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2" r:id="rId1"/>
    <p:sldMasterId id="2147484036" r:id="rId2"/>
  </p:sldMasterIdLst>
  <p:handoutMasterIdLst>
    <p:handoutMasterId r:id="rId27"/>
  </p:handoutMasterIdLst>
  <p:sldIdLst>
    <p:sldId id="321" r:id="rId3"/>
    <p:sldId id="322" r:id="rId4"/>
    <p:sldId id="323" r:id="rId5"/>
    <p:sldId id="319" r:id="rId6"/>
    <p:sldId id="325" r:id="rId7"/>
    <p:sldId id="326" r:id="rId8"/>
    <p:sldId id="327" r:id="rId9"/>
    <p:sldId id="328" r:id="rId10"/>
    <p:sldId id="329" r:id="rId11"/>
    <p:sldId id="330" r:id="rId12"/>
    <p:sldId id="324" r:id="rId13"/>
    <p:sldId id="311" r:id="rId14"/>
    <p:sldId id="312" r:id="rId15"/>
    <p:sldId id="316" r:id="rId16"/>
    <p:sldId id="332" r:id="rId17"/>
    <p:sldId id="331" r:id="rId18"/>
    <p:sldId id="333" r:id="rId19"/>
    <p:sldId id="334" r:id="rId20"/>
    <p:sldId id="335" r:id="rId21"/>
    <p:sldId id="336" r:id="rId22"/>
    <p:sldId id="337" r:id="rId23"/>
    <p:sldId id="338" r:id="rId24"/>
    <p:sldId id="340" r:id="rId25"/>
    <p:sldId id="341" r:id="rId26"/>
  </p:sldIdLst>
  <p:sldSz cx="13004800" cy="9753600"/>
  <p:notesSz cx="6858000" cy="9144000"/>
  <p:defaultTextStyle>
    <a:defPPr>
      <a:defRPr lang="en-US"/>
    </a:defPPr>
    <a:lvl1pPr algn="l" rtl="0" fontAlgn="base">
      <a:spcBef>
        <a:spcPct val="0"/>
      </a:spcBef>
      <a:spcAft>
        <a:spcPct val="0"/>
      </a:spcAft>
      <a:defRPr kumimoji="1" sz="4800" kern="1200">
        <a:solidFill>
          <a:srgbClr val="2F1A14"/>
        </a:solidFill>
        <a:latin typeface="Papyrus" pitchFamily="66" charset="0"/>
        <a:ea typeface="Arial Unicode MS" pitchFamily="34" charset="-120"/>
        <a:cs typeface="Arial Unicode MS" pitchFamily="34" charset="-120"/>
        <a:sym typeface="Papyrus" pitchFamily="66" charset="0"/>
      </a:defRPr>
    </a:lvl1pPr>
    <a:lvl2pPr marL="455613" indent="1588" algn="l" rtl="0" fontAlgn="base">
      <a:spcBef>
        <a:spcPct val="0"/>
      </a:spcBef>
      <a:spcAft>
        <a:spcPct val="0"/>
      </a:spcAft>
      <a:defRPr kumimoji="1" sz="4800" kern="1200">
        <a:solidFill>
          <a:srgbClr val="2F1A14"/>
        </a:solidFill>
        <a:latin typeface="Papyrus" pitchFamily="66" charset="0"/>
        <a:ea typeface="Arial Unicode MS" pitchFamily="34" charset="-120"/>
        <a:cs typeface="Arial Unicode MS" pitchFamily="34" charset="-120"/>
        <a:sym typeface="Papyrus" pitchFamily="66" charset="0"/>
      </a:defRPr>
    </a:lvl2pPr>
    <a:lvl3pPr marL="912813" indent="1588" algn="l" rtl="0" fontAlgn="base">
      <a:spcBef>
        <a:spcPct val="0"/>
      </a:spcBef>
      <a:spcAft>
        <a:spcPct val="0"/>
      </a:spcAft>
      <a:defRPr kumimoji="1" sz="4800" kern="1200">
        <a:solidFill>
          <a:srgbClr val="2F1A14"/>
        </a:solidFill>
        <a:latin typeface="Papyrus" pitchFamily="66" charset="0"/>
        <a:ea typeface="Arial Unicode MS" pitchFamily="34" charset="-120"/>
        <a:cs typeface="Arial Unicode MS" pitchFamily="34" charset="-120"/>
        <a:sym typeface="Papyrus" pitchFamily="66" charset="0"/>
      </a:defRPr>
    </a:lvl3pPr>
    <a:lvl4pPr marL="1370013" indent="1588" algn="l" rtl="0" fontAlgn="base">
      <a:spcBef>
        <a:spcPct val="0"/>
      </a:spcBef>
      <a:spcAft>
        <a:spcPct val="0"/>
      </a:spcAft>
      <a:defRPr kumimoji="1" sz="4800" kern="1200">
        <a:solidFill>
          <a:srgbClr val="2F1A14"/>
        </a:solidFill>
        <a:latin typeface="Papyrus" pitchFamily="66" charset="0"/>
        <a:ea typeface="Arial Unicode MS" pitchFamily="34" charset="-120"/>
        <a:cs typeface="Arial Unicode MS" pitchFamily="34" charset="-120"/>
        <a:sym typeface="Papyrus" pitchFamily="66" charset="0"/>
      </a:defRPr>
    </a:lvl4pPr>
    <a:lvl5pPr marL="1827213" indent="1588" algn="l" rtl="0" fontAlgn="base">
      <a:spcBef>
        <a:spcPct val="0"/>
      </a:spcBef>
      <a:spcAft>
        <a:spcPct val="0"/>
      </a:spcAft>
      <a:defRPr kumimoji="1" sz="4800" kern="1200">
        <a:solidFill>
          <a:srgbClr val="2F1A14"/>
        </a:solidFill>
        <a:latin typeface="Papyrus" pitchFamily="66" charset="0"/>
        <a:ea typeface="Arial Unicode MS" pitchFamily="34" charset="-120"/>
        <a:cs typeface="Arial Unicode MS" pitchFamily="34" charset="-120"/>
        <a:sym typeface="Papyrus" pitchFamily="66" charset="0"/>
      </a:defRPr>
    </a:lvl5pPr>
    <a:lvl6pPr marL="2286000" algn="l" defTabSz="914400" rtl="0" eaLnBrk="1" latinLnBrk="0" hangingPunct="1">
      <a:defRPr kumimoji="1" sz="4800" kern="1200">
        <a:solidFill>
          <a:srgbClr val="2F1A14"/>
        </a:solidFill>
        <a:latin typeface="Papyrus" pitchFamily="66" charset="0"/>
        <a:ea typeface="Arial Unicode MS" pitchFamily="34" charset="-120"/>
        <a:cs typeface="Arial Unicode MS" pitchFamily="34" charset="-120"/>
        <a:sym typeface="Papyrus" pitchFamily="66" charset="0"/>
      </a:defRPr>
    </a:lvl6pPr>
    <a:lvl7pPr marL="2743200" algn="l" defTabSz="914400" rtl="0" eaLnBrk="1" latinLnBrk="0" hangingPunct="1">
      <a:defRPr kumimoji="1" sz="4800" kern="1200">
        <a:solidFill>
          <a:srgbClr val="2F1A14"/>
        </a:solidFill>
        <a:latin typeface="Papyrus" pitchFamily="66" charset="0"/>
        <a:ea typeface="Arial Unicode MS" pitchFamily="34" charset="-120"/>
        <a:cs typeface="Arial Unicode MS" pitchFamily="34" charset="-120"/>
        <a:sym typeface="Papyrus" pitchFamily="66" charset="0"/>
      </a:defRPr>
    </a:lvl7pPr>
    <a:lvl8pPr marL="3200400" algn="l" defTabSz="914400" rtl="0" eaLnBrk="1" latinLnBrk="0" hangingPunct="1">
      <a:defRPr kumimoji="1" sz="4800" kern="1200">
        <a:solidFill>
          <a:srgbClr val="2F1A14"/>
        </a:solidFill>
        <a:latin typeface="Papyrus" pitchFamily="66" charset="0"/>
        <a:ea typeface="Arial Unicode MS" pitchFamily="34" charset="-120"/>
        <a:cs typeface="Arial Unicode MS" pitchFamily="34" charset="-120"/>
        <a:sym typeface="Papyrus" pitchFamily="66" charset="0"/>
      </a:defRPr>
    </a:lvl8pPr>
    <a:lvl9pPr marL="3657600" algn="l" defTabSz="914400" rtl="0" eaLnBrk="1" latinLnBrk="0" hangingPunct="1">
      <a:defRPr kumimoji="1" sz="4800" kern="1200">
        <a:solidFill>
          <a:srgbClr val="2F1A14"/>
        </a:solidFill>
        <a:latin typeface="Papyrus" pitchFamily="66" charset="0"/>
        <a:ea typeface="Arial Unicode MS" pitchFamily="34" charset="-120"/>
        <a:cs typeface="Arial Unicode MS" pitchFamily="34" charset="-120"/>
        <a:sym typeface="Papyrus" pitchFamily="66"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9900"/>
    <a:srgbClr val="FC2D04"/>
    <a:srgbClr val="FF6600"/>
    <a:srgbClr val="FF3300"/>
    <a:srgbClr val="FF0000"/>
    <a:srgbClr val="CC00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48" y="642"/>
      </p:cViewPr>
      <p:guideLst>
        <p:guide orient="horz" pos="3072"/>
        <p:guide pos="4096"/>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165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Heiti TC Light"/>
                <a:cs typeface="Heiti TC Light"/>
              </a:defRPr>
            </a:lvl1pPr>
          </a:lstStyle>
          <a:p>
            <a:pPr>
              <a:defRPr/>
            </a:pPr>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Heiti TC Light"/>
                <a:cs typeface="Heiti TC Light"/>
              </a:defRPr>
            </a:lvl1pPr>
          </a:lstStyle>
          <a:p>
            <a:pPr>
              <a:defRPr/>
            </a:pPr>
            <a:fld id="{38FFF88A-F72A-42FB-B673-CA6F4C3C9358}" type="datetimeFigureOut">
              <a:rPr lang="zh-TW" altLang="en-US"/>
              <a:pPr>
                <a:defRPr/>
              </a:pPr>
              <a:t>2020/2/24</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Heiti TC Light"/>
                <a:cs typeface="Heiti TC Light"/>
              </a:defRPr>
            </a:lvl1pPr>
          </a:lstStyle>
          <a:p>
            <a:pPr>
              <a:defRPr/>
            </a:pPr>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ea typeface="Heiti TC Light"/>
                <a:cs typeface="Heiti TC Light"/>
              </a:defRPr>
            </a:lvl1pPr>
          </a:lstStyle>
          <a:p>
            <a:pPr>
              <a:defRPr/>
            </a:pPr>
            <a:fld id="{0383CBD6-0392-4C8A-95DC-59670315FAF7}"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bwMode="auto">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2052320" y="4226560"/>
            <a:ext cx="10401582" cy="1408853"/>
          </a:xfrm>
        </p:spPr>
        <p:txBody>
          <a:bodyPr/>
          <a:lstStyle>
            <a:lvl1pPr>
              <a:defRPr/>
            </a:lvl1pPr>
          </a:lstStyle>
          <a:p>
            <a:pPr lvl="0"/>
            <a:r>
              <a:rPr lang="zh-TW" altLang="en-US" noProof="0" smtClean="0"/>
              <a:t>按一下以編輯母片標題樣式</a:t>
            </a:r>
            <a:endParaRPr lang="zh-CN" altLang="en-US" noProof="0" smtClean="0"/>
          </a:p>
        </p:txBody>
      </p:sp>
      <p:sp>
        <p:nvSpPr>
          <p:cNvPr id="3076" name="Rectangle 4"/>
          <p:cNvSpPr>
            <a:spLocks noGrp="1" noChangeArrowheads="1"/>
          </p:cNvSpPr>
          <p:nvPr>
            <p:ph type="subTitle" idx="1"/>
          </p:nvPr>
        </p:nvSpPr>
        <p:spPr>
          <a:xfrm>
            <a:off x="2052320" y="5960534"/>
            <a:ext cx="10401582" cy="2059093"/>
          </a:xfrm>
        </p:spPr>
        <p:txBody>
          <a:bodyPr/>
          <a:lstStyle>
            <a:lvl1pPr marL="0" indent="0">
              <a:buFontTx/>
              <a:buNone/>
              <a:defRPr/>
            </a:lvl1pPr>
          </a:lstStyle>
          <a:p>
            <a:pPr lvl="0"/>
            <a:r>
              <a:rPr lang="zh-TW" altLang="en-US" noProof="0" smtClean="0"/>
              <a:t>按一下以編輯母片副標題樣式</a:t>
            </a:r>
            <a:endParaRPr lang="zh-CN" altLang="en-US" noProof="0" smtClean="0"/>
          </a:p>
        </p:txBody>
      </p:sp>
      <p:sp>
        <p:nvSpPr>
          <p:cNvPr id="4" name="Rectangle 8"/>
          <p:cNvSpPr>
            <a:spLocks noGrp="1" noChangeArrowheads="1"/>
          </p:cNvSpPr>
          <p:nvPr>
            <p:ph type="dt" sz="half" idx="10"/>
          </p:nvPr>
        </p:nvSpPr>
        <p:spPr/>
        <p:txBody>
          <a:bodyPr/>
          <a:lstStyle>
            <a:lvl1pPr>
              <a:defRPr/>
            </a:lvl1pPr>
          </a:lstStyle>
          <a:p>
            <a:pPr>
              <a:defRPr/>
            </a:pPr>
            <a:endParaRPr lang="en-US" altLang="ja-JP"/>
          </a:p>
        </p:txBody>
      </p:sp>
      <p:sp>
        <p:nvSpPr>
          <p:cNvPr id="5" name="Rectangle 9"/>
          <p:cNvSpPr>
            <a:spLocks noGrp="1" noChangeArrowheads="1"/>
          </p:cNvSpPr>
          <p:nvPr>
            <p:ph type="ftr" sz="quarter" idx="11"/>
          </p:nvPr>
        </p:nvSpPr>
        <p:spPr/>
        <p:txBody>
          <a:bodyPr/>
          <a:lstStyle>
            <a:lvl1pPr>
              <a:defRPr/>
            </a:lvl1pPr>
          </a:lstStyle>
          <a:p>
            <a:pPr>
              <a:defRPr/>
            </a:pPr>
            <a:endParaRPr lang="en-US" altLang="ja-JP"/>
          </a:p>
        </p:txBody>
      </p:sp>
      <p:sp>
        <p:nvSpPr>
          <p:cNvPr id="6" name="Rectangle 10"/>
          <p:cNvSpPr>
            <a:spLocks noGrp="1" noChangeArrowheads="1"/>
          </p:cNvSpPr>
          <p:nvPr>
            <p:ph type="sldNum" sz="quarter" idx="12"/>
          </p:nvPr>
        </p:nvSpPr>
        <p:spPr/>
        <p:txBody>
          <a:bodyPr/>
          <a:lstStyle>
            <a:lvl1pPr>
              <a:defRPr/>
            </a:lvl1pPr>
          </a:lstStyle>
          <a:p>
            <a:pPr>
              <a:defRPr/>
            </a:pPr>
            <a:fld id="{7B89C08A-DF6E-4E29-B17D-649290E3961F}"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ja-JP"/>
          </a:p>
        </p:txBody>
      </p:sp>
      <p:sp>
        <p:nvSpPr>
          <p:cNvPr id="5" name="頁尾版面配置區 4"/>
          <p:cNvSpPr>
            <a:spLocks noGrp="1"/>
          </p:cNvSpPr>
          <p:nvPr>
            <p:ph type="ftr" sz="quarter" idx="11"/>
          </p:nvPr>
        </p:nvSpPr>
        <p:spPr/>
        <p:txBody>
          <a:bodyPr/>
          <a:lstStyle>
            <a:lvl1pPr>
              <a:defRPr/>
            </a:lvl1pPr>
          </a:lstStyle>
          <a:p>
            <a:pPr>
              <a:defRPr/>
            </a:pPr>
            <a:endParaRPr lang="en-US" altLang="ja-JP"/>
          </a:p>
        </p:txBody>
      </p:sp>
      <p:sp>
        <p:nvSpPr>
          <p:cNvPr id="6" name="投影片編號版面配置區 5"/>
          <p:cNvSpPr>
            <a:spLocks noGrp="1"/>
          </p:cNvSpPr>
          <p:nvPr>
            <p:ph type="sldNum" sz="quarter" idx="12"/>
          </p:nvPr>
        </p:nvSpPr>
        <p:spPr/>
        <p:txBody>
          <a:bodyPr/>
          <a:lstStyle>
            <a:lvl1pPr>
              <a:defRPr/>
            </a:lvl1pPr>
          </a:lstStyle>
          <a:p>
            <a:pPr>
              <a:defRPr/>
            </a:pPr>
            <a:fld id="{6308300A-826D-48CC-9BB9-11ACA0FBF723}"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861974" y="390597"/>
            <a:ext cx="2598703" cy="8322169"/>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2059094" y="390597"/>
            <a:ext cx="7586133" cy="8322169"/>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ja-JP"/>
          </a:p>
        </p:txBody>
      </p:sp>
      <p:sp>
        <p:nvSpPr>
          <p:cNvPr id="5" name="頁尾版面配置區 4"/>
          <p:cNvSpPr>
            <a:spLocks noGrp="1"/>
          </p:cNvSpPr>
          <p:nvPr>
            <p:ph type="ftr" sz="quarter" idx="11"/>
          </p:nvPr>
        </p:nvSpPr>
        <p:spPr/>
        <p:txBody>
          <a:bodyPr/>
          <a:lstStyle>
            <a:lvl1pPr>
              <a:defRPr/>
            </a:lvl1pPr>
          </a:lstStyle>
          <a:p>
            <a:pPr>
              <a:defRPr/>
            </a:pPr>
            <a:endParaRPr lang="en-US" altLang="ja-JP"/>
          </a:p>
        </p:txBody>
      </p:sp>
      <p:sp>
        <p:nvSpPr>
          <p:cNvPr id="6" name="投影片編號版面配置區 5"/>
          <p:cNvSpPr>
            <a:spLocks noGrp="1"/>
          </p:cNvSpPr>
          <p:nvPr>
            <p:ph type="sldNum" sz="quarter" idx="12"/>
          </p:nvPr>
        </p:nvSpPr>
        <p:spPr/>
        <p:txBody>
          <a:bodyPr/>
          <a:lstStyle>
            <a:lvl1pPr>
              <a:defRPr/>
            </a:lvl1pPr>
          </a:lstStyle>
          <a:p>
            <a:pPr>
              <a:defRPr/>
            </a:pPr>
            <a:fld id="{174AEC3F-8E74-44A2-869B-AF172150CB47}"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358466" y="1395307"/>
            <a:ext cx="12194085" cy="1126632"/>
          </a:xfrm>
        </p:spPr>
        <p:txBody>
          <a:bodyPr/>
          <a:lstStyle>
            <a:lvl1pPr>
              <a:defRPr sz="5400">
                <a:solidFill>
                  <a:schemeClr val="tx1"/>
                </a:solidFill>
              </a:defRPr>
            </a:lvl1pPr>
          </a:lstStyle>
          <a:p>
            <a:pPr lvl="0"/>
            <a:r>
              <a:rPr lang="zh-TW" altLang="en-US" noProof="0" smtClean="0"/>
              <a:t>按一下以編輯母片標題樣式</a:t>
            </a:r>
            <a:endParaRPr lang="ja-JP" altLang="en-US" noProof="0" smtClean="0"/>
          </a:p>
        </p:txBody>
      </p:sp>
      <p:sp>
        <p:nvSpPr>
          <p:cNvPr id="26627" name="Rectangle 3"/>
          <p:cNvSpPr>
            <a:spLocks noGrp="1" noChangeArrowheads="1"/>
          </p:cNvSpPr>
          <p:nvPr>
            <p:ph type="subTitle" idx="1"/>
          </p:nvPr>
        </p:nvSpPr>
        <p:spPr>
          <a:xfrm>
            <a:off x="358467" y="2930596"/>
            <a:ext cx="12100299" cy="4301067"/>
          </a:xfrm>
        </p:spPr>
        <p:txBody>
          <a:bodyPr/>
          <a:lstStyle>
            <a:lvl1pPr marL="0" indent="0" algn="ctr">
              <a:buFontTx/>
              <a:buNone/>
              <a:defRPr sz="3300"/>
            </a:lvl1pPr>
          </a:lstStyle>
          <a:p>
            <a:pPr lvl="0"/>
            <a:r>
              <a:rPr lang="zh-TW" altLang="en-US" noProof="0" smtClean="0"/>
              <a:t>按一下以編輯母片副標題樣式</a:t>
            </a:r>
            <a:endParaRPr lang="ja-JP" altLang="en-US" noProof="0" smtClean="0"/>
          </a:p>
        </p:txBody>
      </p:sp>
      <p:sp>
        <p:nvSpPr>
          <p:cNvPr id="4" name="Rectangle 4"/>
          <p:cNvSpPr>
            <a:spLocks noGrp="1" noChangeArrowheads="1"/>
          </p:cNvSpPr>
          <p:nvPr>
            <p:ph type="dt" sz="half" idx="10"/>
          </p:nvPr>
        </p:nvSpPr>
        <p:spPr>
          <a:xfrm>
            <a:off x="9801225" y="7437438"/>
            <a:ext cx="3035300" cy="676275"/>
          </a:xfrm>
        </p:spPr>
        <p:txBody>
          <a:bodyPr/>
          <a:lstStyle>
            <a:lvl1pPr>
              <a:defRPr sz="1900"/>
            </a:lvl1pPr>
          </a:lstStyle>
          <a:p>
            <a:pPr>
              <a:defRPr/>
            </a:pPr>
            <a:endParaRPr lang="en-US" altLang="ja-JP"/>
          </a:p>
        </p:txBody>
      </p:sp>
      <p:sp>
        <p:nvSpPr>
          <p:cNvPr id="5" name="Rectangle 5"/>
          <p:cNvSpPr>
            <a:spLocks noGrp="1" noChangeArrowheads="1"/>
          </p:cNvSpPr>
          <p:nvPr>
            <p:ph type="ftr" sz="quarter" idx="11"/>
          </p:nvPr>
        </p:nvSpPr>
        <p:spPr>
          <a:xfrm>
            <a:off x="9812338" y="8912225"/>
            <a:ext cx="3024187" cy="676275"/>
          </a:xfrm>
        </p:spPr>
        <p:txBody>
          <a:bodyPr/>
          <a:lstStyle>
            <a:lvl1pPr>
              <a:defRPr sz="1900"/>
            </a:lvl1pPr>
          </a:lstStyle>
          <a:p>
            <a:pPr>
              <a:defRPr/>
            </a:pPr>
            <a:endParaRPr lang="en-US" altLang="ja-JP"/>
          </a:p>
        </p:txBody>
      </p:sp>
      <p:sp>
        <p:nvSpPr>
          <p:cNvPr id="6" name="Rectangle 6"/>
          <p:cNvSpPr>
            <a:spLocks noGrp="1" noChangeArrowheads="1"/>
          </p:cNvSpPr>
          <p:nvPr>
            <p:ph type="sldNum" sz="quarter" idx="12"/>
          </p:nvPr>
        </p:nvSpPr>
        <p:spPr>
          <a:xfrm>
            <a:off x="9782175" y="8164513"/>
            <a:ext cx="3035300" cy="676275"/>
          </a:xfrm>
        </p:spPr>
        <p:txBody>
          <a:bodyPr/>
          <a:lstStyle>
            <a:lvl1pPr>
              <a:defRPr sz="1900"/>
            </a:lvl1pPr>
          </a:lstStyle>
          <a:p>
            <a:pPr>
              <a:defRPr/>
            </a:pPr>
            <a:fld id="{1C47476A-6317-418F-8408-DF4D5E041926}"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4" name="Picture 3"/>
          <p:cNvPicPr>
            <a:picLocks noChangeArrowheads="1"/>
          </p:cNvPicPr>
          <p:nvPr userDrawn="1"/>
        </p:nvPicPr>
        <p:blipFill>
          <a:blip r:embed="rId2"/>
          <a:srcRect/>
          <a:stretch>
            <a:fillRect/>
          </a:stretch>
        </p:blipFill>
        <p:spPr bwMode="auto">
          <a:xfrm>
            <a:off x="381000" y="396875"/>
            <a:ext cx="1498600" cy="1498600"/>
          </a:xfrm>
          <a:prstGeom prst="rect">
            <a:avLst/>
          </a:prstGeom>
          <a:noFill/>
          <a:ln w="12700">
            <a:noFill/>
            <a:miter lim="800000"/>
            <a:headEnd/>
            <a:tailEnd/>
          </a:ln>
        </p:spPr>
      </p:pic>
      <p:sp>
        <p:nvSpPr>
          <p:cNvPr id="2" name="標題 1"/>
          <p:cNvSpPr>
            <a:spLocks noGrp="1"/>
          </p:cNvSpPr>
          <p:nvPr>
            <p:ph type="title"/>
          </p:nvPr>
        </p:nvSpPr>
        <p:spPr/>
        <p:txBody>
          <a:bodyPr/>
          <a:lstStyle>
            <a:lvl1pPr algn="l">
              <a:defRPr sz="6000" b="1">
                <a:solidFill>
                  <a:schemeClr val="accent1">
                    <a:lumMod val="25000"/>
                  </a:schemeClr>
                </a:solidFill>
              </a:defRPr>
            </a:lvl1p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ja-JP"/>
          </a:p>
        </p:txBody>
      </p:sp>
      <p:sp>
        <p:nvSpPr>
          <p:cNvPr id="6" name="頁尾版面配置區 4"/>
          <p:cNvSpPr>
            <a:spLocks noGrp="1"/>
          </p:cNvSpPr>
          <p:nvPr>
            <p:ph type="ftr" sz="quarter" idx="11"/>
          </p:nvPr>
        </p:nvSpPr>
        <p:spPr/>
        <p:txBody>
          <a:bodyPr/>
          <a:lstStyle>
            <a:lvl1pPr>
              <a:defRPr/>
            </a:lvl1pPr>
          </a:lstStyle>
          <a:p>
            <a:pPr>
              <a:defRPr/>
            </a:pPr>
            <a:endParaRPr lang="en-US" altLang="ja-JP"/>
          </a:p>
        </p:txBody>
      </p:sp>
      <p:sp>
        <p:nvSpPr>
          <p:cNvPr id="7" name="投影片編號版面配置區 5"/>
          <p:cNvSpPr>
            <a:spLocks noGrp="1"/>
          </p:cNvSpPr>
          <p:nvPr>
            <p:ph type="sldNum" sz="quarter" idx="12"/>
          </p:nvPr>
        </p:nvSpPr>
        <p:spPr/>
        <p:txBody>
          <a:bodyPr/>
          <a:lstStyle>
            <a:lvl1pPr>
              <a:defRPr/>
            </a:lvl1pPr>
          </a:lstStyle>
          <a:p>
            <a:pPr>
              <a:defRPr/>
            </a:pPr>
            <a:fld id="{BFD55E63-10A1-47D6-871A-00603CFFE6E5}" type="slidenum">
              <a:rPr lang="en-US" altLang="ja-JP"/>
              <a:pPr>
                <a:defRPr/>
              </a:pPr>
              <a: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1027463" y="6267592"/>
            <a:ext cx="11054080" cy="1937173"/>
          </a:xfrm>
        </p:spPr>
        <p:txBody>
          <a:bodyPr anchor="t"/>
          <a:lstStyle>
            <a:lvl1pPr algn="l">
              <a:defRPr sz="6000" b="1" cap="all"/>
            </a:lvl1p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1027463" y="4133993"/>
            <a:ext cx="11054080" cy="2133599"/>
          </a:xfrm>
        </p:spPr>
        <p:txBody>
          <a:bodyPr anchor="b"/>
          <a:lstStyle>
            <a:lvl1pPr marL="0" indent="0">
              <a:buNone/>
              <a:defRPr sz="2700"/>
            </a:lvl1pPr>
            <a:lvl2pPr marL="620649" indent="0">
              <a:buNone/>
              <a:defRPr sz="2400"/>
            </a:lvl2pPr>
            <a:lvl3pPr marL="1241298" indent="0">
              <a:buNone/>
              <a:defRPr sz="2200"/>
            </a:lvl3pPr>
            <a:lvl4pPr marL="1861947" indent="0">
              <a:buNone/>
              <a:defRPr sz="1900"/>
            </a:lvl4pPr>
            <a:lvl5pPr marL="2482596" indent="0">
              <a:buNone/>
              <a:defRPr sz="1900"/>
            </a:lvl5pPr>
            <a:lvl6pPr marL="3103245" indent="0">
              <a:buNone/>
              <a:defRPr sz="1900"/>
            </a:lvl6pPr>
            <a:lvl7pPr marL="3723894" indent="0">
              <a:buNone/>
              <a:defRPr sz="1900"/>
            </a:lvl7pPr>
            <a:lvl8pPr marL="4344543" indent="0">
              <a:buNone/>
              <a:defRPr sz="1900"/>
            </a:lvl8pPr>
            <a:lvl9pPr marL="4965192" indent="0">
              <a:buNone/>
              <a:defRPr sz="19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BA3249-895F-46A0-BDA5-3CEA062434DB}" type="slidenum">
              <a:rPr lang="en-US" altLang="ja-JP"/>
              <a:pPr>
                <a:defRPr/>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114996" y="2275840"/>
            <a:ext cx="5287368" cy="5980854"/>
          </a:xfrm>
        </p:spPr>
        <p:txBody>
          <a:bodyPr/>
          <a:lstStyle>
            <a:lvl1pPr>
              <a:defRPr sz="3800"/>
            </a:lvl1pPr>
            <a:lvl2pPr>
              <a:defRPr sz="33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602437" y="2275840"/>
            <a:ext cx="5287369" cy="5980854"/>
          </a:xfrm>
        </p:spPr>
        <p:txBody>
          <a:bodyPr/>
          <a:lstStyle>
            <a:lvl1pPr>
              <a:defRPr sz="3800"/>
            </a:lvl1pPr>
            <a:lvl2pPr>
              <a:defRPr sz="33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5E3EFE0-406E-4189-BDD4-B1616D60AC5E}" type="slidenum">
              <a:rPr lang="en-US" altLang="ja-JP"/>
              <a:pPr>
                <a:defRPr/>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50240" y="390596"/>
            <a:ext cx="11704320" cy="16256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50240" y="2183272"/>
            <a:ext cx="5745871" cy="909884"/>
          </a:xfrm>
        </p:spPr>
        <p:txBody>
          <a:bodyPr anchor="b"/>
          <a:lstStyle>
            <a:lvl1pPr marL="0" indent="0">
              <a:buNone/>
              <a:defRPr sz="3300" b="1"/>
            </a:lvl1pPr>
            <a:lvl2pPr marL="620649" indent="0">
              <a:buNone/>
              <a:defRPr sz="2700" b="1"/>
            </a:lvl2pPr>
            <a:lvl3pPr marL="1241298" indent="0">
              <a:buNone/>
              <a:defRPr sz="2400" b="1"/>
            </a:lvl3pPr>
            <a:lvl4pPr marL="1861947" indent="0">
              <a:buNone/>
              <a:defRPr sz="2200" b="1"/>
            </a:lvl4pPr>
            <a:lvl5pPr marL="2482596" indent="0">
              <a:buNone/>
              <a:defRPr sz="2200" b="1"/>
            </a:lvl5pPr>
            <a:lvl6pPr marL="3103245" indent="0">
              <a:buNone/>
              <a:defRPr sz="2200" b="1"/>
            </a:lvl6pPr>
            <a:lvl7pPr marL="3723894" indent="0">
              <a:buNone/>
              <a:defRPr sz="2200" b="1"/>
            </a:lvl7pPr>
            <a:lvl8pPr marL="4344543" indent="0">
              <a:buNone/>
              <a:defRPr sz="2200" b="1"/>
            </a:lvl8pPr>
            <a:lvl9pPr marL="4965192" indent="0">
              <a:buNone/>
              <a:defRPr sz="2200" b="1"/>
            </a:lvl9pPr>
          </a:lstStyle>
          <a:p>
            <a:pPr lvl="0"/>
            <a:r>
              <a:rPr lang="zh-TW" altLang="en-US" smtClean="0"/>
              <a:t>按一下以編輯母片文字樣式</a:t>
            </a:r>
          </a:p>
        </p:txBody>
      </p:sp>
      <p:sp>
        <p:nvSpPr>
          <p:cNvPr id="4" name="內容版面配置區 3"/>
          <p:cNvSpPr>
            <a:spLocks noGrp="1"/>
          </p:cNvSpPr>
          <p:nvPr>
            <p:ph sz="half" idx="2"/>
          </p:nvPr>
        </p:nvSpPr>
        <p:spPr>
          <a:xfrm>
            <a:off x="650240" y="3093155"/>
            <a:ext cx="5745871" cy="5619610"/>
          </a:xfrm>
        </p:spPr>
        <p:txBody>
          <a:bodyPr/>
          <a:lstStyle>
            <a:lvl1pPr>
              <a:defRPr sz="33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606606" y="2183272"/>
            <a:ext cx="5747955" cy="909884"/>
          </a:xfrm>
        </p:spPr>
        <p:txBody>
          <a:bodyPr anchor="b"/>
          <a:lstStyle>
            <a:lvl1pPr marL="0" indent="0">
              <a:buNone/>
              <a:defRPr sz="3300" b="1"/>
            </a:lvl1pPr>
            <a:lvl2pPr marL="620649" indent="0">
              <a:buNone/>
              <a:defRPr sz="2700" b="1"/>
            </a:lvl2pPr>
            <a:lvl3pPr marL="1241298" indent="0">
              <a:buNone/>
              <a:defRPr sz="2400" b="1"/>
            </a:lvl3pPr>
            <a:lvl4pPr marL="1861947" indent="0">
              <a:buNone/>
              <a:defRPr sz="2200" b="1"/>
            </a:lvl4pPr>
            <a:lvl5pPr marL="2482596" indent="0">
              <a:buNone/>
              <a:defRPr sz="2200" b="1"/>
            </a:lvl5pPr>
            <a:lvl6pPr marL="3103245" indent="0">
              <a:buNone/>
              <a:defRPr sz="2200" b="1"/>
            </a:lvl6pPr>
            <a:lvl7pPr marL="3723894" indent="0">
              <a:buNone/>
              <a:defRPr sz="2200" b="1"/>
            </a:lvl7pPr>
            <a:lvl8pPr marL="4344543" indent="0">
              <a:buNone/>
              <a:defRPr sz="2200" b="1"/>
            </a:lvl8pPr>
            <a:lvl9pPr marL="4965192" indent="0">
              <a:buNone/>
              <a:defRPr sz="2200" b="1"/>
            </a:lvl9pPr>
          </a:lstStyle>
          <a:p>
            <a:pPr lvl="0"/>
            <a:r>
              <a:rPr lang="zh-TW" altLang="en-US" smtClean="0"/>
              <a:t>按一下以編輯母片文字樣式</a:t>
            </a:r>
          </a:p>
        </p:txBody>
      </p:sp>
      <p:sp>
        <p:nvSpPr>
          <p:cNvPr id="6" name="內容版面配置區 5"/>
          <p:cNvSpPr>
            <a:spLocks noGrp="1"/>
          </p:cNvSpPr>
          <p:nvPr>
            <p:ph sz="quarter" idx="4"/>
          </p:nvPr>
        </p:nvSpPr>
        <p:spPr>
          <a:xfrm>
            <a:off x="6606606" y="3093155"/>
            <a:ext cx="5747955" cy="5619610"/>
          </a:xfrm>
        </p:spPr>
        <p:txBody>
          <a:bodyPr/>
          <a:lstStyle>
            <a:lvl1pPr>
              <a:defRPr sz="33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666F230-AE2F-4152-AA92-02983485ADD5}" type="slidenum">
              <a:rPr lang="en-US" altLang="ja-JP"/>
              <a:pPr>
                <a:defRPr/>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4CE2D0B-621C-4325-B640-81812676AE5D}" type="slidenum">
              <a:rPr lang="en-US" altLang="ja-JP"/>
              <a:pPr>
                <a:defRPr/>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AA0BBCEF-FF45-4E7F-9A65-1A6A31608806}" type="slidenum">
              <a:rPr lang="en-US" altLang="ja-JP"/>
              <a:pPr>
                <a:defRPr/>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50240" y="388338"/>
            <a:ext cx="4278663" cy="1652693"/>
          </a:xfrm>
        </p:spPr>
        <p:txBody>
          <a:bodyPr anchor="b"/>
          <a:lstStyle>
            <a:lvl1pPr algn="l">
              <a:defRPr sz="27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085210" y="388339"/>
            <a:ext cx="7269350" cy="8324427"/>
          </a:xfrm>
        </p:spPr>
        <p:txBody>
          <a:bodyPr/>
          <a:lstStyle>
            <a:lvl1pPr>
              <a:defRPr sz="4300"/>
            </a:lvl1pPr>
            <a:lvl2pPr>
              <a:defRPr sz="3800"/>
            </a:lvl2pPr>
            <a:lvl3pPr>
              <a:defRPr sz="3300"/>
            </a:lvl3pPr>
            <a:lvl4pPr>
              <a:defRPr sz="2700"/>
            </a:lvl4pPr>
            <a:lvl5pPr>
              <a:defRPr sz="2700"/>
            </a:lvl5pPr>
            <a:lvl6pPr>
              <a:defRPr sz="2700"/>
            </a:lvl6pPr>
            <a:lvl7pPr>
              <a:defRPr sz="2700"/>
            </a:lvl7pPr>
            <a:lvl8pPr>
              <a:defRPr sz="2700"/>
            </a:lvl8pPr>
            <a:lvl9pPr>
              <a:defRPr sz="27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50240" y="2041032"/>
            <a:ext cx="4278663" cy="6671734"/>
          </a:xfrm>
        </p:spPr>
        <p:txBody>
          <a:bodyPr/>
          <a:lstStyle>
            <a:lvl1pPr marL="0" indent="0">
              <a:buNone/>
              <a:defRPr sz="1900"/>
            </a:lvl1pPr>
            <a:lvl2pPr marL="620649" indent="0">
              <a:buNone/>
              <a:defRPr sz="1600"/>
            </a:lvl2pPr>
            <a:lvl3pPr marL="1241298" indent="0">
              <a:buNone/>
              <a:defRPr sz="1400"/>
            </a:lvl3pPr>
            <a:lvl4pPr marL="1861947" indent="0">
              <a:buNone/>
              <a:defRPr sz="1200"/>
            </a:lvl4pPr>
            <a:lvl5pPr marL="2482596" indent="0">
              <a:buNone/>
              <a:defRPr sz="1200"/>
            </a:lvl5pPr>
            <a:lvl6pPr marL="3103245" indent="0">
              <a:buNone/>
              <a:defRPr sz="1200"/>
            </a:lvl6pPr>
            <a:lvl7pPr marL="3723894" indent="0">
              <a:buNone/>
              <a:defRPr sz="1200"/>
            </a:lvl7pPr>
            <a:lvl8pPr marL="4344543" indent="0">
              <a:buNone/>
              <a:defRPr sz="1200"/>
            </a:lvl8pPr>
            <a:lvl9pPr marL="4965192" indent="0">
              <a:buNone/>
              <a:defRPr sz="12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52547B-A284-4456-8FCF-66ABD87451E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pic>
        <p:nvPicPr>
          <p:cNvPr id="4" name="Picture 3"/>
          <p:cNvPicPr>
            <a:picLocks noChangeArrowheads="1"/>
          </p:cNvPicPr>
          <p:nvPr userDrawn="1"/>
        </p:nvPicPr>
        <p:blipFill>
          <a:blip r:embed="rId2"/>
          <a:srcRect/>
          <a:stretch>
            <a:fillRect/>
          </a:stretch>
        </p:blipFill>
        <p:spPr bwMode="auto">
          <a:xfrm>
            <a:off x="381000" y="396875"/>
            <a:ext cx="1498600" cy="1498600"/>
          </a:xfrm>
          <a:prstGeom prst="rect">
            <a:avLst/>
          </a:prstGeom>
          <a:noFill/>
          <a:ln w="12700">
            <a:noFill/>
            <a:miter lim="800000"/>
            <a:headEnd/>
            <a:tailEnd/>
          </a:ln>
        </p:spPr>
      </p:pic>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ja-JP"/>
          </a:p>
        </p:txBody>
      </p:sp>
      <p:sp>
        <p:nvSpPr>
          <p:cNvPr id="6" name="頁尾版面配置區 4"/>
          <p:cNvSpPr>
            <a:spLocks noGrp="1"/>
          </p:cNvSpPr>
          <p:nvPr>
            <p:ph type="ftr" sz="quarter" idx="11"/>
          </p:nvPr>
        </p:nvSpPr>
        <p:spPr/>
        <p:txBody>
          <a:bodyPr/>
          <a:lstStyle>
            <a:lvl1pPr>
              <a:defRPr/>
            </a:lvl1pPr>
          </a:lstStyle>
          <a:p>
            <a:pPr>
              <a:defRPr/>
            </a:pPr>
            <a:endParaRPr lang="en-US" altLang="ja-JP"/>
          </a:p>
        </p:txBody>
      </p:sp>
      <p:sp>
        <p:nvSpPr>
          <p:cNvPr id="7" name="投影片編號版面配置區 5"/>
          <p:cNvSpPr>
            <a:spLocks noGrp="1"/>
          </p:cNvSpPr>
          <p:nvPr>
            <p:ph type="sldNum" sz="quarter" idx="12"/>
          </p:nvPr>
        </p:nvSpPr>
        <p:spPr/>
        <p:txBody>
          <a:bodyPr/>
          <a:lstStyle>
            <a:lvl1pPr>
              <a:defRPr/>
            </a:lvl1pPr>
          </a:lstStyle>
          <a:p>
            <a:pPr>
              <a:defRPr/>
            </a:pPr>
            <a:fld id="{D283010A-ABD0-4788-BC7C-13FFE0265F77}"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548858" y="6827520"/>
            <a:ext cx="7802880" cy="806027"/>
          </a:xfrm>
        </p:spPr>
        <p:txBody>
          <a:bodyPr anchor="b"/>
          <a:lstStyle>
            <a:lvl1pPr algn="l">
              <a:defRPr sz="27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2548858" y="871502"/>
            <a:ext cx="7802880" cy="5852160"/>
          </a:xfrm>
        </p:spPr>
        <p:txBody>
          <a:bodyPr/>
          <a:lstStyle>
            <a:lvl1pPr marL="0" indent="0">
              <a:buNone/>
              <a:defRPr sz="4300"/>
            </a:lvl1pPr>
            <a:lvl2pPr marL="620649" indent="0">
              <a:buNone/>
              <a:defRPr sz="3800"/>
            </a:lvl2pPr>
            <a:lvl3pPr marL="1241298" indent="0">
              <a:buNone/>
              <a:defRPr sz="3300"/>
            </a:lvl3pPr>
            <a:lvl4pPr marL="1861947" indent="0">
              <a:buNone/>
              <a:defRPr sz="2700"/>
            </a:lvl4pPr>
            <a:lvl5pPr marL="2482596" indent="0">
              <a:buNone/>
              <a:defRPr sz="2700"/>
            </a:lvl5pPr>
            <a:lvl6pPr marL="3103245" indent="0">
              <a:buNone/>
              <a:defRPr sz="2700"/>
            </a:lvl6pPr>
            <a:lvl7pPr marL="3723894" indent="0">
              <a:buNone/>
              <a:defRPr sz="2700"/>
            </a:lvl7pPr>
            <a:lvl8pPr marL="4344543" indent="0">
              <a:buNone/>
              <a:defRPr sz="2700"/>
            </a:lvl8pPr>
            <a:lvl9pPr marL="4965192" indent="0">
              <a:buNone/>
              <a:defRPr sz="27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2548858" y="7633547"/>
            <a:ext cx="7802880" cy="1144693"/>
          </a:xfrm>
        </p:spPr>
        <p:txBody>
          <a:bodyPr/>
          <a:lstStyle>
            <a:lvl1pPr marL="0" indent="0">
              <a:buNone/>
              <a:defRPr sz="1900"/>
            </a:lvl1pPr>
            <a:lvl2pPr marL="620649" indent="0">
              <a:buNone/>
              <a:defRPr sz="1600"/>
            </a:lvl2pPr>
            <a:lvl3pPr marL="1241298" indent="0">
              <a:buNone/>
              <a:defRPr sz="1400"/>
            </a:lvl3pPr>
            <a:lvl4pPr marL="1861947" indent="0">
              <a:buNone/>
              <a:defRPr sz="1200"/>
            </a:lvl4pPr>
            <a:lvl5pPr marL="2482596" indent="0">
              <a:buNone/>
              <a:defRPr sz="1200"/>
            </a:lvl5pPr>
            <a:lvl6pPr marL="3103245" indent="0">
              <a:buNone/>
              <a:defRPr sz="1200"/>
            </a:lvl6pPr>
            <a:lvl7pPr marL="3723894" indent="0">
              <a:buNone/>
              <a:defRPr sz="1200"/>
            </a:lvl7pPr>
            <a:lvl8pPr marL="4344543" indent="0">
              <a:buNone/>
              <a:defRPr sz="1200"/>
            </a:lvl8pPr>
            <a:lvl9pPr marL="4965192" indent="0">
              <a:buNone/>
              <a:defRPr sz="12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BA05D1B-9B34-46F4-B09B-832373E30E7B}" type="slidenum">
              <a:rPr lang="en-US" altLang="ja-JP"/>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0EF90C7-FC7C-477F-ACFB-65296C06CC31}" type="slidenum">
              <a:rPr lang="en-US" altLang="ja-JP"/>
              <a:pPr>
                <a:defRPr/>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9197145" y="801513"/>
            <a:ext cx="2692661" cy="7455182"/>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114996" y="801513"/>
            <a:ext cx="7882076" cy="745518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8E0022A-74B2-456A-80CF-D02073278509}"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1027290" y="6267592"/>
            <a:ext cx="11054080" cy="1937173"/>
          </a:xfrm>
        </p:spPr>
        <p:txBody>
          <a:bodyPr anchor="t"/>
          <a:lstStyle>
            <a:lvl1pPr algn="l">
              <a:defRPr sz="57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1027290" y="4133993"/>
            <a:ext cx="11054080" cy="2133599"/>
          </a:xfrm>
        </p:spPr>
        <p:txBody>
          <a:bodyPr anchor="b"/>
          <a:lstStyle>
            <a:lvl1pPr marL="0" indent="0">
              <a:buNone/>
              <a:defRPr sz="2800"/>
            </a:lvl1pPr>
            <a:lvl2pPr marL="650230" indent="0">
              <a:buNone/>
              <a:defRPr sz="2600"/>
            </a:lvl2pPr>
            <a:lvl3pPr marL="1300460" indent="0">
              <a:buNone/>
              <a:defRPr sz="2300"/>
            </a:lvl3pPr>
            <a:lvl4pPr marL="1950690" indent="0">
              <a:buNone/>
              <a:defRPr sz="2000"/>
            </a:lvl4pPr>
            <a:lvl5pPr marL="2600919" indent="0">
              <a:buNone/>
              <a:defRPr sz="2000"/>
            </a:lvl5pPr>
            <a:lvl6pPr marL="3251149" indent="0">
              <a:buNone/>
              <a:defRPr sz="2000"/>
            </a:lvl6pPr>
            <a:lvl7pPr marL="3901379" indent="0">
              <a:buNone/>
              <a:defRPr sz="2000"/>
            </a:lvl7pPr>
            <a:lvl8pPr marL="4551609" indent="0">
              <a:buNone/>
              <a:defRPr sz="2000"/>
            </a:lvl8pPr>
            <a:lvl9pPr marL="5201839" indent="0">
              <a:buNone/>
              <a:defRPr sz="20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ja-JP"/>
          </a:p>
        </p:txBody>
      </p:sp>
      <p:sp>
        <p:nvSpPr>
          <p:cNvPr id="5" name="頁尾版面配置區 4"/>
          <p:cNvSpPr>
            <a:spLocks noGrp="1"/>
          </p:cNvSpPr>
          <p:nvPr>
            <p:ph type="ftr" sz="quarter" idx="11"/>
          </p:nvPr>
        </p:nvSpPr>
        <p:spPr/>
        <p:txBody>
          <a:bodyPr/>
          <a:lstStyle>
            <a:lvl1pPr>
              <a:defRPr/>
            </a:lvl1pPr>
          </a:lstStyle>
          <a:p>
            <a:pPr>
              <a:defRPr/>
            </a:pPr>
            <a:endParaRPr lang="en-US" altLang="ja-JP"/>
          </a:p>
        </p:txBody>
      </p:sp>
      <p:sp>
        <p:nvSpPr>
          <p:cNvPr id="6" name="投影片編號版面配置區 5"/>
          <p:cNvSpPr>
            <a:spLocks noGrp="1"/>
          </p:cNvSpPr>
          <p:nvPr>
            <p:ph type="sldNum" sz="quarter" idx="12"/>
          </p:nvPr>
        </p:nvSpPr>
        <p:spPr/>
        <p:txBody>
          <a:bodyPr/>
          <a:lstStyle>
            <a:lvl1pPr>
              <a:defRPr/>
            </a:lvl1pPr>
          </a:lstStyle>
          <a:p>
            <a:pPr>
              <a:defRPr/>
            </a:pPr>
            <a:fld id="{7387595B-8631-45AD-95F4-7D094155B1A5}"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2059094" y="2275841"/>
            <a:ext cx="5091290" cy="6436925"/>
          </a:xfrm>
        </p:spPr>
        <p:txBody>
          <a:bodyPr/>
          <a:lstStyle>
            <a:lvl1pPr>
              <a:defRPr sz="4000"/>
            </a:lvl1pPr>
            <a:lvl2pPr>
              <a:defRPr sz="3400"/>
            </a:lvl2pPr>
            <a:lvl3pPr>
              <a:defRPr sz="2800"/>
            </a:lvl3pPr>
            <a:lvl4pPr>
              <a:defRPr sz="2600"/>
            </a:lvl4pPr>
            <a:lvl5pPr>
              <a:defRPr sz="2600"/>
            </a:lvl5pPr>
            <a:lvl6pPr>
              <a:defRPr sz="2600"/>
            </a:lvl6pPr>
            <a:lvl7pPr>
              <a:defRPr sz="2600"/>
            </a:lvl7pPr>
            <a:lvl8pPr>
              <a:defRPr sz="2600"/>
            </a:lvl8pPr>
            <a:lvl9pPr>
              <a:defRPr sz="2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7367129" y="2275841"/>
            <a:ext cx="5093547" cy="6436925"/>
          </a:xfrm>
        </p:spPr>
        <p:txBody>
          <a:bodyPr/>
          <a:lstStyle>
            <a:lvl1pPr>
              <a:defRPr sz="4000"/>
            </a:lvl1pPr>
            <a:lvl2pPr>
              <a:defRPr sz="3400"/>
            </a:lvl2pPr>
            <a:lvl3pPr>
              <a:defRPr sz="2800"/>
            </a:lvl3pPr>
            <a:lvl4pPr>
              <a:defRPr sz="2600"/>
            </a:lvl4pPr>
            <a:lvl5pPr>
              <a:defRPr sz="2600"/>
            </a:lvl5pPr>
            <a:lvl6pPr>
              <a:defRPr sz="2600"/>
            </a:lvl6pPr>
            <a:lvl7pPr>
              <a:defRPr sz="2600"/>
            </a:lvl7pPr>
            <a:lvl8pPr>
              <a:defRPr sz="2600"/>
            </a:lvl8pPr>
            <a:lvl9pPr>
              <a:defRPr sz="2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lvl1pPr>
              <a:defRPr/>
            </a:lvl1pPr>
          </a:lstStyle>
          <a:p>
            <a:pPr>
              <a:defRPr/>
            </a:pPr>
            <a:endParaRPr lang="en-US" altLang="ja-JP"/>
          </a:p>
        </p:txBody>
      </p:sp>
      <p:sp>
        <p:nvSpPr>
          <p:cNvPr id="6" name="頁尾版面配置區 5"/>
          <p:cNvSpPr>
            <a:spLocks noGrp="1"/>
          </p:cNvSpPr>
          <p:nvPr>
            <p:ph type="ftr" sz="quarter" idx="11"/>
          </p:nvPr>
        </p:nvSpPr>
        <p:spPr/>
        <p:txBody>
          <a:bodyPr/>
          <a:lstStyle>
            <a:lvl1pPr>
              <a:defRPr/>
            </a:lvl1pPr>
          </a:lstStyle>
          <a:p>
            <a:pPr>
              <a:defRPr/>
            </a:pPr>
            <a:endParaRPr lang="en-US" altLang="ja-JP"/>
          </a:p>
        </p:txBody>
      </p:sp>
      <p:sp>
        <p:nvSpPr>
          <p:cNvPr id="7" name="投影片編號版面配置區 6"/>
          <p:cNvSpPr>
            <a:spLocks noGrp="1"/>
          </p:cNvSpPr>
          <p:nvPr>
            <p:ph type="sldNum" sz="quarter" idx="12"/>
          </p:nvPr>
        </p:nvSpPr>
        <p:spPr/>
        <p:txBody>
          <a:bodyPr/>
          <a:lstStyle>
            <a:lvl1pPr>
              <a:defRPr/>
            </a:lvl1pPr>
          </a:lstStyle>
          <a:p>
            <a:pPr>
              <a:defRPr/>
            </a:pPr>
            <a:fld id="{0D136585-8B5C-4B0E-8A95-E4A1EC609C09}"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50240" y="390596"/>
            <a:ext cx="11704320" cy="16256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650240" y="2183272"/>
            <a:ext cx="5746045" cy="909884"/>
          </a:xfrm>
        </p:spPr>
        <p:txBody>
          <a:bodyPr anchor="b"/>
          <a:lstStyle>
            <a:lvl1pPr marL="0" indent="0">
              <a:buNone/>
              <a:defRPr sz="3400" b="1"/>
            </a:lvl1pPr>
            <a:lvl2pPr marL="650230" indent="0">
              <a:buNone/>
              <a:defRPr sz="2800" b="1"/>
            </a:lvl2pPr>
            <a:lvl3pPr marL="1300460" indent="0">
              <a:buNone/>
              <a:defRPr sz="2600" b="1"/>
            </a:lvl3pPr>
            <a:lvl4pPr marL="1950690" indent="0">
              <a:buNone/>
              <a:defRPr sz="2300" b="1"/>
            </a:lvl4pPr>
            <a:lvl5pPr marL="2600919" indent="0">
              <a:buNone/>
              <a:defRPr sz="2300" b="1"/>
            </a:lvl5pPr>
            <a:lvl6pPr marL="3251149" indent="0">
              <a:buNone/>
              <a:defRPr sz="2300" b="1"/>
            </a:lvl6pPr>
            <a:lvl7pPr marL="3901379" indent="0">
              <a:buNone/>
              <a:defRPr sz="2300" b="1"/>
            </a:lvl7pPr>
            <a:lvl8pPr marL="4551609" indent="0">
              <a:buNone/>
              <a:defRPr sz="2300" b="1"/>
            </a:lvl8pPr>
            <a:lvl9pPr marL="5201839" indent="0">
              <a:buNone/>
              <a:defRPr sz="2300" b="1"/>
            </a:lvl9pPr>
          </a:lstStyle>
          <a:p>
            <a:pPr lvl="0"/>
            <a:r>
              <a:rPr lang="zh-TW" altLang="en-US" smtClean="0"/>
              <a:t>按一下以編輯母片文字樣式</a:t>
            </a:r>
          </a:p>
        </p:txBody>
      </p:sp>
      <p:sp>
        <p:nvSpPr>
          <p:cNvPr id="4" name="內容版面配置區 3"/>
          <p:cNvSpPr>
            <a:spLocks noGrp="1"/>
          </p:cNvSpPr>
          <p:nvPr>
            <p:ph sz="half" idx="2"/>
          </p:nvPr>
        </p:nvSpPr>
        <p:spPr>
          <a:xfrm>
            <a:off x="650240" y="3093155"/>
            <a:ext cx="5746045" cy="5619610"/>
          </a:xfrm>
        </p:spPr>
        <p:txBody>
          <a:bodyPr/>
          <a:lstStyle>
            <a:lvl1pPr>
              <a:defRPr sz="3400"/>
            </a:lvl1pPr>
            <a:lvl2pPr>
              <a:defRPr sz="2800"/>
            </a:lvl2pPr>
            <a:lvl3pPr>
              <a:defRPr sz="2600"/>
            </a:lvl3pPr>
            <a:lvl4pPr>
              <a:defRPr sz="2300"/>
            </a:lvl4pPr>
            <a:lvl5pPr>
              <a:defRPr sz="2300"/>
            </a:lvl5pPr>
            <a:lvl6pPr>
              <a:defRPr sz="2300"/>
            </a:lvl6pPr>
            <a:lvl7pPr>
              <a:defRPr sz="2300"/>
            </a:lvl7pPr>
            <a:lvl8pPr>
              <a:defRPr sz="2300"/>
            </a:lvl8pPr>
            <a:lvl9pPr>
              <a:defRPr sz="23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606259" y="2183272"/>
            <a:ext cx="5748302" cy="909884"/>
          </a:xfrm>
        </p:spPr>
        <p:txBody>
          <a:bodyPr anchor="b"/>
          <a:lstStyle>
            <a:lvl1pPr marL="0" indent="0">
              <a:buNone/>
              <a:defRPr sz="3400" b="1"/>
            </a:lvl1pPr>
            <a:lvl2pPr marL="650230" indent="0">
              <a:buNone/>
              <a:defRPr sz="2800" b="1"/>
            </a:lvl2pPr>
            <a:lvl3pPr marL="1300460" indent="0">
              <a:buNone/>
              <a:defRPr sz="2600" b="1"/>
            </a:lvl3pPr>
            <a:lvl4pPr marL="1950690" indent="0">
              <a:buNone/>
              <a:defRPr sz="2300" b="1"/>
            </a:lvl4pPr>
            <a:lvl5pPr marL="2600919" indent="0">
              <a:buNone/>
              <a:defRPr sz="2300" b="1"/>
            </a:lvl5pPr>
            <a:lvl6pPr marL="3251149" indent="0">
              <a:buNone/>
              <a:defRPr sz="2300" b="1"/>
            </a:lvl6pPr>
            <a:lvl7pPr marL="3901379" indent="0">
              <a:buNone/>
              <a:defRPr sz="2300" b="1"/>
            </a:lvl7pPr>
            <a:lvl8pPr marL="4551609" indent="0">
              <a:buNone/>
              <a:defRPr sz="2300" b="1"/>
            </a:lvl8pPr>
            <a:lvl9pPr marL="5201839" indent="0">
              <a:buNone/>
              <a:defRPr sz="2300" b="1"/>
            </a:lvl9pPr>
          </a:lstStyle>
          <a:p>
            <a:pPr lvl="0"/>
            <a:r>
              <a:rPr lang="zh-TW" altLang="en-US" smtClean="0"/>
              <a:t>按一下以編輯母片文字樣式</a:t>
            </a:r>
          </a:p>
        </p:txBody>
      </p:sp>
      <p:sp>
        <p:nvSpPr>
          <p:cNvPr id="6" name="內容版面配置區 5"/>
          <p:cNvSpPr>
            <a:spLocks noGrp="1"/>
          </p:cNvSpPr>
          <p:nvPr>
            <p:ph sz="quarter" idx="4"/>
          </p:nvPr>
        </p:nvSpPr>
        <p:spPr>
          <a:xfrm>
            <a:off x="6606259" y="3093155"/>
            <a:ext cx="5748302" cy="5619610"/>
          </a:xfrm>
        </p:spPr>
        <p:txBody>
          <a:bodyPr/>
          <a:lstStyle>
            <a:lvl1pPr>
              <a:defRPr sz="3400"/>
            </a:lvl1pPr>
            <a:lvl2pPr>
              <a:defRPr sz="2800"/>
            </a:lvl2pPr>
            <a:lvl3pPr>
              <a:defRPr sz="2600"/>
            </a:lvl3pPr>
            <a:lvl4pPr>
              <a:defRPr sz="2300"/>
            </a:lvl4pPr>
            <a:lvl5pPr>
              <a:defRPr sz="2300"/>
            </a:lvl5pPr>
            <a:lvl6pPr>
              <a:defRPr sz="2300"/>
            </a:lvl6pPr>
            <a:lvl7pPr>
              <a:defRPr sz="2300"/>
            </a:lvl7pPr>
            <a:lvl8pPr>
              <a:defRPr sz="2300"/>
            </a:lvl8pPr>
            <a:lvl9pPr>
              <a:defRPr sz="23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lvl1pPr>
              <a:defRPr/>
            </a:lvl1pPr>
          </a:lstStyle>
          <a:p>
            <a:pPr>
              <a:defRPr/>
            </a:pPr>
            <a:endParaRPr lang="en-US" altLang="ja-JP"/>
          </a:p>
        </p:txBody>
      </p:sp>
      <p:sp>
        <p:nvSpPr>
          <p:cNvPr id="8" name="頁尾版面配置區 7"/>
          <p:cNvSpPr>
            <a:spLocks noGrp="1"/>
          </p:cNvSpPr>
          <p:nvPr>
            <p:ph type="ftr" sz="quarter" idx="11"/>
          </p:nvPr>
        </p:nvSpPr>
        <p:spPr/>
        <p:txBody>
          <a:bodyPr/>
          <a:lstStyle>
            <a:lvl1pPr>
              <a:defRPr/>
            </a:lvl1pPr>
          </a:lstStyle>
          <a:p>
            <a:pPr>
              <a:defRPr/>
            </a:pPr>
            <a:endParaRPr lang="en-US" altLang="ja-JP"/>
          </a:p>
        </p:txBody>
      </p:sp>
      <p:sp>
        <p:nvSpPr>
          <p:cNvPr id="9" name="投影片編號版面配置區 8"/>
          <p:cNvSpPr>
            <a:spLocks noGrp="1"/>
          </p:cNvSpPr>
          <p:nvPr>
            <p:ph type="sldNum" sz="quarter" idx="12"/>
          </p:nvPr>
        </p:nvSpPr>
        <p:spPr/>
        <p:txBody>
          <a:bodyPr/>
          <a:lstStyle>
            <a:lvl1pPr>
              <a:defRPr/>
            </a:lvl1pPr>
          </a:lstStyle>
          <a:p>
            <a:pPr>
              <a:defRPr/>
            </a:pPr>
            <a:fld id="{D4466AEA-B626-46B3-A8ED-AED24F5CE1EB}"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lvl1pPr>
              <a:defRPr/>
            </a:lvl1pPr>
          </a:lstStyle>
          <a:p>
            <a:pPr>
              <a:defRPr/>
            </a:pPr>
            <a:endParaRPr lang="en-US" altLang="ja-JP"/>
          </a:p>
        </p:txBody>
      </p:sp>
      <p:sp>
        <p:nvSpPr>
          <p:cNvPr id="4" name="頁尾版面配置區 3"/>
          <p:cNvSpPr>
            <a:spLocks noGrp="1"/>
          </p:cNvSpPr>
          <p:nvPr>
            <p:ph type="ftr" sz="quarter" idx="11"/>
          </p:nvPr>
        </p:nvSpPr>
        <p:spPr/>
        <p:txBody>
          <a:bodyPr/>
          <a:lstStyle>
            <a:lvl1pPr>
              <a:defRPr/>
            </a:lvl1pPr>
          </a:lstStyle>
          <a:p>
            <a:pPr>
              <a:defRPr/>
            </a:pPr>
            <a:endParaRPr lang="en-US" altLang="ja-JP"/>
          </a:p>
        </p:txBody>
      </p:sp>
      <p:sp>
        <p:nvSpPr>
          <p:cNvPr id="5" name="投影片編號版面配置區 4"/>
          <p:cNvSpPr>
            <a:spLocks noGrp="1"/>
          </p:cNvSpPr>
          <p:nvPr>
            <p:ph type="sldNum" sz="quarter" idx="12"/>
          </p:nvPr>
        </p:nvSpPr>
        <p:spPr/>
        <p:txBody>
          <a:bodyPr/>
          <a:lstStyle>
            <a:lvl1pPr>
              <a:defRPr/>
            </a:lvl1pPr>
          </a:lstStyle>
          <a:p>
            <a:pPr>
              <a:defRPr/>
            </a:pPr>
            <a:fld id="{9D711D69-CD0A-4109-B54A-EA3C443314DA}"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pPr>
              <a:defRPr/>
            </a:pPr>
            <a:endParaRPr lang="en-US" altLang="ja-JP"/>
          </a:p>
        </p:txBody>
      </p:sp>
      <p:sp>
        <p:nvSpPr>
          <p:cNvPr id="3" name="頁尾版面配置區 2"/>
          <p:cNvSpPr>
            <a:spLocks noGrp="1"/>
          </p:cNvSpPr>
          <p:nvPr>
            <p:ph type="ftr" sz="quarter" idx="11"/>
          </p:nvPr>
        </p:nvSpPr>
        <p:spPr/>
        <p:txBody>
          <a:bodyPr/>
          <a:lstStyle>
            <a:lvl1pPr>
              <a:defRPr/>
            </a:lvl1pPr>
          </a:lstStyle>
          <a:p>
            <a:pPr>
              <a:defRPr/>
            </a:pPr>
            <a:endParaRPr lang="en-US" altLang="ja-JP"/>
          </a:p>
        </p:txBody>
      </p:sp>
      <p:sp>
        <p:nvSpPr>
          <p:cNvPr id="4" name="投影片編號版面配置區 3"/>
          <p:cNvSpPr>
            <a:spLocks noGrp="1"/>
          </p:cNvSpPr>
          <p:nvPr>
            <p:ph type="sldNum" sz="quarter" idx="12"/>
          </p:nvPr>
        </p:nvSpPr>
        <p:spPr/>
        <p:txBody>
          <a:bodyPr/>
          <a:lstStyle>
            <a:lvl1pPr>
              <a:defRPr/>
            </a:lvl1pPr>
          </a:lstStyle>
          <a:p>
            <a:pPr>
              <a:defRPr/>
            </a:pPr>
            <a:fld id="{C8D16CDD-F995-42C6-90D1-BCC759407D72}"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50241" y="388338"/>
            <a:ext cx="4278490" cy="1652693"/>
          </a:xfrm>
        </p:spPr>
        <p:txBody>
          <a:bodyPr anchor="b"/>
          <a:lstStyle>
            <a:lvl1pPr algn="l">
              <a:defRPr sz="28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084516" y="388339"/>
            <a:ext cx="7270044" cy="8324427"/>
          </a:xfrm>
        </p:spPr>
        <p:txBody>
          <a:bodyPr/>
          <a:lstStyle>
            <a:lvl1pPr>
              <a:defRPr sz="4600"/>
            </a:lvl1pPr>
            <a:lvl2pPr>
              <a:defRPr sz="4000"/>
            </a:lvl2pPr>
            <a:lvl3pPr>
              <a:defRPr sz="3400"/>
            </a:lvl3pPr>
            <a:lvl4pPr>
              <a:defRPr sz="2800"/>
            </a:lvl4pPr>
            <a:lvl5pPr>
              <a:defRPr sz="2800"/>
            </a:lvl5pPr>
            <a:lvl6pPr>
              <a:defRPr sz="2800"/>
            </a:lvl6pPr>
            <a:lvl7pPr>
              <a:defRPr sz="2800"/>
            </a:lvl7pPr>
            <a:lvl8pPr>
              <a:defRPr sz="2800"/>
            </a:lvl8pPr>
            <a:lvl9pPr>
              <a:defRPr sz="2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650241" y="2041032"/>
            <a:ext cx="4278490" cy="6671734"/>
          </a:xfrm>
        </p:spPr>
        <p:txBody>
          <a:bodyPr/>
          <a:lstStyle>
            <a:lvl1pPr marL="0" indent="0">
              <a:buNone/>
              <a:defRPr sz="2000"/>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pPr>
              <a:defRPr/>
            </a:pPr>
            <a:endParaRPr lang="en-US" altLang="ja-JP"/>
          </a:p>
        </p:txBody>
      </p:sp>
      <p:sp>
        <p:nvSpPr>
          <p:cNvPr id="6" name="頁尾版面配置區 5"/>
          <p:cNvSpPr>
            <a:spLocks noGrp="1"/>
          </p:cNvSpPr>
          <p:nvPr>
            <p:ph type="ftr" sz="quarter" idx="11"/>
          </p:nvPr>
        </p:nvSpPr>
        <p:spPr/>
        <p:txBody>
          <a:bodyPr/>
          <a:lstStyle>
            <a:lvl1pPr>
              <a:defRPr/>
            </a:lvl1pPr>
          </a:lstStyle>
          <a:p>
            <a:pPr>
              <a:defRPr/>
            </a:pPr>
            <a:endParaRPr lang="en-US" altLang="ja-JP"/>
          </a:p>
        </p:txBody>
      </p:sp>
      <p:sp>
        <p:nvSpPr>
          <p:cNvPr id="7" name="投影片編號版面配置區 6"/>
          <p:cNvSpPr>
            <a:spLocks noGrp="1"/>
          </p:cNvSpPr>
          <p:nvPr>
            <p:ph type="sldNum" sz="quarter" idx="12"/>
          </p:nvPr>
        </p:nvSpPr>
        <p:spPr/>
        <p:txBody>
          <a:bodyPr/>
          <a:lstStyle>
            <a:lvl1pPr>
              <a:defRPr/>
            </a:lvl1pPr>
          </a:lstStyle>
          <a:p>
            <a:pPr>
              <a:defRPr/>
            </a:pPr>
            <a:fld id="{E167D2DA-976C-45DC-9B06-E612893825A4}"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549032" y="6827520"/>
            <a:ext cx="7802880" cy="806027"/>
          </a:xfrm>
        </p:spPr>
        <p:txBody>
          <a:bodyPr anchor="b"/>
          <a:lstStyle>
            <a:lvl1pPr algn="l">
              <a:defRPr sz="28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2549032" y="871502"/>
            <a:ext cx="7802880" cy="5852160"/>
          </a:xfrm>
        </p:spPr>
        <p:txBody>
          <a:bodyPr/>
          <a:lstStyle>
            <a:lvl1pPr marL="0" indent="0">
              <a:buNone/>
              <a:defRPr sz="4600"/>
            </a:lvl1pPr>
            <a:lvl2pPr marL="650230" indent="0">
              <a:buNone/>
              <a:defRPr sz="4000"/>
            </a:lvl2pPr>
            <a:lvl3pPr marL="1300460" indent="0">
              <a:buNone/>
              <a:defRPr sz="3400"/>
            </a:lvl3pPr>
            <a:lvl4pPr marL="1950690" indent="0">
              <a:buNone/>
              <a:defRPr sz="2800"/>
            </a:lvl4pPr>
            <a:lvl5pPr marL="2600919" indent="0">
              <a:buNone/>
              <a:defRPr sz="2800"/>
            </a:lvl5pPr>
            <a:lvl6pPr marL="3251149" indent="0">
              <a:buNone/>
              <a:defRPr sz="2800"/>
            </a:lvl6pPr>
            <a:lvl7pPr marL="3901379" indent="0">
              <a:buNone/>
              <a:defRPr sz="2800"/>
            </a:lvl7pPr>
            <a:lvl8pPr marL="4551609" indent="0">
              <a:buNone/>
              <a:defRPr sz="2800"/>
            </a:lvl8pPr>
            <a:lvl9pPr marL="5201839" indent="0">
              <a:buNone/>
              <a:defRPr sz="28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2549032" y="7633547"/>
            <a:ext cx="7802880" cy="1144693"/>
          </a:xfrm>
        </p:spPr>
        <p:txBody>
          <a:bodyPr/>
          <a:lstStyle>
            <a:lvl1pPr marL="0" indent="0">
              <a:buNone/>
              <a:defRPr sz="2000"/>
            </a:lvl1pPr>
            <a:lvl2pPr marL="650230" indent="0">
              <a:buNone/>
              <a:defRPr sz="1700"/>
            </a:lvl2pPr>
            <a:lvl3pPr marL="1300460" indent="0">
              <a:buNone/>
              <a:defRPr sz="1400"/>
            </a:lvl3pPr>
            <a:lvl4pPr marL="1950690" indent="0">
              <a:buNone/>
              <a:defRPr sz="1300"/>
            </a:lvl4pPr>
            <a:lvl5pPr marL="2600919" indent="0">
              <a:buNone/>
              <a:defRPr sz="1300"/>
            </a:lvl5pPr>
            <a:lvl6pPr marL="3251149" indent="0">
              <a:buNone/>
              <a:defRPr sz="1300"/>
            </a:lvl6pPr>
            <a:lvl7pPr marL="3901379" indent="0">
              <a:buNone/>
              <a:defRPr sz="1300"/>
            </a:lvl7pPr>
            <a:lvl8pPr marL="4551609" indent="0">
              <a:buNone/>
              <a:defRPr sz="1300"/>
            </a:lvl8pPr>
            <a:lvl9pPr marL="5201839" indent="0">
              <a:buNone/>
              <a:defRPr sz="13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pPr>
              <a:defRPr/>
            </a:pPr>
            <a:endParaRPr lang="en-US" altLang="ja-JP"/>
          </a:p>
        </p:txBody>
      </p:sp>
      <p:sp>
        <p:nvSpPr>
          <p:cNvPr id="6" name="頁尾版面配置區 5"/>
          <p:cNvSpPr>
            <a:spLocks noGrp="1"/>
          </p:cNvSpPr>
          <p:nvPr>
            <p:ph type="ftr" sz="quarter" idx="11"/>
          </p:nvPr>
        </p:nvSpPr>
        <p:spPr/>
        <p:txBody>
          <a:bodyPr/>
          <a:lstStyle>
            <a:lvl1pPr>
              <a:defRPr/>
            </a:lvl1pPr>
          </a:lstStyle>
          <a:p>
            <a:pPr>
              <a:defRPr/>
            </a:pPr>
            <a:endParaRPr lang="en-US" altLang="ja-JP"/>
          </a:p>
        </p:txBody>
      </p:sp>
      <p:sp>
        <p:nvSpPr>
          <p:cNvPr id="7" name="投影片編號版面配置區 6"/>
          <p:cNvSpPr>
            <a:spLocks noGrp="1"/>
          </p:cNvSpPr>
          <p:nvPr>
            <p:ph type="sldNum" sz="quarter" idx="12"/>
          </p:nvPr>
        </p:nvSpPr>
        <p:spPr/>
        <p:txBody>
          <a:bodyPr/>
          <a:lstStyle>
            <a:lvl1pPr>
              <a:defRPr/>
            </a:lvl1pPr>
          </a:lstStyle>
          <a:p>
            <a:pPr>
              <a:defRPr/>
            </a:pPr>
            <a:fld id="{275F00CC-2A81-41EE-A49A-581652F6F24E}"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058988" y="390525"/>
            <a:ext cx="10401300" cy="1625600"/>
          </a:xfrm>
          <a:prstGeom prst="rect">
            <a:avLst/>
          </a:prstGeom>
          <a:noFill/>
          <a:ln w="9525">
            <a:noFill/>
            <a:miter lim="800000"/>
            <a:headEnd/>
            <a:tailEnd/>
          </a:ln>
        </p:spPr>
        <p:txBody>
          <a:bodyPr vert="horz" wrap="square" lIns="130046" tIns="65023" rIns="130046" bIns="65023"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2058988" y="2276475"/>
            <a:ext cx="10401300" cy="6435725"/>
          </a:xfrm>
          <a:prstGeom prst="rect">
            <a:avLst/>
          </a:prstGeom>
          <a:noFill/>
          <a:ln w="9525">
            <a:noFill/>
            <a:miter lim="800000"/>
            <a:headEnd/>
            <a:tailEnd/>
          </a:ln>
        </p:spPr>
        <p:txBody>
          <a:bodyPr vert="horz" wrap="square" lIns="130046" tIns="65023" rIns="130046" bIns="65023"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35" name="Rectangle 11"/>
          <p:cNvSpPr>
            <a:spLocks noGrp="1" noChangeArrowheads="1"/>
          </p:cNvSpPr>
          <p:nvPr>
            <p:ph type="dt" sz="half" idx="2"/>
          </p:nvPr>
        </p:nvSpPr>
        <p:spPr bwMode="auto">
          <a:xfrm>
            <a:off x="2052638" y="9278938"/>
            <a:ext cx="3033712" cy="474662"/>
          </a:xfrm>
          <a:prstGeom prst="rect">
            <a:avLst/>
          </a:prstGeom>
          <a:noFill/>
          <a:ln>
            <a:noFill/>
          </a:ln>
          <a:effectLst/>
          <a:extLst/>
        </p:spPr>
        <p:txBody>
          <a:bodyPr vert="horz" wrap="square" lIns="130046" tIns="65023" rIns="130046" bIns="65023" numCol="1" anchor="t" anchorCtr="0" compatLnSpc="1">
            <a:prstTxWarp prst="textNoShape">
              <a:avLst/>
            </a:prstTxWarp>
          </a:bodyPr>
          <a:lstStyle>
            <a:lvl1pPr algn="ctr">
              <a:defRPr kumimoji="0" sz="1700">
                <a:latin typeface="Papyrus" charset="0"/>
                <a:ea typeface="Heiti TC Light" charset="0"/>
                <a:cs typeface="Heiti TC Light" charset="0"/>
                <a:sym typeface="Papyrus" charset="0"/>
              </a:defRPr>
            </a:lvl1pPr>
          </a:lstStyle>
          <a:p>
            <a:pPr>
              <a:defRPr/>
            </a:pPr>
            <a:endParaRPr lang="en-US" altLang="zh-CN"/>
          </a:p>
        </p:txBody>
      </p:sp>
      <p:sp>
        <p:nvSpPr>
          <p:cNvPr id="1036" name="Rectangle 12"/>
          <p:cNvSpPr>
            <a:spLocks noGrp="1" noChangeArrowheads="1"/>
          </p:cNvSpPr>
          <p:nvPr>
            <p:ph type="ftr" sz="quarter" idx="3"/>
          </p:nvPr>
        </p:nvSpPr>
        <p:spPr bwMode="auto">
          <a:xfrm>
            <a:off x="5310188" y="9278938"/>
            <a:ext cx="4117975" cy="474662"/>
          </a:xfrm>
          <a:prstGeom prst="rect">
            <a:avLst/>
          </a:prstGeom>
          <a:noFill/>
          <a:ln>
            <a:noFill/>
          </a:ln>
          <a:effectLst/>
          <a:extLst/>
        </p:spPr>
        <p:txBody>
          <a:bodyPr vert="horz" wrap="square" lIns="130046" tIns="65023" rIns="130046" bIns="65023" numCol="1" anchor="t" anchorCtr="0" compatLnSpc="1">
            <a:prstTxWarp prst="textNoShape">
              <a:avLst/>
            </a:prstTxWarp>
          </a:bodyPr>
          <a:lstStyle>
            <a:lvl1pPr algn="ctr">
              <a:defRPr kumimoji="0" sz="1700">
                <a:latin typeface="Papyrus" charset="0"/>
                <a:ea typeface="Heiti TC Light" charset="0"/>
                <a:cs typeface="Heiti TC Light" charset="0"/>
                <a:sym typeface="Papyrus" charset="0"/>
              </a:defRPr>
            </a:lvl1pPr>
          </a:lstStyle>
          <a:p>
            <a:pPr>
              <a:defRPr/>
            </a:pPr>
            <a:endParaRPr lang="en-US" altLang="zh-CN"/>
          </a:p>
        </p:txBody>
      </p:sp>
      <p:sp>
        <p:nvSpPr>
          <p:cNvPr id="1037" name="Rectangle 13"/>
          <p:cNvSpPr>
            <a:spLocks noGrp="1" noChangeArrowheads="1"/>
          </p:cNvSpPr>
          <p:nvPr>
            <p:ph type="sldNum" sz="quarter" idx="4"/>
          </p:nvPr>
        </p:nvSpPr>
        <p:spPr bwMode="auto">
          <a:xfrm>
            <a:off x="9645650" y="9278938"/>
            <a:ext cx="3033713" cy="474662"/>
          </a:xfrm>
          <a:prstGeom prst="rect">
            <a:avLst/>
          </a:prstGeom>
          <a:noFill/>
          <a:ln>
            <a:noFill/>
          </a:ln>
          <a:effectLst/>
          <a:extLst/>
        </p:spPr>
        <p:txBody>
          <a:bodyPr vert="horz" wrap="square" lIns="130046" tIns="65023" rIns="130046" bIns="65023" numCol="1" anchor="t" anchorCtr="0" compatLnSpc="1">
            <a:prstTxWarp prst="textNoShape">
              <a:avLst/>
            </a:prstTxWarp>
          </a:bodyPr>
          <a:lstStyle>
            <a:lvl1pPr algn="r">
              <a:defRPr kumimoji="0" sz="1700">
                <a:latin typeface="Papyrus" charset="0"/>
                <a:ea typeface="Heiti TC Light" charset="0"/>
                <a:cs typeface="Heiti TC Light" charset="0"/>
                <a:sym typeface="Papyrus" charset="0"/>
              </a:defRPr>
            </a:lvl1pPr>
          </a:lstStyle>
          <a:p>
            <a:pPr>
              <a:defRPr/>
            </a:pPr>
            <a:fld id="{A8F6F348-8FD9-49DA-8923-9B3AFBAC7528}"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5773" r:id="rId1"/>
    <p:sldLayoutId id="2147485774" r:id="rId2"/>
    <p:sldLayoutId id="2147485775" r:id="rId3"/>
    <p:sldLayoutId id="2147485776" r:id="rId4"/>
    <p:sldLayoutId id="2147485777" r:id="rId5"/>
    <p:sldLayoutId id="2147485778" r:id="rId6"/>
    <p:sldLayoutId id="2147485779" r:id="rId7"/>
    <p:sldLayoutId id="2147485780" r:id="rId8"/>
    <p:sldLayoutId id="2147485781" r:id="rId9"/>
    <p:sldLayoutId id="2147485782" r:id="rId10"/>
    <p:sldLayoutId id="2147485783" r:id="rId11"/>
  </p:sldLayoutIdLst>
  <p:txStyles>
    <p:titleStyle>
      <a:lvl1pPr algn="l" rtl="0" eaLnBrk="0" fontAlgn="base" hangingPunct="0">
        <a:spcBef>
          <a:spcPct val="0"/>
        </a:spcBef>
        <a:spcAft>
          <a:spcPct val="0"/>
        </a:spcAft>
        <a:defRPr sz="5100">
          <a:solidFill>
            <a:schemeClr val="tx2"/>
          </a:solidFill>
          <a:latin typeface="SimSun" pitchFamily="2" charset="-122"/>
          <a:ea typeface="SimSun" pitchFamily="2" charset="-122"/>
          <a:cs typeface="+mj-cs"/>
        </a:defRPr>
      </a:lvl1pPr>
      <a:lvl2pPr algn="l" rtl="0" eaLnBrk="0" fontAlgn="base" hangingPunct="0">
        <a:spcBef>
          <a:spcPct val="0"/>
        </a:spcBef>
        <a:spcAft>
          <a:spcPct val="0"/>
        </a:spcAft>
        <a:defRPr sz="5100">
          <a:solidFill>
            <a:schemeClr val="tx2"/>
          </a:solidFill>
          <a:latin typeface="SimSun" pitchFamily="2" charset="-122"/>
          <a:ea typeface="SimSun" pitchFamily="2" charset="-122"/>
        </a:defRPr>
      </a:lvl2pPr>
      <a:lvl3pPr algn="l" rtl="0" eaLnBrk="0" fontAlgn="base" hangingPunct="0">
        <a:spcBef>
          <a:spcPct val="0"/>
        </a:spcBef>
        <a:spcAft>
          <a:spcPct val="0"/>
        </a:spcAft>
        <a:defRPr sz="5100">
          <a:solidFill>
            <a:schemeClr val="tx2"/>
          </a:solidFill>
          <a:latin typeface="SimSun" pitchFamily="2" charset="-122"/>
          <a:ea typeface="SimSun" pitchFamily="2" charset="-122"/>
        </a:defRPr>
      </a:lvl3pPr>
      <a:lvl4pPr algn="l" rtl="0" eaLnBrk="0" fontAlgn="base" hangingPunct="0">
        <a:spcBef>
          <a:spcPct val="0"/>
        </a:spcBef>
        <a:spcAft>
          <a:spcPct val="0"/>
        </a:spcAft>
        <a:defRPr sz="5100">
          <a:solidFill>
            <a:schemeClr val="tx2"/>
          </a:solidFill>
          <a:latin typeface="SimSun" pitchFamily="2" charset="-122"/>
          <a:ea typeface="SimSun" pitchFamily="2" charset="-122"/>
        </a:defRPr>
      </a:lvl4pPr>
      <a:lvl5pPr algn="l" rtl="0" eaLnBrk="0" fontAlgn="base" hangingPunct="0">
        <a:spcBef>
          <a:spcPct val="0"/>
        </a:spcBef>
        <a:spcAft>
          <a:spcPct val="0"/>
        </a:spcAft>
        <a:defRPr sz="5100">
          <a:solidFill>
            <a:schemeClr val="tx2"/>
          </a:solidFill>
          <a:latin typeface="SimSun" pitchFamily="2" charset="-122"/>
          <a:ea typeface="SimSun" pitchFamily="2" charset="-122"/>
        </a:defRPr>
      </a:lvl5pPr>
      <a:lvl6pPr marL="650230" algn="l" rtl="0" eaLnBrk="1" fontAlgn="base" hangingPunct="1">
        <a:spcBef>
          <a:spcPct val="0"/>
        </a:spcBef>
        <a:spcAft>
          <a:spcPct val="0"/>
        </a:spcAft>
        <a:defRPr sz="5100">
          <a:solidFill>
            <a:schemeClr val="tx2"/>
          </a:solidFill>
          <a:latin typeface="宋体" charset="-122"/>
          <a:ea typeface="宋体" charset="-122"/>
        </a:defRPr>
      </a:lvl6pPr>
      <a:lvl7pPr marL="1300460" algn="l" rtl="0" eaLnBrk="1" fontAlgn="base" hangingPunct="1">
        <a:spcBef>
          <a:spcPct val="0"/>
        </a:spcBef>
        <a:spcAft>
          <a:spcPct val="0"/>
        </a:spcAft>
        <a:defRPr sz="5100">
          <a:solidFill>
            <a:schemeClr val="tx2"/>
          </a:solidFill>
          <a:latin typeface="宋体" charset="-122"/>
          <a:ea typeface="宋体" charset="-122"/>
        </a:defRPr>
      </a:lvl7pPr>
      <a:lvl8pPr marL="1950690" algn="l" rtl="0" eaLnBrk="1" fontAlgn="base" hangingPunct="1">
        <a:spcBef>
          <a:spcPct val="0"/>
        </a:spcBef>
        <a:spcAft>
          <a:spcPct val="0"/>
        </a:spcAft>
        <a:defRPr sz="5100">
          <a:solidFill>
            <a:schemeClr val="tx2"/>
          </a:solidFill>
          <a:latin typeface="宋体" charset="-122"/>
          <a:ea typeface="宋体" charset="-122"/>
        </a:defRPr>
      </a:lvl8pPr>
      <a:lvl9pPr marL="2600919" algn="l" rtl="0" eaLnBrk="1" fontAlgn="base" hangingPunct="1">
        <a:spcBef>
          <a:spcPct val="0"/>
        </a:spcBef>
        <a:spcAft>
          <a:spcPct val="0"/>
        </a:spcAft>
        <a:defRPr sz="5100">
          <a:solidFill>
            <a:schemeClr val="tx2"/>
          </a:solidFill>
          <a:latin typeface="宋体" charset="-122"/>
          <a:ea typeface="宋体" charset="-122"/>
        </a:defRPr>
      </a:lvl9pPr>
    </p:titleStyle>
    <p:bodyStyle>
      <a:lvl1pPr marL="487363" indent="-487363" algn="l" rtl="0" eaLnBrk="0" fontAlgn="base" hangingPunct="0">
        <a:spcBef>
          <a:spcPct val="20000"/>
        </a:spcBef>
        <a:spcAft>
          <a:spcPct val="0"/>
        </a:spcAft>
        <a:buChar char="•"/>
        <a:defRPr sz="4000">
          <a:solidFill>
            <a:schemeClr val="tx1"/>
          </a:solidFill>
          <a:latin typeface="SimSun" pitchFamily="2" charset="-122"/>
          <a:ea typeface="SimSun" pitchFamily="2" charset="-122"/>
          <a:cs typeface="+mn-cs"/>
        </a:defRPr>
      </a:lvl1pPr>
      <a:lvl2pPr marL="1055688" indent="-404813" algn="l" rtl="0" eaLnBrk="0" fontAlgn="base" hangingPunct="0">
        <a:spcBef>
          <a:spcPct val="20000"/>
        </a:spcBef>
        <a:spcAft>
          <a:spcPct val="0"/>
        </a:spcAft>
        <a:buChar char="–"/>
        <a:defRPr sz="3400">
          <a:solidFill>
            <a:schemeClr val="tx1"/>
          </a:solidFill>
          <a:latin typeface="SimSun" pitchFamily="2" charset="-122"/>
          <a:ea typeface="SimSun" pitchFamily="2" charset="-122"/>
        </a:defRPr>
      </a:lvl2pPr>
      <a:lvl3pPr marL="1624013" indent="-323850" algn="l" rtl="0" eaLnBrk="0" fontAlgn="base" hangingPunct="0">
        <a:spcBef>
          <a:spcPct val="20000"/>
        </a:spcBef>
        <a:spcAft>
          <a:spcPct val="0"/>
        </a:spcAft>
        <a:buChar char="•"/>
        <a:defRPr sz="2800">
          <a:solidFill>
            <a:schemeClr val="tx1"/>
          </a:solidFill>
          <a:latin typeface="SimSun" pitchFamily="2" charset="-122"/>
          <a:ea typeface="SimSun" pitchFamily="2" charset="-122"/>
        </a:defRPr>
      </a:lvl3pPr>
      <a:lvl4pPr marL="2274888" indent="-323850" algn="l" rtl="0" eaLnBrk="0" fontAlgn="base" hangingPunct="0">
        <a:spcBef>
          <a:spcPct val="20000"/>
        </a:spcBef>
        <a:spcAft>
          <a:spcPct val="0"/>
        </a:spcAft>
        <a:buChar char="–"/>
        <a:defRPr>
          <a:solidFill>
            <a:schemeClr val="tx1"/>
          </a:solidFill>
          <a:latin typeface="SimSun" pitchFamily="2" charset="-122"/>
          <a:ea typeface="SimSun" pitchFamily="2" charset="-122"/>
        </a:defRPr>
      </a:lvl4pPr>
      <a:lvl5pPr marL="2925763" indent="-323850" algn="l" rtl="0" eaLnBrk="0" fontAlgn="base" hangingPunct="0">
        <a:spcBef>
          <a:spcPct val="20000"/>
        </a:spcBef>
        <a:spcAft>
          <a:spcPct val="0"/>
        </a:spcAft>
        <a:buChar char="»"/>
        <a:defRPr sz="2300">
          <a:solidFill>
            <a:schemeClr val="tx1"/>
          </a:solidFill>
          <a:latin typeface="SimSun" pitchFamily="2" charset="-122"/>
          <a:ea typeface="SimSun" pitchFamily="2" charset="-122"/>
        </a:defRPr>
      </a:lvl5pPr>
      <a:lvl6pPr marL="3576264" indent="-325115" algn="l" rtl="0" eaLnBrk="1" fontAlgn="base" hangingPunct="1">
        <a:spcBef>
          <a:spcPct val="20000"/>
        </a:spcBef>
        <a:spcAft>
          <a:spcPct val="0"/>
        </a:spcAft>
        <a:buChar char="»"/>
        <a:defRPr sz="2300">
          <a:solidFill>
            <a:schemeClr val="tx1"/>
          </a:solidFill>
          <a:latin typeface="+mn-lt"/>
          <a:ea typeface="+mn-ea"/>
        </a:defRPr>
      </a:lvl6pPr>
      <a:lvl7pPr marL="4226494" indent="-325115" algn="l" rtl="0" eaLnBrk="1" fontAlgn="base" hangingPunct="1">
        <a:spcBef>
          <a:spcPct val="20000"/>
        </a:spcBef>
        <a:spcAft>
          <a:spcPct val="0"/>
        </a:spcAft>
        <a:buChar char="»"/>
        <a:defRPr sz="2300">
          <a:solidFill>
            <a:schemeClr val="tx1"/>
          </a:solidFill>
          <a:latin typeface="+mn-lt"/>
          <a:ea typeface="+mn-ea"/>
        </a:defRPr>
      </a:lvl7pPr>
      <a:lvl8pPr marL="4876724" indent="-325115" algn="l" rtl="0" eaLnBrk="1" fontAlgn="base" hangingPunct="1">
        <a:spcBef>
          <a:spcPct val="20000"/>
        </a:spcBef>
        <a:spcAft>
          <a:spcPct val="0"/>
        </a:spcAft>
        <a:buChar char="»"/>
        <a:defRPr sz="2300">
          <a:solidFill>
            <a:schemeClr val="tx1"/>
          </a:solidFill>
          <a:latin typeface="+mn-lt"/>
          <a:ea typeface="+mn-ea"/>
        </a:defRPr>
      </a:lvl8pPr>
      <a:lvl9pPr marL="5526954" indent="-325115" algn="l" rtl="0" eaLnBrk="1" fontAlgn="base" hangingPunct="1">
        <a:spcBef>
          <a:spcPct val="20000"/>
        </a:spcBef>
        <a:spcAft>
          <a:spcPct val="0"/>
        </a:spcAft>
        <a:buChar char="»"/>
        <a:defRPr sz="2300">
          <a:solidFill>
            <a:schemeClr val="tx1"/>
          </a:solidFill>
          <a:latin typeface="+mn-lt"/>
          <a:ea typeface="+mn-ea"/>
        </a:defRPr>
      </a:lvl9pPr>
    </p:bodyStyle>
    <p:otherStyle>
      <a:defPPr>
        <a:defRPr lang="zh-TW"/>
      </a:defPPr>
      <a:lvl1pPr marL="0" algn="l" defTabSz="1300460" rtl="0" eaLnBrk="1" latinLnBrk="0" hangingPunct="1">
        <a:defRPr sz="2600" kern="1200">
          <a:solidFill>
            <a:schemeClr val="tx1"/>
          </a:solidFill>
          <a:latin typeface="+mn-lt"/>
          <a:ea typeface="+mn-ea"/>
          <a:cs typeface="+mn-cs"/>
        </a:defRPr>
      </a:lvl1pPr>
      <a:lvl2pPr marL="650230" algn="l" defTabSz="1300460" rtl="0" eaLnBrk="1" latinLnBrk="0" hangingPunct="1">
        <a:defRPr sz="2600" kern="1200">
          <a:solidFill>
            <a:schemeClr val="tx1"/>
          </a:solidFill>
          <a:latin typeface="+mn-lt"/>
          <a:ea typeface="+mn-ea"/>
          <a:cs typeface="+mn-cs"/>
        </a:defRPr>
      </a:lvl2pPr>
      <a:lvl3pPr marL="1300460" algn="l" defTabSz="1300460" rtl="0" eaLnBrk="1" latinLnBrk="0" hangingPunct="1">
        <a:defRPr sz="2600" kern="1200">
          <a:solidFill>
            <a:schemeClr val="tx1"/>
          </a:solidFill>
          <a:latin typeface="+mn-lt"/>
          <a:ea typeface="+mn-ea"/>
          <a:cs typeface="+mn-cs"/>
        </a:defRPr>
      </a:lvl3pPr>
      <a:lvl4pPr marL="1950690" algn="l" defTabSz="1300460" rtl="0" eaLnBrk="1" latinLnBrk="0" hangingPunct="1">
        <a:defRPr sz="2600" kern="1200">
          <a:solidFill>
            <a:schemeClr val="tx1"/>
          </a:solidFill>
          <a:latin typeface="+mn-lt"/>
          <a:ea typeface="+mn-ea"/>
          <a:cs typeface="+mn-cs"/>
        </a:defRPr>
      </a:lvl4pPr>
      <a:lvl5pPr marL="2600919" algn="l" defTabSz="1300460" rtl="0" eaLnBrk="1" latinLnBrk="0" hangingPunct="1">
        <a:defRPr sz="2600" kern="1200">
          <a:solidFill>
            <a:schemeClr val="tx1"/>
          </a:solidFill>
          <a:latin typeface="+mn-lt"/>
          <a:ea typeface="+mn-ea"/>
          <a:cs typeface="+mn-cs"/>
        </a:defRPr>
      </a:lvl5pPr>
      <a:lvl6pPr marL="3251149" algn="l" defTabSz="1300460" rtl="0" eaLnBrk="1" latinLnBrk="0" hangingPunct="1">
        <a:defRPr sz="2600" kern="1200">
          <a:solidFill>
            <a:schemeClr val="tx1"/>
          </a:solidFill>
          <a:latin typeface="+mn-lt"/>
          <a:ea typeface="+mn-ea"/>
          <a:cs typeface="+mn-cs"/>
        </a:defRPr>
      </a:lvl6pPr>
      <a:lvl7pPr marL="3901379" algn="l" defTabSz="1300460" rtl="0" eaLnBrk="1" latinLnBrk="0" hangingPunct="1">
        <a:defRPr sz="2600" kern="1200">
          <a:solidFill>
            <a:schemeClr val="tx1"/>
          </a:solidFill>
          <a:latin typeface="+mn-lt"/>
          <a:ea typeface="+mn-ea"/>
          <a:cs typeface="+mn-cs"/>
        </a:defRPr>
      </a:lvl7pPr>
      <a:lvl8pPr marL="4551609" algn="l" defTabSz="1300460" rtl="0" eaLnBrk="1" latinLnBrk="0" hangingPunct="1">
        <a:defRPr sz="2600" kern="1200">
          <a:solidFill>
            <a:schemeClr val="tx1"/>
          </a:solidFill>
          <a:latin typeface="+mn-lt"/>
          <a:ea typeface="+mn-ea"/>
          <a:cs typeface="+mn-cs"/>
        </a:defRPr>
      </a:lvl8pPr>
      <a:lvl9pPr marL="5201839" algn="l" defTabSz="1300460" rtl="0" eaLnBrk="1" latinLnBrk="0" hangingPunct="1">
        <a:defRPr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114425" y="801688"/>
            <a:ext cx="7088188" cy="1412875"/>
          </a:xfrm>
          <a:prstGeom prst="rect">
            <a:avLst/>
          </a:prstGeom>
          <a:noFill/>
          <a:ln w="9525">
            <a:noFill/>
            <a:miter lim="800000"/>
            <a:headEnd/>
            <a:tailEnd/>
          </a:ln>
        </p:spPr>
        <p:txBody>
          <a:bodyPr vert="horz" wrap="square" lIns="124130" tIns="62065" rIns="124130" bIns="62065" numCol="1" anchor="ctr" anchorCtr="0" compatLnSpc="1">
            <a:prstTxWarp prst="textNoShape">
              <a:avLst/>
            </a:prstTxWarp>
          </a:bodyPr>
          <a:lstStyle/>
          <a:p>
            <a:pPr lvl="0"/>
            <a:r>
              <a:rPr lang="ja-JP" altLang="en-US" smtClean="0"/>
              <a:t>マスタ タイトルの書式設定</a:t>
            </a:r>
          </a:p>
        </p:txBody>
      </p:sp>
      <p:sp>
        <p:nvSpPr>
          <p:cNvPr id="2051" name="Rectangle 3"/>
          <p:cNvSpPr>
            <a:spLocks noGrp="1" noChangeArrowheads="1"/>
          </p:cNvSpPr>
          <p:nvPr>
            <p:ph type="body" idx="1"/>
          </p:nvPr>
        </p:nvSpPr>
        <p:spPr bwMode="auto">
          <a:xfrm>
            <a:off x="1114425" y="2276475"/>
            <a:ext cx="10775950" cy="5980113"/>
          </a:xfrm>
          <a:prstGeom prst="rect">
            <a:avLst/>
          </a:prstGeom>
          <a:noFill/>
          <a:ln w="9525">
            <a:noFill/>
            <a:miter lim="800000"/>
            <a:headEnd/>
            <a:tailEnd/>
          </a:ln>
        </p:spPr>
        <p:txBody>
          <a:bodyPr vert="horz" wrap="square" lIns="124130" tIns="62065" rIns="124130" bIns="62065"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50875" y="9075738"/>
            <a:ext cx="3033713" cy="371475"/>
          </a:xfrm>
          <a:prstGeom prst="rect">
            <a:avLst/>
          </a:prstGeom>
          <a:noFill/>
          <a:ln>
            <a:noFill/>
          </a:ln>
          <a:effectLst/>
          <a:extLst/>
        </p:spPr>
        <p:txBody>
          <a:bodyPr vert="horz" wrap="square" lIns="124130" tIns="62065" rIns="124130" bIns="62065" numCol="1" anchor="t" anchorCtr="0" compatLnSpc="1">
            <a:prstTxWarp prst="textNoShape">
              <a:avLst/>
            </a:prstTxWarp>
          </a:bodyPr>
          <a:lstStyle>
            <a:lvl1pPr algn="ctr">
              <a:defRPr kumimoji="0" sz="1600">
                <a:latin typeface="Papyrus" charset="0"/>
                <a:ea typeface="Heiti TC Light" charset="0"/>
                <a:cs typeface="Heiti TC Light" charset="0"/>
                <a:sym typeface="Papyrus" charset="0"/>
              </a:defRPr>
            </a:lvl1pPr>
          </a:lstStyle>
          <a:p>
            <a:pPr>
              <a:defRPr/>
            </a:pPr>
            <a:endParaRPr lang="en-US" altLang="ja-JP"/>
          </a:p>
        </p:txBody>
      </p:sp>
      <p:sp>
        <p:nvSpPr>
          <p:cNvPr id="1029" name="Rectangle 5"/>
          <p:cNvSpPr>
            <a:spLocks noGrp="1" noChangeArrowheads="1"/>
          </p:cNvSpPr>
          <p:nvPr>
            <p:ph type="ftr" sz="quarter" idx="3"/>
          </p:nvPr>
        </p:nvSpPr>
        <p:spPr bwMode="auto">
          <a:xfrm>
            <a:off x="4443413" y="9075738"/>
            <a:ext cx="4117975" cy="371475"/>
          </a:xfrm>
          <a:prstGeom prst="rect">
            <a:avLst/>
          </a:prstGeom>
          <a:noFill/>
          <a:ln>
            <a:noFill/>
          </a:ln>
          <a:effectLst/>
          <a:extLst/>
        </p:spPr>
        <p:txBody>
          <a:bodyPr vert="horz" wrap="square" lIns="124130" tIns="62065" rIns="124130" bIns="62065" numCol="1" anchor="t" anchorCtr="0" compatLnSpc="1">
            <a:prstTxWarp prst="textNoShape">
              <a:avLst/>
            </a:prstTxWarp>
          </a:bodyPr>
          <a:lstStyle>
            <a:lvl1pPr algn="ctr">
              <a:defRPr kumimoji="0" sz="1600">
                <a:latin typeface="Papyrus" charset="0"/>
                <a:ea typeface="Heiti TC Light" charset="0"/>
                <a:cs typeface="Heiti TC Light" charset="0"/>
                <a:sym typeface="Papyrus"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9320213" y="9075738"/>
            <a:ext cx="3033712" cy="371475"/>
          </a:xfrm>
          <a:prstGeom prst="rect">
            <a:avLst/>
          </a:prstGeom>
          <a:noFill/>
          <a:ln>
            <a:noFill/>
          </a:ln>
          <a:effectLst/>
          <a:extLst/>
        </p:spPr>
        <p:txBody>
          <a:bodyPr vert="horz" wrap="square" lIns="124130" tIns="62065" rIns="124130" bIns="62065" numCol="1" anchor="t" anchorCtr="0" compatLnSpc="1">
            <a:prstTxWarp prst="textNoShape">
              <a:avLst/>
            </a:prstTxWarp>
          </a:bodyPr>
          <a:lstStyle>
            <a:lvl1pPr algn="r">
              <a:defRPr kumimoji="0" sz="1600">
                <a:latin typeface="Papyrus" charset="0"/>
                <a:ea typeface="Heiti TC Light" charset="0"/>
                <a:cs typeface="Heiti TC Light" charset="0"/>
                <a:sym typeface="Papyrus" charset="0"/>
              </a:defRPr>
            </a:lvl1pPr>
          </a:lstStyle>
          <a:p>
            <a:pPr>
              <a:defRPr/>
            </a:pPr>
            <a:fld id="{D4CD150C-69B5-42EF-B598-E721E8CD84A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5784" r:id="rId1"/>
    <p:sldLayoutId id="2147485785" r:id="rId2"/>
    <p:sldLayoutId id="2147485764" r:id="rId3"/>
    <p:sldLayoutId id="2147485765" r:id="rId4"/>
    <p:sldLayoutId id="2147485766" r:id="rId5"/>
    <p:sldLayoutId id="2147485767" r:id="rId6"/>
    <p:sldLayoutId id="2147485768" r:id="rId7"/>
    <p:sldLayoutId id="2147485769" r:id="rId8"/>
    <p:sldLayoutId id="2147485770" r:id="rId9"/>
    <p:sldLayoutId id="2147485771" r:id="rId10"/>
    <p:sldLayoutId id="2147485772" r:id="rId11"/>
  </p:sldLayoutIdLst>
  <p:timing>
    <p:tnLst>
      <p:par>
        <p:cTn id="1" dur="indefinite" restart="never" nodeType="tmRoot"/>
      </p:par>
    </p:tnLst>
  </p:timing>
  <p:txStyles>
    <p:titleStyle>
      <a:lvl1pPr algn="ctr" rtl="0" eaLnBrk="0" fontAlgn="base" hangingPunct="0">
        <a:spcBef>
          <a:spcPct val="0"/>
        </a:spcBef>
        <a:spcAft>
          <a:spcPct val="0"/>
        </a:spcAft>
        <a:defRPr kumimoji="1" sz="4900">
          <a:solidFill>
            <a:schemeClr val="tx2"/>
          </a:solidFill>
          <a:latin typeface="+mj-lt"/>
          <a:ea typeface="MS PGothic" pitchFamily="34" charset="-128"/>
          <a:cs typeface="+mj-cs"/>
        </a:defRPr>
      </a:lvl1pPr>
      <a:lvl2pPr algn="ctr" rtl="0" eaLnBrk="0" fontAlgn="base" hangingPunct="0">
        <a:spcBef>
          <a:spcPct val="0"/>
        </a:spcBef>
        <a:spcAft>
          <a:spcPct val="0"/>
        </a:spcAft>
        <a:defRPr kumimoji="1" sz="4900">
          <a:solidFill>
            <a:schemeClr val="tx2"/>
          </a:solidFill>
          <a:latin typeface="Arial" charset="0"/>
          <a:ea typeface="MS PGothic" pitchFamily="34" charset="-128"/>
        </a:defRPr>
      </a:lvl2pPr>
      <a:lvl3pPr algn="ctr" rtl="0" eaLnBrk="0" fontAlgn="base" hangingPunct="0">
        <a:spcBef>
          <a:spcPct val="0"/>
        </a:spcBef>
        <a:spcAft>
          <a:spcPct val="0"/>
        </a:spcAft>
        <a:defRPr kumimoji="1" sz="4900">
          <a:solidFill>
            <a:schemeClr val="tx2"/>
          </a:solidFill>
          <a:latin typeface="Arial" charset="0"/>
          <a:ea typeface="MS PGothic" pitchFamily="34" charset="-128"/>
        </a:defRPr>
      </a:lvl3pPr>
      <a:lvl4pPr algn="ctr" rtl="0" eaLnBrk="0" fontAlgn="base" hangingPunct="0">
        <a:spcBef>
          <a:spcPct val="0"/>
        </a:spcBef>
        <a:spcAft>
          <a:spcPct val="0"/>
        </a:spcAft>
        <a:defRPr kumimoji="1" sz="4900">
          <a:solidFill>
            <a:schemeClr val="tx2"/>
          </a:solidFill>
          <a:latin typeface="Arial" charset="0"/>
          <a:ea typeface="MS PGothic" pitchFamily="34" charset="-128"/>
        </a:defRPr>
      </a:lvl4pPr>
      <a:lvl5pPr algn="ctr" rtl="0" eaLnBrk="0" fontAlgn="base" hangingPunct="0">
        <a:spcBef>
          <a:spcPct val="0"/>
        </a:spcBef>
        <a:spcAft>
          <a:spcPct val="0"/>
        </a:spcAft>
        <a:defRPr kumimoji="1" sz="4900">
          <a:solidFill>
            <a:schemeClr val="tx2"/>
          </a:solidFill>
          <a:latin typeface="Arial" charset="0"/>
          <a:ea typeface="MS PGothic" pitchFamily="34" charset="-128"/>
        </a:defRPr>
      </a:lvl5pPr>
      <a:lvl6pPr marL="620649" algn="ctr" rtl="0" eaLnBrk="1" fontAlgn="base" hangingPunct="1">
        <a:spcBef>
          <a:spcPct val="0"/>
        </a:spcBef>
        <a:spcAft>
          <a:spcPct val="0"/>
        </a:spcAft>
        <a:defRPr kumimoji="1" sz="4900">
          <a:solidFill>
            <a:schemeClr val="tx2"/>
          </a:solidFill>
          <a:latin typeface="Arial" charset="0"/>
          <a:ea typeface="ＭＳ Ｐゴシック" pitchFamily="50" charset="-128"/>
        </a:defRPr>
      </a:lvl6pPr>
      <a:lvl7pPr marL="1241298" algn="ctr" rtl="0" eaLnBrk="1" fontAlgn="base" hangingPunct="1">
        <a:spcBef>
          <a:spcPct val="0"/>
        </a:spcBef>
        <a:spcAft>
          <a:spcPct val="0"/>
        </a:spcAft>
        <a:defRPr kumimoji="1" sz="4900">
          <a:solidFill>
            <a:schemeClr val="tx2"/>
          </a:solidFill>
          <a:latin typeface="Arial" charset="0"/>
          <a:ea typeface="ＭＳ Ｐゴシック" pitchFamily="50" charset="-128"/>
        </a:defRPr>
      </a:lvl7pPr>
      <a:lvl8pPr marL="1861947" algn="ctr" rtl="0" eaLnBrk="1" fontAlgn="base" hangingPunct="1">
        <a:spcBef>
          <a:spcPct val="0"/>
        </a:spcBef>
        <a:spcAft>
          <a:spcPct val="0"/>
        </a:spcAft>
        <a:defRPr kumimoji="1" sz="4900">
          <a:solidFill>
            <a:schemeClr val="tx2"/>
          </a:solidFill>
          <a:latin typeface="Arial" charset="0"/>
          <a:ea typeface="ＭＳ Ｐゴシック" pitchFamily="50" charset="-128"/>
        </a:defRPr>
      </a:lvl8pPr>
      <a:lvl9pPr marL="2482596" algn="ctr" rtl="0" eaLnBrk="1" fontAlgn="base" hangingPunct="1">
        <a:spcBef>
          <a:spcPct val="0"/>
        </a:spcBef>
        <a:spcAft>
          <a:spcPct val="0"/>
        </a:spcAft>
        <a:defRPr kumimoji="1" sz="4900">
          <a:solidFill>
            <a:schemeClr val="tx2"/>
          </a:solidFill>
          <a:latin typeface="Arial" charset="0"/>
          <a:ea typeface="ＭＳ Ｐゴシック" pitchFamily="50" charset="-128"/>
        </a:defRPr>
      </a:lvl9pPr>
    </p:titleStyle>
    <p:bodyStyle>
      <a:lvl1pPr marL="465138" indent="-465138" algn="l" rtl="0" eaLnBrk="0" fontAlgn="base" hangingPunct="0">
        <a:spcBef>
          <a:spcPct val="20000"/>
        </a:spcBef>
        <a:spcAft>
          <a:spcPct val="0"/>
        </a:spcAft>
        <a:buChar char="•"/>
        <a:defRPr kumimoji="1" sz="4300">
          <a:solidFill>
            <a:schemeClr val="tx1"/>
          </a:solidFill>
          <a:latin typeface="+mn-lt"/>
          <a:ea typeface="MS PGothic" pitchFamily="34" charset="-128"/>
          <a:cs typeface="+mn-cs"/>
        </a:defRPr>
      </a:lvl1pPr>
      <a:lvl2pPr marL="1008063" indent="-387350" algn="l" rtl="0" eaLnBrk="0" fontAlgn="base" hangingPunct="0">
        <a:spcBef>
          <a:spcPct val="20000"/>
        </a:spcBef>
        <a:spcAft>
          <a:spcPct val="0"/>
        </a:spcAft>
        <a:buChar char="–"/>
        <a:defRPr kumimoji="1" sz="3800">
          <a:solidFill>
            <a:schemeClr val="tx1"/>
          </a:solidFill>
          <a:latin typeface="+mn-lt"/>
          <a:ea typeface="MS PGothic" pitchFamily="34" charset="-128"/>
        </a:defRPr>
      </a:lvl2pPr>
      <a:lvl3pPr marL="1550988" indent="-309563" algn="l" rtl="0" eaLnBrk="0" fontAlgn="base" hangingPunct="0">
        <a:spcBef>
          <a:spcPct val="20000"/>
        </a:spcBef>
        <a:spcAft>
          <a:spcPct val="0"/>
        </a:spcAft>
        <a:buChar char="•"/>
        <a:defRPr kumimoji="1" sz="3300">
          <a:solidFill>
            <a:schemeClr val="tx1"/>
          </a:solidFill>
          <a:latin typeface="+mn-lt"/>
          <a:ea typeface="MS PGothic" pitchFamily="34" charset="-128"/>
        </a:defRPr>
      </a:lvl3pPr>
      <a:lvl4pPr marL="2171700" indent="-309563" algn="l" rtl="0" eaLnBrk="0" fontAlgn="base" hangingPunct="0">
        <a:spcBef>
          <a:spcPct val="20000"/>
        </a:spcBef>
        <a:spcAft>
          <a:spcPct val="0"/>
        </a:spcAft>
        <a:buChar char="–"/>
        <a:defRPr kumimoji="1" sz="2700">
          <a:solidFill>
            <a:schemeClr val="tx1"/>
          </a:solidFill>
          <a:latin typeface="+mn-lt"/>
          <a:ea typeface="MS PGothic" pitchFamily="34" charset="-128"/>
        </a:defRPr>
      </a:lvl4pPr>
      <a:lvl5pPr marL="2792413" indent="-309563" algn="l" rtl="0" eaLnBrk="0" fontAlgn="base" hangingPunct="0">
        <a:spcBef>
          <a:spcPct val="20000"/>
        </a:spcBef>
        <a:spcAft>
          <a:spcPct val="0"/>
        </a:spcAft>
        <a:buChar char="»"/>
        <a:defRPr kumimoji="1" sz="2700">
          <a:solidFill>
            <a:schemeClr val="tx1"/>
          </a:solidFill>
          <a:latin typeface="+mn-lt"/>
          <a:ea typeface="MS PGothic" pitchFamily="34" charset="-128"/>
        </a:defRPr>
      </a:lvl5pPr>
      <a:lvl6pPr marL="3413570" indent="-310325" algn="l" rtl="0" eaLnBrk="1" fontAlgn="base" hangingPunct="1">
        <a:spcBef>
          <a:spcPct val="20000"/>
        </a:spcBef>
        <a:spcAft>
          <a:spcPct val="0"/>
        </a:spcAft>
        <a:buChar char="»"/>
        <a:defRPr kumimoji="1" sz="2700">
          <a:solidFill>
            <a:schemeClr val="tx1"/>
          </a:solidFill>
          <a:latin typeface="+mn-lt"/>
          <a:ea typeface="+mn-ea"/>
        </a:defRPr>
      </a:lvl6pPr>
      <a:lvl7pPr marL="4034219" indent="-310325" algn="l" rtl="0" eaLnBrk="1" fontAlgn="base" hangingPunct="1">
        <a:spcBef>
          <a:spcPct val="20000"/>
        </a:spcBef>
        <a:spcAft>
          <a:spcPct val="0"/>
        </a:spcAft>
        <a:buChar char="»"/>
        <a:defRPr kumimoji="1" sz="2700">
          <a:solidFill>
            <a:schemeClr val="tx1"/>
          </a:solidFill>
          <a:latin typeface="+mn-lt"/>
          <a:ea typeface="+mn-ea"/>
        </a:defRPr>
      </a:lvl7pPr>
      <a:lvl8pPr marL="4654868" indent="-310325" algn="l" rtl="0" eaLnBrk="1" fontAlgn="base" hangingPunct="1">
        <a:spcBef>
          <a:spcPct val="20000"/>
        </a:spcBef>
        <a:spcAft>
          <a:spcPct val="0"/>
        </a:spcAft>
        <a:buChar char="»"/>
        <a:defRPr kumimoji="1" sz="2700">
          <a:solidFill>
            <a:schemeClr val="tx1"/>
          </a:solidFill>
          <a:latin typeface="+mn-lt"/>
          <a:ea typeface="+mn-ea"/>
        </a:defRPr>
      </a:lvl8pPr>
      <a:lvl9pPr marL="5275517" indent="-310325" algn="l" rtl="0" eaLnBrk="1" fontAlgn="base" hangingPunct="1">
        <a:spcBef>
          <a:spcPct val="20000"/>
        </a:spcBef>
        <a:spcAft>
          <a:spcPct val="0"/>
        </a:spcAft>
        <a:buChar char="»"/>
        <a:defRPr kumimoji="1" sz="2700">
          <a:solidFill>
            <a:schemeClr val="tx1"/>
          </a:solidFill>
          <a:latin typeface="+mn-lt"/>
          <a:ea typeface="+mn-ea"/>
        </a:defRPr>
      </a:lvl9pPr>
    </p:bodyStyle>
    <p:otherStyle>
      <a:defPPr>
        <a:defRPr lang="zh-TW"/>
      </a:defPPr>
      <a:lvl1pPr marL="0" algn="l" defTabSz="1241298" rtl="0" eaLnBrk="1" latinLnBrk="0" hangingPunct="1">
        <a:defRPr sz="2400" kern="1200">
          <a:solidFill>
            <a:schemeClr val="tx1"/>
          </a:solidFill>
          <a:latin typeface="+mn-lt"/>
          <a:ea typeface="+mn-ea"/>
          <a:cs typeface="+mn-cs"/>
        </a:defRPr>
      </a:lvl1pPr>
      <a:lvl2pPr marL="620649" algn="l" defTabSz="1241298" rtl="0" eaLnBrk="1" latinLnBrk="0" hangingPunct="1">
        <a:defRPr sz="2400" kern="1200">
          <a:solidFill>
            <a:schemeClr val="tx1"/>
          </a:solidFill>
          <a:latin typeface="+mn-lt"/>
          <a:ea typeface="+mn-ea"/>
          <a:cs typeface="+mn-cs"/>
        </a:defRPr>
      </a:lvl2pPr>
      <a:lvl3pPr marL="1241298" algn="l" defTabSz="1241298" rtl="0" eaLnBrk="1" latinLnBrk="0" hangingPunct="1">
        <a:defRPr sz="2400" kern="1200">
          <a:solidFill>
            <a:schemeClr val="tx1"/>
          </a:solidFill>
          <a:latin typeface="+mn-lt"/>
          <a:ea typeface="+mn-ea"/>
          <a:cs typeface="+mn-cs"/>
        </a:defRPr>
      </a:lvl3pPr>
      <a:lvl4pPr marL="1861947" algn="l" defTabSz="1241298" rtl="0" eaLnBrk="1" latinLnBrk="0" hangingPunct="1">
        <a:defRPr sz="2400" kern="1200">
          <a:solidFill>
            <a:schemeClr val="tx1"/>
          </a:solidFill>
          <a:latin typeface="+mn-lt"/>
          <a:ea typeface="+mn-ea"/>
          <a:cs typeface="+mn-cs"/>
        </a:defRPr>
      </a:lvl4pPr>
      <a:lvl5pPr marL="2482596" algn="l" defTabSz="1241298" rtl="0" eaLnBrk="1" latinLnBrk="0" hangingPunct="1">
        <a:defRPr sz="2400" kern="1200">
          <a:solidFill>
            <a:schemeClr val="tx1"/>
          </a:solidFill>
          <a:latin typeface="+mn-lt"/>
          <a:ea typeface="+mn-ea"/>
          <a:cs typeface="+mn-cs"/>
        </a:defRPr>
      </a:lvl5pPr>
      <a:lvl6pPr marL="3103245" algn="l" defTabSz="1241298" rtl="0" eaLnBrk="1" latinLnBrk="0" hangingPunct="1">
        <a:defRPr sz="2400" kern="1200">
          <a:solidFill>
            <a:schemeClr val="tx1"/>
          </a:solidFill>
          <a:latin typeface="+mn-lt"/>
          <a:ea typeface="+mn-ea"/>
          <a:cs typeface="+mn-cs"/>
        </a:defRPr>
      </a:lvl6pPr>
      <a:lvl7pPr marL="3723894" algn="l" defTabSz="1241298" rtl="0" eaLnBrk="1" latinLnBrk="0" hangingPunct="1">
        <a:defRPr sz="2400" kern="1200">
          <a:solidFill>
            <a:schemeClr val="tx1"/>
          </a:solidFill>
          <a:latin typeface="+mn-lt"/>
          <a:ea typeface="+mn-ea"/>
          <a:cs typeface="+mn-cs"/>
        </a:defRPr>
      </a:lvl7pPr>
      <a:lvl8pPr marL="4344543" algn="l" defTabSz="1241298" rtl="0" eaLnBrk="1" latinLnBrk="0" hangingPunct="1">
        <a:defRPr sz="2400" kern="1200">
          <a:solidFill>
            <a:schemeClr val="tx1"/>
          </a:solidFill>
          <a:latin typeface="+mn-lt"/>
          <a:ea typeface="+mn-ea"/>
          <a:cs typeface="+mn-cs"/>
        </a:defRPr>
      </a:lvl8pPr>
      <a:lvl9pPr marL="4965192" algn="l" defTabSz="124129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3406775" y="3940175"/>
            <a:ext cx="7200900" cy="1938338"/>
          </a:xfrm>
        </p:spPr>
        <p:txBody>
          <a:bodyPr/>
          <a:lstStyle/>
          <a:p>
            <a:pPr>
              <a:defRPr/>
            </a:pPr>
            <a:r>
              <a:rPr lang="zh-TW" altLang="en-US" sz="8000" dirty="0" smtClean="0"/>
              <a:t>主 任</a:t>
            </a:r>
            <a:r>
              <a:rPr lang="en-US" altLang="zh-TW" sz="8000" dirty="0" smtClean="0"/>
              <a:t>		</a:t>
            </a:r>
            <a:r>
              <a:rPr lang="zh-TW" altLang="en-US" sz="8000" dirty="0" smtClean="0"/>
              <a:t>報 告</a:t>
            </a:r>
            <a:r>
              <a:rPr lang="zh-TW" altLang="en-US" sz="8000" dirty="0"/>
              <a:t/>
            </a:r>
            <a:br>
              <a:rPr lang="zh-TW" altLang="en-US" sz="8000" dirty="0"/>
            </a:br>
            <a:endParaRPr lang="zh-TW" altLang="en-US" sz="8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內容版面配置區 2"/>
          <p:cNvSpPr>
            <a:spLocks noGrp="1"/>
          </p:cNvSpPr>
          <p:nvPr>
            <p:ph sz="quarter" idx="1"/>
          </p:nvPr>
        </p:nvSpPr>
        <p:spPr>
          <a:xfrm>
            <a:off x="1279525" y="2276475"/>
            <a:ext cx="9991725" cy="6931025"/>
          </a:xfrm>
        </p:spPr>
        <p:txBody>
          <a:bodyPr/>
          <a:lstStyle/>
          <a:p>
            <a:pPr>
              <a:spcBef>
                <a:spcPct val="25000"/>
              </a:spcBef>
            </a:pPr>
            <a:r>
              <a:rPr lang="zh-TW" altLang="en-US" sz="4400" b="1" smtClean="0">
                <a:latin typeface="微軟正黑體" pitchFamily="34" charset="-120"/>
                <a:ea typeface="微軟正黑體" pitchFamily="34" charset="-120"/>
              </a:rPr>
              <a:t>高一、二同學開學後要開始進行後期中等教育資料庫填報。</a:t>
            </a:r>
            <a:endParaRPr lang="en-US" altLang="zh-TW" sz="4400" b="1" smtClean="0">
              <a:latin typeface="微軟正黑體" pitchFamily="34" charset="-120"/>
              <a:ea typeface="微軟正黑體" pitchFamily="34" charset="-120"/>
            </a:endParaRPr>
          </a:p>
          <a:p>
            <a:pPr>
              <a:spcBef>
                <a:spcPct val="25000"/>
              </a:spcBef>
            </a:pPr>
            <a:endParaRPr lang="en-US" altLang="zh-TW" sz="4400" b="1" smtClean="0">
              <a:latin typeface="微軟正黑體" pitchFamily="34" charset="-120"/>
              <a:ea typeface="微軟正黑體" pitchFamily="34" charset="-120"/>
            </a:endParaRPr>
          </a:p>
          <a:p>
            <a:pPr>
              <a:spcBef>
                <a:spcPct val="25000"/>
              </a:spcBef>
            </a:pPr>
            <a:r>
              <a:rPr lang="zh-TW" altLang="en-US" sz="4400" b="1" smtClean="0">
                <a:latin typeface="微軟正黑體" pitchFamily="34" charset="-120"/>
                <a:ea typeface="微軟正黑體" pitchFamily="34" charset="-120"/>
              </a:rPr>
              <a:t>高三同學若有意願報名青年儲蓄帳戶方案，請盡早上網完成登錄，截止日為</a:t>
            </a:r>
            <a:r>
              <a:rPr lang="en-US" altLang="zh-TW" sz="4400" b="1" smtClean="0">
                <a:latin typeface="微軟正黑體" pitchFamily="34" charset="-120"/>
                <a:ea typeface="微軟正黑體" pitchFamily="34" charset="-120"/>
              </a:rPr>
              <a:t>3</a:t>
            </a:r>
            <a:r>
              <a:rPr lang="zh-TW" altLang="en-US" sz="4400" b="1" smtClean="0">
                <a:latin typeface="微軟正黑體" pitchFamily="34" charset="-120"/>
                <a:ea typeface="微軟正黑體" pitchFamily="34" charset="-120"/>
              </a:rPr>
              <a:t>月</a:t>
            </a:r>
            <a:r>
              <a:rPr lang="en-US" altLang="zh-TW" sz="4400" b="1" smtClean="0">
                <a:latin typeface="微軟正黑體" pitchFamily="34" charset="-120"/>
                <a:ea typeface="微軟正黑體" pitchFamily="34" charset="-120"/>
              </a:rPr>
              <a:t>16</a:t>
            </a:r>
            <a:r>
              <a:rPr lang="zh-TW" altLang="en-US" sz="4400" b="1" smtClean="0">
                <a:latin typeface="微軟正黑體" pitchFamily="34" charset="-120"/>
                <a:ea typeface="微軟正黑體" pitchFamily="34" charset="-120"/>
              </a:rPr>
              <a:t>日。</a:t>
            </a:r>
            <a:endParaRPr lang="en-US" altLang="zh-TW" sz="4400" b="1" smtClean="0">
              <a:latin typeface="微軟正黑體" pitchFamily="34" charset="-120"/>
              <a:ea typeface="微軟正黑體" pitchFamily="34" charset="-120"/>
            </a:endParaRPr>
          </a:p>
          <a:p>
            <a:pPr>
              <a:spcBef>
                <a:spcPct val="25000"/>
              </a:spcBef>
            </a:pPr>
            <a:endParaRPr lang="en-US" altLang="zh-TW" sz="4400" b="1" smtClean="0">
              <a:latin typeface="微軟正黑體" pitchFamily="34" charset="-120"/>
              <a:ea typeface="微軟正黑體" pitchFamily="34" charset="-120"/>
            </a:endParaRPr>
          </a:p>
          <a:p>
            <a:pPr>
              <a:spcBef>
                <a:spcPct val="25000"/>
              </a:spcBef>
            </a:pPr>
            <a:r>
              <a:rPr lang="zh-TW" altLang="en-US" sz="4400" b="1" smtClean="0">
                <a:latin typeface="微軟正黑體" pitchFamily="34" charset="-120"/>
                <a:ea typeface="微軟正黑體" pitchFamily="34" charset="-120"/>
              </a:rPr>
              <a:t>下學期開始有各項檢定考試，希望報考同學都能順利拿到證照。</a:t>
            </a:r>
          </a:p>
        </p:txBody>
      </p:sp>
      <p:sp>
        <p:nvSpPr>
          <p:cNvPr id="4" name="標題 1"/>
          <p:cNvSpPr>
            <a:spLocks noGrp="1"/>
          </p:cNvSpPr>
          <p:nvPr>
            <p:ph type="title"/>
          </p:nvPr>
        </p:nvSpPr>
        <p:spPr>
          <a:xfrm>
            <a:off x="1893888" y="844550"/>
            <a:ext cx="10620375" cy="1625600"/>
          </a:xfrm>
        </p:spPr>
        <p:txBody>
          <a:bodyPr>
            <a:normAutofit/>
          </a:bodyPr>
          <a:lstStyle/>
          <a:p>
            <a:pPr>
              <a:defRPr/>
            </a:pPr>
            <a:r>
              <a:rPr lang="zh-TW" altLang="en-US" dirty="0">
                <a:latin typeface="標楷體" pitchFamily="65" charset="-120"/>
                <a:ea typeface="標楷體" pitchFamily="65" charset="-120"/>
              </a:rPr>
              <a:t>教學組報告</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3117850" y="3940175"/>
            <a:ext cx="7200900" cy="1938338"/>
          </a:xfrm>
        </p:spPr>
        <p:txBody>
          <a:bodyPr/>
          <a:lstStyle/>
          <a:p>
            <a:pPr>
              <a:defRPr/>
            </a:pPr>
            <a:r>
              <a:rPr lang="zh-TW" altLang="en-US" sz="8000" dirty="0" smtClean="0"/>
              <a:t>學 務 組   報 告</a:t>
            </a:r>
            <a:r>
              <a:rPr lang="zh-TW" altLang="en-US" sz="8000" dirty="0"/>
              <a:t/>
            </a:r>
            <a:br>
              <a:rPr lang="zh-TW" altLang="en-US" sz="8000" dirty="0"/>
            </a:br>
            <a:endParaRPr lang="zh-TW" altLang="en-US" sz="8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893888" y="844550"/>
            <a:ext cx="8280400" cy="1412875"/>
          </a:xfrm>
        </p:spPr>
        <p:txBody>
          <a:bodyPr/>
          <a:lstStyle/>
          <a:p>
            <a:pPr>
              <a:defRPr/>
            </a:pPr>
            <a:r>
              <a:rPr lang="zh-TW" altLang="en-US" dirty="0" smtClean="0"/>
              <a:t>學務組報告</a:t>
            </a:r>
            <a:r>
              <a:rPr lang="en-US" altLang="zh-TW" dirty="0" smtClean="0"/>
              <a:t>-</a:t>
            </a:r>
            <a:r>
              <a:rPr lang="zh-TW" altLang="en-US" dirty="0" smtClean="0"/>
              <a:t>平安</a:t>
            </a:r>
            <a:r>
              <a:rPr lang="zh-TW" altLang="en-US" dirty="0"/>
              <a:t>保險</a:t>
            </a:r>
          </a:p>
        </p:txBody>
      </p:sp>
      <p:sp>
        <p:nvSpPr>
          <p:cNvPr id="44035" name="Rectangle 3"/>
          <p:cNvSpPr>
            <a:spLocks noGrp="1" noChangeArrowheads="1"/>
          </p:cNvSpPr>
          <p:nvPr>
            <p:ph type="body" idx="1"/>
          </p:nvPr>
        </p:nvSpPr>
        <p:spPr/>
        <p:txBody>
          <a:bodyPr/>
          <a:lstStyle/>
          <a:p>
            <a:pPr>
              <a:lnSpc>
                <a:spcPct val="80000"/>
              </a:lnSpc>
              <a:defRPr/>
            </a:pPr>
            <a:r>
              <a:rPr lang="zh-TW" altLang="en-US" sz="4000" dirty="0"/>
              <a:t>保險期間</a:t>
            </a:r>
            <a:r>
              <a:rPr lang="en-US" altLang="zh-TW" sz="4000" dirty="0" smtClean="0">
                <a:solidFill>
                  <a:schemeClr val="tx1">
                    <a:lumMod val="95000"/>
                    <a:lumOff val="5000"/>
                  </a:schemeClr>
                </a:solidFill>
              </a:rPr>
              <a:t>108</a:t>
            </a:r>
            <a:r>
              <a:rPr lang="zh-TW" altLang="en-US" sz="4000" dirty="0" smtClean="0">
                <a:solidFill>
                  <a:schemeClr val="tx1">
                    <a:lumMod val="95000"/>
                    <a:lumOff val="5000"/>
                  </a:schemeClr>
                </a:solidFill>
              </a:rPr>
              <a:t>年</a:t>
            </a:r>
            <a:r>
              <a:rPr lang="en-US" altLang="zh-TW" sz="4000" dirty="0">
                <a:solidFill>
                  <a:schemeClr val="tx1">
                    <a:lumMod val="95000"/>
                    <a:lumOff val="5000"/>
                  </a:schemeClr>
                </a:solidFill>
              </a:rPr>
              <a:t>8</a:t>
            </a:r>
            <a:r>
              <a:rPr lang="zh-TW" altLang="en-US" sz="4000" dirty="0">
                <a:solidFill>
                  <a:schemeClr val="tx1">
                    <a:lumMod val="95000"/>
                    <a:lumOff val="5000"/>
                  </a:schemeClr>
                </a:solidFill>
              </a:rPr>
              <a:t>月</a:t>
            </a:r>
            <a:r>
              <a:rPr lang="en-US" altLang="zh-TW" sz="4000" dirty="0">
                <a:solidFill>
                  <a:schemeClr val="tx1">
                    <a:lumMod val="95000"/>
                    <a:lumOff val="5000"/>
                  </a:schemeClr>
                </a:solidFill>
              </a:rPr>
              <a:t>1</a:t>
            </a:r>
            <a:r>
              <a:rPr lang="zh-TW" altLang="en-US" sz="4000" dirty="0">
                <a:solidFill>
                  <a:schemeClr val="tx1">
                    <a:lumMod val="95000"/>
                    <a:lumOff val="5000"/>
                  </a:schemeClr>
                </a:solidFill>
              </a:rPr>
              <a:t>日至</a:t>
            </a:r>
            <a:r>
              <a:rPr lang="en-US" altLang="zh-TW" sz="4000" dirty="0" smtClean="0">
                <a:solidFill>
                  <a:schemeClr val="tx1">
                    <a:lumMod val="95000"/>
                    <a:lumOff val="5000"/>
                  </a:schemeClr>
                </a:solidFill>
              </a:rPr>
              <a:t>109</a:t>
            </a:r>
            <a:r>
              <a:rPr lang="zh-TW" altLang="en-US" sz="4000" dirty="0" smtClean="0">
                <a:solidFill>
                  <a:schemeClr val="tx1">
                    <a:lumMod val="95000"/>
                    <a:lumOff val="5000"/>
                  </a:schemeClr>
                </a:solidFill>
              </a:rPr>
              <a:t>年</a:t>
            </a:r>
            <a:r>
              <a:rPr lang="en-US" altLang="zh-TW" sz="4000" dirty="0">
                <a:solidFill>
                  <a:schemeClr val="tx1">
                    <a:lumMod val="95000"/>
                    <a:lumOff val="5000"/>
                  </a:schemeClr>
                </a:solidFill>
              </a:rPr>
              <a:t>7</a:t>
            </a:r>
            <a:r>
              <a:rPr lang="zh-TW" altLang="en-US" sz="4000" dirty="0">
                <a:solidFill>
                  <a:schemeClr val="tx1">
                    <a:lumMod val="95000"/>
                    <a:lumOff val="5000"/>
                  </a:schemeClr>
                </a:solidFill>
              </a:rPr>
              <a:t>月</a:t>
            </a:r>
            <a:r>
              <a:rPr lang="en-US" altLang="zh-TW" sz="4000" dirty="0">
                <a:solidFill>
                  <a:schemeClr val="tx1">
                    <a:lumMod val="95000"/>
                    <a:lumOff val="5000"/>
                  </a:schemeClr>
                </a:solidFill>
              </a:rPr>
              <a:t>31</a:t>
            </a:r>
            <a:r>
              <a:rPr lang="zh-TW" altLang="en-US" sz="4000" dirty="0">
                <a:solidFill>
                  <a:schemeClr val="tx1">
                    <a:lumMod val="95000"/>
                    <a:lumOff val="5000"/>
                  </a:schemeClr>
                </a:solidFill>
              </a:rPr>
              <a:t>日</a:t>
            </a:r>
          </a:p>
          <a:p>
            <a:pPr>
              <a:lnSpc>
                <a:spcPct val="80000"/>
              </a:lnSpc>
              <a:defRPr/>
            </a:pPr>
            <a:r>
              <a:rPr lang="zh-TW" altLang="en-US" sz="4000" dirty="0"/>
              <a:t>給付項目</a:t>
            </a:r>
            <a:br>
              <a:rPr lang="zh-TW" altLang="en-US" sz="4000" dirty="0"/>
            </a:br>
            <a:r>
              <a:rPr lang="en-US" altLang="zh-TW" sz="4000" dirty="0"/>
              <a:t>(1)</a:t>
            </a:r>
            <a:r>
              <a:rPr lang="zh-TW" altLang="en-US" sz="4000" dirty="0"/>
              <a:t>身故保險金、</a:t>
            </a:r>
            <a:r>
              <a:rPr lang="en-US" altLang="zh-TW" sz="4000" dirty="0"/>
              <a:t>(2)</a:t>
            </a:r>
            <a:r>
              <a:rPr lang="zh-TW" altLang="en-US" sz="4000" dirty="0"/>
              <a:t>殘廢保險金</a:t>
            </a:r>
            <a:br>
              <a:rPr lang="zh-TW" altLang="en-US" sz="4000" dirty="0"/>
            </a:br>
            <a:r>
              <a:rPr lang="en-US" altLang="zh-TW" sz="4000" dirty="0"/>
              <a:t>(3)</a:t>
            </a:r>
            <a:r>
              <a:rPr lang="zh-TW" altLang="en-US" sz="4000" dirty="0"/>
              <a:t>醫療保險金、</a:t>
            </a:r>
            <a:r>
              <a:rPr lang="en-US" altLang="zh-TW" sz="4000" dirty="0"/>
              <a:t>(4)</a:t>
            </a:r>
            <a:r>
              <a:rPr lang="zh-TW" altLang="en-US" sz="4000" dirty="0"/>
              <a:t>集體中毒慰問金</a:t>
            </a:r>
          </a:p>
          <a:p>
            <a:pPr>
              <a:lnSpc>
                <a:spcPct val="80000"/>
              </a:lnSpc>
              <a:defRPr/>
            </a:pPr>
            <a:r>
              <a:rPr lang="zh-TW" altLang="en-US" sz="4000" dirty="0">
                <a:solidFill>
                  <a:srgbClr val="FF0000"/>
                </a:solidFill>
              </a:rPr>
              <a:t>低收入戶、原住民、重度殘障人士及其子女可以減免</a:t>
            </a:r>
            <a:r>
              <a:rPr lang="zh-TW" altLang="en-US" sz="4000" dirty="0"/>
              <a:t>平安保險費</a:t>
            </a:r>
          </a:p>
          <a:p>
            <a:pPr>
              <a:lnSpc>
                <a:spcPct val="80000"/>
              </a:lnSpc>
              <a:defRPr/>
            </a:pPr>
            <a:r>
              <a:rPr lang="zh-TW" altLang="en-US" sz="4000" dirty="0"/>
              <a:t>若同學發生意外，</a:t>
            </a:r>
            <a:r>
              <a:rPr lang="zh-TW" altLang="en-US" sz="4000" dirty="0">
                <a:solidFill>
                  <a:srgbClr val="FF0000"/>
                </a:solidFill>
              </a:rPr>
              <a:t>保留就醫收據</a:t>
            </a:r>
            <a:r>
              <a:rPr lang="zh-TW" altLang="en-US" sz="4000" dirty="0"/>
              <a:t>，</a:t>
            </a:r>
            <a:r>
              <a:rPr lang="zh-TW" altLang="en-US" sz="4000" dirty="0">
                <a:solidFill>
                  <a:srgbClr val="FF0000"/>
                </a:solidFill>
              </a:rPr>
              <a:t>開立診斷證明</a:t>
            </a:r>
            <a:r>
              <a:rPr lang="zh-TW" altLang="en-US" sz="4000" dirty="0"/>
              <a:t>，可向保險公司申請理賠。</a:t>
            </a:r>
          </a:p>
          <a:p>
            <a:pPr>
              <a:lnSpc>
                <a:spcPct val="80000"/>
              </a:lnSpc>
              <a:defRPr/>
            </a:pPr>
            <a:r>
              <a:rPr lang="zh-TW" altLang="en-US" sz="4000" dirty="0"/>
              <a:t>如需申請，備妥相關文件後向護理師  </a:t>
            </a:r>
            <a:r>
              <a:rPr lang="zh-TW" altLang="en-US" sz="4000" dirty="0" smtClean="0"/>
              <a:t>黃思綺小姐</a:t>
            </a:r>
            <a:r>
              <a:rPr lang="zh-TW" altLang="en-US" sz="4000" dirty="0"/>
              <a:t>聯繫。</a:t>
            </a:r>
          </a:p>
          <a:p>
            <a:pPr>
              <a:lnSpc>
                <a:spcPct val="80000"/>
              </a:lnSpc>
              <a:buFont typeface="Wingdings" pitchFamily="2" charset="2"/>
              <a:buNone/>
              <a:defRPr/>
            </a:pPr>
            <a:endParaRPr lang="en-US" altLang="zh-TW" sz="4000" dirty="0"/>
          </a:p>
        </p:txBody>
      </p:sp>
      <p:sp>
        <p:nvSpPr>
          <p:cNvPr id="27652" name="矩形 2"/>
          <p:cNvSpPr>
            <a:spLocks noChangeArrowheads="1"/>
          </p:cNvSpPr>
          <p:nvPr/>
        </p:nvSpPr>
        <p:spPr bwMode="auto">
          <a:xfrm>
            <a:off x="741363" y="8172450"/>
            <a:ext cx="11809412" cy="769938"/>
          </a:xfrm>
          <a:prstGeom prst="rect">
            <a:avLst/>
          </a:prstGeom>
          <a:noFill/>
          <a:ln w="9525">
            <a:noFill/>
            <a:miter lim="800000"/>
            <a:headEnd/>
            <a:tailEnd/>
          </a:ln>
        </p:spPr>
        <p:txBody>
          <a:bodyPr>
            <a:spAutoFit/>
          </a:bodyPr>
          <a:lstStyle/>
          <a:p>
            <a:r>
              <a:rPr lang="zh-TW" altLang="en-US" sz="4400" b="1">
                <a:solidFill>
                  <a:srgbClr val="0F02BE"/>
                </a:solidFill>
                <a:latin typeface="微軟正黑體" pitchFamily="34" charset="-120"/>
                <a:ea typeface="微軟正黑體" pitchFamily="34" charset="-120"/>
                <a:cs typeface="Times New Roman" pitchFamily="18" charset="0"/>
              </a:rPr>
              <a:t>行駛交通工具時請特別小心，並遵守交通規則</a:t>
            </a:r>
            <a:endParaRPr lang="en-US" altLang="zh-TW" sz="4400" b="1">
              <a:solidFill>
                <a:srgbClr val="0F02BE"/>
              </a:solidFill>
              <a:latin typeface="微軟正黑體" pitchFamily="34" charset="-120"/>
              <a:ea typeface="微軟正黑體" pitchFamily="34" charset="-12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p:txBody>
          <a:bodyPr/>
          <a:lstStyle/>
          <a:p>
            <a:pPr marL="755650" indent="-755650">
              <a:lnSpc>
                <a:spcPct val="80000"/>
              </a:lnSpc>
            </a:pPr>
            <a:r>
              <a:rPr lang="zh-TW" altLang="en-US" sz="4400" b="1" smtClean="0">
                <a:latin typeface="微軟正黑體" pitchFamily="34" charset="-120"/>
                <a:ea typeface="微軟正黑體" pitchFamily="34" charset="-120"/>
              </a:rPr>
              <a:t>就學貸款對保期限配合順延至</a:t>
            </a:r>
            <a:r>
              <a:rPr lang="en-US" altLang="zh-TW" sz="4400" b="1" smtClean="0">
                <a:latin typeface="微軟正黑體" pitchFamily="34" charset="-120"/>
                <a:ea typeface="微軟正黑體" pitchFamily="34" charset="-120"/>
              </a:rPr>
              <a:t>109</a:t>
            </a:r>
            <a:r>
              <a:rPr lang="zh-TW" altLang="en-US" sz="4400" b="1" smtClean="0">
                <a:latin typeface="微軟正黑體" pitchFamily="34" charset="-120"/>
                <a:ea typeface="微軟正黑體" pitchFamily="34" charset="-120"/>
              </a:rPr>
              <a:t>年</a:t>
            </a:r>
            <a:r>
              <a:rPr lang="en-US" altLang="zh-TW" sz="4400" b="1" smtClean="0">
                <a:latin typeface="微軟正黑體" pitchFamily="34" charset="-120"/>
                <a:ea typeface="微軟正黑體" pitchFamily="34" charset="-120"/>
              </a:rPr>
              <a:t>3</a:t>
            </a:r>
            <a:r>
              <a:rPr lang="zh-TW" altLang="en-US" sz="4400" b="1" smtClean="0">
                <a:latin typeface="微軟正黑體" pitchFamily="34" charset="-120"/>
                <a:ea typeface="微軟正黑體" pitchFamily="34" charset="-120"/>
              </a:rPr>
              <a:t>月</a:t>
            </a:r>
            <a:r>
              <a:rPr lang="en-US" altLang="zh-TW" sz="4400" b="1" smtClean="0">
                <a:latin typeface="微軟正黑體" pitchFamily="34" charset="-120"/>
                <a:ea typeface="微軟正黑體" pitchFamily="34" charset="-120"/>
              </a:rPr>
              <a:t>10</a:t>
            </a:r>
            <a:r>
              <a:rPr lang="zh-TW" altLang="en-US" sz="4400" b="1" smtClean="0">
                <a:latin typeface="微軟正黑體" pitchFamily="34" charset="-120"/>
                <a:ea typeface="微軟正黑體" pitchFamily="34" charset="-120"/>
              </a:rPr>
              <a:t>日</a:t>
            </a:r>
            <a:r>
              <a:rPr lang="en-US" altLang="zh-TW" sz="4400" b="1" smtClean="0">
                <a:latin typeface="微軟正黑體" pitchFamily="34" charset="-120"/>
                <a:ea typeface="微軟正黑體" pitchFamily="34" charset="-120"/>
              </a:rPr>
              <a:t>(</a:t>
            </a:r>
            <a:r>
              <a:rPr lang="zh-TW" altLang="en-US" sz="4400" b="1" smtClean="0">
                <a:latin typeface="微軟正黑體" pitchFamily="34" charset="-120"/>
                <a:ea typeface="微軟正黑體" pitchFamily="34" charset="-120"/>
              </a:rPr>
              <a:t>二</a:t>
            </a:r>
            <a:r>
              <a:rPr lang="en-US" altLang="zh-TW" sz="4400" b="1" smtClean="0">
                <a:latin typeface="微軟正黑體" pitchFamily="34" charset="-120"/>
                <a:ea typeface="微軟正黑體" pitchFamily="34" charset="-120"/>
              </a:rPr>
              <a:t>)</a:t>
            </a:r>
          </a:p>
          <a:p>
            <a:pPr marL="755650" indent="-755650">
              <a:lnSpc>
                <a:spcPct val="80000"/>
              </a:lnSpc>
            </a:pPr>
            <a:endParaRPr lang="en-US" altLang="zh-TW" sz="4400" b="1" smtClean="0">
              <a:latin typeface="微軟正黑體" pitchFamily="34" charset="-120"/>
              <a:ea typeface="微軟正黑體" pitchFamily="34" charset="-120"/>
            </a:endParaRPr>
          </a:p>
          <a:p>
            <a:pPr marL="755650" indent="-755650">
              <a:lnSpc>
                <a:spcPct val="80000"/>
              </a:lnSpc>
            </a:pPr>
            <a:r>
              <a:rPr lang="zh-TW" altLang="en-US" sz="4400" b="1" smtClean="0">
                <a:latin typeface="微軟正黑體" pitchFamily="34" charset="-120"/>
                <a:ea typeface="微軟正黑體" pitchFamily="34" charset="-120"/>
              </a:rPr>
              <a:t>如家中因天然災害、意外事故、重病、死亡或家庭變故，而生活陷入困境者</a:t>
            </a:r>
            <a:r>
              <a:rPr lang="zh-TW" altLang="en-US" sz="4400" b="1" smtClean="0">
                <a:solidFill>
                  <a:srgbClr val="FF0000"/>
                </a:solidFill>
                <a:latin typeface="微軟正黑體" pitchFamily="34" charset="-120"/>
                <a:ea typeface="微軟正黑體" pitchFamily="34" charset="-120"/>
              </a:rPr>
              <a:t>可至學務組申請仁愛基金。</a:t>
            </a:r>
          </a:p>
          <a:p>
            <a:pPr marL="755650" indent="-755650">
              <a:lnSpc>
                <a:spcPct val="80000"/>
              </a:lnSpc>
            </a:pPr>
            <a:endParaRPr lang="en-US" altLang="zh-TW" sz="4400" b="1" smtClean="0">
              <a:latin typeface="微軟正黑體" pitchFamily="34" charset="-120"/>
              <a:ea typeface="微軟正黑體" pitchFamily="34" charset="-120"/>
            </a:endParaRPr>
          </a:p>
        </p:txBody>
      </p:sp>
      <p:sp>
        <p:nvSpPr>
          <p:cNvPr id="28675" name="Rectangle 2"/>
          <p:cNvSpPr txBox="1">
            <a:spLocks noChangeArrowheads="1"/>
          </p:cNvSpPr>
          <p:nvPr/>
        </p:nvSpPr>
        <p:spPr bwMode="auto">
          <a:xfrm>
            <a:off x="1893888" y="844550"/>
            <a:ext cx="8280400" cy="1412875"/>
          </a:xfrm>
          <a:prstGeom prst="rect">
            <a:avLst/>
          </a:prstGeom>
          <a:noFill/>
          <a:ln w="9525">
            <a:noFill/>
            <a:miter lim="800000"/>
            <a:headEnd/>
            <a:tailEnd/>
          </a:ln>
        </p:spPr>
        <p:txBody>
          <a:bodyPr lIns="124130" tIns="62065" rIns="124130" bIns="62065" anchor="ctr"/>
          <a:lstStyle/>
          <a:p>
            <a:pPr eaLnBrk="0" hangingPunct="0"/>
            <a:r>
              <a:rPr lang="zh-TW" altLang="en-US" sz="6000" b="1">
                <a:solidFill>
                  <a:srgbClr val="1E4649"/>
                </a:solidFill>
                <a:latin typeface="Arial" pitchFamily="34" charset="0"/>
              </a:rPr>
              <a:t>學務組報告</a:t>
            </a:r>
          </a:p>
        </p:txBody>
      </p:sp>
      <p:sp>
        <p:nvSpPr>
          <p:cNvPr id="28676" name="矩形 5"/>
          <p:cNvSpPr>
            <a:spLocks noChangeArrowheads="1"/>
          </p:cNvSpPr>
          <p:nvPr/>
        </p:nvSpPr>
        <p:spPr bwMode="auto">
          <a:xfrm>
            <a:off x="1317625" y="6461125"/>
            <a:ext cx="11809413" cy="769938"/>
          </a:xfrm>
          <a:prstGeom prst="rect">
            <a:avLst/>
          </a:prstGeom>
          <a:noFill/>
          <a:ln w="9525">
            <a:noFill/>
            <a:miter lim="800000"/>
            <a:headEnd/>
            <a:tailEnd/>
          </a:ln>
        </p:spPr>
        <p:txBody>
          <a:bodyPr>
            <a:spAutoFit/>
          </a:bodyPr>
          <a:lstStyle/>
          <a:p>
            <a:r>
              <a:rPr lang="zh-TW" altLang="en-US" sz="4400" b="1">
                <a:solidFill>
                  <a:srgbClr val="0F02BE"/>
                </a:solidFill>
                <a:latin typeface="微軟正黑體" pitchFamily="34" charset="-120"/>
                <a:ea typeface="微軟正黑體" pitchFamily="34" charset="-120"/>
                <a:cs typeface="Times New Roman" pitchFamily="18" charset="0"/>
              </a:rPr>
              <a:t>若不清楚流程可至學務組詢問。</a:t>
            </a:r>
            <a:endParaRPr lang="en-US" altLang="zh-TW" sz="4400" b="1">
              <a:solidFill>
                <a:srgbClr val="0F02BE"/>
              </a:solidFill>
              <a:latin typeface="微軟正黑體" pitchFamily="34" charset="-120"/>
              <a:ea typeface="微軟正黑體" pitchFamily="34" charset="-12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09788" y="844550"/>
            <a:ext cx="7088187" cy="1412875"/>
          </a:xfrm>
        </p:spPr>
        <p:txBody>
          <a:bodyPr/>
          <a:lstStyle/>
          <a:p>
            <a:pPr>
              <a:defRPr/>
            </a:pPr>
            <a:r>
              <a:rPr lang="zh-TW" altLang="en-US" dirty="0">
                <a:latin typeface="微軟正黑體" panose="020B0604030504040204" pitchFamily="34" charset="-120"/>
                <a:ea typeface="微軟正黑體" panose="020B0604030504040204" pitchFamily="34" charset="-120"/>
              </a:rPr>
              <a:t>學務組報告</a:t>
            </a:r>
            <a:endParaRPr lang="zh-TW" altLang="en-US" dirty="0"/>
          </a:p>
        </p:txBody>
      </p:sp>
      <p:sp>
        <p:nvSpPr>
          <p:cNvPr id="3" name="內容版面配置區 2"/>
          <p:cNvSpPr>
            <a:spLocks noGrp="1"/>
          </p:cNvSpPr>
          <p:nvPr>
            <p:ph idx="1"/>
          </p:nvPr>
        </p:nvSpPr>
        <p:spPr>
          <a:xfrm>
            <a:off x="1114425" y="2276475"/>
            <a:ext cx="10775950" cy="6200775"/>
          </a:xfrm>
        </p:spPr>
        <p:txBody>
          <a:bodyPr/>
          <a:lstStyle/>
          <a:p>
            <a:pPr marL="609600" indent="-609600">
              <a:defRPr/>
            </a:pPr>
            <a:r>
              <a:rPr lang="zh-TW" altLang="en-US" b="1" dirty="0" smtClean="0">
                <a:latin typeface="微軟正黑體" panose="020B0604030504040204" pitchFamily="34" charset="-120"/>
                <a:ea typeface="微軟正黑體" panose="020B0604030504040204" pitchFamily="34" charset="-120"/>
              </a:rPr>
              <a:t>班聯會組織請各班推選</a:t>
            </a:r>
            <a:r>
              <a:rPr lang="en-US" altLang="zh-TW" b="1" dirty="0" smtClean="0">
                <a:latin typeface="微軟正黑體" panose="020B0604030504040204" pitchFamily="34" charset="-120"/>
                <a:ea typeface="微軟正黑體" panose="020B0604030504040204" pitchFamily="34" charset="-120"/>
              </a:rPr>
              <a:t>2~4</a:t>
            </a:r>
            <a:r>
              <a:rPr lang="zh-TW" altLang="en-US" b="1" dirty="0" smtClean="0">
                <a:latin typeface="微軟正黑體" panose="020B0604030504040204" pitchFamily="34" charset="-120"/>
                <a:ea typeface="微軟正黑體" panose="020B0604030504040204" pitchFamily="34" charset="-120"/>
              </a:rPr>
              <a:t>名代表</a:t>
            </a:r>
            <a:endParaRPr lang="en-US" altLang="zh-TW" b="1" dirty="0" smtClean="0">
              <a:latin typeface="微軟正黑體" panose="020B0604030504040204" pitchFamily="34" charset="-120"/>
              <a:ea typeface="微軟正黑體" panose="020B0604030504040204" pitchFamily="34" charset="-120"/>
            </a:endParaRPr>
          </a:p>
          <a:p>
            <a:pPr marL="609600" indent="-609600">
              <a:defRPr/>
            </a:pPr>
            <a:endParaRPr lang="zh-TW" altLang="en-US" b="1" dirty="0" smtClean="0">
              <a:latin typeface="微軟正黑體" panose="020B0604030504040204" pitchFamily="34" charset="-120"/>
              <a:ea typeface="微軟正黑體" panose="020B0604030504040204" pitchFamily="34" charset="-120"/>
            </a:endParaRPr>
          </a:p>
          <a:p>
            <a:pPr marL="609600" indent="-609600">
              <a:defRPr/>
            </a:pPr>
            <a:r>
              <a:rPr lang="zh-TW" altLang="en-US" b="1" dirty="0" smtClean="0">
                <a:latin typeface="微軟正黑體" panose="020B0604030504040204" pitchFamily="34" charset="-120"/>
                <a:ea typeface="微軟正黑體" panose="020B0604030504040204" pitchFamily="34" charset="-120"/>
              </a:rPr>
              <a:t>歡迎具有各項才藝或有興趣的同學加入</a:t>
            </a:r>
            <a:endParaRPr lang="en-US" altLang="zh-TW" b="1" dirty="0" smtClean="0">
              <a:latin typeface="微軟正黑體" panose="020B0604030504040204" pitchFamily="34" charset="-120"/>
              <a:ea typeface="微軟正黑體" panose="020B0604030504040204" pitchFamily="34" charset="-120"/>
            </a:endParaRPr>
          </a:p>
          <a:p>
            <a:pPr marL="609600" indent="-609600">
              <a:defRPr/>
            </a:pPr>
            <a:endParaRPr lang="en-US" altLang="zh-TW" b="1" dirty="0" smtClean="0">
              <a:latin typeface="微軟正黑體" panose="020B0604030504040204" pitchFamily="34" charset="-120"/>
              <a:ea typeface="微軟正黑體" panose="020B0604030504040204" pitchFamily="34" charset="-120"/>
            </a:endParaRPr>
          </a:p>
          <a:p>
            <a:pPr marL="609600" indent="-609600">
              <a:defRPr/>
            </a:pPr>
            <a:r>
              <a:rPr lang="zh-TW" altLang="en-US" b="1" dirty="0">
                <a:latin typeface="微軟正黑體" panose="020B0604030504040204" pitchFamily="34" charset="-120"/>
                <a:ea typeface="微軟正黑體" panose="020B0604030504040204" pitchFamily="34" charset="-120"/>
              </a:rPr>
              <a:t>本學期</a:t>
            </a:r>
            <a:r>
              <a:rPr lang="zh-TW" altLang="en-US" b="1" dirty="0" smtClean="0">
                <a:latin typeface="微軟正黑體" panose="020B0604030504040204" pitchFamily="34" charset="-120"/>
                <a:ea typeface="微軟正黑體" panose="020B0604030504040204" pitchFamily="34" charset="-120"/>
              </a:rPr>
              <a:t>主辦活動：</a:t>
            </a:r>
            <a:r>
              <a:rPr lang="zh-TW" altLang="en-US" b="1" dirty="0" smtClean="0">
                <a:solidFill>
                  <a:srgbClr val="FF0000"/>
                </a:solidFill>
                <a:latin typeface="微軟正黑體" panose="020B0604030504040204" pitchFamily="34" charset="-120"/>
                <a:ea typeface="微軟正黑體" panose="020B0604030504040204" pitchFamily="34" charset="-120"/>
              </a:rPr>
              <a:t>畢業晚會</a:t>
            </a:r>
            <a:endParaRPr lang="en-US" altLang="zh-TW" b="1" dirty="0" smtClean="0">
              <a:solidFill>
                <a:srgbClr val="FF0000"/>
              </a:solidFill>
              <a:latin typeface="微軟正黑體" panose="020B0604030504040204" pitchFamily="34" charset="-120"/>
              <a:ea typeface="微軟正黑體" panose="020B0604030504040204" pitchFamily="34" charset="-120"/>
            </a:endParaRPr>
          </a:p>
          <a:p>
            <a:pPr marL="609600" indent="-609600">
              <a:defRPr/>
            </a:pPr>
            <a:endParaRPr lang="en-US" altLang="zh-TW" b="1" dirty="0" smtClean="0">
              <a:solidFill>
                <a:srgbClr val="FF0000"/>
              </a:solidFill>
              <a:latin typeface="微軟正黑體" panose="020B0604030504040204" pitchFamily="34" charset="-120"/>
              <a:ea typeface="微軟正黑體" panose="020B0604030504040204" pitchFamily="34" charset="-120"/>
            </a:endParaRPr>
          </a:p>
          <a:p>
            <a:pPr marL="609600" indent="-609600">
              <a:defRPr/>
            </a:pPr>
            <a:r>
              <a:rPr lang="zh-TW" altLang="en-US" b="1" dirty="0">
                <a:latin typeface="微軟正黑體" panose="020B0604030504040204" pitchFamily="34" charset="-120"/>
                <a:ea typeface="微軟正黑體" panose="020B0604030504040204" pitchFamily="34" charset="-120"/>
              </a:rPr>
              <a:t>本</a:t>
            </a:r>
            <a:r>
              <a:rPr lang="zh-TW" altLang="en-US" b="1" dirty="0" smtClean="0">
                <a:latin typeface="微軟正黑體" panose="020B0604030504040204" pitchFamily="34" charset="-120"/>
                <a:ea typeface="微軟正黑體" panose="020B0604030504040204" pitchFamily="34" charset="-120"/>
              </a:rPr>
              <a:t>學期協辦活動：包高中祝福活動、籃球賽與各項頒獎活動</a:t>
            </a:r>
            <a:r>
              <a:rPr lang="zh-TW" altLang="en-US" b="1" dirty="0">
                <a:latin typeface="微軟正黑體" panose="020B0604030504040204" pitchFamily="34" charset="-120"/>
                <a:ea typeface="微軟正黑體" panose="020B0604030504040204" pitchFamily="34" charset="-120"/>
              </a:rPr>
              <a:t>等</a:t>
            </a:r>
            <a:endParaRPr lang="en-US" altLang="zh-TW" b="1" dirty="0">
              <a:latin typeface="微軟正黑體" panose="020B0604030504040204" pitchFamily="34" charset="-120"/>
              <a:ea typeface="微軟正黑體" panose="020B0604030504040204" pitchFamily="34" charset="-120"/>
            </a:endParaRPr>
          </a:p>
          <a:p>
            <a:pPr marL="609600" indent="-609600">
              <a:defRPr/>
            </a:pPr>
            <a:endParaRPr lang="zh-TW" altLang="en-US" b="1" dirty="0" smtClean="0">
              <a:latin typeface="微軟正黑體" panose="020B0604030504040204" pitchFamily="34" charset="-120"/>
              <a:ea typeface="微軟正黑體" panose="020B0604030504040204" pitchFamily="34" charset="-120"/>
            </a:endParaRPr>
          </a:p>
          <a:p>
            <a:pPr>
              <a:defRPr/>
            </a:pPr>
            <a:endParaRPr lang="zh-TW" altLang="en-US" b="1" dirty="0">
              <a:latin typeface="微軟正黑體" panose="020B0604030504040204" pitchFamily="34" charset="-120"/>
              <a:ea typeface="微軟正黑體" panose="020B0604030504040204" pitchFamily="34" charset="-12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2614613" y="3940175"/>
            <a:ext cx="7704137" cy="1938338"/>
          </a:xfrm>
        </p:spPr>
        <p:txBody>
          <a:bodyPr/>
          <a:lstStyle/>
          <a:p>
            <a:pPr>
              <a:defRPr/>
            </a:pPr>
            <a:r>
              <a:rPr lang="zh-TW" altLang="en-US" sz="8000" dirty="0"/>
              <a:t>輔導老師</a:t>
            </a:r>
            <a:r>
              <a:rPr lang="zh-TW" altLang="en-US" sz="8000" dirty="0" smtClean="0"/>
              <a:t>   報 告</a:t>
            </a:r>
            <a:r>
              <a:rPr lang="zh-TW" altLang="en-US" sz="8000" dirty="0"/>
              <a:t/>
            </a:r>
            <a:br>
              <a:rPr lang="zh-TW" altLang="en-US" sz="8000" dirty="0"/>
            </a:br>
            <a:endParaRPr lang="zh-TW" altLang="en-US" sz="8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31747" name="內容版面配置區 2"/>
          <p:cNvSpPr>
            <a:spLocks noGrp="1"/>
          </p:cNvSpPr>
          <p:nvPr>
            <p:ph idx="1"/>
          </p:nvPr>
        </p:nvSpPr>
        <p:spPr>
          <a:xfrm>
            <a:off x="1114425" y="3148013"/>
            <a:ext cx="10775950" cy="5108575"/>
          </a:xfrm>
        </p:spPr>
        <p:txBody>
          <a:bodyPr/>
          <a:lstStyle/>
          <a:p>
            <a:r>
              <a:rPr lang="zh-TW" altLang="en-US" smtClean="0"/>
              <a:t>同學們，在面對新冠病毒時，我們的心難免會感到恐懼、不安，可能也會伴隨著某些特別的身心反應，此時此刻的我們如何陪伴自己及身邊的人呢？以下提供幾點安心小撇步，讓我們彼此協助度過這次的疫情吧！</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22450" y="801688"/>
            <a:ext cx="10009188" cy="1412875"/>
          </a:xfrm>
        </p:spPr>
        <p:txBody>
          <a:bodyPr/>
          <a:lstStyle/>
          <a:p>
            <a:pPr>
              <a:defRPr/>
            </a:pPr>
            <a:r>
              <a:rPr lang="zh-TW" altLang="en-US" dirty="0" smtClean="0"/>
              <a:t>面對疫情時，如何自我調適？</a:t>
            </a:r>
            <a:endParaRPr lang="zh-TW" altLang="en-US" dirty="0"/>
          </a:p>
        </p:txBody>
      </p:sp>
      <p:sp>
        <p:nvSpPr>
          <p:cNvPr id="32771" name="內容版面配置區 2"/>
          <p:cNvSpPr>
            <a:spLocks noGrp="1"/>
          </p:cNvSpPr>
          <p:nvPr>
            <p:ph idx="1"/>
          </p:nvPr>
        </p:nvSpPr>
        <p:spPr/>
        <p:txBody>
          <a:bodyPr/>
          <a:lstStyle/>
          <a:p>
            <a:r>
              <a:rPr lang="zh-TW" altLang="en-US" smtClean="0">
                <a:solidFill>
                  <a:srgbClr val="FF0000"/>
                </a:solidFill>
              </a:rPr>
              <a:t>減少訊息帶來的心理負擔</a:t>
            </a:r>
            <a:r>
              <a:rPr lang="zh-TW" altLang="en-US" smtClean="0"/>
              <a:t>：適度接收相關訊息，每天不超過一個小時，也避免睡前過度接收太多疫情訊息，以免恐慌。</a:t>
            </a:r>
            <a:endParaRPr lang="en-US" altLang="zh-TW" smtClean="0"/>
          </a:p>
          <a:p>
            <a:endParaRPr lang="en-US" altLang="zh-TW" smtClean="0"/>
          </a:p>
          <a:p>
            <a:r>
              <a:rPr lang="zh-TW" altLang="en-US" smtClean="0">
                <a:solidFill>
                  <a:srgbClr val="FF0000"/>
                </a:solidFill>
              </a:rPr>
              <a:t>接納自己的情緒反應</a:t>
            </a:r>
            <a:r>
              <a:rPr lang="zh-TW" altLang="en-US" smtClean="0"/>
              <a:t>：對疫情感到緊張、焦慮都是正常的心理反應，不需要加以否定或壓抑這些情緒。</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33795" name="內容版面配置區 2"/>
          <p:cNvSpPr>
            <a:spLocks noGrp="1"/>
          </p:cNvSpPr>
          <p:nvPr>
            <p:ph idx="1"/>
          </p:nvPr>
        </p:nvSpPr>
        <p:spPr/>
        <p:txBody>
          <a:bodyPr/>
          <a:lstStyle/>
          <a:p>
            <a:r>
              <a:rPr lang="zh-TW" altLang="en-US" smtClean="0">
                <a:solidFill>
                  <a:srgbClr val="FF0000"/>
                </a:solidFill>
              </a:rPr>
              <a:t>身心靈的自我照顧</a:t>
            </a:r>
            <a:r>
              <a:rPr lang="zh-TW" altLang="en-US" smtClean="0"/>
              <a:t>：維持原本的生活作息，飲食均衡，充分休息，適度運動，讓我們內心的節奏平穩下來。</a:t>
            </a:r>
            <a:endParaRPr lang="en-US" altLang="zh-TW" smtClean="0"/>
          </a:p>
          <a:p>
            <a:endParaRPr lang="en-US" altLang="zh-TW" smtClean="0"/>
          </a:p>
          <a:p>
            <a:r>
              <a:rPr lang="zh-TW" altLang="en-US" smtClean="0">
                <a:solidFill>
                  <a:srgbClr val="FF0000"/>
                </a:solidFill>
              </a:rPr>
              <a:t>轉移注意力</a:t>
            </a:r>
            <a:r>
              <a:rPr lang="zh-TW" altLang="en-US" smtClean="0"/>
              <a:t>：將注意力轉移至其他興趣，適度的與身邊的人說說自己的想法，寫下或畫下心中的感受。</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34819" name="內容版面配置區 2"/>
          <p:cNvSpPr>
            <a:spLocks noGrp="1"/>
          </p:cNvSpPr>
          <p:nvPr>
            <p:ph idx="1"/>
          </p:nvPr>
        </p:nvSpPr>
        <p:spPr/>
        <p:txBody>
          <a:bodyPr/>
          <a:lstStyle/>
          <a:p>
            <a:r>
              <a:rPr lang="zh-TW" altLang="en-US" smtClean="0">
                <a:solidFill>
                  <a:srgbClr val="FF0000"/>
                </a:solidFill>
              </a:rPr>
              <a:t>放鬆練習</a:t>
            </a:r>
            <a:r>
              <a:rPr lang="zh-TW" altLang="en-US" smtClean="0"/>
              <a:t>：專注的深呼吸可以讓緊繃的心情緩和下來。安排適合自己的放鬆活動，像是散步、繪畫、冥想等等。</a:t>
            </a:r>
            <a:endParaRPr lang="en-US" altLang="zh-TW" smtClean="0"/>
          </a:p>
          <a:p>
            <a:endParaRPr lang="en-US" altLang="zh-TW" smtClean="0"/>
          </a:p>
          <a:p>
            <a:r>
              <a:rPr lang="zh-TW" altLang="en-US" smtClean="0">
                <a:solidFill>
                  <a:srgbClr val="FF0000"/>
                </a:solidFill>
              </a:rPr>
              <a:t>做好我們可以做的預防</a:t>
            </a:r>
            <a:r>
              <a:rPr lang="zh-TW" altLang="en-US" smtClean="0"/>
              <a:t>：依相關規定戴口罩，避免用手觸摸眼口鼻，落實肥皂勤洗手，多運動，多吃新鮮蔬果，並保持愉快的心情。</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22313" y="866775"/>
            <a:ext cx="9169400" cy="895350"/>
          </a:xfrm>
        </p:spPr>
        <p:txBody>
          <a:bodyPr>
            <a:normAutofit fontScale="90000"/>
          </a:bodyPr>
          <a:lstStyle/>
          <a:p>
            <a:pPr>
              <a:defRPr/>
            </a:pPr>
            <a:r>
              <a:rPr lang="zh-TW" altLang="en-US" dirty="0" smtClean="0"/>
              <a:t>      </a:t>
            </a:r>
            <a:r>
              <a:rPr lang="zh-TW" altLang="en-US" sz="6700" dirty="0" smtClean="0"/>
              <a:t>開學注意事項</a:t>
            </a:r>
            <a:endParaRPr lang="zh-TW" altLang="en-US" sz="6700" dirty="0"/>
          </a:p>
        </p:txBody>
      </p:sp>
      <p:sp>
        <p:nvSpPr>
          <p:cNvPr id="17411" name="內容版面配置區 2"/>
          <p:cNvSpPr>
            <a:spLocks noGrp="1"/>
          </p:cNvSpPr>
          <p:nvPr>
            <p:ph idx="1"/>
          </p:nvPr>
        </p:nvSpPr>
        <p:spPr>
          <a:xfrm>
            <a:off x="103188" y="2500313"/>
            <a:ext cx="12911137" cy="3455987"/>
          </a:xfrm>
        </p:spPr>
        <p:txBody>
          <a:bodyPr/>
          <a:lstStyle/>
          <a:p>
            <a:r>
              <a:rPr lang="zh-TW" altLang="en-US" b="1" smtClean="0">
                <a:latin typeface="微軟正黑體" pitchFamily="34" charset="-120"/>
                <a:ea typeface="微軟正黑體" pitchFamily="34" charset="-120"/>
              </a:rPr>
              <a:t>防疫工作是一場長期的抗戰，請各位同學協助配合。</a:t>
            </a:r>
            <a:endParaRPr lang="en-US" altLang="zh-TW" b="1" smtClean="0">
              <a:latin typeface="微軟正黑體" pitchFamily="34" charset="-120"/>
              <a:ea typeface="微軟正黑體" pitchFamily="34" charset="-120"/>
            </a:endParaRPr>
          </a:p>
          <a:p>
            <a:endParaRPr lang="en-US" altLang="zh-TW" b="1" smtClean="0">
              <a:latin typeface="微軟正黑體" pitchFamily="34" charset="-120"/>
              <a:ea typeface="微軟正黑體" pitchFamily="34" charset="-120"/>
            </a:endParaRPr>
          </a:p>
          <a:p>
            <a:r>
              <a:rPr lang="zh-TW" altLang="en-US" sz="6000" b="1" smtClean="0">
                <a:solidFill>
                  <a:srgbClr val="FF0000"/>
                </a:solidFill>
                <a:latin typeface="微軟正黑體" pitchFamily="34" charset="-120"/>
                <a:ea typeface="微軟正黑體" pitchFamily="34" charset="-120"/>
              </a:rPr>
              <a:t>每日</a:t>
            </a:r>
            <a:r>
              <a:rPr lang="zh-TW" altLang="en-US" sz="6000" b="1" smtClean="0">
                <a:latin typeface="微軟正黑體" pitchFamily="34" charset="-120"/>
                <a:ea typeface="微軟正黑體" pitchFamily="34" charset="-120"/>
              </a:rPr>
              <a:t>入校請至行政辦公室前置物櫃處</a:t>
            </a:r>
            <a:r>
              <a:rPr lang="zh-TW" altLang="en-US" sz="6000" b="1" smtClean="0">
                <a:solidFill>
                  <a:srgbClr val="FF0000"/>
                </a:solidFill>
                <a:latin typeface="微軟正黑體" pitchFamily="34" charset="-120"/>
                <a:ea typeface="微軟正黑體" pitchFamily="34" charset="-120"/>
              </a:rPr>
              <a:t>測量並記錄</a:t>
            </a:r>
            <a:r>
              <a:rPr lang="zh-TW" altLang="en-US" sz="6000" b="1" smtClean="0">
                <a:latin typeface="微軟正黑體" pitchFamily="34" charset="-120"/>
                <a:ea typeface="微軟正黑體" pitchFamily="34" charset="-120"/>
              </a:rPr>
              <a:t>當日體溫。</a:t>
            </a:r>
            <a:endParaRPr lang="en-US" altLang="zh-TW" sz="6000" b="1" smtClean="0">
              <a:latin typeface="微軟正黑體" pitchFamily="34" charset="-120"/>
              <a:ea typeface="微軟正黑體" pitchFamily="34" charset="-120"/>
            </a:endParaRPr>
          </a:p>
          <a:p>
            <a:endParaRPr lang="zh-TW" altLang="en-US" b="1" smtClean="0">
              <a:latin typeface="微軟正黑體" pitchFamily="34" charset="-120"/>
              <a:ea typeface="微軟正黑體" pitchFamily="34" charset="-12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endParaRPr lang="zh-TW" altLang="en-US"/>
          </a:p>
        </p:txBody>
      </p:sp>
      <p:sp>
        <p:nvSpPr>
          <p:cNvPr id="35843" name="內容版面配置區 2"/>
          <p:cNvSpPr>
            <a:spLocks noGrp="1"/>
          </p:cNvSpPr>
          <p:nvPr>
            <p:ph idx="1"/>
          </p:nvPr>
        </p:nvSpPr>
        <p:spPr/>
        <p:txBody>
          <a:bodyPr/>
          <a:lstStyle/>
          <a:p>
            <a:r>
              <a:rPr lang="zh-TW" altLang="en-US" smtClean="0"/>
              <a:t>在疫情這段期間，心情不佳或是緊張的情緒，都是</a:t>
            </a:r>
            <a:r>
              <a:rPr lang="zh-TW" altLang="en-US" smtClean="0">
                <a:solidFill>
                  <a:srgbClr val="FF0000"/>
                </a:solidFill>
              </a:rPr>
              <a:t>正常且可以理解的</a:t>
            </a:r>
            <a:r>
              <a:rPr lang="zh-TW" altLang="en-US" smtClean="0"/>
              <a:t>。</a:t>
            </a:r>
            <a:endParaRPr lang="en-US" altLang="zh-TW" smtClean="0"/>
          </a:p>
          <a:p>
            <a:r>
              <a:rPr lang="zh-TW" altLang="en-US" smtClean="0"/>
              <a:t>但如果此情形持續一、二週以上，並</a:t>
            </a:r>
            <a:r>
              <a:rPr lang="zh-TW" altLang="en-US" smtClean="0">
                <a:solidFill>
                  <a:srgbClr val="FF0000"/>
                </a:solidFill>
              </a:rPr>
              <a:t>已造成生活作息的困擾</a:t>
            </a:r>
            <a:r>
              <a:rPr lang="zh-TW" altLang="en-US" smtClean="0"/>
              <a:t>時，建議可以找信任的家人、朋友、老師聊一聊，也可以找輔導老師尋求進一步的專業協助。</a:t>
            </a:r>
            <a:endParaRPr lang="en-US" altLang="zh-TW" smtClean="0"/>
          </a:p>
          <a:p>
            <a:endParaRPr lang="en-US" altLang="zh-TW" smtClean="0"/>
          </a:p>
          <a:p>
            <a:endParaRPr lang="zh-TW" alt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3117850" y="3940175"/>
            <a:ext cx="7200900" cy="1938338"/>
          </a:xfrm>
        </p:spPr>
        <p:txBody>
          <a:bodyPr/>
          <a:lstStyle/>
          <a:p>
            <a:pPr>
              <a:defRPr/>
            </a:pPr>
            <a:r>
              <a:rPr lang="zh-TW" altLang="en-US" sz="8000" dirty="0" smtClean="0"/>
              <a:t> 教官室   報 告</a:t>
            </a:r>
            <a:r>
              <a:rPr lang="zh-TW" altLang="en-US" sz="8000" dirty="0"/>
              <a:t/>
            </a:r>
            <a:br>
              <a:rPr lang="zh-TW" altLang="en-US" sz="8000" dirty="0"/>
            </a:br>
            <a:endParaRPr lang="zh-TW" altLang="en-US" sz="8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893888" y="844550"/>
            <a:ext cx="8280400" cy="1412875"/>
          </a:xfrm>
        </p:spPr>
        <p:txBody>
          <a:bodyPr/>
          <a:lstStyle/>
          <a:p>
            <a:pPr>
              <a:defRPr/>
            </a:pPr>
            <a:r>
              <a:rPr lang="zh-TW" altLang="en-US" dirty="0" smtClean="0"/>
              <a:t>教官室報告</a:t>
            </a:r>
            <a:r>
              <a:rPr lang="en-US" altLang="zh-TW" dirty="0" smtClean="0"/>
              <a:t>-</a:t>
            </a:r>
            <a:r>
              <a:rPr lang="zh-TW" altLang="en-US" dirty="0" smtClean="0"/>
              <a:t>平安</a:t>
            </a:r>
            <a:r>
              <a:rPr lang="zh-TW" altLang="en-US" dirty="0"/>
              <a:t>保險</a:t>
            </a:r>
          </a:p>
        </p:txBody>
      </p:sp>
      <p:sp>
        <p:nvSpPr>
          <p:cNvPr id="5" name="內容版面配置區 4"/>
          <p:cNvSpPr>
            <a:spLocks noGrp="1"/>
          </p:cNvSpPr>
          <p:nvPr>
            <p:ph idx="1"/>
          </p:nvPr>
        </p:nvSpPr>
        <p:spPr>
          <a:xfrm>
            <a:off x="1114424" y="2276475"/>
            <a:ext cx="11317329" cy="5980113"/>
          </a:xfrm>
        </p:spPr>
        <p:txBody>
          <a:bodyPr/>
          <a:lstStyle/>
          <a:p>
            <a:r>
              <a:rPr lang="en-US" dirty="0" smtClean="0"/>
              <a:t>108-2</a:t>
            </a:r>
            <a:r>
              <a:rPr lang="zh-TW" altLang="en-US" dirty="0" smtClean="0"/>
              <a:t>學期學生停車申請時間自開學起至</a:t>
            </a:r>
            <a:r>
              <a:rPr lang="en-US" dirty="0" smtClean="0">
                <a:solidFill>
                  <a:srgbClr val="FF0000"/>
                </a:solidFill>
              </a:rPr>
              <a:t>2/27</a:t>
            </a:r>
            <a:r>
              <a:rPr lang="zh-TW" altLang="en-US" dirty="0" smtClean="0"/>
              <a:t>止，檢具資料</a:t>
            </a:r>
            <a:r>
              <a:rPr lang="en-US" altLang="zh-TW" dirty="0" smtClean="0"/>
              <a:t> </a:t>
            </a:r>
            <a:r>
              <a:rPr lang="en-US" dirty="0" smtClean="0"/>
              <a:t>(</a:t>
            </a:r>
            <a:r>
              <a:rPr lang="zh-TW" altLang="en-US" dirty="0" smtClean="0"/>
              <a:t>汽車</a:t>
            </a:r>
            <a:r>
              <a:rPr lang="en-US" dirty="0" smtClean="0"/>
              <a:t>1000</a:t>
            </a:r>
            <a:r>
              <a:rPr lang="zh-TW" altLang="en-US" dirty="0" smtClean="0"/>
              <a:t>元；機車</a:t>
            </a:r>
            <a:r>
              <a:rPr lang="en-US" dirty="0" smtClean="0"/>
              <a:t>110</a:t>
            </a:r>
            <a:r>
              <a:rPr lang="zh-TW" altLang="en-US" dirty="0" smtClean="0"/>
              <a:t>元</a:t>
            </a:r>
            <a:r>
              <a:rPr lang="en-US" dirty="0" smtClean="0"/>
              <a:t>)</a:t>
            </a:r>
            <a:endParaRPr lang="zh-TW" altLang="en-US" dirty="0" smtClean="0"/>
          </a:p>
          <a:p>
            <a:pPr>
              <a:buNone/>
            </a:pPr>
            <a:r>
              <a:rPr lang="en-US" dirty="0" smtClean="0"/>
              <a:t>1.</a:t>
            </a:r>
            <a:r>
              <a:rPr lang="zh-TW" altLang="en-US" dirty="0" smtClean="0"/>
              <a:t>駕照</a:t>
            </a:r>
            <a:r>
              <a:rPr lang="en-US" dirty="0" smtClean="0"/>
              <a:t>(</a:t>
            </a:r>
            <a:r>
              <a:rPr lang="zh-TW" altLang="en-US" dirty="0" smtClean="0"/>
              <a:t>本人</a:t>
            </a:r>
            <a:r>
              <a:rPr lang="en-US" dirty="0" smtClean="0"/>
              <a:t>)</a:t>
            </a:r>
            <a:endParaRPr lang="zh-TW" altLang="en-US" dirty="0" smtClean="0"/>
          </a:p>
          <a:p>
            <a:pPr>
              <a:buNone/>
            </a:pPr>
            <a:r>
              <a:rPr lang="en-US" dirty="0" smtClean="0"/>
              <a:t>2.</a:t>
            </a:r>
            <a:r>
              <a:rPr lang="zh-TW" altLang="en-US" dirty="0" smtClean="0"/>
              <a:t>行照</a:t>
            </a:r>
          </a:p>
          <a:p>
            <a:pPr>
              <a:buNone/>
            </a:pPr>
            <a:r>
              <a:rPr lang="en-US" dirty="0" smtClean="0"/>
              <a:t>3.</a:t>
            </a:r>
            <a:r>
              <a:rPr lang="zh-TW" altLang="en-US" dirty="0" smtClean="0"/>
              <a:t>保險卡</a:t>
            </a:r>
            <a:r>
              <a:rPr lang="en-US" dirty="0" smtClean="0"/>
              <a:t>(</a:t>
            </a:r>
            <a:r>
              <a:rPr lang="zh-TW" altLang="en-US" dirty="0" smtClean="0"/>
              <a:t>含強制險及駕駛人險</a:t>
            </a:r>
            <a:r>
              <a:rPr lang="en-US" dirty="0" smtClean="0"/>
              <a:t>)</a:t>
            </a:r>
            <a:endParaRPr lang="zh-TW" altLang="en-US" dirty="0" smtClean="0"/>
          </a:p>
          <a:p>
            <a:pPr>
              <a:buNone/>
            </a:pPr>
            <a:r>
              <a:rPr lang="en-US" dirty="0" smtClean="0"/>
              <a:t>4.2/27</a:t>
            </a:r>
            <a:r>
              <a:rPr lang="zh-TW" altLang="en-US" dirty="0" smtClean="0"/>
              <a:t>日前尚未完成申請者，</a:t>
            </a:r>
            <a:r>
              <a:rPr lang="en-US" dirty="0" smtClean="0"/>
              <a:t>3/2</a:t>
            </a:r>
            <a:r>
              <a:rPr lang="zh-TW" altLang="en-US" dirty="0" smtClean="0"/>
              <a:t>起禁停車棚。</a:t>
            </a:r>
          </a:p>
          <a:p>
            <a:r>
              <a:rPr lang="zh-TW" altLang="en-US" dirty="0" smtClean="0">
                <a:solidFill>
                  <a:srgbClr val="FF0000"/>
                </a:solidFill>
              </a:rPr>
              <a:t>未經申請逕行停車者，按本校</a:t>
            </a:r>
            <a:r>
              <a:rPr lang="zh-TW" altLang="en-US" b="1" dirty="0" smtClean="0">
                <a:solidFill>
                  <a:srgbClr val="FF0000"/>
                </a:solidFill>
              </a:rPr>
              <a:t>學生汽、機車及自行車管理辦法相關規定議處</a:t>
            </a:r>
            <a:endParaRPr lang="zh-TW" altLang="en-US" dirty="0" smtClean="0">
              <a:solidFill>
                <a:srgbClr val="FF0000"/>
              </a:solidFill>
            </a:endParaRPr>
          </a:p>
          <a:p>
            <a:endParaRPr lang="zh-TW"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893888" y="844550"/>
            <a:ext cx="9109106" cy="1412875"/>
          </a:xfrm>
        </p:spPr>
        <p:txBody>
          <a:bodyPr/>
          <a:lstStyle/>
          <a:p>
            <a:pPr>
              <a:defRPr/>
            </a:pPr>
            <a:r>
              <a:rPr lang="zh-TW" altLang="en-US" dirty="0" smtClean="0"/>
              <a:t>教官室報告</a:t>
            </a:r>
            <a:r>
              <a:rPr lang="en-US" altLang="zh-TW" dirty="0" smtClean="0"/>
              <a:t>-</a:t>
            </a:r>
            <a:r>
              <a:rPr lang="zh-TW" altLang="en-US" dirty="0" smtClean="0"/>
              <a:t>生活常規宣導</a:t>
            </a:r>
            <a:endParaRPr lang="zh-TW" altLang="en-US" dirty="0"/>
          </a:p>
        </p:txBody>
      </p:sp>
      <p:sp>
        <p:nvSpPr>
          <p:cNvPr id="5" name="內容版面配置區 4"/>
          <p:cNvSpPr>
            <a:spLocks noGrp="1"/>
          </p:cNvSpPr>
          <p:nvPr>
            <p:ph idx="1"/>
          </p:nvPr>
        </p:nvSpPr>
        <p:spPr>
          <a:xfrm>
            <a:off x="1114424" y="2276475"/>
            <a:ext cx="11317329" cy="5980113"/>
          </a:xfrm>
        </p:spPr>
        <p:txBody>
          <a:bodyPr/>
          <a:lstStyle/>
          <a:p>
            <a:r>
              <a:rPr lang="zh-TW" altLang="en-US" b="1" dirty="0" smtClean="0"/>
              <a:t>校園全面禁菸</a:t>
            </a:r>
            <a:r>
              <a:rPr lang="zh-TW" altLang="en-US" dirty="0" smtClean="0"/>
              <a:t>：</a:t>
            </a:r>
          </a:p>
          <a:p>
            <a:r>
              <a:rPr lang="zh-TW" altLang="en-US" dirty="0" smtClean="0"/>
              <a:t>依據菸害防制法，本校實施校園內全面禁煙，請同學確實遵守法規，勿在校園內各場所吸煙，如遭發現，</a:t>
            </a:r>
            <a:r>
              <a:rPr lang="zh-TW" altLang="en-US" b="1" dirty="0" smtClean="0">
                <a:solidFill>
                  <a:srgbClr val="FF0000"/>
                </a:solidFill>
              </a:rPr>
              <a:t>將依校規記小過乙次處分</a:t>
            </a:r>
            <a:r>
              <a:rPr lang="zh-TW" altLang="en-US" b="1" dirty="0" smtClean="0"/>
              <a:t>。</a:t>
            </a:r>
            <a:endParaRPr lang="en-US" altLang="zh-TW" b="1" dirty="0" smtClean="0"/>
          </a:p>
          <a:p>
            <a:r>
              <a:rPr lang="zh-TW" altLang="en-US" b="1" dirty="0" smtClean="0"/>
              <a:t>服裝儀容規定</a:t>
            </a:r>
            <a:r>
              <a:rPr lang="zh-TW" altLang="en-US" dirty="0" smtClean="0"/>
              <a:t>：</a:t>
            </a:r>
            <a:endParaRPr lang="en-US" altLang="zh-TW" b="1" dirty="0" smtClean="0"/>
          </a:p>
          <a:p>
            <a:r>
              <a:rPr lang="zh-TW" altLang="en-US" dirty="0" smtClean="0"/>
              <a:t>凡未依規定穿著校服逕行穿著便褲、便服者，遭登記後實施</a:t>
            </a:r>
            <a:r>
              <a:rPr lang="zh-TW" altLang="en-US" dirty="0" smtClean="0">
                <a:solidFill>
                  <a:srgbClr val="FF0000"/>
                </a:solidFill>
              </a:rPr>
              <a:t>愛校服務</a:t>
            </a:r>
            <a:r>
              <a:rPr lang="en-US" dirty="0" smtClean="0">
                <a:solidFill>
                  <a:srgbClr val="FF0000"/>
                </a:solidFill>
              </a:rPr>
              <a:t>1</a:t>
            </a:r>
            <a:r>
              <a:rPr lang="zh-TW" altLang="en-US" dirty="0" smtClean="0">
                <a:solidFill>
                  <a:srgbClr val="FF0000"/>
                </a:solidFill>
              </a:rPr>
              <a:t>次</a:t>
            </a:r>
            <a:r>
              <a:rPr lang="en-US" dirty="0" smtClean="0">
                <a:solidFill>
                  <a:srgbClr val="FF0000"/>
                </a:solidFill>
              </a:rPr>
              <a:t>(1</a:t>
            </a:r>
            <a:r>
              <a:rPr lang="zh-TW" altLang="en-US" dirty="0" smtClean="0">
                <a:solidFill>
                  <a:srgbClr val="FF0000"/>
                </a:solidFill>
              </a:rPr>
              <a:t>小時</a:t>
            </a:r>
            <a:r>
              <a:rPr lang="en-US" dirty="0" smtClean="0">
                <a:solidFill>
                  <a:srgbClr val="FF0000"/>
                </a:solidFill>
              </a:rPr>
              <a:t>)</a:t>
            </a:r>
            <a:r>
              <a:rPr lang="zh-TW" altLang="en-US" dirty="0" smtClean="0"/>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893888" y="844550"/>
            <a:ext cx="9109106" cy="1412875"/>
          </a:xfrm>
        </p:spPr>
        <p:txBody>
          <a:bodyPr/>
          <a:lstStyle/>
          <a:p>
            <a:pPr>
              <a:defRPr/>
            </a:pPr>
            <a:r>
              <a:rPr lang="zh-TW" altLang="en-US" dirty="0" smtClean="0"/>
              <a:t>教官室報告</a:t>
            </a:r>
            <a:r>
              <a:rPr lang="en-US" altLang="zh-TW" dirty="0" smtClean="0"/>
              <a:t>-</a:t>
            </a:r>
            <a:r>
              <a:rPr lang="zh-TW" altLang="en-US" dirty="0" smtClean="0"/>
              <a:t>生活常規宣導</a:t>
            </a:r>
            <a:endParaRPr lang="zh-TW" altLang="en-US" dirty="0"/>
          </a:p>
        </p:txBody>
      </p:sp>
      <p:sp>
        <p:nvSpPr>
          <p:cNvPr id="5" name="內容版面配置區 4"/>
          <p:cNvSpPr>
            <a:spLocks noGrp="1"/>
          </p:cNvSpPr>
          <p:nvPr>
            <p:ph idx="1"/>
          </p:nvPr>
        </p:nvSpPr>
        <p:spPr>
          <a:xfrm>
            <a:off x="1114424" y="2276475"/>
            <a:ext cx="11317329" cy="5980113"/>
          </a:xfrm>
        </p:spPr>
        <p:txBody>
          <a:bodyPr/>
          <a:lstStyle/>
          <a:p>
            <a:r>
              <a:rPr lang="zh-TW" altLang="en-US" dirty="0" smtClean="0"/>
              <a:t>出缺席注意事項：</a:t>
            </a:r>
          </a:p>
          <a:p>
            <a:pPr>
              <a:buNone/>
            </a:pPr>
            <a:r>
              <a:rPr lang="en-US" altLang="zh-TW" dirty="0" smtClean="0"/>
              <a:t>1.</a:t>
            </a:r>
            <a:r>
              <a:rPr lang="zh-TW" altLang="en-US" dirty="0" smtClean="0"/>
              <a:t>提醒全體同學注意個人出缺席及獎懲狀況，教官室每</a:t>
            </a:r>
            <a:r>
              <a:rPr lang="en-US" dirty="0" smtClean="0"/>
              <a:t>2</a:t>
            </a:r>
            <a:r>
              <a:rPr lang="zh-TW" altLang="en-US" dirty="0" smtClean="0"/>
              <a:t>週公告各班乙次</a:t>
            </a:r>
            <a:endParaRPr lang="en-US" altLang="zh-TW" dirty="0" smtClean="0"/>
          </a:p>
          <a:p>
            <a:pPr>
              <a:buNone/>
            </a:pPr>
            <a:r>
              <a:rPr lang="en-US" altLang="zh-TW" dirty="0" smtClean="0"/>
              <a:t>2.</a:t>
            </a:r>
            <a:r>
              <a:rPr lang="zh-TW" altLang="en-US" dirty="0" smtClean="0"/>
              <a:t>全學期結束結算每</a:t>
            </a:r>
            <a:r>
              <a:rPr lang="zh-TW" altLang="en-US" dirty="0" smtClean="0">
                <a:solidFill>
                  <a:srgbClr val="FF0000"/>
                </a:solidFill>
              </a:rPr>
              <a:t>遲到</a:t>
            </a:r>
            <a:r>
              <a:rPr lang="en-US" altLang="en-US" dirty="0" smtClean="0">
                <a:solidFill>
                  <a:srgbClr val="FF0000"/>
                </a:solidFill>
              </a:rPr>
              <a:t>2</a:t>
            </a:r>
            <a:r>
              <a:rPr lang="zh-TW" altLang="en-US" dirty="0" smtClean="0">
                <a:solidFill>
                  <a:srgbClr val="FF0000"/>
                </a:solidFill>
              </a:rPr>
              <a:t>節併記曠課乙次</a:t>
            </a:r>
            <a:r>
              <a:rPr lang="zh-TW" altLang="en-US" dirty="0" smtClean="0"/>
              <a:t>、</a:t>
            </a:r>
            <a:r>
              <a:rPr lang="zh-TW" altLang="en-US" dirty="0" smtClean="0">
                <a:solidFill>
                  <a:srgbClr val="FF0000"/>
                </a:solidFill>
              </a:rPr>
              <a:t>曠課</a:t>
            </a:r>
            <a:r>
              <a:rPr lang="en-US" altLang="en-US" dirty="0" smtClean="0">
                <a:solidFill>
                  <a:srgbClr val="FF0000"/>
                </a:solidFill>
              </a:rPr>
              <a:t>8</a:t>
            </a:r>
            <a:r>
              <a:rPr lang="zh-TW" altLang="en-US" dirty="0" smtClean="0">
                <a:solidFill>
                  <a:srgbClr val="FF0000"/>
                </a:solidFill>
              </a:rPr>
              <a:t>節記警告乙次</a:t>
            </a:r>
            <a:r>
              <a:rPr lang="zh-TW" altLang="en-US" dirty="0" smtClean="0"/>
              <a:t>，同時學期曠課</a:t>
            </a:r>
            <a:r>
              <a:rPr lang="zh-TW" altLang="en-US" dirty="0" smtClean="0">
                <a:solidFill>
                  <a:srgbClr val="FF0000"/>
                </a:solidFill>
              </a:rPr>
              <a:t>超過</a:t>
            </a:r>
            <a:r>
              <a:rPr lang="en-US" altLang="en-US" dirty="0" smtClean="0">
                <a:solidFill>
                  <a:srgbClr val="FF0000"/>
                </a:solidFill>
              </a:rPr>
              <a:t>36</a:t>
            </a:r>
            <a:r>
              <a:rPr lang="zh-TW" altLang="en-US" dirty="0" smtClean="0">
                <a:solidFill>
                  <a:srgbClr val="FF0000"/>
                </a:solidFill>
              </a:rPr>
              <a:t>節</a:t>
            </a:r>
            <a:r>
              <a:rPr lang="zh-TW" altLang="en-US" dirty="0" smtClean="0"/>
              <a:t>需依規定辦理輔導</a:t>
            </a:r>
            <a:r>
              <a:rPr lang="zh-TW" altLang="en-US" dirty="0" smtClean="0">
                <a:solidFill>
                  <a:srgbClr val="FF0000"/>
                </a:solidFill>
              </a:rPr>
              <a:t>教育</a:t>
            </a:r>
            <a:r>
              <a:rPr lang="zh-TW" altLang="en-US" dirty="0" smtClean="0"/>
              <a:t>安置。</a:t>
            </a:r>
            <a:endParaRPr lang="en-US" altLang="zh-TW" dirty="0" smtClean="0"/>
          </a:p>
          <a:p>
            <a:pPr>
              <a:buNone/>
            </a:pPr>
            <a:r>
              <a:rPr lang="en-US" altLang="zh-TW" dirty="0" smtClean="0"/>
              <a:t>3.</a:t>
            </a:r>
            <a:r>
              <a:rPr lang="zh-TW" altLang="en-US" dirty="0" smtClean="0"/>
              <a:t>個人獎懲於畢業時經結算功過相抵後</a:t>
            </a:r>
            <a:r>
              <a:rPr lang="zh-TW" altLang="en-US" dirty="0" smtClean="0">
                <a:solidFill>
                  <a:srgbClr val="FF0000"/>
                </a:solidFill>
              </a:rPr>
              <a:t>逾三大過者</a:t>
            </a:r>
            <a:r>
              <a:rPr lang="zh-TW" altLang="en-US" dirty="0" smtClean="0"/>
              <a:t>，無法領取畢業證書。</a:t>
            </a:r>
            <a:endParaRPr lang="en-US" altLang="zh-TW" dirty="0" smtClean="0"/>
          </a:p>
          <a:p>
            <a:pPr>
              <a:buNone/>
            </a:pPr>
            <a:endParaRPr lang="zh-TW"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22313" y="866775"/>
            <a:ext cx="9169400" cy="895350"/>
          </a:xfrm>
        </p:spPr>
        <p:txBody>
          <a:bodyPr>
            <a:noAutofit/>
          </a:bodyPr>
          <a:lstStyle/>
          <a:p>
            <a:pPr>
              <a:defRPr/>
            </a:pPr>
            <a:r>
              <a:rPr lang="zh-TW" altLang="en-US" dirty="0" smtClean="0"/>
              <a:t>      開學注意事項</a:t>
            </a:r>
            <a:endParaRPr lang="zh-TW" altLang="en-US" dirty="0"/>
          </a:p>
        </p:txBody>
      </p:sp>
      <p:sp>
        <p:nvSpPr>
          <p:cNvPr id="18435" name="內容版面配置區 2"/>
          <p:cNvSpPr>
            <a:spLocks noGrp="1"/>
          </p:cNvSpPr>
          <p:nvPr>
            <p:ph idx="1"/>
          </p:nvPr>
        </p:nvSpPr>
        <p:spPr>
          <a:xfrm>
            <a:off x="93663" y="1924050"/>
            <a:ext cx="12911137" cy="6913563"/>
          </a:xfrm>
        </p:spPr>
        <p:txBody>
          <a:bodyPr/>
          <a:lstStyle/>
          <a:p>
            <a:r>
              <a:rPr lang="zh-TW" altLang="en-US" b="1" smtClean="0">
                <a:latin typeface="微軟正黑體" pitchFamily="34" charset="-120"/>
                <a:ea typeface="微軟正黑體" pitchFamily="34" charset="-120"/>
              </a:rPr>
              <a:t>勤洗手、保持教室通風、配合相關打掃消毒工作。</a:t>
            </a:r>
            <a:endParaRPr lang="en-US" altLang="zh-TW" b="1" smtClean="0">
              <a:latin typeface="微軟正黑體" pitchFamily="34" charset="-120"/>
              <a:ea typeface="微軟正黑體" pitchFamily="34" charset="-120"/>
            </a:endParaRPr>
          </a:p>
          <a:p>
            <a:endParaRPr lang="en-US" altLang="zh-TW" b="1" smtClean="0">
              <a:latin typeface="微軟正黑體" pitchFamily="34" charset="-120"/>
              <a:ea typeface="微軟正黑體" pitchFamily="34" charset="-120"/>
            </a:endParaRPr>
          </a:p>
          <a:p>
            <a:r>
              <a:rPr lang="zh-TW" altLang="en-US" b="1" smtClean="0">
                <a:latin typeface="微軟正黑體" pitchFamily="34" charset="-120"/>
                <a:ea typeface="微軟正黑體" pitchFamily="34" charset="-120"/>
              </a:rPr>
              <a:t>有咳嗽、鼻水等上呼吸症狀請配戴口罩。</a:t>
            </a:r>
            <a:endParaRPr lang="en-US" altLang="zh-TW" b="1" smtClean="0">
              <a:latin typeface="微軟正黑體" pitchFamily="34" charset="-120"/>
              <a:ea typeface="微軟正黑體" pitchFamily="34" charset="-120"/>
            </a:endParaRPr>
          </a:p>
          <a:p>
            <a:endParaRPr lang="en-US" altLang="zh-TW" b="1" smtClean="0">
              <a:latin typeface="微軟正黑體" pitchFamily="34" charset="-120"/>
              <a:ea typeface="微軟正黑體" pitchFamily="34" charset="-120"/>
            </a:endParaRPr>
          </a:p>
          <a:p>
            <a:r>
              <a:rPr lang="zh-TW" altLang="en-US" b="1" smtClean="0">
                <a:latin typeface="微軟正黑體" pitchFamily="34" charset="-120"/>
                <a:ea typeface="微軟正黑體" pitchFamily="34" charset="-120"/>
              </a:rPr>
              <a:t>上學中若有發燒情況務必主動告知導師及護理師。如實的告知身體狀況，才能讓你得到最佳的協助。</a:t>
            </a:r>
            <a:endParaRPr lang="en-US" altLang="zh-TW" b="1" smtClean="0">
              <a:latin typeface="微軟正黑體" pitchFamily="34" charset="-120"/>
              <a:ea typeface="微軟正黑體" pitchFamily="34" charset="-120"/>
            </a:endParaRPr>
          </a:p>
          <a:p>
            <a:endParaRPr lang="en-US" altLang="zh-TW" b="1" smtClean="0">
              <a:latin typeface="微軟正黑體" pitchFamily="34" charset="-120"/>
              <a:ea typeface="微軟正黑體" pitchFamily="34" charset="-120"/>
            </a:endParaRPr>
          </a:p>
          <a:p>
            <a:r>
              <a:rPr lang="zh-TW" altLang="en-US" b="1" smtClean="0">
                <a:latin typeface="微軟正黑體" pitchFamily="34" charset="-120"/>
                <a:ea typeface="微軟正黑體" pitchFamily="34" charset="-120"/>
              </a:rPr>
              <a:t>其他：穩定作息、建立運動習慣、均衡飲食，是維持抵抗力的好幫手。心情穩定，抵抗力也會好唷！</a:t>
            </a:r>
            <a:endParaRPr lang="en-US" altLang="zh-TW" b="1" smtClean="0">
              <a:latin typeface="微軟正黑體" pitchFamily="34" charset="-120"/>
              <a:ea typeface="微軟正黑體" pitchFamily="34" charset="-120"/>
            </a:endParaRPr>
          </a:p>
          <a:p>
            <a:endParaRPr lang="zh-TW" alt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3117850" y="3940175"/>
            <a:ext cx="7200900" cy="1938338"/>
          </a:xfrm>
        </p:spPr>
        <p:txBody>
          <a:bodyPr/>
          <a:lstStyle/>
          <a:p>
            <a:pPr>
              <a:defRPr/>
            </a:pPr>
            <a:r>
              <a:rPr lang="zh-TW" altLang="en-US" sz="8000" dirty="0" smtClean="0"/>
              <a:t>教 學 組   報 告</a:t>
            </a:r>
            <a:r>
              <a:rPr lang="zh-TW" altLang="en-US" sz="8000" dirty="0"/>
              <a:t/>
            </a:r>
            <a:br>
              <a:rPr lang="zh-TW" altLang="en-US" sz="8000" dirty="0"/>
            </a:br>
            <a:endParaRPr lang="zh-TW" altLang="en-US" sz="8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93888" y="915988"/>
            <a:ext cx="7088187" cy="1412875"/>
          </a:xfrm>
        </p:spPr>
        <p:txBody>
          <a:bodyPr>
            <a:normAutofit/>
          </a:bodyPr>
          <a:lstStyle/>
          <a:p>
            <a:pPr>
              <a:defRPr/>
            </a:pPr>
            <a:r>
              <a:rPr lang="zh-TW" altLang="en-US" dirty="0">
                <a:latin typeface="標楷體" pitchFamily="65" charset="-120"/>
                <a:ea typeface="標楷體" pitchFamily="65" charset="-120"/>
              </a:rPr>
              <a:t>教學組報告</a:t>
            </a:r>
          </a:p>
        </p:txBody>
      </p:sp>
      <p:sp>
        <p:nvSpPr>
          <p:cNvPr id="3" name="內容版面配置區 2"/>
          <p:cNvSpPr>
            <a:spLocks noGrp="1"/>
          </p:cNvSpPr>
          <p:nvPr>
            <p:ph sz="quarter" idx="1"/>
          </p:nvPr>
        </p:nvSpPr>
        <p:spPr>
          <a:xfrm>
            <a:off x="1381125" y="2276475"/>
            <a:ext cx="9890125" cy="6931025"/>
          </a:xfrm>
        </p:spPr>
        <p:txBody>
          <a:bodyPr>
            <a:normAutofit lnSpcReduction="10000"/>
          </a:bodyPr>
          <a:lstStyle/>
          <a:p>
            <a:pPr marL="0" indent="0">
              <a:buFontTx/>
              <a:buNone/>
              <a:defRPr/>
            </a:pPr>
            <a:r>
              <a:rPr lang="zh-TW" altLang="en-US" sz="5400" b="1" dirty="0">
                <a:latin typeface="微軟正黑體" panose="020B0604030504040204" pitchFamily="34" charset="-120"/>
                <a:ea typeface="微軟正黑體" panose="020B0604030504040204" pitchFamily="34" charset="-120"/>
              </a:rPr>
              <a:t>法規提醒</a:t>
            </a:r>
            <a:endParaRPr lang="en-US" altLang="zh-TW" sz="5400" b="1" dirty="0">
              <a:latin typeface="微軟正黑體" panose="020B0604030504040204" pitchFamily="34" charset="-120"/>
              <a:ea typeface="微軟正黑體" panose="020B0604030504040204" pitchFamily="34" charset="-120"/>
            </a:endParaRPr>
          </a:p>
          <a:p>
            <a:pPr marL="0" indent="0">
              <a:buFontTx/>
              <a:buNone/>
              <a:defRPr/>
            </a:pPr>
            <a:r>
              <a:rPr lang="zh-TW" altLang="zh-TW" sz="4000" b="1" dirty="0">
                <a:latin typeface="微軟正黑體" panose="020B0604030504040204" pitchFamily="34" charset="-120"/>
                <a:ea typeface="微軟正黑體" panose="020B0604030504040204" pitchFamily="34" charset="-120"/>
                <a:cs typeface="Times New Roman" pitchFamily="18" charset="0"/>
              </a:rPr>
              <a:t>高級中等學校進修部學生學習評量辦法</a:t>
            </a:r>
            <a:r>
              <a:rPr lang="zh-TW" altLang="en-US" sz="4000" b="1" dirty="0">
                <a:latin typeface="微軟正黑體" panose="020B0604030504040204" pitchFamily="34" charset="-120"/>
                <a:ea typeface="微軟正黑體" panose="020B0604030504040204" pitchFamily="34" charset="-120"/>
                <a:cs typeface="Times New Roman" pitchFamily="18" charset="0"/>
              </a:rPr>
              <a:t>：</a:t>
            </a:r>
            <a:endParaRPr lang="en-US" altLang="zh-TW" sz="4000" b="1" dirty="0">
              <a:latin typeface="微軟正黑體" panose="020B0604030504040204" pitchFamily="34" charset="-120"/>
              <a:ea typeface="微軟正黑體" panose="020B0604030504040204" pitchFamily="34" charset="-120"/>
              <a:cs typeface="Times New Roman" pitchFamily="18" charset="0"/>
            </a:endParaRPr>
          </a:p>
          <a:p>
            <a:pPr>
              <a:defRPr/>
            </a:pPr>
            <a:r>
              <a:rPr lang="zh-TW" altLang="en-US" sz="4000" b="1" dirty="0">
                <a:latin typeface="微軟正黑體" panose="020B0604030504040204" pitchFamily="34" charset="-120"/>
                <a:ea typeface="微軟正黑體" panose="020B0604030504040204" pitchFamily="34" charset="-120"/>
              </a:rPr>
              <a:t>第九條第一款</a:t>
            </a:r>
            <a:endParaRPr lang="en-US" altLang="zh-TW" sz="4000" b="1" dirty="0">
              <a:latin typeface="微軟正黑體" panose="020B0604030504040204" pitchFamily="34" charset="-120"/>
              <a:ea typeface="微軟正黑體" panose="020B0604030504040204" pitchFamily="34" charset="-120"/>
            </a:endParaRPr>
          </a:p>
          <a:p>
            <a:pPr marL="386075" indent="0">
              <a:buFontTx/>
              <a:buNone/>
              <a:defRPr/>
            </a:pPr>
            <a:r>
              <a:rPr lang="zh-TW" altLang="en-US" sz="4000" b="1" dirty="0">
                <a:latin typeface="微軟正黑體" panose="020B0604030504040204" pitchFamily="34" charset="-120"/>
                <a:ea typeface="微軟正黑體" panose="020B0604030504040204" pitchFamily="34" charset="-120"/>
              </a:rPr>
              <a:t>一般學生：以六十分為及格。但其單一科目第一學期學業成績達五十分且第二學期學業成績及格時，學年學業成績經計算仍未達六十分者，其學年學業成績視為及格，並以六十分登錄。</a:t>
            </a:r>
            <a:endParaRPr lang="en-US" altLang="zh-TW" sz="4000" b="1" dirty="0">
              <a:latin typeface="微軟正黑體" panose="020B0604030504040204" pitchFamily="34" charset="-120"/>
              <a:ea typeface="微軟正黑體" panose="020B0604030504040204" pitchFamily="34" charset="-120"/>
            </a:endParaRPr>
          </a:p>
          <a:p>
            <a:pPr marL="0" indent="0">
              <a:buFontTx/>
              <a:buNone/>
              <a:defRPr/>
            </a:pPr>
            <a:endParaRPr lang="en-US" altLang="zh-TW" sz="4000" b="1" dirty="0">
              <a:latin typeface="微軟正黑體" panose="020B0604030504040204" pitchFamily="34" charset="-120"/>
              <a:ea typeface="微軟正黑體" panose="020B0604030504040204" pitchFamily="34" charset="-120"/>
            </a:endParaRPr>
          </a:p>
          <a:p>
            <a:pPr marL="0" indent="0">
              <a:buFontTx/>
              <a:buNone/>
              <a:defRPr/>
            </a:pPr>
            <a:r>
              <a:rPr lang="zh-TW" altLang="en-US" sz="4000" b="1" dirty="0">
                <a:solidFill>
                  <a:srgbClr val="0F02BE"/>
                </a:solidFill>
                <a:latin typeface="微軟正黑體" panose="020B0604030504040204" pitchFamily="34" charset="-120"/>
                <a:ea typeface="微軟正黑體" panose="020B0604030504040204" pitchFamily="34" charset="-120"/>
              </a:rPr>
              <a:t>下學期請同學務必要更加認真準備考試。</a:t>
            </a:r>
            <a:endParaRPr lang="en-US" altLang="zh-TW" sz="4000" b="1" dirty="0">
              <a:solidFill>
                <a:srgbClr val="0F02BE"/>
              </a:solidFill>
              <a:latin typeface="微軟正黑體" panose="020B0604030504040204" pitchFamily="34" charset="-120"/>
              <a:ea typeface="微軟正黑體" panose="020B0604030504040204" pitchFamily="34" charset="-12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22450" y="989013"/>
            <a:ext cx="7088188" cy="1412875"/>
          </a:xfrm>
        </p:spPr>
        <p:txBody>
          <a:bodyPr>
            <a:normAutofit/>
          </a:bodyPr>
          <a:lstStyle/>
          <a:p>
            <a:pPr>
              <a:defRPr/>
            </a:pPr>
            <a:r>
              <a:rPr lang="zh-TW" altLang="en-US" dirty="0">
                <a:latin typeface="標楷體" pitchFamily="65" charset="-120"/>
                <a:ea typeface="標楷體" pitchFamily="65" charset="-120"/>
              </a:rPr>
              <a:t>教學組報告</a:t>
            </a:r>
          </a:p>
        </p:txBody>
      </p:sp>
      <p:sp>
        <p:nvSpPr>
          <p:cNvPr id="3" name="內容版面配置區 2"/>
          <p:cNvSpPr>
            <a:spLocks noGrp="1"/>
          </p:cNvSpPr>
          <p:nvPr>
            <p:ph sz="quarter" idx="1"/>
          </p:nvPr>
        </p:nvSpPr>
        <p:spPr>
          <a:xfrm>
            <a:off x="1381125" y="2276475"/>
            <a:ext cx="9890125" cy="6931025"/>
          </a:xfrm>
        </p:spPr>
        <p:txBody>
          <a:bodyPr>
            <a:normAutofit lnSpcReduction="10000"/>
          </a:bodyPr>
          <a:lstStyle/>
          <a:p>
            <a:pPr marL="0" indent="0">
              <a:buFontTx/>
              <a:buNone/>
              <a:defRPr/>
            </a:pPr>
            <a:r>
              <a:rPr lang="zh-TW" altLang="en-US" sz="5400" b="1" dirty="0">
                <a:latin typeface="微軟正黑體" panose="020B0604030504040204" pitchFamily="34" charset="-120"/>
                <a:ea typeface="微軟正黑體" panose="020B0604030504040204" pitchFamily="34" charset="-120"/>
              </a:rPr>
              <a:t>法規提醒</a:t>
            </a:r>
            <a:endParaRPr lang="en-US" altLang="zh-TW" sz="5400" b="1" dirty="0">
              <a:latin typeface="微軟正黑體" panose="020B0604030504040204" pitchFamily="34" charset="-120"/>
              <a:ea typeface="微軟正黑體" panose="020B0604030504040204" pitchFamily="34" charset="-120"/>
            </a:endParaRPr>
          </a:p>
          <a:p>
            <a:pPr marL="0" indent="0">
              <a:buFontTx/>
              <a:buNone/>
              <a:defRPr/>
            </a:pPr>
            <a:r>
              <a:rPr lang="zh-TW" altLang="zh-TW" sz="4000" b="1" dirty="0">
                <a:latin typeface="微軟正黑體" panose="020B0604030504040204" pitchFamily="34" charset="-120"/>
                <a:ea typeface="微軟正黑體" panose="020B0604030504040204" pitchFamily="34" charset="-120"/>
                <a:cs typeface="Times New Roman" pitchFamily="18" charset="0"/>
              </a:rPr>
              <a:t>高級中等學校進修部學生學習評量辦法</a:t>
            </a:r>
            <a:r>
              <a:rPr lang="zh-TW" altLang="en-US" sz="4000" b="1" dirty="0">
                <a:latin typeface="微軟正黑體" panose="020B0604030504040204" pitchFamily="34" charset="-120"/>
                <a:ea typeface="微軟正黑體" panose="020B0604030504040204" pitchFamily="34" charset="-120"/>
                <a:cs typeface="Times New Roman" pitchFamily="18" charset="0"/>
              </a:rPr>
              <a:t>：</a:t>
            </a:r>
            <a:endParaRPr lang="en-US" altLang="zh-TW" sz="4000" b="1" dirty="0">
              <a:latin typeface="微軟正黑體" panose="020B0604030504040204" pitchFamily="34" charset="-120"/>
              <a:ea typeface="微軟正黑體" panose="020B0604030504040204" pitchFamily="34" charset="-120"/>
              <a:cs typeface="Times New Roman" pitchFamily="18" charset="0"/>
            </a:endParaRPr>
          </a:p>
          <a:p>
            <a:pPr>
              <a:defRPr/>
            </a:pPr>
            <a:r>
              <a:rPr lang="zh-TW" altLang="zh-TW" sz="4000" b="1" dirty="0">
                <a:latin typeface="微軟正黑體" panose="020B0604030504040204" pitchFamily="34" charset="-120"/>
                <a:ea typeface="微軟正黑體" panose="020B0604030504040204" pitchFamily="34" charset="-120"/>
              </a:rPr>
              <a:t>第十二條　</a:t>
            </a:r>
            <a:endParaRPr lang="en-US" altLang="zh-TW" sz="4000" b="1" dirty="0">
              <a:latin typeface="微軟正黑體" panose="020B0604030504040204" pitchFamily="34" charset="-120"/>
              <a:ea typeface="微軟正黑體" panose="020B0604030504040204" pitchFamily="34" charset="-120"/>
            </a:endParaRPr>
          </a:p>
          <a:p>
            <a:pPr marL="386075" indent="0">
              <a:buFontTx/>
              <a:buNone/>
              <a:defRPr/>
            </a:pPr>
            <a:r>
              <a:rPr lang="zh-TW" altLang="zh-TW" sz="4000" b="1" dirty="0">
                <a:latin typeface="微軟正黑體" panose="020B0604030504040204" pitchFamily="34" charset="-120"/>
                <a:ea typeface="微軟正黑體" panose="020B0604030504040204" pitchFamily="34" charset="-120"/>
              </a:rPr>
              <a:t>學生學年學業成績未符合前條升級規定者，其不及格科目應予補考，</a:t>
            </a:r>
            <a:r>
              <a:rPr lang="zh-TW" altLang="zh-TW" sz="4600" b="1" dirty="0">
                <a:solidFill>
                  <a:srgbClr val="FF0000"/>
                </a:solidFill>
                <a:latin typeface="微軟正黑體" panose="020B0604030504040204" pitchFamily="34" charset="-120"/>
                <a:ea typeface="微軟正黑體" panose="020B0604030504040204" pitchFamily="34" charset="-120"/>
              </a:rPr>
              <a:t>但零分科目除外</a:t>
            </a:r>
            <a:r>
              <a:rPr lang="zh-TW" altLang="zh-TW" sz="4000" b="1" dirty="0">
                <a:latin typeface="微軟正黑體" panose="020B0604030504040204" pitchFamily="34" charset="-120"/>
                <a:ea typeface="微軟正黑體" panose="020B0604030504040204" pitchFamily="34" charset="-120"/>
              </a:rPr>
              <a:t>。補考採多元評量方式，並以二次為限。</a:t>
            </a:r>
            <a:endParaRPr lang="en-US" altLang="zh-TW" sz="4000" b="1" dirty="0">
              <a:latin typeface="微軟正黑體" panose="020B0604030504040204" pitchFamily="34" charset="-120"/>
              <a:ea typeface="微軟正黑體" panose="020B0604030504040204" pitchFamily="34" charset="-120"/>
            </a:endParaRPr>
          </a:p>
          <a:p>
            <a:pPr marL="0" indent="0">
              <a:buFontTx/>
              <a:buNone/>
              <a:defRPr/>
            </a:pPr>
            <a:endParaRPr lang="zh-TW" altLang="zh-TW" sz="4000" b="1" dirty="0">
              <a:latin typeface="微軟正黑體" panose="020B0604030504040204" pitchFamily="34" charset="-120"/>
              <a:ea typeface="微軟正黑體" panose="020B0604030504040204" pitchFamily="34" charset="-120"/>
            </a:endParaRPr>
          </a:p>
          <a:p>
            <a:pPr marL="0" indent="0">
              <a:buFontTx/>
              <a:buNone/>
              <a:defRPr/>
            </a:pPr>
            <a:r>
              <a:rPr lang="zh-TW" altLang="en-US" sz="4000" b="1" dirty="0">
                <a:solidFill>
                  <a:srgbClr val="0F02BE"/>
                </a:solidFill>
                <a:latin typeface="微軟正黑體" panose="020B0604030504040204" pitchFamily="34" charset="-120"/>
                <a:ea typeface="微軟正黑體" panose="020B0604030504040204" pitchFamily="34" charset="-120"/>
                <a:cs typeface="Times New Roman" pitchFamily="18" charset="0"/>
              </a:rPr>
              <a:t>請各位同學要注意出席狀況，切勿造成扣考而必需重讀</a:t>
            </a:r>
            <a:endParaRPr lang="en-US" altLang="zh-TW" sz="4000" b="1" dirty="0">
              <a:solidFill>
                <a:srgbClr val="0F02BE"/>
              </a:solidFill>
              <a:latin typeface="微軟正黑體" panose="020B0604030504040204" pitchFamily="34" charset="-120"/>
              <a:ea typeface="微軟正黑體" panose="020B0604030504040204" pitchFamily="34" charset="-12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65325" y="1131888"/>
            <a:ext cx="7088188" cy="1412875"/>
          </a:xfrm>
        </p:spPr>
        <p:txBody>
          <a:bodyPr>
            <a:normAutofit/>
          </a:bodyPr>
          <a:lstStyle/>
          <a:p>
            <a:pPr>
              <a:defRPr/>
            </a:pPr>
            <a:r>
              <a:rPr lang="zh-TW" altLang="en-US" dirty="0">
                <a:latin typeface="標楷體" pitchFamily="65" charset="-120"/>
                <a:ea typeface="標楷體" pitchFamily="65" charset="-120"/>
              </a:rPr>
              <a:t>教學組報告</a:t>
            </a:r>
          </a:p>
        </p:txBody>
      </p:sp>
      <p:sp>
        <p:nvSpPr>
          <p:cNvPr id="3" name="內容版面配置區 2"/>
          <p:cNvSpPr>
            <a:spLocks noGrp="1"/>
          </p:cNvSpPr>
          <p:nvPr>
            <p:ph sz="quarter" idx="1"/>
          </p:nvPr>
        </p:nvSpPr>
        <p:spPr>
          <a:xfrm>
            <a:off x="1381125" y="2276475"/>
            <a:ext cx="9890125" cy="6931025"/>
          </a:xfrm>
        </p:spPr>
        <p:txBody>
          <a:bodyPr>
            <a:normAutofit fontScale="92500"/>
          </a:bodyPr>
          <a:lstStyle/>
          <a:p>
            <a:pPr marL="0" indent="0">
              <a:buFontTx/>
              <a:buNone/>
              <a:defRPr/>
            </a:pPr>
            <a:r>
              <a:rPr lang="zh-TW" altLang="en-US" sz="5800" b="1" dirty="0">
                <a:latin typeface="微軟正黑體" panose="020B0604030504040204" pitchFamily="34" charset="-120"/>
                <a:ea typeface="微軟正黑體" panose="020B0604030504040204" pitchFamily="34" charset="-120"/>
              </a:rPr>
              <a:t>法規提醒</a:t>
            </a:r>
            <a:endParaRPr lang="en-US" altLang="zh-TW" sz="5800" b="1" dirty="0">
              <a:latin typeface="微軟正黑體" panose="020B0604030504040204" pitchFamily="34" charset="-120"/>
              <a:ea typeface="微軟正黑體" panose="020B0604030504040204" pitchFamily="34" charset="-120"/>
            </a:endParaRPr>
          </a:p>
          <a:p>
            <a:pPr marL="0" indent="0">
              <a:buFontTx/>
              <a:buNone/>
              <a:defRPr/>
            </a:pPr>
            <a:r>
              <a:rPr lang="zh-TW" altLang="zh-TW" sz="4000" b="1" dirty="0">
                <a:latin typeface="微軟正黑體" panose="020B0604030504040204" pitchFamily="34" charset="-120"/>
                <a:ea typeface="微軟正黑體" panose="020B0604030504040204" pitchFamily="34" charset="-120"/>
              </a:rPr>
              <a:t>桃園市立中壢商業高級中等學校進修部行動載具管理規定</a:t>
            </a:r>
            <a:r>
              <a:rPr lang="zh-TW" altLang="en-US" sz="4000" b="1" dirty="0">
                <a:latin typeface="微軟正黑體" panose="020B0604030504040204" pitchFamily="34" charset="-120"/>
                <a:ea typeface="微軟正黑體" panose="020B0604030504040204" pitchFamily="34" charset="-120"/>
                <a:cs typeface="Times New Roman" pitchFamily="18" charset="0"/>
              </a:rPr>
              <a:t>：</a:t>
            </a:r>
            <a:endParaRPr lang="en-US" altLang="zh-TW" sz="4000" b="1" dirty="0">
              <a:latin typeface="微軟正黑體" panose="020B0604030504040204" pitchFamily="34" charset="-120"/>
              <a:ea typeface="微軟正黑體" panose="020B0604030504040204" pitchFamily="34" charset="-120"/>
              <a:cs typeface="Times New Roman" pitchFamily="18" charset="0"/>
            </a:endParaRPr>
          </a:p>
          <a:p>
            <a:pPr>
              <a:defRPr/>
            </a:pPr>
            <a:r>
              <a:rPr lang="zh-TW" altLang="zh-TW" sz="4000" b="1" dirty="0">
                <a:latin typeface="微軟正黑體" panose="020B0604030504040204" pitchFamily="34" charset="-120"/>
                <a:ea typeface="微軟正黑體" panose="020B0604030504040204" pitchFamily="34" charset="-120"/>
              </a:rPr>
              <a:t>第</a:t>
            </a:r>
            <a:r>
              <a:rPr lang="zh-TW" altLang="en-US" sz="4000" b="1" dirty="0">
                <a:latin typeface="微軟正黑體" panose="020B0604030504040204" pitchFamily="34" charset="-120"/>
                <a:ea typeface="微軟正黑體" panose="020B0604030504040204" pitchFamily="34" charset="-120"/>
              </a:rPr>
              <a:t>四</a:t>
            </a:r>
            <a:r>
              <a:rPr lang="zh-TW" altLang="zh-TW" sz="4000" b="1" dirty="0">
                <a:latin typeface="微軟正黑體" panose="020B0604030504040204" pitchFamily="34" charset="-120"/>
                <a:ea typeface="微軟正黑體" panose="020B0604030504040204" pitchFamily="34" charset="-120"/>
              </a:rPr>
              <a:t>條</a:t>
            </a:r>
            <a:r>
              <a:rPr lang="zh-TW" altLang="en-US" sz="4000" b="1" dirty="0">
                <a:latin typeface="微軟正黑體" panose="020B0604030504040204" pitchFamily="34" charset="-120"/>
                <a:ea typeface="微軟正黑體" panose="020B0604030504040204" pitchFamily="34" charset="-120"/>
              </a:rPr>
              <a:t>第一款</a:t>
            </a:r>
            <a:r>
              <a:rPr lang="zh-TW" altLang="zh-TW" sz="4000" b="1" dirty="0">
                <a:latin typeface="微軟正黑體" panose="020B0604030504040204" pitchFamily="34" charset="-120"/>
                <a:ea typeface="微軟正黑體" panose="020B0604030504040204" pitchFamily="34" charset="-120"/>
              </a:rPr>
              <a:t>　</a:t>
            </a:r>
            <a:endParaRPr lang="en-US" altLang="zh-TW" sz="4000" b="1" dirty="0">
              <a:latin typeface="微軟正黑體" panose="020B0604030504040204" pitchFamily="34" charset="-120"/>
              <a:ea typeface="微軟正黑體" panose="020B0604030504040204" pitchFamily="34" charset="-120"/>
            </a:endParaRPr>
          </a:p>
          <a:p>
            <a:pPr marL="386075" indent="0">
              <a:buFontTx/>
              <a:buNone/>
              <a:defRPr/>
            </a:pPr>
            <a:r>
              <a:rPr lang="zh-TW" altLang="zh-TW" sz="4000" b="1" dirty="0">
                <a:latin typeface="微軟正黑體" panose="020B0604030504040204" pitchFamily="34" charset="-120"/>
                <a:ea typeface="微軟正黑體" panose="020B0604030504040204" pitchFamily="34" charset="-120"/>
              </a:rPr>
              <a:t>學生若於上課、班會、講座、考試等時間使用行動載具經查獲者，當日起，行動載具改為交給教官保管，放學後領回，直至學期末。</a:t>
            </a:r>
            <a:endParaRPr lang="en-US" altLang="zh-TW" sz="4000" b="1" dirty="0">
              <a:latin typeface="微軟正黑體" panose="020B0604030504040204" pitchFamily="34" charset="-120"/>
              <a:ea typeface="微軟正黑體" panose="020B0604030504040204" pitchFamily="34" charset="-120"/>
            </a:endParaRPr>
          </a:p>
          <a:p>
            <a:pPr marL="0" indent="0">
              <a:buFontTx/>
              <a:buNone/>
              <a:defRPr/>
            </a:pPr>
            <a:endParaRPr lang="zh-TW" altLang="zh-TW" sz="4000" dirty="0">
              <a:latin typeface="微軟正黑體" panose="020B0604030504040204" pitchFamily="34" charset="-120"/>
              <a:ea typeface="微軟正黑體" panose="020B0604030504040204" pitchFamily="34" charset="-120"/>
            </a:endParaRPr>
          </a:p>
          <a:p>
            <a:pPr marL="0" indent="0">
              <a:buFontTx/>
              <a:buNone/>
              <a:defRPr/>
            </a:pPr>
            <a:r>
              <a:rPr lang="zh-TW" altLang="en-US" sz="4000" b="1" dirty="0">
                <a:solidFill>
                  <a:srgbClr val="0F02BE"/>
                </a:solidFill>
                <a:latin typeface="微軟正黑體" panose="020B0604030504040204" pitchFamily="34" charset="-120"/>
                <a:ea typeface="微軟正黑體" panose="020B0604030504040204" pitchFamily="34" charset="-120"/>
                <a:cs typeface="Times New Roman" pitchFamily="18" charset="0"/>
              </a:rPr>
              <a:t>上課時間請專心，手機應於合適的時間使用</a:t>
            </a:r>
            <a:endParaRPr lang="en-US" altLang="zh-TW" sz="4000" b="1" dirty="0">
              <a:solidFill>
                <a:srgbClr val="0F02BE"/>
              </a:solidFill>
              <a:latin typeface="微軟正黑體" panose="020B0604030504040204" pitchFamily="34" charset="-120"/>
              <a:ea typeface="微軟正黑體" panose="020B0604030504040204" pitchFamily="34" charset="-12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內容版面配置區 2"/>
          <p:cNvSpPr>
            <a:spLocks noGrp="1"/>
          </p:cNvSpPr>
          <p:nvPr>
            <p:ph sz="quarter" idx="1"/>
          </p:nvPr>
        </p:nvSpPr>
        <p:spPr>
          <a:xfrm>
            <a:off x="1279525" y="2276475"/>
            <a:ext cx="9991725" cy="6931025"/>
          </a:xfrm>
        </p:spPr>
        <p:txBody>
          <a:bodyPr/>
          <a:lstStyle/>
          <a:p>
            <a:pPr>
              <a:spcBef>
                <a:spcPct val="25000"/>
              </a:spcBef>
            </a:pPr>
            <a:r>
              <a:rPr lang="zh-TW" altLang="en-US" sz="4400" b="1" smtClean="0">
                <a:latin typeface="微軟正黑體" pitchFamily="34" charset="-120"/>
                <a:ea typeface="微軟正黑體" pitchFamily="34" charset="-120"/>
              </a:rPr>
              <a:t>寒</a:t>
            </a:r>
            <a:r>
              <a:rPr lang="zh-TW" altLang="zh-TW" sz="4400" b="1" smtClean="0">
                <a:latin typeface="微軟正黑體" pitchFamily="34" charset="-120"/>
                <a:ea typeface="微軟正黑體" pitchFamily="34" charset="-120"/>
              </a:rPr>
              <a:t>假讀書心得</a:t>
            </a:r>
            <a:r>
              <a:rPr lang="zh-TW" altLang="en-US" sz="4400" b="1" smtClean="0">
                <a:latin typeface="微軟正黑體" pitchFamily="34" charset="-120"/>
                <a:ea typeface="微軟正黑體" pitchFamily="34" charset="-120"/>
              </a:rPr>
              <a:t>或</a:t>
            </a:r>
            <a:r>
              <a:rPr lang="zh-TW" altLang="zh-TW" sz="4400" b="1" smtClean="0">
                <a:latin typeface="微軟正黑體" pitchFamily="34" charset="-120"/>
                <a:ea typeface="微軟正黑體" pitchFamily="34" charset="-120"/>
              </a:rPr>
              <a:t>電影欣賞心得請於</a:t>
            </a:r>
            <a:r>
              <a:rPr lang="en-US" altLang="zh-TW" sz="4400" b="1" smtClean="0">
                <a:latin typeface="微軟正黑體" pitchFamily="34" charset="-120"/>
                <a:ea typeface="微軟正黑體" pitchFamily="34" charset="-120"/>
              </a:rPr>
              <a:t>3/3(</a:t>
            </a:r>
            <a:r>
              <a:rPr lang="zh-TW" altLang="en-US" sz="4400" b="1" smtClean="0">
                <a:latin typeface="微軟正黑體" pitchFamily="34" charset="-120"/>
                <a:ea typeface="微軟正黑體" pitchFamily="34" charset="-120"/>
              </a:rPr>
              <a:t>二</a:t>
            </a:r>
            <a:r>
              <a:rPr lang="en-US" altLang="zh-TW" sz="4400" b="1" smtClean="0">
                <a:latin typeface="微軟正黑體" pitchFamily="34" charset="-120"/>
                <a:ea typeface="微軟正黑體" pitchFamily="34" charset="-120"/>
              </a:rPr>
              <a:t>)</a:t>
            </a:r>
            <a:r>
              <a:rPr lang="zh-TW" altLang="zh-TW" sz="4400" b="1" smtClean="0">
                <a:latin typeface="微軟正黑體" pitchFamily="34" charset="-120"/>
                <a:ea typeface="微軟正黑體" pitchFamily="34" charset="-120"/>
              </a:rPr>
              <a:t>前交齊，書寫優良者記嘉獎乙次；未繳交者記警告乙次處分。</a:t>
            </a:r>
            <a:endParaRPr lang="en-US" altLang="zh-TW" sz="4400" b="1" smtClean="0">
              <a:latin typeface="微軟正黑體" pitchFamily="34" charset="-120"/>
              <a:ea typeface="微軟正黑體" pitchFamily="34" charset="-120"/>
            </a:endParaRPr>
          </a:p>
          <a:p>
            <a:pPr>
              <a:spcBef>
                <a:spcPct val="25000"/>
              </a:spcBef>
            </a:pPr>
            <a:endParaRPr lang="en-US" altLang="zh-TW" sz="4400" b="1" smtClean="0">
              <a:latin typeface="微軟正黑體" pitchFamily="34" charset="-120"/>
              <a:ea typeface="微軟正黑體" pitchFamily="34" charset="-120"/>
            </a:endParaRPr>
          </a:p>
          <a:p>
            <a:pPr>
              <a:spcBef>
                <a:spcPct val="25000"/>
              </a:spcBef>
            </a:pPr>
            <a:r>
              <a:rPr lang="zh-TW" altLang="zh-TW" sz="4400" b="1" smtClean="0">
                <a:latin typeface="微軟正黑體" pitchFamily="34" charset="-120"/>
                <a:ea typeface="微軟正黑體" pitchFamily="34" charset="-120"/>
              </a:rPr>
              <a:t>上課鐘響，請同學務必立刻進入教室，任課教師若</a:t>
            </a:r>
            <a:r>
              <a:rPr lang="zh-TW" altLang="en-US" sz="4400" b="1" smtClean="0">
                <a:latin typeface="微軟正黑體" pitchFamily="34" charset="-120"/>
                <a:ea typeface="微軟正黑體" pitchFamily="34" charset="-120"/>
              </a:rPr>
              <a:t>打鐘</a:t>
            </a:r>
            <a:r>
              <a:rPr lang="en-US" altLang="zh-TW" sz="4400" b="1" smtClean="0">
                <a:latin typeface="微軟正黑體" pitchFamily="34" charset="-120"/>
                <a:ea typeface="微軟正黑體" pitchFamily="34" charset="-120"/>
              </a:rPr>
              <a:t>5</a:t>
            </a:r>
            <a:r>
              <a:rPr lang="zh-TW" altLang="zh-TW" sz="4400" b="1" smtClean="0">
                <a:latin typeface="微軟正黑體" pitchFamily="34" charset="-120"/>
                <a:ea typeface="微軟正黑體" pitchFamily="34" charset="-120"/>
              </a:rPr>
              <a:t>分鐘後未到班上，請學藝股長至教學組尋求協助</a:t>
            </a:r>
            <a:r>
              <a:rPr lang="zh-TW" altLang="en-US" sz="4400" b="1" smtClean="0">
                <a:latin typeface="微軟正黑體" pitchFamily="34" charset="-120"/>
                <a:ea typeface="微軟正黑體" pitchFamily="34" charset="-120"/>
              </a:rPr>
              <a:t>。</a:t>
            </a:r>
            <a:endParaRPr lang="en-US" altLang="zh-TW" sz="4400" b="1" smtClean="0">
              <a:latin typeface="微軟正黑體" pitchFamily="34" charset="-120"/>
              <a:ea typeface="微軟正黑體" pitchFamily="34" charset="-120"/>
            </a:endParaRPr>
          </a:p>
        </p:txBody>
      </p:sp>
      <p:sp>
        <p:nvSpPr>
          <p:cNvPr id="4" name="標題 1"/>
          <p:cNvSpPr>
            <a:spLocks noGrp="1"/>
          </p:cNvSpPr>
          <p:nvPr>
            <p:ph type="title"/>
          </p:nvPr>
        </p:nvSpPr>
        <p:spPr>
          <a:xfrm>
            <a:off x="1965325" y="844550"/>
            <a:ext cx="10620375" cy="1625600"/>
          </a:xfrm>
        </p:spPr>
        <p:txBody>
          <a:bodyPr>
            <a:normAutofit/>
          </a:bodyPr>
          <a:lstStyle/>
          <a:p>
            <a:pPr>
              <a:defRPr/>
            </a:pPr>
            <a:r>
              <a:rPr lang="zh-TW" altLang="en-US" dirty="0">
                <a:latin typeface="標楷體" pitchFamily="65" charset="-120"/>
                <a:ea typeface="標楷體" pitchFamily="65" charset="-120"/>
              </a:rPr>
              <a:t>教學組報告</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內容版面配置區 2"/>
          <p:cNvSpPr>
            <a:spLocks noGrp="1"/>
          </p:cNvSpPr>
          <p:nvPr>
            <p:ph sz="quarter" idx="1"/>
          </p:nvPr>
        </p:nvSpPr>
        <p:spPr>
          <a:xfrm>
            <a:off x="1279525" y="2276475"/>
            <a:ext cx="9991725" cy="6931025"/>
          </a:xfrm>
        </p:spPr>
        <p:txBody>
          <a:bodyPr/>
          <a:lstStyle/>
          <a:p>
            <a:pPr>
              <a:spcBef>
                <a:spcPct val="25000"/>
              </a:spcBef>
            </a:pPr>
            <a:r>
              <a:rPr lang="en-US" altLang="zh-TW" sz="4400" b="1" smtClean="0">
                <a:latin typeface="微軟正黑體" pitchFamily="34" charset="-120"/>
                <a:ea typeface="微軟正黑體" pitchFamily="34" charset="-120"/>
              </a:rPr>
              <a:t>108</a:t>
            </a:r>
            <a:r>
              <a:rPr lang="zh-TW" altLang="en-US" sz="4400" b="1" smtClean="0">
                <a:latin typeface="微軟正黑體" pitchFamily="34" charset="-120"/>
                <a:ea typeface="微軟正黑體" pitchFamily="34" charset="-120"/>
              </a:rPr>
              <a:t>學年度起入學新生，每學期可於學習歷程平臺上傳學習成果檔案。</a:t>
            </a:r>
            <a:endParaRPr lang="en-US" altLang="zh-TW" sz="4400" b="1" smtClean="0">
              <a:latin typeface="微軟正黑體" pitchFamily="34" charset="-120"/>
              <a:ea typeface="微軟正黑體" pitchFamily="34" charset="-120"/>
            </a:endParaRPr>
          </a:p>
          <a:p>
            <a:pPr>
              <a:spcBef>
                <a:spcPct val="25000"/>
              </a:spcBef>
            </a:pPr>
            <a:endParaRPr lang="en-US" altLang="zh-TW" sz="4400" b="1" smtClean="0">
              <a:latin typeface="微軟正黑體" pitchFamily="34" charset="-120"/>
              <a:ea typeface="微軟正黑體" pitchFamily="34" charset="-120"/>
            </a:endParaRPr>
          </a:p>
          <a:p>
            <a:pPr>
              <a:spcBef>
                <a:spcPct val="25000"/>
              </a:spcBef>
            </a:pPr>
            <a:r>
              <a:rPr lang="zh-TW" altLang="en-US" sz="4400" b="1" smtClean="0">
                <a:latin typeface="微軟正黑體" pitchFamily="34" charset="-120"/>
                <a:ea typeface="微軟正黑體" pitchFamily="34" charset="-120"/>
              </a:rPr>
              <a:t>領用教科書</a:t>
            </a:r>
            <a:r>
              <a:rPr lang="zh-TW" altLang="zh-TW" sz="4400" b="1" smtClean="0">
                <a:latin typeface="微軟正黑體" pitchFamily="34" charset="-120"/>
                <a:ea typeface="微軟正黑體" pitchFamily="34" charset="-120"/>
              </a:rPr>
              <a:t>後，</a:t>
            </a:r>
            <a:r>
              <a:rPr lang="zh-TW" altLang="en-US" sz="4400" b="1" smtClean="0">
                <a:latin typeface="微軟正黑體" pitchFamily="34" charset="-120"/>
                <a:ea typeface="微軟正黑體" pitchFamily="34" charset="-120"/>
              </a:rPr>
              <a:t>請同學</a:t>
            </a:r>
            <a:r>
              <a:rPr lang="zh-TW" altLang="zh-TW" sz="4400" b="1" smtClean="0">
                <a:latin typeface="微軟正黑體" pitchFamily="34" charset="-120"/>
                <a:ea typeface="微軟正黑體" pitchFamily="34" charset="-120"/>
              </a:rPr>
              <a:t>確實</a:t>
            </a:r>
            <a:r>
              <a:rPr lang="zh-TW" altLang="en-US" sz="4400" b="1" smtClean="0">
                <a:latin typeface="微軟正黑體" pitchFamily="34" charset="-120"/>
                <a:ea typeface="微軟正黑體" pitchFamily="34" charset="-120"/>
              </a:rPr>
              <a:t>依驗書大表核對是否正確，並於驗書大表上簽名確認。</a:t>
            </a:r>
            <a:endParaRPr lang="en-US" altLang="zh-TW" sz="4400" b="1" smtClean="0">
              <a:latin typeface="微軟正黑體" pitchFamily="34" charset="-120"/>
              <a:ea typeface="微軟正黑體" pitchFamily="34" charset="-120"/>
            </a:endParaRPr>
          </a:p>
        </p:txBody>
      </p:sp>
      <p:sp>
        <p:nvSpPr>
          <p:cNvPr id="4" name="標題 1"/>
          <p:cNvSpPr>
            <a:spLocks noGrp="1"/>
          </p:cNvSpPr>
          <p:nvPr>
            <p:ph type="title"/>
          </p:nvPr>
        </p:nvSpPr>
        <p:spPr>
          <a:xfrm>
            <a:off x="2038350" y="915988"/>
            <a:ext cx="10620375" cy="1625600"/>
          </a:xfrm>
        </p:spPr>
        <p:txBody>
          <a:bodyPr>
            <a:normAutofit/>
          </a:bodyPr>
          <a:lstStyle/>
          <a:p>
            <a:pPr>
              <a:defRPr/>
            </a:pPr>
            <a:r>
              <a:rPr lang="zh-TW" altLang="en-US" dirty="0">
                <a:latin typeface="標楷體" pitchFamily="65" charset="-120"/>
                <a:ea typeface="標楷體" pitchFamily="65" charset="-120"/>
              </a:rPr>
              <a:t>教學組報告</a:t>
            </a:r>
          </a:p>
        </p:txBody>
      </p:sp>
    </p:spTree>
  </p:cSld>
  <p:clrMapOvr>
    <a:masterClrMapping/>
  </p:clrMapOvr>
</p:sld>
</file>

<file path=ppt/theme/theme1.xml><?xml version="1.0" encoding="utf-8"?>
<a:theme xmlns:a="http://schemas.openxmlformats.org/drawingml/2006/main" name="笔迹特写设计模板">
  <a:themeElements>
    <a:clrScheme name="笔迹特写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笔迹特写设计模板">
      <a:majorFont>
        <a:latin typeface="宋体"/>
        <a:ea typeface="宋体"/>
        <a:cs typeface=""/>
      </a:majorFont>
      <a:minorFont>
        <a:latin typeface="宋体"/>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宋体"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宋体" charset="-122"/>
          </a:defRPr>
        </a:defPPr>
      </a:lstStyle>
    </a:lnDef>
  </a:objectDefaults>
  <a:extraClrSchemeLst>
    <a:extraClrScheme>
      <a:clrScheme name="笔迹特写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笔迹特写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笔迹特写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笔迹特写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笔迹特写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笔迹特写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笔迹特写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笔迹特写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笔迹特写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笔迹特写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笔迹特写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笔迹特写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地球和计算机设计模板">
  <a:themeElements>
    <a:clrScheme name="地球和计算机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地球和计算机设计模板">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地球和计算机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地球和计算机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地球和计算机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地球和计算机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地球和计算机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地球和计算机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地球和计算机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地球和计算机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地球和计算机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地球和计算机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地球和计算机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地球和计算机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1168</TotalTime>
  <Pages>0</Pages>
  <Words>1377</Words>
  <Characters>0</Characters>
  <Application>Microsoft Office PowerPoint</Application>
  <PresentationFormat>自訂</PresentationFormat>
  <Lines>0</Lines>
  <Paragraphs>102</Paragraphs>
  <Slides>24</Slides>
  <Notes>0</Notes>
  <HiddenSlides>0</HiddenSlides>
  <MMClips>0</MMClips>
  <ScaleCrop>false</ScaleCrop>
  <HeadingPairs>
    <vt:vector size="6" baseType="variant">
      <vt:variant>
        <vt:lpstr>使用字型</vt:lpstr>
      </vt:variant>
      <vt:variant>
        <vt:i4>12</vt:i4>
      </vt:variant>
      <vt:variant>
        <vt:lpstr>佈景主題</vt:lpstr>
      </vt:variant>
      <vt:variant>
        <vt:i4>2</vt:i4>
      </vt:variant>
      <vt:variant>
        <vt:lpstr>投影片標題</vt:lpstr>
      </vt:variant>
      <vt:variant>
        <vt:i4>24</vt:i4>
      </vt:variant>
    </vt:vector>
  </HeadingPairs>
  <TitlesOfParts>
    <vt:vector size="38" baseType="lpstr">
      <vt:lpstr>Arial Unicode MS</vt:lpstr>
      <vt:lpstr>Heiti TC Light</vt:lpstr>
      <vt:lpstr>MS PGothic</vt:lpstr>
      <vt:lpstr>MS PGothic</vt:lpstr>
      <vt:lpstr>SimSun</vt:lpstr>
      <vt:lpstr>SimSun</vt:lpstr>
      <vt:lpstr>微軟正黑體</vt:lpstr>
      <vt:lpstr>標楷體</vt:lpstr>
      <vt:lpstr>Arial</vt:lpstr>
      <vt:lpstr>Papyrus</vt:lpstr>
      <vt:lpstr>Times New Roman</vt:lpstr>
      <vt:lpstr>Wingdings</vt:lpstr>
      <vt:lpstr>笔迹特写设计模板</vt:lpstr>
      <vt:lpstr>地球和计算机设计模板</vt:lpstr>
      <vt:lpstr>主 任  報 告 </vt:lpstr>
      <vt:lpstr>      開學注意事項</vt:lpstr>
      <vt:lpstr>      開學注意事項</vt:lpstr>
      <vt:lpstr>教 學 組   報 告 </vt:lpstr>
      <vt:lpstr>教學組報告</vt:lpstr>
      <vt:lpstr>教學組報告</vt:lpstr>
      <vt:lpstr>教學組報告</vt:lpstr>
      <vt:lpstr>教學組報告</vt:lpstr>
      <vt:lpstr>教學組報告</vt:lpstr>
      <vt:lpstr>教學組報告</vt:lpstr>
      <vt:lpstr>學 務 組   報 告 </vt:lpstr>
      <vt:lpstr>學務組報告-平安保險</vt:lpstr>
      <vt:lpstr>PowerPoint 簡報</vt:lpstr>
      <vt:lpstr>學務組報告</vt:lpstr>
      <vt:lpstr>輔導老師   報 告 </vt:lpstr>
      <vt:lpstr>PowerPoint 簡報</vt:lpstr>
      <vt:lpstr>面對疫情時，如何自我調適？</vt:lpstr>
      <vt:lpstr>PowerPoint 簡報</vt:lpstr>
      <vt:lpstr>PowerPoint 簡報</vt:lpstr>
      <vt:lpstr>PowerPoint 簡報</vt:lpstr>
      <vt:lpstr> 教官室   報 告 </vt:lpstr>
      <vt:lpstr>教官室報告-平安保險</vt:lpstr>
      <vt:lpstr>教官室報告-生活常規宣導</vt:lpstr>
      <vt:lpstr>教官室報告-生活常規宣導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附校校務工作報告</dc:title>
  <dc:creator>Russel</dc:creator>
  <cp:lastModifiedBy>盧健瑋</cp:lastModifiedBy>
  <cp:revision>108</cp:revision>
  <dcterms:modified xsi:type="dcterms:W3CDTF">2020-02-24T13:26:05Z</dcterms:modified>
</cp:coreProperties>
</file>