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10" r:id="rId5"/>
    <p:sldMasterId id="2147483725" r:id="rId6"/>
    <p:sldMasterId id="2147483837" r:id="rId7"/>
  </p:sldMasterIdLst>
  <p:notesMasterIdLst>
    <p:notesMasterId r:id="rId36"/>
  </p:notesMasterIdLst>
  <p:sldIdLst>
    <p:sldId id="256" r:id="rId8"/>
    <p:sldId id="257" r:id="rId9"/>
    <p:sldId id="258" r:id="rId10"/>
    <p:sldId id="259" r:id="rId11"/>
    <p:sldId id="260" r:id="rId12"/>
    <p:sldId id="264" r:id="rId13"/>
    <p:sldId id="262" r:id="rId14"/>
    <p:sldId id="263" r:id="rId15"/>
    <p:sldId id="265" r:id="rId16"/>
    <p:sldId id="266" r:id="rId17"/>
    <p:sldId id="267"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B3265-6E71-49D3-B8CE-EE11A668BA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7EB6ECA1-BF5B-4B03-BC08-56D6454B7DA2}">
      <dgm:prSet phldrT="[文字]"/>
      <dgm:spPr/>
      <dgm:t>
        <a:bodyPr/>
        <a:lstStyle/>
        <a:p>
          <a:r>
            <a:rPr lang="zh-TW" altLang="en-US" dirty="0" smtClean="0"/>
            <a:t>網路程式設計實作</a:t>
          </a:r>
          <a:endParaRPr lang="zh-TW" altLang="en-US" dirty="0"/>
        </a:p>
      </dgm:t>
    </dgm:pt>
    <dgm:pt modelId="{C2330DF9-9255-4213-A2C9-5872563B8B4C}" type="parTrans" cxnId="{A0590B3E-D71D-40A2-B44D-07855EFE91EF}">
      <dgm:prSet/>
      <dgm:spPr/>
      <dgm:t>
        <a:bodyPr/>
        <a:lstStyle/>
        <a:p>
          <a:endParaRPr lang="zh-TW" altLang="en-US"/>
        </a:p>
      </dgm:t>
    </dgm:pt>
    <dgm:pt modelId="{F632D55B-7908-421B-A6E5-F2C652009A9B}" type="sibTrans" cxnId="{A0590B3E-D71D-40A2-B44D-07855EFE91EF}">
      <dgm:prSet/>
      <dgm:spPr/>
      <dgm:t>
        <a:bodyPr/>
        <a:lstStyle/>
        <a:p>
          <a:endParaRPr lang="zh-TW" altLang="en-US"/>
        </a:p>
      </dgm:t>
    </dgm:pt>
    <dgm:pt modelId="{26B42880-1C4D-4C00-8E1C-133121318BAA}">
      <dgm:prSet/>
      <dgm:spPr/>
      <dgm:t>
        <a:bodyPr/>
        <a:lstStyle/>
        <a:p>
          <a:r>
            <a:rPr lang="zh-TW" altLang="en-US" smtClean="0"/>
            <a:t>計算機實務</a:t>
          </a:r>
          <a:endParaRPr lang="en-US" altLang="zh-TW" dirty="0" smtClean="0"/>
        </a:p>
      </dgm:t>
    </dgm:pt>
    <dgm:pt modelId="{CB672C8E-B6F6-4B6F-BF60-D3AB8EA8FDC9}" type="parTrans" cxnId="{233A1AD4-DCFC-424B-B9FD-330057E3C1D7}">
      <dgm:prSet/>
      <dgm:spPr/>
      <dgm:t>
        <a:bodyPr/>
        <a:lstStyle/>
        <a:p>
          <a:endParaRPr lang="zh-TW" altLang="en-US"/>
        </a:p>
      </dgm:t>
    </dgm:pt>
    <dgm:pt modelId="{039DE1EC-C5D3-4E2D-AB59-8D83DE250817}" type="sibTrans" cxnId="{233A1AD4-DCFC-424B-B9FD-330057E3C1D7}">
      <dgm:prSet/>
      <dgm:spPr/>
      <dgm:t>
        <a:bodyPr/>
        <a:lstStyle/>
        <a:p>
          <a:endParaRPr lang="zh-TW" altLang="en-US"/>
        </a:p>
      </dgm:t>
    </dgm:pt>
    <dgm:pt modelId="{E1C12717-93C1-4036-8223-87A04363AF60}">
      <dgm:prSet/>
      <dgm:spPr/>
      <dgm:t>
        <a:bodyPr/>
        <a:lstStyle/>
        <a:p>
          <a:r>
            <a:rPr lang="zh-TW" altLang="en-US" smtClean="0"/>
            <a:t>辦公室軟體應用</a:t>
          </a:r>
          <a:endParaRPr lang="en-US" altLang="zh-TW" dirty="0" smtClean="0"/>
        </a:p>
      </dgm:t>
    </dgm:pt>
    <dgm:pt modelId="{8C867056-C7CD-4F5D-A417-5DBB7AD84EF7}" type="parTrans" cxnId="{91F25060-126F-457A-A0B5-99F51779EC34}">
      <dgm:prSet/>
      <dgm:spPr/>
      <dgm:t>
        <a:bodyPr/>
        <a:lstStyle/>
        <a:p>
          <a:endParaRPr lang="zh-TW" altLang="en-US"/>
        </a:p>
      </dgm:t>
    </dgm:pt>
    <dgm:pt modelId="{D6C9E4BA-5C93-4267-9E87-408B49CA3FD2}" type="sibTrans" cxnId="{91F25060-126F-457A-A0B5-99F51779EC34}">
      <dgm:prSet/>
      <dgm:spPr/>
      <dgm:t>
        <a:bodyPr/>
        <a:lstStyle/>
        <a:p>
          <a:endParaRPr lang="zh-TW" altLang="en-US"/>
        </a:p>
      </dgm:t>
    </dgm:pt>
    <dgm:pt modelId="{B4B519AA-3B5E-4119-A71D-AE808EE2A937}">
      <dgm:prSet/>
      <dgm:spPr/>
      <dgm:t>
        <a:bodyPr/>
        <a:lstStyle/>
        <a:p>
          <a:r>
            <a:rPr lang="zh-TW" altLang="en-US" smtClean="0"/>
            <a:t>商業文本閱讀與資</a:t>
          </a:r>
          <a:endParaRPr lang="zh-TW" altLang="en-US"/>
        </a:p>
      </dgm:t>
    </dgm:pt>
    <dgm:pt modelId="{7F6ADAD0-1FFB-48AF-BB0E-0520460C6CBF}" type="parTrans" cxnId="{5EF36C98-041E-49A0-82EC-EF41D8B66887}">
      <dgm:prSet/>
      <dgm:spPr/>
      <dgm:t>
        <a:bodyPr/>
        <a:lstStyle/>
        <a:p>
          <a:endParaRPr lang="zh-TW" altLang="en-US"/>
        </a:p>
      </dgm:t>
    </dgm:pt>
    <dgm:pt modelId="{EB06E3F0-6836-4AAA-9E8C-DB5A7BDEE1A9}" type="sibTrans" cxnId="{5EF36C98-041E-49A0-82EC-EF41D8B66887}">
      <dgm:prSet/>
      <dgm:spPr/>
      <dgm:t>
        <a:bodyPr/>
        <a:lstStyle/>
        <a:p>
          <a:endParaRPr lang="zh-TW" altLang="en-US"/>
        </a:p>
      </dgm:t>
    </dgm:pt>
    <dgm:pt modelId="{B4B5A9EA-8D0C-48BC-8B22-3C4D23D6E13D}" type="pres">
      <dgm:prSet presAssocID="{DD6B3265-6E71-49D3-B8CE-EE11A668BA31}" presName="linear" presStyleCnt="0">
        <dgm:presLayoutVars>
          <dgm:dir/>
          <dgm:animLvl val="lvl"/>
          <dgm:resizeHandles val="exact"/>
        </dgm:presLayoutVars>
      </dgm:prSet>
      <dgm:spPr/>
      <dgm:t>
        <a:bodyPr/>
        <a:lstStyle/>
        <a:p>
          <a:endParaRPr lang="zh-TW" altLang="en-US"/>
        </a:p>
      </dgm:t>
    </dgm:pt>
    <dgm:pt modelId="{AF500AA9-DCD5-4B68-9C29-BF2B44AAC44D}" type="pres">
      <dgm:prSet presAssocID="{7EB6ECA1-BF5B-4B03-BC08-56D6454B7DA2}" presName="parentLin" presStyleCnt="0"/>
      <dgm:spPr/>
    </dgm:pt>
    <dgm:pt modelId="{FBA7F204-C2CB-4647-9600-0779E987F34D}" type="pres">
      <dgm:prSet presAssocID="{7EB6ECA1-BF5B-4B03-BC08-56D6454B7DA2}" presName="parentLeftMargin" presStyleLbl="node1" presStyleIdx="0" presStyleCnt="4"/>
      <dgm:spPr/>
      <dgm:t>
        <a:bodyPr/>
        <a:lstStyle/>
        <a:p>
          <a:endParaRPr lang="zh-TW" altLang="en-US"/>
        </a:p>
      </dgm:t>
    </dgm:pt>
    <dgm:pt modelId="{6565DDA2-67D3-4EAB-87C1-1E2870E4FEB9}" type="pres">
      <dgm:prSet presAssocID="{7EB6ECA1-BF5B-4B03-BC08-56D6454B7DA2}" presName="parentText" presStyleLbl="node1" presStyleIdx="0" presStyleCnt="4">
        <dgm:presLayoutVars>
          <dgm:chMax val="0"/>
          <dgm:bulletEnabled val="1"/>
        </dgm:presLayoutVars>
      </dgm:prSet>
      <dgm:spPr/>
      <dgm:t>
        <a:bodyPr/>
        <a:lstStyle/>
        <a:p>
          <a:endParaRPr lang="zh-TW" altLang="en-US"/>
        </a:p>
      </dgm:t>
    </dgm:pt>
    <dgm:pt modelId="{4B629AC7-634B-4887-A270-E45867361AF4}" type="pres">
      <dgm:prSet presAssocID="{7EB6ECA1-BF5B-4B03-BC08-56D6454B7DA2}" presName="negativeSpace" presStyleCnt="0"/>
      <dgm:spPr/>
    </dgm:pt>
    <dgm:pt modelId="{FEA4FB04-241B-4311-8644-987D7C10D79F}" type="pres">
      <dgm:prSet presAssocID="{7EB6ECA1-BF5B-4B03-BC08-56D6454B7DA2}" presName="childText" presStyleLbl="conFgAcc1" presStyleIdx="0" presStyleCnt="4">
        <dgm:presLayoutVars>
          <dgm:bulletEnabled val="1"/>
        </dgm:presLayoutVars>
      </dgm:prSet>
      <dgm:spPr/>
    </dgm:pt>
    <dgm:pt modelId="{458DD685-D5FE-42C7-8CF7-6375292416EE}" type="pres">
      <dgm:prSet presAssocID="{F632D55B-7908-421B-A6E5-F2C652009A9B}" presName="spaceBetweenRectangles" presStyleCnt="0"/>
      <dgm:spPr/>
    </dgm:pt>
    <dgm:pt modelId="{0F330156-D0E6-42A3-8102-3CDDB9AA90EE}" type="pres">
      <dgm:prSet presAssocID="{26B42880-1C4D-4C00-8E1C-133121318BAA}" presName="parentLin" presStyleCnt="0"/>
      <dgm:spPr/>
    </dgm:pt>
    <dgm:pt modelId="{3977115E-F482-46BF-BAE1-1E5FC83793CE}" type="pres">
      <dgm:prSet presAssocID="{26B42880-1C4D-4C00-8E1C-133121318BAA}" presName="parentLeftMargin" presStyleLbl="node1" presStyleIdx="0" presStyleCnt="4"/>
      <dgm:spPr/>
      <dgm:t>
        <a:bodyPr/>
        <a:lstStyle/>
        <a:p>
          <a:endParaRPr lang="zh-TW" altLang="en-US"/>
        </a:p>
      </dgm:t>
    </dgm:pt>
    <dgm:pt modelId="{90A8EB6E-35E7-4A6F-8E10-620C942C30BD}" type="pres">
      <dgm:prSet presAssocID="{26B42880-1C4D-4C00-8E1C-133121318BAA}" presName="parentText" presStyleLbl="node1" presStyleIdx="1" presStyleCnt="4">
        <dgm:presLayoutVars>
          <dgm:chMax val="0"/>
          <dgm:bulletEnabled val="1"/>
        </dgm:presLayoutVars>
      </dgm:prSet>
      <dgm:spPr/>
      <dgm:t>
        <a:bodyPr/>
        <a:lstStyle/>
        <a:p>
          <a:endParaRPr lang="zh-TW" altLang="en-US"/>
        </a:p>
      </dgm:t>
    </dgm:pt>
    <dgm:pt modelId="{5655AD15-8C04-4562-A4C2-3E3D59C47836}" type="pres">
      <dgm:prSet presAssocID="{26B42880-1C4D-4C00-8E1C-133121318BAA}" presName="negativeSpace" presStyleCnt="0"/>
      <dgm:spPr/>
    </dgm:pt>
    <dgm:pt modelId="{7FAAB693-C760-47B6-BB26-25FE285174B8}" type="pres">
      <dgm:prSet presAssocID="{26B42880-1C4D-4C00-8E1C-133121318BAA}" presName="childText" presStyleLbl="conFgAcc1" presStyleIdx="1" presStyleCnt="4">
        <dgm:presLayoutVars>
          <dgm:bulletEnabled val="1"/>
        </dgm:presLayoutVars>
      </dgm:prSet>
      <dgm:spPr/>
    </dgm:pt>
    <dgm:pt modelId="{905A6F9C-B61E-4B26-A600-207194AAA8A8}" type="pres">
      <dgm:prSet presAssocID="{039DE1EC-C5D3-4E2D-AB59-8D83DE250817}" presName="spaceBetweenRectangles" presStyleCnt="0"/>
      <dgm:spPr/>
    </dgm:pt>
    <dgm:pt modelId="{9F363751-27C9-4198-91B2-3E9B4C0F1124}" type="pres">
      <dgm:prSet presAssocID="{E1C12717-93C1-4036-8223-87A04363AF60}" presName="parentLin" presStyleCnt="0"/>
      <dgm:spPr/>
    </dgm:pt>
    <dgm:pt modelId="{F48D0502-7150-41CF-928F-6061BEA54ED3}" type="pres">
      <dgm:prSet presAssocID="{E1C12717-93C1-4036-8223-87A04363AF60}" presName="parentLeftMargin" presStyleLbl="node1" presStyleIdx="1" presStyleCnt="4"/>
      <dgm:spPr/>
      <dgm:t>
        <a:bodyPr/>
        <a:lstStyle/>
        <a:p>
          <a:endParaRPr lang="zh-TW" altLang="en-US"/>
        </a:p>
      </dgm:t>
    </dgm:pt>
    <dgm:pt modelId="{762B828B-85B3-4F53-9FCE-5C63F8C7194B}" type="pres">
      <dgm:prSet presAssocID="{E1C12717-93C1-4036-8223-87A04363AF60}" presName="parentText" presStyleLbl="node1" presStyleIdx="2" presStyleCnt="4">
        <dgm:presLayoutVars>
          <dgm:chMax val="0"/>
          <dgm:bulletEnabled val="1"/>
        </dgm:presLayoutVars>
      </dgm:prSet>
      <dgm:spPr/>
      <dgm:t>
        <a:bodyPr/>
        <a:lstStyle/>
        <a:p>
          <a:endParaRPr lang="zh-TW" altLang="en-US"/>
        </a:p>
      </dgm:t>
    </dgm:pt>
    <dgm:pt modelId="{2DEFBAFF-CCD9-48EB-A2F8-EB9201686B5C}" type="pres">
      <dgm:prSet presAssocID="{E1C12717-93C1-4036-8223-87A04363AF60}" presName="negativeSpace" presStyleCnt="0"/>
      <dgm:spPr/>
    </dgm:pt>
    <dgm:pt modelId="{456ED075-5FCF-4D29-A3BF-0901E5A99E76}" type="pres">
      <dgm:prSet presAssocID="{E1C12717-93C1-4036-8223-87A04363AF60}" presName="childText" presStyleLbl="conFgAcc1" presStyleIdx="2" presStyleCnt="4" custFlipVert="0" custFlipHor="1" custScaleX="100000" custScaleY="108293" custLinFactY="-5482" custLinFactNeighborX="63217" custLinFactNeighborY="-100000">
        <dgm:presLayoutVars>
          <dgm:bulletEnabled val="1"/>
        </dgm:presLayoutVars>
      </dgm:prSet>
      <dgm:spPr/>
    </dgm:pt>
    <dgm:pt modelId="{B39B15CC-7747-4A12-B06C-96F8CD80FE71}" type="pres">
      <dgm:prSet presAssocID="{D6C9E4BA-5C93-4267-9E87-408B49CA3FD2}" presName="spaceBetweenRectangles" presStyleCnt="0"/>
      <dgm:spPr/>
    </dgm:pt>
    <dgm:pt modelId="{32635B21-B02E-4FFD-B908-D5F49FB8F948}" type="pres">
      <dgm:prSet presAssocID="{B4B519AA-3B5E-4119-A71D-AE808EE2A937}" presName="parentLin" presStyleCnt="0"/>
      <dgm:spPr/>
    </dgm:pt>
    <dgm:pt modelId="{37D3A113-A0F3-46AF-B4D6-3F884A423605}" type="pres">
      <dgm:prSet presAssocID="{B4B519AA-3B5E-4119-A71D-AE808EE2A937}" presName="parentLeftMargin" presStyleLbl="node1" presStyleIdx="2" presStyleCnt="4"/>
      <dgm:spPr/>
      <dgm:t>
        <a:bodyPr/>
        <a:lstStyle/>
        <a:p>
          <a:endParaRPr lang="zh-TW" altLang="en-US"/>
        </a:p>
      </dgm:t>
    </dgm:pt>
    <dgm:pt modelId="{DBE74B1F-2143-4041-ADCE-F4A27BA2FD78}" type="pres">
      <dgm:prSet presAssocID="{B4B519AA-3B5E-4119-A71D-AE808EE2A937}" presName="parentText" presStyleLbl="node1" presStyleIdx="3" presStyleCnt="4">
        <dgm:presLayoutVars>
          <dgm:chMax val="0"/>
          <dgm:bulletEnabled val="1"/>
        </dgm:presLayoutVars>
      </dgm:prSet>
      <dgm:spPr/>
      <dgm:t>
        <a:bodyPr/>
        <a:lstStyle/>
        <a:p>
          <a:endParaRPr lang="zh-TW" altLang="en-US"/>
        </a:p>
      </dgm:t>
    </dgm:pt>
    <dgm:pt modelId="{00B66719-F9F4-4D56-8C1E-86B19C7258D3}" type="pres">
      <dgm:prSet presAssocID="{B4B519AA-3B5E-4119-A71D-AE808EE2A937}" presName="negativeSpace" presStyleCnt="0"/>
      <dgm:spPr/>
    </dgm:pt>
    <dgm:pt modelId="{AB5F1E21-8738-495B-A8A1-E33B6B9A1C36}" type="pres">
      <dgm:prSet presAssocID="{B4B519AA-3B5E-4119-A71D-AE808EE2A937}" presName="childText" presStyleLbl="conFgAcc1" presStyleIdx="3" presStyleCnt="4">
        <dgm:presLayoutVars>
          <dgm:bulletEnabled val="1"/>
        </dgm:presLayoutVars>
      </dgm:prSet>
      <dgm:spPr/>
    </dgm:pt>
  </dgm:ptLst>
  <dgm:cxnLst>
    <dgm:cxn modelId="{C2670CB0-767B-4C23-97A5-F7B9BEF774E3}" type="presOf" srcId="{7EB6ECA1-BF5B-4B03-BC08-56D6454B7DA2}" destId="{6565DDA2-67D3-4EAB-87C1-1E2870E4FEB9}" srcOrd="1" destOrd="0" presId="urn:microsoft.com/office/officeart/2005/8/layout/list1"/>
    <dgm:cxn modelId="{91F25060-126F-457A-A0B5-99F51779EC34}" srcId="{DD6B3265-6E71-49D3-B8CE-EE11A668BA31}" destId="{E1C12717-93C1-4036-8223-87A04363AF60}" srcOrd="2" destOrd="0" parTransId="{8C867056-C7CD-4F5D-A417-5DBB7AD84EF7}" sibTransId="{D6C9E4BA-5C93-4267-9E87-408B49CA3FD2}"/>
    <dgm:cxn modelId="{8DE593FF-9130-42B2-9785-837A6A9E351C}" type="presOf" srcId="{B4B519AA-3B5E-4119-A71D-AE808EE2A937}" destId="{37D3A113-A0F3-46AF-B4D6-3F884A423605}" srcOrd="0" destOrd="0" presId="urn:microsoft.com/office/officeart/2005/8/layout/list1"/>
    <dgm:cxn modelId="{3A896A64-6EE8-48DD-9944-AF27C6D46315}" type="presOf" srcId="{B4B519AA-3B5E-4119-A71D-AE808EE2A937}" destId="{DBE74B1F-2143-4041-ADCE-F4A27BA2FD78}" srcOrd="1" destOrd="0" presId="urn:microsoft.com/office/officeart/2005/8/layout/list1"/>
    <dgm:cxn modelId="{77E7CC6B-3C74-4E63-BD7B-F9CAD7219345}" type="presOf" srcId="{7EB6ECA1-BF5B-4B03-BC08-56D6454B7DA2}" destId="{FBA7F204-C2CB-4647-9600-0779E987F34D}" srcOrd="0" destOrd="0" presId="urn:microsoft.com/office/officeart/2005/8/layout/list1"/>
    <dgm:cxn modelId="{9349137B-2639-4997-9C74-7F0C0B3D668D}" type="presOf" srcId="{26B42880-1C4D-4C00-8E1C-133121318BAA}" destId="{90A8EB6E-35E7-4A6F-8E10-620C942C30BD}" srcOrd="1" destOrd="0" presId="urn:microsoft.com/office/officeart/2005/8/layout/list1"/>
    <dgm:cxn modelId="{A0590B3E-D71D-40A2-B44D-07855EFE91EF}" srcId="{DD6B3265-6E71-49D3-B8CE-EE11A668BA31}" destId="{7EB6ECA1-BF5B-4B03-BC08-56D6454B7DA2}" srcOrd="0" destOrd="0" parTransId="{C2330DF9-9255-4213-A2C9-5872563B8B4C}" sibTransId="{F632D55B-7908-421B-A6E5-F2C652009A9B}"/>
    <dgm:cxn modelId="{1F636EB3-E5C5-4333-B232-543B54A41FFA}" type="presOf" srcId="{26B42880-1C4D-4C00-8E1C-133121318BAA}" destId="{3977115E-F482-46BF-BAE1-1E5FC83793CE}" srcOrd="0" destOrd="0" presId="urn:microsoft.com/office/officeart/2005/8/layout/list1"/>
    <dgm:cxn modelId="{18E99D1E-CC86-48D4-816B-BA3140DFE117}" type="presOf" srcId="{E1C12717-93C1-4036-8223-87A04363AF60}" destId="{762B828B-85B3-4F53-9FCE-5C63F8C7194B}" srcOrd="1" destOrd="0" presId="urn:microsoft.com/office/officeart/2005/8/layout/list1"/>
    <dgm:cxn modelId="{233A1AD4-DCFC-424B-B9FD-330057E3C1D7}" srcId="{DD6B3265-6E71-49D3-B8CE-EE11A668BA31}" destId="{26B42880-1C4D-4C00-8E1C-133121318BAA}" srcOrd="1" destOrd="0" parTransId="{CB672C8E-B6F6-4B6F-BF60-D3AB8EA8FDC9}" sibTransId="{039DE1EC-C5D3-4E2D-AB59-8D83DE250817}"/>
    <dgm:cxn modelId="{5EF36C98-041E-49A0-82EC-EF41D8B66887}" srcId="{DD6B3265-6E71-49D3-B8CE-EE11A668BA31}" destId="{B4B519AA-3B5E-4119-A71D-AE808EE2A937}" srcOrd="3" destOrd="0" parTransId="{7F6ADAD0-1FFB-48AF-BB0E-0520460C6CBF}" sibTransId="{EB06E3F0-6836-4AAA-9E8C-DB5A7BDEE1A9}"/>
    <dgm:cxn modelId="{A4A07986-0733-4C09-878E-E7A927C6C908}" type="presOf" srcId="{E1C12717-93C1-4036-8223-87A04363AF60}" destId="{F48D0502-7150-41CF-928F-6061BEA54ED3}" srcOrd="0" destOrd="0" presId="urn:microsoft.com/office/officeart/2005/8/layout/list1"/>
    <dgm:cxn modelId="{B980693B-4AF3-4541-A1E6-8566F8695D32}" type="presOf" srcId="{DD6B3265-6E71-49D3-B8CE-EE11A668BA31}" destId="{B4B5A9EA-8D0C-48BC-8B22-3C4D23D6E13D}" srcOrd="0" destOrd="0" presId="urn:microsoft.com/office/officeart/2005/8/layout/list1"/>
    <dgm:cxn modelId="{8661417C-E113-48C1-9A18-442A4865091D}" type="presParOf" srcId="{B4B5A9EA-8D0C-48BC-8B22-3C4D23D6E13D}" destId="{AF500AA9-DCD5-4B68-9C29-BF2B44AAC44D}" srcOrd="0" destOrd="0" presId="urn:microsoft.com/office/officeart/2005/8/layout/list1"/>
    <dgm:cxn modelId="{3AD90589-C557-4D87-8D0D-F3333FC93085}" type="presParOf" srcId="{AF500AA9-DCD5-4B68-9C29-BF2B44AAC44D}" destId="{FBA7F204-C2CB-4647-9600-0779E987F34D}" srcOrd="0" destOrd="0" presId="urn:microsoft.com/office/officeart/2005/8/layout/list1"/>
    <dgm:cxn modelId="{4483A8E7-8E8C-4BEA-BD32-EF6C97305B41}" type="presParOf" srcId="{AF500AA9-DCD5-4B68-9C29-BF2B44AAC44D}" destId="{6565DDA2-67D3-4EAB-87C1-1E2870E4FEB9}" srcOrd="1" destOrd="0" presId="urn:microsoft.com/office/officeart/2005/8/layout/list1"/>
    <dgm:cxn modelId="{7A9AD7AB-84EC-4EC2-887F-25D79F809310}" type="presParOf" srcId="{B4B5A9EA-8D0C-48BC-8B22-3C4D23D6E13D}" destId="{4B629AC7-634B-4887-A270-E45867361AF4}" srcOrd="1" destOrd="0" presId="urn:microsoft.com/office/officeart/2005/8/layout/list1"/>
    <dgm:cxn modelId="{A6D36D6A-473A-434A-9F52-51734587AFB2}" type="presParOf" srcId="{B4B5A9EA-8D0C-48BC-8B22-3C4D23D6E13D}" destId="{FEA4FB04-241B-4311-8644-987D7C10D79F}" srcOrd="2" destOrd="0" presId="urn:microsoft.com/office/officeart/2005/8/layout/list1"/>
    <dgm:cxn modelId="{957FAE48-07F2-496F-B523-36CB4C0617A0}" type="presParOf" srcId="{B4B5A9EA-8D0C-48BC-8B22-3C4D23D6E13D}" destId="{458DD685-D5FE-42C7-8CF7-6375292416EE}" srcOrd="3" destOrd="0" presId="urn:microsoft.com/office/officeart/2005/8/layout/list1"/>
    <dgm:cxn modelId="{18737B1F-545D-4FA4-896D-34C2D2F7FFF4}" type="presParOf" srcId="{B4B5A9EA-8D0C-48BC-8B22-3C4D23D6E13D}" destId="{0F330156-D0E6-42A3-8102-3CDDB9AA90EE}" srcOrd="4" destOrd="0" presId="urn:microsoft.com/office/officeart/2005/8/layout/list1"/>
    <dgm:cxn modelId="{AF9265B2-039D-48C4-945D-7DD8EC4B3EA7}" type="presParOf" srcId="{0F330156-D0E6-42A3-8102-3CDDB9AA90EE}" destId="{3977115E-F482-46BF-BAE1-1E5FC83793CE}" srcOrd="0" destOrd="0" presId="urn:microsoft.com/office/officeart/2005/8/layout/list1"/>
    <dgm:cxn modelId="{296D4263-D71E-4F46-9096-28643071D3F0}" type="presParOf" srcId="{0F330156-D0E6-42A3-8102-3CDDB9AA90EE}" destId="{90A8EB6E-35E7-4A6F-8E10-620C942C30BD}" srcOrd="1" destOrd="0" presId="urn:microsoft.com/office/officeart/2005/8/layout/list1"/>
    <dgm:cxn modelId="{2B8FA96F-ABA6-4552-B974-CAAFE50F2A7D}" type="presParOf" srcId="{B4B5A9EA-8D0C-48BC-8B22-3C4D23D6E13D}" destId="{5655AD15-8C04-4562-A4C2-3E3D59C47836}" srcOrd="5" destOrd="0" presId="urn:microsoft.com/office/officeart/2005/8/layout/list1"/>
    <dgm:cxn modelId="{0F9C8A19-AB68-4EF7-A366-B4AB685A800D}" type="presParOf" srcId="{B4B5A9EA-8D0C-48BC-8B22-3C4D23D6E13D}" destId="{7FAAB693-C760-47B6-BB26-25FE285174B8}" srcOrd="6" destOrd="0" presId="urn:microsoft.com/office/officeart/2005/8/layout/list1"/>
    <dgm:cxn modelId="{01C24F2F-6E9E-484E-9CCE-D4B35DCDA3F5}" type="presParOf" srcId="{B4B5A9EA-8D0C-48BC-8B22-3C4D23D6E13D}" destId="{905A6F9C-B61E-4B26-A600-207194AAA8A8}" srcOrd="7" destOrd="0" presId="urn:microsoft.com/office/officeart/2005/8/layout/list1"/>
    <dgm:cxn modelId="{13B6DE1D-9988-477B-8CD2-5FE1FA52EF61}" type="presParOf" srcId="{B4B5A9EA-8D0C-48BC-8B22-3C4D23D6E13D}" destId="{9F363751-27C9-4198-91B2-3E9B4C0F1124}" srcOrd="8" destOrd="0" presId="urn:microsoft.com/office/officeart/2005/8/layout/list1"/>
    <dgm:cxn modelId="{5DE62A3E-46EA-4CF9-AA21-35766CD1F302}" type="presParOf" srcId="{9F363751-27C9-4198-91B2-3E9B4C0F1124}" destId="{F48D0502-7150-41CF-928F-6061BEA54ED3}" srcOrd="0" destOrd="0" presId="urn:microsoft.com/office/officeart/2005/8/layout/list1"/>
    <dgm:cxn modelId="{8E7370C2-39EA-4653-8EEC-3B109A12F984}" type="presParOf" srcId="{9F363751-27C9-4198-91B2-3E9B4C0F1124}" destId="{762B828B-85B3-4F53-9FCE-5C63F8C7194B}" srcOrd="1" destOrd="0" presId="urn:microsoft.com/office/officeart/2005/8/layout/list1"/>
    <dgm:cxn modelId="{C0D8ECD9-2BD1-4A6C-A5D4-ED8B4E9D689C}" type="presParOf" srcId="{B4B5A9EA-8D0C-48BC-8B22-3C4D23D6E13D}" destId="{2DEFBAFF-CCD9-48EB-A2F8-EB9201686B5C}" srcOrd="9" destOrd="0" presId="urn:microsoft.com/office/officeart/2005/8/layout/list1"/>
    <dgm:cxn modelId="{BBAFA41F-0909-467C-AD7C-0EC996B7F5B3}" type="presParOf" srcId="{B4B5A9EA-8D0C-48BC-8B22-3C4D23D6E13D}" destId="{456ED075-5FCF-4D29-A3BF-0901E5A99E76}" srcOrd="10" destOrd="0" presId="urn:microsoft.com/office/officeart/2005/8/layout/list1"/>
    <dgm:cxn modelId="{4B78F940-2DD9-4F92-976D-575FFE237203}" type="presParOf" srcId="{B4B5A9EA-8D0C-48BC-8B22-3C4D23D6E13D}" destId="{B39B15CC-7747-4A12-B06C-96F8CD80FE71}" srcOrd="11" destOrd="0" presId="urn:microsoft.com/office/officeart/2005/8/layout/list1"/>
    <dgm:cxn modelId="{4B1BF7CE-EB51-47DD-B349-270953755241}" type="presParOf" srcId="{B4B5A9EA-8D0C-48BC-8B22-3C4D23D6E13D}" destId="{32635B21-B02E-4FFD-B908-D5F49FB8F948}" srcOrd="12" destOrd="0" presId="urn:microsoft.com/office/officeart/2005/8/layout/list1"/>
    <dgm:cxn modelId="{3FFF9D8D-05C5-4421-BDC1-F43FBB115D58}" type="presParOf" srcId="{32635B21-B02E-4FFD-B908-D5F49FB8F948}" destId="{37D3A113-A0F3-46AF-B4D6-3F884A423605}" srcOrd="0" destOrd="0" presId="urn:microsoft.com/office/officeart/2005/8/layout/list1"/>
    <dgm:cxn modelId="{E88953A2-A202-47D0-BC1A-26F183B7C5F4}" type="presParOf" srcId="{32635B21-B02E-4FFD-B908-D5F49FB8F948}" destId="{DBE74B1F-2143-4041-ADCE-F4A27BA2FD78}" srcOrd="1" destOrd="0" presId="urn:microsoft.com/office/officeart/2005/8/layout/list1"/>
    <dgm:cxn modelId="{347030D0-15AF-469F-83B0-9131358F3C4C}" type="presParOf" srcId="{B4B5A9EA-8D0C-48BC-8B22-3C4D23D6E13D}" destId="{00B66719-F9F4-4D56-8C1E-86B19C7258D3}" srcOrd="13" destOrd="0" presId="urn:microsoft.com/office/officeart/2005/8/layout/list1"/>
    <dgm:cxn modelId="{D6C5E4D3-0CD0-4989-938F-6255318DEB2D}" type="presParOf" srcId="{B4B5A9EA-8D0C-48BC-8B22-3C4D23D6E13D}" destId="{AB5F1E21-8738-495B-A8A1-E33B6B9A1C3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4FB04-241B-4311-8644-987D7C10D79F}">
      <dsp:nvSpPr>
        <dsp:cNvPr id="0" name=""/>
        <dsp:cNvSpPr/>
      </dsp:nvSpPr>
      <dsp:spPr>
        <a:xfrm>
          <a:off x="0" y="358990"/>
          <a:ext cx="717612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65DDA2-67D3-4EAB-87C1-1E2870E4FEB9}">
      <dsp:nvSpPr>
        <dsp:cNvPr id="0" name=""/>
        <dsp:cNvSpPr/>
      </dsp:nvSpPr>
      <dsp:spPr>
        <a:xfrm>
          <a:off x="358806" y="19510"/>
          <a:ext cx="50232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868" tIns="0" rIns="189868" bIns="0" numCol="1" spcCol="1270" anchor="ctr" anchorCtr="0">
          <a:noAutofit/>
        </a:bodyPr>
        <a:lstStyle/>
        <a:p>
          <a:pPr lvl="0" algn="l" defTabSz="1022350">
            <a:lnSpc>
              <a:spcPct val="90000"/>
            </a:lnSpc>
            <a:spcBef>
              <a:spcPct val="0"/>
            </a:spcBef>
            <a:spcAft>
              <a:spcPct val="35000"/>
            </a:spcAft>
          </a:pPr>
          <a:r>
            <a:rPr lang="zh-TW" altLang="en-US" sz="2300" kern="1200" dirty="0" smtClean="0"/>
            <a:t>網路程式設計實作</a:t>
          </a:r>
          <a:endParaRPr lang="zh-TW" altLang="en-US" sz="2300" kern="1200" dirty="0"/>
        </a:p>
      </dsp:txBody>
      <dsp:txXfrm>
        <a:off x="391950" y="52654"/>
        <a:ext cx="4956996" cy="612672"/>
      </dsp:txXfrm>
    </dsp:sp>
    <dsp:sp modelId="{7FAAB693-C760-47B6-BB26-25FE285174B8}">
      <dsp:nvSpPr>
        <dsp:cNvPr id="0" name=""/>
        <dsp:cNvSpPr/>
      </dsp:nvSpPr>
      <dsp:spPr>
        <a:xfrm>
          <a:off x="0" y="1402270"/>
          <a:ext cx="717612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8EB6E-35E7-4A6F-8E10-620C942C30BD}">
      <dsp:nvSpPr>
        <dsp:cNvPr id="0" name=""/>
        <dsp:cNvSpPr/>
      </dsp:nvSpPr>
      <dsp:spPr>
        <a:xfrm>
          <a:off x="358806" y="1062790"/>
          <a:ext cx="50232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868" tIns="0" rIns="189868" bIns="0" numCol="1" spcCol="1270" anchor="ctr" anchorCtr="0">
          <a:noAutofit/>
        </a:bodyPr>
        <a:lstStyle/>
        <a:p>
          <a:pPr lvl="0" algn="l" defTabSz="1022350">
            <a:lnSpc>
              <a:spcPct val="90000"/>
            </a:lnSpc>
            <a:spcBef>
              <a:spcPct val="0"/>
            </a:spcBef>
            <a:spcAft>
              <a:spcPct val="35000"/>
            </a:spcAft>
          </a:pPr>
          <a:r>
            <a:rPr lang="zh-TW" altLang="en-US" sz="2300" kern="1200" smtClean="0"/>
            <a:t>計算機實務</a:t>
          </a:r>
          <a:endParaRPr lang="en-US" altLang="zh-TW" sz="2300" kern="1200" dirty="0" smtClean="0"/>
        </a:p>
      </dsp:txBody>
      <dsp:txXfrm>
        <a:off x="391950" y="1095934"/>
        <a:ext cx="4956996" cy="612672"/>
      </dsp:txXfrm>
    </dsp:sp>
    <dsp:sp modelId="{456ED075-5FCF-4D29-A3BF-0901E5A99E76}">
      <dsp:nvSpPr>
        <dsp:cNvPr id="0" name=""/>
        <dsp:cNvSpPr/>
      </dsp:nvSpPr>
      <dsp:spPr>
        <a:xfrm flipH="1">
          <a:off x="0" y="2289577"/>
          <a:ext cx="7176120" cy="6276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B828B-85B3-4F53-9FCE-5C63F8C7194B}">
      <dsp:nvSpPr>
        <dsp:cNvPr id="0" name=""/>
        <dsp:cNvSpPr/>
      </dsp:nvSpPr>
      <dsp:spPr>
        <a:xfrm>
          <a:off x="358806" y="2106070"/>
          <a:ext cx="50232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868" tIns="0" rIns="189868" bIns="0" numCol="1" spcCol="1270" anchor="ctr" anchorCtr="0">
          <a:noAutofit/>
        </a:bodyPr>
        <a:lstStyle/>
        <a:p>
          <a:pPr lvl="0" algn="l" defTabSz="1022350">
            <a:lnSpc>
              <a:spcPct val="90000"/>
            </a:lnSpc>
            <a:spcBef>
              <a:spcPct val="0"/>
            </a:spcBef>
            <a:spcAft>
              <a:spcPct val="35000"/>
            </a:spcAft>
          </a:pPr>
          <a:r>
            <a:rPr lang="zh-TW" altLang="en-US" sz="2300" kern="1200" smtClean="0"/>
            <a:t>辦公室軟體應用</a:t>
          </a:r>
          <a:endParaRPr lang="en-US" altLang="zh-TW" sz="2300" kern="1200" dirty="0" smtClean="0"/>
        </a:p>
      </dsp:txBody>
      <dsp:txXfrm>
        <a:off x="391950" y="2139214"/>
        <a:ext cx="4956996" cy="612672"/>
      </dsp:txXfrm>
    </dsp:sp>
    <dsp:sp modelId="{AB5F1E21-8738-495B-A8A1-E33B6B9A1C36}">
      <dsp:nvSpPr>
        <dsp:cNvPr id="0" name=""/>
        <dsp:cNvSpPr/>
      </dsp:nvSpPr>
      <dsp:spPr>
        <a:xfrm>
          <a:off x="0" y="3536897"/>
          <a:ext cx="717612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74B1F-2143-4041-ADCE-F4A27BA2FD78}">
      <dsp:nvSpPr>
        <dsp:cNvPr id="0" name=""/>
        <dsp:cNvSpPr/>
      </dsp:nvSpPr>
      <dsp:spPr>
        <a:xfrm>
          <a:off x="358806" y="3197417"/>
          <a:ext cx="50232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868" tIns="0" rIns="189868" bIns="0" numCol="1" spcCol="1270" anchor="ctr" anchorCtr="0">
          <a:noAutofit/>
        </a:bodyPr>
        <a:lstStyle/>
        <a:p>
          <a:pPr lvl="0" algn="l" defTabSz="1022350">
            <a:lnSpc>
              <a:spcPct val="90000"/>
            </a:lnSpc>
            <a:spcBef>
              <a:spcPct val="0"/>
            </a:spcBef>
            <a:spcAft>
              <a:spcPct val="35000"/>
            </a:spcAft>
          </a:pPr>
          <a:r>
            <a:rPr lang="zh-TW" altLang="en-US" sz="2300" kern="1200" smtClean="0"/>
            <a:t>商業文本閱讀與資</a:t>
          </a:r>
          <a:endParaRPr lang="zh-TW" altLang="en-US" sz="2300" kern="1200"/>
        </a:p>
      </dsp:txBody>
      <dsp:txXfrm>
        <a:off x="391950" y="3230561"/>
        <a:ext cx="4956996"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78008-265F-4FD3-8DC8-E6DFD9E3D3AB}" type="datetimeFigureOut">
              <a:rPr lang="zh-TW" altLang="en-US" smtClean="0"/>
              <a:t>2021/5/28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FB823-4845-4E54-9568-0CE7E40B05E9}" type="slidenum">
              <a:rPr lang="zh-TW" altLang="en-US" smtClean="0"/>
              <a:t>‹#›</a:t>
            </a:fld>
            <a:endParaRPr lang="zh-TW" altLang="en-US"/>
          </a:p>
        </p:txBody>
      </p:sp>
    </p:spTree>
    <p:extLst>
      <p:ext uri="{BB962C8B-B14F-4D97-AF65-F5344CB8AC3E}">
        <p14:creationId xmlns:p14="http://schemas.microsoft.com/office/powerpoint/2010/main" val="255713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BD074-6B3C-49C5-971A-604B9C1E19F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6993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21</a:t>
            </a:fld>
            <a:endParaRPr lang="zh-CN" altLang="en-US"/>
          </a:p>
        </p:txBody>
      </p:sp>
    </p:spTree>
    <p:extLst>
      <p:ext uri="{BB962C8B-B14F-4D97-AF65-F5344CB8AC3E}">
        <p14:creationId xmlns:p14="http://schemas.microsoft.com/office/powerpoint/2010/main" val="116342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22</a:t>
            </a:fld>
            <a:endParaRPr lang="zh-CN" altLang="en-US"/>
          </a:p>
        </p:txBody>
      </p:sp>
    </p:spTree>
    <p:extLst>
      <p:ext uri="{BB962C8B-B14F-4D97-AF65-F5344CB8AC3E}">
        <p14:creationId xmlns:p14="http://schemas.microsoft.com/office/powerpoint/2010/main" val="350457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23</a:t>
            </a:fld>
            <a:endParaRPr lang="zh-CN" altLang="en-US"/>
          </a:p>
        </p:txBody>
      </p:sp>
    </p:spTree>
    <p:extLst>
      <p:ext uri="{BB962C8B-B14F-4D97-AF65-F5344CB8AC3E}">
        <p14:creationId xmlns:p14="http://schemas.microsoft.com/office/powerpoint/2010/main" val="21271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801e99702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a801e99702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08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b2531988d_0_1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7b2531988d_0_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55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a801e99702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a801e99702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10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801e99702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ga801e99702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58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13</a:t>
            </a:fld>
            <a:endParaRPr lang="zh-CN" altLang="en-US"/>
          </a:p>
        </p:txBody>
      </p:sp>
    </p:spTree>
    <p:extLst>
      <p:ext uri="{BB962C8B-B14F-4D97-AF65-F5344CB8AC3E}">
        <p14:creationId xmlns:p14="http://schemas.microsoft.com/office/powerpoint/2010/main" val="49402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14</a:t>
            </a:fld>
            <a:endParaRPr lang="zh-CN" altLang="en-US"/>
          </a:p>
        </p:txBody>
      </p:sp>
    </p:spTree>
    <p:extLst>
      <p:ext uri="{BB962C8B-B14F-4D97-AF65-F5344CB8AC3E}">
        <p14:creationId xmlns:p14="http://schemas.microsoft.com/office/powerpoint/2010/main" val="76454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15</a:t>
            </a:fld>
            <a:endParaRPr lang="zh-CN" altLang="en-US"/>
          </a:p>
        </p:txBody>
      </p:sp>
    </p:spTree>
    <p:extLst>
      <p:ext uri="{BB962C8B-B14F-4D97-AF65-F5344CB8AC3E}">
        <p14:creationId xmlns:p14="http://schemas.microsoft.com/office/powerpoint/2010/main" val="64757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16</a:t>
            </a:fld>
            <a:endParaRPr lang="zh-CN" altLang="en-US"/>
          </a:p>
        </p:txBody>
      </p:sp>
    </p:spTree>
    <p:extLst>
      <p:ext uri="{BB962C8B-B14F-4D97-AF65-F5344CB8AC3E}">
        <p14:creationId xmlns:p14="http://schemas.microsoft.com/office/powerpoint/2010/main" val="277798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17</a:t>
            </a:fld>
            <a:endParaRPr lang="zh-CN" altLang="en-US"/>
          </a:p>
        </p:txBody>
      </p:sp>
    </p:spTree>
    <p:extLst>
      <p:ext uri="{BB962C8B-B14F-4D97-AF65-F5344CB8AC3E}">
        <p14:creationId xmlns:p14="http://schemas.microsoft.com/office/powerpoint/2010/main" val="28650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18</a:t>
            </a:fld>
            <a:endParaRPr lang="zh-CN" altLang="en-US"/>
          </a:p>
        </p:txBody>
      </p:sp>
    </p:spTree>
    <p:extLst>
      <p:ext uri="{BB962C8B-B14F-4D97-AF65-F5344CB8AC3E}">
        <p14:creationId xmlns:p14="http://schemas.microsoft.com/office/powerpoint/2010/main" val="68797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19</a:t>
            </a:fld>
            <a:endParaRPr lang="zh-CN" altLang="en-US"/>
          </a:p>
        </p:txBody>
      </p:sp>
    </p:spTree>
    <p:extLst>
      <p:ext uri="{BB962C8B-B14F-4D97-AF65-F5344CB8AC3E}">
        <p14:creationId xmlns:p14="http://schemas.microsoft.com/office/powerpoint/2010/main" val="309899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20</a:t>
            </a:fld>
            <a:endParaRPr lang="zh-CN" altLang="en-US"/>
          </a:p>
        </p:txBody>
      </p:sp>
    </p:spTree>
    <p:extLst>
      <p:ext uri="{BB962C8B-B14F-4D97-AF65-F5344CB8AC3E}">
        <p14:creationId xmlns:p14="http://schemas.microsoft.com/office/powerpoint/2010/main" val="2957476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400">
                <a:latin typeface="微軟正黑體" panose="020B0604030504040204" pitchFamily="34" charset="-120"/>
                <a:ea typeface="微軟正黑體" panose="020B0604030504040204" pitchFamily="34" charset="-120"/>
              </a:defRPr>
            </a:lvl1pPr>
          </a:lstStyle>
          <a:p>
            <a:pPr lvl="0"/>
            <a:r>
              <a:rPr lang="zh-TW" altLang="en-US" noProof="0" smtClean="0"/>
              <a:t>按一下以編輯母片標題樣式</a:t>
            </a:r>
            <a:endParaRPr lang="en-US" altLang="zh-TW" noProof="0" dirty="0" smtClean="0"/>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zh-TW" altLang="en-US" noProof="0" smtClean="0"/>
              <a:t>按一下以編輯母片副標題樣式</a:t>
            </a:r>
            <a:endParaRPr lang="en-US" altLang="zh-TW" noProof="0" smtClean="0"/>
          </a:p>
        </p:txBody>
      </p:sp>
      <p:sp>
        <p:nvSpPr>
          <p:cNvPr id="16388" name="Rectangle 4"/>
          <p:cNvSpPr>
            <a:spLocks noGrp="1" noChangeArrowheads="1"/>
          </p:cNvSpPr>
          <p:nvPr>
            <p:ph type="dt" sz="half" idx="2"/>
          </p:nvPr>
        </p:nvSpPr>
        <p:spPr/>
        <p:txBody>
          <a:bodyPr/>
          <a:lstStyle>
            <a:lvl1pPr>
              <a:defRPr/>
            </a:lvl1pPr>
          </a:lstStyle>
          <a:p>
            <a:fld id="{426FD024-3972-41BD-B862-9F44A340DA79}" type="datetimeFigureOut">
              <a:rPr lang="zh-TW" altLang="en-US" smtClean="0"/>
              <a:t>2021/5/28</a:t>
            </a:fld>
            <a:endParaRPr lang="zh-TW" altLang="en-US"/>
          </a:p>
        </p:txBody>
      </p:sp>
      <p:sp>
        <p:nvSpPr>
          <p:cNvPr id="16389" name="Rectangle 5"/>
          <p:cNvSpPr>
            <a:spLocks noGrp="1" noChangeArrowheads="1"/>
          </p:cNvSpPr>
          <p:nvPr>
            <p:ph type="ftr" sz="quarter" idx="3"/>
          </p:nvPr>
        </p:nvSpPr>
        <p:spPr/>
        <p:txBody>
          <a:bodyPr/>
          <a:lstStyle>
            <a:lvl1pPr>
              <a:defRPr/>
            </a:lvl1pPr>
          </a:lstStyle>
          <a:p>
            <a:endParaRPr lang="zh-TW" altLang="en-US"/>
          </a:p>
        </p:txBody>
      </p:sp>
      <p:sp>
        <p:nvSpPr>
          <p:cNvPr id="16390" name="Rectangle 6"/>
          <p:cNvSpPr>
            <a:spLocks noGrp="1" noChangeArrowheads="1"/>
          </p:cNvSpPr>
          <p:nvPr>
            <p:ph type="sldNum" sz="quarter" idx="4"/>
          </p:nvPr>
        </p:nvSpPr>
        <p:spPr/>
        <p:txBody>
          <a:bodyPr/>
          <a:lstStyle>
            <a:lvl1pPr>
              <a:defRPr/>
            </a:lvl1pPr>
          </a:lstStyle>
          <a:p>
            <a:fld id="{DC1D6026-43ED-4F19-871F-80416BF78716}" type="slidenum">
              <a:rPr lang="zh-TW" altLang="en-US" smtClean="0"/>
              <a:t>‹#›</a:t>
            </a:fld>
            <a:endParaRPr lang="zh-TW" altLang="en-US"/>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975014" cy="63476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444563" y="116632"/>
            <a:ext cx="2664296" cy="338554"/>
          </a:xfrm>
          <a:prstGeom prst="rect">
            <a:avLst/>
          </a:prstGeom>
          <a:noFill/>
        </p:spPr>
        <p:txBody>
          <a:bodyPr wrap="square" rtlCol="0">
            <a:spAutoFit/>
          </a:bodyPr>
          <a:lstStyle/>
          <a:p>
            <a:r>
              <a:rPr lang="en-US" altLang="zh-TW" sz="1600" b="0" kern="1200" dirty="0" smtClean="0">
                <a:solidFill>
                  <a:schemeClr val="tx1"/>
                </a:solidFill>
                <a:effectLst/>
                <a:latin typeface="華康行書體" panose="03000509000000000000" pitchFamily="65" charset="-120"/>
                <a:ea typeface="華康行書體" panose="03000509000000000000" pitchFamily="65" charset="-120"/>
                <a:cs typeface="+mn-cs"/>
              </a:rPr>
              <a:t>104</a:t>
            </a:r>
            <a:r>
              <a:rPr lang="zh-TW" altLang="zh-TW" sz="1600" b="0" kern="1200" dirty="0" smtClean="0">
                <a:solidFill>
                  <a:schemeClr val="tx1"/>
                </a:solidFill>
                <a:effectLst/>
                <a:latin typeface="華康行書體" panose="03000509000000000000" pitchFamily="65" charset="-120"/>
                <a:ea typeface="華康行書體" panose="03000509000000000000" pitchFamily="65" charset="-120"/>
                <a:cs typeface="+mn-cs"/>
              </a:rPr>
              <a:t>學年度桃連區</a:t>
            </a:r>
            <a:r>
              <a:rPr lang="zh-TW" altLang="en-US" sz="1600" b="0" kern="1200" dirty="0" smtClean="0">
                <a:solidFill>
                  <a:schemeClr val="tx1"/>
                </a:solidFill>
                <a:effectLst/>
                <a:latin typeface="華康行書體" panose="03000509000000000000" pitchFamily="65" charset="-120"/>
                <a:ea typeface="華康行書體" panose="03000509000000000000" pitchFamily="65" charset="-120"/>
                <a:cs typeface="+mn-cs"/>
              </a:rPr>
              <a:t>免試入學</a:t>
            </a:r>
            <a:endParaRPr lang="zh-TW" altLang="en-US" sz="1600" b="0" dirty="0">
              <a:latin typeface="華康行書體" panose="03000509000000000000" pitchFamily="65" charset="-120"/>
              <a:ea typeface="華康行書體" panose="03000509000000000000" pitchFamily="65" charset="-12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192260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44433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8400"/>
            <a:ext cx="2133600" cy="457200"/>
          </a:xfrm>
        </p:spPr>
        <p:txBody>
          <a:bodyPr/>
          <a:lstStyle>
            <a:lvl1pPr>
              <a:defRPr/>
            </a:lvl1pPr>
          </a:lstStyle>
          <a:p>
            <a:fld id="{426FD024-3972-41BD-B862-9F44A340DA79}" type="datetimeFigureOut">
              <a:rPr lang="zh-TW" altLang="en-US" smtClean="0"/>
              <a:t>2021/5/28</a:t>
            </a:fld>
            <a:endParaRPr lang="zh-TW" altLang="en-US"/>
          </a:p>
        </p:txBody>
      </p:sp>
      <p:sp>
        <p:nvSpPr>
          <p:cNvPr id="7" name="頁尾版面配置區 6"/>
          <p:cNvSpPr>
            <a:spLocks noGrp="1"/>
          </p:cNvSpPr>
          <p:nvPr>
            <p:ph type="ftr" sz="quarter" idx="11"/>
          </p:nvPr>
        </p:nvSpPr>
        <p:spPr>
          <a:xfrm>
            <a:off x="3124200" y="6248400"/>
            <a:ext cx="2895600" cy="457200"/>
          </a:xfrm>
        </p:spPr>
        <p:txBody>
          <a:bodyPr/>
          <a:lstStyle>
            <a:lvl1pPr>
              <a:defRPr/>
            </a:lvl1pPr>
          </a:lstStyle>
          <a:p>
            <a:endParaRPr lang="zh-TW" altLang="en-US"/>
          </a:p>
        </p:txBody>
      </p:sp>
      <p:sp>
        <p:nvSpPr>
          <p:cNvPr id="8" name="投影片編號版面配置區 7"/>
          <p:cNvSpPr>
            <a:spLocks noGrp="1"/>
          </p:cNvSpPr>
          <p:nvPr>
            <p:ph type="sldNum" sz="quarter" idx="12"/>
          </p:nvPr>
        </p:nvSpPr>
        <p:spPr>
          <a:xfrm>
            <a:off x="6553200" y="6248400"/>
            <a:ext cx="2133600" cy="457200"/>
          </a:xfrm>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397963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600200"/>
            <a:ext cx="4038600" cy="4530725"/>
          </a:xfrm>
        </p:spPr>
        <p:txBody>
          <a:bodyPr/>
          <a:lstStyle/>
          <a:p>
            <a:r>
              <a:rPr lang="zh-TW" altLang="en-US" smtClean="0"/>
              <a:t>按一下圖示以新增美工 圖案</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zh-TW" altLang="en-US"/>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329101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7222ECA-4B61-4BA2-A5F1-841ED4A75995}" type="datetime1">
              <a:rPr lang="en-US" altLang="zh-TW" smtClean="0"/>
              <a:pPr/>
              <a:t>5/28/2021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3444511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AFFA091-8B6C-4ACD-973C-36FAFFC41311}" type="datetime1">
              <a:rPr lang="en-US" altLang="zh-TW"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0D8A8-B859-4C5B-B442-5FAB2CCC1924}" type="slidenum">
              <a:rPr lang="en-US" smtClean="0"/>
              <a:pPr/>
              <a:t>‹#›</a:t>
            </a:fld>
            <a:endParaRPr lang="en-US"/>
          </a:p>
        </p:txBody>
      </p:sp>
      <p:pic>
        <p:nvPicPr>
          <p:cNvPr id="7" name="圖片 6" descr="logo.png"/>
          <p:cNvPicPr>
            <a:picLocks noChangeAspect="1"/>
          </p:cNvPicPr>
          <p:nvPr userDrawn="1"/>
        </p:nvPicPr>
        <p:blipFill>
          <a:blip r:embed="rId3" cstate="print"/>
          <a:stretch>
            <a:fillRect/>
          </a:stretch>
        </p:blipFill>
        <p:spPr>
          <a:xfrm>
            <a:off x="1763688" y="0"/>
            <a:ext cx="1728192" cy="637761"/>
          </a:xfrm>
          <a:prstGeom prst="rect">
            <a:avLst/>
          </a:prstGeom>
        </p:spPr>
      </p:pic>
    </p:spTree>
    <p:extLst>
      <p:ext uri="{BB962C8B-B14F-4D97-AF65-F5344CB8AC3E}">
        <p14:creationId xmlns:p14="http://schemas.microsoft.com/office/powerpoint/2010/main" val="383850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9F66BA9-73E7-46AF-8F44-13640AD6C859}" type="datetime1">
              <a:rPr lang="en-US" altLang="zh-TW"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344696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4A44CC03-6C87-4782-B2DA-DE502C7C5470}" type="datetime1">
              <a:rPr lang="en-US" altLang="zh-TW"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402544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8EEBB80-8BB4-4962-B78F-E4AA67C12A9A}" type="datetime1">
              <a:rPr lang="en-US" altLang="zh-TW" smtClean="0"/>
              <a:pPr/>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237594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4E19753-9BEE-4895-A885-D8DD589CBBE9}" type="datetime1">
              <a:rPr lang="en-US" altLang="zh-TW" smtClean="0"/>
              <a:pPr/>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356656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975014" cy="63476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228184" y="64065"/>
            <a:ext cx="2839239" cy="369332"/>
          </a:xfrm>
          <a:prstGeom prst="rect">
            <a:avLst/>
          </a:prstGeom>
        </p:spPr>
        <p:txBody>
          <a:bodyPr wrap="none">
            <a:spAutoFit/>
          </a:bodyPr>
          <a:lstStyle/>
          <a:p>
            <a:r>
              <a:rPr lang="en-US" altLang="zh-TW" sz="1800" b="0" kern="1200" dirty="0" smtClean="0">
                <a:solidFill>
                  <a:schemeClr val="tx1"/>
                </a:solidFill>
                <a:effectLst/>
                <a:latin typeface="華康行書體" panose="03000509000000000000" pitchFamily="65" charset="-120"/>
                <a:ea typeface="華康行書體" panose="03000509000000000000" pitchFamily="65" charset="-120"/>
                <a:cs typeface="+mn-cs"/>
              </a:rPr>
              <a:t>104</a:t>
            </a:r>
            <a:r>
              <a:rPr lang="zh-TW" altLang="zh-TW" sz="1800" b="0" kern="1200" dirty="0" smtClean="0">
                <a:solidFill>
                  <a:schemeClr val="tx1"/>
                </a:solidFill>
                <a:effectLst/>
                <a:latin typeface="華康行書體" panose="03000509000000000000" pitchFamily="65" charset="-120"/>
                <a:ea typeface="華康行書體" panose="03000509000000000000" pitchFamily="65" charset="-120"/>
                <a:cs typeface="+mn-cs"/>
              </a:rPr>
              <a:t>學年度桃連區</a:t>
            </a:r>
            <a:r>
              <a:rPr lang="zh-TW" altLang="en-US" sz="1800" b="0" kern="1200" dirty="0" smtClean="0">
                <a:solidFill>
                  <a:schemeClr val="tx1"/>
                </a:solidFill>
                <a:effectLst/>
                <a:latin typeface="華康行書體" panose="03000509000000000000" pitchFamily="65" charset="-120"/>
                <a:ea typeface="華康行書體" panose="03000509000000000000" pitchFamily="65" charset="-120"/>
                <a:cs typeface="+mn-cs"/>
              </a:rPr>
              <a:t>免試入學</a:t>
            </a:r>
            <a:endParaRPr lang="zh-TW" altLang="en-US" sz="1800" b="0" dirty="0">
              <a:latin typeface="華康行書體" panose="03000509000000000000" pitchFamily="65" charset="-120"/>
              <a:ea typeface="華康行書體" panose="03000509000000000000" pitchFamily="65" charset="-120"/>
            </a:endParaRPr>
          </a:p>
        </p:txBody>
      </p:sp>
    </p:spTree>
    <p:extLst>
      <p:ext uri="{BB962C8B-B14F-4D97-AF65-F5344CB8AC3E}">
        <p14:creationId xmlns:p14="http://schemas.microsoft.com/office/powerpoint/2010/main" val="10386865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D318F-88D6-4382-994F-4F5FF3A117FA}" type="datetime1">
              <a:rPr lang="en-US" altLang="zh-TW" smtClean="0"/>
              <a:pPr/>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338527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00CD451-2C66-4A49-803C-624343B737F8}" type="datetime1">
              <a:rPr lang="en-US" altLang="zh-TW"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269398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1470877-EFE6-4A82-8842-25041115FBA2}" type="datetime1">
              <a:rPr lang="en-US" altLang="zh-TW"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624224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4B73778-4C4B-4325-9899-C84796185936}" type="datetime1">
              <a:rPr lang="en-US" altLang="zh-TW"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163069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1FD1D83-2AF2-467B-9574-433BC7E8F206}" type="datetime1">
              <a:rPr lang="en-US" altLang="zh-TW"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0D8A8-B859-4C5B-B442-5FAB2CCC1924}" type="slidenum">
              <a:rPr lang="en-US" smtClean="0"/>
              <a:pPr/>
              <a:t>‹#›</a:t>
            </a:fld>
            <a:endParaRPr lang="en-US"/>
          </a:p>
        </p:txBody>
      </p:sp>
    </p:spTree>
    <p:extLst>
      <p:ext uri="{BB962C8B-B14F-4D97-AF65-F5344CB8AC3E}">
        <p14:creationId xmlns:p14="http://schemas.microsoft.com/office/powerpoint/2010/main" val="675212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8" descr="00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10" descr="link-KHEDU.gif"/>
          <p:cNvPicPr>
            <a:picLocks noChangeAspect="1"/>
          </p:cNvPicPr>
          <p:nvPr userDrawn="1"/>
        </p:nvPicPr>
        <p:blipFill>
          <a:blip r:embed="rId3" cstate="print"/>
          <a:srcRect/>
          <a:stretch>
            <a:fillRect/>
          </a:stretch>
        </p:blipFill>
        <p:spPr bwMode="auto">
          <a:xfrm>
            <a:off x="0" y="0"/>
            <a:ext cx="1992313" cy="539750"/>
          </a:xfrm>
          <a:prstGeom prst="rect">
            <a:avLst/>
          </a:prstGeom>
          <a:noFill/>
          <a:ln w="9525">
            <a:noFill/>
            <a:miter lim="800000"/>
            <a:headEnd/>
            <a:tailEnd/>
          </a:ln>
        </p:spPr>
      </p:pic>
      <p:pic>
        <p:nvPicPr>
          <p:cNvPr id="6" name="Picture 1" descr="G:\103適性入學\image\1191892486865.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85213" y="0"/>
            <a:ext cx="458787" cy="53975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lvl1pPr>
              <a:defRPr b="1">
                <a:solidFill>
                  <a:srgbClr val="006600"/>
                </a:solidFill>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b="1">
                <a:solidFill>
                  <a:srgbClr val="660066"/>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fld id="{A6053609-1551-48B4-B144-D4A12CBF5A37}" type="datetime1">
              <a:rPr lang="zh-TW" altLang="en-US">
                <a:solidFill>
                  <a:prstClr val="black">
                    <a:tint val="75000"/>
                  </a:prstClr>
                </a:solidFill>
              </a:rPr>
              <a:pPr>
                <a:defRPr/>
              </a:pPr>
              <a:t>2021/5/28</a:t>
            </a:fld>
            <a:endParaRPr lang="zh-TW" altLang="en-US" dirty="0">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593E4462-264F-400A-B935-D4A988EDE24D}" type="slidenum">
              <a:rPr lang="zh-TW" altLang="en-US" smtClean="0">
                <a:solidFill>
                  <a:prstClr val="black">
                    <a:tint val="75000"/>
                  </a:prstClr>
                </a:solidFill>
              </a:rPr>
              <a:pPr>
                <a:def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2496731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lvl1pPr>
              <a:defRPr>
                <a:solidFill>
                  <a:srgbClr val="660066"/>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340768"/>
            <a:ext cx="8229600" cy="4785395"/>
          </a:xfrm>
        </p:spPr>
        <p:txBody>
          <a:bodyPr/>
          <a:lstStyle>
            <a:lvl1pPr>
              <a:defRPr>
                <a:solidFill>
                  <a:srgbClr val="006600"/>
                </a:solidFill>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47FF2BB7-99BF-4DD2-AC08-0F38D18F4EA7}"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08FE70-AF9A-4666-837D-1B319035AF2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9505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ECC86B2-699C-47E0-A6CB-E9D3618AD899}"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91A0F06A-0E9C-4407-8B4A-C2F6071F6FA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64805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AAF5386-C14B-4189-A52E-07050D45E90A}"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2E01203F-EA70-4F70-B959-75D36F93ED1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0622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1B784AB-0904-4F8E-AD7A-E21486BEC228}"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3502C5B0-2267-4CC4-B687-94EC0B2E25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9476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29289952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p>
            <a:r>
              <a:rPr lang="zh-TW" altLang="en-US" smtClean="0"/>
              <a:t>按一下以編輯母片標題樣式</a:t>
            </a:r>
            <a:endParaRPr lang="zh-TW" altLang="en-US" dirty="0"/>
          </a:p>
        </p:txBody>
      </p:sp>
      <p:sp>
        <p:nvSpPr>
          <p:cNvPr id="3" name="日期版面配置區 3"/>
          <p:cNvSpPr>
            <a:spLocks noGrp="1"/>
          </p:cNvSpPr>
          <p:nvPr>
            <p:ph type="dt" sz="half" idx="10"/>
          </p:nvPr>
        </p:nvSpPr>
        <p:spPr/>
        <p:txBody>
          <a:bodyPr/>
          <a:lstStyle>
            <a:lvl1pPr>
              <a:defRPr/>
            </a:lvl1pPr>
          </a:lstStyle>
          <a:p>
            <a:pPr>
              <a:defRPr/>
            </a:pPr>
            <a:fld id="{AADB4A24-604F-4B07-A4A4-7E8045D222B6}"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E700CA78-C651-44FA-96DC-7DBEE4F984E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777088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0141D81-80B5-4873-A535-15352CF10C68}"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ABC93379-32D4-4618-AA68-8CF3D8E794A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05010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AD891DB-DE35-4666-A56A-3DB42E9D533D}"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8371FA47-FC74-41A8-BEF5-1A0985D7D13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37453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264793A5-9F8F-4D12-8A1F-BEC7E846B0DD}"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7EADC3A4-0260-4C9B-A5EA-F0F55943964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7276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254338C-C09D-47EF-9982-4B58E1B20AB6}"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B98F38F-6DCD-458C-8774-8F797466046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28458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D7E9190-3FF1-49BA-BC97-A7CFB285CB03}" type="datetime1">
              <a:rPr lang="zh-TW" altLang="en-US">
                <a:solidFill>
                  <a:prstClr val="black">
                    <a:tint val="75000"/>
                  </a:prstClr>
                </a:solidFill>
              </a:rPr>
              <a:pPr>
                <a:defRPr/>
              </a:pPr>
              <a:t>2021/5/28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4C5D9D6-A657-46A9-A0C8-C4408DE74E2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48341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7655E6C-8DC5-490E-96D3-FEF663F5A52D}" type="datetimeFigureOut">
              <a:rPr lang="zh-TW" altLang="en-US" smtClean="0"/>
              <a:pPr/>
              <a:t>2021/5/28</a:t>
            </a:fld>
            <a:endParaRPr lang="zh-TW"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zh-TW" alt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BA4C95E-E54F-4E3F-982D-06FB9FF21265}" type="slidenum">
              <a:rPr lang="zh-TW" altLang="en-US" smtClean="0">
                <a:solidFill>
                  <a:srgbClr val="94C600"/>
                </a:solidFill>
              </a:rPr>
              <a:pPr/>
              <a:t>‹#›</a:t>
            </a:fld>
            <a:endParaRPr lang="zh-TW" alt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02418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5" name="Footer Placeholder 4"/>
          <p:cNvSpPr>
            <a:spLocks noGrp="1"/>
          </p:cNvSpPr>
          <p:nvPr>
            <p:ph type="ftr" sz="quarter" idx="11"/>
          </p:nvPr>
        </p:nvSpPr>
        <p:spPr/>
        <p:txBody>
          <a:bodyPr/>
          <a:lstStyle/>
          <a:p>
            <a:endParaRPr lang="zh-TW" altLang="en-US">
              <a:solidFill>
                <a:srgbClr val="94C600"/>
              </a:solidFill>
            </a:endParaRPr>
          </a:p>
        </p:txBody>
      </p:sp>
      <p:sp>
        <p:nvSpPr>
          <p:cNvPr id="6" name="Slide Number Placeholder 5"/>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3169721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5" name="Footer Placeholder 4"/>
          <p:cNvSpPr>
            <a:spLocks noGrp="1"/>
          </p:cNvSpPr>
          <p:nvPr>
            <p:ph type="ftr" sz="quarter" idx="11"/>
          </p:nvPr>
        </p:nvSpPr>
        <p:spPr/>
        <p:txBody>
          <a:bodyPr/>
          <a:lstStyle/>
          <a:p>
            <a:endParaRPr lang="zh-TW" altLang="en-US">
              <a:solidFill>
                <a:srgbClr val="94C600"/>
              </a:solidFill>
            </a:endParaRPr>
          </a:p>
        </p:txBody>
      </p:sp>
      <p:sp>
        <p:nvSpPr>
          <p:cNvPr id="6" name="Slide Number Placeholder 5"/>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1555714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6" name="Footer Placeholder 5"/>
          <p:cNvSpPr>
            <a:spLocks noGrp="1"/>
          </p:cNvSpPr>
          <p:nvPr>
            <p:ph type="ftr" sz="quarter" idx="11"/>
          </p:nvPr>
        </p:nvSpPr>
        <p:spPr/>
        <p:txBody>
          <a:bodyPr/>
          <a:lstStyle/>
          <a:p>
            <a:endParaRPr lang="zh-TW" altLang="en-US">
              <a:solidFill>
                <a:srgbClr val="94C600"/>
              </a:solidFill>
            </a:endParaRPr>
          </a:p>
        </p:txBody>
      </p:sp>
      <p:sp>
        <p:nvSpPr>
          <p:cNvPr id="7" name="Slide Number Placeholder 6"/>
          <p:cNvSpPr>
            <a:spLocks noGrp="1"/>
          </p:cNvSpPr>
          <p:nvPr>
            <p:ph type="sldNum" sz="quarter" idx="12"/>
          </p:nvPr>
        </p:nvSpPr>
        <p:spPr/>
        <p:txBody>
          <a:bodyPr/>
          <a:lstStyle/>
          <a:p>
            <a:fld id="{EBA4C95E-E54F-4E3F-982D-06FB9FF21265}" type="slidenum">
              <a:rPr lang="zh-TW" altLang="en-US" smtClean="0"/>
              <a:pPr/>
              <a:t>‹#›</a:t>
            </a:fld>
            <a:endParaRPr lang="zh-TW" altLang="en-US"/>
          </a:p>
        </p:txBody>
      </p:sp>
      <p:sp>
        <p:nvSpPr>
          <p:cNvPr id="9" name="Content Placeholder 8"/>
          <p:cNvSpPr>
            <a:spLocks noGrp="1"/>
          </p:cNvSpPr>
          <p:nvPr>
            <p:ph sz="quarter" idx="13"/>
          </p:nvPr>
        </p:nvSpPr>
        <p:spPr>
          <a:xfrm>
            <a:off x="1042416" y="2313432"/>
            <a:ext cx="3419856"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332630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
        <p:nvSpPr>
          <p:cNvPr id="8" name="矩形 7"/>
          <p:cNvSpPr/>
          <p:nvPr/>
        </p:nvSpPr>
        <p:spPr>
          <a:xfrm>
            <a:off x="6228184" y="116632"/>
            <a:ext cx="2839239" cy="369332"/>
          </a:xfrm>
          <a:prstGeom prst="rect">
            <a:avLst/>
          </a:prstGeom>
        </p:spPr>
        <p:txBody>
          <a:bodyPr wrap="none">
            <a:spAutoFit/>
          </a:bodyPr>
          <a:lstStyle/>
          <a:p>
            <a:r>
              <a:rPr lang="en-US" altLang="zh-TW" sz="1800" b="0" kern="1200" dirty="0" smtClean="0">
                <a:solidFill>
                  <a:schemeClr val="tx1"/>
                </a:solidFill>
                <a:effectLst/>
                <a:latin typeface="華康行書體" panose="03000509000000000000" pitchFamily="65" charset="-120"/>
                <a:ea typeface="華康行書體" panose="03000509000000000000" pitchFamily="65" charset="-120"/>
                <a:cs typeface="+mn-cs"/>
              </a:rPr>
              <a:t>104</a:t>
            </a:r>
            <a:r>
              <a:rPr lang="zh-TW" altLang="zh-TW" sz="1800" b="0" kern="1200" dirty="0" smtClean="0">
                <a:solidFill>
                  <a:schemeClr val="tx1"/>
                </a:solidFill>
                <a:effectLst/>
                <a:latin typeface="華康行書體" panose="03000509000000000000" pitchFamily="65" charset="-120"/>
                <a:ea typeface="華康行書體" panose="03000509000000000000" pitchFamily="65" charset="-120"/>
                <a:cs typeface="+mn-cs"/>
              </a:rPr>
              <a:t>學年度桃連區</a:t>
            </a:r>
            <a:r>
              <a:rPr lang="zh-TW" altLang="en-US" sz="1800" b="0" kern="1200" dirty="0" smtClean="0">
                <a:solidFill>
                  <a:schemeClr val="tx1"/>
                </a:solidFill>
                <a:effectLst/>
                <a:latin typeface="華康行書體" panose="03000509000000000000" pitchFamily="65" charset="-120"/>
                <a:ea typeface="華康行書體" panose="03000509000000000000" pitchFamily="65" charset="-120"/>
                <a:cs typeface="+mn-cs"/>
              </a:rPr>
              <a:t>免試入學</a:t>
            </a:r>
            <a:endParaRPr lang="zh-TW" altLang="en-US" sz="1800" b="0" dirty="0">
              <a:latin typeface="華康行書體" panose="03000509000000000000" pitchFamily="65" charset="-120"/>
              <a:ea typeface="華康行書體" panose="03000509000000000000" pitchFamily="65" charset="-12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975014" cy="63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398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8" name="Footer Placeholder 7"/>
          <p:cNvSpPr>
            <a:spLocks noGrp="1"/>
          </p:cNvSpPr>
          <p:nvPr>
            <p:ph type="ftr" sz="quarter" idx="11"/>
          </p:nvPr>
        </p:nvSpPr>
        <p:spPr/>
        <p:txBody>
          <a:bodyPr/>
          <a:lstStyle/>
          <a:p>
            <a:endParaRPr lang="zh-TW" altLang="en-US">
              <a:solidFill>
                <a:srgbClr val="94C600"/>
              </a:solidFill>
            </a:endParaRPr>
          </a:p>
        </p:txBody>
      </p:sp>
      <p:sp>
        <p:nvSpPr>
          <p:cNvPr id="9" name="Slide Number Placeholder 8"/>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360976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4" name="Footer Placeholder 3"/>
          <p:cNvSpPr>
            <a:spLocks noGrp="1"/>
          </p:cNvSpPr>
          <p:nvPr>
            <p:ph type="ftr" sz="quarter" idx="11"/>
          </p:nvPr>
        </p:nvSpPr>
        <p:spPr/>
        <p:txBody>
          <a:bodyPr/>
          <a:lstStyle/>
          <a:p>
            <a:endParaRPr lang="zh-TW" altLang="en-US">
              <a:solidFill>
                <a:srgbClr val="94C600"/>
              </a:solidFill>
            </a:endParaRPr>
          </a:p>
        </p:txBody>
      </p:sp>
      <p:sp>
        <p:nvSpPr>
          <p:cNvPr id="5" name="Slide Number Placeholder 4"/>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3132632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3" name="Footer Placeholder 2"/>
          <p:cNvSpPr>
            <a:spLocks noGrp="1"/>
          </p:cNvSpPr>
          <p:nvPr>
            <p:ph type="ftr" sz="quarter" idx="11"/>
          </p:nvPr>
        </p:nvSpPr>
        <p:spPr/>
        <p:txBody>
          <a:bodyPr/>
          <a:lstStyle/>
          <a:p>
            <a:endParaRPr lang="zh-TW" altLang="en-US">
              <a:solidFill>
                <a:srgbClr val="94C600"/>
              </a:solidFill>
            </a:endParaRPr>
          </a:p>
        </p:txBody>
      </p:sp>
      <p:sp>
        <p:nvSpPr>
          <p:cNvPr id="4" name="Slide Number Placeholder 3"/>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1449824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Date Placeholder 4"/>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7" name="Slide Number Placeholder 6"/>
          <p:cNvSpPr>
            <a:spLocks noGrp="1"/>
          </p:cNvSpPr>
          <p:nvPr>
            <p:ph type="sldNum" sz="quarter" idx="12"/>
          </p:nvPr>
        </p:nvSpPr>
        <p:spPr/>
        <p:txBody>
          <a:bodyPr/>
          <a:lstStyle/>
          <a:p>
            <a:fld id="{EBA4C95E-E54F-4E3F-982D-06FB9FF21265}" type="slidenum">
              <a:rPr lang="zh-TW" altLang="en-US" smtClean="0"/>
              <a:pPr/>
              <a:t>‹#›</a:t>
            </a:fld>
            <a:endParaRPr lang="zh-TW"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TW" alt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432276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TW" altLang="en-US">
              <a:solidFill>
                <a:srgbClr val="94C600"/>
              </a:solidFill>
            </a:endParaRPr>
          </a:p>
        </p:txBody>
      </p:sp>
      <p:sp>
        <p:nvSpPr>
          <p:cNvPr id="7" name="Slide Number Placeholder 6"/>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2259032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5" name="Footer Placeholder 4"/>
          <p:cNvSpPr>
            <a:spLocks noGrp="1"/>
          </p:cNvSpPr>
          <p:nvPr>
            <p:ph type="ftr" sz="quarter" idx="11"/>
          </p:nvPr>
        </p:nvSpPr>
        <p:spPr/>
        <p:txBody>
          <a:bodyPr/>
          <a:lstStyle/>
          <a:p>
            <a:endParaRPr lang="zh-TW" altLang="en-US">
              <a:solidFill>
                <a:srgbClr val="94C600"/>
              </a:solidFill>
            </a:endParaRPr>
          </a:p>
        </p:txBody>
      </p:sp>
      <p:sp>
        <p:nvSpPr>
          <p:cNvPr id="6" name="Slide Number Placeholder 5"/>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944330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7655E6C-8DC5-490E-96D3-FEF663F5A52D}" type="datetimeFigureOut">
              <a:rPr lang="zh-TW" altLang="en-US" smtClean="0"/>
              <a:pPr/>
              <a:t>2021/5/28</a:t>
            </a:fld>
            <a:endParaRPr lang="zh-TW" altLang="en-US"/>
          </a:p>
        </p:txBody>
      </p:sp>
      <p:sp>
        <p:nvSpPr>
          <p:cNvPr id="5" name="Footer Placeholder 4"/>
          <p:cNvSpPr>
            <a:spLocks noGrp="1"/>
          </p:cNvSpPr>
          <p:nvPr>
            <p:ph type="ftr" sz="quarter" idx="11"/>
          </p:nvPr>
        </p:nvSpPr>
        <p:spPr/>
        <p:txBody>
          <a:bodyPr/>
          <a:lstStyle/>
          <a:p>
            <a:endParaRPr lang="zh-TW" altLang="en-US">
              <a:solidFill>
                <a:srgbClr val="94C600"/>
              </a:solidFill>
            </a:endParaRPr>
          </a:p>
        </p:txBody>
      </p:sp>
      <p:sp>
        <p:nvSpPr>
          <p:cNvPr id="6" name="Slide Number Placeholder 5"/>
          <p:cNvSpPr>
            <a:spLocks noGrp="1"/>
          </p:cNvSpPr>
          <p:nvPr>
            <p:ph type="sldNum" sz="quarter" idx="12"/>
          </p:nvPr>
        </p:nvSpPr>
        <p:spPr/>
        <p:txBody>
          <a:bodyPr/>
          <a:lstStyle/>
          <a:p>
            <a:fld id="{EBA4C95E-E54F-4E3F-982D-06FB9FF21265}" type="slidenum">
              <a:rPr lang="zh-TW" altLang="en-US" smtClean="0"/>
              <a:pPr/>
              <a:t>‹#›</a:t>
            </a:fld>
            <a:endParaRPr lang="zh-TW" altLang="en-US"/>
          </a:p>
        </p:txBody>
      </p:sp>
    </p:spTree>
    <p:extLst>
      <p:ext uri="{BB962C8B-B14F-4D97-AF65-F5344CB8AC3E}">
        <p14:creationId xmlns:p14="http://schemas.microsoft.com/office/powerpoint/2010/main" val="3390890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t="-3"/>
          <a:stretch>
            <a:fillRect/>
          </a:stretch>
        </p:blipFill>
        <p:spPr bwMode="auto">
          <a:xfrm>
            <a:off x="0" y="0"/>
            <a:ext cx="91440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userDrawn="1"/>
        </p:nvSpPr>
        <p:spPr>
          <a:xfrm>
            <a:off x="465626" y="178104"/>
            <a:ext cx="3242278" cy="523220"/>
          </a:xfrm>
          <a:prstGeom prst="rect">
            <a:avLst/>
          </a:prstGeom>
          <a:noFill/>
          <a:effectLst>
            <a:outerShdw blurRad="50800" dist="38100" dir="2700000" algn="tl" rotWithShape="0">
              <a:prstClr val="black">
                <a:alpha val="40000"/>
              </a:prstClr>
            </a:outerShdw>
          </a:effectLst>
        </p:spPr>
        <p:txBody>
          <a:bodyPr>
            <a:spAutoFit/>
          </a:bodyPr>
          <a:lstStyle/>
          <a:p>
            <a:pPr algn="dist" eaLnBrk="1" hangingPunct="1">
              <a:defRPr/>
            </a:pPr>
            <a:r>
              <a:rPr kumimoji="1" lang="zh-TW" altLang="en-US" sz="2800" b="1" dirty="0">
                <a:solidFill>
                  <a:srgbClr val="FF0000"/>
                </a:solidFill>
                <a:effectLst>
                  <a:glow rad="88900">
                    <a:prstClr val="white">
                      <a:alpha val="88000"/>
                    </a:prstClr>
                  </a:glow>
                </a:effectLst>
                <a:latin typeface="標楷體" pitchFamily="65" charset="-120"/>
                <a:ea typeface="標楷體" panose="03000509000000000000" pitchFamily="65" charset="-120"/>
              </a:rPr>
              <a:t>國立內壢高級中學</a:t>
            </a:r>
          </a:p>
        </p:txBody>
      </p:sp>
      <p:sp>
        <p:nvSpPr>
          <p:cNvPr id="5" name="文字方塊 4"/>
          <p:cNvSpPr txBox="1"/>
          <p:nvPr userDrawn="1"/>
        </p:nvSpPr>
        <p:spPr>
          <a:xfrm>
            <a:off x="512763" y="615950"/>
            <a:ext cx="3168650" cy="307975"/>
          </a:xfrm>
          <a:prstGeom prst="rect">
            <a:avLst/>
          </a:prstGeom>
          <a:noFill/>
        </p:spPr>
        <p:txBody>
          <a:bodyPr>
            <a:spAutoFit/>
          </a:bodyPr>
          <a:lstStyle/>
          <a:p>
            <a:pPr algn="dist" eaLnBrk="1" hangingPunct="1">
              <a:defRPr/>
            </a:pP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National </a:t>
            </a:r>
            <a:r>
              <a:rPr kumimoji="1" lang="en-US" altLang="zh-TW" sz="1400" b="1" dirty="0" err="1">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Nei</a:t>
            </a: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-Li Senior High School</a:t>
            </a:r>
            <a:endParaRPr kumimoji="1" lang="zh-TW" altLang="en-US"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endParaRPr>
          </a:p>
        </p:txBody>
      </p:sp>
      <p:sp>
        <p:nvSpPr>
          <p:cNvPr id="6" name="文字方塊 5"/>
          <p:cNvSpPr txBox="1">
            <a:spLocks noChangeArrowheads="1"/>
          </p:cNvSpPr>
          <p:nvPr userDrawn="1"/>
        </p:nvSpPr>
        <p:spPr bwMode="auto">
          <a:xfrm>
            <a:off x="6561138" y="14128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defRPr/>
            </a:pPr>
            <a:r>
              <a:rPr lang="en-US" altLang="zh-TW" sz="1200" i="1" smtClean="0">
                <a:solidFill>
                  <a:srgbClr val="F2F2F2"/>
                </a:solidFill>
              </a:rPr>
              <a:t>http://www.nlhs.tyc.edu.tw</a:t>
            </a:r>
            <a:br>
              <a:rPr lang="en-US" altLang="zh-TW" sz="1200" i="1" smtClean="0">
                <a:solidFill>
                  <a:srgbClr val="F2F2F2"/>
                </a:solidFill>
              </a:rPr>
            </a:br>
            <a:r>
              <a:rPr lang="en-US" altLang="zh-TW" sz="1200" i="1" smtClean="0">
                <a:solidFill>
                  <a:srgbClr val="F2F2F2"/>
                </a:solidFill>
              </a:rPr>
              <a:t>since 1999</a:t>
            </a:r>
            <a:endParaRPr lang="zh-TW" altLang="en-US" sz="1200" i="1" smtClean="0">
              <a:solidFill>
                <a:srgbClr val="F2F2F2"/>
              </a:solidFill>
            </a:endParaRPr>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t="-387915"/>
          <a:stretch>
            <a:fillRect/>
          </a:stretch>
        </p:blipFill>
        <p:spPr bwMode="auto">
          <a:xfrm>
            <a:off x="0" y="5789613"/>
            <a:ext cx="91440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rot="2775128">
            <a:off x="-1120775" y="3686175"/>
            <a:ext cx="4554538" cy="4325938"/>
          </a:xfrm>
          <a:prstGeom prst="rect">
            <a:avLst/>
          </a:prstGeom>
          <a:blipFill dpi="0" rotWithShape="1">
            <a:blip r:embed="rId4">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標題 1"/>
          <p:cNvSpPr>
            <a:spLocks noGrp="1"/>
          </p:cNvSpPr>
          <p:nvPr>
            <p:ph type="title"/>
          </p:nvPr>
        </p:nvSpPr>
        <p:spPr>
          <a:xfrm>
            <a:off x="1009443" y="1074039"/>
            <a:ext cx="7125113" cy="924475"/>
          </a:xfrm>
        </p:spPr>
        <p:txBody>
          <a:bodyPr/>
          <a:lstStyle>
            <a:lvl1pPr>
              <a:defRPr sz="4000">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9" name="日期版面配置區 2"/>
          <p:cNvSpPr>
            <a:spLocks noGrp="1"/>
          </p:cNvSpPr>
          <p:nvPr>
            <p:ph type="dt" sz="half" idx="10"/>
          </p:nvPr>
        </p:nvSpPr>
        <p:spPr/>
        <p:txBody>
          <a:bodyPr/>
          <a:lstStyle>
            <a:lvl1pPr>
              <a:defRPr/>
            </a:lvl1pPr>
          </a:lstStyle>
          <a:p>
            <a:pPr>
              <a:defRPr/>
            </a:pPr>
            <a:fld id="{4A3BEBBB-6B04-4705-8727-07C2C8994C80}"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10" name="頁尾版面配置區 3"/>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11" name="投影片編號版面配置區 4"/>
          <p:cNvSpPr>
            <a:spLocks noGrp="1"/>
          </p:cNvSpPr>
          <p:nvPr>
            <p:ph type="sldNum" sz="quarter" idx="12"/>
          </p:nvPr>
        </p:nvSpPr>
        <p:spPr/>
        <p:txBody>
          <a:bodyPr/>
          <a:lstStyle>
            <a:lvl1pPr>
              <a:defRPr/>
            </a:lvl1pPr>
          </a:lstStyle>
          <a:p>
            <a:fld id="{655773AB-4C84-4686-9676-353B00DE760C}" type="slidenum">
              <a:rPr lang="zh-TW" altLang="en-US"/>
              <a:pPr/>
              <a:t>‹#›</a:t>
            </a:fld>
            <a:endParaRPr lang="zh-TW" altLang="en-US"/>
          </a:p>
        </p:txBody>
      </p:sp>
    </p:spTree>
    <p:extLst>
      <p:ext uri="{BB962C8B-B14F-4D97-AF65-F5344CB8AC3E}">
        <p14:creationId xmlns:p14="http://schemas.microsoft.com/office/powerpoint/2010/main" val="2874470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rotWithShape="1">
          <a:gsLst>
            <a:gs pos="55000">
              <a:schemeClr val="bg2">
                <a:tint val="100000"/>
                <a:shade val="100000"/>
                <a:hueMod val="100000"/>
                <a:satMod val="106000"/>
                <a:lumMod val="69000"/>
                <a:lumOff val="31000"/>
              </a:schemeClr>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5" name="Date Placeholder 3"/>
          <p:cNvSpPr>
            <a:spLocks noGrp="1"/>
          </p:cNvSpPr>
          <p:nvPr>
            <p:ph type="dt" sz="half" idx="10"/>
          </p:nvPr>
        </p:nvSpPr>
        <p:spPr/>
        <p:txBody>
          <a:bodyPr/>
          <a:lstStyle>
            <a:lvl1pPr>
              <a:defRPr/>
            </a:lvl1pPr>
          </a:lstStyle>
          <a:p>
            <a:pPr>
              <a:defRPr/>
            </a:pPr>
            <a:fld id="{90ED283C-4F53-4DAC-A19B-B1CD81AF2D0D}"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fld id="{A3D5DD10-2781-4CF9-B634-2AA5FA800EB3}" type="slidenum">
              <a:rPr lang="zh-TW" altLang="en-US"/>
              <a:pPr/>
              <a:t>‹#›</a:t>
            </a:fld>
            <a:endParaRPr lang="zh-TW" altLang="en-US"/>
          </a:p>
        </p:txBody>
      </p:sp>
    </p:spTree>
    <p:extLst>
      <p:ext uri="{BB962C8B-B14F-4D97-AF65-F5344CB8AC3E}">
        <p14:creationId xmlns:p14="http://schemas.microsoft.com/office/powerpoint/2010/main" val="1763892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rotWithShape="1">
          <a:gsLst>
            <a:gs pos="38000">
              <a:schemeClr val="bg2">
                <a:tint val="100000"/>
                <a:shade val="100000"/>
                <a:hueMod val="100000"/>
                <a:satMod val="106000"/>
                <a:lumMod val="10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title"/>
          </p:nvPr>
        </p:nvSpPr>
        <p:spPr/>
        <p:txBody>
          <a:bodyPr/>
          <a:lstStyle>
            <a:lvl1pPr>
              <a:defRPr sz="4000" b="1">
                <a:latin typeface="標楷體" pitchFamily="65" charset="-120"/>
                <a:ea typeface="標楷體" pitchFamily="65"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t"/>
          <a:lstStyle>
            <a:lvl1pPr>
              <a:defRPr sz="3200" b="1">
                <a:latin typeface="標楷體" pitchFamily="65" charset="-120"/>
                <a:ea typeface="標楷體" pitchFamily="65" charset="-120"/>
              </a:defRPr>
            </a:lvl1pPr>
            <a:lvl2pPr>
              <a:defRPr b="1">
                <a:latin typeface="標楷體" pitchFamily="65" charset="-120"/>
                <a:ea typeface="標楷體" pitchFamily="65" charset="-120"/>
              </a:defRPr>
            </a:lvl2pPr>
            <a:lvl3pPr>
              <a:defRPr b="1">
                <a:latin typeface="標楷體" pitchFamily="65" charset="-120"/>
                <a:ea typeface="標楷體" pitchFamily="65" charset="-120"/>
              </a:defRPr>
            </a:lvl3pPr>
            <a:lvl4pPr>
              <a:defRPr b="1">
                <a:latin typeface="標楷體" pitchFamily="65" charset="-120"/>
                <a:ea typeface="標楷體" pitchFamily="65" charset="-120"/>
              </a:defRPr>
            </a:lvl4pPr>
            <a:lvl5pPr>
              <a:defRPr b="1">
                <a:latin typeface="標楷體" pitchFamily="65" charset="-120"/>
                <a:ea typeface="標楷體" pitchFamily="65" charset="-120"/>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A0599C9B-B41E-42CA-B638-D4D880A65A41}"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fld id="{7D3A0ED2-29DC-4EFB-88BD-0F78ACA60CE6}" type="slidenum">
              <a:rPr lang="zh-TW" altLang="en-US"/>
              <a:pPr/>
              <a:t>‹#›</a:t>
            </a:fld>
            <a:endParaRPr lang="zh-TW" altLang="en-US"/>
          </a:p>
        </p:txBody>
      </p:sp>
    </p:spTree>
    <p:extLst>
      <p:ext uri="{BB962C8B-B14F-4D97-AF65-F5344CB8AC3E}">
        <p14:creationId xmlns:p14="http://schemas.microsoft.com/office/powerpoint/2010/main" val="282116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4179950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DEC2863F-1522-4CF7-900C-E7C9C050A271}"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fld id="{A8B6CC1D-F5F6-4D40-B57D-E9DCBDC55224}" type="slidenum">
              <a:rPr lang="zh-TW" altLang="en-US"/>
              <a:pPr/>
              <a:t>‹#›</a:t>
            </a:fld>
            <a:endParaRPr lang="zh-TW" altLang="en-US"/>
          </a:p>
        </p:txBody>
      </p:sp>
    </p:spTree>
    <p:extLst>
      <p:ext uri="{BB962C8B-B14F-4D97-AF65-F5344CB8AC3E}">
        <p14:creationId xmlns:p14="http://schemas.microsoft.com/office/powerpoint/2010/main" val="3638013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1_章節標題">
    <p:bg>
      <p:bgPr>
        <a:gradFill rotWithShape="1">
          <a:gsLst>
            <a:gs pos="97000">
              <a:schemeClr val="bg2">
                <a:tint val="100000"/>
                <a:shade val="100000"/>
                <a:hueMod val="100000"/>
                <a:satMod val="106000"/>
                <a:lumMod val="69000"/>
                <a:lumOff val="31000"/>
              </a:schemeClr>
            </a:gs>
            <a:gs pos="100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DFD0AC48-F851-4019-870E-794B8E2F93EF}"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fld id="{0FF50C65-9FCB-468B-AC9E-C1B5C0FD0F89}" type="slidenum">
              <a:rPr lang="zh-TW" altLang="en-US"/>
              <a:pPr/>
              <a:t>‹#›</a:t>
            </a:fld>
            <a:endParaRPr lang="zh-TW" altLang="en-US"/>
          </a:p>
        </p:txBody>
      </p:sp>
    </p:spTree>
    <p:extLst>
      <p:ext uri="{BB962C8B-B14F-4D97-AF65-F5344CB8AC3E}">
        <p14:creationId xmlns:p14="http://schemas.microsoft.com/office/powerpoint/2010/main" val="79382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2373442C-4C78-413A-888C-80BEA0BFB209}"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fld id="{7581AD49-57FD-4479-B8EE-3F72EC4F2B18}" type="slidenum">
              <a:rPr lang="zh-TW" altLang="en-US"/>
              <a:pPr/>
              <a:t>‹#›</a:t>
            </a:fld>
            <a:endParaRPr lang="zh-TW" altLang="en-US"/>
          </a:p>
        </p:txBody>
      </p:sp>
    </p:spTree>
    <p:extLst>
      <p:ext uri="{BB962C8B-B14F-4D97-AF65-F5344CB8AC3E}">
        <p14:creationId xmlns:p14="http://schemas.microsoft.com/office/powerpoint/2010/main" val="691483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a:defRPr/>
            </a:lvl1pPr>
          </a:lstStyle>
          <a:p>
            <a:pPr>
              <a:defRPr/>
            </a:pPr>
            <a:fld id="{4F253C7B-45C6-4554-91C0-D44F66331CC5}"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9" name="Slide Number Placeholder 5"/>
          <p:cNvSpPr>
            <a:spLocks noGrp="1"/>
          </p:cNvSpPr>
          <p:nvPr>
            <p:ph type="sldNum" sz="quarter" idx="12"/>
          </p:nvPr>
        </p:nvSpPr>
        <p:spPr/>
        <p:txBody>
          <a:bodyPr/>
          <a:lstStyle>
            <a:lvl1pPr>
              <a:defRPr/>
            </a:lvl1pPr>
          </a:lstStyle>
          <a:p>
            <a:fld id="{0535A6B9-98E8-418F-BE75-678E9287CCCF}" type="slidenum">
              <a:rPr lang="zh-TW" altLang="en-US"/>
              <a:pPr/>
              <a:t>‹#›</a:t>
            </a:fld>
            <a:endParaRPr lang="zh-TW" altLang="en-US"/>
          </a:p>
        </p:txBody>
      </p:sp>
    </p:spTree>
    <p:extLst>
      <p:ext uri="{BB962C8B-B14F-4D97-AF65-F5344CB8AC3E}">
        <p14:creationId xmlns:p14="http://schemas.microsoft.com/office/powerpoint/2010/main" val="30026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53B0C1B8-CE94-4C12-81A6-ABEC34CDD555}"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5" name="Slide Number Placeholder 5"/>
          <p:cNvSpPr>
            <a:spLocks noGrp="1"/>
          </p:cNvSpPr>
          <p:nvPr>
            <p:ph type="sldNum" sz="quarter" idx="12"/>
          </p:nvPr>
        </p:nvSpPr>
        <p:spPr/>
        <p:txBody>
          <a:bodyPr/>
          <a:lstStyle>
            <a:lvl1pPr>
              <a:defRPr/>
            </a:lvl1pPr>
          </a:lstStyle>
          <a:p>
            <a:fld id="{D471A5F8-27CE-472D-8827-38157F07AFFC}" type="slidenum">
              <a:rPr lang="zh-TW" altLang="en-US"/>
              <a:pPr/>
              <a:t>‹#›</a:t>
            </a:fld>
            <a:endParaRPr lang="zh-TW" altLang="en-US"/>
          </a:p>
        </p:txBody>
      </p:sp>
    </p:spTree>
    <p:extLst>
      <p:ext uri="{BB962C8B-B14F-4D97-AF65-F5344CB8AC3E}">
        <p14:creationId xmlns:p14="http://schemas.microsoft.com/office/powerpoint/2010/main" val="2139951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820E3-73F1-4E35-8035-C544D4818968}"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4" name="Slide Number Placeholder 5"/>
          <p:cNvSpPr>
            <a:spLocks noGrp="1"/>
          </p:cNvSpPr>
          <p:nvPr>
            <p:ph type="sldNum" sz="quarter" idx="12"/>
          </p:nvPr>
        </p:nvSpPr>
        <p:spPr/>
        <p:txBody>
          <a:bodyPr/>
          <a:lstStyle>
            <a:lvl1pPr>
              <a:defRPr/>
            </a:lvl1pPr>
          </a:lstStyle>
          <a:p>
            <a:fld id="{039D37A4-CAD7-46BB-9ACA-07A9AB740507}" type="slidenum">
              <a:rPr lang="zh-TW" altLang="en-US"/>
              <a:pPr/>
              <a:t>‹#›</a:t>
            </a:fld>
            <a:endParaRPr lang="zh-TW" altLang="en-US"/>
          </a:p>
        </p:txBody>
      </p:sp>
    </p:spTree>
    <p:extLst>
      <p:ext uri="{BB962C8B-B14F-4D97-AF65-F5344CB8AC3E}">
        <p14:creationId xmlns:p14="http://schemas.microsoft.com/office/powerpoint/2010/main" val="795311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BBFD1E32-C14F-4268-AA2D-1A6DA6CC3F2D}"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fld id="{F5688A98-9487-4A63-A674-4463ADAFDE32}" type="slidenum">
              <a:rPr lang="zh-TW" altLang="en-US"/>
              <a:pPr/>
              <a:t>‹#›</a:t>
            </a:fld>
            <a:endParaRPr lang="zh-TW" altLang="en-US"/>
          </a:p>
        </p:txBody>
      </p:sp>
    </p:spTree>
    <p:extLst>
      <p:ext uri="{BB962C8B-B14F-4D97-AF65-F5344CB8AC3E}">
        <p14:creationId xmlns:p14="http://schemas.microsoft.com/office/powerpoint/2010/main" val="1323601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zh-TW" altLang="en-US" noProof="0" smtClean="0"/>
              <a:t>按一下圖示以新增圖片</a:t>
            </a:r>
            <a:endParaRPr lang="en-US" noProof="0"/>
          </a:p>
        </p:txBody>
      </p:sp>
      <p:sp>
        <p:nvSpPr>
          <p:cNvPr id="14" name="Date Placeholder 4"/>
          <p:cNvSpPr>
            <a:spLocks noGrp="1"/>
          </p:cNvSpPr>
          <p:nvPr>
            <p:ph type="dt" sz="half" idx="15"/>
          </p:nvPr>
        </p:nvSpPr>
        <p:spPr/>
        <p:txBody>
          <a:bodyPr/>
          <a:lstStyle>
            <a:lvl1pPr>
              <a:defRPr/>
            </a:lvl1pPr>
          </a:lstStyle>
          <a:p>
            <a:pPr>
              <a:defRPr/>
            </a:pPr>
            <a:fld id="{6895C87F-B0FF-4BA2-980D-21B1410DE493}"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zh-TW" altLang="en-US">
              <a:solidFill>
                <a:prstClr val="black">
                  <a:lumMod val="75000"/>
                  <a:lumOff val="25000"/>
                </a:prstClr>
              </a:solidFill>
            </a:endParaRPr>
          </a:p>
        </p:txBody>
      </p:sp>
      <p:sp>
        <p:nvSpPr>
          <p:cNvPr id="16" name="Slide Number Placeholder 6"/>
          <p:cNvSpPr>
            <a:spLocks noGrp="1"/>
          </p:cNvSpPr>
          <p:nvPr>
            <p:ph type="sldNum" sz="quarter" idx="17"/>
          </p:nvPr>
        </p:nvSpPr>
        <p:spPr/>
        <p:txBody>
          <a:bodyPr/>
          <a:lstStyle>
            <a:lvl1pPr>
              <a:defRPr/>
            </a:lvl1pPr>
          </a:lstStyle>
          <a:p>
            <a:fld id="{85C9706A-D701-4EDE-8331-0858E2266807}" type="slidenum">
              <a:rPr lang="zh-TW" altLang="en-US"/>
              <a:pPr/>
              <a:t>‹#›</a:t>
            </a:fld>
            <a:endParaRPr lang="zh-TW" altLang="en-US"/>
          </a:p>
        </p:txBody>
      </p:sp>
    </p:spTree>
    <p:extLst>
      <p:ext uri="{BB962C8B-B14F-4D97-AF65-F5344CB8AC3E}">
        <p14:creationId xmlns:p14="http://schemas.microsoft.com/office/powerpoint/2010/main" val="1384580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D788F06-2DA0-4476-899B-82444CB31A66}"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fld id="{B190020F-4A08-418C-9888-CFC145C4ED32}" type="slidenum">
              <a:rPr lang="zh-TW" altLang="en-US"/>
              <a:pPr/>
              <a:t>‹#›</a:t>
            </a:fld>
            <a:endParaRPr lang="zh-TW" altLang="en-US"/>
          </a:p>
        </p:txBody>
      </p:sp>
    </p:spTree>
    <p:extLst>
      <p:ext uri="{BB962C8B-B14F-4D97-AF65-F5344CB8AC3E}">
        <p14:creationId xmlns:p14="http://schemas.microsoft.com/office/powerpoint/2010/main" val="3305436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6D7B17A0-7518-43C5-8DB6-6466379DB8D0}"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fld id="{F92C96F1-63C8-4333-84C8-0F6F4A4ABEB9}" type="slidenum">
              <a:rPr lang="zh-TW" altLang="en-US"/>
              <a:pPr/>
              <a:t>‹#›</a:t>
            </a:fld>
            <a:endParaRPr lang="zh-TW" altLang="en-US"/>
          </a:p>
        </p:txBody>
      </p:sp>
    </p:spTree>
    <p:extLst>
      <p:ext uri="{BB962C8B-B14F-4D97-AF65-F5344CB8AC3E}">
        <p14:creationId xmlns:p14="http://schemas.microsoft.com/office/powerpoint/2010/main" val="13851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2471171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自訂版面配置">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t="-3"/>
          <a:stretch>
            <a:fillRect/>
          </a:stretch>
        </p:blipFill>
        <p:spPr bwMode="auto">
          <a:xfrm>
            <a:off x="0" y="0"/>
            <a:ext cx="91440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userDrawn="1"/>
        </p:nvSpPr>
        <p:spPr>
          <a:xfrm>
            <a:off x="465626" y="178104"/>
            <a:ext cx="3242278" cy="523220"/>
          </a:xfrm>
          <a:prstGeom prst="rect">
            <a:avLst/>
          </a:prstGeom>
          <a:noFill/>
          <a:effectLst>
            <a:outerShdw blurRad="50800" dist="38100" dir="2700000" algn="tl" rotWithShape="0">
              <a:prstClr val="black">
                <a:alpha val="40000"/>
              </a:prstClr>
            </a:outerShdw>
          </a:effectLst>
        </p:spPr>
        <p:txBody>
          <a:bodyPr>
            <a:spAutoFit/>
          </a:bodyPr>
          <a:lstStyle/>
          <a:p>
            <a:pPr algn="dist" eaLnBrk="1" hangingPunct="1">
              <a:defRPr/>
            </a:pPr>
            <a:r>
              <a:rPr kumimoji="1" lang="zh-TW" altLang="en-US" sz="2800" b="1" dirty="0">
                <a:solidFill>
                  <a:srgbClr val="FF0000"/>
                </a:solidFill>
                <a:effectLst>
                  <a:glow rad="88900">
                    <a:prstClr val="white">
                      <a:alpha val="88000"/>
                    </a:prstClr>
                  </a:glow>
                </a:effectLst>
                <a:latin typeface="標楷體" pitchFamily="65" charset="-120"/>
                <a:ea typeface="標楷體" panose="03000509000000000000" pitchFamily="65" charset="-120"/>
              </a:rPr>
              <a:t>國立內壢高級中學</a:t>
            </a:r>
          </a:p>
        </p:txBody>
      </p:sp>
      <p:sp>
        <p:nvSpPr>
          <p:cNvPr id="5" name="文字方塊 4"/>
          <p:cNvSpPr txBox="1"/>
          <p:nvPr userDrawn="1"/>
        </p:nvSpPr>
        <p:spPr>
          <a:xfrm>
            <a:off x="512763" y="615950"/>
            <a:ext cx="3168650" cy="307975"/>
          </a:xfrm>
          <a:prstGeom prst="rect">
            <a:avLst/>
          </a:prstGeom>
          <a:noFill/>
        </p:spPr>
        <p:txBody>
          <a:bodyPr>
            <a:spAutoFit/>
          </a:bodyPr>
          <a:lstStyle/>
          <a:p>
            <a:pPr algn="dist" eaLnBrk="1" hangingPunct="1">
              <a:defRPr/>
            </a:pP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National </a:t>
            </a:r>
            <a:r>
              <a:rPr kumimoji="1" lang="en-US" altLang="zh-TW" sz="1400" b="1" dirty="0" err="1">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Nei</a:t>
            </a: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-Li Senior High School</a:t>
            </a:r>
            <a:endParaRPr kumimoji="1" lang="zh-TW" altLang="en-US"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endParaRPr>
          </a:p>
        </p:txBody>
      </p:sp>
      <p:sp>
        <p:nvSpPr>
          <p:cNvPr id="6" name="文字方塊 5"/>
          <p:cNvSpPr txBox="1">
            <a:spLocks noChangeArrowheads="1"/>
          </p:cNvSpPr>
          <p:nvPr userDrawn="1"/>
        </p:nvSpPr>
        <p:spPr bwMode="auto">
          <a:xfrm>
            <a:off x="6561138" y="14128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defRPr/>
            </a:pPr>
            <a:r>
              <a:rPr lang="en-US" altLang="zh-TW" sz="1200" i="1" smtClean="0">
                <a:solidFill>
                  <a:srgbClr val="F2F2F2"/>
                </a:solidFill>
              </a:rPr>
              <a:t>http://www.nlhs.tyc.edu.tw</a:t>
            </a:r>
            <a:br>
              <a:rPr lang="en-US" altLang="zh-TW" sz="1200" i="1" smtClean="0">
                <a:solidFill>
                  <a:srgbClr val="F2F2F2"/>
                </a:solidFill>
              </a:rPr>
            </a:br>
            <a:r>
              <a:rPr lang="en-US" altLang="zh-TW" sz="1200" i="1" smtClean="0">
                <a:solidFill>
                  <a:srgbClr val="F2F2F2"/>
                </a:solidFill>
              </a:rPr>
              <a:t>since 1999</a:t>
            </a:r>
            <a:endParaRPr lang="zh-TW" altLang="en-US" sz="1200" i="1" smtClean="0">
              <a:solidFill>
                <a:srgbClr val="F2F2F2"/>
              </a:solidFill>
            </a:endParaRPr>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t="-387915"/>
          <a:stretch>
            <a:fillRect/>
          </a:stretch>
        </p:blipFill>
        <p:spPr bwMode="auto">
          <a:xfrm>
            <a:off x="0" y="5789613"/>
            <a:ext cx="91440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rot="2775128">
            <a:off x="-1120775" y="3686175"/>
            <a:ext cx="4554538" cy="4325938"/>
          </a:xfrm>
          <a:prstGeom prst="rect">
            <a:avLst/>
          </a:prstGeom>
          <a:blipFill dpi="0" rotWithShape="1">
            <a:blip r:embed="rId4">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標題 1"/>
          <p:cNvSpPr>
            <a:spLocks noGrp="1"/>
          </p:cNvSpPr>
          <p:nvPr>
            <p:ph type="title"/>
          </p:nvPr>
        </p:nvSpPr>
        <p:spPr>
          <a:xfrm>
            <a:off x="1009443" y="1074039"/>
            <a:ext cx="7125113" cy="924475"/>
          </a:xfrm>
        </p:spPr>
        <p:txBody>
          <a:bodyPr/>
          <a:lstStyle>
            <a:lvl1pPr>
              <a:defRPr sz="4000">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9" name="日期版面配置區 2"/>
          <p:cNvSpPr>
            <a:spLocks noGrp="1"/>
          </p:cNvSpPr>
          <p:nvPr>
            <p:ph type="dt" sz="half" idx="10"/>
          </p:nvPr>
        </p:nvSpPr>
        <p:spPr/>
        <p:txBody>
          <a:bodyPr/>
          <a:lstStyle>
            <a:lvl1pPr>
              <a:defRPr/>
            </a:lvl1pPr>
          </a:lstStyle>
          <a:p>
            <a:pPr>
              <a:defRPr/>
            </a:pPr>
            <a:fld id="{7A61F79B-966C-49E1-9F49-992F74409AE8}" type="datetimeFigureOut">
              <a:rPr lang="zh-TW" altLang="en-US">
                <a:solidFill>
                  <a:prstClr val="black">
                    <a:lumMod val="75000"/>
                    <a:lumOff val="25000"/>
                  </a:prstClr>
                </a:solidFill>
              </a:rPr>
              <a:pPr>
                <a:defRPr/>
              </a:pPr>
              <a:t>2021/5/28</a:t>
            </a:fld>
            <a:endParaRPr lang="zh-TW" altLang="en-US">
              <a:solidFill>
                <a:prstClr val="black">
                  <a:lumMod val="75000"/>
                  <a:lumOff val="25000"/>
                </a:prstClr>
              </a:solidFill>
            </a:endParaRPr>
          </a:p>
        </p:txBody>
      </p:sp>
      <p:sp>
        <p:nvSpPr>
          <p:cNvPr id="10" name="頁尾版面配置區 3"/>
          <p:cNvSpPr>
            <a:spLocks noGrp="1"/>
          </p:cNvSpPr>
          <p:nvPr>
            <p:ph type="ftr" sz="quarter" idx="11"/>
          </p:nvPr>
        </p:nvSpPr>
        <p:spPr/>
        <p:txBody>
          <a:bodyPr/>
          <a:lstStyle>
            <a:lvl1pPr>
              <a:defRPr/>
            </a:lvl1pPr>
          </a:lstStyle>
          <a:p>
            <a:pPr>
              <a:defRPr/>
            </a:pPr>
            <a:endParaRPr lang="zh-TW" altLang="en-US">
              <a:solidFill>
                <a:prstClr val="black">
                  <a:lumMod val="75000"/>
                  <a:lumOff val="25000"/>
                </a:prstClr>
              </a:solidFill>
            </a:endParaRPr>
          </a:p>
        </p:txBody>
      </p:sp>
      <p:sp>
        <p:nvSpPr>
          <p:cNvPr id="11" name="投影片編號版面配置區 4"/>
          <p:cNvSpPr>
            <a:spLocks noGrp="1"/>
          </p:cNvSpPr>
          <p:nvPr>
            <p:ph type="sldNum" sz="quarter" idx="12"/>
          </p:nvPr>
        </p:nvSpPr>
        <p:spPr/>
        <p:txBody>
          <a:bodyPr/>
          <a:lstStyle>
            <a:lvl1pPr>
              <a:defRPr/>
            </a:lvl1pPr>
          </a:lstStyle>
          <a:p>
            <a:fld id="{4E55B796-0E4A-4E5E-8013-FD6BF61F8B45}" type="slidenum">
              <a:rPr lang="zh-TW" altLang="en-US"/>
              <a:pPr/>
              <a:t>‹#›</a:t>
            </a:fld>
            <a:endParaRPr lang="zh-TW" altLang="en-US"/>
          </a:p>
        </p:txBody>
      </p:sp>
    </p:spTree>
    <p:extLst>
      <p:ext uri="{BB962C8B-B14F-4D97-AF65-F5344CB8AC3E}">
        <p14:creationId xmlns:p14="http://schemas.microsoft.com/office/powerpoint/2010/main" val="2352966784"/>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t="-3"/>
          <a:stretch>
            <a:fillRect/>
          </a:stretch>
        </p:blipFill>
        <p:spPr bwMode="auto">
          <a:xfrm>
            <a:off x="0" y="0"/>
            <a:ext cx="91440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userDrawn="1"/>
        </p:nvSpPr>
        <p:spPr>
          <a:xfrm>
            <a:off x="465627" y="178104"/>
            <a:ext cx="3242278" cy="523220"/>
          </a:xfrm>
          <a:prstGeom prst="rect">
            <a:avLst/>
          </a:prstGeom>
          <a:noFill/>
          <a:effectLst>
            <a:outerShdw blurRad="50800" dist="38100" dir="2700000" algn="tl" rotWithShape="0">
              <a:prstClr val="black">
                <a:alpha val="40000"/>
              </a:prstClr>
            </a:outerShdw>
          </a:effectLst>
        </p:spPr>
        <p:txBody>
          <a:bodyPr>
            <a:spAutoFit/>
          </a:bodyPr>
          <a:lstStyle/>
          <a:p>
            <a:pPr algn="dist" eaLnBrk="1" hangingPunct="1">
              <a:defRPr/>
            </a:pPr>
            <a:r>
              <a:rPr kumimoji="1" lang="zh-TW" altLang="en-US" sz="2800" b="1" dirty="0">
                <a:solidFill>
                  <a:srgbClr val="FF0000"/>
                </a:solidFill>
                <a:effectLst>
                  <a:glow rad="88900">
                    <a:prstClr val="white">
                      <a:alpha val="88000"/>
                    </a:prstClr>
                  </a:glow>
                </a:effectLst>
                <a:latin typeface="標楷體" pitchFamily="65" charset="-120"/>
                <a:ea typeface="標楷體" panose="03000509000000000000" pitchFamily="65" charset="-120"/>
              </a:rPr>
              <a:t>國立內壢高級中學</a:t>
            </a:r>
          </a:p>
        </p:txBody>
      </p:sp>
      <p:sp>
        <p:nvSpPr>
          <p:cNvPr id="5" name="文字方塊 4"/>
          <p:cNvSpPr txBox="1"/>
          <p:nvPr userDrawn="1"/>
        </p:nvSpPr>
        <p:spPr>
          <a:xfrm>
            <a:off x="512763" y="615950"/>
            <a:ext cx="3168650" cy="307975"/>
          </a:xfrm>
          <a:prstGeom prst="rect">
            <a:avLst/>
          </a:prstGeom>
          <a:noFill/>
        </p:spPr>
        <p:txBody>
          <a:bodyPr>
            <a:spAutoFit/>
          </a:bodyPr>
          <a:lstStyle/>
          <a:p>
            <a:pPr algn="dist" eaLnBrk="1" hangingPunct="1">
              <a:defRPr/>
            </a:pP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National </a:t>
            </a:r>
            <a:r>
              <a:rPr kumimoji="1" lang="en-US" altLang="zh-TW" sz="1400" b="1" dirty="0" err="1">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Nei</a:t>
            </a: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-Li Senior High School</a:t>
            </a:r>
            <a:endParaRPr kumimoji="1" lang="zh-TW" altLang="en-US"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endParaRPr>
          </a:p>
        </p:txBody>
      </p:sp>
      <p:sp>
        <p:nvSpPr>
          <p:cNvPr id="6" name="文字方塊 5"/>
          <p:cNvSpPr txBox="1">
            <a:spLocks noChangeArrowheads="1"/>
          </p:cNvSpPr>
          <p:nvPr userDrawn="1"/>
        </p:nvSpPr>
        <p:spPr bwMode="auto">
          <a:xfrm>
            <a:off x="6856413" y="141288"/>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defRPr/>
            </a:pPr>
            <a:r>
              <a:rPr lang="en-US" altLang="zh-TW" sz="1200" i="1" smtClean="0">
                <a:solidFill>
                  <a:srgbClr val="F2F2F2"/>
                </a:solidFill>
              </a:rPr>
              <a:t>http://www.nlhs.tyc.edu.tw</a:t>
            </a:r>
            <a:br>
              <a:rPr lang="en-US" altLang="zh-TW" sz="1200" i="1" smtClean="0">
                <a:solidFill>
                  <a:srgbClr val="F2F2F2"/>
                </a:solidFill>
              </a:rPr>
            </a:br>
            <a:r>
              <a:rPr lang="en-US" altLang="zh-TW" sz="1200" i="1" smtClean="0">
                <a:solidFill>
                  <a:srgbClr val="F2F2F2"/>
                </a:solidFill>
              </a:rPr>
              <a:t>since 1999</a:t>
            </a:r>
            <a:endParaRPr lang="zh-TW" altLang="en-US" sz="1200" i="1" smtClean="0">
              <a:solidFill>
                <a:srgbClr val="F2F2F2"/>
              </a:solidFill>
            </a:endParaRPr>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387915"/>
          <a:stretch>
            <a:fillRect/>
          </a:stretch>
        </p:blipFill>
        <p:spPr bwMode="auto">
          <a:xfrm>
            <a:off x="0" y="5789613"/>
            <a:ext cx="91440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rot="2775128">
            <a:off x="-1120775" y="3686175"/>
            <a:ext cx="4554538" cy="4325938"/>
          </a:xfrm>
          <a:prstGeom prst="rect">
            <a:avLst/>
          </a:prstGeom>
          <a:blipFill dpi="0" rotWithShape="1">
            <a:blip r:embed="rId4">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標題 1"/>
          <p:cNvSpPr>
            <a:spLocks noGrp="1"/>
          </p:cNvSpPr>
          <p:nvPr>
            <p:ph type="title"/>
          </p:nvPr>
        </p:nvSpPr>
        <p:spPr>
          <a:xfrm>
            <a:off x="1009444" y="1074041"/>
            <a:ext cx="7125113" cy="924475"/>
          </a:xfrm>
        </p:spPr>
        <p:txBody>
          <a:bodyPr/>
          <a:lstStyle>
            <a:lvl1pPr>
              <a:defRPr sz="4000">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9" name="日期版面配置區 2"/>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A36133BE-12C1-4C9F-AAF8-E0DF20407890}" type="datetimeFigureOut">
              <a:rPr lang="zh-TW" altLang="en-US"/>
              <a:pPr>
                <a:defRPr/>
              </a:pPr>
              <a:t>2021/5/28</a:t>
            </a:fld>
            <a:endParaRPr lang="zh-TW" altLang="en-US"/>
          </a:p>
        </p:txBody>
      </p:sp>
      <p:sp>
        <p:nvSpPr>
          <p:cNvPr id="10" name="頁尾版面配置區 3"/>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11" name="投影片編號版面配置區 4"/>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2E898790-E6A8-4EF5-AFA4-7C89B951EADF}" type="slidenum">
              <a:rPr lang="zh-TW" altLang="en-US"/>
              <a:pPr>
                <a:defRPr/>
              </a:pPr>
              <a:t>‹#›</a:t>
            </a:fld>
            <a:endParaRPr lang="zh-TW" altLang="en-US"/>
          </a:p>
        </p:txBody>
      </p:sp>
    </p:spTree>
    <p:extLst>
      <p:ext uri="{BB962C8B-B14F-4D97-AF65-F5344CB8AC3E}">
        <p14:creationId xmlns:p14="http://schemas.microsoft.com/office/powerpoint/2010/main" val="1908369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rotWithShape="1">
          <a:gsLst>
            <a:gs pos="0">
              <a:srgbClr val="D3F39C"/>
            </a:gs>
            <a:gs pos="55000">
              <a:srgbClr val="D3F39C"/>
            </a:gs>
            <a:gs pos="100000">
              <a:srgbClr val="81AD3C"/>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ctrTitle"/>
          </p:nvPr>
        </p:nvSpPr>
        <p:spPr>
          <a:xfrm>
            <a:off x="1009443" y="3307357"/>
            <a:ext cx="7117180" cy="1470025"/>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156EC2EA-BE7C-4154-BF1A-859B116DDB4F}" type="datetimeFigureOut">
              <a:rPr lang="zh-TW" altLang="en-US"/>
              <a:pPr>
                <a:defRPr/>
              </a:pPr>
              <a:t>2021/5/28</a:t>
            </a:fld>
            <a:endParaRPr lang="zh-TW" altLang="en-US"/>
          </a:p>
        </p:txBody>
      </p:sp>
      <p:sp>
        <p:nvSpPr>
          <p:cNvPr id="6"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45225597-BA96-4860-B003-887E2270ADBC}" type="slidenum">
              <a:rPr lang="zh-TW" altLang="en-US"/>
              <a:pPr>
                <a:defRPr/>
              </a:pPr>
              <a:t>‹#›</a:t>
            </a:fld>
            <a:endParaRPr lang="zh-TW" altLang="en-US"/>
          </a:p>
        </p:txBody>
      </p:sp>
    </p:spTree>
    <p:extLst>
      <p:ext uri="{BB962C8B-B14F-4D97-AF65-F5344CB8AC3E}">
        <p14:creationId xmlns:p14="http://schemas.microsoft.com/office/powerpoint/2010/main" val="223084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rotWithShape="1">
          <a:gsLst>
            <a:gs pos="0">
              <a:srgbClr val="BFEE6F"/>
            </a:gs>
            <a:gs pos="38000">
              <a:srgbClr val="BFEE6F"/>
            </a:gs>
            <a:gs pos="100000">
              <a:srgbClr val="81AD3C"/>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title"/>
          </p:nvPr>
        </p:nvSpPr>
        <p:spPr/>
        <p:txBody>
          <a:bodyPr/>
          <a:lstStyle>
            <a:lvl1pPr>
              <a:defRPr sz="4000" b="1">
                <a:latin typeface="標楷體" pitchFamily="65" charset="-120"/>
                <a:ea typeface="標楷體" pitchFamily="65"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t"/>
          <a:lstStyle>
            <a:lvl1pPr>
              <a:defRPr sz="3200" b="1">
                <a:latin typeface="標楷體" pitchFamily="65" charset="-120"/>
                <a:ea typeface="標楷體" pitchFamily="65" charset="-120"/>
              </a:defRPr>
            </a:lvl1pPr>
            <a:lvl2pPr>
              <a:defRPr b="1">
                <a:latin typeface="標楷體" pitchFamily="65" charset="-120"/>
                <a:ea typeface="標楷體" pitchFamily="65" charset="-120"/>
              </a:defRPr>
            </a:lvl2pPr>
            <a:lvl3pPr>
              <a:defRPr b="1">
                <a:latin typeface="標楷體" pitchFamily="65" charset="-120"/>
                <a:ea typeface="標楷體" pitchFamily="65" charset="-120"/>
              </a:defRPr>
            </a:lvl3pPr>
            <a:lvl4pPr>
              <a:defRPr b="1">
                <a:latin typeface="標楷體" pitchFamily="65" charset="-120"/>
                <a:ea typeface="標楷體" pitchFamily="65" charset="-120"/>
              </a:defRPr>
            </a:lvl4pPr>
            <a:lvl5pPr>
              <a:defRPr b="1">
                <a:latin typeface="標楷體" pitchFamily="65" charset="-120"/>
                <a:ea typeface="標楷體" pitchFamily="65" charset="-120"/>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127960D7-EE4A-4D12-AC3D-EF32F420CCCB}" type="datetimeFigureOut">
              <a:rPr lang="zh-TW" altLang="en-US"/>
              <a:pPr>
                <a:defRPr/>
              </a:pPr>
              <a:t>2021/5/28</a:t>
            </a:fld>
            <a:endParaRPr lang="zh-TW" altLang="en-US"/>
          </a:p>
        </p:txBody>
      </p:sp>
      <p:sp>
        <p:nvSpPr>
          <p:cNvPr id="6"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C6B7DEDE-D254-4A8D-BCF9-6BDD56E07F20}" type="slidenum">
              <a:rPr lang="zh-TW" altLang="en-US"/>
              <a:pPr>
                <a:defRPr/>
              </a:pPr>
              <a:t>‹#›</a:t>
            </a:fld>
            <a:endParaRPr lang="zh-TW" altLang="en-US"/>
          </a:p>
        </p:txBody>
      </p:sp>
    </p:spTree>
    <p:extLst>
      <p:ext uri="{BB962C8B-B14F-4D97-AF65-F5344CB8AC3E}">
        <p14:creationId xmlns:p14="http://schemas.microsoft.com/office/powerpoint/2010/main" val="2511813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16AA5A19-CD30-45B1-ABEB-21C796030C5C}" type="datetimeFigureOut">
              <a:rPr lang="zh-TW" altLang="en-US"/>
              <a:pPr>
                <a:defRPr/>
              </a:pPr>
              <a:t>2021/5/28</a:t>
            </a:fld>
            <a:endParaRPr lang="zh-TW" altLang="en-US"/>
          </a:p>
        </p:txBody>
      </p:sp>
      <p:sp>
        <p:nvSpPr>
          <p:cNvPr id="5"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86D86346-ED84-41EF-9F5F-EF7331943C3C}" type="slidenum">
              <a:rPr lang="zh-TW" altLang="en-US"/>
              <a:pPr>
                <a:defRPr/>
              </a:pPr>
              <a:t>‹#›</a:t>
            </a:fld>
            <a:endParaRPr lang="zh-TW" altLang="en-US"/>
          </a:p>
        </p:txBody>
      </p:sp>
    </p:spTree>
    <p:extLst>
      <p:ext uri="{BB962C8B-B14F-4D97-AF65-F5344CB8AC3E}">
        <p14:creationId xmlns:p14="http://schemas.microsoft.com/office/powerpoint/2010/main" val="1382224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1_章節標題">
    <p:bg>
      <p:bgPr>
        <a:gradFill rotWithShape="1">
          <a:gsLst>
            <a:gs pos="0">
              <a:srgbClr val="D3F39C"/>
            </a:gs>
            <a:gs pos="97000">
              <a:srgbClr val="D3F39C"/>
            </a:gs>
            <a:gs pos="100000">
              <a:srgbClr val="81AD3C"/>
            </a:gs>
          </a:gsLst>
          <a:lin ang="5400000" scaled="1"/>
        </a:gradFill>
        <a:effectLst/>
      </p:bgPr>
    </p:bg>
    <p:spTree>
      <p:nvGrpSpPr>
        <p:cNvPr id="1" name=""/>
        <p:cNvGrpSpPr/>
        <p:nvPr/>
      </p:nvGrpSpPr>
      <p:grpSpPr>
        <a:xfrm>
          <a:off x="0" y="0"/>
          <a:ext cx="0" cy="0"/>
          <a:chOff x="0" y="0"/>
          <a:chExt cx="0" cy="0"/>
        </a:xfrm>
      </p:grpSpPr>
      <p:sp>
        <p:nvSpPr>
          <p:cNvPr id="4" name="矩形 3"/>
          <p:cNvSpPr/>
          <p:nvPr userDrawn="1"/>
        </p:nvSpPr>
        <p:spPr>
          <a:xfrm rot="2775128">
            <a:off x="-1120775" y="3686175"/>
            <a:ext cx="4554538" cy="4325938"/>
          </a:xfrm>
          <a:prstGeom prst="rect">
            <a:avLst/>
          </a:prstGeom>
          <a:blipFill dpi="0" rotWithShape="1">
            <a:blip r:embed="rId2">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Title 1"/>
          <p:cNvSpPr>
            <a:spLocks noGrp="1"/>
          </p:cNvSpPr>
          <p:nvPr>
            <p:ph type="title"/>
          </p:nvPr>
        </p:nvSpPr>
        <p:spPr>
          <a:xfrm>
            <a:off x="1009444"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BE57F7C3-31A4-454E-810E-B13CD7BC9DCA}" type="datetimeFigureOut">
              <a:rPr lang="zh-TW" altLang="en-US"/>
              <a:pPr>
                <a:defRPr/>
              </a:pPr>
              <a:t>2021/5/28</a:t>
            </a:fld>
            <a:endParaRPr lang="zh-TW" altLang="en-US"/>
          </a:p>
        </p:txBody>
      </p:sp>
      <p:sp>
        <p:nvSpPr>
          <p:cNvPr id="6"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9BB69B3F-8FF4-4B7A-877F-7CDBDFED81C7}" type="slidenum">
              <a:rPr lang="zh-TW" altLang="en-US"/>
              <a:pPr>
                <a:defRPr/>
              </a:pPr>
              <a:t>‹#›</a:t>
            </a:fld>
            <a:endParaRPr lang="zh-TW" altLang="en-US"/>
          </a:p>
        </p:txBody>
      </p:sp>
    </p:spTree>
    <p:extLst>
      <p:ext uri="{BB962C8B-B14F-4D97-AF65-F5344CB8AC3E}">
        <p14:creationId xmlns:p14="http://schemas.microsoft.com/office/powerpoint/2010/main" val="2711635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6"/>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3"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22B9BFB6-5C92-498B-A3BF-0FACA546F1E7}" type="datetimeFigureOut">
              <a:rPr lang="zh-TW" altLang="en-US"/>
              <a:pPr>
                <a:defRPr/>
              </a:pPr>
              <a:t>2021/5/28</a:t>
            </a:fld>
            <a:endParaRPr lang="zh-TW" altLang="en-US"/>
          </a:p>
        </p:txBody>
      </p:sp>
      <p:sp>
        <p:nvSpPr>
          <p:cNvPr id="6"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9F64C4E7-4CD9-4F63-B41B-4D66740FD297}" type="slidenum">
              <a:rPr lang="zh-TW" altLang="en-US"/>
              <a:pPr>
                <a:defRPr/>
              </a:pPr>
              <a:t>‹#›</a:t>
            </a:fld>
            <a:endParaRPr lang="zh-TW" altLang="en-US"/>
          </a:p>
        </p:txBody>
      </p:sp>
    </p:spTree>
    <p:extLst>
      <p:ext uri="{BB962C8B-B14F-4D97-AF65-F5344CB8AC3E}">
        <p14:creationId xmlns:p14="http://schemas.microsoft.com/office/powerpoint/2010/main" val="6007563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32895"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3" y="2389191"/>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1" y="2389191"/>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3D216890-5416-40D0-8CD1-4568A1E51E24}" type="datetimeFigureOut">
              <a:rPr lang="zh-TW" altLang="en-US"/>
              <a:pPr>
                <a:defRPr/>
              </a:pPr>
              <a:t>2021/5/28</a:t>
            </a:fld>
            <a:endParaRPr lang="zh-TW" altLang="en-US"/>
          </a:p>
        </p:txBody>
      </p:sp>
      <p:sp>
        <p:nvSpPr>
          <p:cNvPr id="8"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D226BA8F-D99A-4D95-B42E-EA1107B686B0}" type="slidenum">
              <a:rPr lang="zh-TW" altLang="en-US"/>
              <a:pPr>
                <a:defRPr/>
              </a:pPr>
              <a:t>‹#›</a:t>
            </a:fld>
            <a:endParaRPr lang="zh-TW" altLang="en-US"/>
          </a:p>
        </p:txBody>
      </p:sp>
    </p:spTree>
    <p:extLst>
      <p:ext uri="{BB962C8B-B14F-4D97-AF65-F5344CB8AC3E}">
        <p14:creationId xmlns:p14="http://schemas.microsoft.com/office/powerpoint/2010/main" val="2836731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E5185A4B-5E87-48D2-9368-5A6B8E570B32}" type="datetimeFigureOut">
              <a:rPr lang="zh-TW" altLang="en-US"/>
              <a:pPr>
                <a:defRPr/>
              </a:pPr>
              <a:t>2021/5/28</a:t>
            </a:fld>
            <a:endParaRPr lang="zh-TW" altLang="en-US"/>
          </a:p>
        </p:txBody>
      </p:sp>
      <p:sp>
        <p:nvSpPr>
          <p:cNvPr id="4"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D905A4D6-6F9B-416E-A29D-89B4899CB25A}" type="slidenum">
              <a:rPr lang="zh-TW" altLang="en-US"/>
              <a:pPr>
                <a:defRPr/>
              </a:pPr>
              <a:t>‹#›</a:t>
            </a:fld>
            <a:endParaRPr lang="zh-TW" altLang="en-US"/>
          </a:p>
        </p:txBody>
      </p:sp>
    </p:spTree>
    <p:extLst>
      <p:ext uri="{BB962C8B-B14F-4D97-AF65-F5344CB8AC3E}">
        <p14:creationId xmlns:p14="http://schemas.microsoft.com/office/powerpoint/2010/main" val="24486645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4D893301-DED6-45BD-BA08-87D3CFC3E61B}" type="datetimeFigureOut">
              <a:rPr lang="zh-TW" altLang="en-US"/>
              <a:pPr>
                <a:defRPr/>
              </a:pPr>
              <a:t>2021/5/28</a:t>
            </a:fld>
            <a:endParaRPr lang="zh-TW" altLang="en-US"/>
          </a:p>
        </p:txBody>
      </p:sp>
      <p:sp>
        <p:nvSpPr>
          <p:cNvPr id="3"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03656107-8362-4553-A03D-205C7FACC9D9}" type="slidenum">
              <a:rPr lang="zh-TW" altLang="en-US"/>
              <a:pPr>
                <a:defRPr/>
              </a:pPr>
              <a:t>‹#›</a:t>
            </a:fld>
            <a:endParaRPr lang="zh-TW" altLang="en-US"/>
          </a:p>
        </p:txBody>
      </p:sp>
    </p:spTree>
    <p:extLst>
      <p:ext uri="{BB962C8B-B14F-4D97-AF65-F5344CB8AC3E}">
        <p14:creationId xmlns:p14="http://schemas.microsoft.com/office/powerpoint/2010/main" val="375057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10238319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3" y="446089"/>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5" y="446089"/>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3" y="1631951"/>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22D57D74-8D5E-4358-A409-B7A832C57441}" type="datetimeFigureOut">
              <a:rPr lang="zh-TW" altLang="en-US"/>
              <a:pPr>
                <a:defRPr/>
              </a:pPr>
              <a:t>2021/5/28</a:t>
            </a:fld>
            <a:endParaRPr lang="zh-TW" altLang="en-US"/>
          </a:p>
        </p:txBody>
      </p:sp>
      <p:sp>
        <p:nvSpPr>
          <p:cNvPr id="6"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AE03E2FD-F2BD-4660-A3C8-6916ABEDD049}" type="slidenum">
              <a:rPr lang="zh-TW" altLang="en-US"/>
              <a:pPr>
                <a:defRPr/>
              </a:pPr>
              <a:t>‹#›</a:t>
            </a:fld>
            <a:endParaRPr lang="zh-TW" altLang="en-US"/>
          </a:p>
        </p:txBody>
      </p:sp>
    </p:spTree>
    <p:extLst>
      <p:ext uri="{BB962C8B-B14F-4D97-AF65-F5344CB8AC3E}">
        <p14:creationId xmlns:p14="http://schemas.microsoft.com/office/powerpoint/2010/main" val="1113383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en-US">
                <a:solidFill>
                  <a:prstClr val="white"/>
                </a:solidFill>
              </a:endParaRPr>
            </a:p>
          </p:txBody>
        </p:sp>
      </p:grpSp>
      <p:sp>
        <p:nvSpPr>
          <p:cNvPr id="2" name="Title 1"/>
          <p:cNvSpPr>
            <a:spLocks noGrp="1"/>
          </p:cNvSpPr>
          <p:nvPr>
            <p:ph type="title"/>
          </p:nvPr>
        </p:nvSpPr>
        <p:spPr>
          <a:xfrm>
            <a:off x="1009443" y="1387058"/>
            <a:ext cx="3481387"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zh-TW" altLang="en-US" noProof="0" smtClean="0"/>
              <a:t>按一下圖示以新增圖片</a:t>
            </a:r>
            <a:endParaRPr lang="en-US" noProof="0"/>
          </a:p>
        </p:txBody>
      </p:sp>
      <p:sp>
        <p:nvSpPr>
          <p:cNvPr id="14" name="Date Placeholder 4"/>
          <p:cNvSpPr>
            <a:spLocks noGrp="1"/>
          </p:cNvSpPr>
          <p:nvPr>
            <p:ph type="dt" sz="half" idx="15"/>
          </p:nvPr>
        </p:nvSpPr>
        <p:spPr/>
        <p:txBody>
          <a:bodyPr/>
          <a:lstStyle>
            <a:lvl1pPr fontAlgn="auto">
              <a:spcBef>
                <a:spcPts val="0"/>
              </a:spcBef>
              <a:spcAft>
                <a:spcPts val="0"/>
              </a:spcAft>
              <a:defRPr kumimoji="0">
                <a:latin typeface="+mn-lt"/>
                <a:ea typeface="+mn-ea"/>
              </a:defRPr>
            </a:lvl1pPr>
          </a:lstStyle>
          <a:p>
            <a:pPr>
              <a:defRPr/>
            </a:pPr>
            <a:fld id="{2412AA4D-5F92-4CBE-9EAA-C24A4CC27D6C}" type="datetimeFigureOut">
              <a:rPr lang="zh-TW" altLang="en-US"/>
              <a:pPr>
                <a:defRPr/>
              </a:pPr>
              <a:t>2021/5/28</a:t>
            </a:fld>
            <a:endParaRPr lang="zh-TW" altLang="en-US"/>
          </a:p>
        </p:txBody>
      </p:sp>
      <p:sp>
        <p:nvSpPr>
          <p:cNvPr id="15" name="Footer Placeholder 5"/>
          <p:cNvSpPr>
            <a:spLocks noGrp="1"/>
          </p:cNvSpPr>
          <p:nvPr>
            <p:ph type="ftr" sz="quarter" idx="16"/>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16" name="Slide Number Placeholder 6"/>
          <p:cNvSpPr>
            <a:spLocks noGrp="1"/>
          </p:cNvSpPr>
          <p:nvPr>
            <p:ph type="sldNum" sz="quarter" idx="17"/>
          </p:nvPr>
        </p:nvSpPr>
        <p:spPr/>
        <p:txBody>
          <a:bodyPr/>
          <a:lstStyle>
            <a:lvl1pPr fontAlgn="auto">
              <a:spcBef>
                <a:spcPts val="0"/>
              </a:spcBef>
              <a:spcAft>
                <a:spcPts val="0"/>
              </a:spcAft>
              <a:defRPr kumimoji="0">
                <a:latin typeface="+mn-lt"/>
                <a:ea typeface="+mn-ea"/>
              </a:defRPr>
            </a:lvl1pPr>
          </a:lstStyle>
          <a:p>
            <a:pPr>
              <a:defRPr/>
            </a:pPr>
            <a:fld id="{FDF29FC4-DFD9-4F9A-8E28-1D2FC38DCB2A}" type="slidenum">
              <a:rPr lang="zh-TW" altLang="en-US"/>
              <a:pPr>
                <a:defRPr/>
              </a:pPr>
              <a:t>‹#›</a:t>
            </a:fld>
            <a:endParaRPr lang="zh-TW" altLang="en-US"/>
          </a:p>
        </p:txBody>
      </p:sp>
    </p:spTree>
    <p:extLst>
      <p:ext uri="{BB962C8B-B14F-4D97-AF65-F5344CB8AC3E}">
        <p14:creationId xmlns:p14="http://schemas.microsoft.com/office/powerpoint/2010/main" val="18749780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EE61146C-6282-48FA-9442-C6A101DF92E9}" type="datetimeFigureOut">
              <a:rPr lang="zh-TW" altLang="en-US"/>
              <a:pPr>
                <a:defRPr/>
              </a:pPr>
              <a:t>2021/5/28</a:t>
            </a:fld>
            <a:endParaRPr lang="zh-TW" altLang="en-US"/>
          </a:p>
        </p:txBody>
      </p:sp>
      <p:sp>
        <p:nvSpPr>
          <p:cNvPr id="5"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531F6724-1E4A-4C65-9422-09D79DE3593D}" type="slidenum">
              <a:rPr lang="zh-TW" altLang="en-US"/>
              <a:pPr>
                <a:defRPr/>
              </a:pPr>
              <a:t>‹#›</a:t>
            </a:fld>
            <a:endParaRPr lang="zh-TW" altLang="en-US"/>
          </a:p>
        </p:txBody>
      </p:sp>
    </p:spTree>
    <p:extLst>
      <p:ext uri="{BB962C8B-B14F-4D97-AF65-F5344CB8AC3E}">
        <p14:creationId xmlns:p14="http://schemas.microsoft.com/office/powerpoint/2010/main" val="19362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2"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5"/>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A2A552E7-4F68-4DC5-987A-3CEB24A1C9EC}" type="datetimeFigureOut">
              <a:rPr lang="zh-TW" altLang="en-US"/>
              <a:pPr>
                <a:defRPr/>
              </a:pPr>
              <a:t>2021/5/28</a:t>
            </a:fld>
            <a:endParaRPr lang="zh-TW" altLang="en-US"/>
          </a:p>
        </p:txBody>
      </p:sp>
      <p:sp>
        <p:nvSpPr>
          <p:cNvPr id="5" name="Footer Placeholder 4"/>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1A99D9A6-57B4-47D8-97B4-4A0C9DDE1E8E}" type="slidenum">
              <a:rPr lang="zh-TW" altLang="en-US"/>
              <a:pPr>
                <a:defRPr/>
              </a:pPr>
              <a:t>‹#›</a:t>
            </a:fld>
            <a:endParaRPr lang="zh-TW" altLang="en-US"/>
          </a:p>
        </p:txBody>
      </p:sp>
    </p:spTree>
    <p:extLst>
      <p:ext uri="{BB962C8B-B14F-4D97-AF65-F5344CB8AC3E}">
        <p14:creationId xmlns:p14="http://schemas.microsoft.com/office/powerpoint/2010/main" val="3434199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自訂版面配置">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t="-3"/>
          <a:stretch>
            <a:fillRect/>
          </a:stretch>
        </p:blipFill>
        <p:spPr bwMode="auto">
          <a:xfrm>
            <a:off x="0" y="0"/>
            <a:ext cx="91440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userDrawn="1"/>
        </p:nvSpPr>
        <p:spPr>
          <a:xfrm>
            <a:off x="465627" y="178104"/>
            <a:ext cx="3242278" cy="523220"/>
          </a:xfrm>
          <a:prstGeom prst="rect">
            <a:avLst/>
          </a:prstGeom>
          <a:noFill/>
          <a:effectLst>
            <a:outerShdw blurRad="50800" dist="38100" dir="2700000" algn="tl" rotWithShape="0">
              <a:prstClr val="black">
                <a:alpha val="40000"/>
              </a:prstClr>
            </a:outerShdw>
          </a:effectLst>
        </p:spPr>
        <p:txBody>
          <a:bodyPr>
            <a:spAutoFit/>
          </a:bodyPr>
          <a:lstStyle/>
          <a:p>
            <a:pPr algn="dist" eaLnBrk="1" hangingPunct="1">
              <a:defRPr/>
            </a:pPr>
            <a:r>
              <a:rPr kumimoji="1" lang="zh-TW" altLang="en-US" sz="2800" b="1" dirty="0">
                <a:solidFill>
                  <a:srgbClr val="FF0000"/>
                </a:solidFill>
                <a:effectLst>
                  <a:glow rad="88900">
                    <a:prstClr val="white">
                      <a:alpha val="88000"/>
                    </a:prstClr>
                  </a:glow>
                </a:effectLst>
                <a:latin typeface="標楷體" pitchFamily="65" charset="-120"/>
                <a:ea typeface="標楷體" panose="03000509000000000000" pitchFamily="65" charset="-120"/>
              </a:rPr>
              <a:t>國立內壢高級中學</a:t>
            </a:r>
          </a:p>
        </p:txBody>
      </p:sp>
      <p:sp>
        <p:nvSpPr>
          <p:cNvPr id="5" name="文字方塊 4"/>
          <p:cNvSpPr txBox="1"/>
          <p:nvPr userDrawn="1"/>
        </p:nvSpPr>
        <p:spPr>
          <a:xfrm>
            <a:off x="512763" y="615950"/>
            <a:ext cx="3168650" cy="307975"/>
          </a:xfrm>
          <a:prstGeom prst="rect">
            <a:avLst/>
          </a:prstGeom>
          <a:noFill/>
        </p:spPr>
        <p:txBody>
          <a:bodyPr>
            <a:spAutoFit/>
          </a:bodyPr>
          <a:lstStyle/>
          <a:p>
            <a:pPr algn="dist" eaLnBrk="1" hangingPunct="1">
              <a:defRPr/>
            </a:pP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National </a:t>
            </a:r>
            <a:r>
              <a:rPr kumimoji="1" lang="en-US" altLang="zh-TW" sz="1400" b="1" dirty="0" err="1">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Nei</a:t>
            </a:r>
            <a:r>
              <a:rPr kumimoji="1" lang="en-US" altLang="zh-TW"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rPr>
              <a:t>-Li Senior High School</a:t>
            </a:r>
            <a:endParaRPr kumimoji="1" lang="zh-TW" altLang="en-US" sz="1400" b="1" dirty="0">
              <a:solidFill>
                <a:srgbClr val="FFFF00"/>
              </a:solidFill>
              <a:effectLst>
                <a:outerShdw blurRad="279400" dist="38100" dir="2700000" algn="tl" rotWithShape="0">
                  <a:prstClr val="black">
                    <a:alpha val="76000"/>
                  </a:prstClr>
                </a:outerShdw>
              </a:effectLst>
              <a:latin typeface="Arial" pitchFamily="34" charset="0"/>
              <a:ea typeface="標楷體" panose="03000509000000000000" pitchFamily="65" charset="-120"/>
              <a:cs typeface="Arial" pitchFamily="34" charset="0"/>
            </a:endParaRPr>
          </a:p>
        </p:txBody>
      </p:sp>
      <p:sp>
        <p:nvSpPr>
          <p:cNvPr id="6" name="文字方塊 5"/>
          <p:cNvSpPr txBox="1">
            <a:spLocks noChangeArrowheads="1"/>
          </p:cNvSpPr>
          <p:nvPr userDrawn="1"/>
        </p:nvSpPr>
        <p:spPr bwMode="auto">
          <a:xfrm>
            <a:off x="6856413" y="141288"/>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標楷體" pitchFamily="65" charset="-120"/>
              </a:defRPr>
            </a:lvl1pPr>
            <a:lvl2pPr marL="742950" indent="-285750" eaLnBrk="0" hangingPunct="0">
              <a:defRPr kumimoji="1">
                <a:solidFill>
                  <a:schemeClr val="tx1"/>
                </a:solidFill>
                <a:latin typeface="Tahoma" pitchFamily="34" charset="0"/>
                <a:ea typeface="標楷體" pitchFamily="65" charset="-120"/>
              </a:defRPr>
            </a:lvl2pPr>
            <a:lvl3pPr marL="1143000" indent="-228600" eaLnBrk="0" hangingPunct="0">
              <a:defRPr kumimoji="1">
                <a:solidFill>
                  <a:schemeClr val="tx1"/>
                </a:solidFill>
                <a:latin typeface="Tahoma" pitchFamily="34" charset="0"/>
                <a:ea typeface="標楷體" pitchFamily="65" charset="-120"/>
              </a:defRPr>
            </a:lvl3pPr>
            <a:lvl4pPr marL="1600200" indent="-228600" eaLnBrk="0" hangingPunct="0">
              <a:defRPr kumimoji="1">
                <a:solidFill>
                  <a:schemeClr val="tx1"/>
                </a:solidFill>
                <a:latin typeface="Tahoma" pitchFamily="34" charset="0"/>
                <a:ea typeface="標楷體" pitchFamily="65" charset="-120"/>
              </a:defRPr>
            </a:lvl4pPr>
            <a:lvl5pPr marL="2057400" indent="-228600" eaLnBrk="0" hangingPunct="0">
              <a:defRPr kumimoji="1">
                <a:solidFill>
                  <a:schemeClr val="tx1"/>
                </a:solidFill>
                <a:latin typeface="Tahoma"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Tahoma"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Tahoma"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Tahoma"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Tahoma" pitchFamily="34" charset="0"/>
                <a:ea typeface="標楷體" pitchFamily="65" charset="-120"/>
              </a:defRPr>
            </a:lvl9pPr>
          </a:lstStyle>
          <a:p>
            <a:pPr algn="r" eaLnBrk="1" hangingPunct="1">
              <a:defRPr/>
            </a:pPr>
            <a:r>
              <a:rPr lang="en-US" altLang="zh-TW" sz="1200" i="1" smtClean="0">
                <a:solidFill>
                  <a:srgbClr val="F2F2F2"/>
                </a:solidFill>
              </a:rPr>
              <a:t>http://www.nlhs.tyc.edu.tw</a:t>
            </a:r>
            <a:br>
              <a:rPr lang="en-US" altLang="zh-TW" sz="1200" i="1" smtClean="0">
                <a:solidFill>
                  <a:srgbClr val="F2F2F2"/>
                </a:solidFill>
              </a:rPr>
            </a:br>
            <a:r>
              <a:rPr lang="en-US" altLang="zh-TW" sz="1200" i="1" smtClean="0">
                <a:solidFill>
                  <a:srgbClr val="F2F2F2"/>
                </a:solidFill>
              </a:rPr>
              <a:t>since 1999</a:t>
            </a:r>
            <a:endParaRPr lang="zh-TW" altLang="en-US" sz="1200" i="1" smtClean="0">
              <a:solidFill>
                <a:srgbClr val="F2F2F2"/>
              </a:solidFill>
            </a:endParaRPr>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387915"/>
          <a:stretch>
            <a:fillRect/>
          </a:stretch>
        </p:blipFill>
        <p:spPr bwMode="auto">
          <a:xfrm>
            <a:off x="0" y="5789613"/>
            <a:ext cx="91440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rot="2775128">
            <a:off x="-1120775" y="3686175"/>
            <a:ext cx="4554538" cy="4325938"/>
          </a:xfrm>
          <a:prstGeom prst="rect">
            <a:avLst/>
          </a:prstGeom>
          <a:blipFill dpi="0" rotWithShape="1">
            <a:blip r:embed="rId4">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a:solidFill>
                <a:prstClr val="white"/>
              </a:solidFill>
            </a:endParaRPr>
          </a:p>
        </p:txBody>
      </p:sp>
      <p:sp>
        <p:nvSpPr>
          <p:cNvPr id="2" name="標題 1"/>
          <p:cNvSpPr>
            <a:spLocks noGrp="1"/>
          </p:cNvSpPr>
          <p:nvPr>
            <p:ph type="title"/>
          </p:nvPr>
        </p:nvSpPr>
        <p:spPr>
          <a:xfrm>
            <a:off x="1009444" y="1074041"/>
            <a:ext cx="7125113" cy="924475"/>
          </a:xfrm>
        </p:spPr>
        <p:txBody>
          <a:bodyPr/>
          <a:lstStyle>
            <a:lvl1pPr>
              <a:defRPr sz="4000">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9" name="日期版面配置區 2"/>
          <p:cNvSpPr>
            <a:spLocks noGrp="1"/>
          </p:cNvSpPr>
          <p:nvPr>
            <p:ph type="dt" sz="half" idx="10"/>
          </p:nvPr>
        </p:nvSpPr>
        <p:spPr/>
        <p:txBody>
          <a:bodyPr/>
          <a:lstStyle>
            <a:lvl1pPr fontAlgn="auto">
              <a:spcBef>
                <a:spcPts val="0"/>
              </a:spcBef>
              <a:spcAft>
                <a:spcPts val="0"/>
              </a:spcAft>
              <a:defRPr kumimoji="0">
                <a:latin typeface="+mn-lt"/>
                <a:ea typeface="+mn-ea"/>
              </a:defRPr>
            </a:lvl1pPr>
          </a:lstStyle>
          <a:p>
            <a:pPr>
              <a:defRPr/>
            </a:pPr>
            <a:fld id="{9D0DF832-99D3-419B-A4F1-9631FB380322}" type="datetimeFigureOut">
              <a:rPr lang="zh-TW" altLang="en-US"/>
              <a:pPr>
                <a:defRPr/>
              </a:pPr>
              <a:t>2021/5/28</a:t>
            </a:fld>
            <a:endParaRPr lang="zh-TW" altLang="en-US"/>
          </a:p>
        </p:txBody>
      </p:sp>
      <p:sp>
        <p:nvSpPr>
          <p:cNvPr id="10" name="頁尾版面配置區 3"/>
          <p:cNvSpPr>
            <a:spLocks noGrp="1"/>
          </p:cNvSpPr>
          <p:nvPr>
            <p:ph type="ftr" sz="quarter" idx="11"/>
          </p:nvPr>
        </p:nvSpPr>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11" name="投影片編號版面配置區 4"/>
          <p:cNvSpPr>
            <a:spLocks noGrp="1"/>
          </p:cNvSpPr>
          <p:nvPr>
            <p:ph type="sldNum" sz="quarter" idx="12"/>
          </p:nvPr>
        </p:nvSpPr>
        <p:spPr/>
        <p:txBody>
          <a:bodyPr/>
          <a:lstStyle>
            <a:lvl1pPr fontAlgn="auto">
              <a:spcBef>
                <a:spcPts val="0"/>
              </a:spcBef>
              <a:spcAft>
                <a:spcPts val="0"/>
              </a:spcAft>
              <a:defRPr kumimoji="0">
                <a:latin typeface="+mn-lt"/>
                <a:ea typeface="+mn-ea"/>
              </a:defRPr>
            </a:lvl1pPr>
          </a:lstStyle>
          <a:p>
            <a:pPr>
              <a:defRPr/>
            </a:pPr>
            <a:fld id="{B1942CBB-616E-4BE3-896A-26822EDAA274}" type="slidenum">
              <a:rPr lang="zh-TW" altLang="en-US"/>
              <a:pPr>
                <a:defRPr/>
              </a:pPr>
              <a:t>‹#›</a:t>
            </a:fld>
            <a:endParaRPr lang="zh-TW" altLang="en-US"/>
          </a:p>
        </p:txBody>
      </p:sp>
    </p:spTree>
    <p:extLst>
      <p:ext uri="{BB962C8B-B14F-4D97-AF65-F5344CB8AC3E}">
        <p14:creationId xmlns:p14="http://schemas.microsoft.com/office/powerpoint/2010/main" val="1593958203"/>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DC1D6026-43ED-4F19-871F-80416BF78716}"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1D6026-43ED-4F19-871F-80416BF78716}"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DC1D6026-43ED-4F19-871F-80416BF78716}"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1D6026-43ED-4F19-871F-80416BF78716}"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1D6026-43ED-4F19-871F-80416BF78716}"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1012205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1D6026-43ED-4F19-871F-80416BF78716}" type="slidenum">
              <a:rPr lang="zh-TW" altLang="en-US" smtClean="0"/>
              <a:t>‹#›</a:t>
            </a:fld>
            <a:endParaRPr lang="zh-TW"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1D6026-43ED-4F19-871F-80416BF78716}" type="slidenum">
              <a:rPr lang="zh-TW" altLang="en-US" smtClean="0"/>
              <a:t>‹#›</a:t>
            </a:fld>
            <a:endParaRPr lang="zh-TW"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1D6026-43ED-4F19-871F-80416BF78716}"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DC1D6026-43ED-4F19-871F-80416BF78716}"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1D6026-43ED-4F19-871F-80416BF78716}" type="slidenum">
              <a:rPr lang="zh-TW" altLang="en-US" smtClean="0"/>
              <a:t>‹#›</a:t>
            </a:fld>
            <a:endParaRPr lang="zh-TW"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26FD024-3972-41BD-B862-9F44A340DA79}" type="datetimeFigureOut">
              <a:rPr lang="zh-TW" altLang="en-US" smtClean="0"/>
              <a:t>2021/5/28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1D6026-43ED-4F19-871F-80416BF78716}" type="slidenum">
              <a:rPr lang="zh-TW" altLang="en-US" smtClean="0"/>
              <a:t>‹#›</a:t>
            </a:fld>
            <a:endParaRPr lang="zh-TW"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3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426FD024-3972-41BD-B862-9F44A340DA79}" type="datetimeFigureOut">
              <a:rPr lang="zh-TW" altLang="en-US" smtClean="0"/>
              <a:t>2021/5/28</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DC1D6026-43ED-4F19-871F-80416BF78716}" type="slidenum">
              <a:rPr lang="zh-TW" altLang="en-US" smtClean="0"/>
              <a:t>‹#›</a:t>
            </a:fld>
            <a:endParaRPr lang="zh-TW" altLang="en-US"/>
          </a:p>
        </p:txBody>
      </p:sp>
    </p:spTree>
    <p:extLst>
      <p:ext uri="{BB962C8B-B14F-4D97-AF65-F5344CB8AC3E}">
        <p14:creationId xmlns:p14="http://schemas.microsoft.com/office/powerpoint/2010/main" val="124484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9.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536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a typeface="新細明體" charset="-120"/>
              </a:defRPr>
            </a:lvl1pPr>
          </a:lstStyle>
          <a:p>
            <a:fld id="{426FD024-3972-41BD-B862-9F44A340DA79}" type="datetimeFigureOut">
              <a:rPr lang="zh-TW" altLang="en-US" smtClean="0"/>
              <a:t>2021/5/28</a:t>
            </a:fld>
            <a:endParaRPr lang="zh-TW" alt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a typeface="新細明體" charset="-120"/>
              </a:defRPr>
            </a:lvl1pPr>
          </a:lstStyle>
          <a:p>
            <a:endParaRPr lang="zh-TW" alt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a typeface="新細明體" charset="-120"/>
              </a:defRPr>
            </a:lvl1pPr>
          </a:lstStyle>
          <a:p>
            <a:fld id="{DC1D6026-43ED-4F19-871F-80416BF78716}" type="slidenum">
              <a:rPr lang="zh-TW" altLang="en-US" smtClean="0"/>
              <a:t>‹#›</a:t>
            </a:fld>
            <a:endParaRPr lang="zh-TW" altLang="en-US"/>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TW" altLang="zh-TW"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TW" altLang="zh-TW"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zh-TW" altLang="zh-TW"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標楷體" panose="03000509000000000000" pitchFamily="65" charset="-120"/>
          <a:ea typeface="標楷體" panose="03000509000000000000" pitchFamily="65" charset="-120"/>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pPr eaLnBrk="1" fontAlgn="auto" hangingPunct="1">
              <a:spcBef>
                <a:spcPts val="0"/>
              </a:spcBef>
              <a:spcAft>
                <a:spcPts val="0"/>
              </a:spcAft>
            </a:pPr>
            <a:fld id="{9E2460FE-DB7A-4A77-9C67-44758CFD444D}" type="datetime1">
              <a:rPr lang="en-US" altLang="zh-TW" smtClean="0">
                <a:latin typeface="Verdana"/>
              </a:rPr>
              <a:pPr eaLnBrk="1" fontAlgn="auto" hangingPunct="1">
                <a:spcBef>
                  <a:spcPts val="0"/>
                </a:spcBef>
                <a:spcAft>
                  <a:spcPts val="0"/>
                </a:spcAft>
              </a:pPr>
              <a:t>5/28/2021</a:t>
            </a:fld>
            <a:endParaRPr lang="en-US" dirty="0">
              <a:latin typeface="Verdan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pPr eaLnBrk="1" fontAlgn="auto" hangingPunct="1">
              <a:spcBef>
                <a:spcPts val="0"/>
              </a:spcBef>
              <a:spcAft>
                <a:spcPts val="0"/>
              </a:spcAft>
            </a:pPr>
            <a:endParaRPr lang="en-US" dirty="0">
              <a:latin typeface="Verdan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pPr eaLnBrk="1" fontAlgn="auto" hangingPunct="1">
              <a:spcBef>
                <a:spcPts val="0"/>
              </a:spcBef>
              <a:spcAft>
                <a:spcPts val="0"/>
              </a:spcAft>
            </a:pPr>
            <a:fld id="{2C30D8A8-B859-4C5B-B442-5FAB2CCC1924}" type="slidenum">
              <a:rPr lang="en-US" smtClean="0">
                <a:latin typeface="Verdana"/>
              </a:rPr>
              <a:pPr eaLnBrk="1" fontAlgn="auto" hangingPunct="1">
                <a:spcBef>
                  <a:spcPts val="0"/>
                </a:spcBef>
                <a:spcAft>
                  <a:spcPts val="0"/>
                </a:spcAft>
              </a:pPr>
              <a:t>‹#›</a:t>
            </a:fld>
            <a:endParaRPr lang="en-US" dirty="0">
              <a:latin typeface="Verdana"/>
            </a:endParaRPr>
          </a:p>
        </p:txBody>
      </p:sp>
    </p:spTree>
    <p:extLst>
      <p:ext uri="{BB962C8B-B14F-4D97-AF65-F5344CB8AC3E}">
        <p14:creationId xmlns:p14="http://schemas.microsoft.com/office/powerpoint/2010/main" val="4435050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sz="1600" kern="1200">
          <a:solidFill>
            <a:srgbClr val="10403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圖片 6" descr="002.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2051" name="圖片 9" descr="link-KHEDU.gif"/>
          <p:cNvPicPr>
            <a:picLocks noChangeAspect="1"/>
          </p:cNvPicPr>
          <p:nvPr/>
        </p:nvPicPr>
        <p:blipFill>
          <a:blip r:embed="rId14" cstate="print"/>
          <a:srcRect/>
          <a:stretch>
            <a:fillRect/>
          </a:stretch>
        </p:blipFill>
        <p:spPr bwMode="auto">
          <a:xfrm>
            <a:off x="0" y="0"/>
            <a:ext cx="1265238" cy="342900"/>
          </a:xfrm>
          <a:prstGeom prst="rect">
            <a:avLst/>
          </a:prstGeom>
          <a:noFill/>
          <a:ln w="9525">
            <a:noFill/>
            <a:miter lim="800000"/>
            <a:headEnd/>
            <a:tailEnd/>
          </a:ln>
        </p:spPr>
      </p:pic>
      <p:sp>
        <p:nvSpPr>
          <p:cNvPr id="205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eaLnBrk="1" hangingPunct="1">
              <a:defRPr/>
            </a:pPr>
            <a:fld id="{AE8AE0A6-A02C-4057-BD55-29A5FD3F37F3}" type="datetime1">
              <a:rPr lang="zh-TW" altLang="en-US">
                <a:solidFill>
                  <a:prstClr val="black">
                    <a:tint val="75000"/>
                  </a:prstClr>
                </a:solidFill>
              </a:rPr>
              <a:pPr eaLnBrk="1" hangingPunct="1">
                <a:defRPr/>
              </a:pPr>
              <a:t>2021/5/28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eaLnBrk="1" hangingPunct="1">
              <a:defRPr/>
            </a:pPr>
            <a:fld id="{7DC5FA63-1F25-4374-8DAB-98523C6F05F4}" type="slidenum">
              <a:rPr lang="zh-TW" altLang="en-US">
                <a:solidFill>
                  <a:prstClr val="black">
                    <a:tint val="75000"/>
                  </a:prstClr>
                </a:solidFill>
              </a:rPr>
              <a:pPr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056398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1" fontAlgn="base" hangingPunct="1">
        <a:spcBef>
          <a:spcPct val="0"/>
        </a:spcBef>
        <a:spcAft>
          <a:spcPct val="0"/>
        </a:spcAft>
        <a:defRPr sz="4400" b="1" kern="1200">
          <a:solidFill>
            <a:srgbClr val="006600"/>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6pPr>
      <a:lvl7pPr marL="914400"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7pPr>
      <a:lvl8pPr marL="1371600"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8pPr>
      <a:lvl9pPr marL="1828800" algn="ctr" rtl="0" eaLnBrk="1" fontAlgn="base" hangingPunct="1">
        <a:spcBef>
          <a:spcPct val="0"/>
        </a:spcBef>
        <a:spcAft>
          <a:spcPct val="0"/>
        </a:spcAft>
        <a:defRPr sz="4400" b="1">
          <a:solidFill>
            <a:srgbClr val="006600"/>
          </a:solidFill>
          <a:latin typeface="微軟正黑體" pitchFamily="34" charset="-120"/>
          <a:ea typeface="微軟正黑體" pitchFamily="34" charset="-120"/>
        </a:defRPr>
      </a:lvl9pPr>
    </p:titleStyle>
    <p:bodyStyle>
      <a:lvl1pPr marL="342900" indent="-342900" algn="l" rtl="0" eaLnBrk="1" fontAlgn="base" hangingPunct="1">
        <a:spcBef>
          <a:spcPct val="20000"/>
        </a:spcBef>
        <a:spcAft>
          <a:spcPct val="0"/>
        </a:spcAft>
        <a:buBlip>
          <a:blip r:embed="rId15"/>
        </a:buBlip>
        <a:defRPr sz="3200" b="1" kern="1200">
          <a:solidFill>
            <a:srgbClr val="002060"/>
          </a:solidFill>
          <a:latin typeface="微軟正黑體" pitchFamily="34" charset="-120"/>
          <a:ea typeface="微軟正黑體" pitchFamily="34" charset="-120"/>
          <a:cs typeface="+mn-cs"/>
        </a:defRPr>
      </a:lvl1pPr>
      <a:lvl2pPr marL="742950" indent="-285750" algn="l" rtl="0" eaLnBrk="1" fontAlgn="base" hangingPunct="1">
        <a:spcBef>
          <a:spcPct val="20000"/>
        </a:spcBef>
        <a:spcAft>
          <a:spcPct val="0"/>
        </a:spcAft>
        <a:buFont typeface="Arial" pitchFamily="34" charset="0"/>
        <a:buChar char="–"/>
        <a:defRPr sz="2800" b="1" kern="1200">
          <a:solidFill>
            <a:srgbClr val="660033"/>
          </a:solidFill>
          <a:latin typeface="微軟正黑體" pitchFamily="34" charset="-120"/>
          <a:ea typeface="微軟正黑體" pitchFamily="34" charset="-120"/>
          <a:cs typeface="+mn-cs"/>
        </a:defRPr>
      </a:lvl2pPr>
      <a:lvl3pPr marL="1143000" indent="-228600" algn="l" rtl="0" eaLnBrk="1" fontAlgn="base" hangingPunct="1">
        <a:spcBef>
          <a:spcPct val="20000"/>
        </a:spcBef>
        <a:spcAft>
          <a:spcPct val="0"/>
        </a:spcAft>
        <a:buFont typeface="Arial" pitchFamily="34" charset="0"/>
        <a:buChar char="•"/>
        <a:defRPr sz="2400" b="1" kern="1200">
          <a:solidFill>
            <a:srgbClr val="660033"/>
          </a:solidFill>
          <a:latin typeface="微軟正黑體" pitchFamily="34" charset="-120"/>
          <a:ea typeface="微軟正黑體" pitchFamily="34" charset="-120"/>
          <a:cs typeface="+mn-cs"/>
        </a:defRPr>
      </a:lvl3pPr>
      <a:lvl4pPr marL="1600200" indent="-228600" algn="l" rtl="0" eaLnBrk="1" fontAlgn="base" hangingPunct="1">
        <a:spcBef>
          <a:spcPct val="20000"/>
        </a:spcBef>
        <a:spcAft>
          <a:spcPct val="0"/>
        </a:spcAft>
        <a:buFont typeface="Arial" pitchFamily="34" charset="0"/>
        <a:buChar char="–"/>
        <a:defRPr sz="2000" b="1" kern="1200">
          <a:solidFill>
            <a:srgbClr val="660033"/>
          </a:solidFill>
          <a:latin typeface="微軟正黑體" pitchFamily="34" charset="-120"/>
          <a:ea typeface="微軟正黑體" pitchFamily="34" charset="-120"/>
          <a:cs typeface="+mn-cs"/>
        </a:defRPr>
      </a:lvl4pPr>
      <a:lvl5pPr marL="2057400" indent="-228600" algn="l" rtl="0" eaLnBrk="1" fontAlgn="base" hangingPunct="1">
        <a:spcBef>
          <a:spcPct val="20000"/>
        </a:spcBef>
        <a:spcAft>
          <a:spcPct val="0"/>
        </a:spcAft>
        <a:buFont typeface="Arial" pitchFamily="34" charset="0"/>
        <a:buChar char="»"/>
        <a:defRPr sz="2000" b="1" kern="1200">
          <a:solidFill>
            <a:srgbClr val="660033"/>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eaLnBrk="1" fontAlgn="auto" hangingPunct="1">
              <a:spcBef>
                <a:spcPts val="0"/>
              </a:spcBef>
              <a:spcAft>
                <a:spcPts val="0"/>
              </a:spcAft>
            </a:pPr>
            <a:fld id="{B7655E6C-8DC5-490E-96D3-FEF663F5A52D}" type="datetimeFigureOut">
              <a:rPr lang="zh-TW" altLang="en-US" smtClean="0">
                <a:latin typeface="Century Gothic"/>
              </a:rPr>
              <a:pPr eaLnBrk="1" fontAlgn="auto" hangingPunct="1">
                <a:spcBef>
                  <a:spcPts val="0"/>
                </a:spcBef>
                <a:spcAft>
                  <a:spcPts val="0"/>
                </a:spcAft>
              </a:pPr>
              <a:t>2021/5/28</a:t>
            </a:fld>
            <a:endParaRPr lang="zh-TW" altLang="en-US">
              <a:latin typeface="Century Gothic"/>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eaLnBrk="1" fontAlgn="auto" hangingPunct="1">
              <a:spcBef>
                <a:spcPts val="0"/>
              </a:spcBef>
              <a:spcAft>
                <a:spcPts val="0"/>
              </a:spcAft>
            </a:pPr>
            <a:endParaRPr lang="zh-TW" altLang="en-US">
              <a:solidFill>
                <a:srgbClr val="94C600"/>
              </a:solidFill>
              <a:latin typeface="Century Gothic"/>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eaLnBrk="1" fontAlgn="auto" hangingPunct="1">
              <a:spcBef>
                <a:spcPts val="0"/>
              </a:spcBef>
              <a:spcAft>
                <a:spcPts val="0"/>
              </a:spcAft>
            </a:pPr>
            <a:fld id="{EBA4C95E-E54F-4E3F-982D-06FB9FF21265}" type="slidenum">
              <a:rPr lang="zh-TW" altLang="en-US" smtClean="0">
                <a:latin typeface="Century Gothic"/>
              </a:rPr>
              <a:pPr eaLnBrk="1" fontAlgn="auto" hangingPunct="1">
                <a:spcBef>
                  <a:spcPts val="0"/>
                </a:spcBef>
                <a:spcAft>
                  <a:spcPts val="0"/>
                </a:spcAft>
              </a:pPr>
              <a:t>‹#›</a:t>
            </a:fld>
            <a:endParaRPr lang="zh-TW" altLang="en-US">
              <a:latin typeface="Century Gothic"/>
            </a:endParaRPr>
          </a:p>
        </p:txBody>
      </p:sp>
    </p:spTree>
    <p:extLst>
      <p:ext uri="{BB962C8B-B14F-4D97-AF65-F5344CB8AC3E}">
        <p14:creationId xmlns:p14="http://schemas.microsoft.com/office/powerpoint/2010/main" val="15696344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anose="02020500000000000000" pitchFamily="18" charset="-120"/>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eaLnBrk="1" hangingPunct="1">
              <a:defRPr sz="900">
                <a:solidFill>
                  <a:schemeClr val="tx1">
                    <a:lumMod val="75000"/>
                    <a:lumOff val="25000"/>
                  </a:schemeClr>
                </a:solidFill>
              </a:defRPr>
            </a:lvl1pPr>
          </a:lstStyle>
          <a:p>
            <a:pPr>
              <a:defRPr/>
            </a:pPr>
            <a:fld id="{D8AEF769-0218-49BF-B859-23C4FA1FA24E}" type="datetimeFigureOut">
              <a:rPr kumimoji="1" lang="zh-TW" altLang="en-US">
                <a:solidFill>
                  <a:prstClr val="black">
                    <a:lumMod val="75000"/>
                    <a:lumOff val="25000"/>
                  </a:prstClr>
                </a:solidFill>
                <a:latin typeface="Tahoma" panose="020B0604030504040204" pitchFamily="34" charset="0"/>
                <a:ea typeface="標楷體" panose="03000509000000000000" pitchFamily="65" charset="-120"/>
              </a:rPr>
              <a:pPr>
                <a:defRPr/>
              </a:pPr>
              <a:t>2021/5/28</a:t>
            </a:fld>
            <a:endParaRPr kumimoji="1" lang="zh-TW" altLang="en-US">
              <a:solidFill>
                <a:prstClr val="black">
                  <a:lumMod val="75000"/>
                  <a:lumOff val="25000"/>
                </a:prstClr>
              </a:solidFill>
              <a:latin typeface="Tahoma" panose="020B0604030504040204" pitchFamily="34" charset="0"/>
              <a:ea typeface="標楷體" panose="03000509000000000000" pitchFamily="65" charset="-120"/>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eaLnBrk="1" hangingPunct="1">
              <a:defRPr sz="900">
                <a:solidFill>
                  <a:schemeClr val="tx1">
                    <a:lumMod val="75000"/>
                    <a:lumOff val="25000"/>
                  </a:schemeClr>
                </a:solidFill>
              </a:defRPr>
            </a:lvl1pPr>
          </a:lstStyle>
          <a:p>
            <a:pPr>
              <a:defRPr/>
            </a:pPr>
            <a:endParaRPr kumimoji="1" lang="zh-TW" altLang="en-US">
              <a:solidFill>
                <a:prstClr val="black">
                  <a:lumMod val="75000"/>
                  <a:lumOff val="25000"/>
                </a:prstClr>
              </a:solidFill>
              <a:latin typeface="Tahoma" panose="020B0604030504040204" pitchFamily="34" charset="0"/>
              <a:ea typeface="標楷體" panose="03000509000000000000" pitchFamily="65" charset="-120"/>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eaLnBrk="1" hangingPunct="1">
              <a:defRPr>
                <a:solidFill>
                  <a:srgbClr val="404040"/>
                </a:solidFill>
              </a:defRPr>
            </a:lvl1pPr>
          </a:lstStyle>
          <a:p>
            <a:fld id="{8E8B559F-9F1B-4018-9B07-0B86B6ED0617}" type="slidenum">
              <a:rPr kumimoji="1" lang="zh-TW" altLang="en-US">
                <a:latin typeface="Tahoma" panose="020B0604030504040204" pitchFamily="34" charset="0"/>
                <a:ea typeface="標楷體" panose="03000509000000000000" pitchFamily="65" charset="-120"/>
              </a:rPr>
              <a:pPr/>
              <a:t>‹#›</a:t>
            </a:fld>
            <a:endParaRPr kumimoji="1" lang="zh-TW" altLang="en-US">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33274824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457200" rtl="0" eaLnBrk="1" fontAlgn="base" hangingPunct="1">
        <a:spcBef>
          <a:spcPct val="0"/>
        </a:spcBef>
        <a:spcAft>
          <a:spcPct val="0"/>
        </a:spcAft>
        <a:defRPr sz="3200" kern="1200">
          <a:solidFill>
            <a:srgbClr val="404040"/>
          </a:solidFill>
          <a:latin typeface="+mj-lt"/>
          <a:ea typeface="+mj-ea"/>
          <a:cs typeface="Trebuchet MS"/>
        </a:defRPr>
      </a:lvl1pPr>
      <a:lvl2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rgbClr val="404040"/>
        </a:buClr>
        <a:buFont typeface="Wingdings 2" panose="050201020105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ct val="20000"/>
        </a:spcBef>
        <a:spcAft>
          <a:spcPts val="600"/>
        </a:spcAft>
        <a:buClr>
          <a:srgbClr val="404040"/>
        </a:buClr>
        <a:buFont typeface="Wingdings 2" panose="050201020105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ct val="20000"/>
        </a:spcBef>
        <a:spcAft>
          <a:spcPts val="600"/>
        </a:spcAft>
        <a:buClr>
          <a:srgbClr val="404040"/>
        </a:buClr>
        <a:buFont typeface="Wingdings 2" panose="050201020105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ct val="20000"/>
        </a:spcBef>
        <a:spcAft>
          <a:spcPts val="600"/>
        </a:spcAft>
        <a:buClr>
          <a:srgbClr val="404040"/>
        </a:buClr>
        <a:buFont typeface="Wingdings 2" panose="050201020105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ct val="20000"/>
        </a:spcBef>
        <a:spcAft>
          <a:spcPts val="600"/>
        </a:spcAft>
        <a:buClr>
          <a:srgbClr val="404040"/>
        </a:buClr>
        <a:buFont typeface="Wingdings 2" panose="050201020105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kumimoji="1" lang="en-US">
                    <a:solidFill>
                      <a:prstClr val="black"/>
                    </a:solidFill>
                    <a:latin typeface="Tahoma" panose="020B0604030504040204" pitchFamily="34" charset="0"/>
                    <a:ea typeface="標楷體" panose="03000509000000000000" pitchFamily="65" charset="-120"/>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eaLnBrk="1" hangingPunct="1">
                    <a:defRPr/>
                  </a:pPr>
                  <a:endParaRPr kumimoji="1" lang="en-US">
                    <a:solidFill>
                      <a:prstClr val="black"/>
                    </a:solidFill>
                    <a:latin typeface="Verdana"/>
                    <a:ea typeface="新細明體" pitchFamily="18" charset="-120"/>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eaLnBrk="1" hangingPunct="1">
              <a:defRPr sz="900">
                <a:solidFill>
                  <a:prstClr val="black">
                    <a:lumMod val="75000"/>
                    <a:lumOff val="25000"/>
                  </a:prstClr>
                </a:solidFill>
                <a:latin typeface="Tahoma" panose="020B0604030504040204" pitchFamily="34" charset="0"/>
                <a:ea typeface="標楷體" panose="03000509000000000000" pitchFamily="65" charset="-120"/>
              </a:defRPr>
            </a:lvl1pPr>
          </a:lstStyle>
          <a:p>
            <a:pPr>
              <a:defRPr/>
            </a:pPr>
            <a:fld id="{F87EC4E1-81EB-4209-AAC7-C5008DFE6F27}" type="datetimeFigureOut">
              <a:rPr kumimoji="1" lang="zh-TW" altLang="en-US"/>
              <a:pPr>
                <a:defRPr/>
              </a:pPr>
              <a:t>2021/5/28</a:t>
            </a:fld>
            <a:endParaRPr kumimoji="1" lang="zh-TW" alt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eaLnBrk="1" hangingPunct="1">
              <a:defRPr sz="900">
                <a:solidFill>
                  <a:prstClr val="black">
                    <a:lumMod val="75000"/>
                    <a:lumOff val="25000"/>
                  </a:prstClr>
                </a:solidFill>
                <a:latin typeface="Tahoma" panose="020B0604030504040204" pitchFamily="34" charset="0"/>
                <a:ea typeface="標楷體" panose="03000509000000000000" pitchFamily="65" charset="-120"/>
              </a:defRPr>
            </a:lvl1pPr>
          </a:lstStyle>
          <a:p>
            <a:pPr>
              <a:defRPr/>
            </a:pPr>
            <a:endParaRPr kumimoji="1" lang="zh-TW" alt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eaLnBrk="1" hangingPunct="1">
              <a:defRPr>
                <a:solidFill>
                  <a:srgbClr val="404040"/>
                </a:solidFill>
                <a:latin typeface="Tahoma" panose="020B0604030504040204" pitchFamily="34" charset="0"/>
                <a:ea typeface="標楷體" panose="03000509000000000000" pitchFamily="65" charset="-120"/>
              </a:defRPr>
            </a:lvl1pPr>
          </a:lstStyle>
          <a:p>
            <a:pPr>
              <a:defRPr/>
            </a:pPr>
            <a:fld id="{FCACE23B-86A4-4ECA-9E3C-E03E3A589656}" type="slidenum">
              <a:rPr kumimoji="1" lang="zh-TW" altLang="en-US"/>
              <a:pPr>
                <a:defRPr/>
              </a:pPr>
              <a:t>‹#›</a:t>
            </a:fld>
            <a:endParaRPr kumimoji="1" lang="zh-TW" altLang="en-US"/>
          </a:p>
        </p:txBody>
      </p:sp>
    </p:spTree>
    <p:extLst>
      <p:ext uri="{BB962C8B-B14F-4D97-AF65-F5344CB8AC3E}">
        <p14:creationId xmlns:p14="http://schemas.microsoft.com/office/powerpoint/2010/main" val="30162533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l" defTabSz="457200" rtl="0" eaLnBrk="1" fontAlgn="base" hangingPunct="1">
        <a:spcBef>
          <a:spcPct val="0"/>
        </a:spcBef>
        <a:spcAft>
          <a:spcPct val="0"/>
        </a:spcAft>
        <a:defRPr sz="3200" kern="1200">
          <a:solidFill>
            <a:srgbClr val="404040"/>
          </a:solidFill>
          <a:latin typeface="+mj-lt"/>
          <a:ea typeface="+mj-ea"/>
          <a:cs typeface="Trebuchet MS"/>
        </a:defRPr>
      </a:lvl1pPr>
      <a:lvl2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微軟正黑體" pitchFamily="34" charset="-12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1" fontAlgn="base" hangingPunct="1">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26FD024-3972-41BD-B862-9F44A340DA79}" type="datetimeFigureOut">
              <a:rPr lang="zh-TW" altLang="en-US" smtClean="0"/>
              <a:t>2021/5/28</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C1D6026-43ED-4F19-871F-80416BF7871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notesSlide" Target="../notesSlides/notesSlide3.xml"/><Relationship Id="rId4"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notesSlide" Target="../notesSlides/notesSlide4.xml"/><Relationship Id="rId4"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notesSlide" Target="../notesSlides/notesSlide7.xml"/><Relationship Id="rId4"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notesSlide" Target="../notesSlides/notesSlide8.xml"/><Relationship Id="rId4"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r>
              <a:rPr lang="zh-TW" altLang="en-US" dirty="0" smtClean="0"/>
              <a:t>高二資</a:t>
            </a:r>
            <a:r>
              <a:rPr lang="zh-TW" altLang="en-US" dirty="0" smtClean="0"/>
              <a:t>處科</a:t>
            </a:r>
            <a:endParaRPr lang="en-US" altLang="zh-TW" dirty="0" smtClean="0"/>
          </a:p>
          <a:p>
            <a:r>
              <a:rPr lang="en-US" altLang="zh-TW" dirty="0" smtClean="0"/>
              <a:t>2021/05/28</a:t>
            </a:r>
            <a:endParaRPr lang="zh-TW" altLang="en-US" dirty="0"/>
          </a:p>
        </p:txBody>
      </p:sp>
      <p:sp>
        <p:nvSpPr>
          <p:cNvPr id="2" name="標題 1"/>
          <p:cNvSpPr>
            <a:spLocks noGrp="1"/>
          </p:cNvSpPr>
          <p:nvPr>
            <p:ph type="ctrTitle"/>
          </p:nvPr>
        </p:nvSpPr>
        <p:spPr/>
        <p:txBody>
          <a:bodyPr/>
          <a:lstStyle/>
          <a:p>
            <a:r>
              <a:rPr lang="en-US" altLang="zh-TW" dirty="0" smtClean="0"/>
              <a:t>110</a:t>
            </a:r>
            <a:r>
              <a:rPr lang="zh-TW" altLang="en-US" dirty="0" smtClean="0"/>
              <a:t>年多元選修與彈性</a:t>
            </a:r>
            <a:r>
              <a:rPr lang="zh-TW" altLang="en-US" dirty="0" smtClean="0"/>
              <a:t>學習</a:t>
            </a:r>
            <a:r>
              <a:rPr lang="zh-TW" altLang="en-US" dirty="0" smtClean="0"/>
              <a:t>高三</a:t>
            </a:r>
            <a:r>
              <a:rPr lang="zh-TW" altLang="en-US" dirty="0" smtClean="0"/>
              <a:t>選課</a:t>
            </a:r>
            <a:endParaRPr lang="zh-TW" altLang="en-US" dirty="0"/>
          </a:p>
        </p:txBody>
      </p:sp>
    </p:spTree>
    <p:extLst>
      <p:ext uri="{BB962C8B-B14F-4D97-AF65-F5344CB8AC3E}">
        <p14:creationId xmlns:p14="http://schemas.microsoft.com/office/powerpoint/2010/main" val="3994306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1" algn="l" rtl="0">
              <a:spcBef>
                <a:spcPct val="0"/>
              </a:spcBef>
            </a:pPr>
            <a:r>
              <a:rPr lang="zh-TW" altLang="en-US" sz="4000" dirty="0" smtClean="0">
                <a:latin typeface="+mj-ea"/>
                <a:ea typeface="+mj-ea"/>
              </a:rPr>
              <a:t>商業文本閱讀與資料整理</a:t>
            </a:r>
            <a:endParaRPr lang="zh-TW" altLang="en-US" sz="4000" dirty="0">
              <a:latin typeface="+mj-ea"/>
              <a:ea typeface="+mj-ea"/>
            </a:endParaRPr>
          </a:p>
        </p:txBody>
      </p:sp>
      <p:sp>
        <p:nvSpPr>
          <p:cNvPr id="3" name="內容版面配置區 2"/>
          <p:cNvSpPr>
            <a:spLocks noGrp="1"/>
          </p:cNvSpPr>
          <p:nvPr>
            <p:ph sz="quarter" idx="1"/>
          </p:nvPr>
        </p:nvSpPr>
        <p:spPr>
          <a:xfrm>
            <a:off x="457200" y="1340768"/>
            <a:ext cx="8435280" cy="5040560"/>
          </a:xfrm>
        </p:spPr>
        <p:txBody>
          <a:bodyPr>
            <a:normAutofit fontScale="25000" lnSpcReduction="20000"/>
          </a:bodyPr>
          <a:lstStyle/>
          <a:p>
            <a:pPr>
              <a:lnSpc>
                <a:spcPct val="170000"/>
              </a:lnSpc>
            </a:pPr>
            <a:r>
              <a:rPr lang="en-US" altLang="zh-TW" sz="9600" dirty="0"/>
              <a:t>(</a:t>
            </a:r>
            <a:r>
              <a:rPr lang="zh-TW" altLang="en-US" sz="9600" dirty="0"/>
              <a:t>一</a:t>
            </a:r>
            <a:r>
              <a:rPr lang="en-US" altLang="zh-TW" sz="9600" dirty="0"/>
              <a:t>)</a:t>
            </a:r>
            <a:r>
              <a:rPr lang="zh-TW" altLang="en-US" sz="9600" dirty="0"/>
              <a:t>教學目標：</a:t>
            </a:r>
            <a:endParaRPr lang="zh-TW" altLang="en-US" sz="9600" b="0" dirty="0" smtClean="0">
              <a:effectLst/>
            </a:endParaRPr>
          </a:p>
          <a:p>
            <a:pPr lvl="1">
              <a:lnSpc>
                <a:spcPct val="170000"/>
              </a:lnSpc>
            </a:pPr>
            <a:r>
              <a:rPr lang="zh-TW" altLang="en-US" sz="7200" dirty="0"/>
              <a:t>協助學生利用最快捷、精闢的剖析及邏輯，大膽且深入浩瀚的商業訊息，其真相及影響究竟為何</a:t>
            </a:r>
            <a:r>
              <a:rPr lang="en-US" altLang="zh-TW" sz="7200" dirty="0" smtClean="0"/>
              <a:t>?</a:t>
            </a:r>
            <a:endParaRPr lang="en-US" altLang="zh-TW" sz="7200" dirty="0"/>
          </a:p>
          <a:p>
            <a:pPr>
              <a:lnSpc>
                <a:spcPct val="170000"/>
              </a:lnSpc>
            </a:pPr>
            <a:r>
              <a:rPr lang="en-US" altLang="zh-TW" sz="9600" dirty="0" smtClean="0"/>
              <a:t>(</a:t>
            </a:r>
            <a:r>
              <a:rPr lang="zh-TW" altLang="en-US" sz="9600" dirty="0"/>
              <a:t>二</a:t>
            </a:r>
            <a:r>
              <a:rPr lang="en-US" altLang="zh-TW" sz="9600" dirty="0"/>
              <a:t>)</a:t>
            </a:r>
            <a:r>
              <a:rPr lang="zh-TW" altLang="en-US" sz="9600" dirty="0"/>
              <a:t>課程內容：</a:t>
            </a:r>
            <a:endParaRPr lang="zh-TW" altLang="en-US" sz="9600" b="0" dirty="0" smtClean="0">
              <a:effectLst/>
            </a:endParaRPr>
          </a:p>
          <a:p>
            <a:pPr lvl="1">
              <a:lnSpc>
                <a:spcPct val="170000"/>
              </a:lnSpc>
            </a:pPr>
            <a:r>
              <a:rPr lang="en-US" altLang="zh-TW" sz="7200" dirty="0"/>
              <a:t>1.</a:t>
            </a:r>
            <a:r>
              <a:rPr lang="zh-TW" altLang="en-US" sz="7200" dirty="0"/>
              <a:t>業界簡介：說明台灣上市櫃公司類型介紹。</a:t>
            </a:r>
            <a:endParaRPr lang="zh-TW" altLang="en-US" sz="7200" b="0" dirty="0" smtClean="0">
              <a:effectLst/>
            </a:endParaRPr>
          </a:p>
          <a:p>
            <a:pPr lvl="1">
              <a:lnSpc>
                <a:spcPct val="170000"/>
              </a:lnSpc>
            </a:pPr>
            <a:r>
              <a:rPr lang="en-US" altLang="zh-TW" sz="7200" dirty="0"/>
              <a:t>2.</a:t>
            </a:r>
            <a:r>
              <a:rPr lang="zh-TW" altLang="en-US" sz="7200" dirty="0"/>
              <a:t>商業歷史：近</a:t>
            </a:r>
            <a:r>
              <a:rPr lang="en-US" altLang="zh-TW" sz="7200" dirty="0"/>
              <a:t>30</a:t>
            </a:r>
            <a:r>
              <a:rPr lang="zh-TW" altLang="en-US" sz="7200" dirty="0"/>
              <a:t>年間台灣發生的重大商業事件。</a:t>
            </a:r>
            <a:endParaRPr lang="zh-TW" altLang="en-US" sz="7200" b="0" dirty="0" smtClean="0">
              <a:effectLst/>
            </a:endParaRPr>
          </a:p>
          <a:p>
            <a:pPr lvl="1">
              <a:lnSpc>
                <a:spcPct val="170000"/>
              </a:lnSpc>
            </a:pPr>
            <a:r>
              <a:rPr lang="en-US" altLang="zh-TW" sz="7200" dirty="0"/>
              <a:t>3.</a:t>
            </a:r>
            <a:r>
              <a:rPr lang="zh-TW" altLang="en-US" sz="7200" dirty="0"/>
              <a:t>如何從細節發現商業新聞的真偽。</a:t>
            </a:r>
            <a:endParaRPr lang="zh-TW" altLang="en-US" sz="7200" b="0" dirty="0" smtClean="0">
              <a:effectLst/>
            </a:endParaRPr>
          </a:p>
          <a:p>
            <a:pPr>
              <a:lnSpc>
                <a:spcPct val="170000"/>
              </a:lnSpc>
            </a:pPr>
            <a:r>
              <a:rPr lang="en-US" altLang="zh-TW" sz="9600" dirty="0" smtClean="0"/>
              <a:t>(</a:t>
            </a:r>
            <a:r>
              <a:rPr lang="zh-TW" altLang="en-US" sz="9600" dirty="0"/>
              <a:t>三</a:t>
            </a:r>
            <a:r>
              <a:rPr lang="en-US" altLang="zh-TW" sz="9600" dirty="0"/>
              <a:t>)</a:t>
            </a:r>
            <a:r>
              <a:rPr lang="zh-TW" altLang="en-US" sz="9600" dirty="0"/>
              <a:t>預計之學習成果內容</a:t>
            </a:r>
            <a:endParaRPr lang="zh-TW" altLang="en-US" sz="9600" b="0" dirty="0" smtClean="0">
              <a:effectLst/>
            </a:endParaRPr>
          </a:p>
          <a:p>
            <a:pPr lvl="1">
              <a:lnSpc>
                <a:spcPct val="170000"/>
              </a:lnSpc>
            </a:pPr>
            <a:r>
              <a:rPr lang="zh-TW" altLang="en-US" sz="7200" dirty="0"/>
              <a:t>以廣度、深度雙管齊下，建立學生對於商業資訊的正確及宏觀的看法。</a:t>
            </a:r>
            <a:endParaRPr lang="zh-TW" altLang="en-US" sz="7200" b="0" dirty="0" smtClean="0">
              <a:effectLst/>
            </a:endParaRPr>
          </a:p>
          <a:p>
            <a:pPr marL="0" indent="0">
              <a:buNone/>
            </a:pP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val="261423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商業文本閱讀與資料</a:t>
            </a:r>
            <a:r>
              <a:rPr lang="zh-TW" altLang="en-US" dirty="0" smtClean="0"/>
              <a:t>整理</a:t>
            </a:r>
            <a:endParaRPr lang="zh-TW" altLang="en-US" dirty="0"/>
          </a:p>
        </p:txBody>
      </p:sp>
      <p:sp>
        <p:nvSpPr>
          <p:cNvPr id="3" name="內容版面配置區 2"/>
          <p:cNvSpPr>
            <a:spLocks noGrp="1"/>
          </p:cNvSpPr>
          <p:nvPr>
            <p:ph sz="quarter" idx="1"/>
          </p:nvPr>
        </p:nvSpPr>
        <p:spPr/>
        <p:txBody>
          <a:bodyPr/>
          <a:lstStyle/>
          <a:p>
            <a:pPr>
              <a:lnSpc>
                <a:spcPct val="150000"/>
              </a:lnSpc>
            </a:pPr>
            <a:r>
              <a:rPr lang="zh-TW" altLang="en-US" dirty="0" smtClean="0"/>
              <a:t>任課教師：陳泰祥（國文老師）</a:t>
            </a:r>
            <a:endParaRPr lang="en-US" altLang="zh-TW" dirty="0" smtClean="0"/>
          </a:p>
          <a:p>
            <a:pPr>
              <a:lnSpc>
                <a:spcPct val="150000"/>
              </a:lnSpc>
            </a:pPr>
            <a:r>
              <a:rPr lang="zh-TW" altLang="en-US" dirty="0" smtClean="0"/>
              <a:t>人數上限：</a:t>
            </a:r>
            <a:r>
              <a:rPr lang="en-US" altLang="zh-TW" dirty="0" smtClean="0"/>
              <a:t>32</a:t>
            </a:r>
            <a:endParaRPr lang="zh-TW" altLang="en-US" dirty="0" smtClean="0"/>
          </a:p>
          <a:p>
            <a:endParaRPr lang="zh-TW" altLang="en-US" dirty="0"/>
          </a:p>
        </p:txBody>
      </p:sp>
    </p:spTree>
    <p:extLst>
      <p:ext uri="{BB962C8B-B14F-4D97-AF65-F5344CB8AC3E}">
        <p14:creationId xmlns:p14="http://schemas.microsoft.com/office/powerpoint/2010/main" val="102180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5433505" y="1446484"/>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3" name="圆角矩形 2"/>
          <p:cNvSpPr/>
          <p:nvPr/>
        </p:nvSpPr>
        <p:spPr>
          <a:xfrm rot="2700000">
            <a:off x="6017154" y="332169"/>
            <a:ext cx="753462" cy="565097"/>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nvGrpSpPr>
          <p:cNvPr id="5" name="组合 4"/>
          <p:cNvGrpSpPr/>
          <p:nvPr/>
        </p:nvGrpSpPr>
        <p:grpSpPr>
          <a:xfrm>
            <a:off x="2892918" y="-1426198"/>
            <a:ext cx="1120628"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grpSp>
        <p:nvGrpSpPr>
          <p:cNvPr id="8" name="组合 7"/>
          <p:cNvGrpSpPr/>
          <p:nvPr/>
        </p:nvGrpSpPr>
        <p:grpSpPr>
          <a:xfrm>
            <a:off x="3921987" y="-66455"/>
            <a:ext cx="1120628"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grpSp>
        <p:nvGrpSpPr>
          <p:cNvPr id="11" name="组合 10"/>
          <p:cNvGrpSpPr/>
          <p:nvPr/>
        </p:nvGrpSpPr>
        <p:grpSpPr>
          <a:xfrm>
            <a:off x="2969426" y="1272375"/>
            <a:ext cx="1120628"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grpSp>
        <p:nvGrpSpPr>
          <p:cNvPr id="14" name="组合 13"/>
          <p:cNvGrpSpPr/>
          <p:nvPr/>
        </p:nvGrpSpPr>
        <p:grpSpPr>
          <a:xfrm>
            <a:off x="4805804" y="-1984570"/>
            <a:ext cx="1725333"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grpSp>
        <p:nvGrpSpPr>
          <p:cNvPr id="17" name="组合 16"/>
          <p:cNvGrpSpPr/>
          <p:nvPr/>
        </p:nvGrpSpPr>
        <p:grpSpPr>
          <a:xfrm>
            <a:off x="1774409" y="-214868"/>
            <a:ext cx="1327563"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grpSp>
        <p:nvGrpSpPr>
          <p:cNvPr id="20" name="组合 19"/>
          <p:cNvGrpSpPr/>
          <p:nvPr/>
        </p:nvGrpSpPr>
        <p:grpSpPr>
          <a:xfrm>
            <a:off x="6098755" y="533698"/>
            <a:ext cx="590263"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grpSp>
      <p:sp>
        <p:nvSpPr>
          <p:cNvPr id="26" name="圆角矩形 25"/>
          <p:cNvSpPr/>
          <p:nvPr/>
        </p:nvSpPr>
        <p:spPr>
          <a:xfrm rot="2700000">
            <a:off x="4449889" y="1534757"/>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27" name="任意多边形 26"/>
          <p:cNvSpPr/>
          <p:nvPr/>
        </p:nvSpPr>
        <p:spPr>
          <a:xfrm rot="2700000">
            <a:off x="4972741" y="1306118"/>
            <a:ext cx="1149463" cy="862097"/>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panose="020F0502020204030204"/>
              <a:ea typeface="微软雅黑"/>
              <a:cs typeface="+mn-ea"/>
              <a:sym typeface="+mn-lt"/>
            </a:endParaRPr>
          </a:p>
        </p:txBody>
      </p:sp>
      <p:sp>
        <p:nvSpPr>
          <p:cNvPr id="28" name="文本框 27"/>
          <p:cNvSpPr txBox="1"/>
          <p:nvPr/>
        </p:nvSpPr>
        <p:spPr>
          <a:xfrm>
            <a:off x="2940784" y="3838655"/>
            <a:ext cx="3262433" cy="707886"/>
          </a:xfrm>
          <a:prstGeom prst="rect">
            <a:avLst/>
          </a:prstGeom>
          <a:noFill/>
        </p:spPr>
        <p:txBody>
          <a:bodyPr wrap="none" rtlCol="0">
            <a:spAutoFit/>
          </a:bodyPr>
          <a:lstStyle/>
          <a:p>
            <a:pPr lvl="0" algn="ctr"/>
            <a:r>
              <a:rPr lang="zh-TW" altLang="en-US" sz="4000" b="1" dirty="0">
                <a:solidFill>
                  <a:srgbClr val="2070A1"/>
                </a:solidFill>
                <a:cs typeface="+mn-ea"/>
                <a:sym typeface="+mn-lt"/>
              </a:rPr>
              <a:t>彈性學習課程</a:t>
            </a:r>
          </a:p>
        </p:txBody>
      </p:sp>
      <p:cxnSp>
        <p:nvCxnSpPr>
          <p:cNvPr id="31" name="直接连接符 30"/>
          <p:cNvCxnSpPr/>
          <p:nvPr/>
        </p:nvCxnSpPr>
        <p:spPr>
          <a:xfrm>
            <a:off x="4112590" y="4781807"/>
            <a:ext cx="951665"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187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2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a:spLocks noChangeAspect="1"/>
          </p:cNvSpPr>
          <p:nvPr/>
        </p:nvSpPr>
        <p:spPr>
          <a:xfrm>
            <a:off x="927569" y="2143353"/>
            <a:ext cx="2831496" cy="3775328"/>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椭圆 55"/>
          <p:cNvSpPr>
            <a:spLocks noChangeAspect="1"/>
          </p:cNvSpPr>
          <p:nvPr/>
        </p:nvSpPr>
        <p:spPr>
          <a:xfrm>
            <a:off x="1027708" y="2276873"/>
            <a:ext cx="2631217" cy="3508289"/>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p:cNvSpPr>
            <a:spLocks noChangeAspect="1"/>
          </p:cNvSpPr>
          <p:nvPr/>
        </p:nvSpPr>
        <p:spPr>
          <a:xfrm>
            <a:off x="1271471" y="2601889"/>
            <a:ext cx="2147247" cy="2862996"/>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椭圆 57"/>
          <p:cNvSpPr>
            <a:spLocks noChangeAspect="1"/>
          </p:cNvSpPr>
          <p:nvPr/>
        </p:nvSpPr>
        <p:spPr>
          <a:xfrm>
            <a:off x="1378840" y="2739339"/>
            <a:ext cx="1937206" cy="2582941"/>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椭圆 58"/>
          <p:cNvSpPr>
            <a:spLocks noChangeAspect="1"/>
          </p:cNvSpPr>
          <p:nvPr/>
        </p:nvSpPr>
        <p:spPr>
          <a:xfrm>
            <a:off x="1604243" y="3045378"/>
            <a:ext cx="1478146" cy="1970861"/>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椭圆 59"/>
          <p:cNvSpPr>
            <a:spLocks noChangeAspect="1"/>
          </p:cNvSpPr>
          <p:nvPr/>
        </p:nvSpPr>
        <p:spPr>
          <a:xfrm>
            <a:off x="1707643" y="3183244"/>
            <a:ext cx="1271345" cy="1695126"/>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Arc 13"/>
          <p:cNvSpPr>
            <a:spLocks noChangeAspect="1"/>
          </p:cNvSpPr>
          <p:nvPr/>
        </p:nvSpPr>
        <p:spPr>
          <a:xfrm>
            <a:off x="935637" y="2164869"/>
            <a:ext cx="2815360" cy="3753813"/>
          </a:xfrm>
          <a:prstGeom prst="arc">
            <a:avLst>
              <a:gd name="adj1" fmla="val 11846876"/>
              <a:gd name="adj2" fmla="val 5248910"/>
            </a:avLst>
          </a:prstGeom>
          <a:noFill/>
          <a:ln w="190500" cap="rnd" cmpd="sng" algn="ctr">
            <a:solidFill>
              <a:srgbClr val="2CC6D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2" name="Arc 13"/>
          <p:cNvSpPr>
            <a:spLocks noChangeAspect="1"/>
          </p:cNvSpPr>
          <p:nvPr/>
        </p:nvSpPr>
        <p:spPr>
          <a:xfrm>
            <a:off x="1368558" y="2644922"/>
            <a:ext cx="2058229" cy="2744305"/>
          </a:xfrm>
          <a:prstGeom prst="arc">
            <a:avLst>
              <a:gd name="adj1" fmla="val 15555395"/>
              <a:gd name="adj2" fmla="val 5332279"/>
            </a:avLst>
          </a:prstGeom>
          <a:noFill/>
          <a:ln w="190500" cap="rnd" cmpd="sng" algn="ctr">
            <a:solidFill>
              <a:srgbClr val="34B2E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3" name="Arc 13"/>
          <p:cNvSpPr>
            <a:spLocks noChangeAspect="1"/>
          </p:cNvSpPr>
          <p:nvPr/>
        </p:nvSpPr>
        <p:spPr>
          <a:xfrm>
            <a:off x="1668269" y="3074327"/>
            <a:ext cx="1414120" cy="1885493"/>
          </a:xfrm>
          <a:prstGeom prst="arc">
            <a:avLst>
              <a:gd name="adj1" fmla="val 11796371"/>
              <a:gd name="adj2" fmla="val 5170422"/>
            </a:avLst>
          </a:prstGeom>
          <a:noFill/>
          <a:ln w="190500" cap="rnd" cmpd="sng" algn="ctr">
            <a:solidFill>
              <a:srgbClr val="2070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nvGrpSpPr>
          <p:cNvPr id="73" name="组合 72"/>
          <p:cNvGrpSpPr/>
          <p:nvPr/>
        </p:nvGrpSpPr>
        <p:grpSpPr>
          <a:xfrm>
            <a:off x="3658926" y="1502270"/>
            <a:ext cx="1102144" cy="1142652"/>
            <a:chOff x="5762765" y="2026299"/>
            <a:chExt cx="886094" cy="863648"/>
          </a:xfrm>
        </p:grpSpPr>
        <p:sp>
          <p:nvSpPr>
            <p:cNvPr id="74" name="矩形 73"/>
            <p:cNvSpPr>
              <a:spLocks noChangeAspect="1"/>
            </p:cNvSpPr>
            <p:nvPr/>
          </p:nvSpPr>
          <p:spPr>
            <a:xfrm>
              <a:off x="5762765" y="2026299"/>
              <a:ext cx="886094" cy="863648"/>
            </a:xfrm>
            <a:prstGeom prst="rect">
              <a:avLst/>
            </a:prstGeom>
            <a:solidFill>
              <a:srgbClr val="2070A1"/>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75" name="Group 29"/>
            <p:cNvGrpSpPr>
              <a:grpSpLocks noChangeAspect="1"/>
            </p:cNvGrpSpPr>
            <p:nvPr/>
          </p:nvGrpSpPr>
          <p:grpSpPr>
            <a:xfrm>
              <a:off x="6011493" y="2263140"/>
              <a:ext cx="389940" cy="389940"/>
              <a:chOff x="3050019" y="10809357"/>
              <a:chExt cx="621124" cy="621123"/>
            </a:xfrm>
          </p:grpSpPr>
          <p:sp>
            <p:nvSpPr>
              <p:cNvPr id="76"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7"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8" name="Line 565"/>
              <p:cNvSpPr>
                <a:spLocks noChangeShapeType="1"/>
              </p:cNvSpPr>
              <p:nvPr/>
            </p:nvSpPr>
            <p:spPr bwMode="auto">
              <a:xfrm flipV="1">
                <a:off x="3301985" y="10809357"/>
                <a:ext cx="2929"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9" name="Line 566"/>
              <p:cNvSpPr>
                <a:spLocks noChangeShapeType="1"/>
              </p:cNvSpPr>
              <p:nvPr/>
            </p:nvSpPr>
            <p:spPr bwMode="auto">
              <a:xfrm flipV="1">
                <a:off x="3422106" y="10809357"/>
                <a:ext cx="2931"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0" name="Line 567"/>
              <p:cNvSpPr>
                <a:spLocks noChangeShapeType="1"/>
              </p:cNvSpPr>
              <p:nvPr/>
            </p:nvSpPr>
            <p:spPr bwMode="auto">
              <a:xfrm flipV="1">
                <a:off x="3301985" y="11254690"/>
                <a:ext cx="2929"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1" name="Line 568"/>
              <p:cNvSpPr>
                <a:spLocks noChangeShapeType="1"/>
              </p:cNvSpPr>
              <p:nvPr/>
            </p:nvSpPr>
            <p:spPr bwMode="auto">
              <a:xfrm flipV="1">
                <a:off x="3422106" y="11254690"/>
                <a:ext cx="2931" cy="175790"/>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2" name="Line 569"/>
              <p:cNvSpPr>
                <a:spLocks noChangeShapeType="1"/>
              </p:cNvSpPr>
              <p:nvPr/>
            </p:nvSpPr>
            <p:spPr bwMode="auto">
              <a:xfrm>
                <a:off x="3501213" y="11061322"/>
                <a:ext cx="169930" cy="2929"/>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3" name="Line 570"/>
              <p:cNvSpPr>
                <a:spLocks noChangeShapeType="1"/>
              </p:cNvSpPr>
              <p:nvPr/>
            </p:nvSpPr>
            <p:spPr bwMode="auto">
              <a:xfrm>
                <a:off x="3501213" y="11181442"/>
                <a:ext cx="169930" cy="2931"/>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4" name="Line 571"/>
              <p:cNvSpPr>
                <a:spLocks noChangeShapeType="1"/>
              </p:cNvSpPr>
              <p:nvPr/>
            </p:nvSpPr>
            <p:spPr bwMode="auto">
              <a:xfrm>
                <a:off x="3050019" y="11061322"/>
                <a:ext cx="172859" cy="2929"/>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5" name="Line 572"/>
              <p:cNvSpPr>
                <a:spLocks noChangeShapeType="1"/>
              </p:cNvSpPr>
              <p:nvPr/>
            </p:nvSpPr>
            <p:spPr bwMode="auto">
              <a:xfrm>
                <a:off x="3050019" y="11181442"/>
                <a:ext cx="172859" cy="2931"/>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86" name="组合 85"/>
          <p:cNvGrpSpPr/>
          <p:nvPr/>
        </p:nvGrpSpPr>
        <p:grpSpPr>
          <a:xfrm>
            <a:off x="3658927" y="3183244"/>
            <a:ext cx="1201106" cy="1325876"/>
            <a:chOff x="5762765" y="3482790"/>
            <a:chExt cx="886094" cy="863648"/>
          </a:xfrm>
        </p:grpSpPr>
        <p:sp>
          <p:nvSpPr>
            <p:cNvPr id="87" name="矩形 86"/>
            <p:cNvSpPr>
              <a:spLocks noChangeAspect="1"/>
            </p:cNvSpPr>
            <p:nvPr/>
          </p:nvSpPr>
          <p:spPr>
            <a:xfrm>
              <a:off x="5762765" y="3482790"/>
              <a:ext cx="886094" cy="863648"/>
            </a:xfrm>
            <a:prstGeom prst="rect">
              <a:avLst/>
            </a:prstGeom>
            <a:solidFill>
              <a:srgbClr val="34B2E4"/>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88" name="组合 87"/>
            <p:cNvGrpSpPr>
              <a:grpSpLocks noChangeAspect="1"/>
            </p:cNvGrpSpPr>
            <p:nvPr/>
          </p:nvGrpSpPr>
          <p:grpSpPr>
            <a:xfrm>
              <a:off x="6006012" y="3771528"/>
              <a:ext cx="391877" cy="325333"/>
              <a:chOff x="889362" y="4155110"/>
              <a:chExt cx="310561" cy="257825"/>
            </a:xfrm>
          </p:grpSpPr>
          <p:sp>
            <p:nvSpPr>
              <p:cNvPr id="89" name="Line 505"/>
              <p:cNvSpPr>
                <a:spLocks noChangeShapeType="1"/>
              </p:cNvSpPr>
              <p:nvPr/>
            </p:nvSpPr>
            <p:spPr bwMode="auto">
              <a:xfrm flipH="1">
                <a:off x="971397" y="4174155"/>
                <a:ext cx="142097" cy="1465"/>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0"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127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1"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2"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3"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4"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5"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6"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7"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8"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9" name="Line 515"/>
              <p:cNvSpPr>
                <a:spLocks noChangeShapeType="1"/>
              </p:cNvSpPr>
              <p:nvPr/>
            </p:nvSpPr>
            <p:spPr bwMode="auto">
              <a:xfrm>
                <a:off x="889362" y="4215172"/>
                <a:ext cx="310561" cy="1465"/>
              </a:xfrm>
              <a:prstGeom prst="line">
                <a:avLst/>
              </a:prstGeom>
              <a:noFill/>
              <a:ln w="12700" cap="flat">
                <a:solidFill>
                  <a:sysClr val="window" lastClr="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100" name="组合 99"/>
          <p:cNvGrpSpPr/>
          <p:nvPr/>
        </p:nvGrpSpPr>
        <p:grpSpPr>
          <a:xfrm>
            <a:off x="3658926" y="4916246"/>
            <a:ext cx="1327720" cy="1321066"/>
            <a:chOff x="5762765" y="4916246"/>
            <a:chExt cx="886094" cy="863648"/>
          </a:xfrm>
        </p:grpSpPr>
        <p:sp>
          <p:nvSpPr>
            <p:cNvPr id="101" name="矩形 100"/>
            <p:cNvSpPr>
              <a:spLocks noChangeAspect="1"/>
            </p:cNvSpPr>
            <p:nvPr/>
          </p:nvSpPr>
          <p:spPr>
            <a:xfrm>
              <a:off x="5762765" y="4916246"/>
              <a:ext cx="886094" cy="863648"/>
            </a:xfrm>
            <a:prstGeom prst="rect">
              <a:avLst/>
            </a:prstGeom>
            <a:solidFill>
              <a:srgbClr val="2CC6D2"/>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sp>
          <p:nvSpPr>
            <p:cNvPr id="102" name="Freeform 581"/>
            <p:cNvSpPr>
              <a:spLocks noChangeAspect="1" noChangeArrowheads="1"/>
            </p:cNvSpPr>
            <p:nvPr/>
          </p:nvSpPr>
          <p:spPr bwMode="auto">
            <a:xfrm>
              <a:off x="6089980" y="5119884"/>
              <a:ext cx="243398" cy="45637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12700" cap="flat">
              <a:solidFill>
                <a:sysClr val="window" lastClr="FFFFFF"/>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sp>
        <p:nvSpPr>
          <p:cNvPr id="103" name="矩形 102"/>
          <p:cNvSpPr/>
          <p:nvPr/>
        </p:nvSpPr>
        <p:spPr>
          <a:xfrm>
            <a:off x="4932040" y="1244897"/>
            <a:ext cx="3446143" cy="1754326"/>
          </a:xfrm>
          <a:prstGeom prst="rect">
            <a:avLst/>
          </a:prstGeom>
          <a:ln>
            <a:solidFill>
              <a:srgbClr val="FF0000"/>
            </a:solidFill>
          </a:ln>
        </p:spPr>
        <p:txBody>
          <a:bodyPr wrap="square">
            <a:spAutoFit/>
          </a:bodyPr>
          <a:lstStyle/>
          <a:p>
            <a:pPr>
              <a:lnSpc>
                <a:spcPct val="150000"/>
              </a:lnSpc>
            </a:pPr>
            <a:r>
              <a:rPr lang="zh-TW" altLang="en-US" dirty="0">
                <a:solidFill>
                  <a:schemeClr val="tx1">
                    <a:lumMod val="50000"/>
                    <a:lumOff val="50000"/>
                  </a:schemeClr>
                </a:solidFill>
                <a:cs typeface="+mn-ea"/>
                <a:sym typeface="+mn-lt"/>
              </a:rPr>
              <a:t>英語聽講與閱讀</a:t>
            </a:r>
            <a:r>
              <a:rPr lang="en-US" altLang="zh-TW" dirty="0">
                <a:solidFill>
                  <a:schemeClr val="tx1">
                    <a:lumMod val="50000"/>
                    <a:lumOff val="50000"/>
                  </a:schemeClr>
                </a:solidFill>
                <a:cs typeface="+mn-ea"/>
                <a:sym typeface="+mn-lt"/>
              </a:rPr>
              <a:t>-A</a:t>
            </a:r>
            <a:r>
              <a:rPr lang="zh-TW" altLang="en-US" dirty="0" smtClean="0">
                <a:solidFill>
                  <a:schemeClr val="tx1">
                    <a:lumMod val="50000"/>
                    <a:lumOff val="50000"/>
                  </a:schemeClr>
                </a:solidFill>
                <a:cs typeface="+mn-ea"/>
                <a:sym typeface="+mn-lt"/>
              </a:rPr>
              <a:t>班、</a:t>
            </a:r>
            <a:r>
              <a:rPr lang="en-US" altLang="zh-TW" dirty="0" smtClean="0">
                <a:solidFill>
                  <a:schemeClr val="tx1">
                    <a:lumMod val="50000"/>
                    <a:lumOff val="50000"/>
                  </a:schemeClr>
                </a:solidFill>
                <a:cs typeface="+mn-ea"/>
                <a:sym typeface="+mn-lt"/>
              </a:rPr>
              <a:t>B</a:t>
            </a:r>
            <a:r>
              <a:rPr lang="zh-TW" altLang="en-US" dirty="0" smtClean="0">
                <a:solidFill>
                  <a:schemeClr val="tx1">
                    <a:lumMod val="50000"/>
                    <a:lumOff val="50000"/>
                  </a:schemeClr>
                </a:solidFill>
                <a:cs typeface="+mn-ea"/>
                <a:sym typeface="+mn-lt"/>
              </a:rPr>
              <a:t>班  </a:t>
            </a:r>
            <a:endParaRPr lang="en-US" altLang="zh-TW" dirty="0" smtClean="0">
              <a:solidFill>
                <a:schemeClr val="tx1">
                  <a:lumMod val="50000"/>
                  <a:lumOff val="50000"/>
                </a:schemeClr>
              </a:solidFill>
              <a:cs typeface="+mn-ea"/>
              <a:sym typeface="+mn-lt"/>
            </a:endParaRPr>
          </a:p>
          <a:p>
            <a:pPr>
              <a:lnSpc>
                <a:spcPct val="150000"/>
              </a:lnSpc>
            </a:pPr>
            <a:r>
              <a:rPr lang="zh-TW" altLang="en-US" dirty="0" smtClean="0">
                <a:solidFill>
                  <a:schemeClr val="tx1">
                    <a:lumMod val="50000"/>
                    <a:lumOff val="50000"/>
                  </a:schemeClr>
                </a:solidFill>
                <a:cs typeface="+mn-ea"/>
                <a:sym typeface="+mn-lt"/>
              </a:rPr>
              <a:t>湯孟瑜  郭鴻淇</a:t>
            </a:r>
            <a:endParaRPr lang="en-US" altLang="zh-TW" dirty="0" smtClean="0">
              <a:solidFill>
                <a:schemeClr val="tx1">
                  <a:lumMod val="50000"/>
                  <a:lumOff val="50000"/>
                </a:schemeClr>
              </a:solidFill>
              <a:cs typeface="+mn-ea"/>
              <a:sym typeface="+mn-lt"/>
            </a:endParaRPr>
          </a:p>
          <a:p>
            <a:pPr>
              <a:lnSpc>
                <a:spcPct val="150000"/>
              </a:lnSpc>
            </a:pPr>
            <a:r>
              <a:rPr lang="zh-TW" altLang="en-US" dirty="0">
                <a:solidFill>
                  <a:schemeClr val="tx1">
                    <a:lumMod val="50000"/>
                    <a:lumOff val="50000"/>
                  </a:schemeClr>
                </a:solidFill>
                <a:cs typeface="+mn-ea"/>
                <a:sym typeface="+mn-lt"/>
              </a:rPr>
              <a:t>國文大躍進</a:t>
            </a:r>
            <a:r>
              <a:rPr lang="en-US" altLang="zh-TW" dirty="0">
                <a:solidFill>
                  <a:schemeClr val="tx1">
                    <a:lumMod val="50000"/>
                    <a:lumOff val="50000"/>
                  </a:schemeClr>
                </a:solidFill>
                <a:cs typeface="+mn-ea"/>
                <a:sym typeface="+mn-lt"/>
              </a:rPr>
              <a:t>-A</a:t>
            </a:r>
            <a:r>
              <a:rPr lang="zh-TW" altLang="en-US" dirty="0" smtClean="0">
                <a:solidFill>
                  <a:schemeClr val="tx1">
                    <a:lumMod val="50000"/>
                    <a:lumOff val="50000"/>
                  </a:schemeClr>
                </a:solidFill>
                <a:cs typeface="+mn-ea"/>
                <a:sym typeface="+mn-lt"/>
              </a:rPr>
              <a:t>班、</a:t>
            </a:r>
            <a:r>
              <a:rPr lang="en-US" altLang="zh-TW" dirty="0" smtClean="0">
                <a:solidFill>
                  <a:schemeClr val="tx1">
                    <a:lumMod val="50000"/>
                    <a:lumOff val="50000"/>
                  </a:schemeClr>
                </a:solidFill>
                <a:cs typeface="+mn-ea"/>
                <a:sym typeface="+mn-lt"/>
              </a:rPr>
              <a:t>B</a:t>
            </a:r>
            <a:r>
              <a:rPr lang="zh-TW" altLang="en-US" dirty="0" smtClean="0">
                <a:solidFill>
                  <a:schemeClr val="tx1">
                    <a:lumMod val="50000"/>
                    <a:lumOff val="50000"/>
                  </a:schemeClr>
                </a:solidFill>
                <a:cs typeface="+mn-ea"/>
                <a:sym typeface="+mn-lt"/>
              </a:rPr>
              <a:t>班、</a:t>
            </a:r>
            <a:r>
              <a:rPr lang="en-US" altLang="zh-TW" dirty="0" smtClean="0">
                <a:solidFill>
                  <a:schemeClr val="tx1">
                    <a:lumMod val="50000"/>
                    <a:lumOff val="50000"/>
                  </a:schemeClr>
                </a:solidFill>
                <a:cs typeface="+mn-ea"/>
                <a:sym typeface="+mn-lt"/>
              </a:rPr>
              <a:t>C</a:t>
            </a:r>
            <a:r>
              <a:rPr lang="zh-TW" altLang="en-US" dirty="0" smtClean="0">
                <a:solidFill>
                  <a:schemeClr val="tx1">
                    <a:lumMod val="50000"/>
                    <a:lumOff val="50000"/>
                  </a:schemeClr>
                </a:solidFill>
                <a:cs typeface="+mn-ea"/>
                <a:sym typeface="+mn-lt"/>
              </a:rPr>
              <a:t>班  </a:t>
            </a:r>
            <a:endParaRPr lang="en-US" altLang="zh-TW" dirty="0" smtClean="0">
              <a:solidFill>
                <a:schemeClr val="tx1">
                  <a:lumMod val="50000"/>
                  <a:lumOff val="50000"/>
                </a:schemeClr>
              </a:solidFill>
              <a:cs typeface="+mn-ea"/>
              <a:sym typeface="+mn-lt"/>
            </a:endParaRPr>
          </a:p>
          <a:p>
            <a:pPr>
              <a:lnSpc>
                <a:spcPct val="150000"/>
              </a:lnSpc>
            </a:pPr>
            <a:r>
              <a:rPr lang="zh-TW" altLang="en-US" dirty="0" smtClean="0">
                <a:solidFill>
                  <a:schemeClr val="tx1">
                    <a:lumMod val="50000"/>
                    <a:lumOff val="50000"/>
                  </a:schemeClr>
                </a:solidFill>
                <a:cs typeface="+mn-ea"/>
                <a:sym typeface="+mn-lt"/>
              </a:rPr>
              <a:t>傅麗文  戴鳳如  王夢婷</a:t>
            </a:r>
            <a:endParaRPr lang="zh-CN" altLang="en-US" dirty="0">
              <a:solidFill>
                <a:schemeClr val="tx1">
                  <a:lumMod val="50000"/>
                  <a:lumOff val="50000"/>
                </a:schemeClr>
              </a:solidFill>
              <a:cs typeface="+mn-ea"/>
              <a:sym typeface="+mn-lt"/>
            </a:endParaRPr>
          </a:p>
        </p:txBody>
      </p:sp>
      <p:sp>
        <p:nvSpPr>
          <p:cNvPr id="105" name="矩形 104"/>
          <p:cNvSpPr/>
          <p:nvPr/>
        </p:nvSpPr>
        <p:spPr>
          <a:xfrm>
            <a:off x="4986646" y="3226693"/>
            <a:ext cx="3446143" cy="1338828"/>
          </a:xfrm>
          <a:prstGeom prst="rect">
            <a:avLst/>
          </a:prstGeom>
          <a:ln>
            <a:solidFill>
              <a:srgbClr val="00B050"/>
            </a:solidFill>
          </a:ln>
        </p:spPr>
        <p:txBody>
          <a:bodyPr wrap="square">
            <a:spAutoFit/>
          </a:bodyPr>
          <a:lstStyle/>
          <a:p>
            <a:pPr>
              <a:lnSpc>
                <a:spcPct val="150000"/>
              </a:lnSpc>
            </a:pPr>
            <a:r>
              <a:rPr lang="zh-TW" altLang="en-US" dirty="0">
                <a:solidFill>
                  <a:schemeClr val="tx1">
                    <a:lumMod val="50000"/>
                    <a:lumOff val="50000"/>
                  </a:schemeClr>
                </a:solidFill>
                <a:cs typeface="+mn-ea"/>
                <a:sym typeface="+mn-lt"/>
              </a:rPr>
              <a:t>會計資訊</a:t>
            </a:r>
            <a:r>
              <a:rPr lang="zh-TW" altLang="en-US" dirty="0" smtClean="0">
                <a:solidFill>
                  <a:schemeClr val="tx1">
                    <a:lumMod val="50000"/>
                    <a:lumOff val="50000"/>
                  </a:schemeClr>
                </a:solidFill>
                <a:cs typeface="+mn-ea"/>
                <a:sym typeface="+mn-lt"/>
              </a:rPr>
              <a:t>系統分析  徐曉珍</a:t>
            </a:r>
            <a:endParaRPr lang="en-US" altLang="zh-TW" dirty="0" smtClean="0">
              <a:solidFill>
                <a:schemeClr val="tx1">
                  <a:lumMod val="50000"/>
                  <a:lumOff val="50000"/>
                </a:schemeClr>
              </a:solidFill>
              <a:cs typeface="+mn-ea"/>
              <a:sym typeface="+mn-lt"/>
            </a:endParaRPr>
          </a:p>
          <a:p>
            <a:pPr>
              <a:lnSpc>
                <a:spcPct val="150000"/>
              </a:lnSpc>
            </a:pPr>
            <a:r>
              <a:rPr lang="zh-TW" altLang="en-US" dirty="0">
                <a:solidFill>
                  <a:schemeClr val="tx1">
                    <a:lumMod val="50000"/>
                    <a:lumOff val="50000"/>
                  </a:schemeClr>
                </a:solidFill>
                <a:cs typeface="+mn-ea"/>
                <a:sym typeface="+mn-lt"/>
              </a:rPr>
              <a:t>會計</a:t>
            </a:r>
            <a:r>
              <a:rPr lang="zh-TW" altLang="en-US" dirty="0" smtClean="0">
                <a:solidFill>
                  <a:schemeClr val="tx1">
                    <a:lumMod val="50000"/>
                    <a:lumOff val="50000"/>
                  </a:schemeClr>
                </a:solidFill>
                <a:cs typeface="+mn-ea"/>
                <a:sym typeface="+mn-lt"/>
              </a:rPr>
              <a:t>演練  詹</a:t>
            </a:r>
            <a:r>
              <a:rPr lang="zh-TW" altLang="en-US" dirty="0">
                <a:solidFill>
                  <a:schemeClr val="tx1">
                    <a:lumMod val="50000"/>
                    <a:lumOff val="50000"/>
                  </a:schemeClr>
                </a:solidFill>
                <a:cs typeface="+mn-ea"/>
                <a:sym typeface="+mn-lt"/>
              </a:rPr>
              <a:t>妤</a:t>
            </a:r>
            <a:r>
              <a:rPr lang="zh-TW" altLang="en-US" dirty="0" smtClean="0">
                <a:solidFill>
                  <a:schemeClr val="tx1">
                    <a:lumMod val="50000"/>
                    <a:lumOff val="50000"/>
                  </a:schemeClr>
                </a:solidFill>
                <a:cs typeface="+mn-ea"/>
                <a:sym typeface="+mn-lt"/>
              </a:rPr>
              <a:t>茜</a:t>
            </a:r>
            <a:endParaRPr lang="en-US" altLang="zh-TW" dirty="0" smtClean="0">
              <a:solidFill>
                <a:schemeClr val="tx1">
                  <a:lumMod val="50000"/>
                  <a:lumOff val="50000"/>
                </a:schemeClr>
              </a:solidFill>
              <a:cs typeface="+mn-ea"/>
              <a:sym typeface="+mn-lt"/>
            </a:endParaRPr>
          </a:p>
          <a:p>
            <a:pPr>
              <a:lnSpc>
                <a:spcPct val="150000"/>
              </a:lnSpc>
            </a:pPr>
            <a:r>
              <a:rPr lang="zh-TW" altLang="en-US" dirty="0">
                <a:solidFill>
                  <a:schemeClr val="tx1">
                    <a:lumMod val="50000"/>
                    <a:lumOff val="50000"/>
                  </a:schemeClr>
                </a:solidFill>
                <a:cs typeface="+mn-ea"/>
                <a:sym typeface="+mn-lt"/>
              </a:rPr>
              <a:t>經濟</a:t>
            </a:r>
            <a:r>
              <a:rPr lang="zh-TW" altLang="en-US" dirty="0" smtClean="0">
                <a:solidFill>
                  <a:schemeClr val="tx1">
                    <a:lumMod val="50000"/>
                    <a:lumOff val="50000"/>
                  </a:schemeClr>
                </a:solidFill>
                <a:cs typeface="+mn-ea"/>
                <a:sym typeface="+mn-lt"/>
              </a:rPr>
              <a:t>演練  蔡佩鈴 </a:t>
            </a:r>
            <a:endParaRPr lang="zh-CN" altLang="en-US" dirty="0">
              <a:solidFill>
                <a:schemeClr val="tx1">
                  <a:lumMod val="50000"/>
                  <a:lumOff val="50000"/>
                </a:schemeClr>
              </a:solidFill>
              <a:cs typeface="+mn-ea"/>
              <a:sym typeface="+mn-lt"/>
            </a:endParaRPr>
          </a:p>
        </p:txBody>
      </p:sp>
      <p:sp>
        <p:nvSpPr>
          <p:cNvPr id="106" name="矩形 105"/>
          <p:cNvSpPr/>
          <p:nvPr/>
        </p:nvSpPr>
        <p:spPr>
          <a:xfrm>
            <a:off x="5041823" y="4973434"/>
            <a:ext cx="3446143" cy="1246495"/>
          </a:xfrm>
          <a:prstGeom prst="rect">
            <a:avLst/>
          </a:prstGeom>
          <a:ln>
            <a:solidFill>
              <a:srgbClr val="7030A0"/>
            </a:solidFill>
          </a:ln>
        </p:spPr>
        <p:txBody>
          <a:bodyPr wrap="square">
            <a:spAutoFit/>
          </a:bodyPr>
          <a:lstStyle/>
          <a:p>
            <a:pPr>
              <a:lnSpc>
                <a:spcPct val="150000"/>
              </a:lnSpc>
            </a:pPr>
            <a:r>
              <a:rPr lang="zh-TW" altLang="en-US" dirty="0">
                <a:solidFill>
                  <a:schemeClr val="tx1">
                    <a:lumMod val="50000"/>
                    <a:lumOff val="50000"/>
                  </a:schemeClr>
                </a:solidFill>
                <a:cs typeface="+mn-ea"/>
                <a:sym typeface="+mn-lt"/>
              </a:rPr>
              <a:t>數位科技</a:t>
            </a:r>
            <a:r>
              <a:rPr lang="zh-TW" altLang="en-US" dirty="0" smtClean="0">
                <a:solidFill>
                  <a:schemeClr val="tx1">
                    <a:lumMod val="50000"/>
                    <a:lumOff val="50000"/>
                  </a:schemeClr>
                </a:solidFill>
                <a:cs typeface="+mn-ea"/>
                <a:sym typeface="+mn-lt"/>
              </a:rPr>
              <a:t>實務  謝綺文</a:t>
            </a:r>
            <a:endParaRPr lang="en-US" altLang="zh-TW" dirty="0" smtClean="0">
              <a:solidFill>
                <a:schemeClr val="tx1">
                  <a:lumMod val="50000"/>
                  <a:lumOff val="50000"/>
                </a:schemeClr>
              </a:solidFill>
              <a:cs typeface="+mn-ea"/>
              <a:sym typeface="+mn-lt"/>
            </a:endParaRPr>
          </a:p>
          <a:p>
            <a:pPr>
              <a:lnSpc>
                <a:spcPct val="150000"/>
              </a:lnSpc>
            </a:pPr>
            <a:r>
              <a:rPr lang="zh-TW" altLang="en-US" dirty="0">
                <a:solidFill>
                  <a:schemeClr val="tx1">
                    <a:lumMod val="50000"/>
                    <a:lumOff val="50000"/>
                  </a:schemeClr>
                </a:solidFill>
                <a:cs typeface="+mn-ea"/>
                <a:sym typeface="+mn-lt"/>
              </a:rPr>
              <a:t>數學桌</a:t>
            </a:r>
            <a:r>
              <a:rPr lang="zh-TW" altLang="en-US" dirty="0" smtClean="0">
                <a:solidFill>
                  <a:schemeClr val="tx1">
                    <a:lumMod val="50000"/>
                    <a:lumOff val="50000"/>
                  </a:schemeClr>
                </a:solidFill>
                <a:cs typeface="+mn-ea"/>
                <a:sym typeface="+mn-lt"/>
              </a:rPr>
              <a:t>遊    葉</a:t>
            </a:r>
            <a:r>
              <a:rPr lang="zh-TW" altLang="en-US" dirty="0">
                <a:solidFill>
                  <a:schemeClr val="tx1">
                    <a:lumMod val="50000"/>
                    <a:lumOff val="50000"/>
                  </a:schemeClr>
                </a:solidFill>
                <a:cs typeface="+mn-ea"/>
                <a:sym typeface="+mn-lt"/>
              </a:rPr>
              <a:t>仁專</a:t>
            </a:r>
            <a:endParaRPr lang="en-US" altLang="zh-CN" dirty="0">
              <a:solidFill>
                <a:schemeClr val="tx1">
                  <a:lumMod val="50000"/>
                  <a:lumOff val="50000"/>
                </a:schemeClr>
              </a:solidFill>
              <a:cs typeface="+mn-ea"/>
              <a:sym typeface="+mn-lt"/>
            </a:endParaRPr>
          </a:p>
          <a:p>
            <a:pPr>
              <a:lnSpc>
                <a:spcPct val="150000"/>
              </a:lnSpc>
            </a:pPr>
            <a:endParaRPr lang="zh-CN" altLang="en-US" sz="1400" dirty="0">
              <a:solidFill>
                <a:schemeClr val="tx1">
                  <a:lumMod val="50000"/>
                  <a:lumOff val="50000"/>
                </a:schemeClr>
              </a:solidFill>
              <a:cs typeface="+mn-ea"/>
              <a:sym typeface="+mn-lt"/>
            </a:endParaRPr>
          </a:p>
        </p:txBody>
      </p:sp>
      <p:sp>
        <p:nvSpPr>
          <p:cNvPr id="51" name="矩形 50"/>
          <p:cNvSpPr/>
          <p:nvPr/>
        </p:nvSpPr>
        <p:spPr>
          <a:xfrm>
            <a:off x="1250245" y="692150"/>
            <a:ext cx="2802210" cy="646331"/>
          </a:xfrm>
          <a:prstGeom prst="rect">
            <a:avLst/>
          </a:prstGeom>
          <a:effectLst/>
        </p:spPr>
        <p:txBody>
          <a:bodyPr wrap="square">
            <a:spAutoFit/>
          </a:bodyPr>
          <a:lstStyle/>
          <a:p>
            <a:pPr lvl="0">
              <a:lnSpc>
                <a:spcPct val="150000"/>
              </a:lnSpc>
              <a:defRPr/>
            </a:pPr>
            <a:r>
              <a:rPr lang="zh-TW" altLang="en-US" sz="2400" kern="0" dirty="0">
                <a:solidFill>
                  <a:prstClr val="black">
                    <a:lumMod val="65000"/>
                    <a:lumOff val="35000"/>
                  </a:prstClr>
                </a:solidFill>
                <a:cs typeface="+mn-ea"/>
                <a:sym typeface="+mn-lt"/>
              </a:rPr>
              <a:t>彈性</a:t>
            </a:r>
            <a:r>
              <a:rPr lang="zh-TW" altLang="en-US" sz="2400" kern="0" dirty="0" smtClean="0">
                <a:solidFill>
                  <a:prstClr val="black">
                    <a:lumMod val="65000"/>
                    <a:lumOff val="35000"/>
                  </a:prstClr>
                </a:solidFill>
                <a:cs typeface="+mn-ea"/>
                <a:sym typeface="+mn-lt"/>
              </a:rPr>
              <a:t>學習課程</a:t>
            </a:r>
            <a:endParaRPr lang="zh-CN" altLang="en-US" sz="2400" kern="0" dirty="0">
              <a:solidFill>
                <a:prstClr val="black">
                  <a:lumMod val="65000"/>
                  <a:lumOff val="35000"/>
                </a:prstClr>
              </a:solidFill>
              <a:cs typeface="+mn-ea"/>
              <a:sym typeface="+mn-lt"/>
            </a:endParaRPr>
          </a:p>
        </p:txBody>
      </p:sp>
      <p:sp>
        <p:nvSpPr>
          <p:cNvPr id="52" name="圆角矩形 51"/>
          <p:cNvSpPr/>
          <p:nvPr/>
        </p:nvSpPr>
        <p:spPr>
          <a:xfrm rot="2700000">
            <a:off x="457491" y="769468"/>
            <a:ext cx="590584" cy="442938"/>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2700000">
            <a:off x="360743" y="769468"/>
            <a:ext cx="590584" cy="442938"/>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561576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ppt_w</p:attrName>
                                        </p:attrNameLst>
                                      </p:cBhvr>
                                      <p:tavLst>
                                        <p:tav tm="0" fmla="#ppt_w*sin(2.5*pi*$)">
                                          <p:val>
                                            <p:fltVal val="0"/>
                                          </p:val>
                                        </p:tav>
                                        <p:tav tm="100000">
                                          <p:val>
                                            <p:fltVal val="1"/>
                                          </p:val>
                                        </p:tav>
                                      </p:tavLst>
                                    </p:anim>
                                    <p:anim calcmode="lin" valueType="num">
                                      <p:cBhvr>
                                        <p:cTn id="17" dur="500" fill="hold"/>
                                        <p:tgtEl>
                                          <p:spTgt spid="51"/>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2250"/>
                            </p:stCondLst>
                            <p:childTnLst>
                              <p:par>
                                <p:cTn id="31" presetID="18" presetClass="entr" presetSubtype="12"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750"/>
                                        <p:tgtEl>
                                          <p:spTgt spid="6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4000"/>
                            </p:stCondLst>
                            <p:childTnLst>
                              <p:par>
                                <p:cTn id="47" presetID="18" presetClass="entr" presetSubtype="12"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strips(downLeft)">
                                      <p:cBhvr>
                                        <p:cTn id="49" dur="750"/>
                                        <p:tgtEl>
                                          <p:spTgt spid="62"/>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childTnLst>
                          </p:cTn>
                        </p:par>
                        <p:par>
                          <p:cTn id="56" fill="hold">
                            <p:stCondLst>
                              <p:cond delay="5250"/>
                            </p:stCondLst>
                            <p:childTnLst>
                              <p:par>
                                <p:cTn id="57" presetID="53" presetClass="entr" presetSubtype="16"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par>
                          <p:cTn id="62" fill="hold">
                            <p:stCondLst>
                              <p:cond delay="5750"/>
                            </p:stCondLst>
                            <p:childTnLst>
                              <p:par>
                                <p:cTn id="63" presetID="18" presetClass="entr" presetSubtype="12"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strips(downLeft)">
                                      <p:cBhvr>
                                        <p:cTn id="65" dur="750"/>
                                        <p:tgtEl>
                                          <p:spTgt spid="63"/>
                                        </p:tgtEl>
                                      </p:cBhvr>
                                    </p:animEffect>
                                  </p:childTnLst>
                                </p:cTn>
                              </p:par>
                            </p:childTnLst>
                          </p:cTn>
                        </p:par>
                        <p:par>
                          <p:cTn id="66" fill="hold">
                            <p:stCondLst>
                              <p:cond delay="6500"/>
                            </p:stCondLst>
                            <p:childTnLst>
                              <p:par>
                                <p:cTn id="67" presetID="2" presetClass="entr" presetSubtype="4" decel="100000"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750" fill="hold"/>
                                        <p:tgtEl>
                                          <p:spTgt spid="73"/>
                                        </p:tgtEl>
                                        <p:attrNameLst>
                                          <p:attrName>ppt_x</p:attrName>
                                        </p:attrNameLst>
                                      </p:cBhvr>
                                      <p:tavLst>
                                        <p:tav tm="0">
                                          <p:val>
                                            <p:strVal val="#ppt_x"/>
                                          </p:val>
                                        </p:tav>
                                        <p:tav tm="100000">
                                          <p:val>
                                            <p:strVal val="#ppt_x"/>
                                          </p:val>
                                        </p:tav>
                                      </p:tavLst>
                                    </p:anim>
                                    <p:anim calcmode="lin" valueType="num">
                                      <p:cBhvr additive="base">
                                        <p:cTn id="70" dur="750" fill="hold"/>
                                        <p:tgtEl>
                                          <p:spTgt spid="73"/>
                                        </p:tgtEl>
                                        <p:attrNameLst>
                                          <p:attrName>ppt_y</p:attrName>
                                        </p:attrNameLst>
                                      </p:cBhvr>
                                      <p:tavLst>
                                        <p:tav tm="0">
                                          <p:val>
                                            <p:strVal val="1+#ppt_h/2"/>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additive="base">
                                        <p:cTn id="73" dur="750" fill="hold"/>
                                        <p:tgtEl>
                                          <p:spTgt spid="103"/>
                                        </p:tgtEl>
                                        <p:attrNameLst>
                                          <p:attrName>ppt_x</p:attrName>
                                        </p:attrNameLst>
                                      </p:cBhvr>
                                      <p:tavLst>
                                        <p:tav tm="0">
                                          <p:val>
                                            <p:strVal val="1+#ppt_w/2"/>
                                          </p:val>
                                        </p:tav>
                                        <p:tav tm="100000">
                                          <p:val>
                                            <p:strVal val="#ppt_x"/>
                                          </p:val>
                                        </p:tav>
                                      </p:tavLst>
                                    </p:anim>
                                    <p:anim calcmode="lin" valueType="num">
                                      <p:cBhvr additive="base">
                                        <p:cTn id="74" dur="750" fill="hold"/>
                                        <p:tgtEl>
                                          <p:spTgt spid="103"/>
                                        </p:tgtEl>
                                        <p:attrNameLst>
                                          <p:attrName>ppt_y</p:attrName>
                                        </p:attrNameLst>
                                      </p:cBhvr>
                                      <p:tavLst>
                                        <p:tav tm="0">
                                          <p:val>
                                            <p:strVal val="#ppt_y"/>
                                          </p:val>
                                        </p:tav>
                                        <p:tav tm="100000">
                                          <p:val>
                                            <p:strVal val="#ppt_y"/>
                                          </p:val>
                                        </p:tav>
                                      </p:tavLst>
                                    </p:anim>
                                  </p:childTnLst>
                                </p:cTn>
                              </p:par>
                            </p:childTnLst>
                          </p:cTn>
                        </p:par>
                        <p:par>
                          <p:cTn id="75" fill="hold">
                            <p:stCondLst>
                              <p:cond delay="7250"/>
                            </p:stCondLst>
                            <p:childTnLst>
                              <p:par>
                                <p:cTn id="76" presetID="2" presetClass="entr" presetSubtype="4" decel="100000"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750" fill="hold"/>
                                        <p:tgtEl>
                                          <p:spTgt spid="86"/>
                                        </p:tgtEl>
                                        <p:attrNameLst>
                                          <p:attrName>ppt_x</p:attrName>
                                        </p:attrNameLst>
                                      </p:cBhvr>
                                      <p:tavLst>
                                        <p:tav tm="0">
                                          <p:val>
                                            <p:strVal val="#ppt_x"/>
                                          </p:val>
                                        </p:tav>
                                        <p:tav tm="100000">
                                          <p:val>
                                            <p:strVal val="#ppt_x"/>
                                          </p:val>
                                        </p:tav>
                                      </p:tavLst>
                                    </p:anim>
                                    <p:anim calcmode="lin" valueType="num">
                                      <p:cBhvr additive="base">
                                        <p:cTn id="79" dur="750" fill="hold"/>
                                        <p:tgtEl>
                                          <p:spTgt spid="86"/>
                                        </p:tgtEl>
                                        <p:attrNameLst>
                                          <p:attrName>ppt_y</p:attrName>
                                        </p:attrNameLst>
                                      </p:cBhvr>
                                      <p:tavLst>
                                        <p:tav tm="0">
                                          <p:val>
                                            <p:strVal val="1+#ppt_h/2"/>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 calcmode="lin" valueType="num">
                                      <p:cBhvr additive="base">
                                        <p:cTn id="82" dur="750" fill="hold"/>
                                        <p:tgtEl>
                                          <p:spTgt spid="105"/>
                                        </p:tgtEl>
                                        <p:attrNameLst>
                                          <p:attrName>ppt_x</p:attrName>
                                        </p:attrNameLst>
                                      </p:cBhvr>
                                      <p:tavLst>
                                        <p:tav tm="0">
                                          <p:val>
                                            <p:strVal val="1+#ppt_w/2"/>
                                          </p:val>
                                        </p:tav>
                                        <p:tav tm="100000">
                                          <p:val>
                                            <p:strVal val="#ppt_x"/>
                                          </p:val>
                                        </p:tav>
                                      </p:tavLst>
                                    </p:anim>
                                    <p:anim calcmode="lin" valueType="num">
                                      <p:cBhvr additive="base">
                                        <p:cTn id="83" dur="750" fill="hold"/>
                                        <p:tgtEl>
                                          <p:spTgt spid="10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4" decel="10000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cBhvr additive="base">
                                        <p:cTn id="87" dur="750" fill="hold"/>
                                        <p:tgtEl>
                                          <p:spTgt spid="100"/>
                                        </p:tgtEl>
                                        <p:attrNameLst>
                                          <p:attrName>ppt_x</p:attrName>
                                        </p:attrNameLst>
                                      </p:cBhvr>
                                      <p:tavLst>
                                        <p:tav tm="0">
                                          <p:val>
                                            <p:strVal val="#ppt_x"/>
                                          </p:val>
                                        </p:tav>
                                        <p:tav tm="100000">
                                          <p:val>
                                            <p:strVal val="#ppt_x"/>
                                          </p:val>
                                        </p:tav>
                                      </p:tavLst>
                                    </p:anim>
                                    <p:anim calcmode="lin" valueType="num">
                                      <p:cBhvr additive="base">
                                        <p:cTn id="88" dur="750" fill="hold"/>
                                        <p:tgtEl>
                                          <p:spTgt spid="100"/>
                                        </p:tgtEl>
                                        <p:attrNameLst>
                                          <p:attrName>ppt_y</p:attrName>
                                        </p:attrNameLst>
                                      </p:cBhvr>
                                      <p:tavLst>
                                        <p:tav tm="0">
                                          <p:val>
                                            <p:strVal val="1+#ppt_h/2"/>
                                          </p:val>
                                        </p:tav>
                                        <p:tav tm="100000">
                                          <p:val>
                                            <p:strVal val="#ppt_y"/>
                                          </p:val>
                                        </p:tav>
                                      </p:tavLst>
                                    </p:anim>
                                  </p:childTnLst>
                                </p:cTn>
                              </p:par>
                              <p:par>
                                <p:cTn id="89" presetID="2" presetClass="entr" presetSubtype="2" decel="10000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additive="base">
                                        <p:cTn id="91" dur="750" fill="hold"/>
                                        <p:tgtEl>
                                          <p:spTgt spid="106"/>
                                        </p:tgtEl>
                                        <p:attrNameLst>
                                          <p:attrName>ppt_x</p:attrName>
                                        </p:attrNameLst>
                                      </p:cBhvr>
                                      <p:tavLst>
                                        <p:tav tm="0">
                                          <p:val>
                                            <p:strVal val="1+#ppt_w/2"/>
                                          </p:val>
                                        </p:tav>
                                        <p:tav tm="100000">
                                          <p:val>
                                            <p:strVal val="#ppt_x"/>
                                          </p:val>
                                        </p:tav>
                                      </p:tavLst>
                                    </p:anim>
                                    <p:anim calcmode="lin" valueType="num">
                                      <p:cBhvr additive="base">
                                        <p:cTn id="92" dur="75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103" grpId="0" animBg="1"/>
      <p:bldP spid="105" grpId="0" animBg="1"/>
      <p:bldP spid="106" grpId="0" animBg="1"/>
      <p:bldP spid="51" grpId="0"/>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08584" y="2856553"/>
            <a:ext cx="3401568" cy="4616648"/>
          </a:xfrm>
          <a:prstGeom prst="rect">
            <a:avLst/>
          </a:prstGeom>
        </p:spPr>
        <p:txBody>
          <a:bodyPr wrap="square">
            <a:spAutoFit/>
          </a:bodyPr>
          <a:lstStyle/>
          <a:p>
            <a:pPr>
              <a:lnSpc>
                <a:spcPct val="150000"/>
              </a:lnSpc>
            </a:pPr>
            <a:r>
              <a:rPr lang="zh-TW" altLang="en-US" sz="1400" dirty="0">
                <a:solidFill>
                  <a:schemeClr val="tx1">
                    <a:lumMod val="50000"/>
                    <a:lumOff val="50000"/>
                  </a:schemeClr>
                </a:solidFill>
                <a:cs typeface="+mn-ea"/>
                <a:sym typeface="+mn-lt"/>
              </a:rPr>
              <a:t>本課程目標在培養技高三學生英語聽講與閱讀理解策略的基本能力。課程內容以介紹英語聽力測驗與閱讀理解測驗之作答技巧為主。期望學生統整高一英文閱讀指導及高二英語會話之所學，予以複習進而精熟。藉由增進其聽力測驗、克漏字及閱讀理解之解題技巧與能力，期能提升英文能力檢定測驗及統測英文科測驗之應試成績。</a:t>
            </a:r>
          </a:p>
          <a:p>
            <a:pPr>
              <a:lnSpc>
                <a:spcPct val="150000"/>
              </a:lnSpc>
            </a:pPr>
            <a:r>
              <a:rPr lang="zh-TW" altLang="en-US" sz="1400" dirty="0">
                <a:solidFill>
                  <a:schemeClr val="tx1">
                    <a:lumMod val="50000"/>
                    <a:lumOff val="50000"/>
                  </a:schemeClr>
                </a:solidFill>
                <a:cs typeface="+mn-ea"/>
                <a:sym typeface="+mn-lt"/>
              </a:rPr>
              <a:t>課程活動</a:t>
            </a:r>
            <a:r>
              <a:rPr lang="en-US" altLang="zh-TW" sz="1400" dirty="0">
                <a:solidFill>
                  <a:schemeClr val="tx1">
                    <a:lumMod val="50000"/>
                    <a:lumOff val="50000"/>
                  </a:schemeClr>
                </a:solidFill>
                <a:cs typeface="+mn-ea"/>
                <a:sym typeface="+mn-lt"/>
              </a:rPr>
              <a:t>: </a:t>
            </a:r>
          </a:p>
          <a:p>
            <a:pPr>
              <a:lnSpc>
                <a:spcPct val="150000"/>
              </a:lnSpc>
            </a:pPr>
            <a:r>
              <a:rPr lang="en-US" altLang="zh-TW" sz="1400" dirty="0">
                <a:solidFill>
                  <a:schemeClr val="tx1">
                    <a:lumMod val="50000"/>
                    <a:lumOff val="50000"/>
                  </a:schemeClr>
                </a:solidFill>
                <a:cs typeface="+mn-ea"/>
                <a:sym typeface="+mn-lt"/>
              </a:rPr>
              <a:t>(1) </a:t>
            </a:r>
            <a:r>
              <a:rPr lang="zh-TW" altLang="en-US" sz="1400" dirty="0">
                <a:solidFill>
                  <a:schemeClr val="tx1">
                    <a:lumMod val="50000"/>
                    <a:lumOff val="50000"/>
                  </a:schemeClr>
                </a:solidFill>
                <a:cs typeface="+mn-ea"/>
                <a:sym typeface="+mn-lt"/>
              </a:rPr>
              <a:t>聽講能力部分</a:t>
            </a:r>
            <a:r>
              <a:rPr lang="en-US" altLang="zh-TW" sz="1400" dirty="0">
                <a:solidFill>
                  <a:schemeClr val="tx1">
                    <a:lumMod val="50000"/>
                    <a:lumOff val="50000"/>
                  </a:schemeClr>
                </a:solidFill>
                <a:cs typeface="+mn-ea"/>
                <a:sym typeface="+mn-lt"/>
              </a:rPr>
              <a:t>: </a:t>
            </a:r>
            <a:r>
              <a:rPr lang="zh-TW" altLang="en-US" sz="1400" dirty="0">
                <a:solidFill>
                  <a:schemeClr val="tx1">
                    <a:lumMod val="50000"/>
                    <a:lumOff val="50000"/>
                  </a:schemeClr>
                </a:solidFill>
                <a:cs typeface="+mn-ea"/>
                <a:sym typeface="+mn-lt"/>
              </a:rPr>
              <a:t>以校網多益測驗題庫作為講解及練習教材。</a:t>
            </a:r>
          </a:p>
          <a:p>
            <a:pPr>
              <a:lnSpc>
                <a:spcPct val="150000"/>
              </a:lnSpc>
            </a:pPr>
            <a:r>
              <a:rPr lang="en-US" altLang="zh-TW" sz="1400" dirty="0">
                <a:solidFill>
                  <a:schemeClr val="tx1">
                    <a:lumMod val="50000"/>
                    <a:lumOff val="50000"/>
                  </a:schemeClr>
                </a:solidFill>
                <a:cs typeface="+mn-ea"/>
                <a:sym typeface="+mn-lt"/>
              </a:rPr>
              <a:t>(2) </a:t>
            </a:r>
            <a:r>
              <a:rPr lang="zh-TW" altLang="en-US" sz="1400" dirty="0">
                <a:solidFill>
                  <a:schemeClr val="tx1">
                    <a:lumMod val="50000"/>
                    <a:lumOff val="50000"/>
                  </a:schemeClr>
                </a:solidFill>
                <a:cs typeface="+mn-ea"/>
                <a:sym typeface="+mn-lt"/>
              </a:rPr>
              <a:t>閱讀理解部分</a:t>
            </a:r>
            <a:r>
              <a:rPr lang="en-US" altLang="zh-TW" sz="1400" dirty="0">
                <a:solidFill>
                  <a:schemeClr val="tx1">
                    <a:lumMod val="50000"/>
                    <a:lumOff val="50000"/>
                  </a:schemeClr>
                </a:solidFill>
                <a:cs typeface="+mn-ea"/>
                <a:sym typeface="+mn-lt"/>
              </a:rPr>
              <a:t>: </a:t>
            </a:r>
            <a:r>
              <a:rPr lang="zh-TW" altLang="en-US" sz="1400" dirty="0">
                <a:solidFill>
                  <a:schemeClr val="tx1">
                    <a:lumMod val="50000"/>
                    <a:lumOff val="50000"/>
                  </a:schemeClr>
                </a:solidFill>
                <a:cs typeface="+mn-ea"/>
                <a:sym typeface="+mn-lt"/>
              </a:rPr>
              <a:t>以統測模擬考及統測試題當中克漏字及閱讀測驗試題作為講解及練習教材。</a:t>
            </a:r>
          </a:p>
        </p:txBody>
      </p:sp>
      <p:sp>
        <p:nvSpPr>
          <p:cNvPr id="23" name="矩形 22"/>
          <p:cNvSpPr/>
          <p:nvPr/>
        </p:nvSpPr>
        <p:spPr>
          <a:xfrm>
            <a:off x="4684727" y="1586774"/>
            <a:ext cx="3276306" cy="1200329"/>
          </a:xfrm>
          <a:prstGeom prst="rect">
            <a:avLst/>
          </a:prstGeom>
          <a:effectLst/>
        </p:spPr>
        <p:txBody>
          <a:bodyPr wrap="square">
            <a:spAutoFit/>
          </a:bodyPr>
          <a:lstStyle/>
          <a:p>
            <a:pPr lvl="0">
              <a:lnSpc>
                <a:spcPct val="150000"/>
              </a:lnSpc>
              <a:defRPr/>
            </a:pPr>
            <a:r>
              <a:rPr lang="zh-TW" altLang="en-US" sz="2400" kern="0" spc="300" dirty="0">
                <a:solidFill>
                  <a:schemeClr val="tx1">
                    <a:lumMod val="75000"/>
                    <a:lumOff val="25000"/>
                  </a:schemeClr>
                </a:solidFill>
                <a:cs typeface="+mn-ea"/>
                <a:sym typeface="+mn-lt"/>
              </a:rPr>
              <a:t>英語聽講與閱讀</a:t>
            </a:r>
            <a:r>
              <a:rPr lang="en-US" altLang="zh-TW" sz="2400" kern="0" spc="300" dirty="0">
                <a:solidFill>
                  <a:schemeClr val="tx1">
                    <a:lumMod val="75000"/>
                    <a:lumOff val="25000"/>
                  </a:schemeClr>
                </a:solidFill>
                <a:cs typeface="+mn-ea"/>
                <a:sym typeface="+mn-lt"/>
              </a:rPr>
              <a:t>-A</a:t>
            </a:r>
            <a:r>
              <a:rPr lang="zh-TW" altLang="en-US" sz="2400" kern="0" spc="300" dirty="0" smtClean="0">
                <a:solidFill>
                  <a:schemeClr val="tx1">
                    <a:lumMod val="75000"/>
                    <a:lumOff val="25000"/>
                  </a:schemeClr>
                </a:solidFill>
                <a:cs typeface="+mn-ea"/>
                <a:sym typeface="+mn-lt"/>
              </a:rPr>
              <a:t>班、</a:t>
            </a:r>
            <a:r>
              <a:rPr lang="en-US" altLang="zh-TW" sz="2400" kern="0" spc="300" dirty="0" smtClean="0">
                <a:solidFill>
                  <a:schemeClr val="tx1">
                    <a:lumMod val="75000"/>
                    <a:lumOff val="25000"/>
                  </a:schemeClr>
                </a:solidFill>
                <a:cs typeface="+mn-ea"/>
                <a:sym typeface="+mn-lt"/>
              </a:rPr>
              <a:t>B</a:t>
            </a:r>
            <a:r>
              <a:rPr lang="zh-TW" altLang="en-US" sz="2400" kern="0" spc="300" dirty="0" smtClean="0">
                <a:solidFill>
                  <a:schemeClr val="tx1">
                    <a:lumMod val="75000"/>
                    <a:lumOff val="25000"/>
                  </a:schemeClr>
                </a:solidFill>
                <a:cs typeface="+mn-ea"/>
                <a:sym typeface="+mn-lt"/>
              </a:rPr>
              <a:t>班</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2048541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44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08584" y="2856554"/>
            <a:ext cx="3401568" cy="3416320"/>
          </a:xfrm>
          <a:prstGeom prst="rect">
            <a:avLst/>
          </a:prstGeom>
        </p:spPr>
        <p:txBody>
          <a:bodyPr wrap="square">
            <a:spAutoFit/>
          </a:bodyPr>
          <a:lstStyle/>
          <a:p>
            <a:pPr>
              <a:lnSpc>
                <a:spcPct val="150000"/>
              </a:lnSpc>
            </a:pPr>
            <a:r>
              <a:rPr lang="en-US" altLang="zh-TW" sz="1600" dirty="0" smtClean="0">
                <a:solidFill>
                  <a:schemeClr val="tx1">
                    <a:lumMod val="50000"/>
                    <a:lumOff val="50000"/>
                  </a:schemeClr>
                </a:solidFill>
                <a:cs typeface="+mn-ea"/>
                <a:sym typeface="+mn-lt"/>
              </a:rPr>
              <a:t>(1)</a:t>
            </a:r>
            <a:r>
              <a:rPr lang="zh-TW" altLang="en-US" sz="1600" dirty="0" smtClean="0">
                <a:solidFill>
                  <a:schemeClr val="tx1">
                    <a:lumMod val="50000"/>
                    <a:lumOff val="50000"/>
                  </a:schemeClr>
                </a:solidFill>
                <a:cs typeface="+mn-ea"/>
                <a:sym typeface="+mn-lt"/>
              </a:rPr>
              <a:t>依</a:t>
            </a:r>
            <a:r>
              <a:rPr lang="zh-TW" altLang="en-US" sz="1600" dirty="0">
                <a:solidFill>
                  <a:schemeClr val="tx1">
                    <a:lumMod val="50000"/>
                    <a:lumOff val="50000"/>
                  </a:schemeClr>
                </a:solidFill>
                <a:cs typeface="+mn-ea"/>
                <a:sym typeface="+mn-lt"/>
              </a:rPr>
              <a:t>高三模擬考進度安排課程，以第一、二、三冊為範圍。</a:t>
            </a:r>
          </a:p>
          <a:p>
            <a:pPr>
              <a:lnSpc>
                <a:spcPct val="150000"/>
              </a:lnSpc>
            </a:pPr>
            <a:r>
              <a:rPr lang="en-US" altLang="zh-TW" sz="1600" dirty="0" smtClean="0">
                <a:solidFill>
                  <a:schemeClr val="tx1">
                    <a:lumMod val="50000"/>
                    <a:lumOff val="50000"/>
                  </a:schemeClr>
                </a:solidFill>
                <a:cs typeface="+mn-ea"/>
                <a:sym typeface="+mn-lt"/>
              </a:rPr>
              <a:t>(2)</a:t>
            </a:r>
            <a:r>
              <a:rPr lang="zh-TW" altLang="en-US" sz="1600" dirty="0" smtClean="0">
                <a:solidFill>
                  <a:schemeClr val="tx1">
                    <a:lumMod val="50000"/>
                    <a:lumOff val="50000"/>
                  </a:schemeClr>
                </a:solidFill>
                <a:cs typeface="+mn-ea"/>
                <a:sym typeface="+mn-lt"/>
              </a:rPr>
              <a:t>以</a:t>
            </a:r>
            <a:r>
              <a:rPr lang="zh-TW" altLang="en-US" sz="1600" dirty="0">
                <a:solidFill>
                  <a:schemeClr val="tx1">
                    <a:lumMod val="50000"/>
                    <a:lumOff val="50000"/>
                  </a:schemeClr>
                </a:solidFill>
                <a:cs typeface="+mn-ea"/>
                <a:sym typeface="+mn-lt"/>
              </a:rPr>
              <a:t>課本所列之重要課文為主，講授文意、生難字詞、修辭、或相關素養理解之題型。</a:t>
            </a:r>
          </a:p>
          <a:p>
            <a:pPr>
              <a:lnSpc>
                <a:spcPct val="150000"/>
              </a:lnSpc>
            </a:pPr>
            <a:r>
              <a:rPr lang="en-US" altLang="zh-TW" sz="1600" dirty="0" smtClean="0">
                <a:solidFill>
                  <a:schemeClr val="tx1">
                    <a:lumMod val="50000"/>
                    <a:lumOff val="50000"/>
                  </a:schemeClr>
                </a:solidFill>
                <a:cs typeface="+mn-ea"/>
                <a:sym typeface="+mn-lt"/>
              </a:rPr>
              <a:t>(3)</a:t>
            </a:r>
            <a:r>
              <a:rPr lang="zh-TW" altLang="en-US" sz="1600" dirty="0" smtClean="0">
                <a:solidFill>
                  <a:schemeClr val="tx1">
                    <a:lumMod val="50000"/>
                    <a:lumOff val="50000"/>
                  </a:schemeClr>
                </a:solidFill>
                <a:cs typeface="+mn-ea"/>
                <a:sym typeface="+mn-lt"/>
              </a:rPr>
              <a:t>期末</a:t>
            </a:r>
            <a:r>
              <a:rPr lang="zh-TW" altLang="en-US" sz="1600" dirty="0">
                <a:solidFill>
                  <a:schemeClr val="tx1">
                    <a:lumMod val="50000"/>
                    <a:lumOff val="50000"/>
                  </a:schemeClr>
                </a:solidFill>
                <a:cs typeface="+mn-ea"/>
                <a:sym typeface="+mn-lt"/>
              </a:rPr>
              <a:t>進行測驗，了解學生學習狀況。</a:t>
            </a:r>
          </a:p>
          <a:p>
            <a:pPr>
              <a:lnSpc>
                <a:spcPct val="150000"/>
              </a:lnSpc>
            </a:pPr>
            <a:r>
              <a:rPr lang="en-US" altLang="zh-TW" sz="1600" dirty="0" smtClean="0">
                <a:solidFill>
                  <a:schemeClr val="tx1">
                    <a:lumMod val="50000"/>
                    <a:lumOff val="50000"/>
                  </a:schemeClr>
                </a:solidFill>
                <a:cs typeface="+mn-ea"/>
                <a:sym typeface="+mn-lt"/>
              </a:rPr>
              <a:t>(4)</a:t>
            </a:r>
            <a:r>
              <a:rPr lang="zh-TW" altLang="en-US" sz="1600" dirty="0" smtClean="0">
                <a:solidFill>
                  <a:schemeClr val="tx1">
                    <a:lumMod val="50000"/>
                    <a:lumOff val="50000"/>
                  </a:schemeClr>
                </a:solidFill>
                <a:cs typeface="+mn-ea"/>
                <a:sym typeface="+mn-lt"/>
              </a:rPr>
              <a:t>課程</a:t>
            </a:r>
            <a:r>
              <a:rPr lang="zh-TW" altLang="en-US" sz="1600" dirty="0">
                <a:solidFill>
                  <a:schemeClr val="tx1">
                    <a:lumMod val="50000"/>
                    <a:lumOff val="50000"/>
                  </a:schemeClr>
                </a:solidFill>
                <a:cs typeface="+mn-ea"/>
                <a:sym typeface="+mn-lt"/>
              </a:rPr>
              <a:t>其間可視需求調整增加作文寫作。</a:t>
            </a:r>
          </a:p>
        </p:txBody>
      </p:sp>
      <p:sp>
        <p:nvSpPr>
          <p:cNvPr id="23" name="矩形 22"/>
          <p:cNvSpPr/>
          <p:nvPr/>
        </p:nvSpPr>
        <p:spPr>
          <a:xfrm>
            <a:off x="4808584" y="1661279"/>
            <a:ext cx="3401568" cy="1200329"/>
          </a:xfrm>
          <a:prstGeom prst="rect">
            <a:avLst/>
          </a:prstGeom>
          <a:effectLst/>
        </p:spPr>
        <p:txBody>
          <a:bodyPr wrap="square">
            <a:spAutoFit/>
          </a:bodyPr>
          <a:lstStyle/>
          <a:p>
            <a:pPr lvl="0">
              <a:lnSpc>
                <a:spcPct val="150000"/>
              </a:lnSpc>
              <a:defRPr/>
            </a:pPr>
            <a:r>
              <a:rPr lang="zh-TW" altLang="en-US" sz="2400" kern="0" spc="300" dirty="0">
                <a:solidFill>
                  <a:schemeClr val="tx1">
                    <a:lumMod val="75000"/>
                    <a:lumOff val="25000"/>
                  </a:schemeClr>
                </a:solidFill>
                <a:cs typeface="+mn-ea"/>
                <a:sym typeface="+mn-lt"/>
              </a:rPr>
              <a:t>國文大躍進</a:t>
            </a:r>
            <a:r>
              <a:rPr lang="en-US" altLang="zh-TW" sz="2400" kern="0" spc="300" dirty="0">
                <a:solidFill>
                  <a:schemeClr val="tx1">
                    <a:lumMod val="75000"/>
                    <a:lumOff val="25000"/>
                  </a:schemeClr>
                </a:solidFill>
                <a:cs typeface="+mn-ea"/>
                <a:sym typeface="+mn-lt"/>
              </a:rPr>
              <a:t>-A</a:t>
            </a:r>
            <a:r>
              <a:rPr lang="zh-TW" altLang="en-US" sz="2400" kern="0" spc="300" dirty="0" smtClean="0">
                <a:solidFill>
                  <a:schemeClr val="tx1">
                    <a:lumMod val="75000"/>
                    <a:lumOff val="25000"/>
                  </a:schemeClr>
                </a:solidFill>
                <a:cs typeface="+mn-ea"/>
                <a:sym typeface="+mn-lt"/>
              </a:rPr>
              <a:t>班、</a:t>
            </a:r>
            <a:r>
              <a:rPr lang="en-US" altLang="zh-TW" sz="2400" kern="0" spc="300" dirty="0" smtClean="0">
                <a:solidFill>
                  <a:schemeClr val="tx1">
                    <a:lumMod val="75000"/>
                    <a:lumOff val="25000"/>
                  </a:schemeClr>
                </a:solidFill>
                <a:cs typeface="+mn-ea"/>
                <a:sym typeface="+mn-lt"/>
              </a:rPr>
              <a:t>B</a:t>
            </a:r>
            <a:r>
              <a:rPr lang="zh-TW" altLang="en-US" sz="2400" kern="0" spc="300" dirty="0" smtClean="0">
                <a:solidFill>
                  <a:schemeClr val="tx1">
                    <a:lumMod val="75000"/>
                    <a:lumOff val="25000"/>
                  </a:schemeClr>
                </a:solidFill>
                <a:cs typeface="+mn-ea"/>
                <a:sym typeface="+mn-lt"/>
              </a:rPr>
              <a:t>班、</a:t>
            </a:r>
            <a:r>
              <a:rPr lang="en-US" altLang="zh-TW" sz="2400" kern="0" spc="300" dirty="0" smtClean="0">
                <a:solidFill>
                  <a:schemeClr val="tx1">
                    <a:lumMod val="75000"/>
                    <a:lumOff val="25000"/>
                  </a:schemeClr>
                </a:solidFill>
                <a:cs typeface="+mn-ea"/>
                <a:sym typeface="+mn-lt"/>
              </a:rPr>
              <a:t>C</a:t>
            </a:r>
            <a:r>
              <a:rPr lang="zh-TW" altLang="en-US" sz="2400" kern="0" spc="300" dirty="0" smtClean="0">
                <a:solidFill>
                  <a:schemeClr val="tx1">
                    <a:lumMod val="75000"/>
                    <a:lumOff val="25000"/>
                  </a:schemeClr>
                </a:solidFill>
                <a:cs typeface="+mn-ea"/>
                <a:sym typeface="+mn-lt"/>
              </a:rPr>
              <a:t>班</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2790541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36157" y="2315680"/>
            <a:ext cx="3401568" cy="4893647"/>
          </a:xfrm>
          <a:prstGeom prst="rect">
            <a:avLst/>
          </a:prstGeom>
        </p:spPr>
        <p:txBody>
          <a:bodyPr wrap="square">
            <a:spAutoFit/>
          </a:bodyPr>
          <a:lstStyle/>
          <a:p>
            <a:pPr>
              <a:lnSpc>
                <a:spcPct val="150000"/>
              </a:lnSpc>
            </a:pPr>
            <a:r>
              <a:rPr lang="zh-TW" altLang="en-US" dirty="0">
                <a:solidFill>
                  <a:schemeClr val="tx1">
                    <a:lumMod val="50000"/>
                    <a:lumOff val="50000"/>
                  </a:schemeClr>
                </a:solidFill>
                <a:cs typeface="+mn-ea"/>
                <a:sym typeface="+mn-lt"/>
              </a:rPr>
              <a:t>本課程主要是介紹文中會計資訊套裝軟體的基本功能與應用，透過示範教學與上機實做，培養學生具備使用系統編製傳票、利用系統製作財務報表資訊基礎能力，並協助學生通過資訊證照考試。</a:t>
            </a:r>
          </a:p>
          <a:p>
            <a:pPr>
              <a:lnSpc>
                <a:spcPct val="150000"/>
              </a:lnSpc>
            </a:pPr>
            <a:r>
              <a:rPr lang="zh-TW" altLang="en-US" dirty="0" smtClean="0">
                <a:solidFill>
                  <a:schemeClr val="tx1">
                    <a:lumMod val="50000"/>
                    <a:lumOff val="50000"/>
                  </a:schemeClr>
                </a:solidFill>
                <a:cs typeface="+mn-ea"/>
                <a:sym typeface="+mn-lt"/>
              </a:rPr>
              <a:t>授課</a:t>
            </a:r>
            <a:r>
              <a:rPr lang="zh-TW" altLang="en-US" dirty="0">
                <a:solidFill>
                  <a:schemeClr val="tx1">
                    <a:lumMod val="50000"/>
                    <a:lumOff val="50000"/>
                  </a:schemeClr>
                </a:solidFill>
                <a:cs typeface="+mn-ea"/>
                <a:sym typeface="+mn-lt"/>
              </a:rPr>
              <a:t>教材為：電腦會計</a:t>
            </a:r>
            <a:r>
              <a:rPr lang="en-US" altLang="zh-TW" dirty="0">
                <a:solidFill>
                  <a:schemeClr val="tx1">
                    <a:lumMod val="50000"/>
                    <a:lumOff val="50000"/>
                  </a:schemeClr>
                </a:solidFill>
                <a:cs typeface="+mn-ea"/>
                <a:sym typeface="+mn-lt"/>
              </a:rPr>
              <a:t>IFRS</a:t>
            </a:r>
            <a:r>
              <a:rPr lang="zh-TW" altLang="en-US" dirty="0">
                <a:solidFill>
                  <a:schemeClr val="tx1">
                    <a:lumMod val="50000"/>
                    <a:lumOff val="50000"/>
                  </a:schemeClr>
                </a:solidFill>
                <a:cs typeface="+mn-ea"/>
                <a:sym typeface="+mn-lt"/>
              </a:rPr>
              <a:t>實力養成暨</a:t>
            </a:r>
            <a:r>
              <a:rPr lang="zh-TW" altLang="en-US" dirty="0" smtClean="0">
                <a:solidFill>
                  <a:schemeClr val="tx1">
                    <a:lumMod val="50000"/>
                    <a:lumOff val="50000"/>
                  </a:schemeClr>
                </a:solidFill>
                <a:cs typeface="+mn-ea"/>
                <a:sym typeface="+mn-lt"/>
              </a:rPr>
              <a:t>評量</a:t>
            </a:r>
            <a:endParaRPr lang="en-US" altLang="zh-TW" dirty="0" smtClean="0">
              <a:solidFill>
                <a:schemeClr val="tx1">
                  <a:lumMod val="50000"/>
                  <a:lumOff val="50000"/>
                </a:schemeClr>
              </a:solidFill>
              <a:cs typeface="+mn-ea"/>
              <a:sym typeface="+mn-lt"/>
            </a:endParaRPr>
          </a:p>
          <a:p>
            <a:pPr>
              <a:lnSpc>
                <a:spcPct val="150000"/>
              </a:lnSpc>
            </a:pPr>
            <a:r>
              <a:rPr lang="zh-TW" altLang="en-US" dirty="0" smtClean="0">
                <a:solidFill>
                  <a:schemeClr val="tx1">
                    <a:lumMod val="50000"/>
                    <a:lumOff val="50000"/>
                  </a:schemeClr>
                </a:solidFill>
                <a:cs typeface="+mn-ea"/>
                <a:sym typeface="+mn-lt"/>
              </a:rPr>
              <a:t>作業：綜合</a:t>
            </a:r>
            <a:r>
              <a:rPr lang="zh-TW" altLang="en-US" dirty="0">
                <a:solidFill>
                  <a:schemeClr val="tx1">
                    <a:lumMod val="50000"/>
                    <a:lumOff val="50000"/>
                  </a:schemeClr>
                </a:solidFill>
                <a:cs typeface="+mn-ea"/>
                <a:sym typeface="+mn-lt"/>
              </a:rPr>
              <a:t>損益表輸出、資產負債表輸出、財務比例分析</a:t>
            </a:r>
          </a:p>
          <a:p>
            <a:pPr>
              <a:lnSpc>
                <a:spcPct val="150000"/>
              </a:lnSpc>
            </a:pPr>
            <a:endParaRPr lang="zh-TW" altLang="en-US" sz="1400" dirty="0">
              <a:solidFill>
                <a:schemeClr val="tx1">
                  <a:lumMod val="50000"/>
                  <a:lumOff val="50000"/>
                </a:schemeClr>
              </a:solidFill>
              <a:cs typeface="+mn-ea"/>
              <a:sym typeface="+mn-lt"/>
            </a:endParaRPr>
          </a:p>
          <a:p>
            <a:pPr>
              <a:lnSpc>
                <a:spcPct val="150000"/>
              </a:lnSpc>
            </a:pPr>
            <a:endParaRPr lang="zh-TW" altLang="en-US" sz="1400" dirty="0">
              <a:solidFill>
                <a:schemeClr val="tx1">
                  <a:lumMod val="50000"/>
                  <a:lumOff val="50000"/>
                </a:schemeClr>
              </a:solidFill>
              <a:cs typeface="+mn-ea"/>
              <a:sym typeface="+mn-lt"/>
            </a:endParaRPr>
          </a:p>
        </p:txBody>
      </p:sp>
      <p:sp>
        <p:nvSpPr>
          <p:cNvPr id="23" name="矩形 22"/>
          <p:cNvSpPr/>
          <p:nvPr/>
        </p:nvSpPr>
        <p:spPr>
          <a:xfrm>
            <a:off x="4836822" y="1669349"/>
            <a:ext cx="3047545" cy="646331"/>
          </a:xfrm>
          <a:prstGeom prst="rect">
            <a:avLst/>
          </a:prstGeom>
          <a:effectLst/>
        </p:spPr>
        <p:txBody>
          <a:bodyPr wrap="square">
            <a:spAutoFit/>
          </a:bodyPr>
          <a:lstStyle/>
          <a:p>
            <a:pPr lvl="0">
              <a:lnSpc>
                <a:spcPct val="150000"/>
              </a:lnSpc>
              <a:defRPr/>
            </a:pPr>
            <a:r>
              <a:rPr lang="zh-TW" altLang="en-US" sz="2400" kern="0" spc="300" dirty="0">
                <a:solidFill>
                  <a:schemeClr val="tx1">
                    <a:lumMod val="75000"/>
                    <a:lumOff val="25000"/>
                  </a:schemeClr>
                </a:solidFill>
                <a:cs typeface="+mn-ea"/>
                <a:sym typeface="+mn-lt"/>
              </a:rPr>
              <a:t>會計資訊系統分析</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529109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9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08584" y="2614252"/>
            <a:ext cx="3401568" cy="4570482"/>
          </a:xfrm>
          <a:prstGeom prst="rect">
            <a:avLst/>
          </a:prstGeom>
        </p:spPr>
        <p:txBody>
          <a:bodyPr wrap="square">
            <a:spAutoFit/>
          </a:bodyPr>
          <a:lstStyle/>
          <a:p>
            <a:pPr>
              <a:lnSpc>
                <a:spcPct val="150000"/>
              </a:lnSpc>
            </a:pPr>
            <a:r>
              <a:rPr lang="zh-TW" altLang="en-US" dirty="0">
                <a:solidFill>
                  <a:schemeClr val="tx1">
                    <a:lumMod val="50000"/>
                    <a:lumOff val="50000"/>
                  </a:schemeClr>
                </a:solidFill>
                <a:cs typeface="+mn-ea"/>
                <a:sym typeface="+mn-lt"/>
              </a:rPr>
              <a:t>透過試題演練，補強經濟學基本概念，強化整合能力。</a:t>
            </a:r>
          </a:p>
          <a:p>
            <a:pPr>
              <a:lnSpc>
                <a:spcPct val="150000"/>
              </a:lnSpc>
            </a:pPr>
            <a:r>
              <a:rPr lang="zh-TW" altLang="en-US" dirty="0">
                <a:solidFill>
                  <a:schemeClr val="tx1">
                    <a:lumMod val="50000"/>
                    <a:lumOff val="50000"/>
                  </a:schemeClr>
                </a:solidFill>
                <a:cs typeface="+mn-ea"/>
                <a:sym typeface="+mn-lt"/>
              </a:rPr>
              <a:t>課程內容如下： </a:t>
            </a:r>
          </a:p>
          <a:p>
            <a:pPr>
              <a:lnSpc>
                <a:spcPct val="150000"/>
              </a:lnSpc>
            </a:pPr>
            <a:r>
              <a:rPr lang="en-US" altLang="zh-TW" dirty="0" smtClean="0">
                <a:solidFill>
                  <a:schemeClr val="tx1">
                    <a:lumMod val="50000"/>
                    <a:lumOff val="50000"/>
                  </a:schemeClr>
                </a:solidFill>
                <a:cs typeface="+mn-ea"/>
                <a:sym typeface="+mn-lt"/>
              </a:rPr>
              <a:t>(1)</a:t>
            </a:r>
            <a:r>
              <a:rPr lang="zh-TW" altLang="en-US" dirty="0" smtClean="0">
                <a:solidFill>
                  <a:schemeClr val="tx1">
                    <a:lumMod val="50000"/>
                    <a:lumOff val="50000"/>
                  </a:schemeClr>
                </a:solidFill>
                <a:cs typeface="+mn-ea"/>
                <a:sym typeface="+mn-lt"/>
              </a:rPr>
              <a:t>彈性</a:t>
            </a:r>
            <a:endParaRPr lang="zh-TW" altLang="en-US" dirty="0">
              <a:solidFill>
                <a:schemeClr val="tx1">
                  <a:lumMod val="50000"/>
                  <a:lumOff val="50000"/>
                </a:schemeClr>
              </a:solidFill>
              <a:cs typeface="+mn-ea"/>
              <a:sym typeface="+mn-lt"/>
            </a:endParaRPr>
          </a:p>
          <a:p>
            <a:pPr>
              <a:lnSpc>
                <a:spcPct val="150000"/>
              </a:lnSpc>
            </a:pPr>
            <a:r>
              <a:rPr lang="en-US" altLang="zh-TW" dirty="0" smtClean="0">
                <a:solidFill>
                  <a:schemeClr val="tx1">
                    <a:lumMod val="50000"/>
                    <a:lumOff val="50000"/>
                  </a:schemeClr>
                </a:solidFill>
                <a:cs typeface="+mn-ea"/>
                <a:sym typeface="+mn-lt"/>
              </a:rPr>
              <a:t>(2)</a:t>
            </a:r>
            <a:r>
              <a:rPr lang="zh-TW" altLang="en-US" dirty="0" smtClean="0">
                <a:solidFill>
                  <a:schemeClr val="tx1">
                    <a:lumMod val="50000"/>
                    <a:lumOff val="50000"/>
                  </a:schemeClr>
                </a:solidFill>
                <a:cs typeface="+mn-ea"/>
                <a:sym typeface="+mn-lt"/>
              </a:rPr>
              <a:t>消費者</a:t>
            </a:r>
            <a:r>
              <a:rPr lang="zh-TW" altLang="en-US" dirty="0">
                <a:solidFill>
                  <a:schemeClr val="tx1">
                    <a:lumMod val="50000"/>
                    <a:lumOff val="50000"/>
                  </a:schemeClr>
                </a:solidFill>
                <a:cs typeface="+mn-ea"/>
                <a:sym typeface="+mn-lt"/>
              </a:rPr>
              <a:t>均衡的決策 </a:t>
            </a:r>
          </a:p>
          <a:p>
            <a:pPr>
              <a:lnSpc>
                <a:spcPct val="150000"/>
              </a:lnSpc>
            </a:pPr>
            <a:r>
              <a:rPr lang="en-US" altLang="zh-TW" dirty="0" smtClean="0">
                <a:solidFill>
                  <a:schemeClr val="tx1">
                    <a:lumMod val="50000"/>
                    <a:lumOff val="50000"/>
                  </a:schemeClr>
                </a:solidFill>
                <a:cs typeface="+mn-ea"/>
                <a:sym typeface="+mn-lt"/>
              </a:rPr>
              <a:t>(3)</a:t>
            </a:r>
            <a:r>
              <a:rPr lang="zh-TW" altLang="en-US" dirty="0" smtClean="0">
                <a:solidFill>
                  <a:schemeClr val="tx1">
                    <a:lumMod val="50000"/>
                    <a:lumOff val="50000"/>
                  </a:schemeClr>
                </a:solidFill>
                <a:cs typeface="+mn-ea"/>
                <a:sym typeface="+mn-lt"/>
              </a:rPr>
              <a:t>長期</a:t>
            </a:r>
            <a:r>
              <a:rPr lang="zh-TW" altLang="en-US" dirty="0">
                <a:solidFill>
                  <a:schemeClr val="tx1">
                    <a:lumMod val="50000"/>
                    <a:lumOff val="50000"/>
                  </a:schemeClr>
                </a:solidFill>
                <a:cs typeface="+mn-ea"/>
                <a:sym typeface="+mn-lt"/>
              </a:rPr>
              <a:t>成本結構</a:t>
            </a:r>
          </a:p>
          <a:p>
            <a:pPr>
              <a:lnSpc>
                <a:spcPct val="150000"/>
              </a:lnSpc>
            </a:pPr>
            <a:r>
              <a:rPr lang="en-US" altLang="zh-TW" dirty="0" smtClean="0">
                <a:solidFill>
                  <a:schemeClr val="tx1">
                    <a:lumMod val="50000"/>
                    <a:lumOff val="50000"/>
                  </a:schemeClr>
                </a:solidFill>
                <a:cs typeface="+mn-ea"/>
                <a:sym typeface="+mn-lt"/>
              </a:rPr>
              <a:t>(4)</a:t>
            </a:r>
            <a:r>
              <a:rPr lang="zh-TW" altLang="en-US" dirty="0" smtClean="0">
                <a:solidFill>
                  <a:schemeClr val="tx1">
                    <a:lumMod val="50000"/>
                    <a:lumOff val="50000"/>
                  </a:schemeClr>
                </a:solidFill>
                <a:cs typeface="+mn-ea"/>
                <a:sym typeface="+mn-lt"/>
              </a:rPr>
              <a:t>四</a:t>
            </a:r>
            <a:r>
              <a:rPr lang="zh-TW" altLang="en-US" dirty="0">
                <a:solidFill>
                  <a:schemeClr val="tx1">
                    <a:lumMod val="50000"/>
                    <a:lumOff val="50000"/>
                  </a:schemeClr>
                </a:solidFill>
                <a:cs typeface="+mn-ea"/>
                <a:sym typeface="+mn-lt"/>
              </a:rPr>
              <a:t>個市場結構長短期均衡分析 </a:t>
            </a:r>
          </a:p>
          <a:p>
            <a:pPr>
              <a:lnSpc>
                <a:spcPct val="150000"/>
              </a:lnSpc>
            </a:pPr>
            <a:r>
              <a:rPr lang="en-US" altLang="zh-TW" dirty="0" smtClean="0">
                <a:solidFill>
                  <a:schemeClr val="tx1">
                    <a:lumMod val="50000"/>
                    <a:lumOff val="50000"/>
                  </a:schemeClr>
                </a:solidFill>
                <a:cs typeface="+mn-ea"/>
                <a:sym typeface="+mn-lt"/>
              </a:rPr>
              <a:t>(5)</a:t>
            </a:r>
            <a:r>
              <a:rPr lang="zh-TW" altLang="en-US" dirty="0" smtClean="0">
                <a:solidFill>
                  <a:schemeClr val="tx1">
                    <a:lumMod val="50000"/>
                    <a:lumOff val="50000"/>
                  </a:schemeClr>
                </a:solidFill>
                <a:cs typeface="+mn-ea"/>
                <a:sym typeface="+mn-lt"/>
              </a:rPr>
              <a:t>生產</a:t>
            </a:r>
            <a:r>
              <a:rPr lang="zh-TW" altLang="en-US" dirty="0">
                <a:solidFill>
                  <a:schemeClr val="tx1">
                    <a:lumMod val="50000"/>
                    <a:lumOff val="50000"/>
                  </a:schemeClr>
                </a:solidFill>
                <a:cs typeface="+mn-ea"/>
                <a:sym typeface="+mn-lt"/>
              </a:rPr>
              <a:t>要素分配</a:t>
            </a:r>
            <a:r>
              <a:rPr lang="zh-TW" altLang="en-US" dirty="0" smtClean="0">
                <a:solidFill>
                  <a:schemeClr val="tx1">
                    <a:lumMod val="50000"/>
                    <a:lumOff val="50000"/>
                  </a:schemeClr>
                </a:solidFill>
                <a:cs typeface="+mn-ea"/>
                <a:sym typeface="+mn-lt"/>
              </a:rPr>
              <a:t>理論</a:t>
            </a:r>
            <a:endParaRPr lang="en-US" altLang="zh-TW" dirty="0" smtClean="0">
              <a:solidFill>
                <a:schemeClr val="tx1">
                  <a:lumMod val="50000"/>
                  <a:lumOff val="50000"/>
                </a:schemeClr>
              </a:solidFill>
              <a:cs typeface="+mn-ea"/>
              <a:sym typeface="+mn-lt"/>
            </a:endParaRPr>
          </a:p>
          <a:p>
            <a:pPr>
              <a:lnSpc>
                <a:spcPct val="150000"/>
              </a:lnSpc>
            </a:pPr>
            <a:r>
              <a:rPr lang="zh-TW" altLang="en-US" dirty="0" smtClean="0">
                <a:solidFill>
                  <a:schemeClr val="tx1">
                    <a:lumMod val="50000"/>
                    <a:lumOff val="50000"/>
                  </a:schemeClr>
                </a:solidFill>
                <a:cs typeface="+mn-ea"/>
                <a:sym typeface="+mn-lt"/>
              </a:rPr>
              <a:t>作業</a:t>
            </a:r>
            <a:r>
              <a:rPr lang="zh-TW" altLang="en-US" dirty="0">
                <a:solidFill>
                  <a:schemeClr val="tx1">
                    <a:lumMod val="50000"/>
                    <a:lumOff val="50000"/>
                  </a:schemeClr>
                </a:solidFill>
                <a:cs typeface="+mn-ea"/>
                <a:sym typeface="+mn-lt"/>
              </a:rPr>
              <a:t>：完成各章節題目</a:t>
            </a:r>
          </a:p>
          <a:p>
            <a:pPr>
              <a:lnSpc>
                <a:spcPct val="150000"/>
              </a:lnSpc>
            </a:pPr>
            <a:endParaRPr lang="zh-TW" altLang="en-US" sz="1400" dirty="0">
              <a:solidFill>
                <a:schemeClr val="tx1">
                  <a:lumMod val="50000"/>
                  <a:lumOff val="50000"/>
                </a:schemeClr>
              </a:solidFill>
              <a:cs typeface="+mn-ea"/>
              <a:sym typeface="+mn-lt"/>
            </a:endParaRPr>
          </a:p>
        </p:txBody>
      </p:sp>
      <p:sp>
        <p:nvSpPr>
          <p:cNvPr id="23" name="矩形 22"/>
          <p:cNvSpPr/>
          <p:nvPr/>
        </p:nvSpPr>
        <p:spPr>
          <a:xfrm>
            <a:off x="4808584" y="1945102"/>
            <a:ext cx="2078908" cy="646331"/>
          </a:xfrm>
          <a:prstGeom prst="rect">
            <a:avLst/>
          </a:prstGeom>
          <a:effectLst/>
        </p:spPr>
        <p:txBody>
          <a:bodyPr wrap="square">
            <a:spAutoFit/>
          </a:bodyPr>
          <a:lstStyle/>
          <a:p>
            <a:pPr lvl="0">
              <a:lnSpc>
                <a:spcPct val="150000"/>
              </a:lnSpc>
              <a:defRPr/>
            </a:pPr>
            <a:r>
              <a:rPr lang="zh-CN" altLang="en-US" sz="2400" kern="0" spc="300" dirty="0">
                <a:solidFill>
                  <a:schemeClr val="tx1">
                    <a:lumMod val="75000"/>
                    <a:lumOff val="25000"/>
                  </a:schemeClr>
                </a:solidFill>
                <a:cs typeface="+mn-ea"/>
                <a:sym typeface="+mn-lt"/>
              </a:rPr>
              <a:t>經濟演練</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2902337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08584" y="2856554"/>
            <a:ext cx="3401568" cy="3416320"/>
          </a:xfrm>
          <a:prstGeom prst="rect">
            <a:avLst/>
          </a:prstGeom>
        </p:spPr>
        <p:txBody>
          <a:bodyPr wrap="square">
            <a:spAutoFit/>
          </a:bodyPr>
          <a:lstStyle/>
          <a:p>
            <a:pPr>
              <a:lnSpc>
                <a:spcPct val="150000"/>
              </a:lnSpc>
            </a:pPr>
            <a:r>
              <a:rPr lang="zh-TW" altLang="en-US" dirty="0">
                <a:solidFill>
                  <a:schemeClr val="tx1">
                    <a:lumMod val="50000"/>
                    <a:lumOff val="50000"/>
                  </a:schemeClr>
                </a:solidFill>
                <a:cs typeface="+mn-ea"/>
                <a:sym typeface="+mn-lt"/>
              </a:rPr>
              <a:t>課程內容主要加強同學高三會計學升學題目練習。</a:t>
            </a:r>
          </a:p>
          <a:p>
            <a:pPr>
              <a:lnSpc>
                <a:spcPct val="150000"/>
              </a:lnSpc>
            </a:pPr>
            <a:r>
              <a:rPr lang="zh-TW" altLang="en-US" dirty="0">
                <a:solidFill>
                  <a:schemeClr val="tx1">
                    <a:lumMod val="50000"/>
                    <a:lumOff val="50000"/>
                  </a:schemeClr>
                </a:solidFill>
                <a:cs typeface="+mn-ea"/>
                <a:sym typeface="+mn-lt"/>
              </a:rPr>
              <a:t>複習單元：</a:t>
            </a:r>
          </a:p>
          <a:p>
            <a:pPr>
              <a:lnSpc>
                <a:spcPct val="150000"/>
              </a:lnSpc>
            </a:pPr>
            <a:r>
              <a:rPr lang="en-US" altLang="zh-TW" dirty="0" smtClean="0">
                <a:solidFill>
                  <a:schemeClr val="tx1">
                    <a:lumMod val="50000"/>
                    <a:lumOff val="50000"/>
                  </a:schemeClr>
                </a:solidFill>
                <a:cs typeface="+mn-ea"/>
                <a:sym typeface="+mn-lt"/>
              </a:rPr>
              <a:t>(1)</a:t>
            </a:r>
            <a:r>
              <a:rPr lang="zh-TW" altLang="en-US" dirty="0" smtClean="0">
                <a:solidFill>
                  <a:schemeClr val="tx1">
                    <a:lumMod val="50000"/>
                    <a:lumOff val="50000"/>
                  </a:schemeClr>
                </a:solidFill>
                <a:cs typeface="+mn-ea"/>
                <a:sym typeface="+mn-lt"/>
              </a:rPr>
              <a:t>會計學</a:t>
            </a:r>
            <a:r>
              <a:rPr lang="en-US" altLang="zh-TW" dirty="0">
                <a:solidFill>
                  <a:schemeClr val="tx1">
                    <a:lumMod val="50000"/>
                    <a:lumOff val="50000"/>
                  </a:schemeClr>
                </a:solidFill>
                <a:cs typeface="+mn-ea"/>
                <a:sym typeface="+mn-lt"/>
              </a:rPr>
              <a:t>I</a:t>
            </a:r>
            <a:r>
              <a:rPr lang="zh-TW" altLang="en-US" dirty="0">
                <a:solidFill>
                  <a:schemeClr val="tx1">
                    <a:lumMod val="50000"/>
                    <a:lumOff val="50000"/>
                  </a:schemeClr>
                </a:solidFill>
                <a:cs typeface="+mn-ea"/>
                <a:sym typeface="+mn-lt"/>
              </a:rPr>
              <a:t>、會計學</a:t>
            </a:r>
            <a:r>
              <a:rPr lang="en-US" altLang="zh-TW" dirty="0">
                <a:solidFill>
                  <a:schemeClr val="tx1">
                    <a:lumMod val="50000"/>
                    <a:lumOff val="50000"/>
                  </a:schemeClr>
                </a:solidFill>
                <a:cs typeface="+mn-ea"/>
                <a:sym typeface="+mn-lt"/>
              </a:rPr>
              <a:t>II</a:t>
            </a:r>
          </a:p>
          <a:p>
            <a:pPr>
              <a:lnSpc>
                <a:spcPct val="150000"/>
              </a:lnSpc>
            </a:pPr>
            <a:r>
              <a:rPr lang="en-US" altLang="zh-TW" dirty="0" smtClean="0">
                <a:solidFill>
                  <a:schemeClr val="tx1">
                    <a:lumMod val="50000"/>
                    <a:lumOff val="50000"/>
                  </a:schemeClr>
                </a:solidFill>
                <a:cs typeface="+mn-ea"/>
                <a:sym typeface="+mn-lt"/>
              </a:rPr>
              <a:t>(2)</a:t>
            </a:r>
            <a:r>
              <a:rPr lang="zh-TW" altLang="en-US" dirty="0" smtClean="0">
                <a:solidFill>
                  <a:schemeClr val="tx1">
                    <a:lumMod val="50000"/>
                    <a:lumOff val="50000"/>
                  </a:schemeClr>
                </a:solidFill>
                <a:cs typeface="+mn-ea"/>
                <a:sym typeface="+mn-lt"/>
              </a:rPr>
              <a:t>現金</a:t>
            </a:r>
            <a:r>
              <a:rPr lang="zh-TW" altLang="en-US" dirty="0">
                <a:solidFill>
                  <a:schemeClr val="tx1">
                    <a:lumMod val="50000"/>
                    <a:lumOff val="50000"/>
                  </a:schemeClr>
                </a:solidFill>
                <a:cs typeface="+mn-ea"/>
                <a:sym typeface="+mn-lt"/>
              </a:rPr>
              <a:t>及內部控制</a:t>
            </a:r>
          </a:p>
          <a:p>
            <a:pPr>
              <a:lnSpc>
                <a:spcPct val="150000"/>
              </a:lnSpc>
            </a:pPr>
            <a:r>
              <a:rPr lang="en-US" altLang="zh-TW" dirty="0" smtClean="0">
                <a:solidFill>
                  <a:schemeClr val="tx1">
                    <a:lumMod val="50000"/>
                    <a:lumOff val="50000"/>
                  </a:schemeClr>
                </a:solidFill>
                <a:cs typeface="+mn-ea"/>
                <a:sym typeface="+mn-lt"/>
              </a:rPr>
              <a:t>(3)</a:t>
            </a:r>
            <a:r>
              <a:rPr lang="zh-TW" altLang="en-US" dirty="0" smtClean="0">
                <a:solidFill>
                  <a:schemeClr val="tx1">
                    <a:lumMod val="50000"/>
                    <a:lumOff val="50000"/>
                  </a:schemeClr>
                </a:solidFill>
                <a:cs typeface="+mn-ea"/>
                <a:sym typeface="+mn-lt"/>
              </a:rPr>
              <a:t>應</a:t>
            </a:r>
            <a:r>
              <a:rPr lang="zh-TW" altLang="en-US" dirty="0">
                <a:solidFill>
                  <a:schemeClr val="tx1">
                    <a:lumMod val="50000"/>
                    <a:lumOff val="50000"/>
                  </a:schemeClr>
                </a:solidFill>
                <a:cs typeface="+mn-ea"/>
                <a:sym typeface="+mn-lt"/>
              </a:rPr>
              <a:t>收款項</a:t>
            </a:r>
          </a:p>
          <a:p>
            <a:pPr>
              <a:lnSpc>
                <a:spcPct val="150000"/>
              </a:lnSpc>
            </a:pPr>
            <a:r>
              <a:rPr lang="en-US" altLang="zh-TW" dirty="0" smtClean="0">
                <a:solidFill>
                  <a:schemeClr val="tx1">
                    <a:lumMod val="50000"/>
                    <a:lumOff val="50000"/>
                  </a:schemeClr>
                </a:solidFill>
                <a:cs typeface="+mn-ea"/>
                <a:sym typeface="+mn-lt"/>
              </a:rPr>
              <a:t>(4)</a:t>
            </a:r>
            <a:r>
              <a:rPr lang="zh-TW" altLang="en-US" dirty="0" smtClean="0">
                <a:solidFill>
                  <a:schemeClr val="tx1">
                    <a:lumMod val="50000"/>
                    <a:lumOff val="50000"/>
                  </a:schemeClr>
                </a:solidFill>
                <a:cs typeface="+mn-ea"/>
                <a:sym typeface="+mn-lt"/>
              </a:rPr>
              <a:t>存貨</a:t>
            </a:r>
            <a:endParaRPr lang="zh-TW" altLang="en-US" dirty="0">
              <a:solidFill>
                <a:schemeClr val="tx1">
                  <a:lumMod val="50000"/>
                  <a:lumOff val="50000"/>
                </a:schemeClr>
              </a:solidFill>
              <a:cs typeface="+mn-ea"/>
              <a:sym typeface="+mn-lt"/>
            </a:endParaRPr>
          </a:p>
          <a:p>
            <a:pPr>
              <a:lnSpc>
                <a:spcPct val="150000"/>
              </a:lnSpc>
            </a:pPr>
            <a:r>
              <a:rPr lang="en-US" altLang="zh-TW" dirty="0" smtClean="0">
                <a:solidFill>
                  <a:schemeClr val="tx1">
                    <a:lumMod val="50000"/>
                    <a:lumOff val="50000"/>
                  </a:schemeClr>
                </a:solidFill>
                <a:cs typeface="+mn-ea"/>
                <a:sym typeface="+mn-lt"/>
              </a:rPr>
              <a:t>(5)</a:t>
            </a:r>
            <a:r>
              <a:rPr lang="zh-TW" altLang="en-US" dirty="0" smtClean="0">
                <a:solidFill>
                  <a:schemeClr val="tx1">
                    <a:lumMod val="50000"/>
                    <a:lumOff val="50000"/>
                  </a:schemeClr>
                </a:solidFill>
                <a:cs typeface="+mn-ea"/>
                <a:sym typeface="+mn-lt"/>
              </a:rPr>
              <a:t>投資</a:t>
            </a:r>
            <a:endParaRPr lang="zh-TW" altLang="en-US" dirty="0">
              <a:solidFill>
                <a:schemeClr val="tx1">
                  <a:lumMod val="50000"/>
                  <a:lumOff val="50000"/>
                </a:schemeClr>
              </a:solidFill>
              <a:cs typeface="+mn-ea"/>
              <a:sym typeface="+mn-lt"/>
            </a:endParaRPr>
          </a:p>
        </p:txBody>
      </p:sp>
      <p:sp>
        <p:nvSpPr>
          <p:cNvPr id="23" name="矩形 22"/>
          <p:cNvSpPr/>
          <p:nvPr/>
        </p:nvSpPr>
        <p:spPr>
          <a:xfrm>
            <a:off x="4808584" y="2231223"/>
            <a:ext cx="2078908" cy="646331"/>
          </a:xfrm>
          <a:prstGeom prst="rect">
            <a:avLst/>
          </a:prstGeom>
          <a:effectLst/>
        </p:spPr>
        <p:txBody>
          <a:bodyPr wrap="square">
            <a:spAutoFit/>
          </a:bodyPr>
          <a:lstStyle/>
          <a:p>
            <a:pPr lvl="0">
              <a:lnSpc>
                <a:spcPct val="150000"/>
              </a:lnSpc>
              <a:defRPr/>
            </a:pPr>
            <a:r>
              <a:rPr lang="zh-CN" altLang="en-US" sz="2400" kern="0" spc="300" dirty="0">
                <a:solidFill>
                  <a:schemeClr val="tx1">
                    <a:lumMod val="75000"/>
                    <a:lumOff val="25000"/>
                  </a:schemeClr>
                </a:solidFill>
                <a:cs typeface="+mn-ea"/>
                <a:sym typeface="+mn-lt"/>
              </a:rPr>
              <a:t>會計演練</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3367933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808584" y="2856554"/>
            <a:ext cx="3401568" cy="2169825"/>
          </a:xfrm>
          <a:prstGeom prst="rect">
            <a:avLst/>
          </a:prstGeom>
        </p:spPr>
        <p:txBody>
          <a:bodyPr wrap="square">
            <a:spAutoFit/>
          </a:bodyPr>
          <a:lstStyle/>
          <a:p>
            <a:pPr>
              <a:lnSpc>
                <a:spcPct val="150000"/>
              </a:lnSpc>
            </a:pPr>
            <a:r>
              <a:rPr lang="en-US" altLang="zh-TW" dirty="0" smtClean="0">
                <a:solidFill>
                  <a:schemeClr val="tx1">
                    <a:lumMod val="50000"/>
                    <a:lumOff val="50000"/>
                  </a:schemeClr>
                </a:solidFill>
                <a:cs typeface="+mn-ea"/>
                <a:sym typeface="+mn-lt"/>
              </a:rPr>
              <a:t>(1) </a:t>
            </a:r>
            <a:r>
              <a:rPr lang="zh-TW" altLang="en-US" dirty="0">
                <a:solidFill>
                  <a:schemeClr val="tx1">
                    <a:lumMod val="50000"/>
                    <a:lumOff val="50000"/>
                  </a:schemeClr>
                </a:solidFill>
                <a:cs typeface="+mn-ea"/>
                <a:sym typeface="+mn-lt"/>
              </a:rPr>
              <a:t>暸解電腦硬體特性及功能</a:t>
            </a:r>
          </a:p>
          <a:p>
            <a:pPr>
              <a:lnSpc>
                <a:spcPct val="150000"/>
              </a:lnSpc>
            </a:pPr>
            <a:r>
              <a:rPr lang="en-US" altLang="zh-TW" dirty="0" smtClean="0">
                <a:solidFill>
                  <a:schemeClr val="tx1">
                    <a:lumMod val="50000"/>
                    <a:lumOff val="50000"/>
                  </a:schemeClr>
                </a:solidFill>
                <a:cs typeface="+mn-ea"/>
                <a:sym typeface="+mn-lt"/>
              </a:rPr>
              <a:t>(2) </a:t>
            </a:r>
            <a:r>
              <a:rPr lang="zh-TW" altLang="en-US" dirty="0">
                <a:solidFill>
                  <a:schemeClr val="tx1">
                    <a:lumMod val="50000"/>
                    <a:lumOff val="50000"/>
                  </a:schemeClr>
                </a:solidFill>
                <a:cs typeface="+mn-ea"/>
                <a:sym typeface="+mn-lt"/>
              </a:rPr>
              <a:t>瞭解作業系統的基本結構</a:t>
            </a:r>
          </a:p>
          <a:p>
            <a:pPr>
              <a:lnSpc>
                <a:spcPct val="150000"/>
              </a:lnSpc>
            </a:pPr>
            <a:r>
              <a:rPr lang="en-US" altLang="zh-TW" dirty="0" smtClean="0">
                <a:solidFill>
                  <a:schemeClr val="tx1">
                    <a:lumMod val="50000"/>
                    <a:lumOff val="50000"/>
                  </a:schemeClr>
                </a:solidFill>
                <a:cs typeface="+mn-ea"/>
                <a:sym typeface="+mn-lt"/>
              </a:rPr>
              <a:t>(3) </a:t>
            </a:r>
            <a:r>
              <a:rPr lang="zh-TW" altLang="en-US" dirty="0">
                <a:solidFill>
                  <a:schemeClr val="tx1">
                    <a:lumMod val="50000"/>
                    <a:lumOff val="50000"/>
                  </a:schemeClr>
                </a:solidFill>
                <a:cs typeface="+mn-ea"/>
                <a:sym typeface="+mn-lt"/>
              </a:rPr>
              <a:t>瞭解網路基礎知識與網路安全等議題</a:t>
            </a:r>
          </a:p>
          <a:p>
            <a:pPr>
              <a:lnSpc>
                <a:spcPct val="150000"/>
              </a:lnSpc>
            </a:pPr>
            <a:endParaRPr lang="zh-TW" altLang="en-US" dirty="0">
              <a:solidFill>
                <a:schemeClr val="tx1">
                  <a:lumMod val="50000"/>
                  <a:lumOff val="50000"/>
                </a:schemeClr>
              </a:solidFill>
              <a:cs typeface="+mn-ea"/>
              <a:sym typeface="+mn-lt"/>
            </a:endParaRPr>
          </a:p>
        </p:txBody>
      </p:sp>
      <p:sp>
        <p:nvSpPr>
          <p:cNvPr id="23" name="矩形 22"/>
          <p:cNvSpPr/>
          <p:nvPr/>
        </p:nvSpPr>
        <p:spPr>
          <a:xfrm>
            <a:off x="4808584" y="2034241"/>
            <a:ext cx="2715744" cy="646331"/>
          </a:xfrm>
          <a:prstGeom prst="rect">
            <a:avLst/>
          </a:prstGeom>
          <a:effectLst/>
        </p:spPr>
        <p:txBody>
          <a:bodyPr wrap="square">
            <a:spAutoFit/>
          </a:bodyPr>
          <a:lstStyle/>
          <a:p>
            <a:pPr lvl="0">
              <a:lnSpc>
                <a:spcPct val="150000"/>
              </a:lnSpc>
              <a:defRPr/>
            </a:pPr>
            <a:r>
              <a:rPr lang="zh-TW" altLang="en-US" sz="2400" kern="0" spc="300" dirty="0">
                <a:solidFill>
                  <a:schemeClr val="tx1">
                    <a:lumMod val="75000"/>
                    <a:lumOff val="25000"/>
                  </a:schemeClr>
                </a:solidFill>
                <a:cs typeface="+mn-ea"/>
                <a:sym typeface="+mn-lt"/>
              </a:rPr>
              <a:t>數位科技實務</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1442222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7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多元選修</a:t>
            </a:r>
            <a:endParaRPr lang="zh-TW" altLang="en-US" dirty="0"/>
          </a:p>
        </p:txBody>
      </p:sp>
      <p:graphicFrame>
        <p:nvGraphicFramePr>
          <p:cNvPr id="4" name="資料庫圖表 3"/>
          <p:cNvGraphicFramePr/>
          <p:nvPr>
            <p:extLst>
              <p:ext uri="{D42A27DB-BD31-4B8C-83A1-F6EECF244321}">
                <p14:modId xmlns:p14="http://schemas.microsoft.com/office/powerpoint/2010/main" val="3156535399"/>
              </p:ext>
            </p:extLst>
          </p:nvPr>
        </p:nvGraphicFramePr>
        <p:xfrm>
          <a:off x="899592" y="1988840"/>
          <a:ext cx="7176120"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371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ṣļîḑé-Freeform: Shape 1"/>
          <p:cNvSpPr/>
          <p:nvPr/>
        </p:nvSpPr>
        <p:spPr>
          <a:xfrm>
            <a:off x="1" y="0"/>
            <a:ext cx="4506071"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506071" y="1881544"/>
            <a:ext cx="4034172" cy="2901875"/>
            <a:chOff x="6008095" y="1881543"/>
            <a:chExt cx="5378896" cy="2901875"/>
          </a:xfrm>
        </p:grpSpPr>
        <p:sp>
          <p:nvSpPr>
            <p:cNvPr id="19" name="PA_文本框 18"/>
            <p:cNvSpPr txBox="1"/>
            <p:nvPr>
              <p:custDataLst>
                <p:tags r:id="rId2"/>
              </p:custDataLst>
            </p:nvPr>
          </p:nvSpPr>
          <p:spPr>
            <a:xfrm>
              <a:off x="6008095" y="1881543"/>
              <a:ext cx="403350" cy="305395"/>
            </a:xfrm>
            <a:custGeom>
              <a:avLst/>
              <a:gdLst/>
              <a:ahLst/>
              <a:cxnLst/>
              <a:rect l="l" t="t" r="r" b="b"/>
              <a:pathLst>
                <a:path w="403350" h="305395">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3"/>
              </p:custDataLst>
            </p:nvPr>
          </p:nvSpPr>
          <p:spPr>
            <a:xfrm>
              <a:off x="10983634" y="4478023"/>
              <a:ext cx="403357" cy="305395"/>
            </a:xfrm>
            <a:custGeom>
              <a:avLst/>
              <a:gdLst/>
              <a:ahLst/>
              <a:cxnLst/>
              <a:rect l="l" t="t" r="r" b="b"/>
              <a:pathLst>
                <a:path w="403357" h="305395">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084280" y="1290809"/>
            <a:ext cx="1950936"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8"/>
            <p:cNvSpPr/>
            <p:nvPr/>
          </p:nvSpPr>
          <p:spPr>
            <a:xfrm>
              <a:off x="1544072" y="1379572"/>
              <a:ext cx="2404516" cy="2423720"/>
            </a:xfrm>
            <a:prstGeom prst="ellipse">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752416" y="4711865"/>
            <a:ext cx="2626661" cy="1061829"/>
          </a:xfrm>
          <a:prstGeom prst="rect">
            <a:avLst/>
          </a:prstGeom>
        </p:spPr>
        <p:txBody>
          <a:bodyPr wrap="square">
            <a:spAutoFit/>
          </a:bodyPr>
          <a:lstStyle/>
          <a:p>
            <a:pPr algn="ctr">
              <a:lnSpc>
                <a:spcPct val="150000"/>
              </a:lnSpc>
            </a:pPr>
            <a:r>
              <a:rPr lang="zh-CN" altLang="en-US"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026293" y="4083692"/>
            <a:ext cx="2078908" cy="1200329"/>
          </a:xfrm>
          <a:prstGeom prst="rect">
            <a:avLst/>
          </a:prstGeom>
          <a:effectLst/>
        </p:spPr>
        <p:txBody>
          <a:bodyPr wrap="square">
            <a:spAutoFit/>
          </a:bodyPr>
          <a:lstStyle/>
          <a:p>
            <a:pPr lvl="0" algn="ctr">
              <a:lnSpc>
                <a:spcPct val="150000"/>
              </a:lnSpc>
              <a:defRPr/>
            </a:pPr>
            <a:r>
              <a:rPr lang="zh-CN" altLang="en-US" sz="2400" kern="0">
                <a:solidFill>
                  <a:schemeClr val="bg1"/>
                </a:solidFill>
                <a:cs typeface="+mn-ea"/>
                <a:sym typeface="+mn-lt"/>
              </a:rPr>
              <a:t>计划完成工作情况</a:t>
            </a:r>
          </a:p>
        </p:txBody>
      </p:sp>
      <p:sp>
        <p:nvSpPr>
          <p:cNvPr id="22" name="矩形 21"/>
          <p:cNvSpPr/>
          <p:nvPr/>
        </p:nvSpPr>
        <p:spPr>
          <a:xfrm>
            <a:off x="4684900" y="2560197"/>
            <a:ext cx="3552825" cy="4247317"/>
          </a:xfrm>
          <a:prstGeom prst="rect">
            <a:avLst/>
          </a:prstGeom>
        </p:spPr>
        <p:txBody>
          <a:bodyPr wrap="square">
            <a:spAutoFit/>
          </a:bodyPr>
          <a:lstStyle/>
          <a:p>
            <a:pPr>
              <a:lnSpc>
                <a:spcPct val="150000"/>
              </a:lnSpc>
            </a:pPr>
            <a:r>
              <a:rPr lang="zh-TW" altLang="en-US" dirty="0">
                <a:solidFill>
                  <a:schemeClr val="tx1">
                    <a:lumMod val="50000"/>
                    <a:lumOff val="50000"/>
                  </a:schemeClr>
                </a:solidFill>
                <a:cs typeface="+mn-ea"/>
                <a:sym typeface="+mn-lt"/>
              </a:rPr>
              <a:t>現今許多桌遊中，經常蘊藏著一些數學原理，希望藉由數學桌遊的課程，讓學生們能在操作桌遊中，學習到一些數學的邏輯推理、數列規律、排列組合及機率等等，並能夠熟悉如何分析問題、統整線索，進而形成各種不同的策略來解決遊戲的問題。遊戲後將透過各組討論學習單來探究數學問題。</a:t>
            </a:r>
          </a:p>
        </p:txBody>
      </p:sp>
      <p:sp>
        <p:nvSpPr>
          <p:cNvPr id="23" name="矩形 22"/>
          <p:cNvSpPr/>
          <p:nvPr/>
        </p:nvSpPr>
        <p:spPr>
          <a:xfrm>
            <a:off x="4808584" y="1958226"/>
            <a:ext cx="2078908" cy="646331"/>
          </a:xfrm>
          <a:prstGeom prst="rect">
            <a:avLst/>
          </a:prstGeom>
          <a:effectLst/>
        </p:spPr>
        <p:txBody>
          <a:bodyPr wrap="square">
            <a:spAutoFit/>
          </a:bodyPr>
          <a:lstStyle/>
          <a:p>
            <a:pPr lvl="0">
              <a:lnSpc>
                <a:spcPct val="150000"/>
              </a:lnSpc>
              <a:defRPr/>
            </a:pPr>
            <a:r>
              <a:rPr lang="zh-CN" altLang="en-US" sz="2400" kern="0" spc="300" dirty="0">
                <a:solidFill>
                  <a:schemeClr val="tx1">
                    <a:lumMod val="75000"/>
                    <a:lumOff val="25000"/>
                  </a:schemeClr>
                </a:solidFill>
                <a:cs typeface="+mn-ea"/>
                <a:sym typeface="+mn-lt"/>
              </a:rPr>
              <a:t>數學桌遊</a:t>
            </a:r>
            <a:endParaRPr kumimoji="0" lang="zh-CN" altLang="en-US" sz="2400" b="0" i="0" u="none" strike="noStrike" kern="0" cap="none" spc="300" normalizeH="0" baseline="0" noProof="0" dirty="0">
              <a:ln>
                <a:noFill/>
              </a:ln>
              <a:solidFill>
                <a:schemeClr val="tx1">
                  <a:lumMod val="75000"/>
                  <a:lumOff val="25000"/>
                </a:schemeClr>
              </a:solidFill>
              <a:effectLst/>
              <a:uLnTx/>
              <a:uFillTx/>
              <a:cs typeface="+mn-ea"/>
              <a:sym typeface="+mn-lt"/>
            </a:endParaRPr>
          </a:p>
        </p:txBody>
      </p:sp>
    </p:spTree>
    <p:custDataLst>
      <p:tags r:id="rId1"/>
    </p:custDataLst>
    <p:extLst>
      <p:ext uri="{BB962C8B-B14F-4D97-AF65-F5344CB8AC3E}">
        <p14:creationId xmlns:p14="http://schemas.microsoft.com/office/powerpoint/2010/main" val="2069538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5" presetClass="entr" presetSubtype="0" fill="hold" grpId="0" nodeType="withEffect">
                                  <p:stCondLst>
                                    <p:cond delay="250"/>
                                  </p:stCondLst>
                                  <p:iterate type="lt">
                                    <p:tmPct val="2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ppt_w</p:attrName>
                                        </p:attrNameLst>
                                      </p:cBhvr>
                                      <p:tavLst>
                                        <p:tav tm="0" fmla="#ppt_w*sin(2.5*pi*$)">
                                          <p:val>
                                            <p:fltVal val="0"/>
                                          </p:val>
                                        </p:tav>
                                        <p:tav tm="100000">
                                          <p:val>
                                            <p:fltVal val="1"/>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2700"/>
                            </p:stCondLst>
                            <p:childTnLst>
                              <p:par>
                                <p:cTn id="26" presetID="45" presetClass="entr" presetSubtype="0" fill="hold" grpId="0" nodeType="afterEffect">
                                  <p:stCondLst>
                                    <p:cond delay="0"/>
                                  </p:stCondLst>
                                  <p:iterate type="lt">
                                    <p:tmPct val="20000"/>
                                  </p:iterate>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ppt_w</p:attrName>
                                        </p:attrNameLst>
                                      </p:cBhvr>
                                      <p:tavLst>
                                        <p:tav tm="0" fmla="#ppt_w*sin(2.5*pi*$)">
                                          <p:val>
                                            <p:fltVal val="0"/>
                                          </p:val>
                                        </p:tav>
                                        <p:tav tm="100000">
                                          <p:val>
                                            <p:fltVal val="1"/>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5433505" y="1446484"/>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6017154" y="332169"/>
            <a:ext cx="753462" cy="565097"/>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892918" y="-1426198"/>
            <a:ext cx="1120628"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3921987" y="-66455"/>
            <a:ext cx="1120628"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969426" y="1272375"/>
            <a:ext cx="1120628"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4805804" y="-1984570"/>
            <a:ext cx="1725333"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1774409" y="-214868"/>
            <a:ext cx="1327563"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6098755" y="533698"/>
            <a:ext cx="590263"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4449889" y="1534757"/>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4972741" y="1306118"/>
            <a:ext cx="1149463" cy="862097"/>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2427824" y="3838655"/>
            <a:ext cx="4288354" cy="707886"/>
          </a:xfrm>
          <a:prstGeom prst="rect">
            <a:avLst/>
          </a:prstGeom>
          <a:noFill/>
        </p:spPr>
        <p:txBody>
          <a:bodyPr wrap="none" rtlCol="0">
            <a:spAutoFit/>
          </a:bodyPr>
          <a:lstStyle/>
          <a:p>
            <a:pPr algn="ctr"/>
            <a:r>
              <a:rPr lang="zh-TW" altLang="en-US" sz="4000" b="1" dirty="0">
                <a:solidFill>
                  <a:srgbClr val="2070A1"/>
                </a:solidFill>
                <a:cs typeface="+mn-ea"/>
                <a:sym typeface="+mn-lt"/>
              </a:rPr>
              <a:t>線上選課注意事項</a:t>
            </a:r>
            <a:endParaRPr lang="zh-CN" altLang="en-US" sz="4000" b="1" dirty="0">
              <a:solidFill>
                <a:srgbClr val="2070A1"/>
              </a:solidFill>
              <a:cs typeface="+mn-ea"/>
              <a:sym typeface="+mn-lt"/>
            </a:endParaRPr>
          </a:p>
        </p:txBody>
      </p:sp>
      <p:cxnSp>
        <p:nvCxnSpPr>
          <p:cNvPr id="31" name="直接连接符 30"/>
          <p:cNvCxnSpPr/>
          <p:nvPr/>
        </p:nvCxnSpPr>
        <p:spPr>
          <a:xfrm>
            <a:off x="4112590" y="4781807"/>
            <a:ext cx="951665"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3277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4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íślíḋè-Freeform: Shape 19"/>
          <p:cNvSpPr/>
          <p:nvPr/>
        </p:nvSpPr>
        <p:spPr>
          <a:xfrm rot="21295839">
            <a:off x="3370447" y="3019984"/>
            <a:ext cx="1242647" cy="319560"/>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855" h="355906">
                <a:moveTo>
                  <a:pt x="0" y="0"/>
                </a:moveTo>
                <a:lnTo>
                  <a:pt x="1826855" y="6428"/>
                </a:lnTo>
                <a:lnTo>
                  <a:pt x="1802204" y="287682"/>
                </a:lnTo>
                <a:lnTo>
                  <a:pt x="1098804" y="355906"/>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íślíḋè-Freeform: Shape 20"/>
          <p:cNvSpPr/>
          <p:nvPr/>
        </p:nvSpPr>
        <p:spPr>
          <a:xfrm rot="304161" flipH="1">
            <a:off x="4587853" y="4061957"/>
            <a:ext cx="1030665" cy="285848"/>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 name="connsiteX0" fmla="*/ 0 w 1826855"/>
              <a:gd name="connsiteY0" fmla="*/ 0 h 343621"/>
              <a:gd name="connsiteX1" fmla="*/ 1826855 w 1826855"/>
              <a:gd name="connsiteY1" fmla="*/ 6428 h 343621"/>
              <a:gd name="connsiteX2" fmla="*/ 1802204 w 1826855"/>
              <a:gd name="connsiteY2" fmla="*/ 287682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800351 w 1826855"/>
              <a:gd name="connsiteY2" fmla="*/ 277404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799842 w 1826855"/>
              <a:gd name="connsiteY2" fmla="*/ 282432 h 343621"/>
              <a:gd name="connsiteX3" fmla="*/ 1071111 w 1826855"/>
              <a:gd name="connsiteY3" fmla="*/ 343621 h 343621"/>
              <a:gd name="connsiteX4" fmla="*/ 0 w 1826855"/>
              <a:gd name="connsiteY4" fmla="*/ 0 h 343621"/>
              <a:gd name="connsiteX0" fmla="*/ 0 w 1827534"/>
              <a:gd name="connsiteY0" fmla="*/ 275 h 337193"/>
              <a:gd name="connsiteX1" fmla="*/ 1827534 w 1827534"/>
              <a:gd name="connsiteY1" fmla="*/ 0 h 337193"/>
              <a:gd name="connsiteX2" fmla="*/ 1800521 w 1827534"/>
              <a:gd name="connsiteY2" fmla="*/ 276004 h 337193"/>
              <a:gd name="connsiteX3" fmla="*/ 1071790 w 1827534"/>
              <a:gd name="connsiteY3" fmla="*/ 337193 h 337193"/>
              <a:gd name="connsiteX4" fmla="*/ 0 w 1827534"/>
              <a:gd name="connsiteY4" fmla="*/ 275 h 337193"/>
              <a:gd name="connsiteX0" fmla="*/ 0 w 1823366"/>
              <a:gd name="connsiteY0" fmla="*/ 0 h 339973"/>
              <a:gd name="connsiteX1" fmla="*/ 1823366 w 1823366"/>
              <a:gd name="connsiteY1" fmla="*/ 2780 h 339973"/>
              <a:gd name="connsiteX2" fmla="*/ 1796353 w 1823366"/>
              <a:gd name="connsiteY2" fmla="*/ 278784 h 339973"/>
              <a:gd name="connsiteX3" fmla="*/ 1067622 w 1823366"/>
              <a:gd name="connsiteY3" fmla="*/ 339973 h 339973"/>
              <a:gd name="connsiteX4" fmla="*/ 0 w 1823366"/>
              <a:gd name="connsiteY4" fmla="*/ 0 h 33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366" h="339973">
                <a:moveTo>
                  <a:pt x="0" y="0"/>
                </a:moveTo>
                <a:lnTo>
                  <a:pt x="1823366" y="2780"/>
                </a:lnTo>
                <a:lnTo>
                  <a:pt x="1796353" y="278784"/>
                </a:lnTo>
                <a:lnTo>
                  <a:pt x="1067622" y="339973"/>
                </a:lnTo>
                <a:lnTo>
                  <a:pt x="0" y="0"/>
                </a:lnTo>
                <a:close/>
              </a:path>
            </a:pathLst>
          </a:custGeom>
          <a:solidFill>
            <a:srgbClr val="9D3C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组合 8"/>
          <p:cNvGrpSpPr/>
          <p:nvPr/>
        </p:nvGrpSpPr>
        <p:grpSpPr>
          <a:xfrm>
            <a:off x="3853123" y="4797834"/>
            <a:ext cx="1492133" cy="801769"/>
            <a:chOff x="5137496" y="4797833"/>
            <a:chExt cx="1989511" cy="801769"/>
          </a:xfrm>
        </p:grpSpPr>
        <p:sp>
          <p:nvSpPr>
            <p:cNvPr id="46" name="íślíḋè-Freeform: Shape 21"/>
            <p:cNvSpPr/>
            <p:nvPr/>
          </p:nvSpPr>
          <p:spPr>
            <a:xfrm>
              <a:off x="5137496" y="4797833"/>
              <a:ext cx="995019" cy="801769"/>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rgbClr val="37BA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íślíḋè-Freeform: Shape 22"/>
            <p:cNvSpPr/>
            <p:nvPr/>
          </p:nvSpPr>
          <p:spPr>
            <a:xfrm flipH="1">
              <a:off x="6131988" y="4797833"/>
              <a:ext cx="995019" cy="801769"/>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rgbClr val="3CC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Group 23"/>
          <p:cNvGrpSpPr/>
          <p:nvPr/>
        </p:nvGrpSpPr>
        <p:grpSpPr>
          <a:xfrm>
            <a:off x="2031744" y="2193651"/>
            <a:ext cx="1282021" cy="612993"/>
            <a:chOff x="3191581" y="1736196"/>
            <a:chExt cx="2008047" cy="652421"/>
          </a:xfrm>
        </p:grpSpPr>
        <p:grpSp>
          <p:nvGrpSpPr>
            <p:cNvPr id="34" name="Group 24"/>
            <p:cNvGrpSpPr/>
            <p:nvPr/>
          </p:nvGrpSpPr>
          <p:grpSpPr>
            <a:xfrm>
              <a:off x="3382081" y="1832353"/>
              <a:ext cx="1817547" cy="556264"/>
              <a:chOff x="3382081" y="1832353"/>
              <a:chExt cx="1817547" cy="556264"/>
            </a:xfrm>
          </p:grpSpPr>
          <p:cxnSp>
            <p:nvCxnSpPr>
              <p:cNvPr id="36" name="íślíḋè-Straight Connector 26"/>
              <p:cNvCxnSpPr/>
              <p:nvPr/>
            </p:nvCxnSpPr>
            <p:spPr>
              <a:xfrm>
                <a:off x="4482012" y="1832353"/>
                <a:ext cx="717616" cy="55626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íślíḋè-Straight Connector 27"/>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5" name="íślíḋè-Oval 25"/>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2" name="Group 32"/>
          <p:cNvGrpSpPr/>
          <p:nvPr/>
        </p:nvGrpSpPr>
        <p:grpSpPr>
          <a:xfrm>
            <a:off x="1960306" y="4066800"/>
            <a:ext cx="1819481" cy="576540"/>
            <a:chOff x="3191581" y="1983999"/>
            <a:chExt cx="2425975" cy="576540"/>
          </a:xfrm>
        </p:grpSpPr>
        <p:grpSp>
          <p:nvGrpSpPr>
            <p:cNvPr id="30" name="Group 33"/>
            <p:cNvGrpSpPr/>
            <p:nvPr/>
          </p:nvGrpSpPr>
          <p:grpSpPr>
            <a:xfrm>
              <a:off x="3382081" y="2086822"/>
              <a:ext cx="2235475" cy="473717"/>
              <a:chOff x="3382081" y="2086822"/>
              <a:chExt cx="2235475" cy="473717"/>
            </a:xfrm>
          </p:grpSpPr>
          <p:cxnSp>
            <p:nvCxnSpPr>
              <p:cNvPr id="32" name="íślíḋè-Straight Connector 35"/>
              <p:cNvCxnSpPr/>
              <p:nvPr/>
            </p:nvCxnSpPr>
            <p:spPr>
              <a:xfrm>
                <a:off x="4478445" y="2086822"/>
                <a:ext cx="1139111" cy="473717"/>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íślíḋè-Straight Connector 36"/>
              <p:cNvCxnSpPr/>
              <p:nvPr/>
            </p:nvCxnSpPr>
            <p:spPr>
              <a:xfrm>
                <a:off x="3382081" y="2086822"/>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íślíḋè-Oval 34"/>
            <p:cNvSpPr/>
            <p:nvPr/>
          </p:nvSpPr>
          <p:spPr>
            <a:xfrm>
              <a:off x="3191581" y="1983999"/>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 name="组合 4"/>
          <p:cNvGrpSpPr/>
          <p:nvPr/>
        </p:nvGrpSpPr>
        <p:grpSpPr>
          <a:xfrm>
            <a:off x="3362035" y="1993899"/>
            <a:ext cx="2474702" cy="1101278"/>
            <a:chOff x="4482713" y="1993899"/>
            <a:chExt cx="3299602" cy="1101278"/>
          </a:xfrm>
        </p:grpSpPr>
        <p:sp>
          <p:nvSpPr>
            <p:cNvPr id="38" name="íślíḋè-Freeform: Shape 13"/>
            <p:cNvSpPr/>
            <p:nvPr/>
          </p:nvSpPr>
          <p:spPr>
            <a:xfrm>
              <a:off x="4482713" y="1993899"/>
              <a:ext cx="1649801" cy="1101278"/>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E58F14"/>
            </a:solidFill>
            <a:ln>
              <a:noFill/>
            </a:ln>
          </p:spPr>
          <p:txBody>
            <a:bodyPr vert="horz" wrap="square" lIns="45720" tIns="22860" rIns="45720" bIns="22860" numCol="1" anchor="t" anchorCtr="0" compatLnSpc="1">
              <a:prstTxWarp prst="textNoShape">
                <a:avLst/>
              </a:prstTxWarp>
            </a:bodyPr>
            <a:lstStyle/>
            <a:p>
              <a:pPr defTabSz="914217"/>
              <a:endParaRPr kern="0">
                <a:solidFill>
                  <a:srgbClr val="7F7F7F"/>
                </a:solidFill>
                <a:cs typeface="+mn-ea"/>
                <a:sym typeface="+mn-lt"/>
              </a:endParaRPr>
            </a:p>
          </p:txBody>
        </p:sp>
        <p:sp>
          <p:nvSpPr>
            <p:cNvPr id="39" name="íślíḋè-Freeform: Shape 14"/>
            <p:cNvSpPr/>
            <p:nvPr/>
          </p:nvSpPr>
          <p:spPr>
            <a:xfrm flipH="1">
              <a:off x="6132514" y="1993899"/>
              <a:ext cx="1649801" cy="1101278"/>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F79A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ślíḋè-Freeform: Shape 40"/>
            <p:cNvSpPr>
              <a:spLocks/>
            </p:cNvSpPr>
            <p:nvPr/>
          </p:nvSpPr>
          <p:spPr bwMode="auto">
            <a:xfrm>
              <a:off x="5025760" y="2415232"/>
              <a:ext cx="563705" cy="423428"/>
            </a:xfrm>
            <a:custGeom>
              <a:avLst/>
              <a:gdLst>
                <a:gd name="T0" fmla="*/ 3355 w 16058"/>
                <a:gd name="T1" fmla="*/ 1202 h 12062"/>
                <a:gd name="T2" fmla="*/ 12900 w 16058"/>
                <a:gd name="T3" fmla="*/ 3520 h 12062"/>
                <a:gd name="T4" fmla="*/ 6375 w 16058"/>
                <a:gd name="T5" fmla="*/ 9292 h 12062"/>
                <a:gd name="T6" fmla="*/ 7499 w 16058"/>
                <a:gd name="T7" fmla="*/ 10191 h 12062"/>
                <a:gd name="T8" fmla="*/ 3867 w 16058"/>
                <a:gd name="T9" fmla="*/ 3520 h 12062"/>
                <a:gd name="T10" fmla="*/ 4867 w 16058"/>
                <a:gd name="T11" fmla="*/ 1808 h 12062"/>
                <a:gd name="T12" fmla="*/ 10392 w 16058"/>
                <a:gd name="T13" fmla="*/ 1006 h 12062"/>
                <a:gd name="T14" fmla="*/ 11161 w 16058"/>
                <a:gd name="T15" fmla="*/ 2489 h 12062"/>
                <a:gd name="T16" fmla="*/ 8559 w 16058"/>
                <a:gd name="T17" fmla="*/ 10191 h 12062"/>
                <a:gd name="T18" fmla="*/ 9279 w 16058"/>
                <a:gd name="T19" fmla="*/ 4022 h 12062"/>
                <a:gd name="T20" fmla="*/ 6524 w 16058"/>
                <a:gd name="T21" fmla="*/ 3192 h 12062"/>
                <a:gd name="T22" fmla="*/ 8421 w 16058"/>
                <a:gd name="T23" fmla="*/ 2263 h 12062"/>
                <a:gd name="T24" fmla="*/ 15764 w 16058"/>
                <a:gd name="T25" fmla="*/ 2849 h 12062"/>
                <a:gd name="T26" fmla="*/ 13141 w 16058"/>
                <a:gd name="T27" fmla="*/ 228 h 12062"/>
                <a:gd name="T28" fmla="*/ 13041 w 16058"/>
                <a:gd name="T29" fmla="*/ 156 h 12062"/>
                <a:gd name="T30" fmla="*/ 12934 w 16058"/>
                <a:gd name="T31" fmla="*/ 97 h 12062"/>
                <a:gd name="T32" fmla="*/ 12820 w 16058"/>
                <a:gd name="T33" fmla="*/ 51 h 12062"/>
                <a:gd name="T34" fmla="*/ 12702 w 16058"/>
                <a:gd name="T35" fmla="*/ 19 h 12062"/>
                <a:gd name="T36" fmla="*/ 12579 w 16058"/>
                <a:gd name="T37" fmla="*/ 3 h 12062"/>
                <a:gd name="T38" fmla="*/ 3529 w 16058"/>
                <a:gd name="T39" fmla="*/ 0 h 12062"/>
                <a:gd name="T40" fmla="*/ 3405 w 16058"/>
                <a:gd name="T41" fmla="*/ 11 h 12062"/>
                <a:gd name="T42" fmla="*/ 3285 w 16058"/>
                <a:gd name="T43" fmla="*/ 36 h 12062"/>
                <a:gd name="T44" fmla="*/ 3169 w 16058"/>
                <a:gd name="T45" fmla="*/ 76 h 12062"/>
                <a:gd name="T46" fmla="*/ 3059 w 16058"/>
                <a:gd name="T47" fmla="*/ 131 h 12062"/>
                <a:gd name="T48" fmla="*/ 2957 w 16058"/>
                <a:gd name="T49" fmla="*/ 197 h 12062"/>
                <a:gd name="T50" fmla="*/ 2861 w 16058"/>
                <a:gd name="T51" fmla="*/ 278 h 12062"/>
                <a:gd name="T52" fmla="*/ 242 w 16058"/>
                <a:gd name="T53" fmla="*/ 2906 h 12062"/>
                <a:gd name="T54" fmla="*/ 166 w 16058"/>
                <a:gd name="T55" fmla="*/ 3008 h 12062"/>
                <a:gd name="T56" fmla="*/ 103 w 16058"/>
                <a:gd name="T57" fmla="*/ 3116 h 12062"/>
                <a:gd name="T58" fmla="*/ 56 w 16058"/>
                <a:gd name="T59" fmla="*/ 3231 h 12062"/>
                <a:gd name="T60" fmla="*/ 23 w 16058"/>
                <a:gd name="T61" fmla="*/ 3349 h 12062"/>
                <a:gd name="T62" fmla="*/ 5 w 16058"/>
                <a:gd name="T63" fmla="*/ 3469 h 12062"/>
                <a:gd name="T64" fmla="*/ 1 w 16058"/>
                <a:gd name="T65" fmla="*/ 3611 h 12062"/>
                <a:gd name="T66" fmla="*/ 37 w 16058"/>
                <a:gd name="T67" fmla="*/ 3830 h 12062"/>
                <a:gd name="T68" fmla="*/ 90 w 16058"/>
                <a:gd name="T69" fmla="*/ 3978 h 12062"/>
                <a:gd name="T70" fmla="*/ 144 w 16058"/>
                <a:gd name="T71" fmla="*/ 4079 h 12062"/>
                <a:gd name="T72" fmla="*/ 209 w 16058"/>
                <a:gd name="T73" fmla="*/ 4174 h 12062"/>
                <a:gd name="T74" fmla="*/ 7297 w 16058"/>
                <a:gd name="T75" fmla="*/ 11744 h 12062"/>
                <a:gd name="T76" fmla="*/ 7395 w 16058"/>
                <a:gd name="T77" fmla="*/ 11836 h 12062"/>
                <a:gd name="T78" fmla="*/ 7502 w 16058"/>
                <a:gd name="T79" fmla="*/ 11912 h 12062"/>
                <a:gd name="T80" fmla="*/ 7618 w 16058"/>
                <a:gd name="T81" fmla="*/ 11974 h 12062"/>
                <a:gd name="T82" fmla="*/ 7741 w 16058"/>
                <a:gd name="T83" fmla="*/ 12020 h 12062"/>
                <a:gd name="T84" fmla="*/ 7869 w 16058"/>
                <a:gd name="T85" fmla="*/ 12049 h 12062"/>
                <a:gd name="T86" fmla="*/ 8002 w 16058"/>
                <a:gd name="T87" fmla="*/ 12062 h 12062"/>
                <a:gd name="T88" fmla="*/ 8135 w 16058"/>
                <a:gd name="T89" fmla="*/ 12056 h 12062"/>
                <a:gd name="T90" fmla="*/ 8266 w 16058"/>
                <a:gd name="T91" fmla="*/ 12034 h 12062"/>
                <a:gd name="T92" fmla="*/ 8392 w 16058"/>
                <a:gd name="T93" fmla="*/ 11994 h 12062"/>
                <a:gd name="T94" fmla="*/ 8511 w 16058"/>
                <a:gd name="T95" fmla="*/ 11938 h 12062"/>
                <a:gd name="T96" fmla="*/ 8622 w 16058"/>
                <a:gd name="T97" fmla="*/ 11868 h 12062"/>
                <a:gd name="T98" fmla="*/ 8724 w 16058"/>
                <a:gd name="T99" fmla="*/ 11782 h 12062"/>
                <a:gd name="T100" fmla="*/ 15821 w 16058"/>
                <a:gd name="T101" fmla="*/ 4210 h 12062"/>
                <a:gd name="T102" fmla="*/ 15892 w 16058"/>
                <a:gd name="T103" fmla="*/ 4115 h 12062"/>
                <a:gd name="T104" fmla="*/ 15951 w 16058"/>
                <a:gd name="T105" fmla="*/ 4014 h 12062"/>
                <a:gd name="T106" fmla="*/ 15997 w 16058"/>
                <a:gd name="T107" fmla="*/ 3908 h 12062"/>
                <a:gd name="T108" fmla="*/ 16030 w 16058"/>
                <a:gd name="T109" fmla="*/ 3799 h 12062"/>
                <a:gd name="T110" fmla="*/ 16050 w 16058"/>
                <a:gd name="T111" fmla="*/ 3686 h 12062"/>
                <a:gd name="T112" fmla="*/ 16058 w 16058"/>
                <a:gd name="T113" fmla="*/ 3574 h 12062"/>
                <a:gd name="T114" fmla="*/ 16053 w 16058"/>
                <a:gd name="T115" fmla="*/ 3456 h 12062"/>
                <a:gd name="T116" fmla="*/ 16034 w 16058"/>
                <a:gd name="T117" fmla="*/ 3338 h 12062"/>
                <a:gd name="T118" fmla="*/ 16000 w 16058"/>
                <a:gd name="T119" fmla="*/ 3222 h 12062"/>
                <a:gd name="T120" fmla="*/ 15953 w 16058"/>
                <a:gd name="T121" fmla="*/ 3111 h 12062"/>
                <a:gd name="T122" fmla="*/ 15891 w 16058"/>
                <a:gd name="T123" fmla="*/ 3005 h 12062"/>
                <a:gd name="T124" fmla="*/ 15816 w 16058"/>
                <a:gd name="T125" fmla="*/ 2905 h 1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58" h="12062">
                  <a:moveTo>
                    <a:pt x="3355" y="1202"/>
                  </a:moveTo>
                  <a:lnTo>
                    <a:pt x="4509" y="2165"/>
                  </a:lnTo>
                  <a:lnTo>
                    <a:pt x="3157" y="3520"/>
                  </a:lnTo>
                  <a:lnTo>
                    <a:pt x="1007" y="3520"/>
                  </a:lnTo>
                  <a:lnTo>
                    <a:pt x="3355" y="1202"/>
                  </a:lnTo>
                  <a:close/>
                  <a:moveTo>
                    <a:pt x="12900" y="3520"/>
                  </a:moveTo>
                  <a:lnTo>
                    <a:pt x="11549" y="2165"/>
                  </a:lnTo>
                  <a:lnTo>
                    <a:pt x="12702" y="1203"/>
                  </a:lnTo>
                  <a:lnTo>
                    <a:pt x="15013" y="3520"/>
                  </a:lnTo>
                  <a:lnTo>
                    <a:pt x="12900" y="3520"/>
                  </a:lnTo>
                  <a:close/>
                  <a:moveTo>
                    <a:pt x="12837" y="4022"/>
                  </a:moveTo>
                  <a:lnTo>
                    <a:pt x="14621" y="4022"/>
                  </a:lnTo>
                  <a:lnTo>
                    <a:pt x="9682" y="9292"/>
                  </a:lnTo>
                  <a:lnTo>
                    <a:pt x="12837" y="4022"/>
                  </a:lnTo>
                  <a:close/>
                  <a:moveTo>
                    <a:pt x="6375" y="9292"/>
                  </a:moveTo>
                  <a:lnTo>
                    <a:pt x="1438" y="4022"/>
                  </a:lnTo>
                  <a:lnTo>
                    <a:pt x="3221" y="4022"/>
                  </a:lnTo>
                  <a:lnTo>
                    <a:pt x="6375" y="9292"/>
                  </a:lnTo>
                  <a:close/>
                  <a:moveTo>
                    <a:pt x="6268" y="4022"/>
                  </a:moveTo>
                  <a:lnTo>
                    <a:pt x="7499" y="10191"/>
                  </a:lnTo>
                  <a:lnTo>
                    <a:pt x="3806" y="4022"/>
                  </a:lnTo>
                  <a:lnTo>
                    <a:pt x="6268" y="4022"/>
                  </a:lnTo>
                  <a:close/>
                  <a:moveTo>
                    <a:pt x="4897" y="2489"/>
                  </a:moveTo>
                  <a:lnTo>
                    <a:pt x="6132" y="3520"/>
                  </a:lnTo>
                  <a:lnTo>
                    <a:pt x="3867" y="3520"/>
                  </a:lnTo>
                  <a:lnTo>
                    <a:pt x="4897" y="2489"/>
                  </a:lnTo>
                  <a:close/>
                  <a:moveTo>
                    <a:pt x="4867" y="1808"/>
                  </a:moveTo>
                  <a:lnTo>
                    <a:pt x="3905" y="1006"/>
                  </a:lnTo>
                  <a:lnTo>
                    <a:pt x="5666" y="1006"/>
                  </a:lnTo>
                  <a:lnTo>
                    <a:pt x="4867" y="1808"/>
                  </a:lnTo>
                  <a:close/>
                  <a:moveTo>
                    <a:pt x="8029" y="1936"/>
                  </a:moveTo>
                  <a:lnTo>
                    <a:pt x="6915" y="1006"/>
                  </a:lnTo>
                  <a:lnTo>
                    <a:pt x="9143" y="1006"/>
                  </a:lnTo>
                  <a:lnTo>
                    <a:pt x="8029" y="1936"/>
                  </a:lnTo>
                  <a:close/>
                  <a:moveTo>
                    <a:pt x="10392" y="1006"/>
                  </a:moveTo>
                  <a:lnTo>
                    <a:pt x="12154" y="1006"/>
                  </a:lnTo>
                  <a:lnTo>
                    <a:pt x="11192" y="1808"/>
                  </a:lnTo>
                  <a:lnTo>
                    <a:pt x="10392" y="1006"/>
                  </a:lnTo>
                  <a:close/>
                  <a:moveTo>
                    <a:pt x="9926" y="3520"/>
                  </a:moveTo>
                  <a:lnTo>
                    <a:pt x="11161" y="2489"/>
                  </a:lnTo>
                  <a:lnTo>
                    <a:pt x="12190" y="3520"/>
                  </a:lnTo>
                  <a:lnTo>
                    <a:pt x="9926" y="3520"/>
                  </a:lnTo>
                  <a:close/>
                  <a:moveTo>
                    <a:pt x="9790" y="4022"/>
                  </a:moveTo>
                  <a:lnTo>
                    <a:pt x="12252" y="4022"/>
                  </a:lnTo>
                  <a:lnTo>
                    <a:pt x="8559" y="10191"/>
                  </a:lnTo>
                  <a:lnTo>
                    <a:pt x="9790" y="4022"/>
                  </a:lnTo>
                  <a:close/>
                  <a:moveTo>
                    <a:pt x="9279" y="4022"/>
                  </a:moveTo>
                  <a:lnTo>
                    <a:pt x="8029" y="10283"/>
                  </a:lnTo>
                  <a:lnTo>
                    <a:pt x="6779" y="4022"/>
                  </a:lnTo>
                  <a:lnTo>
                    <a:pt x="9279" y="4022"/>
                  </a:lnTo>
                  <a:close/>
                  <a:moveTo>
                    <a:pt x="6524" y="3192"/>
                  </a:moveTo>
                  <a:lnTo>
                    <a:pt x="5253" y="2132"/>
                  </a:lnTo>
                  <a:lnTo>
                    <a:pt x="6266" y="1117"/>
                  </a:lnTo>
                  <a:lnTo>
                    <a:pt x="7637" y="2263"/>
                  </a:lnTo>
                  <a:lnTo>
                    <a:pt x="6524" y="3192"/>
                  </a:lnTo>
                  <a:close/>
                  <a:moveTo>
                    <a:pt x="8421" y="2263"/>
                  </a:moveTo>
                  <a:lnTo>
                    <a:pt x="9792" y="1117"/>
                  </a:lnTo>
                  <a:lnTo>
                    <a:pt x="10806" y="2132"/>
                  </a:lnTo>
                  <a:lnTo>
                    <a:pt x="9534" y="3192"/>
                  </a:lnTo>
                  <a:lnTo>
                    <a:pt x="8421" y="2263"/>
                  </a:lnTo>
                  <a:close/>
                  <a:moveTo>
                    <a:pt x="9143" y="3520"/>
                  </a:moveTo>
                  <a:lnTo>
                    <a:pt x="6915" y="3520"/>
                  </a:lnTo>
                  <a:lnTo>
                    <a:pt x="8029" y="2589"/>
                  </a:lnTo>
                  <a:lnTo>
                    <a:pt x="9143" y="3520"/>
                  </a:lnTo>
                  <a:close/>
                  <a:moveTo>
                    <a:pt x="15764" y="2849"/>
                  </a:moveTo>
                  <a:lnTo>
                    <a:pt x="13215" y="295"/>
                  </a:lnTo>
                  <a:lnTo>
                    <a:pt x="13197" y="278"/>
                  </a:lnTo>
                  <a:lnTo>
                    <a:pt x="13179" y="260"/>
                  </a:lnTo>
                  <a:lnTo>
                    <a:pt x="13160" y="243"/>
                  </a:lnTo>
                  <a:lnTo>
                    <a:pt x="13141" y="228"/>
                  </a:lnTo>
                  <a:lnTo>
                    <a:pt x="13121" y="212"/>
                  </a:lnTo>
                  <a:lnTo>
                    <a:pt x="13102" y="197"/>
                  </a:lnTo>
                  <a:lnTo>
                    <a:pt x="13082" y="183"/>
                  </a:lnTo>
                  <a:lnTo>
                    <a:pt x="13062" y="169"/>
                  </a:lnTo>
                  <a:lnTo>
                    <a:pt x="13041" y="156"/>
                  </a:lnTo>
                  <a:lnTo>
                    <a:pt x="13020" y="143"/>
                  </a:lnTo>
                  <a:lnTo>
                    <a:pt x="12999" y="131"/>
                  </a:lnTo>
                  <a:lnTo>
                    <a:pt x="12978" y="119"/>
                  </a:lnTo>
                  <a:lnTo>
                    <a:pt x="12956" y="108"/>
                  </a:lnTo>
                  <a:lnTo>
                    <a:pt x="12934" y="97"/>
                  </a:lnTo>
                  <a:lnTo>
                    <a:pt x="12912" y="86"/>
                  </a:lnTo>
                  <a:lnTo>
                    <a:pt x="12890" y="76"/>
                  </a:lnTo>
                  <a:lnTo>
                    <a:pt x="12866" y="67"/>
                  </a:lnTo>
                  <a:lnTo>
                    <a:pt x="12843" y="59"/>
                  </a:lnTo>
                  <a:lnTo>
                    <a:pt x="12820" y="51"/>
                  </a:lnTo>
                  <a:lnTo>
                    <a:pt x="12797" y="43"/>
                  </a:lnTo>
                  <a:lnTo>
                    <a:pt x="12773" y="36"/>
                  </a:lnTo>
                  <a:lnTo>
                    <a:pt x="12750" y="30"/>
                  </a:lnTo>
                  <a:lnTo>
                    <a:pt x="12726" y="25"/>
                  </a:lnTo>
                  <a:lnTo>
                    <a:pt x="12702" y="19"/>
                  </a:lnTo>
                  <a:lnTo>
                    <a:pt x="12678" y="15"/>
                  </a:lnTo>
                  <a:lnTo>
                    <a:pt x="12654" y="11"/>
                  </a:lnTo>
                  <a:lnTo>
                    <a:pt x="12629" y="8"/>
                  </a:lnTo>
                  <a:lnTo>
                    <a:pt x="12605" y="5"/>
                  </a:lnTo>
                  <a:lnTo>
                    <a:pt x="12579" y="3"/>
                  </a:lnTo>
                  <a:lnTo>
                    <a:pt x="12555" y="1"/>
                  </a:lnTo>
                  <a:lnTo>
                    <a:pt x="12530" y="0"/>
                  </a:lnTo>
                  <a:lnTo>
                    <a:pt x="12505" y="0"/>
                  </a:lnTo>
                  <a:lnTo>
                    <a:pt x="3554" y="0"/>
                  </a:lnTo>
                  <a:lnTo>
                    <a:pt x="3529" y="0"/>
                  </a:lnTo>
                  <a:lnTo>
                    <a:pt x="3504" y="1"/>
                  </a:lnTo>
                  <a:lnTo>
                    <a:pt x="3480" y="3"/>
                  </a:lnTo>
                  <a:lnTo>
                    <a:pt x="3454" y="5"/>
                  </a:lnTo>
                  <a:lnTo>
                    <a:pt x="3430" y="8"/>
                  </a:lnTo>
                  <a:lnTo>
                    <a:pt x="3405" y="11"/>
                  </a:lnTo>
                  <a:lnTo>
                    <a:pt x="3381" y="15"/>
                  </a:lnTo>
                  <a:lnTo>
                    <a:pt x="3357" y="19"/>
                  </a:lnTo>
                  <a:lnTo>
                    <a:pt x="3333" y="25"/>
                  </a:lnTo>
                  <a:lnTo>
                    <a:pt x="3309" y="30"/>
                  </a:lnTo>
                  <a:lnTo>
                    <a:pt x="3285" y="36"/>
                  </a:lnTo>
                  <a:lnTo>
                    <a:pt x="3262" y="43"/>
                  </a:lnTo>
                  <a:lnTo>
                    <a:pt x="3239" y="51"/>
                  </a:lnTo>
                  <a:lnTo>
                    <a:pt x="3216" y="59"/>
                  </a:lnTo>
                  <a:lnTo>
                    <a:pt x="3193" y="67"/>
                  </a:lnTo>
                  <a:lnTo>
                    <a:pt x="3169" y="76"/>
                  </a:lnTo>
                  <a:lnTo>
                    <a:pt x="3147" y="86"/>
                  </a:lnTo>
                  <a:lnTo>
                    <a:pt x="3124" y="97"/>
                  </a:lnTo>
                  <a:lnTo>
                    <a:pt x="3103" y="108"/>
                  </a:lnTo>
                  <a:lnTo>
                    <a:pt x="3081" y="119"/>
                  </a:lnTo>
                  <a:lnTo>
                    <a:pt x="3059" y="131"/>
                  </a:lnTo>
                  <a:lnTo>
                    <a:pt x="3038" y="143"/>
                  </a:lnTo>
                  <a:lnTo>
                    <a:pt x="3017" y="156"/>
                  </a:lnTo>
                  <a:lnTo>
                    <a:pt x="2997" y="169"/>
                  </a:lnTo>
                  <a:lnTo>
                    <a:pt x="2977" y="183"/>
                  </a:lnTo>
                  <a:lnTo>
                    <a:pt x="2957" y="197"/>
                  </a:lnTo>
                  <a:lnTo>
                    <a:pt x="2937" y="212"/>
                  </a:lnTo>
                  <a:lnTo>
                    <a:pt x="2918" y="228"/>
                  </a:lnTo>
                  <a:lnTo>
                    <a:pt x="2898" y="243"/>
                  </a:lnTo>
                  <a:lnTo>
                    <a:pt x="2880" y="260"/>
                  </a:lnTo>
                  <a:lnTo>
                    <a:pt x="2861" y="278"/>
                  </a:lnTo>
                  <a:lnTo>
                    <a:pt x="2844" y="295"/>
                  </a:lnTo>
                  <a:lnTo>
                    <a:pt x="295" y="2849"/>
                  </a:lnTo>
                  <a:lnTo>
                    <a:pt x="277" y="2868"/>
                  </a:lnTo>
                  <a:lnTo>
                    <a:pt x="259" y="2887"/>
                  </a:lnTo>
                  <a:lnTo>
                    <a:pt x="242" y="2906"/>
                  </a:lnTo>
                  <a:lnTo>
                    <a:pt x="226" y="2926"/>
                  </a:lnTo>
                  <a:lnTo>
                    <a:pt x="210" y="2946"/>
                  </a:lnTo>
                  <a:lnTo>
                    <a:pt x="195" y="2966"/>
                  </a:lnTo>
                  <a:lnTo>
                    <a:pt x="180" y="2987"/>
                  </a:lnTo>
                  <a:lnTo>
                    <a:pt x="166" y="3008"/>
                  </a:lnTo>
                  <a:lnTo>
                    <a:pt x="152" y="3029"/>
                  </a:lnTo>
                  <a:lnTo>
                    <a:pt x="140" y="3051"/>
                  </a:lnTo>
                  <a:lnTo>
                    <a:pt x="126" y="3072"/>
                  </a:lnTo>
                  <a:lnTo>
                    <a:pt x="114" y="3094"/>
                  </a:lnTo>
                  <a:lnTo>
                    <a:pt x="103" y="3116"/>
                  </a:lnTo>
                  <a:lnTo>
                    <a:pt x="93" y="3139"/>
                  </a:lnTo>
                  <a:lnTo>
                    <a:pt x="83" y="3162"/>
                  </a:lnTo>
                  <a:lnTo>
                    <a:pt x="73" y="3185"/>
                  </a:lnTo>
                  <a:lnTo>
                    <a:pt x="64" y="3208"/>
                  </a:lnTo>
                  <a:lnTo>
                    <a:pt x="56" y="3231"/>
                  </a:lnTo>
                  <a:lnTo>
                    <a:pt x="48" y="3254"/>
                  </a:lnTo>
                  <a:lnTo>
                    <a:pt x="41" y="3277"/>
                  </a:lnTo>
                  <a:lnTo>
                    <a:pt x="34" y="3301"/>
                  </a:lnTo>
                  <a:lnTo>
                    <a:pt x="28" y="3324"/>
                  </a:lnTo>
                  <a:lnTo>
                    <a:pt x="23" y="3349"/>
                  </a:lnTo>
                  <a:lnTo>
                    <a:pt x="18" y="3373"/>
                  </a:lnTo>
                  <a:lnTo>
                    <a:pt x="14" y="3397"/>
                  </a:lnTo>
                  <a:lnTo>
                    <a:pt x="10" y="3421"/>
                  </a:lnTo>
                  <a:lnTo>
                    <a:pt x="7" y="3445"/>
                  </a:lnTo>
                  <a:lnTo>
                    <a:pt x="5" y="3469"/>
                  </a:lnTo>
                  <a:lnTo>
                    <a:pt x="3" y="3493"/>
                  </a:lnTo>
                  <a:lnTo>
                    <a:pt x="1" y="3518"/>
                  </a:lnTo>
                  <a:lnTo>
                    <a:pt x="0" y="3543"/>
                  </a:lnTo>
                  <a:lnTo>
                    <a:pt x="0" y="3567"/>
                  </a:lnTo>
                  <a:lnTo>
                    <a:pt x="1" y="3611"/>
                  </a:lnTo>
                  <a:lnTo>
                    <a:pt x="5" y="3655"/>
                  </a:lnTo>
                  <a:lnTo>
                    <a:pt x="10" y="3700"/>
                  </a:lnTo>
                  <a:lnTo>
                    <a:pt x="17" y="3743"/>
                  </a:lnTo>
                  <a:lnTo>
                    <a:pt x="26" y="3787"/>
                  </a:lnTo>
                  <a:lnTo>
                    <a:pt x="37" y="3830"/>
                  </a:lnTo>
                  <a:lnTo>
                    <a:pt x="49" y="3874"/>
                  </a:lnTo>
                  <a:lnTo>
                    <a:pt x="64" y="3916"/>
                  </a:lnTo>
                  <a:lnTo>
                    <a:pt x="72" y="3936"/>
                  </a:lnTo>
                  <a:lnTo>
                    <a:pt x="81" y="3957"/>
                  </a:lnTo>
                  <a:lnTo>
                    <a:pt x="90" y="3978"/>
                  </a:lnTo>
                  <a:lnTo>
                    <a:pt x="100" y="3998"/>
                  </a:lnTo>
                  <a:lnTo>
                    <a:pt x="110" y="4018"/>
                  </a:lnTo>
                  <a:lnTo>
                    <a:pt x="120" y="4039"/>
                  </a:lnTo>
                  <a:lnTo>
                    <a:pt x="132" y="4059"/>
                  </a:lnTo>
                  <a:lnTo>
                    <a:pt x="144" y="4079"/>
                  </a:lnTo>
                  <a:lnTo>
                    <a:pt x="156" y="4099"/>
                  </a:lnTo>
                  <a:lnTo>
                    <a:pt x="169" y="4118"/>
                  </a:lnTo>
                  <a:lnTo>
                    <a:pt x="182" y="4137"/>
                  </a:lnTo>
                  <a:lnTo>
                    <a:pt x="195" y="4156"/>
                  </a:lnTo>
                  <a:lnTo>
                    <a:pt x="209" y="4174"/>
                  </a:lnTo>
                  <a:lnTo>
                    <a:pt x="224" y="4193"/>
                  </a:lnTo>
                  <a:lnTo>
                    <a:pt x="239" y="4211"/>
                  </a:lnTo>
                  <a:lnTo>
                    <a:pt x="254" y="4228"/>
                  </a:lnTo>
                  <a:lnTo>
                    <a:pt x="7278" y="11724"/>
                  </a:lnTo>
                  <a:lnTo>
                    <a:pt x="7297" y="11744"/>
                  </a:lnTo>
                  <a:lnTo>
                    <a:pt x="7315" y="11763"/>
                  </a:lnTo>
                  <a:lnTo>
                    <a:pt x="7334" y="11782"/>
                  </a:lnTo>
                  <a:lnTo>
                    <a:pt x="7354" y="11801"/>
                  </a:lnTo>
                  <a:lnTo>
                    <a:pt x="7374" y="11819"/>
                  </a:lnTo>
                  <a:lnTo>
                    <a:pt x="7395" y="11836"/>
                  </a:lnTo>
                  <a:lnTo>
                    <a:pt x="7415" y="11852"/>
                  </a:lnTo>
                  <a:lnTo>
                    <a:pt x="7436" y="11868"/>
                  </a:lnTo>
                  <a:lnTo>
                    <a:pt x="7458" y="11883"/>
                  </a:lnTo>
                  <a:lnTo>
                    <a:pt x="7480" y="11898"/>
                  </a:lnTo>
                  <a:lnTo>
                    <a:pt x="7502" y="11912"/>
                  </a:lnTo>
                  <a:lnTo>
                    <a:pt x="7524" y="11925"/>
                  </a:lnTo>
                  <a:lnTo>
                    <a:pt x="7547" y="11938"/>
                  </a:lnTo>
                  <a:lnTo>
                    <a:pt x="7570" y="11950"/>
                  </a:lnTo>
                  <a:lnTo>
                    <a:pt x="7594" y="11962"/>
                  </a:lnTo>
                  <a:lnTo>
                    <a:pt x="7618" y="11974"/>
                  </a:lnTo>
                  <a:lnTo>
                    <a:pt x="7642" y="11985"/>
                  </a:lnTo>
                  <a:lnTo>
                    <a:pt x="7667" y="11994"/>
                  </a:lnTo>
                  <a:lnTo>
                    <a:pt x="7691" y="12004"/>
                  </a:lnTo>
                  <a:lnTo>
                    <a:pt x="7716" y="12012"/>
                  </a:lnTo>
                  <a:lnTo>
                    <a:pt x="7741" y="12020"/>
                  </a:lnTo>
                  <a:lnTo>
                    <a:pt x="7766" y="12027"/>
                  </a:lnTo>
                  <a:lnTo>
                    <a:pt x="7792" y="12034"/>
                  </a:lnTo>
                  <a:lnTo>
                    <a:pt x="7817" y="12040"/>
                  </a:lnTo>
                  <a:lnTo>
                    <a:pt x="7843" y="12045"/>
                  </a:lnTo>
                  <a:lnTo>
                    <a:pt x="7869" y="12049"/>
                  </a:lnTo>
                  <a:lnTo>
                    <a:pt x="7896" y="12053"/>
                  </a:lnTo>
                  <a:lnTo>
                    <a:pt x="7923" y="12056"/>
                  </a:lnTo>
                  <a:lnTo>
                    <a:pt x="7949" y="12059"/>
                  </a:lnTo>
                  <a:lnTo>
                    <a:pt x="7976" y="12061"/>
                  </a:lnTo>
                  <a:lnTo>
                    <a:pt x="8002" y="12062"/>
                  </a:lnTo>
                  <a:lnTo>
                    <a:pt x="8029" y="12062"/>
                  </a:lnTo>
                  <a:lnTo>
                    <a:pt x="8056" y="12062"/>
                  </a:lnTo>
                  <a:lnTo>
                    <a:pt x="8082" y="12061"/>
                  </a:lnTo>
                  <a:lnTo>
                    <a:pt x="8109" y="12059"/>
                  </a:lnTo>
                  <a:lnTo>
                    <a:pt x="8135" y="12056"/>
                  </a:lnTo>
                  <a:lnTo>
                    <a:pt x="8162" y="12053"/>
                  </a:lnTo>
                  <a:lnTo>
                    <a:pt x="8189" y="12049"/>
                  </a:lnTo>
                  <a:lnTo>
                    <a:pt x="8215" y="12045"/>
                  </a:lnTo>
                  <a:lnTo>
                    <a:pt x="8241" y="12040"/>
                  </a:lnTo>
                  <a:lnTo>
                    <a:pt x="8266" y="12034"/>
                  </a:lnTo>
                  <a:lnTo>
                    <a:pt x="8292" y="12027"/>
                  </a:lnTo>
                  <a:lnTo>
                    <a:pt x="8317" y="12020"/>
                  </a:lnTo>
                  <a:lnTo>
                    <a:pt x="8342" y="12012"/>
                  </a:lnTo>
                  <a:lnTo>
                    <a:pt x="8367" y="12004"/>
                  </a:lnTo>
                  <a:lnTo>
                    <a:pt x="8392" y="11994"/>
                  </a:lnTo>
                  <a:lnTo>
                    <a:pt x="8416" y="11985"/>
                  </a:lnTo>
                  <a:lnTo>
                    <a:pt x="8440" y="11974"/>
                  </a:lnTo>
                  <a:lnTo>
                    <a:pt x="8465" y="11962"/>
                  </a:lnTo>
                  <a:lnTo>
                    <a:pt x="8488" y="11950"/>
                  </a:lnTo>
                  <a:lnTo>
                    <a:pt x="8511" y="11938"/>
                  </a:lnTo>
                  <a:lnTo>
                    <a:pt x="8534" y="11925"/>
                  </a:lnTo>
                  <a:lnTo>
                    <a:pt x="8557" y="11912"/>
                  </a:lnTo>
                  <a:lnTo>
                    <a:pt x="8579" y="11898"/>
                  </a:lnTo>
                  <a:lnTo>
                    <a:pt x="8601" y="11883"/>
                  </a:lnTo>
                  <a:lnTo>
                    <a:pt x="8622" y="11868"/>
                  </a:lnTo>
                  <a:lnTo>
                    <a:pt x="8643" y="11852"/>
                  </a:lnTo>
                  <a:lnTo>
                    <a:pt x="8664" y="11836"/>
                  </a:lnTo>
                  <a:lnTo>
                    <a:pt x="8684" y="11819"/>
                  </a:lnTo>
                  <a:lnTo>
                    <a:pt x="8704" y="11801"/>
                  </a:lnTo>
                  <a:lnTo>
                    <a:pt x="8724" y="11782"/>
                  </a:lnTo>
                  <a:lnTo>
                    <a:pt x="8743" y="11763"/>
                  </a:lnTo>
                  <a:lnTo>
                    <a:pt x="8762" y="11744"/>
                  </a:lnTo>
                  <a:lnTo>
                    <a:pt x="8780" y="11724"/>
                  </a:lnTo>
                  <a:lnTo>
                    <a:pt x="15805" y="4228"/>
                  </a:lnTo>
                  <a:lnTo>
                    <a:pt x="15821" y="4210"/>
                  </a:lnTo>
                  <a:lnTo>
                    <a:pt x="15836" y="4192"/>
                  </a:lnTo>
                  <a:lnTo>
                    <a:pt x="15851" y="4173"/>
                  </a:lnTo>
                  <a:lnTo>
                    <a:pt x="15865" y="4154"/>
                  </a:lnTo>
                  <a:lnTo>
                    <a:pt x="15878" y="4135"/>
                  </a:lnTo>
                  <a:lnTo>
                    <a:pt x="15892" y="4115"/>
                  </a:lnTo>
                  <a:lnTo>
                    <a:pt x="15904" y="4096"/>
                  </a:lnTo>
                  <a:lnTo>
                    <a:pt x="15917" y="4076"/>
                  </a:lnTo>
                  <a:lnTo>
                    <a:pt x="15929" y="4056"/>
                  </a:lnTo>
                  <a:lnTo>
                    <a:pt x="15940" y="4034"/>
                  </a:lnTo>
                  <a:lnTo>
                    <a:pt x="15951" y="4014"/>
                  </a:lnTo>
                  <a:lnTo>
                    <a:pt x="15961" y="3993"/>
                  </a:lnTo>
                  <a:lnTo>
                    <a:pt x="15971" y="3972"/>
                  </a:lnTo>
                  <a:lnTo>
                    <a:pt x="15980" y="3951"/>
                  </a:lnTo>
                  <a:lnTo>
                    <a:pt x="15989" y="3930"/>
                  </a:lnTo>
                  <a:lnTo>
                    <a:pt x="15997" y="3908"/>
                  </a:lnTo>
                  <a:lnTo>
                    <a:pt x="16004" y="3887"/>
                  </a:lnTo>
                  <a:lnTo>
                    <a:pt x="16011" y="3864"/>
                  </a:lnTo>
                  <a:lnTo>
                    <a:pt x="16018" y="3842"/>
                  </a:lnTo>
                  <a:lnTo>
                    <a:pt x="16024" y="3820"/>
                  </a:lnTo>
                  <a:lnTo>
                    <a:pt x="16030" y="3799"/>
                  </a:lnTo>
                  <a:lnTo>
                    <a:pt x="16035" y="3776"/>
                  </a:lnTo>
                  <a:lnTo>
                    <a:pt x="16039" y="3754"/>
                  </a:lnTo>
                  <a:lnTo>
                    <a:pt x="16044" y="3732"/>
                  </a:lnTo>
                  <a:lnTo>
                    <a:pt x="16047" y="3710"/>
                  </a:lnTo>
                  <a:lnTo>
                    <a:pt x="16050" y="3686"/>
                  </a:lnTo>
                  <a:lnTo>
                    <a:pt x="16053" y="3664"/>
                  </a:lnTo>
                  <a:lnTo>
                    <a:pt x="16055" y="3642"/>
                  </a:lnTo>
                  <a:lnTo>
                    <a:pt x="16056" y="3619"/>
                  </a:lnTo>
                  <a:lnTo>
                    <a:pt x="16057" y="3597"/>
                  </a:lnTo>
                  <a:lnTo>
                    <a:pt x="16058" y="3574"/>
                  </a:lnTo>
                  <a:lnTo>
                    <a:pt x="16058" y="3552"/>
                  </a:lnTo>
                  <a:lnTo>
                    <a:pt x="16057" y="3528"/>
                  </a:lnTo>
                  <a:lnTo>
                    <a:pt x="16056" y="3503"/>
                  </a:lnTo>
                  <a:lnTo>
                    <a:pt x="16055" y="3479"/>
                  </a:lnTo>
                  <a:lnTo>
                    <a:pt x="16053" y="3456"/>
                  </a:lnTo>
                  <a:lnTo>
                    <a:pt x="16050" y="3432"/>
                  </a:lnTo>
                  <a:lnTo>
                    <a:pt x="16047" y="3408"/>
                  </a:lnTo>
                  <a:lnTo>
                    <a:pt x="16043" y="3385"/>
                  </a:lnTo>
                  <a:lnTo>
                    <a:pt x="16039" y="3362"/>
                  </a:lnTo>
                  <a:lnTo>
                    <a:pt x="16034" y="3338"/>
                  </a:lnTo>
                  <a:lnTo>
                    <a:pt x="16028" y="3314"/>
                  </a:lnTo>
                  <a:lnTo>
                    <a:pt x="16022" y="3291"/>
                  </a:lnTo>
                  <a:lnTo>
                    <a:pt x="16015" y="3268"/>
                  </a:lnTo>
                  <a:lnTo>
                    <a:pt x="16008" y="3245"/>
                  </a:lnTo>
                  <a:lnTo>
                    <a:pt x="16000" y="3222"/>
                  </a:lnTo>
                  <a:lnTo>
                    <a:pt x="15992" y="3200"/>
                  </a:lnTo>
                  <a:lnTo>
                    <a:pt x="15983" y="3178"/>
                  </a:lnTo>
                  <a:lnTo>
                    <a:pt x="15974" y="3155"/>
                  </a:lnTo>
                  <a:lnTo>
                    <a:pt x="15964" y="3132"/>
                  </a:lnTo>
                  <a:lnTo>
                    <a:pt x="15953" y="3111"/>
                  </a:lnTo>
                  <a:lnTo>
                    <a:pt x="15942" y="3089"/>
                  </a:lnTo>
                  <a:lnTo>
                    <a:pt x="15930" y="3068"/>
                  </a:lnTo>
                  <a:lnTo>
                    <a:pt x="15917" y="3047"/>
                  </a:lnTo>
                  <a:lnTo>
                    <a:pt x="15904" y="3026"/>
                  </a:lnTo>
                  <a:lnTo>
                    <a:pt x="15891" y="3005"/>
                  </a:lnTo>
                  <a:lnTo>
                    <a:pt x="15877" y="2985"/>
                  </a:lnTo>
                  <a:lnTo>
                    <a:pt x="15863" y="2964"/>
                  </a:lnTo>
                  <a:lnTo>
                    <a:pt x="15848" y="2944"/>
                  </a:lnTo>
                  <a:lnTo>
                    <a:pt x="15832" y="2924"/>
                  </a:lnTo>
                  <a:lnTo>
                    <a:pt x="15816" y="2905"/>
                  </a:lnTo>
                  <a:lnTo>
                    <a:pt x="15799" y="2886"/>
                  </a:lnTo>
                  <a:lnTo>
                    <a:pt x="15782" y="2868"/>
                  </a:lnTo>
                  <a:lnTo>
                    <a:pt x="15764" y="2849"/>
                  </a:lnTo>
                  <a:close/>
                </a:path>
              </a:pathLst>
            </a:custGeom>
            <a:solidFill>
              <a:schemeClr val="bg1"/>
            </a:solidFill>
            <a:ln>
              <a:noFill/>
            </a:ln>
          </p:spPr>
          <p:txBody>
            <a:bodyPr anchor="ctr"/>
            <a:lstStyle/>
            <a:p>
              <a:pPr algn="ctr"/>
              <a:endParaRPr>
                <a:cs typeface="+mn-ea"/>
                <a:sym typeface="+mn-lt"/>
              </a:endParaRPr>
            </a:p>
          </p:txBody>
        </p:sp>
        <p:sp>
          <p:nvSpPr>
            <p:cNvPr id="16" name="íślíḋè-TextBox 47"/>
            <p:cNvSpPr txBox="1">
              <a:spLocks/>
            </p:cNvSpPr>
            <p:nvPr/>
          </p:nvSpPr>
          <p:spPr>
            <a:xfrm>
              <a:off x="6542617" y="2326196"/>
              <a:ext cx="837476" cy="601499"/>
            </a:xfrm>
            <a:prstGeom prst="rect">
              <a:avLst/>
            </a:prstGeom>
          </p:spPr>
          <p:txBody>
            <a:bodyPr wrap="none" anchor="ctr" anchorCtr="0">
              <a:normAutofit/>
            </a:bodyPr>
            <a:lstStyle/>
            <a:p>
              <a:pPr algn="ctr"/>
              <a:r>
                <a:rPr lang="zh-TW" altLang="en-US" sz="1600" b="1" spc="300" dirty="0" smtClean="0">
                  <a:solidFill>
                    <a:schemeClr val="bg1"/>
                  </a:solidFill>
                  <a:cs typeface="+mn-ea"/>
                  <a:sym typeface="+mn-lt"/>
                </a:rPr>
                <a:t>事項一</a:t>
              </a:r>
              <a:endParaRPr lang="zh-CN" altLang="en-US" sz="1600" b="1" spc="300" dirty="0">
                <a:solidFill>
                  <a:schemeClr val="bg1"/>
                </a:solidFill>
                <a:cs typeface="+mn-ea"/>
                <a:sym typeface="+mn-lt"/>
              </a:endParaRPr>
            </a:p>
          </p:txBody>
        </p:sp>
      </p:grpSp>
      <p:grpSp>
        <p:nvGrpSpPr>
          <p:cNvPr id="6" name="组合 5"/>
          <p:cNvGrpSpPr/>
          <p:nvPr/>
        </p:nvGrpSpPr>
        <p:grpSpPr>
          <a:xfrm>
            <a:off x="3570397" y="3206347"/>
            <a:ext cx="2057978" cy="915830"/>
            <a:chOff x="4760529" y="3206347"/>
            <a:chExt cx="2743970" cy="915830"/>
          </a:xfrm>
        </p:grpSpPr>
        <p:sp>
          <p:nvSpPr>
            <p:cNvPr id="40" name="íślíḋè-Freeform: Shape 15"/>
            <p:cNvSpPr/>
            <p:nvPr/>
          </p:nvSpPr>
          <p:spPr>
            <a:xfrm>
              <a:off x="4760529" y="3206347"/>
              <a:ext cx="1371985" cy="915830"/>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D34D58"/>
            </a:solidFill>
            <a:ln>
              <a:noFill/>
            </a:ln>
          </p:spPr>
          <p:txBody>
            <a:bodyPr vert="horz" wrap="square" lIns="45720" tIns="22860" rIns="45720" bIns="22860" numCol="1" anchor="t" anchorCtr="0" compatLnSpc="1">
              <a:prstTxWarp prst="textNoShape">
                <a:avLst/>
              </a:prstTxWarp>
            </a:bodyPr>
            <a:lstStyle/>
            <a:p>
              <a:pPr defTabSz="914217"/>
              <a:endParaRPr kern="0">
                <a:solidFill>
                  <a:srgbClr val="7F7F7F"/>
                </a:solidFill>
                <a:cs typeface="+mn-ea"/>
                <a:sym typeface="+mn-lt"/>
              </a:endParaRPr>
            </a:p>
          </p:txBody>
        </p:sp>
        <p:sp>
          <p:nvSpPr>
            <p:cNvPr id="41" name="íślíḋè-Freeform: Shape 16"/>
            <p:cNvSpPr/>
            <p:nvPr/>
          </p:nvSpPr>
          <p:spPr>
            <a:xfrm flipH="1">
              <a:off x="6132514" y="3206347"/>
              <a:ext cx="1371985" cy="915830"/>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E15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4" name="Group 41"/>
            <p:cNvGrpSpPr/>
            <p:nvPr/>
          </p:nvGrpSpPr>
          <p:grpSpPr>
            <a:xfrm>
              <a:off x="5232163" y="3515145"/>
              <a:ext cx="427527" cy="400009"/>
              <a:chOff x="6964363" y="2108200"/>
              <a:chExt cx="690562" cy="646113"/>
            </a:xfrm>
            <a:solidFill>
              <a:schemeClr val="bg1"/>
            </a:solidFill>
          </p:grpSpPr>
          <p:sp>
            <p:nvSpPr>
              <p:cNvPr id="28" name="íślíḋè-Freeform: Shape 42"/>
              <p:cNvSpPr>
                <a:spLocks/>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9" name="íślíḋè-Freeform: Shape 43"/>
              <p:cNvSpPr>
                <a:spLocks/>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7" name="íślíḋè-TextBox 48"/>
            <p:cNvSpPr txBox="1">
              <a:spLocks/>
            </p:cNvSpPr>
            <p:nvPr/>
          </p:nvSpPr>
          <p:spPr>
            <a:xfrm>
              <a:off x="6385507" y="3415100"/>
              <a:ext cx="837476" cy="601499"/>
            </a:xfrm>
            <a:prstGeom prst="rect">
              <a:avLst/>
            </a:prstGeom>
          </p:spPr>
          <p:txBody>
            <a:bodyPr wrap="none" anchor="ctr" anchorCtr="0">
              <a:normAutofit/>
            </a:bodyPr>
            <a:lstStyle/>
            <a:p>
              <a:pPr algn="ctr"/>
              <a:r>
                <a:rPr lang="zh-TW" altLang="en-US" sz="1600" b="1" spc="300" dirty="0" smtClean="0">
                  <a:solidFill>
                    <a:schemeClr val="bg1"/>
                  </a:solidFill>
                  <a:cs typeface="+mn-ea"/>
                  <a:sym typeface="+mn-lt"/>
                </a:rPr>
                <a:t>事項二</a:t>
              </a:r>
              <a:endParaRPr lang="zh-CN" altLang="en-US" sz="1600" b="1" spc="300" dirty="0">
                <a:solidFill>
                  <a:schemeClr val="bg1"/>
                </a:solidFill>
                <a:cs typeface="+mn-ea"/>
                <a:sym typeface="+mn-lt"/>
              </a:endParaRPr>
            </a:p>
          </p:txBody>
        </p:sp>
      </p:grpSp>
      <p:grpSp>
        <p:nvGrpSpPr>
          <p:cNvPr id="8" name="组合 7"/>
          <p:cNvGrpSpPr/>
          <p:nvPr/>
        </p:nvGrpSpPr>
        <p:grpSpPr>
          <a:xfrm>
            <a:off x="3853516" y="4233347"/>
            <a:ext cx="1491740" cy="653765"/>
            <a:chOff x="5138021" y="4233346"/>
            <a:chExt cx="1988986" cy="653765"/>
          </a:xfrm>
        </p:grpSpPr>
        <p:sp>
          <p:nvSpPr>
            <p:cNvPr id="42" name="íślíḋè-Freeform: Shape 17"/>
            <p:cNvSpPr/>
            <p:nvPr/>
          </p:nvSpPr>
          <p:spPr>
            <a:xfrm>
              <a:off x="5138021" y="4233346"/>
              <a:ext cx="994493" cy="64754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2D7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íślíḋè-Freeform: Shape 18"/>
            <p:cNvSpPr/>
            <p:nvPr/>
          </p:nvSpPr>
          <p:spPr>
            <a:xfrm flipH="1">
              <a:off x="6132514" y="4233346"/>
              <a:ext cx="994493" cy="64754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317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Group 44"/>
            <p:cNvGrpSpPr/>
            <p:nvPr/>
          </p:nvGrpSpPr>
          <p:grpSpPr>
            <a:xfrm>
              <a:off x="5468474" y="4441594"/>
              <a:ext cx="333070" cy="289525"/>
              <a:chOff x="3613150" y="3136900"/>
              <a:chExt cx="692150" cy="601663"/>
            </a:xfrm>
            <a:solidFill>
              <a:schemeClr val="bg1"/>
            </a:solidFill>
          </p:grpSpPr>
          <p:sp>
            <p:nvSpPr>
              <p:cNvPr id="26" name="íślíḋè-Freeform: Shape 45"/>
              <p:cNvSpPr>
                <a:spLocks/>
              </p:cNvSpPr>
              <p:nvPr/>
            </p:nvSpPr>
            <p:spPr bwMode="auto">
              <a:xfrm>
                <a:off x="3721100" y="3244850"/>
                <a:ext cx="249238" cy="160338"/>
              </a:xfrm>
              <a:custGeom>
                <a:avLst/>
                <a:gdLst>
                  <a:gd name="T0" fmla="*/ 4713 w 5797"/>
                  <a:gd name="T1" fmla="*/ 41 h 3756"/>
                  <a:gd name="T2" fmla="*/ 3661 w 5797"/>
                  <a:gd name="T3" fmla="*/ 216 h 3756"/>
                  <a:gd name="T4" fmla="*/ 2695 w 5797"/>
                  <a:gd name="T5" fmla="*/ 516 h 3756"/>
                  <a:gd name="T6" fmla="*/ 1839 w 5797"/>
                  <a:gd name="T7" fmla="*/ 924 h 3756"/>
                  <a:gd name="T8" fmla="*/ 1118 w 5797"/>
                  <a:gd name="T9" fmla="*/ 1423 h 3756"/>
                  <a:gd name="T10" fmla="*/ 556 w 5797"/>
                  <a:gd name="T11" fmla="*/ 2001 h 3756"/>
                  <a:gd name="T12" fmla="*/ 178 w 5797"/>
                  <a:gd name="T13" fmla="*/ 2641 h 3756"/>
                  <a:gd name="T14" fmla="*/ 7 w 5797"/>
                  <a:gd name="T15" fmla="*/ 3329 h 3756"/>
                  <a:gd name="T16" fmla="*/ 3 w 5797"/>
                  <a:gd name="T17" fmla="*/ 3544 h 3756"/>
                  <a:gd name="T18" fmla="*/ 15 w 5797"/>
                  <a:gd name="T19" fmla="*/ 3592 h 3756"/>
                  <a:gd name="T20" fmla="*/ 36 w 5797"/>
                  <a:gd name="T21" fmla="*/ 3636 h 3756"/>
                  <a:gd name="T22" fmla="*/ 65 w 5797"/>
                  <a:gd name="T23" fmla="*/ 3674 h 3756"/>
                  <a:gd name="T24" fmla="*/ 100 w 5797"/>
                  <a:gd name="T25" fmla="*/ 3706 h 3756"/>
                  <a:gd name="T26" fmla="*/ 143 w 5797"/>
                  <a:gd name="T27" fmla="*/ 3731 h 3756"/>
                  <a:gd name="T28" fmla="*/ 189 w 5797"/>
                  <a:gd name="T29" fmla="*/ 3748 h 3756"/>
                  <a:gd name="T30" fmla="*/ 239 w 5797"/>
                  <a:gd name="T31" fmla="*/ 3756 h 3756"/>
                  <a:gd name="T32" fmla="*/ 290 w 5797"/>
                  <a:gd name="T33" fmla="*/ 3753 h 3756"/>
                  <a:gd name="T34" fmla="*/ 338 w 5797"/>
                  <a:gd name="T35" fmla="*/ 3741 h 3756"/>
                  <a:gd name="T36" fmla="*/ 383 w 5797"/>
                  <a:gd name="T37" fmla="*/ 3720 h 3756"/>
                  <a:gd name="T38" fmla="*/ 421 w 5797"/>
                  <a:gd name="T39" fmla="*/ 3691 h 3756"/>
                  <a:gd name="T40" fmla="*/ 453 w 5797"/>
                  <a:gd name="T41" fmla="*/ 3655 h 3756"/>
                  <a:gd name="T42" fmla="*/ 479 w 5797"/>
                  <a:gd name="T43" fmla="*/ 3614 h 3756"/>
                  <a:gd name="T44" fmla="*/ 496 w 5797"/>
                  <a:gd name="T45" fmla="*/ 3568 h 3756"/>
                  <a:gd name="T46" fmla="*/ 504 w 5797"/>
                  <a:gd name="T47" fmla="*/ 3519 h 3756"/>
                  <a:gd name="T48" fmla="*/ 564 w 5797"/>
                  <a:gd name="T49" fmla="*/ 3062 h 3756"/>
                  <a:gd name="T50" fmla="*/ 820 w 5797"/>
                  <a:gd name="T51" fmla="*/ 2496 h 3756"/>
                  <a:gd name="T52" fmla="*/ 1257 w 5797"/>
                  <a:gd name="T53" fmla="*/ 1973 h 3756"/>
                  <a:gd name="T54" fmla="*/ 1848 w 5797"/>
                  <a:gd name="T55" fmla="*/ 1509 h 3756"/>
                  <a:gd name="T56" fmla="*/ 2572 w 5797"/>
                  <a:gd name="T57" fmla="*/ 1115 h 3756"/>
                  <a:gd name="T58" fmla="*/ 3402 w 5797"/>
                  <a:gd name="T59" fmla="*/ 807 h 3756"/>
                  <a:gd name="T60" fmla="*/ 4318 w 5797"/>
                  <a:gd name="T61" fmla="*/ 599 h 3756"/>
                  <a:gd name="T62" fmla="*/ 5294 w 5797"/>
                  <a:gd name="T63" fmla="*/ 505 h 3756"/>
                  <a:gd name="T64" fmla="*/ 5583 w 5797"/>
                  <a:gd name="T65" fmla="*/ 498 h 3756"/>
                  <a:gd name="T66" fmla="*/ 5632 w 5797"/>
                  <a:gd name="T67" fmla="*/ 486 h 3756"/>
                  <a:gd name="T68" fmla="*/ 5676 w 5797"/>
                  <a:gd name="T69" fmla="*/ 465 h 3756"/>
                  <a:gd name="T70" fmla="*/ 5714 w 5797"/>
                  <a:gd name="T71" fmla="*/ 436 h 3756"/>
                  <a:gd name="T72" fmla="*/ 5747 w 5797"/>
                  <a:gd name="T73" fmla="*/ 401 h 3756"/>
                  <a:gd name="T74" fmla="*/ 5772 w 5797"/>
                  <a:gd name="T75" fmla="*/ 359 h 3756"/>
                  <a:gd name="T76" fmla="*/ 5789 w 5797"/>
                  <a:gd name="T77" fmla="*/ 313 h 3756"/>
                  <a:gd name="T78" fmla="*/ 5797 w 5797"/>
                  <a:gd name="T79" fmla="*/ 264 h 3756"/>
                  <a:gd name="T80" fmla="*/ 5794 w 5797"/>
                  <a:gd name="T81" fmla="*/ 212 h 3756"/>
                  <a:gd name="T82" fmla="*/ 5782 w 5797"/>
                  <a:gd name="T83" fmla="*/ 164 h 3756"/>
                  <a:gd name="T84" fmla="*/ 5761 w 5797"/>
                  <a:gd name="T85" fmla="*/ 120 h 3756"/>
                  <a:gd name="T86" fmla="*/ 5732 w 5797"/>
                  <a:gd name="T87" fmla="*/ 82 h 3756"/>
                  <a:gd name="T88" fmla="*/ 5696 w 5797"/>
                  <a:gd name="T89" fmla="*/ 50 h 3756"/>
                  <a:gd name="T90" fmla="*/ 5654 w 5797"/>
                  <a:gd name="T91" fmla="*/ 25 h 3756"/>
                  <a:gd name="T92" fmla="*/ 5609 w 5797"/>
                  <a:gd name="T93" fmla="*/ 8 h 3756"/>
                  <a:gd name="T94" fmla="*/ 5558 w 5797"/>
                  <a:gd name="T95"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7" h="3756">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íślíḋè-Freeform: Shape 46"/>
              <p:cNvSpPr>
                <a:spLocks/>
              </p:cNvSpPr>
              <p:nvPr/>
            </p:nvSpPr>
            <p:spPr bwMode="auto">
              <a:xfrm>
                <a:off x="3613150" y="3136900"/>
                <a:ext cx="692150" cy="601663"/>
              </a:xfrm>
              <a:custGeom>
                <a:avLst/>
                <a:gdLst>
                  <a:gd name="T0" fmla="*/ 7365 w 16132"/>
                  <a:gd name="T1" fmla="*/ 10992 h 14023"/>
                  <a:gd name="T2" fmla="*/ 6620 w 16132"/>
                  <a:gd name="T3" fmla="*/ 10910 h 14023"/>
                  <a:gd name="T4" fmla="*/ 6344 w 16132"/>
                  <a:gd name="T5" fmla="*/ 10917 h 14023"/>
                  <a:gd name="T6" fmla="*/ 6106 w 16132"/>
                  <a:gd name="T7" fmla="*/ 10988 h 14023"/>
                  <a:gd name="T8" fmla="*/ 5892 w 16132"/>
                  <a:gd name="T9" fmla="*/ 11114 h 14023"/>
                  <a:gd name="T10" fmla="*/ 5710 w 16132"/>
                  <a:gd name="T11" fmla="*/ 11296 h 14023"/>
                  <a:gd name="T12" fmla="*/ 5336 w 16132"/>
                  <a:gd name="T13" fmla="*/ 11674 h 14023"/>
                  <a:gd name="T14" fmla="*/ 4873 w 16132"/>
                  <a:gd name="T15" fmla="*/ 12065 h 14023"/>
                  <a:gd name="T16" fmla="*/ 4310 w 16132"/>
                  <a:gd name="T17" fmla="*/ 12459 h 14023"/>
                  <a:gd name="T18" fmla="*/ 4388 w 16132"/>
                  <a:gd name="T19" fmla="*/ 11971 h 14023"/>
                  <a:gd name="T20" fmla="*/ 4488 w 16132"/>
                  <a:gd name="T21" fmla="*/ 11553 h 14023"/>
                  <a:gd name="T22" fmla="*/ 4535 w 16132"/>
                  <a:gd name="T23" fmla="*/ 11121 h 14023"/>
                  <a:gd name="T24" fmla="*/ 4531 w 16132"/>
                  <a:gd name="T25" fmla="*/ 10842 h 14023"/>
                  <a:gd name="T26" fmla="*/ 4442 w 16132"/>
                  <a:gd name="T27" fmla="*/ 10547 h 14023"/>
                  <a:gd name="T28" fmla="*/ 4269 w 16132"/>
                  <a:gd name="T29" fmla="*/ 10296 h 14023"/>
                  <a:gd name="T30" fmla="*/ 4023 w 16132"/>
                  <a:gd name="T31" fmla="*/ 10106 h 14023"/>
                  <a:gd name="T32" fmla="*/ 2737 w 16132"/>
                  <a:gd name="T33" fmla="*/ 9277 h 14023"/>
                  <a:gd name="T34" fmla="*/ 1706 w 16132"/>
                  <a:gd name="T35" fmla="*/ 8163 h 14023"/>
                  <a:gd name="T36" fmla="*/ 1123 w 16132"/>
                  <a:gd name="T37" fmla="*/ 6901 h 14023"/>
                  <a:gd name="T38" fmla="*/ 1090 w 16132"/>
                  <a:gd name="T39" fmla="*/ 5248 h 14023"/>
                  <a:gd name="T40" fmla="*/ 2215 w 16132"/>
                  <a:gd name="T41" fmla="*/ 3211 h 14023"/>
                  <a:gd name="T42" fmla="*/ 4409 w 16132"/>
                  <a:gd name="T43" fmla="*/ 1728 h 14023"/>
                  <a:gd name="T44" fmla="*/ 7345 w 16132"/>
                  <a:gd name="T45" fmla="*/ 1028 h 14023"/>
                  <a:gd name="T46" fmla="*/ 10490 w 16132"/>
                  <a:gd name="T47" fmla="*/ 1306 h 14023"/>
                  <a:gd name="T48" fmla="*/ 13054 w 16132"/>
                  <a:gd name="T49" fmla="*/ 2470 h 14023"/>
                  <a:gd name="T50" fmla="*/ 14695 w 16132"/>
                  <a:gd name="T51" fmla="*/ 4290 h 14023"/>
                  <a:gd name="T52" fmla="*/ 15087 w 16132"/>
                  <a:gd name="T53" fmla="*/ 6521 h 14023"/>
                  <a:gd name="T54" fmla="*/ 14100 w 16132"/>
                  <a:gd name="T55" fmla="*/ 8605 h 14023"/>
                  <a:gd name="T56" fmla="*/ 12009 w 16132"/>
                  <a:gd name="T57" fmla="*/ 10162 h 14023"/>
                  <a:gd name="T58" fmla="*/ 9140 w 16132"/>
                  <a:gd name="T59" fmla="*/ 10960 h 14023"/>
                  <a:gd name="T60" fmla="*/ 6051 w 16132"/>
                  <a:gd name="T61" fmla="*/ 189 h 14023"/>
                  <a:gd name="T62" fmla="*/ 2935 w 16132"/>
                  <a:gd name="T63" fmla="*/ 1372 h 14023"/>
                  <a:gd name="T64" fmla="*/ 796 w 16132"/>
                  <a:gd name="T65" fmla="*/ 3405 h 14023"/>
                  <a:gd name="T66" fmla="*/ 0 w 16132"/>
                  <a:gd name="T67" fmla="*/ 6010 h 14023"/>
                  <a:gd name="T68" fmla="*/ 318 w 16132"/>
                  <a:gd name="T69" fmla="*/ 7685 h 14023"/>
                  <a:gd name="T70" fmla="*/ 1211 w 16132"/>
                  <a:gd name="T71" fmla="*/ 9177 h 14023"/>
                  <a:gd name="T72" fmla="*/ 2590 w 16132"/>
                  <a:gd name="T73" fmla="*/ 10421 h 14023"/>
                  <a:gd name="T74" fmla="*/ 3529 w 16132"/>
                  <a:gd name="T75" fmla="*/ 11018 h 14023"/>
                  <a:gd name="T76" fmla="*/ 3392 w 16132"/>
                  <a:gd name="T77" fmla="*/ 11780 h 14023"/>
                  <a:gd name="T78" fmla="*/ 3075 w 16132"/>
                  <a:gd name="T79" fmla="*/ 12505 h 14023"/>
                  <a:gd name="T80" fmla="*/ 2616 w 16132"/>
                  <a:gd name="T81" fmla="*/ 13290 h 14023"/>
                  <a:gd name="T82" fmla="*/ 2522 w 16132"/>
                  <a:gd name="T83" fmla="*/ 13545 h 14023"/>
                  <a:gd name="T84" fmla="*/ 2556 w 16132"/>
                  <a:gd name="T85" fmla="*/ 13746 h 14023"/>
                  <a:gd name="T86" fmla="*/ 2670 w 16132"/>
                  <a:gd name="T87" fmla="*/ 13905 h 14023"/>
                  <a:gd name="T88" fmla="*/ 2841 w 16132"/>
                  <a:gd name="T89" fmla="*/ 14003 h 14023"/>
                  <a:gd name="T90" fmla="*/ 3078 w 16132"/>
                  <a:gd name="T91" fmla="*/ 14016 h 14023"/>
                  <a:gd name="T92" fmla="*/ 3690 w 16132"/>
                  <a:gd name="T93" fmla="*/ 13870 h 14023"/>
                  <a:gd name="T94" fmla="*/ 4910 w 16132"/>
                  <a:gd name="T95" fmla="*/ 13267 h 14023"/>
                  <a:gd name="T96" fmla="*/ 5885 w 16132"/>
                  <a:gd name="T97" fmla="*/ 12528 h 14023"/>
                  <a:gd name="T98" fmla="*/ 6475 w 16132"/>
                  <a:gd name="T99" fmla="*/ 11947 h 14023"/>
                  <a:gd name="T100" fmla="*/ 7278 w 16132"/>
                  <a:gd name="T101" fmla="*/ 11990 h 14023"/>
                  <a:gd name="T102" fmla="*/ 8481 w 16132"/>
                  <a:gd name="T103" fmla="*/ 12012 h 14023"/>
                  <a:gd name="T104" fmla="*/ 11910 w 16132"/>
                  <a:gd name="T105" fmla="*/ 11295 h 14023"/>
                  <a:gd name="T106" fmla="*/ 14530 w 16132"/>
                  <a:gd name="T107" fmla="*/ 9606 h 14023"/>
                  <a:gd name="T108" fmla="*/ 15968 w 16132"/>
                  <a:gd name="T109" fmla="*/ 7221 h 14023"/>
                  <a:gd name="T110" fmla="*/ 15878 w 16132"/>
                  <a:gd name="T111" fmla="*/ 4508 h 14023"/>
                  <a:gd name="T112" fmla="*/ 14290 w 16132"/>
                  <a:gd name="T113" fmla="*/ 2188 h 14023"/>
                  <a:gd name="T114" fmla="*/ 11563 w 16132"/>
                  <a:gd name="T115" fmla="*/ 593 h 14023"/>
                  <a:gd name="T116" fmla="*/ 8066 w 16132"/>
                  <a:gd name="T117" fmla="*/ 0 h 1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4023">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sp>
          <p:nvSpPr>
            <p:cNvPr id="18" name="íślíḋè-TextBox 49"/>
            <p:cNvSpPr txBox="1">
              <a:spLocks/>
            </p:cNvSpPr>
            <p:nvPr/>
          </p:nvSpPr>
          <p:spPr>
            <a:xfrm>
              <a:off x="6211021" y="4285612"/>
              <a:ext cx="837476" cy="601499"/>
            </a:xfrm>
            <a:prstGeom prst="rect">
              <a:avLst/>
            </a:prstGeom>
          </p:spPr>
          <p:txBody>
            <a:bodyPr wrap="none" anchor="ctr" anchorCtr="0">
              <a:normAutofit/>
            </a:bodyPr>
            <a:lstStyle/>
            <a:p>
              <a:pPr algn="ctr"/>
              <a:r>
                <a:rPr lang="zh-TW" altLang="en-US" sz="1600" b="1" spc="300" dirty="0" smtClean="0">
                  <a:solidFill>
                    <a:schemeClr val="bg1"/>
                  </a:solidFill>
                  <a:cs typeface="+mn-ea"/>
                  <a:sym typeface="+mn-lt"/>
                </a:rPr>
                <a:t>事項三</a:t>
              </a:r>
              <a:endParaRPr lang="zh-CN" altLang="en-US" sz="1600" b="1" spc="300" dirty="0">
                <a:solidFill>
                  <a:schemeClr val="bg1"/>
                </a:solidFill>
                <a:cs typeface="+mn-ea"/>
                <a:sym typeface="+mn-lt"/>
              </a:endParaRPr>
            </a:p>
          </p:txBody>
        </p:sp>
      </p:grpSp>
      <p:grpSp>
        <p:nvGrpSpPr>
          <p:cNvPr id="21" name="Group 52"/>
          <p:cNvGrpSpPr/>
          <p:nvPr/>
        </p:nvGrpSpPr>
        <p:grpSpPr>
          <a:xfrm flipH="1">
            <a:off x="5724814" y="2927964"/>
            <a:ext cx="1629737" cy="824343"/>
            <a:chOff x="3191581" y="1736196"/>
            <a:chExt cx="2425975" cy="824343"/>
          </a:xfrm>
        </p:grpSpPr>
        <p:grpSp>
          <p:nvGrpSpPr>
            <p:cNvPr id="22" name="Group 53"/>
            <p:cNvGrpSpPr/>
            <p:nvPr/>
          </p:nvGrpSpPr>
          <p:grpSpPr>
            <a:xfrm>
              <a:off x="3382081" y="1832353"/>
              <a:ext cx="2235475" cy="728186"/>
              <a:chOff x="3382081" y="1832353"/>
              <a:chExt cx="2235475" cy="728186"/>
            </a:xfrm>
          </p:grpSpPr>
          <p:cxnSp>
            <p:nvCxnSpPr>
              <p:cNvPr id="24" name="íślíḋè-Straight Connector 55"/>
              <p:cNvCxnSpPr/>
              <p:nvPr/>
            </p:nvCxnSpPr>
            <p:spPr>
              <a:xfrm>
                <a:off x="4482012" y="1832353"/>
                <a:ext cx="1135544" cy="72818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íślíḋè-Straight Connector 56"/>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íślíḋè-Oval 54"/>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85" name="矩形 84"/>
          <p:cNvSpPr/>
          <p:nvPr/>
        </p:nvSpPr>
        <p:spPr>
          <a:xfrm>
            <a:off x="6372200" y="1993899"/>
            <a:ext cx="2232248" cy="2400657"/>
          </a:xfrm>
          <a:prstGeom prst="rect">
            <a:avLst/>
          </a:prstGeom>
          <a:effectLst/>
        </p:spPr>
        <p:txBody>
          <a:bodyPr wrap="square">
            <a:spAutoFit/>
          </a:bodyPr>
          <a:lstStyle/>
          <a:p>
            <a:pPr lvl="0">
              <a:lnSpc>
                <a:spcPct val="150000"/>
              </a:lnSpc>
              <a:defRPr/>
            </a:pPr>
            <a:r>
              <a:rPr lang="zh-TW" altLang="en-US" sz="2000" kern="0" spc="300" dirty="0">
                <a:solidFill>
                  <a:schemeClr val="tx1">
                    <a:lumMod val="75000"/>
                    <a:lumOff val="25000"/>
                  </a:schemeClr>
                </a:solidFill>
                <a:cs typeface="+mn-ea"/>
                <a:sym typeface="+mn-lt"/>
              </a:rPr>
              <a:t>以選課之優先順序依序分發。</a:t>
            </a:r>
          </a:p>
          <a:p>
            <a:pPr lvl="0">
              <a:lnSpc>
                <a:spcPct val="150000"/>
              </a:lnSpc>
              <a:defRPr/>
            </a:pPr>
            <a:r>
              <a:rPr lang="zh-TW" altLang="en-US" sz="2000" kern="0" spc="300" dirty="0">
                <a:solidFill>
                  <a:schemeClr val="tx1">
                    <a:lumMod val="75000"/>
                    <a:lumOff val="25000"/>
                  </a:schemeClr>
                </a:solidFill>
                <a:cs typeface="+mn-ea"/>
                <a:sym typeface="+mn-lt"/>
              </a:rPr>
              <a:t>若重複登入選課，會以後面登入的時間為依據分發。</a:t>
            </a:r>
          </a:p>
        </p:txBody>
      </p:sp>
      <p:sp>
        <p:nvSpPr>
          <p:cNvPr id="87" name="矩形 86"/>
          <p:cNvSpPr/>
          <p:nvPr/>
        </p:nvSpPr>
        <p:spPr>
          <a:xfrm>
            <a:off x="403325" y="1344209"/>
            <a:ext cx="2681361" cy="1938992"/>
          </a:xfrm>
          <a:prstGeom prst="rect">
            <a:avLst/>
          </a:prstGeom>
          <a:effectLst/>
        </p:spPr>
        <p:txBody>
          <a:bodyPr wrap="square">
            <a:spAutoFit/>
          </a:bodyPr>
          <a:lstStyle/>
          <a:p>
            <a:pPr lvl="0" algn="r">
              <a:lnSpc>
                <a:spcPct val="150000"/>
              </a:lnSpc>
              <a:defRPr/>
            </a:pPr>
            <a:r>
              <a:rPr lang="zh-TW" altLang="en-US" sz="2000" kern="0" spc="300" dirty="0">
                <a:solidFill>
                  <a:schemeClr val="tx1">
                    <a:lumMod val="75000"/>
                    <a:lumOff val="25000"/>
                  </a:schemeClr>
                </a:solidFill>
                <a:cs typeface="+mn-ea"/>
                <a:sym typeface="+mn-lt"/>
              </a:rPr>
              <a:t>高二彈性學習選課時程</a:t>
            </a:r>
            <a:r>
              <a:rPr lang="en-US" altLang="zh-TW" sz="2000" kern="0" spc="300" dirty="0">
                <a:solidFill>
                  <a:schemeClr val="tx1">
                    <a:lumMod val="75000"/>
                    <a:lumOff val="25000"/>
                  </a:schemeClr>
                </a:solidFill>
                <a:cs typeface="+mn-ea"/>
                <a:sym typeface="+mn-lt"/>
              </a:rPr>
              <a:t>:</a:t>
            </a:r>
          </a:p>
          <a:p>
            <a:pPr lvl="0">
              <a:lnSpc>
                <a:spcPct val="150000"/>
              </a:lnSpc>
              <a:defRPr/>
            </a:pPr>
            <a:r>
              <a:rPr lang="en-US" altLang="zh-TW" sz="2000" kern="0" spc="300" dirty="0">
                <a:solidFill>
                  <a:schemeClr val="tx1">
                    <a:lumMod val="75000"/>
                    <a:lumOff val="25000"/>
                  </a:schemeClr>
                </a:solidFill>
                <a:cs typeface="+mn-ea"/>
                <a:sym typeface="+mn-lt"/>
              </a:rPr>
              <a:t>6/10 (</a:t>
            </a:r>
            <a:r>
              <a:rPr lang="zh-TW" altLang="en-US" sz="2000" kern="0" spc="300" dirty="0">
                <a:solidFill>
                  <a:schemeClr val="tx1">
                    <a:lumMod val="75000"/>
                    <a:lumOff val="25000"/>
                  </a:schemeClr>
                </a:solidFill>
                <a:cs typeface="+mn-ea"/>
                <a:sym typeface="+mn-lt"/>
              </a:rPr>
              <a:t>四</a:t>
            </a:r>
            <a:r>
              <a:rPr lang="en-US" altLang="zh-TW" sz="2000" kern="0" spc="300" dirty="0">
                <a:solidFill>
                  <a:schemeClr val="tx1">
                    <a:lumMod val="75000"/>
                    <a:lumOff val="25000"/>
                  </a:schemeClr>
                </a:solidFill>
                <a:cs typeface="+mn-ea"/>
                <a:sym typeface="+mn-lt"/>
              </a:rPr>
              <a:t>) 17:10</a:t>
            </a:r>
            <a:r>
              <a:rPr lang="en-US" altLang="zh-TW" sz="2000" kern="0" spc="300" dirty="0" smtClean="0">
                <a:solidFill>
                  <a:schemeClr val="tx1">
                    <a:lumMod val="75000"/>
                    <a:lumOff val="25000"/>
                  </a:schemeClr>
                </a:solidFill>
                <a:cs typeface="+mn-ea"/>
                <a:sym typeface="+mn-lt"/>
              </a:rPr>
              <a:t>~ </a:t>
            </a:r>
            <a:r>
              <a:rPr lang="en-US" altLang="zh-TW" sz="2000" kern="0" spc="300" dirty="0">
                <a:solidFill>
                  <a:schemeClr val="tx1">
                    <a:lumMod val="75000"/>
                    <a:lumOff val="25000"/>
                  </a:schemeClr>
                </a:solidFill>
                <a:cs typeface="+mn-ea"/>
                <a:sym typeface="+mn-lt"/>
              </a:rPr>
              <a:t>6/12 (</a:t>
            </a:r>
            <a:r>
              <a:rPr lang="zh-TW" altLang="en-US" sz="2000" kern="0" spc="300" dirty="0">
                <a:solidFill>
                  <a:schemeClr val="tx1">
                    <a:lumMod val="75000"/>
                    <a:lumOff val="25000"/>
                  </a:schemeClr>
                </a:solidFill>
                <a:cs typeface="+mn-ea"/>
                <a:sym typeface="+mn-lt"/>
              </a:rPr>
              <a:t>六</a:t>
            </a:r>
            <a:r>
              <a:rPr lang="en-US" altLang="zh-TW" sz="2000" kern="0" spc="300" dirty="0">
                <a:solidFill>
                  <a:schemeClr val="tx1">
                    <a:lumMod val="75000"/>
                    <a:lumOff val="25000"/>
                  </a:schemeClr>
                </a:solidFill>
                <a:cs typeface="+mn-ea"/>
                <a:sym typeface="+mn-lt"/>
              </a:rPr>
              <a:t>) 12:00</a:t>
            </a:r>
          </a:p>
        </p:txBody>
      </p:sp>
      <p:sp>
        <p:nvSpPr>
          <p:cNvPr id="89" name="矩形 88"/>
          <p:cNvSpPr/>
          <p:nvPr/>
        </p:nvSpPr>
        <p:spPr>
          <a:xfrm>
            <a:off x="403325" y="3568217"/>
            <a:ext cx="2910439" cy="2400657"/>
          </a:xfrm>
          <a:prstGeom prst="rect">
            <a:avLst/>
          </a:prstGeom>
          <a:effectLst/>
        </p:spPr>
        <p:txBody>
          <a:bodyPr wrap="square">
            <a:spAutoFit/>
          </a:bodyPr>
          <a:lstStyle/>
          <a:p>
            <a:pPr lvl="0">
              <a:lnSpc>
                <a:spcPct val="150000"/>
              </a:lnSpc>
              <a:defRPr/>
            </a:pPr>
            <a:r>
              <a:rPr lang="zh-TW" altLang="en-US" sz="2000" kern="0" spc="300" dirty="0">
                <a:solidFill>
                  <a:schemeClr val="tx1">
                    <a:lumMod val="75000"/>
                    <a:lumOff val="25000"/>
                  </a:schemeClr>
                </a:solidFill>
                <a:cs typeface="+mn-ea"/>
                <a:sym typeface="+mn-lt"/>
              </a:rPr>
              <a:t>未登入選課之同學，</a:t>
            </a:r>
            <a:r>
              <a:rPr lang="zh-TW" altLang="en-US" sz="2000" kern="0" spc="300" dirty="0" smtClean="0">
                <a:solidFill>
                  <a:schemeClr val="tx1">
                    <a:lumMod val="75000"/>
                    <a:lumOff val="25000"/>
                  </a:schemeClr>
                </a:solidFill>
                <a:cs typeface="+mn-ea"/>
                <a:sym typeface="+mn-lt"/>
              </a:rPr>
              <a:t>將以系統</a:t>
            </a:r>
            <a:r>
              <a:rPr lang="zh-TW" altLang="en-US" sz="2000" kern="0" spc="300" dirty="0">
                <a:solidFill>
                  <a:schemeClr val="tx1">
                    <a:lumMod val="75000"/>
                    <a:lumOff val="25000"/>
                  </a:schemeClr>
                </a:solidFill>
                <a:cs typeface="+mn-ea"/>
                <a:sym typeface="+mn-lt"/>
              </a:rPr>
              <a:t>做亂數分發。</a:t>
            </a:r>
          </a:p>
          <a:p>
            <a:pPr lvl="0">
              <a:lnSpc>
                <a:spcPct val="150000"/>
              </a:lnSpc>
              <a:defRPr/>
            </a:pPr>
            <a:r>
              <a:rPr lang="zh-TW" altLang="en-US" sz="2000" kern="0" spc="300" dirty="0">
                <a:solidFill>
                  <a:schemeClr val="tx1">
                    <a:lumMod val="75000"/>
                    <a:lumOff val="25000"/>
                  </a:schemeClr>
                </a:solidFill>
                <a:cs typeface="+mn-ea"/>
                <a:sym typeface="+mn-lt"/>
              </a:rPr>
              <a:t>已達人數上限之課程，會自動分發至第２志願、第３志願</a:t>
            </a:r>
            <a:r>
              <a:rPr lang="en-US" altLang="zh-TW" sz="2000" kern="0" spc="300" dirty="0">
                <a:solidFill>
                  <a:schemeClr val="tx1">
                    <a:lumMod val="75000"/>
                    <a:lumOff val="25000"/>
                  </a:schemeClr>
                </a:solidFill>
                <a:cs typeface="+mn-ea"/>
                <a:sym typeface="+mn-lt"/>
              </a:rPr>
              <a:t>…</a:t>
            </a:r>
            <a:r>
              <a:rPr lang="zh-TW" altLang="en-US" sz="2000" kern="0" spc="300" dirty="0">
                <a:solidFill>
                  <a:schemeClr val="tx1">
                    <a:lumMod val="75000"/>
                    <a:lumOff val="25000"/>
                  </a:schemeClr>
                </a:solidFill>
                <a:cs typeface="+mn-ea"/>
                <a:sym typeface="+mn-lt"/>
              </a:rPr>
              <a:t>。</a:t>
            </a:r>
          </a:p>
        </p:txBody>
      </p:sp>
      <p:sp>
        <p:nvSpPr>
          <p:cNvPr id="48" name="矩形 47"/>
          <p:cNvSpPr/>
          <p:nvPr/>
        </p:nvSpPr>
        <p:spPr>
          <a:xfrm>
            <a:off x="1250245" y="692150"/>
            <a:ext cx="3538886" cy="646331"/>
          </a:xfrm>
          <a:prstGeom prst="rect">
            <a:avLst/>
          </a:prstGeom>
          <a:effectLst/>
        </p:spPr>
        <p:txBody>
          <a:bodyPr wrap="square">
            <a:spAutoFit/>
          </a:bodyPr>
          <a:lstStyle/>
          <a:p>
            <a:pPr lvl="0">
              <a:lnSpc>
                <a:spcPct val="150000"/>
              </a:lnSpc>
              <a:defRPr/>
            </a:pPr>
            <a:r>
              <a:rPr lang="zh-TW" altLang="en-US" sz="2400" kern="0" dirty="0">
                <a:solidFill>
                  <a:prstClr val="black">
                    <a:lumMod val="65000"/>
                    <a:lumOff val="35000"/>
                  </a:prstClr>
                </a:solidFill>
                <a:cs typeface="+mn-ea"/>
                <a:sym typeface="+mn-lt"/>
              </a:rPr>
              <a:t>線上選課注意事項</a:t>
            </a:r>
          </a:p>
        </p:txBody>
      </p:sp>
      <p:sp>
        <p:nvSpPr>
          <p:cNvPr id="49" name="圆角矩形 48"/>
          <p:cNvSpPr/>
          <p:nvPr/>
        </p:nvSpPr>
        <p:spPr>
          <a:xfrm rot="2700000">
            <a:off x="457491" y="769468"/>
            <a:ext cx="590584" cy="442938"/>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圆角矩形 49"/>
          <p:cNvSpPr/>
          <p:nvPr/>
        </p:nvSpPr>
        <p:spPr>
          <a:xfrm rot="2700000">
            <a:off x="360743" y="769468"/>
            <a:ext cx="590584" cy="442938"/>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12597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0-#ppt_w/2"/>
                                          </p:val>
                                        </p:tav>
                                        <p:tav tm="100000">
                                          <p:val>
                                            <p:strVal val="#ppt_x"/>
                                          </p:val>
                                        </p:tav>
                                      </p:tavLst>
                                    </p:anim>
                                    <p:anim calcmode="lin" valueType="num">
                                      <p:cBhvr additive="base">
                                        <p:cTn id="12" dur="1000" fill="hold"/>
                                        <p:tgtEl>
                                          <p:spTgt spid="5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anim calcmode="lin" valueType="num">
                                      <p:cBhvr>
                                        <p:cTn id="16" dur="500" fill="hold"/>
                                        <p:tgtEl>
                                          <p:spTgt spid="48"/>
                                        </p:tgtEl>
                                        <p:attrNameLst>
                                          <p:attrName>ppt_w</p:attrName>
                                        </p:attrNameLst>
                                      </p:cBhvr>
                                      <p:tavLst>
                                        <p:tav tm="0" fmla="#ppt_w*sin(2.5*pi*$)">
                                          <p:val>
                                            <p:fltVal val="0"/>
                                          </p:val>
                                        </p:tav>
                                        <p:tav tm="100000">
                                          <p:val>
                                            <p:fltVal val="1"/>
                                          </p:val>
                                        </p:tav>
                                      </p:tavLst>
                                    </p:anim>
                                    <p:anim calcmode="lin" valueType="num">
                                      <p:cBhvr>
                                        <p:cTn id="17" dur="500" fill="hold"/>
                                        <p:tgtEl>
                                          <p:spTgt spid="48"/>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2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750"/>
                                        <p:tgtEl>
                                          <p:spTgt spid="5"/>
                                        </p:tgtEl>
                                      </p:cBhvr>
                                    </p:animEffect>
                                  </p:childTnLst>
                                </p:cTn>
                              </p:par>
                            </p:childTnLst>
                          </p:cTn>
                        </p:par>
                        <p:par>
                          <p:cTn id="22" fill="hold">
                            <p:stCondLst>
                              <p:cond delay="22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700"/>
                            </p:stCondLst>
                            <p:childTnLst>
                              <p:par>
                                <p:cTn id="27" presetID="22" presetClass="entr" presetSubtype="8"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32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395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4450"/>
                            </p:stCondLst>
                            <p:childTnLst>
                              <p:par>
                                <p:cTn id="39" presetID="22" presetClass="entr" presetSubtype="2"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right)">
                                      <p:cBhvr>
                                        <p:cTn id="41" dur="500"/>
                                        <p:tgtEl>
                                          <p:spTgt spid="45"/>
                                        </p:tgtEl>
                                      </p:cBhvr>
                                    </p:animEffect>
                                  </p:childTnLst>
                                </p:cTn>
                              </p:par>
                            </p:childTnLst>
                          </p:cTn>
                        </p:par>
                        <p:par>
                          <p:cTn id="42" fill="hold">
                            <p:stCondLst>
                              <p:cond delay="495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750"/>
                                        <p:tgtEl>
                                          <p:spTgt spid="8"/>
                                        </p:tgtEl>
                                      </p:cBhvr>
                                    </p:animEffect>
                                  </p:childTnLst>
                                </p:cTn>
                              </p:par>
                            </p:childTnLst>
                          </p:cTn>
                        </p:par>
                        <p:par>
                          <p:cTn id="46" fill="hold">
                            <p:stCondLst>
                              <p:cond delay="57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6200"/>
                            </p:stCondLst>
                            <p:childTnLst>
                              <p:par>
                                <p:cTn id="51" presetID="22" presetClass="entr" presetSubtype="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5433505" y="1446484"/>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6017154" y="332169"/>
            <a:ext cx="753462" cy="565097"/>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892918" y="-1426198"/>
            <a:ext cx="1120628"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3921987" y="-66455"/>
            <a:ext cx="1120628"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2969426" y="1272375"/>
            <a:ext cx="1120628"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4805804" y="-1984570"/>
            <a:ext cx="1725333"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1774409" y="-214868"/>
            <a:ext cx="1327563"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6098755" y="533698"/>
            <a:ext cx="590263"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4449889" y="1534757"/>
            <a:ext cx="1068341" cy="801256"/>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4972741" y="1306118"/>
            <a:ext cx="1149463" cy="862097"/>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1182847" y="3838655"/>
            <a:ext cx="6839126" cy="707886"/>
          </a:xfrm>
          <a:prstGeom prst="rect">
            <a:avLst/>
          </a:prstGeom>
          <a:noFill/>
        </p:spPr>
        <p:txBody>
          <a:bodyPr wrap="square" rtlCol="0">
            <a:spAutoFit/>
          </a:bodyPr>
          <a:lstStyle/>
          <a:p>
            <a:pPr algn="ctr"/>
            <a:r>
              <a:rPr lang="en-US" altLang="zh-TW" sz="4000" b="1" dirty="0">
                <a:solidFill>
                  <a:srgbClr val="2070A1"/>
                </a:solidFill>
                <a:cs typeface="+mn-ea"/>
                <a:sym typeface="+mn-lt"/>
              </a:rPr>
              <a:t>109-2 </a:t>
            </a:r>
            <a:r>
              <a:rPr lang="zh-TW" altLang="en-US" sz="4000" b="1" dirty="0" smtClean="0">
                <a:solidFill>
                  <a:srgbClr val="2070A1"/>
                </a:solidFill>
                <a:cs typeface="+mn-ea"/>
                <a:sym typeface="+mn-lt"/>
              </a:rPr>
              <a:t>學習</a:t>
            </a:r>
            <a:r>
              <a:rPr lang="zh-TW" altLang="en-US" sz="4000" b="1" dirty="0">
                <a:solidFill>
                  <a:srgbClr val="2070A1"/>
                </a:solidFill>
                <a:cs typeface="+mn-ea"/>
                <a:sym typeface="+mn-lt"/>
              </a:rPr>
              <a:t>歷程檔案注意事項</a:t>
            </a:r>
            <a:endParaRPr lang="zh-CN" altLang="en-US" sz="4000" b="1" dirty="0">
              <a:solidFill>
                <a:srgbClr val="2070A1"/>
              </a:solidFill>
              <a:cs typeface="+mn-ea"/>
              <a:sym typeface="+mn-lt"/>
            </a:endParaRPr>
          </a:p>
        </p:txBody>
      </p:sp>
      <p:cxnSp>
        <p:nvCxnSpPr>
          <p:cNvPr id="31" name="直接连接符 30"/>
          <p:cNvCxnSpPr/>
          <p:nvPr/>
        </p:nvCxnSpPr>
        <p:spPr>
          <a:xfrm>
            <a:off x="4112590" y="4781807"/>
            <a:ext cx="951665"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374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51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5"/>
          <p:cNvSpPr txBox="1">
            <a:spLocks noGrp="1"/>
          </p:cNvSpPr>
          <p:nvPr>
            <p:ph type="title"/>
          </p:nvPr>
        </p:nvSpPr>
        <p:spPr>
          <a:xfrm>
            <a:off x="447675" y="76200"/>
            <a:ext cx="7485600" cy="1097200"/>
          </a:xfrm>
          <a:prstGeom prst="rect">
            <a:avLst/>
          </a:prstGeom>
          <a:noFill/>
          <a:ln>
            <a:noFill/>
          </a:ln>
        </p:spPr>
        <p:txBody>
          <a:bodyPr spcFirstLastPara="1" wrap="square" lIns="0" tIns="45700" rIns="0" bIns="45700" anchor="b" anchorCtr="0">
            <a:noAutofit/>
          </a:bodyPr>
          <a:lstStyle/>
          <a:p>
            <a:pPr>
              <a:buSzPts val="3200"/>
            </a:pPr>
            <a:r>
              <a:rPr lang="en-US" altLang="zh-TW" sz="5867" b="1" dirty="0">
                <a:solidFill>
                  <a:schemeClr val="dk2"/>
                </a:solidFill>
              </a:rPr>
              <a:t>109-2</a:t>
            </a:r>
            <a:r>
              <a:rPr lang="zh-TW" altLang="en-US" sz="5867" b="1" dirty="0">
                <a:solidFill>
                  <a:schemeClr val="dk2"/>
                </a:solidFill>
              </a:rPr>
              <a:t>時程</a:t>
            </a:r>
            <a:endParaRPr sz="5867" b="1" dirty="0">
              <a:solidFill>
                <a:schemeClr val="dk2"/>
              </a:solidFill>
            </a:endParaRPr>
          </a:p>
        </p:txBody>
      </p:sp>
      <p:sp>
        <p:nvSpPr>
          <p:cNvPr id="474" name="Google Shape;474;p55"/>
          <p:cNvSpPr txBox="1">
            <a:spLocks noGrp="1"/>
          </p:cNvSpPr>
          <p:nvPr>
            <p:ph sz="quarter" idx="1"/>
          </p:nvPr>
        </p:nvSpPr>
        <p:spPr>
          <a:xfrm>
            <a:off x="552500" y="1280400"/>
            <a:ext cx="8406000" cy="5383200"/>
          </a:xfrm>
          <a:prstGeom prst="rect">
            <a:avLst/>
          </a:prstGeom>
          <a:noFill/>
          <a:ln>
            <a:noFill/>
          </a:ln>
        </p:spPr>
        <p:txBody>
          <a:bodyPr spcFirstLastPara="1" wrap="square" lIns="0" tIns="45700" rIns="0" bIns="45700" anchor="t" anchorCtr="0">
            <a:noAutofit/>
          </a:bodyPr>
          <a:lstStyle/>
          <a:p>
            <a:pPr marL="237061" indent="-245527">
              <a:spcBef>
                <a:spcPts val="0"/>
              </a:spcBef>
              <a:buSzPts val="2900"/>
            </a:pPr>
            <a:r>
              <a:rPr lang="zh-TW" altLang="en-US" sz="3200" b="1" dirty="0"/>
              <a:t>學生</a:t>
            </a:r>
            <a:r>
              <a:rPr lang="zh-TW" altLang="en-US" sz="3200" dirty="0"/>
              <a:t>上傳</a:t>
            </a:r>
            <a:r>
              <a:rPr lang="zh-TW" altLang="en-US" sz="3200" b="1" u="sng" dirty="0">
                <a:solidFill>
                  <a:srgbClr val="222222"/>
                </a:solidFill>
                <a:highlight>
                  <a:srgbClr val="FFFFFF"/>
                </a:highlight>
              </a:rPr>
              <a:t>課程學習成果</a:t>
            </a:r>
            <a:r>
              <a:rPr lang="zh-TW" altLang="en-US" sz="3200" dirty="0"/>
              <a:t>截止日：</a:t>
            </a:r>
            <a:endParaRPr sz="3200" dirty="0"/>
          </a:p>
          <a:p>
            <a:pPr marL="0" indent="0">
              <a:buSzPts val="3800"/>
              <a:buNone/>
            </a:pPr>
            <a:r>
              <a:rPr lang="zh-TW" altLang="en-US" sz="3200" dirty="0"/>
              <a:t>    </a:t>
            </a:r>
            <a:r>
              <a:rPr lang="en-US" altLang="zh-TW" sz="3200" b="1" dirty="0">
                <a:solidFill>
                  <a:srgbClr val="FF0000"/>
                </a:solidFill>
                <a:highlight>
                  <a:srgbClr val="FFFFFF"/>
                </a:highlight>
              </a:rPr>
              <a:t>110</a:t>
            </a:r>
            <a:r>
              <a:rPr lang="zh-TW" altLang="en-US" sz="3200" b="1" dirty="0">
                <a:solidFill>
                  <a:srgbClr val="FF0000"/>
                </a:solidFill>
                <a:highlight>
                  <a:srgbClr val="FFFFFF"/>
                </a:highlight>
              </a:rPr>
              <a:t>年</a:t>
            </a:r>
            <a:r>
              <a:rPr lang="en-US" altLang="zh-TW" sz="3200" b="1" dirty="0">
                <a:solidFill>
                  <a:srgbClr val="FF0000"/>
                </a:solidFill>
                <a:highlight>
                  <a:srgbClr val="FFFFFF"/>
                </a:highlight>
              </a:rPr>
              <a:t>7</a:t>
            </a:r>
            <a:r>
              <a:rPr lang="zh-TW" altLang="en-US" sz="3200" b="1" dirty="0">
                <a:solidFill>
                  <a:srgbClr val="FF0000"/>
                </a:solidFill>
                <a:highlight>
                  <a:srgbClr val="FFFFFF"/>
                </a:highlight>
              </a:rPr>
              <a:t>月</a:t>
            </a:r>
            <a:r>
              <a:rPr lang="en-US" altLang="zh-TW" sz="3200" b="1" dirty="0">
                <a:solidFill>
                  <a:srgbClr val="FF0000"/>
                </a:solidFill>
                <a:highlight>
                  <a:srgbClr val="FFFFFF"/>
                </a:highlight>
              </a:rPr>
              <a:t>16</a:t>
            </a:r>
            <a:r>
              <a:rPr lang="zh-TW" altLang="en-US" sz="3200" b="1" dirty="0">
                <a:solidFill>
                  <a:srgbClr val="FF0000"/>
                </a:solidFill>
                <a:highlight>
                  <a:srgbClr val="FFFFFF"/>
                </a:highlight>
              </a:rPr>
              <a:t>日</a:t>
            </a:r>
            <a:r>
              <a:rPr lang="en-US" altLang="zh-TW" sz="3200" b="1" dirty="0">
                <a:solidFill>
                  <a:srgbClr val="FF0000"/>
                </a:solidFill>
                <a:highlight>
                  <a:srgbClr val="FFFFFF"/>
                </a:highlight>
              </a:rPr>
              <a:t>(</a:t>
            </a:r>
            <a:r>
              <a:rPr lang="zh-TW" altLang="en-US" sz="3200" b="1" dirty="0">
                <a:solidFill>
                  <a:srgbClr val="FF0000"/>
                </a:solidFill>
                <a:highlight>
                  <a:srgbClr val="FFFFFF"/>
                </a:highlight>
              </a:rPr>
              <a:t>五</a:t>
            </a:r>
            <a:r>
              <a:rPr lang="en-US" altLang="zh-TW" sz="3200" b="1" dirty="0">
                <a:solidFill>
                  <a:srgbClr val="FF0000"/>
                </a:solidFill>
                <a:highlight>
                  <a:srgbClr val="FFFFFF"/>
                </a:highlight>
              </a:rPr>
              <a:t>)23:59</a:t>
            </a:r>
            <a:endParaRPr sz="3200" dirty="0"/>
          </a:p>
          <a:p>
            <a:pPr marL="0" indent="0">
              <a:buClr>
                <a:srgbClr val="0070C0"/>
              </a:buClr>
              <a:buSzPts val="2100"/>
              <a:buNone/>
            </a:pPr>
            <a:r>
              <a:rPr lang="zh-TW" altLang="en-US" sz="3067" b="1" dirty="0">
                <a:solidFill>
                  <a:srgbClr val="0070C0"/>
                </a:solidFill>
              </a:rPr>
              <a:t>   </a:t>
            </a:r>
            <a:r>
              <a:rPr lang="zh-TW" altLang="en-US" sz="3200" b="1" dirty="0">
                <a:solidFill>
                  <a:srgbClr val="0070C0"/>
                </a:solidFill>
              </a:rPr>
              <a:t>僅能於此時間前上傳、編輯、刪除與送出認證課程成果檔案</a:t>
            </a:r>
            <a:endParaRPr sz="3200" b="1" dirty="0">
              <a:solidFill>
                <a:srgbClr val="0070C0"/>
              </a:solidFill>
            </a:endParaRPr>
          </a:p>
          <a:p>
            <a:pPr marL="0" indent="0">
              <a:buSzPts val="1800"/>
              <a:buNone/>
            </a:pPr>
            <a:r>
              <a:rPr lang="en-US" altLang="zh-TW" sz="2400" b="1" dirty="0"/>
              <a:t>QA</a:t>
            </a:r>
            <a:r>
              <a:rPr lang="zh-TW" altLang="en-US" sz="2400" b="1" dirty="0"/>
              <a:t>：上傳的課程學習成果被老師認證不通過時，有以下處理方式：</a:t>
            </a:r>
            <a:endParaRPr sz="2400" dirty="0"/>
          </a:p>
          <a:p>
            <a:pPr marL="237061" indent="-270927">
              <a:buSzPts val="2200"/>
            </a:pPr>
            <a:r>
              <a:rPr lang="zh-TW" altLang="en-US" sz="2400" b="1" dirty="0"/>
              <a:t>在</a:t>
            </a:r>
            <a:r>
              <a:rPr lang="en-US" altLang="zh-TW" sz="2400" b="1" dirty="0"/>
              <a:t>7</a:t>
            </a:r>
            <a:r>
              <a:rPr lang="zh-TW" altLang="en-US" sz="2400" b="1" dirty="0"/>
              <a:t>月</a:t>
            </a:r>
            <a:r>
              <a:rPr lang="en-US" altLang="zh-TW" sz="2400" b="1" dirty="0"/>
              <a:t>16</a:t>
            </a:r>
            <a:r>
              <a:rPr lang="zh-TW" altLang="en-US" sz="2400" b="1" dirty="0"/>
              <a:t>日</a:t>
            </a:r>
            <a:r>
              <a:rPr lang="zh-TW" altLang="en-US" sz="2400" b="1" dirty="0">
                <a:solidFill>
                  <a:srgbClr val="FF0000"/>
                </a:solidFill>
              </a:rPr>
              <a:t>前</a:t>
            </a:r>
            <a:r>
              <a:rPr lang="zh-TW" altLang="en-US" sz="2400" b="1" dirty="0"/>
              <a:t>都可以再編輯修正及重新送出給老師認證。</a:t>
            </a:r>
            <a:endParaRPr sz="2400" dirty="0"/>
          </a:p>
          <a:p>
            <a:pPr marL="237061" indent="-270927">
              <a:buSzPts val="2200"/>
            </a:pPr>
            <a:r>
              <a:rPr lang="zh-TW" altLang="en-US" sz="2400" b="1" dirty="0"/>
              <a:t>在</a:t>
            </a:r>
            <a:r>
              <a:rPr lang="en-US" altLang="zh-TW" sz="2400" b="1" dirty="0"/>
              <a:t>7</a:t>
            </a:r>
            <a:r>
              <a:rPr lang="zh-TW" altLang="en-US" sz="2400" b="1" dirty="0"/>
              <a:t>月</a:t>
            </a:r>
            <a:r>
              <a:rPr lang="en-US" altLang="zh-TW" sz="2400" b="1" dirty="0"/>
              <a:t>16</a:t>
            </a:r>
            <a:r>
              <a:rPr lang="zh-TW" altLang="en-US" sz="2400" b="1" dirty="0"/>
              <a:t>日</a:t>
            </a:r>
            <a:r>
              <a:rPr lang="zh-TW" altLang="en-US" sz="2400" b="1" dirty="0">
                <a:solidFill>
                  <a:srgbClr val="FF0000"/>
                </a:solidFill>
              </a:rPr>
              <a:t>後</a:t>
            </a:r>
            <a:r>
              <a:rPr lang="zh-TW" altLang="en-US" sz="2400" b="1" dirty="0"/>
              <a:t>被老師退回者，</a:t>
            </a:r>
            <a:r>
              <a:rPr lang="zh-TW" altLang="en-US" sz="2400" b="1" dirty="0">
                <a:solidFill>
                  <a:srgbClr val="FF0000"/>
                </a:solidFill>
              </a:rPr>
              <a:t>不能</a:t>
            </a:r>
            <a:r>
              <a:rPr lang="zh-TW" altLang="en-US" sz="2400" b="1" dirty="0"/>
              <a:t>再編輯及重新送出給老師認證。</a:t>
            </a:r>
            <a:endParaRPr sz="2400" b="1" dirty="0"/>
          </a:p>
          <a:p>
            <a:pPr marL="237061" indent="-220128">
              <a:buSzPts val="2200"/>
            </a:pPr>
            <a:r>
              <a:rPr lang="zh-TW" altLang="en-US" sz="2400" dirty="0"/>
              <a:t>任課教師認證截止日：</a:t>
            </a:r>
            <a:r>
              <a:rPr lang="en-US" altLang="zh-TW" sz="2400" dirty="0"/>
              <a:t>110</a:t>
            </a:r>
            <a:r>
              <a:rPr lang="zh-TW" altLang="en-US" sz="2400" dirty="0"/>
              <a:t>年</a:t>
            </a:r>
            <a:r>
              <a:rPr lang="en-US" altLang="zh-TW" sz="2400" dirty="0"/>
              <a:t>7</a:t>
            </a:r>
            <a:r>
              <a:rPr lang="zh-TW" altLang="en-US" sz="2400" dirty="0"/>
              <a:t>月</a:t>
            </a:r>
            <a:r>
              <a:rPr lang="en-US" altLang="zh-TW" sz="2400" dirty="0"/>
              <a:t>30</a:t>
            </a:r>
            <a:r>
              <a:rPr lang="zh-TW" altLang="en-US" sz="2400" dirty="0"/>
              <a:t>日</a:t>
            </a:r>
            <a:r>
              <a:rPr lang="en-US" altLang="zh-TW" sz="2400" dirty="0"/>
              <a:t>(</a:t>
            </a:r>
            <a:r>
              <a:rPr lang="zh-TW" altLang="en-US" sz="2400" dirty="0"/>
              <a:t>星期五</a:t>
            </a:r>
            <a:r>
              <a:rPr lang="en-US" altLang="zh-TW" sz="2400" dirty="0"/>
              <a:t>)</a:t>
            </a:r>
            <a:endParaRPr sz="2400" dirty="0"/>
          </a:p>
          <a:p>
            <a:pPr marL="237061" indent="-50799">
              <a:buSzPts val="2100"/>
              <a:buNone/>
            </a:pPr>
            <a:endParaRPr sz="2800" dirty="0"/>
          </a:p>
          <a:p>
            <a:pPr marL="237061" indent="-101597">
              <a:spcAft>
                <a:spcPts val="2133"/>
              </a:spcAft>
              <a:buNone/>
            </a:pPr>
            <a:endParaRPr dirty="0">
              <a:latin typeface="Arial"/>
              <a:ea typeface="Arial"/>
              <a:cs typeface="Arial"/>
              <a:sym typeface="Arial"/>
            </a:endParaRPr>
          </a:p>
        </p:txBody>
      </p:sp>
    </p:spTree>
    <p:extLst>
      <p:ext uri="{BB962C8B-B14F-4D97-AF65-F5344CB8AC3E}">
        <p14:creationId xmlns:p14="http://schemas.microsoft.com/office/powerpoint/2010/main" val="6932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6"/>
          <p:cNvSpPr txBox="1">
            <a:spLocks noGrp="1"/>
          </p:cNvSpPr>
          <p:nvPr>
            <p:ph type="title"/>
          </p:nvPr>
        </p:nvSpPr>
        <p:spPr>
          <a:xfrm>
            <a:off x="447675" y="76200"/>
            <a:ext cx="7485600" cy="1097200"/>
          </a:xfrm>
          <a:prstGeom prst="rect">
            <a:avLst/>
          </a:prstGeom>
          <a:noFill/>
          <a:ln>
            <a:noFill/>
          </a:ln>
        </p:spPr>
        <p:txBody>
          <a:bodyPr spcFirstLastPara="1" wrap="square" lIns="0" tIns="45700" rIns="0" bIns="45700" anchor="b" anchorCtr="0">
            <a:noAutofit/>
          </a:bodyPr>
          <a:lstStyle/>
          <a:p>
            <a:pPr>
              <a:buSzPts val="3200"/>
            </a:pPr>
            <a:r>
              <a:rPr lang="en-US" altLang="zh-TW" sz="5867" b="1">
                <a:solidFill>
                  <a:schemeClr val="dk2"/>
                </a:solidFill>
              </a:rPr>
              <a:t>109-2</a:t>
            </a:r>
            <a:r>
              <a:rPr lang="zh-TW" altLang="en-US" sz="5867" b="1">
                <a:solidFill>
                  <a:schemeClr val="dk2"/>
                </a:solidFill>
              </a:rPr>
              <a:t>時程</a:t>
            </a:r>
            <a:endParaRPr sz="5867" b="1">
              <a:solidFill>
                <a:schemeClr val="dk2"/>
              </a:solidFill>
            </a:endParaRPr>
          </a:p>
        </p:txBody>
      </p:sp>
      <p:sp>
        <p:nvSpPr>
          <p:cNvPr id="480" name="Google Shape;480;p56"/>
          <p:cNvSpPr txBox="1">
            <a:spLocks noGrp="1"/>
          </p:cNvSpPr>
          <p:nvPr>
            <p:ph sz="quarter" idx="1"/>
          </p:nvPr>
        </p:nvSpPr>
        <p:spPr>
          <a:xfrm>
            <a:off x="552500" y="1280400"/>
            <a:ext cx="8406000" cy="5383200"/>
          </a:xfrm>
          <a:prstGeom prst="rect">
            <a:avLst/>
          </a:prstGeom>
          <a:noFill/>
          <a:ln>
            <a:noFill/>
          </a:ln>
        </p:spPr>
        <p:txBody>
          <a:bodyPr spcFirstLastPara="1" wrap="square" lIns="0" tIns="45700" rIns="0" bIns="45700" anchor="t" anchorCtr="0">
            <a:noAutofit/>
          </a:bodyPr>
          <a:lstStyle/>
          <a:p>
            <a:pPr marL="237061" indent="-245527">
              <a:spcBef>
                <a:spcPts val="0"/>
              </a:spcBef>
              <a:buSzPts val="2900"/>
            </a:pPr>
            <a:r>
              <a:rPr lang="zh-TW" altLang="en-US" sz="3600" b="1" dirty="0"/>
              <a:t>學生</a:t>
            </a:r>
            <a:r>
              <a:rPr lang="zh-TW" altLang="en-US" sz="3600" dirty="0"/>
              <a:t>上傳</a:t>
            </a:r>
            <a:r>
              <a:rPr lang="zh-TW" altLang="en-US" sz="3600" b="1" u="sng" dirty="0">
                <a:solidFill>
                  <a:srgbClr val="222222"/>
                </a:solidFill>
                <a:highlight>
                  <a:srgbClr val="FFFFFF"/>
                </a:highlight>
              </a:rPr>
              <a:t>多元學習表現</a:t>
            </a:r>
            <a:r>
              <a:rPr lang="zh-TW" altLang="en-US" sz="3600" dirty="0"/>
              <a:t>截止日：</a:t>
            </a:r>
            <a:endParaRPr sz="3600" dirty="0"/>
          </a:p>
          <a:p>
            <a:pPr marL="0" indent="0">
              <a:buSzPts val="3800"/>
              <a:buNone/>
            </a:pPr>
            <a:r>
              <a:rPr lang="zh-TW" altLang="en-US" sz="3600" dirty="0"/>
              <a:t>    </a:t>
            </a:r>
            <a:r>
              <a:rPr lang="en-US" altLang="zh-TW" sz="3600" b="1" dirty="0">
                <a:solidFill>
                  <a:srgbClr val="FF0000"/>
                </a:solidFill>
                <a:highlight>
                  <a:srgbClr val="FFFFFF"/>
                </a:highlight>
              </a:rPr>
              <a:t>110</a:t>
            </a:r>
            <a:r>
              <a:rPr lang="zh-TW" altLang="en-US" sz="3600" b="1" dirty="0">
                <a:solidFill>
                  <a:srgbClr val="FF0000"/>
                </a:solidFill>
                <a:highlight>
                  <a:srgbClr val="FFFFFF"/>
                </a:highlight>
              </a:rPr>
              <a:t>年</a:t>
            </a:r>
            <a:r>
              <a:rPr lang="en-US" altLang="zh-TW" sz="3600" b="1" dirty="0">
                <a:solidFill>
                  <a:srgbClr val="FF0000"/>
                </a:solidFill>
                <a:highlight>
                  <a:srgbClr val="FFFFFF"/>
                </a:highlight>
              </a:rPr>
              <a:t>7</a:t>
            </a:r>
            <a:r>
              <a:rPr lang="zh-TW" altLang="en-US" sz="3600" b="1" dirty="0">
                <a:solidFill>
                  <a:srgbClr val="FF0000"/>
                </a:solidFill>
                <a:highlight>
                  <a:srgbClr val="FFFFFF"/>
                </a:highlight>
              </a:rPr>
              <a:t>月</a:t>
            </a:r>
            <a:r>
              <a:rPr lang="en-US" altLang="zh-TW" sz="3600" b="1" dirty="0">
                <a:solidFill>
                  <a:srgbClr val="FF0000"/>
                </a:solidFill>
                <a:highlight>
                  <a:srgbClr val="FFFFFF"/>
                </a:highlight>
              </a:rPr>
              <a:t>31</a:t>
            </a:r>
            <a:r>
              <a:rPr lang="zh-TW" altLang="en-US" sz="3600" b="1" dirty="0">
                <a:solidFill>
                  <a:srgbClr val="FF0000"/>
                </a:solidFill>
                <a:highlight>
                  <a:srgbClr val="FFFFFF"/>
                </a:highlight>
              </a:rPr>
              <a:t>日</a:t>
            </a:r>
            <a:r>
              <a:rPr lang="en-US" altLang="zh-TW" sz="3600" b="1" dirty="0">
                <a:solidFill>
                  <a:srgbClr val="FF0000"/>
                </a:solidFill>
                <a:highlight>
                  <a:srgbClr val="FFFFFF"/>
                </a:highlight>
              </a:rPr>
              <a:t>(</a:t>
            </a:r>
            <a:r>
              <a:rPr lang="zh-TW" altLang="en-US" sz="3600" b="1" dirty="0">
                <a:solidFill>
                  <a:srgbClr val="FF0000"/>
                </a:solidFill>
                <a:highlight>
                  <a:srgbClr val="FFFFFF"/>
                </a:highlight>
              </a:rPr>
              <a:t>六</a:t>
            </a:r>
            <a:r>
              <a:rPr lang="en-US" altLang="zh-TW" sz="3600" b="1" dirty="0">
                <a:solidFill>
                  <a:srgbClr val="FF0000"/>
                </a:solidFill>
                <a:highlight>
                  <a:srgbClr val="FFFFFF"/>
                </a:highlight>
              </a:rPr>
              <a:t>)23:59</a:t>
            </a:r>
            <a:endParaRPr sz="3600" dirty="0"/>
          </a:p>
          <a:p>
            <a:pPr marL="0" indent="0">
              <a:lnSpc>
                <a:spcPct val="150000"/>
              </a:lnSpc>
              <a:buClr>
                <a:srgbClr val="0070C0"/>
              </a:buClr>
              <a:buSzPts val="2100"/>
              <a:buNone/>
            </a:pPr>
            <a:r>
              <a:rPr lang="zh-TW" altLang="en-US" sz="2800" b="1" dirty="0">
                <a:solidFill>
                  <a:srgbClr val="0070C0"/>
                </a:solidFill>
              </a:rPr>
              <a:t>  </a:t>
            </a:r>
            <a:r>
              <a:rPr lang="zh-TW" altLang="en-US" sz="2800" dirty="0" smtClean="0">
                <a:solidFill>
                  <a:srgbClr val="0070C0"/>
                </a:solidFill>
                <a:highlight>
                  <a:srgbClr val="FFFFFF"/>
                </a:highlight>
                <a:latin typeface="Open Sans"/>
                <a:ea typeface="Open Sans"/>
                <a:cs typeface="Open Sans"/>
                <a:sym typeface="Open Sans"/>
              </a:rPr>
              <a:t>多元</a:t>
            </a:r>
            <a:r>
              <a:rPr lang="zh-TW" altLang="en-US" sz="2800" dirty="0">
                <a:solidFill>
                  <a:srgbClr val="0070C0"/>
                </a:solidFill>
                <a:highlight>
                  <a:srgbClr val="FFFFFF"/>
                </a:highlight>
                <a:latin typeface="Open Sans"/>
                <a:ea typeface="Open Sans"/>
                <a:cs typeface="Open Sans"/>
                <a:sym typeface="Open Sans"/>
              </a:rPr>
              <a:t>學習表現包含：自填幹部經歷、競賽參與、證照檢定</a:t>
            </a:r>
            <a:r>
              <a:rPr lang="zh-TW" altLang="en-US" sz="2800" dirty="0" smtClean="0">
                <a:solidFill>
                  <a:srgbClr val="0070C0"/>
                </a:solidFill>
                <a:highlight>
                  <a:srgbClr val="FFFFFF"/>
                </a:highlight>
                <a:latin typeface="Open Sans"/>
                <a:ea typeface="Open Sans"/>
                <a:cs typeface="Open Sans"/>
                <a:sym typeface="Open Sans"/>
              </a:rPr>
              <a:t>、彈性</a:t>
            </a:r>
            <a:r>
              <a:rPr lang="zh-TW" altLang="en-US" sz="2800" dirty="0">
                <a:solidFill>
                  <a:srgbClr val="0070C0"/>
                </a:solidFill>
                <a:highlight>
                  <a:srgbClr val="FFFFFF"/>
                </a:highlight>
                <a:latin typeface="Open Sans"/>
                <a:ea typeface="Open Sans"/>
                <a:cs typeface="Open Sans"/>
                <a:sym typeface="Open Sans"/>
              </a:rPr>
              <a:t>學習時間紀錄、團體活動及服務</a:t>
            </a:r>
            <a:r>
              <a:rPr lang="zh-TW" altLang="en-US" sz="2800" dirty="0" smtClean="0">
                <a:solidFill>
                  <a:srgbClr val="0070C0"/>
                </a:solidFill>
                <a:highlight>
                  <a:srgbClr val="FFFFFF"/>
                </a:highlight>
                <a:latin typeface="Open Sans"/>
                <a:ea typeface="Open Sans"/>
                <a:cs typeface="Open Sans"/>
                <a:sym typeface="Open Sans"/>
              </a:rPr>
              <a:t>學習</a:t>
            </a:r>
            <a:r>
              <a:rPr lang="zh-TW" altLang="en-US" sz="2800" dirty="0">
                <a:solidFill>
                  <a:srgbClr val="0070C0"/>
                </a:solidFill>
                <a:highlight>
                  <a:srgbClr val="FFFFFF"/>
                </a:highlight>
                <a:latin typeface="Open Sans"/>
                <a:ea typeface="Open Sans"/>
                <a:cs typeface="Open Sans"/>
                <a:sym typeface="Open Sans"/>
              </a:rPr>
              <a:t>等。</a:t>
            </a:r>
            <a:endParaRPr sz="2800" dirty="0">
              <a:solidFill>
                <a:srgbClr val="0070C0"/>
              </a:solidFill>
              <a:highlight>
                <a:srgbClr val="FFFFFF"/>
              </a:highlight>
              <a:latin typeface="Open Sans"/>
              <a:ea typeface="Open Sans"/>
              <a:cs typeface="Open Sans"/>
              <a:sym typeface="Open Sans"/>
            </a:endParaRPr>
          </a:p>
          <a:p>
            <a:pPr marL="0" indent="0">
              <a:lnSpc>
                <a:spcPct val="100000"/>
              </a:lnSpc>
              <a:buClr>
                <a:srgbClr val="0070C0"/>
              </a:buClr>
              <a:buSzPts val="2100"/>
              <a:buNone/>
            </a:pPr>
            <a:r>
              <a:rPr lang="zh-TW" altLang="en-US" sz="3200" dirty="0">
                <a:solidFill>
                  <a:srgbClr val="0070C0"/>
                </a:solidFill>
                <a:highlight>
                  <a:srgbClr val="FFFFFF"/>
                </a:highlight>
                <a:latin typeface="Open Sans"/>
                <a:ea typeface="Open Sans"/>
                <a:cs typeface="Open Sans"/>
                <a:sym typeface="Open Sans"/>
              </a:rPr>
              <a:t>   </a:t>
            </a:r>
            <a:r>
              <a:rPr lang="zh-TW" altLang="en-US" sz="3200" b="1" dirty="0">
                <a:solidFill>
                  <a:srgbClr val="0070C0"/>
                </a:solidFill>
                <a:highlight>
                  <a:srgbClr val="FFFFFF"/>
                </a:highlight>
                <a:latin typeface="Open Sans"/>
                <a:ea typeface="Open Sans"/>
                <a:cs typeface="Open Sans"/>
                <a:sym typeface="Open Sans"/>
              </a:rPr>
              <a:t>由學生自行上傳檔案及心得，</a:t>
            </a:r>
            <a:r>
              <a:rPr lang="zh-TW" altLang="en-US" sz="3200" b="1" u="sng" dirty="0">
                <a:solidFill>
                  <a:srgbClr val="FF0000"/>
                </a:solidFill>
                <a:highlight>
                  <a:srgbClr val="FFFFFF"/>
                </a:highlight>
                <a:latin typeface="Open Sans"/>
                <a:ea typeface="Open Sans"/>
                <a:cs typeface="Open Sans"/>
                <a:sym typeface="Open Sans"/>
              </a:rPr>
              <a:t>不須教師認證</a:t>
            </a:r>
            <a:r>
              <a:rPr lang="zh-TW" altLang="en-US" sz="3200" b="1" dirty="0">
                <a:solidFill>
                  <a:srgbClr val="0070C0"/>
                </a:solidFill>
                <a:highlight>
                  <a:srgbClr val="FFFFFF"/>
                </a:highlight>
                <a:latin typeface="Open Sans"/>
                <a:ea typeface="Open Sans"/>
                <a:cs typeface="Open Sans"/>
                <a:sym typeface="Open Sans"/>
              </a:rPr>
              <a:t>。</a:t>
            </a:r>
            <a:endParaRPr sz="3200" b="1" dirty="0">
              <a:solidFill>
                <a:srgbClr val="0070C0"/>
              </a:solidFill>
              <a:latin typeface="Open Sans"/>
              <a:ea typeface="Open Sans"/>
              <a:cs typeface="Open Sans"/>
              <a:sym typeface="Open Sans"/>
            </a:endParaRPr>
          </a:p>
          <a:p>
            <a:pPr marL="237061" indent="-50799">
              <a:buSzPts val="2100"/>
              <a:buNone/>
            </a:pPr>
            <a:endParaRPr sz="2800" dirty="0">
              <a:solidFill>
                <a:srgbClr val="0070C0"/>
              </a:solidFill>
            </a:endParaRPr>
          </a:p>
          <a:p>
            <a:pPr marL="237061" indent="-101597">
              <a:spcAft>
                <a:spcPts val="2133"/>
              </a:spcAft>
              <a:buNone/>
            </a:pPr>
            <a:endParaRPr dirty="0">
              <a:latin typeface="Arial"/>
              <a:ea typeface="Arial"/>
              <a:cs typeface="Arial"/>
              <a:sym typeface="Arial"/>
            </a:endParaRPr>
          </a:p>
        </p:txBody>
      </p:sp>
    </p:spTree>
    <p:extLst>
      <p:ext uri="{BB962C8B-B14F-4D97-AF65-F5344CB8AC3E}">
        <p14:creationId xmlns:p14="http://schemas.microsoft.com/office/powerpoint/2010/main" val="211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752475" y="279400"/>
            <a:ext cx="7485600" cy="1097200"/>
          </a:xfrm>
          <a:prstGeom prst="rect">
            <a:avLst/>
          </a:prstGeom>
          <a:noFill/>
          <a:ln>
            <a:noFill/>
          </a:ln>
        </p:spPr>
        <p:txBody>
          <a:bodyPr spcFirstLastPara="1" wrap="square" lIns="0" tIns="45700" rIns="0" bIns="45700" anchor="b" anchorCtr="0">
            <a:noAutofit/>
          </a:bodyPr>
          <a:lstStyle/>
          <a:p>
            <a:pPr>
              <a:buSzPts val="3200"/>
            </a:pPr>
            <a:r>
              <a:rPr lang="zh-TW" altLang="en-US" sz="5867" b="1">
                <a:solidFill>
                  <a:schemeClr val="dk2"/>
                </a:solidFill>
                <a:latin typeface="Open Sans"/>
                <a:ea typeface="Open Sans"/>
                <a:cs typeface="Open Sans"/>
                <a:sym typeface="Open Sans"/>
              </a:rPr>
              <a:t>請同學務必</a:t>
            </a:r>
            <a:r>
              <a:rPr lang="en-US" altLang="zh-TW" sz="5867" b="1">
                <a:solidFill>
                  <a:schemeClr val="dk2"/>
                </a:solidFill>
                <a:latin typeface="Open Sans"/>
                <a:ea typeface="Open Sans"/>
                <a:cs typeface="Open Sans"/>
                <a:sym typeface="Open Sans"/>
              </a:rPr>
              <a:t>…</a:t>
            </a:r>
            <a:endParaRPr sz="5867" b="1">
              <a:solidFill>
                <a:schemeClr val="dk2"/>
              </a:solidFill>
              <a:latin typeface="Open Sans"/>
              <a:ea typeface="Open Sans"/>
              <a:cs typeface="Open Sans"/>
              <a:sym typeface="Open Sans"/>
            </a:endParaRPr>
          </a:p>
        </p:txBody>
      </p:sp>
      <p:sp>
        <p:nvSpPr>
          <p:cNvPr id="486" name="Google Shape;486;p57"/>
          <p:cNvSpPr txBox="1">
            <a:spLocks noGrp="1"/>
          </p:cNvSpPr>
          <p:nvPr>
            <p:ph sz="quarter" idx="1"/>
          </p:nvPr>
        </p:nvSpPr>
        <p:spPr>
          <a:xfrm>
            <a:off x="828675" y="1600200"/>
            <a:ext cx="7486500" cy="4572000"/>
          </a:xfrm>
          <a:prstGeom prst="rect">
            <a:avLst/>
          </a:prstGeom>
          <a:noFill/>
          <a:ln>
            <a:noFill/>
          </a:ln>
        </p:spPr>
        <p:txBody>
          <a:bodyPr spcFirstLastPara="1" wrap="square" lIns="0" tIns="45700" rIns="0" bIns="45700" anchor="t" anchorCtr="0">
            <a:noAutofit/>
          </a:bodyPr>
          <a:lstStyle/>
          <a:p>
            <a:pPr marL="237061" indent="-237061">
              <a:lnSpc>
                <a:spcPct val="115000"/>
              </a:lnSpc>
              <a:spcBef>
                <a:spcPts val="0"/>
              </a:spcBef>
              <a:buClr>
                <a:srgbClr val="FF0000"/>
              </a:buClr>
              <a:buSzPts val="2800"/>
            </a:pPr>
            <a:r>
              <a:rPr lang="zh-TW" altLang="en-US" sz="3733">
                <a:solidFill>
                  <a:srgbClr val="FF0000"/>
                </a:solidFill>
                <a:latin typeface="Open Sans SemiBold"/>
                <a:ea typeface="Open Sans SemiBold"/>
                <a:cs typeface="Open Sans SemiBold"/>
                <a:sym typeface="Open Sans SemiBold"/>
              </a:rPr>
              <a:t>提早</a:t>
            </a:r>
            <a:r>
              <a:rPr lang="zh-TW" altLang="en-US" sz="3733">
                <a:latin typeface="Open Sans SemiBold"/>
                <a:ea typeface="Open Sans SemiBold"/>
                <a:cs typeface="Open Sans SemiBold"/>
                <a:sym typeface="Open Sans SemiBold"/>
              </a:rPr>
              <a:t>準備欲上傳的課程學習成果，</a:t>
            </a:r>
            <a:r>
              <a:rPr lang="zh-TW" altLang="en-US" sz="3733">
                <a:solidFill>
                  <a:srgbClr val="FF0000"/>
                </a:solidFill>
                <a:latin typeface="Open Sans SemiBold"/>
                <a:ea typeface="Open Sans SemiBold"/>
                <a:cs typeface="Open Sans SemiBold"/>
                <a:sym typeface="Open Sans SemiBold"/>
              </a:rPr>
              <a:t>不要</a:t>
            </a:r>
            <a:r>
              <a:rPr lang="zh-TW" altLang="en-US" sz="3733">
                <a:latin typeface="Open Sans SemiBold"/>
                <a:ea typeface="Open Sans SemiBold"/>
                <a:cs typeface="Open Sans SemiBold"/>
                <a:sym typeface="Open Sans SemiBold"/>
              </a:rPr>
              <a:t>在截止日前幾天才進行上傳作業。</a:t>
            </a:r>
            <a:endParaRPr sz="3733">
              <a:latin typeface="Open Sans SemiBold"/>
              <a:ea typeface="Open Sans SemiBold"/>
              <a:cs typeface="Open Sans SemiBold"/>
              <a:sym typeface="Open Sans SemiBold"/>
            </a:endParaRPr>
          </a:p>
          <a:p>
            <a:pPr marL="237061" indent="-237061">
              <a:lnSpc>
                <a:spcPct val="115000"/>
              </a:lnSpc>
              <a:buSzPts val="2800"/>
            </a:pPr>
            <a:r>
              <a:rPr lang="zh-TW" altLang="en-US" sz="3733">
                <a:latin typeface="Open Sans SemiBold"/>
                <a:ea typeface="Open Sans SemiBold"/>
                <a:cs typeface="Open Sans SemiBold"/>
                <a:sym typeface="Open Sans SemiBold"/>
              </a:rPr>
              <a:t>上傳至學校平臺的課程學習成果</a:t>
            </a:r>
            <a:r>
              <a:rPr lang="zh-TW" altLang="en-US" sz="3733">
                <a:solidFill>
                  <a:srgbClr val="FF0000"/>
                </a:solidFill>
                <a:latin typeface="Open Sans SemiBold"/>
                <a:ea typeface="Open Sans SemiBold"/>
                <a:cs typeface="Open Sans SemiBold"/>
                <a:sym typeface="Open Sans SemiBold"/>
              </a:rPr>
              <a:t>應以與老師討論後的最終版本為佳</a:t>
            </a:r>
            <a:r>
              <a:rPr lang="zh-TW" altLang="en-US" sz="3733">
                <a:latin typeface="Open Sans SemiBold"/>
                <a:ea typeface="Open Sans SemiBold"/>
                <a:cs typeface="Open Sans SemiBold"/>
                <a:sym typeface="Open Sans SemiBold"/>
              </a:rPr>
              <a:t>，可減少認證不通過後再次編修及重新送出認證的次數。</a:t>
            </a:r>
            <a:endParaRPr sz="3733">
              <a:latin typeface="Open Sans SemiBold"/>
              <a:ea typeface="Open Sans SemiBold"/>
              <a:cs typeface="Open Sans SemiBold"/>
              <a:sym typeface="Open Sans SemiBold"/>
            </a:endParaRPr>
          </a:p>
          <a:p>
            <a:pPr marL="237061" indent="-101597">
              <a:spcAft>
                <a:spcPts val="2133"/>
              </a:spcAft>
              <a:buNone/>
            </a:pPr>
            <a:endParaRPr/>
          </a:p>
        </p:txBody>
      </p:sp>
    </p:spTree>
    <p:extLst>
      <p:ext uri="{BB962C8B-B14F-4D97-AF65-F5344CB8AC3E}">
        <p14:creationId xmlns:p14="http://schemas.microsoft.com/office/powerpoint/2010/main" val="23934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8"/>
          <p:cNvSpPr txBox="1">
            <a:spLocks noGrp="1"/>
          </p:cNvSpPr>
          <p:nvPr>
            <p:ph type="title"/>
          </p:nvPr>
        </p:nvSpPr>
        <p:spPr>
          <a:xfrm>
            <a:off x="828675" y="76200"/>
            <a:ext cx="7485600" cy="1097200"/>
          </a:xfrm>
          <a:prstGeom prst="rect">
            <a:avLst/>
          </a:prstGeom>
          <a:noFill/>
          <a:ln>
            <a:noFill/>
          </a:ln>
        </p:spPr>
        <p:txBody>
          <a:bodyPr spcFirstLastPara="1" wrap="square" lIns="0" tIns="45700" rIns="0" bIns="45700" anchor="b" anchorCtr="0">
            <a:noAutofit/>
          </a:bodyPr>
          <a:lstStyle/>
          <a:p>
            <a:pPr>
              <a:buSzPts val="3200"/>
            </a:pPr>
            <a:r>
              <a:rPr lang="zh-TW" altLang="en-US" sz="5867" b="1">
                <a:solidFill>
                  <a:srgbClr val="616161"/>
                </a:solidFill>
                <a:latin typeface="Open Sans"/>
                <a:ea typeface="Open Sans"/>
                <a:cs typeface="Open Sans"/>
                <a:sym typeface="Open Sans"/>
              </a:rPr>
              <a:t>其他提醒事項</a:t>
            </a:r>
            <a:endParaRPr sz="5867" b="1">
              <a:solidFill>
                <a:srgbClr val="616161"/>
              </a:solidFill>
              <a:latin typeface="Open Sans"/>
              <a:ea typeface="Open Sans"/>
              <a:cs typeface="Open Sans"/>
              <a:sym typeface="Open Sans"/>
            </a:endParaRPr>
          </a:p>
        </p:txBody>
      </p:sp>
      <p:sp>
        <p:nvSpPr>
          <p:cNvPr id="492" name="Google Shape;492;p58"/>
          <p:cNvSpPr txBox="1">
            <a:spLocks noGrp="1"/>
          </p:cNvSpPr>
          <p:nvPr>
            <p:ph sz="quarter" idx="1"/>
          </p:nvPr>
        </p:nvSpPr>
        <p:spPr>
          <a:xfrm>
            <a:off x="723450" y="1348800"/>
            <a:ext cx="7958700" cy="5015200"/>
          </a:xfrm>
          <a:prstGeom prst="rect">
            <a:avLst/>
          </a:prstGeom>
          <a:noFill/>
          <a:ln>
            <a:noFill/>
          </a:ln>
        </p:spPr>
        <p:txBody>
          <a:bodyPr spcFirstLastPara="1" wrap="square" lIns="0" tIns="45700" rIns="0" bIns="45700" anchor="t" anchorCtr="0">
            <a:noAutofit/>
          </a:bodyPr>
          <a:lstStyle/>
          <a:p>
            <a:pPr marL="237061" indent="-237061">
              <a:spcBef>
                <a:spcPts val="0"/>
              </a:spcBef>
              <a:buSzPts val="2800"/>
              <a:buFont typeface="Open Sans SemiBold"/>
              <a:buChar char="●"/>
            </a:pPr>
            <a:r>
              <a:rPr lang="zh-TW" altLang="en-US" sz="3733">
                <a:latin typeface="Open Sans SemiBold"/>
                <a:ea typeface="Open Sans SemiBold"/>
                <a:cs typeface="Open Sans SemiBold"/>
                <a:sym typeface="Open Sans SemiBold"/>
              </a:rPr>
              <a:t>課程學習成果及多元表現</a:t>
            </a:r>
            <a:r>
              <a:rPr lang="zh-TW" altLang="en-US" sz="3733">
                <a:solidFill>
                  <a:srgbClr val="FF0000"/>
                </a:solidFill>
                <a:latin typeface="Open Sans SemiBold"/>
                <a:ea typeface="Open Sans SemiBold"/>
                <a:cs typeface="Open Sans SemiBold"/>
                <a:sym typeface="Open Sans SemiBold"/>
              </a:rPr>
              <a:t>內容簡述</a:t>
            </a:r>
            <a:r>
              <a:rPr lang="en-US" altLang="zh-TW" sz="3733">
                <a:solidFill>
                  <a:srgbClr val="FF0000"/>
                </a:solidFill>
                <a:latin typeface="Open Sans SemiBold"/>
                <a:ea typeface="Open Sans SemiBold"/>
                <a:cs typeface="Open Sans SemiBold"/>
                <a:sym typeface="Open Sans SemiBold"/>
              </a:rPr>
              <a:t>100</a:t>
            </a:r>
            <a:r>
              <a:rPr lang="zh-TW" altLang="en-US" sz="3733">
                <a:solidFill>
                  <a:srgbClr val="FF0000"/>
                </a:solidFill>
                <a:latin typeface="Open Sans SemiBold"/>
                <a:ea typeface="Open Sans SemiBold"/>
                <a:cs typeface="Open Sans SemiBold"/>
                <a:sym typeface="Open Sans SemiBold"/>
              </a:rPr>
              <a:t>個字</a:t>
            </a:r>
            <a:r>
              <a:rPr lang="zh-TW" altLang="en-US" sz="3733">
                <a:latin typeface="Open Sans SemiBold"/>
                <a:ea typeface="Open Sans SemiBold"/>
                <a:cs typeface="Open Sans SemiBold"/>
                <a:sym typeface="Open Sans SemiBold"/>
              </a:rPr>
              <a:t>，請同學</a:t>
            </a:r>
            <a:r>
              <a:rPr lang="zh-TW" altLang="en-US" sz="3733">
                <a:solidFill>
                  <a:srgbClr val="FF0000"/>
                </a:solidFill>
                <a:latin typeface="Open Sans SemiBold"/>
                <a:ea typeface="Open Sans SemiBold"/>
                <a:cs typeface="Open Sans SemiBold"/>
                <a:sym typeface="Open Sans SemiBold"/>
              </a:rPr>
              <a:t>務必填寫</a:t>
            </a:r>
            <a:r>
              <a:rPr lang="zh-TW" altLang="en-US" sz="3733">
                <a:latin typeface="Open Sans SemiBold"/>
                <a:ea typeface="Open Sans SemiBold"/>
                <a:cs typeface="Open Sans SemiBold"/>
                <a:sym typeface="Open Sans SemiBold"/>
              </a:rPr>
              <a:t>。</a:t>
            </a:r>
            <a:endParaRPr sz="3733">
              <a:latin typeface="Open Sans SemiBold"/>
              <a:ea typeface="Open Sans SemiBold"/>
              <a:cs typeface="Open Sans SemiBold"/>
              <a:sym typeface="Open Sans SemiBold"/>
            </a:endParaRPr>
          </a:p>
          <a:p>
            <a:pPr marL="237061" indent="-237061">
              <a:buSzPts val="2800"/>
              <a:buFont typeface="Open Sans SemiBold"/>
              <a:buChar char="●"/>
            </a:pPr>
            <a:r>
              <a:rPr lang="zh-TW" altLang="en-US" sz="3733">
                <a:latin typeface="Open Sans SemiBold"/>
                <a:ea typeface="Open Sans SemiBold"/>
                <a:cs typeface="Open Sans SemiBold"/>
                <a:sym typeface="Open Sans SemiBold"/>
              </a:rPr>
              <a:t>課程學習成果及多元表現</a:t>
            </a:r>
            <a:r>
              <a:rPr lang="zh-TW" altLang="en-US" sz="3733">
                <a:solidFill>
                  <a:srgbClr val="FF0000"/>
                </a:solidFill>
                <a:latin typeface="Open Sans SemiBold"/>
                <a:ea typeface="Open Sans SemiBold"/>
                <a:cs typeface="Open Sans SemiBold"/>
                <a:sym typeface="Open Sans SemiBold"/>
              </a:rPr>
              <a:t>證明文件檔</a:t>
            </a:r>
            <a:r>
              <a:rPr lang="zh-TW" altLang="en-US" sz="3733">
                <a:latin typeface="Open Sans SemiBold"/>
                <a:ea typeface="Open Sans SemiBold"/>
                <a:cs typeface="Open Sans SemiBold"/>
                <a:sym typeface="Open Sans SemiBold"/>
              </a:rPr>
              <a:t>，翻拍或掃描</a:t>
            </a:r>
            <a:r>
              <a:rPr lang="zh-TW" altLang="en-US" sz="3733">
                <a:solidFill>
                  <a:srgbClr val="FF0000"/>
                </a:solidFill>
                <a:latin typeface="Open Sans SemiBold"/>
                <a:ea typeface="Open Sans SemiBold"/>
                <a:cs typeface="Open Sans SemiBold"/>
                <a:sym typeface="Open Sans SemiBold"/>
              </a:rPr>
              <a:t>檔案須清楚</a:t>
            </a:r>
            <a:r>
              <a:rPr lang="zh-TW" altLang="en-US" sz="3733">
                <a:latin typeface="Open Sans SemiBold"/>
                <a:ea typeface="Open Sans SemiBold"/>
                <a:cs typeface="Open Sans SemiBold"/>
                <a:sym typeface="Open Sans SemiBold"/>
              </a:rPr>
              <a:t>。</a:t>
            </a:r>
            <a:endParaRPr sz="3733">
              <a:latin typeface="Open Sans SemiBold"/>
              <a:ea typeface="Open Sans SemiBold"/>
              <a:cs typeface="Open Sans SemiBold"/>
              <a:sym typeface="Open Sans SemiBold"/>
            </a:endParaRPr>
          </a:p>
          <a:p>
            <a:pPr marL="237061" indent="-237061">
              <a:buClr>
                <a:srgbClr val="FF0000"/>
              </a:buClr>
              <a:buSzPts val="2800"/>
              <a:buFont typeface="Open Sans SemiBold"/>
              <a:buChar char="●"/>
            </a:pPr>
            <a:r>
              <a:rPr lang="zh-TW" altLang="en-US" sz="3733">
                <a:solidFill>
                  <a:srgbClr val="FF0000"/>
                </a:solidFill>
                <a:latin typeface="Open Sans SemiBold"/>
                <a:ea typeface="Open Sans SemiBold"/>
                <a:cs typeface="Open Sans SemiBold"/>
                <a:sym typeface="Open Sans SemiBold"/>
              </a:rPr>
              <a:t>多元表現不限該年段上傳</a:t>
            </a:r>
            <a:r>
              <a:rPr lang="zh-TW" altLang="en-US" sz="3733">
                <a:latin typeface="Open Sans SemiBold"/>
                <a:ea typeface="Open Sans SemiBold"/>
                <a:cs typeface="Open Sans SemiBold"/>
                <a:sym typeface="Open Sans SemiBold"/>
              </a:rPr>
              <a:t>，一年級沒有上傳或沒有勾選者，請同學記得在高二時連同二年級時產出的多元表現傳好傳滿。</a:t>
            </a:r>
            <a:endParaRPr>
              <a:latin typeface="Open Sans SemiBold"/>
              <a:ea typeface="Open Sans SemiBold"/>
              <a:cs typeface="Open Sans SemiBold"/>
              <a:sym typeface="Open Sans SemiBold"/>
            </a:endParaRPr>
          </a:p>
        </p:txBody>
      </p:sp>
    </p:spTree>
    <p:extLst>
      <p:ext uri="{BB962C8B-B14F-4D97-AF65-F5344CB8AC3E}">
        <p14:creationId xmlns:p14="http://schemas.microsoft.com/office/powerpoint/2010/main" val="3313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123728" y="1916832"/>
            <a:ext cx="5400600"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dirty="0" smtClean="0"/>
              <a:t>Q &amp; A</a:t>
            </a:r>
            <a:endParaRPr lang="zh-TW" altLang="en-US" sz="9600" dirty="0"/>
          </a:p>
        </p:txBody>
      </p:sp>
    </p:spTree>
    <p:extLst>
      <p:ext uri="{BB962C8B-B14F-4D97-AF65-F5344CB8AC3E}">
        <p14:creationId xmlns:p14="http://schemas.microsoft.com/office/powerpoint/2010/main" val="284567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93892255"/>
              </p:ext>
            </p:extLst>
          </p:nvPr>
        </p:nvGraphicFramePr>
        <p:xfrm>
          <a:off x="1043608" y="1124744"/>
          <a:ext cx="7128791" cy="5447810"/>
        </p:xfrm>
        <a:graphic>
          <a:graphicData uri="http://schemas.openxmlformats.org/drawingml/2006/table">
            <a:tbl>
              <a:tblPr/>
              <a:tblGrid>
                <a:gridCol w="2510333"/>
                <a:gridCol w="3800174"/>
                <a:gridCol w="818284"/>
              </a:tblGrid>
              <a:tr h="546810">
                <a:tc>
                  <a:txBody>
                    <a:bodyPr/>
                    <a:lstStyle/>
                    <a:p>
                      <a:pPr algn="ctr" rtl="0" fontAlgn="ctr">
                        <a:spcBef>
                          <a:spcPts val="0"/>
                        </a:spcBef>
                        <a:spcAft>
                          <a:spcPts val="0"/>
                        </a:spcAft>
                      </a:pPr>
                      <a:r>
                        <a:rPr lang="zh-TW" altLang="en-US" sz="1800" b="0" i="0" u="none" strike="noStrike" dirty="0">
                          <a:solidFill>
                            <a:srgbClr val="000000"/>
                          </a:solidFill>
                          <a:effectLst/>
                          <a:latin typeface="DFKai-SB"/>
                        </a:rPr>
                        <a:t>主要單元</a:t>
                      </a:r>
                      <a:r>
                        <a:rPr lang="en-US" altLang="zh-TW" sz="1800" b="0" i="0" u="none" strike="noStrike" dirty="0">
                          <a:solidFill>
                            <a:srgbClr val="000000"/>
                          </a:solidFill>
                          <a:effectLst/>
                          <a:latin typeface="DFKai-SB"/>
                        </a:rPr>
                        <a:t>(</a:t>
                      </a:r>
                      <a:r>
                        <a:rPr lang="zh-TW" altLang="en-US" sz="1800" b="0" i="0" u="none" strike="noStrike" dirty="0">
                          <a:solidFill>
                            <a:srgbClr val="000000"/>
                          </a:solidFill>
                          <a:effectLst/>
                          <a:latin typeface="DFKai-SB"/>
                        </a:rPr>
                        <a:t>進度</a:t>
                      </a:r>
                      <a:r>
                        <a:rPr lang="en-US" altLang="zh-TW" sz="1800" b="0" i="0" u="none" strike="noStrike" dirty="0">
                          <a:solidFill>
                            <a:srgbClr val="000000"/>
                          </a:solidFill>
                          <a:effectLst/>
                          <a:latin typeface="DFKai-SB"/>
                        </a:rPr>
                        <a:t>)</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zh-TW" altLang="en-US" sz="1800" b="0" i="0" u="none" strike="noStrike" dirty="0">
                          <a:solidFill>
                            <a:srgbClr val="000000"/>
                          </a:solidFill>
                          <a:effectLst/>
                          <a:latin typeface="DFKai-SB"/>
                        </a:rPr>
                        <a:t>內容細項</a:t>
                      </a:r>
                      <a:endParaRPr lang="zh-TW" altLang="en-US" sz="1800" dirty="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zh-TW" altLang="en-US" sz="1800" b="0" i="0" u="none" strike="noStrike" dirty="0">
                          <a:solidFill>
                            <a:srgbClr val="000000"/>
                          </a:solidFill>
                          <a:effectLst/>
                          <a:latin typeface="DFKai-SB"/>
                        </a:rPr>
                        <a:t>分配</a:t>
                      </a:r>
                      <a:endParaRPr lang="zh-TW" altLang="en-US" sz="1800" dirty="0">
                        <a:effectLst/>
                      </a:endParaRPr>
                    </a:p>
                    <a:p>
                      <a:pPr rtl="0" fontAlgn="t">
                        <a:spcBef>
                          <a:spcPts val="0"/>
                        </a:spcBef>
                        <a:spcAft>
                          <a:spcPts val="0"/>
                        </a:spcAft>
                      </a:pPr>
                      <a:r>
                        <a:rPr lang="zh-TW" altLang="en-US" sz="1800" b="0" i="0" u="none" strike="noStrike" dirty="0">
                          <a:solidFill>
                            <a:srgbClr val="000000"/>
                          </a:solidFill>
                          <a:effectLst/>
                          <a:latin typeface="DFKai-SB"/>
                        </a:rPr>
                        <a:t>節數</a:t>
                      </a:r>
                      <a:endParaRPr lang="zh-TW" altLang="en-US" sz="1800" dirty="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810">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一</a:t>
                      </a:r>
                      <a:r>
                        <a:rPr lang="en-US" altLang="zh-TW" sz="1800" b="0" i="0" u="none" strike="noStrike">
                          <a:solidFill>
                            <a:srgbClr val="000000"/>
                          </a:solidFill>
                          <a:effectLst/>
                          <a:latin typeface="DFKai-SB"/>
                        </a:rPr>
                        <a:t>) </a:t>
                      </a:r>
                      <a:r>
                        <a:rPr lang="zh-TW" altLang="en-US" sz="1800" b="0" i="0" u="none" strike="noStrike">
                          <a:solidFill>
                            <a:srgbClr val="000000"/>
                          </a:solidFill>
                          <a:effectLst/>
                          <a:latin typeface="DFKai-SB"/>
                        </a:rPr>
                        <a:t>網路概論。</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altLang="zh-TW" sz="1800" b="0" i="0" u="none" strike="noStrike" dirty="0">
                          <a:solidFill>
                            <a:srgbClr val="000000"/>
                          </a:solidFill>
                          <a:effectLst/>
                          <a:latin typeface="DFKai-SB"/>
                        </a:rPr>
                        <a:t>1.OSI</a:t>
                      </a:r>
                      <a:r>
                        <a:rPr lang="zh-TW" altLang="en-US" sz="1800" b="0" i="0" u="none" strike="noStrike" dirty="0">
                          <a:solidFill>
                            <a:srgbClr val="000000"/>
                          </a:solidFill>
                          <a:effectLst/>
                          <a:latin typeface="DFKai-SB"/>
                        </a:rPr>
                        <a:t>七層架構。</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2.TCP</a:t>
                      </a:r>
                      <a:r>
                        <a:rPr lang="zh-TW" altLang="en-US" sz="1800" b="0" i="0" u="none" strike="noStrike" dirty="0">
                          <a:solidFill>
                            <a:srgbClr val="000000"/>
                          </a:solidFill>
                          <a:effectLst/>
                          <a:latin typeface="DFKai-SB"/>
                        </a:rPr>
                        <a:t>與</a:t>
                      </a:r>
                      <a:r>
                        <a:rPr lang="en-US" altLang="zh-TW" sz="1800" b="0" i="0" u="none" strike="noStrike" dirty="0">
                          <a:solidFill>
                            <a:srgbClr val="000000"/>
                          </a:solidFill>
                          <a:effectLst/>
                          <a:latin typeface="DFKai-SB"/>
                        </a:rPr>
                        <a:t>UDP</a:t>
                      </a:r>
                      <a:r>
                        <a:rPr lang="zh-TW" altLang="en-US" sz="1800" b="0" i="0" u="none" strike="noStrike" dirty="0">
                          <a:solidFill>
                            <a:srgbClr val="000000"/>
                          </a:solidFill>
                          <a:effectLst/>
                          <a:latin typeface="DFKai-SB"/>
                        </a:rPr>
                        <a:t>。</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3.IP</a:t>
                      </a:r>
                      <a:r>
                        <a:rPr lang="zh-TW" altLang="en-US" sz="1800" b="0" i="0" u="none" strike="noStrike" dirty="0">
                          <a:solidFill>
                            <a:srgbClr val="000000"/>
                          </a:solidFill>
                          <a:effectLst/>
                          <a:latin typeface="DFKai-SB"/>
                        </a:rPr>
                        <a:t>位址。</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4.</a:t>
                      </a:r>
                      <a:r>
                        <a:rPr lang="zh-TW" altLang="en-US" sz="1800" b="0" i="0" u="none" strike="noStrike" dirty="0">
                          <a:solidFill>
                            <a:srgbClr val="000000"/>
                          </a:solidFill>
                          <a:effectLst/>
                          <a:latin typeface="DFKai-SB"/>
                        </a:rPr>
                        <a:t>通訊埠。</a:t>
                      </a:r>
                      <a:endParaRPr lang="zh-TW" altLang="en-US" sz="1800" dirty="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6</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66">
                <a:tc>
                  <a:txBody>
                    <a:bodyPr/>
                    <a:lstStyle/>
                    <a:p>
                      <a:pPr rtl="0" fontAlgn="ctr">
                        <a:spcBef>
                          <a:spcPts val="0"/>
                        </a:spcBef>
                        <a:spcAft>
                          <a:spcPts val="0"/>
                        </a:spcAft>
                      </a:pPr>
                      <a:r>
                        <a:rPr lang="en-US" altLang="zh-TW" sz="1800" b="0" i="0" u="none" strike="noStrike" dirty="0">
                          <a:solidFill>
                            <a:srgbClr val="000000"/>
                          </a:solidFill>
                          <a:effectLst/>
                          <a:latin typeface="DFKai-SB"/>
                        </a:rPr>
                        <a:t>(</a:t>
                      </a:r>
                      <a:r>
                        <a:rPr lang="zh-TW" altLang="en-US" sz="1800" b="0" i="0" u="none" strike="noStrike" dirty="0">
                          <a:solidFill>
                            <a:srgbClr val="000000"/>
                          </a:solidFill>
                          <a:effectLst/>
                          <a:latin typeface="DFKai-SB"/>
                        </a:rPr>
                        <a:t>二</a:t>
                      </a:r>
                      <a:r>
                        <a:rPr lang="en-US" altLang="zh-TW" sz="1800" b="0" i="0" u="none" strike="noStrike" dirty="0">
                          <a:solidFill>
                            <a:srgbClr val="000000"/>
                          </a:solidFill>
                          <a:effectLst/>
                          <a:latin typeface="DFKai-SB"/>
                        </a:rPr>
                        <a:t>)</a:t>
                      </a:r>
                      <a:r>
                        <a:rPr lang="tr-TR" sz="1800" b="0" i="0" u="none" strike="noStrike" dirty="0">
                          <a:solidFill>
                            <a:srgbClr val="000000"/>
                          </a:solidFill>
                          <a:effectLst/>
                          <a:latin typeface="DFKai-SB"/>
                        </a:rPr>
                        <a:t>Socket</a:t>
                      </a:r>
                      <a:endParaRPr lang="tr-TR"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tr-TR" sz="1800" b="0" i="0" u="none" strike="noStrike">
                          <a:solidFill>
                            <a:srgbClr val="000000"/>
                          </a:solidFill>
                          <a:effectLst/>
                          <a:latin typeface="DFKai-SB"/>
                        </a:rPr>
                        <a:t>1.Berkeley Socket</a:t>
                      </a:r>
                      <a:r>
                        <a:rPr lang="zh-TW" altLang="en-US" sz="1800" b="0" i="0" u="none" strike="noStrike">
                          <a:solidFill>
                            <a:srgbClr val="000000"/>
                          </a:solidFill>
                          <a:effectLst/>
                          <a:latin typeface="DFKai-SB"/>
                        </a:rPr>
                        <a:t>簡介。</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2.</a:t>
                      </a:r>
                      <a:r>
                        <a:rPr lang="tr-TR" sz="1800" b="0" i="0" u="none" strike="noStrike">
                          <a:solidFill>
                            <a:srgbClr val="000000"/>
                          </a:solidFill>
                          <a:effectLst/>
                          <a:latin typeface="DFKai-SB"/>
                        </a:rPr>
                        <a:t>Microsoft Windows Socket API</a:t>
                      </a:r>
                      <a:endParaRPr lang="tr-TR" sz="1800">
                        <a:effectLst/>
                      </a:endParaRPr>
                    </a:p>
                    <a:p>
                      <a:pPr rtl="0" fontAlgn="t">
                        <a:spcBef>
                          <a:spcPts val="0"/>
                        </a:spcBef>
                        <a:spcAft>
                          <a:spcPts val="0"/>
                        </a:spcAft>
                      </a:pPr>
                      <a:r>
                        <a:rPr lang="tr-TR" sz="1800" b="0" i="0" u="none" strike="noStrike">
                          <a:solidFill>
                            <a:srgbClr val="000000"/>
                          </a:solidFill>
                          <a:effectLst/>
                          <a:latin typeface="DFKai-SB"/>
                        </a:rPr>
                        <a:t>3.Microsoft Winsock Control</a:t>
                      </a:r>
                      <a:endParaRPr lang="tr-TR" sz="1800">
                        <a:effectLst/>
                      </a:endParaRPr>
                    </a:p>
                    <a:p>
                      <a:pPr fontAlgn="t"/>
                      <a:r>
                        <a:rPr lang="tr-TR" sz="1800">
                          <a:effectLst/>
                        </a:rPr>
                        <a:t/>
                      </a:r>
                      <a:br>
                        <a:rPr lang="tr-TR" sz="1800">
                          <a:effectLst/>
                        </a:rPr>
                      </a:br>
                      <a:endParaRPr lang="tr-TR" sz="180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8</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9838">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三</a:t>
                      </a: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基本應用</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tr-TR" sz="1800" b="0" i="0" u="none" strike="noStrike">
                          <a:solidFill>
                            <a:srgbClr val="000000"/>
                          </a:solidFill>
                          <a:effectLst/>
                          <a:latin typeface="DFKai-SB"/>
                        </a:rPr>
                        <a:t>1.System.Net.IPAddress</a:t>
                      </a:r>
                      <a:r>
                        <a:rPr lang="zh-TW" altLang="en-US" sz="1800" b="0" i="0" u="none" strike="noStrike">
                          <a:solidFill>
                            <a:srgbClr val="000000"/>
                          </a:solidFill>
                          <a:effectLst/>
                          <a:latin typeface="DFKai-SB"/>
                        </a:rPr>
                        <a:t>類別。</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2.</a:t>
                      </a:r>
                      <a:r>
                        <a:rPr lang="tr-TR" sz="1800" b="0" i="0" u="none" strike="noStrike">
                          <a:solidFill>
                            <a:srgbClr val="000000"/>
                          </a:solidFill>
                          <a:effectLst/>
                          <a:latin typeface="DFKai-SB"/>
                        </a:rPr>
                        <a:t>System.Net.IPendPoint</a:t>
                      </a:r>
                      <a:r>
                        <a:rPr lang="zh-TW" altLang="en-US" sz="1800" b="0" i="0" u="none" strike="noStrike">
                          <a:solidFill>
                            <a:srgbClr val="000000"/>
                          </a:solidFill>
                          <a:effectLst/>
                          <a:latin typeface="DFKai-SB"/>
                        </a:rPr>
                        <a:t>類別</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3.</a:t>
                      </a:r>
                      <a:r>
                        <a:rPr lang="tr-TR" sz="1800" b="0" i="0" u="none" strike="noStrike">
                          <a:solidFill>
                            <a:srgbClr val="000000"/>
                          </a:solidFill>
                          <a:effectLst/>
                          <a:latin typeface="DFKai-SB"/>
                        </a:rPr>
                        <a:t>System.Net.Dns</a:t>
                      </a:r>
                      <a:r>
                        <a:rPr lang="zh-TW" altLang="en-US" sz="1800" b="0" i="0" u="none" strike="noStrike">
                          <a:solidFill>
                            <a:srgbClr val="000000"/>
                          </a:solidFill>
                          <a:effectLst/>
                          <a:latin typeface="DFKai-SB"/>
                        </a:rPr>
                        <a:t>類別</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4.</a:t>
                      </a:r>
                      <a:r>
                        <a:rPr lang="tr-TR" sz="1800" b="0" i="0" u="none" strike="noStrike">
                          <a:solidFill>
                            <a:srgbClr val="000000"/>
                          </a:solidFill>
                          <a:effectLst/>
                          <a:latin typeface="DFKai-SB"/>
                        </a:rPr>
                        <a:t>Request</a:t>
                      </a:r>
                      <a:r>
                        <a:rPr lang="zh-TW" altLang="en-US" sz="1800" b="0" i="0" u="none" strike="noStrike">
                          <a:solidFill>
                            <a:srgbClr val="000000"/>
                          </a:solidFill>
                          <a:effectLst/>
                          <a:latin typeface="DFKai-SB"/>
                        </a:rPr>
                        <a:t>與</a:t>
                      </a:r>
                      <a:r>
                        <a:rPr lang="tr-TR" sz="1800" b="0" i="0" u="none" strike="noStrike">
                          <a:solidFill>
                            <a:srgbClr val="000000"/>
                          </a:solidFill>
                          <a:effectLst/>
                          <a:latin typeface="DFKai-SB"/>
                        </a:rPr>
                        <a:t>Response</a:t>
                      </a:r>
                      <a:endParaRPr lang="tr-TR" sz="180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8</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8325">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四</a:t>
                      </a: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伺服端程式架構</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altLang="zh-TW" sz="1800" b="0" i="0" u="none" strike="noStrike">
                          <a:solidFill>
                            <a:srgbClr val="000000"/>
                          </a:solidFill>
                          <a:effectLst/>
                          <a:latin typeface="DFKai-SB"/>
                        </a:rPr>
                        <a:t>1.</a:t>
                      </a:r>
                      <a:r>
                        <a:rPr lang="zh-TW" altLang="en-US" sz="1800" b="0" i="0" u="none" strike="noStrike">
                          <a:solidFill>
                            <a:srgbClr val="000000"/>
                          </a:solidFill>
                          <a:effectLst/>
                          <a:latin typeface="DFKai-SB"/>
                        </a:rPr>
                        <a:t>建立伺服端</a:t>
                      </a:r>
                      <a:r>
                        <a:rPr lang="en-US" altLang="zh-TW" sz="1800" b="0" i="0" u="none" strike="noStrike">
                          <a:solidFill>
                            <a:srgbClr val="000000"/>
                          </a:solidFill>
                          <a:effectLst/>
                          <a:latin typeface="DFKai-SB"/>
                        </a:rPr>
                        <a:t>Socket</a:t>
                      </a:r>
                      <a:r>
                        <a:rPr lang="zh-TW" altLang="en-US" sz="1800" b="0" i="0" u="none" strike="noStrike">
                          <a:solidFill>
                            <a:srgbClr val="000000"/>
                          </a:solidFill>
                          <a:effectLst/>
                          <a:latin typeface="DFKai-SB"/>
                        </a:rPr>
                        <a:t>。</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2.</a:t>
                      </a:r>
                      <a:r>
                        <a:rPr lang="zh-TW" altLang="en-US" sz="1800" b="0" i="0" u="none" strike="noStrike">
                          <a:solidFill>
                            <a:srgbClr val="000000"/>
                          </a:solidFill>
                          <a:effectLst/>
                          <a:latin typeface="DFKai-SB"/>
                        </a:rPr>
                        <a:t>接受用戶端連結。</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3.</a:t>
                      </a:r>
                      <a:r>
                        <a:rPr lang="zh-TW" altLang="en-US" sz="1800" b="0" i="0" u="none" strike="noStrike">
                          <a:solidFill>
                            <a:srgbClr val="000000"/>
                          </a:solidFill>
                          <a:effectLst/>
                          <a:latin typeface="DFKai-SB"/>
                        </a:rPr>
                        <a:t>接收與傳送用戶端資訊。</a:t>
                      </a:r>
                      <a:endParaRPr lang="zh-TW" altLang="en-US" sz="1800">
                        <a:effectLst/>
                      </a:endParaRPr>
                    </a:p>
                    <a:p>
                      <a:pPr rtl="0" fontAlgn="t">
                        <a:spcBef>
                          <a:spcPts val="0"/>
                        </a:spcBef>
                        <a:spcAft>
                          <a:spcPts val="0"/>
                        </a:spcAft>
                      </a:pPr>
                      <a:r>
                        <a:rPr lang="en-US" altLang="zh-TW" sz="1800" b="0" i="0" u="none" strike="noStrike">
                          <a:solidFill>
                            <a:srgbClr val="000000"/>
                          </a:solidFill>
                          <a:effectLst/>
                          <a:latin typeface="DFKai-SB"/>
                        </a:rPr>
                        <a:t>4.</a:t>
                      </a:r>
                      <a:r>
                        <a:rPr lang="zh-TW" altLang="en-US" sz="1800" b="0" i="0" u="none" strike="noStrike">
                          <a:solidFill>
                            <a:srgbClr val="000000"/>
                          </a:solidFill>
                          <a:effectLst/>
                          <a:latin typeface="DFKai-SB"/>
                        </a:rPr>
                        <a:t>關閉連結。</a:t>
                      </a:r>
                      <a:endParaRPr lang="zh-TW" altLang="en-US" sz="180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10</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73062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 name="文字方塊 2"/>
          <p:cNvSpPr txBox="1"/>
          <p:nvPr/>
        </p:nvSpPr>
        <p:spPr>
          <a:xfrm>
            <a:off x="1259632" y="404664"/>
            <a:ext cx="5472608" cy="584775"/>
          </a:xfrm>
          <a:prstGeom prst="rect">
            <a:avLst/>
          </a:prstGeom>
          <a:noFill/>
          <a:ln>
            <a:solidFill>
              <a:srgbClr val="00B050"/>
            </a:solidFill>
          </a:ln>
        </p:spPr>
        <p:txBody>
          <a:bodyPr wrap="square" rtlCol="0">
            <a:spAutoFit/>
          </a:bodyPr>
          <a:lstStyle/>
          <a:p>
            <a:r>
              <a:rPr lang="zh-TW" altLang="en-US" sz="3200" dirty="0" smtClean="0"/>
              <a:t>網路程式設計實作</a:t>
            </a:r>
            <a:endParaRPr lang="zh-TW" altLang="en-US" sz="3200" dirty="0"/>
          </a:p>
        </p:txBody>
      </p:sp>
    </p:spTree>
    <p:extLst>
      <p:ext uri="{BB962C8B-B14F-4D97-AF65-F5344CB8AC3E}">
        <p14:creationId xmlns:p14="http://schemas.microsoft.com/office/powerpoint/2010/main" val="68086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91020316"/>
              </p:ext>
            </p:extLst>
          </p:nvPr>
        </p:nvGraphicFramePr>
        <p:xfrm>
          <a:off x="1043608" y="1412776"/>
          <a:ext cx="7128792" cy="4968552"/>
        </p:xfrm>
        <a:graphic>
          <a:graphicData uri="http://schemas.openxmlformats.org/drawingml/2006/table">
            <a:tbl>
              <a:tblPr/>
              <a:tblGrid>
                <a:gridCol w="2485230"/>
                <a:gridCol w="3762172"/>
                <a:gridCol w="881390"/>
              </a:tblGrid>
              <a:tr h="1394958">
                <a:tc>
                  <a:txBody>
                    <a:bodyPr/>
                    <a:lstStyle/>
                    <a:p>
                      <a:pPr rtl="0" fontAlgn="ctr">
                        <a:spcBef>
                          <a:spcPts val="0"/>
                        </a:spcBef>
                        <a:spcAft>
                          <a:spcPts val="0"/>
                        </a:spcAft>
                      </a:pPr>
                      <a:r>
                        <a:rPr lang="en-US" altLang="zh-TW" sz="1800" b="0" i="0" u="none" strike="noStrike" dirty="0">
                          <a:solidFill>
                            <a:srgbClr val="000000"/>
                          </a:solidFill>
                          <a:effectLst/>
                          <a:latin typeface="DFKai-SB"/>
                        </a:rPr>
                        <a:t>(</a:t>
                      </a:r>
                      <a:r>
                        <a:rPr lang="zh-TW" altLang="en-US" sz="1800" b="0" i="0" u="none" strike="noStrike" dirty="0">
                          <a:solidFill>
                            <a:srgbClr val="000000"/>
                          </a:solidFill>
                          <a:effectLst/>
                          <a:latin typeface="DFKai-SB"/>
                        </a:rPr>
                        <a:t>五</a:t>
                      </a:r>
                      <a:r>
                        <a:rPr lang="en-US" altLang="zh-TW" sz="1800" b="0" i="0" u="none" strike="noStrike" dirty="0">
                          <a:solidFill>
                            <a:srgbClr val="000000"/>
                          </a:solidFill>
                          <a:effectLst/>
                          <a:latin typeface="DFKai-SB"/>
                        </a:rPr>
                        <a:t>)</a:t>
                      </a:r>
                      <a:r>
                        <a:rPr lang="zh-TW" altLang="en-US" sz="1800" b="0" i="0" u="none" strike="noStrike" dirty="0">
                          <a:solidFill>
                            <a:srgbClr val="000000"/>
                          </a:solidFill>
                          <a:effectLst/>
                          <a:latin typeface="DFKai-SB"/>
                        </a:rPr>
                        <a:t>用戶端程式架構</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altLang="zh-TW" sz="1800" b="0" i="0" u="none" strike="noStrike" dirty="0">
                          <a:solidFill>
                            <a:srgbClr val="000000"/>
                          </a:solidFill>
                          <a:effectLst/>
                          <a:latin typeface="DFKai-SB"/>
                        </a:rPr>
                        <a:t>1.</a:t>
                      </a:r>
                      <a:r>
                        <a:rPr lang="zh-TW" altLang="en-US" sz="1800" b="0" i="0" u="none" strike="noStrike" dirty="0">
                          <a:solidFill>
                            <a:srgbClr val="000000"/>
                          </a:solidFill>
                          <a:effectLst/>
                          <a:latin typeface="DFKai-SB"/>
                        </a:rPr>
                        <a:t>建立用戶端</a:t>
                      </a:r>
                      <a:r>
                        <a:rPr lang="en-US" altLang="zh-TW" sz="1800" b="0" i="0" u="none" strike="noStrike" dirty="0">
                          <a:solidFill>
                            <a:srgbClr val="000000"/>
                          </a:solidFill>
                          <a:effectLst/>
                          <a:latin typeface="DFKai-SB"/>
                        </a:rPr>
                        <a:t>Socket</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2.</a:t>
                      </a:r>
                      <a:r>
                        <a:rPr lang="zh-TW" altLang="en-US" sz="1800" b="0" i="0" u="none" strike="noStrike" dirty="0">
                          <a:solidFill>
                            <a:srgbClr val="000000"/>
                          </a:solidFill>
                          <a:effectLst/>
                          <a:latin typeface="DFKai-SB"/>
                        </a:rPr>
                        <a:t>連結伺服器</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3.</a:t>
                      </a:r>
                      <a:r>
                        <a:rPr lang="zh-TW" altLang="en-US" sz="1800" b="0" i="0" u="none" strike="noStrike" dirty="0">
                          <a:solidFill>
                            <a:srgbClr val="000000"/>
                          </a:solidFill>
                          <a:effectLst/>
                          <a:latin typeface="DFKai-SB"/>
                        </a:rPr>
                        <a:t>接收與傳送伺服端資訊</a:t>
                      </a:r>
                      <a:endParaRPr lang="zh-TW" altLang="en-US" sz="1800" dirty="0">
                        <a:effectLst/>
                      </a:endParaRPr>
                    </a:p>
                    <a:p>
                      <a:pPr rtl="0" fontAlgn="t">
                        <a:spcBef>
                          <a:spcPts val="0"/>
                        </a:spcBef>
                        <a:spcAft>
                          <a:spcPts val="0"/>
                        </a:spcAft>
                      </a:pPr>
                      <a:r>
                        <a:rPr lang="en-US" altLang="zh-TW" sz="1800" b="0" i="0" u="none" strike="noStrike" dirty="0">
                          <a:solidFill>
                            <a:srgbClr val="000000"/>
                          </a:solidFill>
                          <a:effectLst/>
                          <a:latin typeface="DFKai-SB"/>
                        </a:rPr>
                        <a:t>4.</a:t>
                      </a:r>
                      <a:r>
                        <a:rPr lang="zh-TW" altLang="en-US" sz="1800" b="0" i="0" u="none" strike="noStrike" dirty="0">
                          <a:solidFill>
                            <a:srgbClr val="000000"/>
                          </a:solidFill>
                          <a:effectLst/>
                          <a:latin typeface="DFKai-SB"/>
                        </a:rPr>
                        <a:t>關閉連結</a:t>
                      </a:r>
                      <a:endParaRPr lang="zh-TW" altLang="en-US" sz="1800" dirty="0">
                        <a:effectLst/>
                      </a:endParaRPr>
                    </a:p>
                  </a:txBody>
                  <a:tcPr marL="35359" marR="35359" marT="23573" marB="235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12</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4958">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六</a:t>
                      </a:r>
                      <a:r>
                        <a:rPr lang="en-US" altLang="zh-TW" sz="1800" b="0" i="0" u="none" strike="noStrike">
                          <a:solidFill>
                            <a:srgbClr val="000000"/>
                          </a:solidFill>
                          <a:effectLst/>
                          <a:latin typeface="DFKai-SB"/>
                        </a:rPr>
                        <a:t>)UDP</a:t>
                      </a:r>
                      <a:r>
                        <a:rPr lang="zh-TW" altLang="en-US" sz="1800" b="0" i="0" u="none" strike="noStrike">
                          <a:solidFill>
                            <a:srgbClr val="000000"/>
                          </a:solidFill>
                          <a:effectLst/>
                          <a:latin typeface="DFKai-SB"/>
                        </a:rPr>
                        <a:t>與</a:t>
                      </a:r>
                      <a:r>
                        <a:rPr lang="en-US" altLang="zh-TW" sz="1800" b="0" i="0" u="none" strike="noStrike">
                          <a:solidFill>
                            <a:srgbClr val="000000"/>
                          </a:solidFill>
                          <a:effectLst/>
                          <a:latin typeface="DFKai-SB"/>
                        </a:rPr>
                        <a:t>TCP</a:t>
                      </a:r>
                      <a:r>
                        <a:rPr lang="zh-TW" altLang="en-US" sz="1800" b="0" i="0" u="none" strike="noStrike">
                          <a:solidFill>
                            <a:srgbClr val="000000"/>
                          </a:solidFill>
                          <a:effectLst/>
                          <a:latin typeface="DFKai-SB"/>
                        </a:rPr>
                        <a:t>實例演練</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altLang="zh-TW" sz="1800" b="0" i="0" u="none" strike="noStrike">
                          <a:solidFill>
                            <a:srgbClr val="000000"/>
                          </a:solidFill>
                          <a:effectLst/>
                          <a:latin typeface="DFKai-SB"/>
                        </a:rPr>
                        <a:t>1.</a:t>
                      </a:r>
                      <a:r>
                        <a:rPr lang="zh-TW" altLang="en-US" sz="1800" b="0" i="0" u="none" strike="noStrike">
                          <a:solidFill>
                            <a:srgbClr val="000000"/>
                          </a:solidFill>
                          <a:effectLst/>
                          <a:latin typeface="DFKai-SB"/>
                        </a:rPr>
                        <a:t>即時聊天</a:t>
                      </a:r>
                      <a:endParaRPr lang="zh-TW" altLang="en-US" sz="1800">
                        <a:effectLst/>
                      </a:endParaRPr>
                    </a:p>
                    <a:p>
                      <a:pPr rtl="0" fontAlgn="ctr">
                        <a:spcBef>
                          <a:spcPts val="0"/>
                        </a:spcBef>
                        <a:spcAft>
                          <a:spcPts val="0"/>
                        </a:spcAft>
                      </a:pPr>
                      <a:r>
                        <a:rPr lang="en-US" altLang="zh-TW" sz="1800" b="0" i="0" u="none" strike="noStrike">
                          <a:solidFill>
                            <a:srgbClr val="000000"/>
                          </a:solidFill>
                          <a:effectLst/>
                          <a:latin typeface="DFKai-SB"/>
                        </a:rPr>
                        <a:t>2.</a:t>
                      </a:r>
                      <a:r>
                        <a:rPr lang="zh-TW" altLang="en-US" sz="1800" b="0" i="0" u="none" strike="noStrike">
                          <a:solidFill>
                            <a:srgbClr val="000000"/>
                          </a:solidFill>
                          <a:effectLst/>
                          <a:latin typeface="DFKai-SB"/>
                        </a:rPr>
                        <a:t>連線棋盤式遊戲 </a:t>
                      </a:r>
                      <a:endParaRPr lang="zh-TW" altLang="en-US" sz="1800">
                        <a:effectLst/>
                      </a:endParaRPr>
                    </a:p>
                    <a:p>
                      <a:pPr fontAlgn="ctr"/>
                      <a:r>
                        <a:rPr lang="zh-TW" altLang="en-US" sz="1800">
                          <a:effectLst/>
                        </a:rPr>
                        <a:t/>
                      </a:r>
                      <a:br>
                        <a:rPr lang="zh-TW" altLang="en-US" sz="1800">
                          <a:effectLst/>
                        </a:rPr>
                      </a:b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10</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12">
                <a:tc>
                  <a:txBody>
                    <a:bodyPr/>
                    <a:lstStyle/>
                    <a:p>
                      <a:pPr rtl="0" fontAlgn="ctr">
                        <a:spcBef>
                          <a:spcPts val="0"/>
                        </a:spcBef>
                        <a:spcAft>
                          <a:spcPts val="0"/>
                        </a:spcAft>
                      </a:pPr>
                      <a:r>
                        <a:rPr lang="en-US" altLang="zh-TW" sz="1800" b="0" i="0" u="none" strike="noStrike" dirty="0">
                          <a:solidFill>
                            <a:srgbClr val="000000"/>
                          </a:solidFill>
                          <a:effectLst/>
                          <a:latin typeface="DFKai-SB"/>
                        </a:rPr>
                        <a:t>(</a:t>
                      </a:r>
                      <a:r>
                        <a:rPr lang="zh-TW" altLang="en-US" sz="1800" b="0" i="0" u="none" strike="noStrike" dirty="0">
                          <a:solidFill>
                            <a:srgbClr val="000000"/>
                          </a:solidFill>
                          <a:effectLst/>
                          <a:latin typeface="DFKai-SB"/>
                        </a:rPr>
                        <a:t>七</a:t>
                      </a:r>
                      <a:r>
                        <a:rPr lang="en-US" altLang="zh-TW" sz="1800" b="0" i="0" u="none" strike="noStrike" dirty="0">
                          <a:solidFill>
                            <a:srgbClr val="000000"/>
                          </a:solidFill>
                          <a:effectLst/>
                          <a:latin typeface="DFKai-SB"/>
                        </a:rPr>
                        <a:t>)</a:t>
                      </a:r>
                      <a:r>
                        <a:rPr lang="tr-TR" sz="1800" b="0" i="0" u="none" strike="noStrike" dirty="0">
                          <a:solidFill>
                            <a:srgbClr val="000000"/>
                          </a:solidFill>
                          <a:effectLst/>
                          <a:latin typeface="DFKai-SB"/>
                        </a:rPr>
                        <a:t>SMTP</a:t>
                      </a:r>
                      <a:r>
                        <a:rPr lang="zh-TW" altLang="en-US" sz="1800" b="0" i="0" u="none" strike="noStrike" dirty="0">
                          <a:solidFill>
                            <a:srgbClr val="000000"/>
                          </a:solidFill>
                          <a:effectLst/>
                          <a:latin typeface="DFKai-SB"/>
                        </a:rPr>
                        <a:t>通訊協定</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altLang="zh-TW" sz="1800" b="0" i="0" u="none" strike="noStrike">
                          <a:solidFill>
                            <a:srgbClr val="000000"/>
                          </a:solidFill>
                          <a:effectLst/>
                          <a:latin typeface="DFKai-SB"/>
                        </a:rPr>
                        <a:t>1.SMTP</a:t>
                      </a:r>
                      <a:r>
                        <a:rPr lang="zh-TW" altLang="en-US" sz="1800" b="0" i="0" u="none" strike="noStrike">
                          <a:solidFill>
                            <a:srgbClr val="000000"/>
                          </a:solidFill>
                          <a:effectLst/>
                          <a:latin typeface="DFKai-SB"/>
                        </a:rPr>
                        <a:t>通訊協定。</a:t>
                      </a:r>
                      <a:endParaRPr lang="zh-TW" altLang="en-US" sz="1800">
                        <a:effectLst/>
                      </a:endParaRPr>
                    </a:p>
                    <a:p>
                      <a:pPr rtl="0" fontAlgn="ctr">
                        <a:spcBef>
                          <a:spcPts val="0"/>
                        </a:spcBef>
                        <a:spcAft>
                          <a:spcPts val="0"/>
                        </a:spcAft>
                      </a:pPr>
                      <a:r>
                        <a:rPr lang="en-US" altLang="zh-TW" sz="1800" b="0" i="0" u="none" strike="noStrike">
                          <a:solidFill>
                            <a:srgbClr val="000000"/>
                          </a:solidFill>
                          <a:effectLst/>
                          <a:latin typeface="DFKai-SB"/>
                        </a:rPr>
                        <a:t>2.SMTP</a:t>
                      </a:r>
                      <a:r>
                        <a:rPr lang="zh-TW" altLang="en-US" sz="1800" b="0" i="0" u="none" strike="noStrike">
                          <a:solidFill>
                            <a:srgbClr val="000000"/>
                          </a:solidFill>
                          <a:effectLst/>
                          <a:latin typeface="DFKai-SB"/>
                        </a:rPr>
                        <a:t>用戶端範例。</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6</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12">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八</a:t>
                      </a:r>
                      <a:r>
                        <a:rPr lang="en-US" altLang="zh-TW" sz="1800" b="0" i="0" u="none" strike="noStrike">
                          <a:solidFill>
                            <a:srgbClr val="000000"/>
                          </a:solidFill>
                          <a:effectLst/>
                          <a:latin typeface="DFKai-SB"/>
                        </a:rPr>
                        <a:t>)</a:t>
                      </a:r>
                      <a:r>
                        <a:rPr lang="tr-TR" sz="1800" b="0" i="0" u="none" strike="noStrike">
                          <a:solidFill>
                            <a:srgbClr val="000000"/>
                          </a:solidFill>
                          <a:effectLst/>
                          <a:latin typeface="DFKai-SB"/>
                        </a:rPr>
                        <a:t>FTP</a:t>
                      </a:r>
                      <a:r>
                        <a:rPr lang="zh-TW" altLang="en-US" sz="1800" b="0" i="0" u="none" strike="noStrike">
                          <a:solidFill>
                            <a:srgbClr val="000000"/>
                          </a:solidFill>
                          <a:effectLst/>
                          <a:latin typeface="DFKai-SB"/>
                        </a:rPr>
                        <a:t>通訊協定</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altLang="zh-TW" sz="1800" b="0" i="0" u="none" strike="noStrike">
                          <a:solidFill>
                            <a:srgbClr val="000000"/>
                          </a:solidFill>
                          <a:effectLst/>
                          <a:latin typeface="DFKai-SB"/>
                        </a:rPr>
                        <a:t>1.FTP</a:t>
                      </a:r>
                      <a:r>
                        <a:rPr lang="zh-TW" altLang="en-US" sz="1800" b="0" i="0" u="none" strike="noStrike">
                          <a:solidFill>
                            <a:srgbClr val="000000"/>
                          </a:solidFill>
                          <a:effectLst/>
                          <a:latin typeface="DFKai-SB"/>
                        </a:rPr>
                        <a:t>伺服端範例。</a:t>
                      </a:r>
                      <a:endParaRPr lang="zh-TW" altLang="en-US" sz="1800">
                        <a:effectLst/>
                      </a:endParaRPr>
                    </a:p>
                    <a:p>
                      <a:pPr rtl="0" fontAlgn="ctr">
                        <a:spcBef>
                          <a:spcPts val="0"/>
                        </a:spcBef>
                        <a:spcAft>
                          <a:spcPts val="0"/>
                        </a:spcAft>
                      </a:pPr>
                      <a:r>
                        <a:rPr lang="en-US" altLang="zh-TW" sz="1800" b="0" i="0" u="none" strike="noStrike">
                          <a:solidFill>
                            <a:srgbClr val="000000"/>
                          </a:solidFill>
                          <a:effectLst/>
                          <a:latin typeface="DFKai-SB"/>
                        </a:rPr>
                        <a:t>2.FTP</a:t>
                      </a:r>
                      <a:r>
                        <a:rPr lang="zh-TW" altLang="en-US" sz="1800" b="0" i="0" u="none" strike="noStrike">
                          <a:solidFill>
                            <a:srgbClr val="000000"/>
                          </a:solidFill>
                          <a:effectLst/>
                          <a:latin typeface="DFKai-SB"/>
                        </a:rPr>
                        <a:t>用戶端範例。</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6</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12">
                <a:tc>
                  <a:txBody>
                    <a:bodyPr/>
                    <a:lstStyle/>
                    <a:p>
                      <a:pPr rtl="0" fontAlgn="ctr">
                        <a:spcBef>
                          <a:spcPts val="0"/>
                        </a:spcBef>
                        <a:spcAft>
                          <a:spcPts val="0"/>
                        </a:spcAft>
                      </a:pPr>
                      <a:r>
                        <a:rPr lang="en-US" altLang="zh-TW" sz="1800" b="0" i="0" u="none" strike="noStrike">
                          <a:solidFill>
                            <a:srgbClr val="000000"/>
                          </a:solidFill>
                          <a:effectLst/>
                          <a:latin typeface="DFKai-SB"/>
                        </a:rPr>
                        <a:t>(</a:t>
                      </a:r>
                      <a:r>
                        <a:rPr lang="zh-TW" altLang="en-US" sz="1800" b="0" i="0" u="none" strike="noStrike">
                          <a:solidFill>
                            <a:srgbClr val="000000"/>
                          </a:solidFill>
                          <a:effectLst/>
                          <a:latin typeface="DFKai-SB"/>
                        </a:rPr>
                        <a:t>九</a:t>
                      </a:r>
                      <a:r>
                        <a:rPr lang="en-US" altLang="zh-TW" sz="1800" b="0" i="0" u="none" strike="noStrike">
                          <a:solidFill>
                            <a:srgbClr val="000000"/>
                          </a:solidFill>
                          <a:effectLst/>
                          <a:latin typeface="DFKai-SB"/>
                        </a:rPr>
                        <a:t>)</a:t>
                      </a:r>
                      <a:r>
                        <a:rPr lang="tr-TR" sz="1800" b="0" i="0" u="none" strike="noStrike">
                          <a:solidFill>
                            <a:srgbClr val="000000"/>
                          </a:solidFill>
                          <a:effectLst/>
                          <a:latin typeface="DFKai-SB"/>
                        </a:rPr>
                        <a:t>HTTP</a:t>
                      </a:r>
                      <a:r>
                        <a:rPr lang="zh-TW" altLang="en-US" sz="1800" b="0" i="0" u="none" strike="noStrike">
                          <a:solidFill>
                            <a:srgbClr val="000000"/>
                          </a:solidFill>
                          <a:effectLst/>
                          <a:latin typeface="DFKai-SB"/>
                        </a:rPr>
                        <a:t>通訊協定</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ctr">
                        <a:spcBef>
                          <a:spcPts val="0"/>
                        </a:spcBef>
                        <a:spcAft>
                          <a:spcPts val="0"/>
                        </a:spcAft>
                      </a:pPr>
                      <a:r>
                        <a:rPr lang="en-US" altLang="zh-TW" sz="1800" b="0" i="0" u="none" strike="noStrike">
                          <a:solidFill>
                            <a:srgbClr val="000000"/>
                          </a:solidFill>
                          <a:effectLst/>
                          <a:latin typeface="DFKai-SB"/>
                        </a:rPr>
                        <a:t>1.HTTP</a:t>
                      </a:r>
                      <a:r>
                        <a:rPr lang="zh-TW" altLang="en-US" sz="1800" b="0" i="0" u="none" strike="noStrike">
                          <a:solidFill>
                            <a:srgbClr val="000000"/>
                          </a:solidFill>
                          <a:effectLst/>
                          <a:latin typeface="DFKai-SB"/>
                        </a:rPr>
                        <a:t>伺服端範例。</a:t>
                      </a:r>
                      <a:endParaRPr lang="zh-TW" altLang="en-US" sz="1800">
                        <a:effectLst/>
                      </a:endParaRPr>
                    </a:p>
                    <a:p>
                      <a:pPr rtl="0" fontAlgn="ctr">
                        <a:spcBef>
                          <a:spcPts val="0"/>
                        </a:spcBef>
                        <a:spcAft>
                          <a:spcPts val="0"/>
                        </a:spcAft>
                      </a:pPr>
                      <a:r>
                        <a:rPr lang="en-US" altLang="zh-TW" sz="1800" b="0" i="0" u="none" strike="noStrike">
                          <a:solidFill>
                            <a:srgbClr val="000000"/>
                          </a:solidFill>
                          <a:effectLst/>
                          <a:latin typeface="DFKai-SB"/>
                        </a:rPr>
                        <a:t>2.HTTP</a:t>
                      </a:r>
                      <a:r>
                        <a:rPr lang="zh-TW" altLang="en-US" sz="1800" b="0" i="0" u="none" strike="noStrike">
                          <a:solidFill>
                            <a:srgbClr val="000000"/>
                          </a:solidFill>
                          <a:effectLst/>
                          <a:latin typeface="DFKai-SB"/>
                        </a:rPr>
                        <a:t>用戶端範例。</a:t>
                      </a:r>
                      <a:endParaRPr lang="zh-TW" altLang="en-US" sz="180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altLang="zh-TW" sz="1800" b="0" i="0" u="none" strike="noStrike" dirty="0">
                          <a:solidFill>
                            <a:srgbClr val="000000"/>
                          </a:solidFill>
                          <a:effectLst/>
                          <a:latin typeface="DFKai-SB"/>
                        </a:rPr>
                        <a:t>6</a:t>
                      </a:r>
                      <a:endParaRPr lang="zh-TW" altLang="en-US" sz="1800" dirty="0">
                        <a:effectLst/>
                      </a:endParaRPr>
                    </a:p>
                  </a:txBody>
                  <a:tcPr marL="35359" marR="35359" marT="23573" marB="235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文字方塊 2"/>
          <p:cNvSpPr txBox="1"/>
          <p:nvPr/>
        </p:nvSpPr>
        <p:spPr>
          <a:xfrm>
            <a:off x="1259632" y="404664"/>
            <a:ext cx="5472608" cy="584775"/>
          </a:xfrm>
          <a:prstGeom prst="rect">
            <a:avLst/>
          </a:prstGeom>
          <a:noFill/>
          <a:ln>
            <a:solidFill>
              <a:srgbClr val="00B050"/>
            </a:solidFill>
          </a:ln>
        </p:spPr>
        <p:txBody>
          <a:bodyPr wrap="square" rtlCol="0">
            <a:spAutoFit/>
          </a:bodyPr>
          <a:lstStyle/>
          <a:p>
            <a:r>
              <a:rPr lang="zh-TW" altLang="en-US" sz="3200" dirty="0" smtClean="0"/>
              <a:t>網路程式設計實作</a:t>
            </a:r>
            <a:endParaRPr lang="zh-TW" altLang="en-US" sz="3200" dirty="0"/>
          </a:p>
        </p:txBody>
      </p:sp>
    </p:spTree>
    <p:extLst>
      <p:ext uri="{BB962C8B-B14F-4D97-AF65-F5344CB8AC3E}">
        <p14:creationId xmlns:p14="http://schemas.microsoft.com/office/powerpoint/2010/main" val="382942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網路程式設計實作</a:t>
            </a:r>
            <a:endParaRPr lang="zh-TW" altLang="en-US" dirty="0"/>
          </a:p>
        </p:txBody>
      </p:sp>
      <p:sp>
        <p:nvSpPr>
          <p:cNvPr id="3" name="內容版面配置區 2"/>
          <p:cNvSpPr>
            <a:spLocks noGrp="1"/>
          </p:cNvSpPr>
          <p:nvPr>
            <p:ph sz="quarter" idx="1"/>
          </p:nvPr>
        </p:nvSpPr>
        <p:spPr/>
        <p:txBody>
          <a:bodyPr/>
          <a:lstStyle/>
          <a:p>
            <a:pPr>
              <a:lnSpc>
                <a:spcPct val="150000"/>
              </a:lnSpc>
            </a:pPr>
            <a:r>
              <a:rPr lang="zh-TW" altLang="en-US" dirty="0" smtClean="0"/>
              <a:t>任課教師：王建岳</a:t>
            </a:r>
            <a:endParaRPr lang="en-US" altLang="zh-TW" dirty="0" smtClean="0"/>
          </a:p>
          <a:p>
            <a:pPr>
              <a:lnSpc>
                <a:spcPct val="150000"/>
              </a:lnSpc>
            </a:pPr>
            <a:r>
              <a:rPr lang="zh-TW" altLang="en-US" dirty="0" smtClean="0"/>
              <a:t>程式語言：</a:t>
            </a:r>
            <a:r>
              <a:rPr lang="en-US" altLang="zh-TW" dirty="0" smtClean="0"/>
              <a:t>VB</a:t>
            </a:r>
          </a:p>
          <a:p>
            <a:pPr>
              <a:lnSpc>
                <a:spcPct val="150000"/>
              </a:lnSpc>
            </a:pPr>
            <a:r>
              <a:rPr lang="zh-TW" altLang="en-US" dirty="0" smtClean="0"/>
              <a:t>人數上限：</a:t>
            </a:r>
            <a:r>
              <a:rPr lang="en-US" altLang="zh-TW" dirty="0" smtClean="0"/>
              <a:t>32</a:t>
            </a:r>
            <a:endParaRPr lang="zh-TW" altLang="en-US" dirty="0"/>
          </a:p>
        </p:txBody>
      </p:sp>
    </p:spTree>
    <p:extLst>
      <p:ext uri="{BB962C8B-B14F-4D97-AF65-F5344CB8AC3E}">
        <p14:creationId xmlns:p14="http://schemas.microsoft.com/office/powerpoint/2010/main" val="7316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計算機實務</a:t>
            </a:r>
            <a:endParaRPr lang="zh-TW" altLang="en-US" dirty="0"/>
          </a:p>
        </p:txBody>
      </p:sp>
      <p:sp>
        <p:nvSpPr>
          <p:cNvPr id="3" name="內容版面配置區 2"/>
          <p:cNvSpPr>
            <a:spLocks noGrp="1"/>
          </p:cNvSpPr>
          <p:nvPr>
            <p:ph sz="quarter" idx="1"/>
          </p:nvPr>
        </p:nvSpPr>
        <p:spPr/>
        <p:txBody>
          <a:bodyPr/>
          <a:lstStyle/>
          <a:p>
            <a:pPr fontAlgn="base">
              <a:lnSpc>
                <a:spcPct val="150000"/>
              </a:lnSpc>
              <a:spcBef>
                <a:spcPts val="0"/>
              </a:spcBef>
              <a:buFont typeface="Arial"/>
              <a:buChar char="•"/>
            </a:pPr>
            <a:r>
              <a:rPr lang="zh-TW" altLang="en-US" b="0" i="0" u="none" strike="noStrike" dirty="0" smtClean="0">
                <a:solidFill>
                  <a:srgbClr val="000000"/>
                </a:solidFill>
                <a:effectLst/>
                <a:latin typeface="Microsoft JhengHei"/>
              </a:rPr>
              <a:t>電腦硬體與網路</a:t>
            </a:r>
          </a:p>
          <a:p>
            <a:pPr fontAlgn="base">
              <a:lnSpc>
                <a:spcPct val="150000"/>
              </a:lnSpc>
              <a:spcBef>
                <a:spcPts val="0"/>
              </a:spcBef>
              <a:buFont typeface="Arial"/>
              <a:buChar char="•"/>
            </a:pPr>
            <a:r>
              <a:rPr lang="zh-TW" altLang="en-US" b="0" i="0" u="none" strike="noStrike" dirty="0" smtClean="0">
                <a:solidFill>
                  <a:srgbClr val="000000"/>
                </a:solidFill>
                <a:effectLst/>
                <a:latin typeface="Microsoft JhengHei"/>
              </a:rPr>
              <a:t>系統平台</a:t>
            </a:r>
          </a:p>
          <a:p>
            <a:pPr fontAlgn="base">
              <a:lnSpc>
                <a:spcPct val="150000"/>
              </a:lnSpc>
              <a:spcBef>
                <a:spcPts val="0"/>
              </a:spcBef>
              <a:buFont typeface="Arial"/>
              <a:buChar char="•"/>
            </a:pPr>
            <a:r>
              <a:rPr lang="en-US" altLang="zh-TW" b="0" i="0" u="none" strike="noStrike" dirty="0" smtClean="0">
                <a:solidFill>
                  <a:srgbClr val="000000"/>
                </a:solidFill>
                <a:effectLst/>
                <a:latin typeface="Microsoft JhengHei"/>
              </a:rPr>
              <a:t>EXCEL</a:t>
            </a:r>
            <a:r>
              <a:rPr lang="zh-TW" altLang="en-US" b="0" i="0" u="none" strike="noStrike" dirty="0" smtClean="0">
                <a:solidFill>
                  <a:srgbClr val="000000"/>
                </a:solidFill>
                <a:effectLst/>
                <a:latin typeface="Microsoft JhengHei"/>
              </a:rPr>
              <a:t>進階</a:t>
            </a:r>
          </a:p>
          <a:p>
            <a:pPr fontAlgn="base">
              <a:lnSpc>
                <a:spcPct val="150000"/>
              </a:lnSpc>
              <a:spcBef>
                <a:spcPts val="0"/>
              </a:spcBef>
              <a:buFont typeface="Arial"/>
              <a:buChar char="•"/>
            </a:pPr>
            <a:r>
              <a:rPr lang="en-US" altLang="zh-TW" b="0" i="0" u="none" strike="noStrike" dirty="0" smtClean="0">
                <a:solidFill>
                  <a:srgbClr val="000000"/>
                </a:solidFill>
                <a:effectLst/>
                <a:latin typeface="Microsoft JhengHei"/>
              </a:rPr>
              <a:t>WORD</a:t>
            </a:r>
            <a:r>
              <a:rPr lang="zh-TW" altLang="en-US" b="0" i="0" u="none" strike="noStrike" dirty="0" smtClean="0">
                <a:solidFill>
                  <a:srgbClr val="000000"/>
                </a:solidFill>
                <a:effectLst/>
                <a:latin typeface="Microsoft JhengHei"/>
              </a:rPr>
              <a:t>進階</a:t>
            </a:r>
          </a:p>
          <a:p>
            <a:pPr fontAlgn="base">
              <a:lnSpc>
                <a:spcPct val="150000"/>
              </a:lnSpc>
              <a:spcBef>
                <a:spcPts val="0"/>
              </a:spcBef>
              <a:buFont typeface="Arial"/>
              <a:buChar char="•"/>
            </a:pPr>
            <a:r>
              <a:rPr lang="en-US" altLang="zh-TW" b="0" i="0" u="none" strike="noStrike" dirty="0" smtClean="0">
                <a:solidFill>
                  <a:srgbClr val="000000"/>
                </a:solidFill>
                <a:effectLst/>
                <a:latin typeface="Microsoft JhengHei"/>
              </a:rPr>
              <a:t>office</a:t>
            </a:r>
            <a:r>
              <a:rPr lang="zh-TW" altLang="en-US" b="0" i="0" u="none" strike="noStrike" dirty="0" smtClean="0">
                <a:solidFill>
                  <a:srgbClr val="000000"/>
                </a:solidFill>
                <a:effectLst/>
                <a:latin typeface="Microsoft JhengHei"/>
              </a:rPr>
              <a:t>軟體綜合進階應用</a:t>
            </a:r>
          </a:p>
          <a:p>
            <a:pPr fontAlgn="base">
              <a:lnSpc>
                <a:spcPct val="150000"/>
              </a:lnSpc>
              <a:spcBef>
                <a:spcPts val="0"/>
              </a:spcBef>
              <a:buFont typeface="Arial"/>
              <a:buChar char="•"/>
            </a:pPr>
            <a:r>
              <a:rPr lang="zh-TW" altLang="en-US" b="0" i="0" u="none" strike="noStrike" dirty="0" smtClean="0">
                <a:solidFill>
                  <a:srgbClr val="000000"/>
                </a:solidFill>
                <a:effectLst/>
                <a:latin typeface="Microsoft JhengHei"/>
              </a:rPr>
              <a:t>乙檢整合</a:t>
            </a:r>
          </a:p>
          <a:p>
            <a:endParaRPr lang="zh-TW" altLang="en-US" dirty="0"/>
          </a:p>
        </p:txBody>
      </p:sp>
    </p:spTree>
    <p:extLst>
      <p:ext uri="{BB962C8B-B14F-4D97-AF65-F5344CB8AC3E}">
        <p14:creationId xmlns:p14="http://schemas.microsoft.com/office/powerpoint/2010/main" val="2896122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計算機實務</a:t>
            </a:r>
            <a:endParaRPr lang="zh-TW" altLang="en-US" dirty="0"/>
          </a:p>
        </p:txBody>
      </p:sp>
      <p:sp>
        <p:nvSpPr>
          <p:cNvPr id="3" name="內容版面配置區 2"/>
          <p:cNvSpPr>
            <a:spLocks noGrp="1"/>
          </p:cNvSpPr>
          <p:nvPr>
            <p:ph sz="quarter" idx="1"/>
          </p:nvPr>
        </p:nvSpPr>
        <p:spPr/>
        <p:txBody>
          <a:bodyPr/>
          <a:lstStyle/>
          <a:p>
            <a:pPr>
              <a:lnSpc>
                <a:spcPct val="150000"/>
              </a:lnSpc>
            </a:pPr>
            <a:r>
              <a:rPr lang="zh-TW" altLang="en-US" dirty="0" smtClean="0"/>
              <a:t>任課教師：蔡堯年</a:t>
            </a:r>
            <a:endParaRPr lang="en-US" altLang="zh-TW" dirty="0" smtClean="0"/>
          </a:p>
          <a:p>
            <a:pPr>
              <a:lnSpc>
                <a:spcPct val="150000"/>
              </a:lnSpc>
            </a:pPr>
            <a:r>
              <a:rPr lang="zh-TW" altLang="en-US" dirty="0" smtClean="0"/>
              <a:t>課程內容：</a:t>
            </a:r>
            <a:r>
              <a:rPr lang="en-US" altLang="zh-TW" dirty="0" smtClean="0"/>
              <a:t>OFFICE </a:t>
            </a:r>
            <a:r>
              <a:rPr lang="zh-TW" altLang="en-US" dirty="0" smtClean="0"/>
              <a:t>進階</a:t>
            </a:r>
            <a:r>
              <a:rPr lang="en-US" altLang="zh-TW" dirty="0" smtClean="0"/>
              <a:t>+TQC</a:t>
            </a:r>
            <a:r>
              <a:rPr lang="zh-TW" altLang="en-US" dirty="0" smtClean="0"/>
              <a:t>檢定</a:t>
            </a:r>
            <a:endParaRPr lang="en-US" altLang="zh-TW" dirty="0" smtClean="0"/>
          </a:p>
          <a:p>
            <a:pPr>
              <a:lnSpc>
                <a:spcPct val="150000"/>
              </a:lnSpc>
            </a:pPr>
            <a:r>
              <a:rPr lang="zh-TW" altLang="en-US" dirty="0" smtClean="0"/>
              <a:t>修課要求：</a:t>
            </a:r>
            <a:r>
              <a:rPr lang="zh-TW" altLang="en-US" dirty="0" smtClean="0">
                <a:solidFill>
                  <a:srgbClr val="FF0000"/>
                </a:solidFill>
              </a:rPr>
              <a:t>高二修過「資料庫實作」</a:t>
            </a:r>
            <a:endParaRPr lang="en-US" altLang="zh-TW" dirty="0" smtClean="0">
              <a:solidFill>
                <a:srgbClr val="FF0000"/>
              </a:solidFill>
            </a:endParaRPr>
          </a:p>
          <a:p>
            <a:pPr>
              <a:lnSpc>
                <a:spcPct val="150000"/>
              </a:lnSpc>
            </a:pPr>
            <a:r>
              <a:rPr lang="zh-TW" altLang="en-US" dirty="0" smtClean="0"/>
              <a:t>任務：以報考「電腦軟體應用乙級」為職志</a:t>
            </a:r>
            <a:endParaRPr lang="en-US" altLang="zh-TW" dirty="0" smtClean="0"/>
          </a:p>
          <a:p>
            <a:pPr>
              <a:lnSpc>
                <a:spcPct val="150000"/>
              </a:lnSpc>
            </a:pPr>
            <a:r>
              <a:rPr lang="zh-TW" altLang="en-US" dirty="0" smtClean="0"/>
              <a:t>人數上限：</a:t>
            </a:r>
            <a:r>
              <a:rPr lang="en-US" altLang="zh-TW" dirty="0" smtClean="0"/>
              <a:t>32</a:t>
            </a:r>
            <a:endParaRPr lang="zh-TW" altLang="en-US" dirty="0"/>
          </a:p>
        </p:txBody>
      </p:sp>
    </p:spTree>
    <p:extLst>
      <p:ext uri="{BB962C8B-B14F-4D97-AF65-F5344CB8AC3E}">
        <p14:creationId xmlns:p14="http://schemas.microsoft.com/office/powerpoint/2010/main" val="3349698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辦公室軟體應用</a:t>
            </a:r>
            <a:endParaRPr lang="zh-TW" altLang="en-US" dirty="0"/>
          </a:p>
        </p:txBody>
      </p:sp>
      <p:sp>
        <p:nvSpPr>
          <p:cNvPr id="3" name="內容版面配置區 2"/>
          <p:cNvSpPr>
            <a:spLocks noGrp="1"/>
          </p:cNvSpPr>
          <p:nvPr>
            <p:ph sz="quarter" idx="1"/>
          </p:nvPr>
        </p:nvSpPr>
        <p:spPr/>
        <p:txBody>
          <a:bodyPr>
            <a:normAutofit/>
          </a:bodyPr>
          <a:lstStyle/>
          <a:p>
            <a:pPr fontAlgn="base">
              <a:lnSpc>
                <a:spcPct val="150000"/>
              </a:lnSpc>
            </a:pPr>
            <a:r>
              <a:rPr lang="en-US" altLang="zh-TW" dirty="0"/>
              <a:t>ACCESS</a:t>
            </a:r>
            <a:r>
              <a:rPr lang="zh-TW" altLang="en-US" dirty="0"/>
              <a:t>操作</a:t>
            </a:r>
          </a:p>
          <a:p>
            <a:pPr fontAlgn="base">
              <a:lnSpc>
                <a:spcPct val="150000"/>
              </a:lnSpc>
            </a:pPr>
            <a:r>
              <a:rPr lang="en-US" altLang="zh-TW" dirty="0"/>
              <a:t>EXCEL</a:t>
            </a:r>
            <a:r>
              <a:rPr lang="zh-TW" altLang="en-US" dirty="0"/>
              <a:t>進階</a:t>
            </a:r>
          </a:p>
          <a:p>
            <a:pPr fontAlgn="base">
              <a:lnSpc>
                <a:spcPct val="150000"/>
              </a:lnSpc>
            </a:pPr>
            <a:r>
              <a:rPr lang="en-US" altLang="zh-TW" dirty="0"/>
              <a:t>WORD</a:t>
            </a:r>
            <a:r>
              <a:rPr lang="zh-TW" altLang="en-US" dirty="0"/>
              <a:t>進階</a:t>
            </a:r>
          </a:p>
          <a:p>
            <a:pPr fontAlgn="base">
              <a:lnSpc>
                <a:spcPct val="150000"/>
              </a:lnSpc>
            </a:pPr>
            <a:r>
              <a:rPr lang="zh-TW" altLang="en-US" dirty="0"/>
              <a:t>乙檢整合操作</a:t>
            </a:r>
          </a:p>
          <a:p>
            <a:pPr fontAlgn="base">
              <a:lnSpc>
                <a:spcPct val="150000"/>
              </a:lnSpc>
            </a:pPr>
            <a:r>
              <a:rPr lang="en-US" altLang="zh-TW" dirty="0"/>
              <a:t>OFFICE</a:t>
            </a:r>
            <a:r>
              <a:rPr lang="zh-TW" altLang="en-US" dirty="0"/>
              <a:t>軟體綜合進階</a:t>
            </a:r>
            <a:r>
              <a:rPr lang="zh-TW" altLang="en-US" dirty="0" smtClean="0"/>
              <a:t>應用</a:t>
            </a:r>
            <a:endParaRPr lang="en-US" altLang="zh-TW" dirty="0" smtClean="0"/>
          </a:p>
          <a:p>
            <a:pPr fontAlgn="base">
              <a:lnSpc>
                <a:spcPct val="150000"/>
              </a:lnSpc>
            </a:pPr>
            <a:r>
              <a:rPr lang="en-US" altLang="zh-TW" dirty="0" smtClean="0"/>
              <a:t>TQC</a:t>
            </a:r>
            <a:r>
              <a:rPr lang="zh-TW" altLang="en-US" dirty="0" smtClean="0"/>
              <a:t>檢定（</a:t>
            </a:r>
            <a:r>
              <a:rPr lang="en-US" altLang="zh-TW" dirty="0" smtClean="0"/>
              <a:t>EXCEL</a:t>
            </a:r>
            <a:r>
              <a:rPr lang="zh-TW" altLang="en-US" dirty="0" smtClean="0"/>
              <a:t>）</a:t>
            </a:r>
            <a:endParaRPr lang="zh-TW" altLang="en-US" dirty="0"/>
          </a:p>
        </p:txBody>
      </p:sp>
    </p:spTree>
    <p:extLst>
      <p:ext uri="{BB962C8B-B14F-4D97-AF65-F5344CB8AC3E}">
        <p14:creationId xmlns:p14="http://schemas.microsoft.com/office/powerpoint/2010/main" val="2294899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辦公室軟體應用</a:t>
            </a:r>
            <a:endParaRPr lang="zh-TW" altLang="en-US" dirty="0"/>
          </a:p>
        </p:txBody>
      </p:sp>
      <p:sp>
        <p:nvSpPr>
          <p:cNvPr id="3" name="內容版面配置區 2"/>
          <p:cNvSpPr>
            <a:spLocks noGrp="1"/>
          </p:cNvSpPr>
          <p:nvPr>
            <p:ph sz="quarter" idx="1"/>
          </p:nvPr>
        </p:nvSpPr>
        <p:spPr/>
        <p:txBody>
          <a:bodyPr/>
          <a:lstStyle/>
          <a:p>
            <a:pPr>
              <a:lnSpc>
                <a:spcPct val="150000"/>
              </a:lnSpc>
            </a:pPr>
            <a:r>
              <a:rPr lang="zh-TW" altLang="en-US" dirty="0" smtClean="0"/>
              <a:t>任課教師：黃瓊慧</a:t>
            </a:r>
            <a:endParaRPr lang="en-US" altLang="zh-TW" dirty="0" smtClean="0"/>
          </a:p>
          <a:p>
            <a:pPr>
              <a:lnSpc>
                <a:spcPct val="150000"/>
              </a:lnSpc>
            </a:pPr>
            <a:r>
              <a:rPr lang="zh-TW" altLang="en-US" dirty="0" smtClean="0"/>
              <a:t>課程內容：</a:t>
            </a:r>
            <a:r>
              <a:rPr lang="en-US" altLang="zh-TW" dirty="0" smtClean="0"/>
              <a:t>OFFICE </a:t>
            </a:r>
            <a:r>
              <a:rPr lang="zh-TW" altLang="en-US" dirty="0" smtClean="0"/>
              <a:t>進階或</a:t>
            </a:r>
            <a:r>
              <a:rPr lang="en-US" altLang="zh-TW" dirty="0" smtClean="0"/>
              <a:t>TQC</a:t>
            </a:r>
            <a:r>
              <a:rPr lang="zh-TW" altLang="en-US" dirty="0" smtClean="0"/>
              <a:t>檢定</a:t>
            </a:r>
            <a:endParaRPr lang="en-US" altLang="zh-TW" dirty="0" smtClean="0"/>
          </a:p>
          <a:p>
            <a:pPr>
              <a:lnSpc>
                <a:spcPct val="150000"/>
              </a:lnSpc>
            </a:pPr>
            <a:r>
              <a:rPr lang="zh-TW" altLang="en-US" dirty="0" smtClean="0"/>
              <a:t>修課要求：</a:t>
            </a:r>
            <a:r>
              <a:rPr lang="zh-TW" altLang="en-US" dirty="0" smtClean="0">
                <a:solidFill>
                  <a:srgbClr val="FF0000"/>
                </a:solidFill>
              </a:rPr>
              <a:t>暑假擬參加「乙檢訓練營」的同學</a:t>
            </a:r>
            <a:endParaRPr lang="en-US" altLang="zh-TW" dirty="0" smtClean="0">
              <a:solidFill>
                <a:srgbClr val="FF0000"/>
              </a:solidFill>
            </a:endParaRPr>
          </a:p>
          <a:p>
            <a:pPr>
              <a:lnSpc>
                <a:spcPct val="150000"/>
              </a:lnSpc>
            </a:pPr>
            <a:r>
              <a:rPr lang="zh-TW" altLang="en-US" dirty="0" smtClean="0"/>
              <a:t>任務：報考「電腦軟體應用乙級」為職志</a:t>
            </a:r>
            <a:r>
              <a:rPr lang="en-US" altLang="zh-TW" dirty="0" smtClean="0"/>
              <a:t>+TQC</a:t>
            </a:r>
            <a:r>
              <a:rPr lang="zh-TW" altLang="en-US" dirty="0" smtClean="0"/>
              <a:t>檢定（如</a:t>
            </a:r>
            <a:r>
              <a:rPr lang="en-US" altLang="zh-TW" dirty="0" smtClean="0"/>
              <a:t>EXCEL</a:t>
            </a:r>
            <a:r>
              <a:rPr lang="zh-TW" altLang="en-US" dirty="0" smtClean="0"/>
              <a:t>）</a:t>
            </a:r>
            <a:endParaRPr lang="en-US" altLang="zh-TW" dirty="0" smtClean="0"/>
          </a:p>
          <a:p>
            <a:pPr>
              <a:lnSpc>
                <a:spcPct val="150000"/>
              </a:lnSpc>
            </a:pPr>
            <a:r>
              <a:rPr lang="zh-TW" altLang="en-US" dirty="0" smtClean="0"/>
              <a:t>人數上限：</a:t>
            </a:r>
            <a:r>
              <a:rPr lang="en-US" altLang="zh-TW" dirty="0" smtClean="0"/>
              <a:t>32</a:t>
            </a:r>
            <a:endParaRPr lang="zh-TW" altLang="en-US" dirty="0" smtClean="0"/>
          </a:p>
          <a:p>
            <a:endParaRPr lang="zh-TW" altLang="en-US" dirty="0"/>
          </a:p>
        </p:txBody>
      </p:sp>
    </p:spTree>
    <p:extLst>
      <p:ext uri="{BB962C8B-B14F-4D97-AF65-F5344CB8AC3E}">
        <p14:creationId xmlns:p14="http://schemas.microsoft.com/office/powerpoint/2010/main" val="3767658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10.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ISLIDE.DIAGRAM" val="5685fc8d-c542-4b61-a79c-00f31cae2da3"/>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_rels/theme4.xml.rels><?xml version="1.0" encoding="UTF-8" standalone="yes"?>
<Relationships xmlns="http://schemas.openxmlformats.org/package/2006/relationships"><Relationship Id="rId1" Type="http://schemas.openxmlformats.org/officeDocument/2006/relationships/image" Target="../media/image14.jpeg"/></Relationships>
</file>

<file path=ppt/theme/_rels/theme7.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佈景主題2">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C_MS_EA_Buisiness_ID04">
  <a:themeElements>
    <a:clrScheme name="Wrapper">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lligraphy">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奧斯丁">
  <a:themeElements>
    <a:clrScheme name="奧斯丁">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奧斯丁">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奧斯丁">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7.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佈景主題2</Template>
  <TotalTime>111</TotalTime>
  <Words>1745</Words>
  <Application>Microsoft Office PowerPoint</Application>
  <PresentationFormat>如螢幕大小 (4:3)</PresentationFormat>
  <Paragraphs>211</Paragraphs>
  <Slides>28</Slides>
  <Notes>16</Notes>
  <HiddenSlides>0</HiddenSlides>
  <MMClips>0</MMClips>
  <ScaleCrop>false</ScaleCrop>
  <HeadingPairs>
    <vt:vector size="4" baseType="variant">
      <vt:variant>
        <vt:lpstr>佈景主題</vt:lpstr>
      </vt:variant>
      <vt:variant>
        <vt:i4>7</vt:i4>
      </vt:variant>
      <vt:variant>
        <vt:lpstr>投影片標題</vt:lpstr>
      </vt:variant>
      <vt:variant>
        <vt:i4>28</vt:i4>
      </vt:variant>
    </vt:vector>
  </HeadingPairs>
  <TitlesOfParts>
    <vt:vector size="35" baseType="lpstr">
      <vt:lpstr>佈景主題2</vt:lpstr>
      <vt:lpstr>MSC_MS_EA_Buisiness_ID04</vt:lpstr>
      <vt:lpstr>Office 佈景主題</vt:lpstr>
      <vt:lpstr>奧斯丁</vt:lpstr>
      <vt:lpstr>1_Spring</vt:lpstr>
      <vt:lpstr>Spring</vt:lpstr>
      <vt:lpstr>公正</vt:lpstr>
      <vt:lpstr>110年多元選修與彈性學習高三選課</vt:lpstr>
      <vt:lpstr>多元選修</vt:lpstr>
      <vt:lpstr>PowerPoint 簡報</vt:lpstr>
      <vt:lpstr>PowerPoint 簡報</vt:lpstr>
      <vt:lpstr>網路程式設計實作</vt:lpstr>
      <vt:lpstr>計算機實務</vt:lpstr>
      <vt:lpstr>計算機實務</vt:lpstr>
      <vt:lpstr>辦公室軟體應用</vt:lpstr>
      <vt:lpstr>辦公室軟體應用</vt:lpstr>
      <vt:lpstr>商業文本閱讀與資料整理</vt:lpstr>
      <vt:lpstr>商業文本閱讀與資料整理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109-2時程</vt:lpstr>
      <vt:lpstr>109-2時程</vt:lpstr>
      <vt:lpstr>請同學務必…</vt:lpstr>
      <vt:lpstr>其他提醒事項</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110年多元選修與彈性學習選課</dc:title>
  <dc:creator>user</dc:creator>
  <cp:lastModifiedBy>user</cp:lastModifiedBy>
  <cp:revision>9</cp:revision>
  <dcterms:created xsi:type="dcterms:W3CDTF">2021-05-25T11:49:56Z</dcterms:created>
  <dcterms:modified xsi:type="dcterms:W3CDTF">2021-05-28T05:29:02Z</dcterms:modified>
</cp:coreProperties>
</file>