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70" r:id="rId6"/>
    <p:sldId id="269" r:id="rId7"/>
    <p:sldId id="264" r:id="rId8"/>
    <p:sldId id="271" r:id="rId9"/>
    <p:sldId id="272" r:id="rId10"/>
    <p:sldId id="273" r:id="rId11"/>
    <p:sldId id="265" r:id="rId12"/>
    <p:sldId id="274" r:id="rId13"/>
    <p:sldId id="278" r:id="rId14"/>
    <p:sldId id="279" r:id="rId15"/>
    <p:sldId id="280" r:id="rId16"/>
    <p:sldId id="281" r:id="rId17"/>
    <p:sldId id="266" r:id="rId18"/>
    <p:sldId id="276" r:id="rId19"/>
    <p:sldId id="267" r:id="rId20"/>
    <p:sldId id="277" r:id="rId21"/>
    <p:sldId id="263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2F2"/>
    <a:srgbClr val="CFAFE7"/>
    <a:srgbClr val="AE77D7"/>
    <a:srgbClr val="D7EACC"/>
    <a:srgbClr val="A162D0"/>
    <a:srgbClr val="95C674"/>
    <a:srgbClr val="6FAC46"/>
    <a:srgbClr val="FFD03B"/>
    <a:srgbClr val="FDC3C3"/>
    <a:srgbClr val="FD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5A97E-8491-40C2-866B-90C2526D73F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C89262CA-3340-462D-80CD-C06D8215549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專案經理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291E08-13A0-442D-B981-AD1328AE71D2}" type="parTrans" cxnId="{B0656EE3-DADB-47D7-948C-E504BC67DB52}">
      <dgm:prSet/>
      <dgm:spPr/>
      <dgm:t>
        <a:bodyPr/>
        <a:lstStyle/>
        <a:p>
          <a:endParaRPr lang="zh-TW" altLang="en-US"/>
        </a:p>
      </dgm:t>
    </dgm:pt>
    <dgm:pt modelId="{34F8DAE3-B69A-4967-98DA-E6D55F70780E}" type="sibTrans" cxnId="{B0656EE3-DADB-47D7-948C-E504BC67DB52}">
      <dgm:prSet/>
      <dgm:spPr/>
      <dgm:t>
        <a:bodyPr/>
        <a:lstStyle/>
        <a:p>
          <a:endParaRPr lang="zh-TW" altLang="en-US"/>
        </a:p>
      </dgm:t>
    </dgm:pt>
    <dgm:pt modelId="{0385FE56-6BB9-43C5-8D51-C50B261735DB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行銷調查專員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4E397F-A1B1-429A-84FD-1AB2B10241D7}" type="parTrans" cxnId="{41D3C364-35E7-40DC-ADB4-E2B8499F43A2}">
      <dgm:prSet/>
      <dgm:spPr/>
      <dgm:t>
        <a:bodyPr/>
        <a:lstStyle/>
        <a:p>
          <a:endParaRPr lang="zh-TW" altLang="en-US"/>
        </a:p>
      </dgm:t>
    </dgm:pt>
    <dgm:pt modelId="{CCB868CA-FD5E-430B-9FAE-17F4D35ED5EA}" type="sibTrans" cxnId="{41D3C364-35E7-40DC-ADB4-E2B8499F43A2}">
      <dgm:prSet/>
      <dgm:spPr/>
      <dgm:t>
        <a:bodyPr/>
        <a:lstStyle/>
        <a:p>
          <a:endParaRPr lang="zh-TW" altLang="en-US"/>
        </a:p>
      </dgm:t>
    </dgm:pt>
    <dgm:pt modelId="{67D40E4D-ADFD-4429-BACE-1F63466294E9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業務專員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6717DCB-E836-4430-BCAC-6A40075435E6}" type="parTrans" cxnId="{70A7164F-1965-4A5E-92C6-9BB1F37F4585}">
      <dgm:prSet/>
      <dgm:spPr/>
      <dgm:t>
        <a:bodyPr/>
        <a:lstStyle/>
        <a:p>
          <a:endParaRPr lang="zh-TW" altLang="en-US"/>
        </a:p>
      </dgm:t>
    </dgm:pt>
    <dgm:pt modelId="{4820139D-0576-4220-B1F6-5284B38E4FDC}" type="sibTrans" cxnId="{70A7164F-1965-4A5E-92C6-9BB1F37F4585}">
      <dgm:prSet/>
      <dgm:spPr/>
      <dgm:t>
        <a:bodyPr/>
        <a:lstStyle/>
        <a:p>
          <a:endParaRPr lang="zh-TW" altLang="en-US"/>
        </a:p>
      </dgm:t>
    </dgm:pt>
    <dgm:pt modelId="{11AF0B35-9ABE-4A3B-BFC0-1596691CF5C5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採購專員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FE29C4-4781-4A2D-B2AA-55D643DDCA5E}" type="parTrans" cxnId="{F0BC014F-2AFD-4F8B-B12B-DC2275846991}">
      <dgm:prSet/>
      <dgm:spPr/>
      <dgm:t>
        <a:bodyPr/>
        <a:lstStyle/>
        <a:p>
          <a:endParaRPr lang="zh-TW" altLang="en-US"/>
        </a:p>
      </dgm:t>
    </dgm:pt>
    <dgm:pt modelId="{9C3077E4-2444-4BE3-B9D5-80CE70CC1BE1}" type="sibTrans" cxnId="{F0BC014F-2AFD-4F8B-B12B-DC2275846991}">
      <dgm:prSet/>
      <dgm:spPr/>
      <dgm:t>
        <a:bodyPr/>
        <a:lstStyle/>
        <a:p>
          <a:endParaRPr lang="zh-TW" altLang="en-US"/>
        </a:p>
      </dgm:t>
    </dgm:pt>
    <dgm:pt modelId="{E0A4079F-3985-4B06-B65F-F9C3F7890844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產品開發專員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B1BCE83-5F8B-4F34-B72E-29428DE0C3A2}" type="parTrans" cxnId="{D05C0F25-D5EC-4464-921C-B5079EB804B2}">
      <dgm:prSet/>
      <dgm:spPr/>
      <dgm:t>
        <a:bodyPr/>
        <a:lstStyle/>
        <a:p>
          <a:endParaRPr lang="zh-TW" altLang="en-US"/>
        </a:p>
      </dgm:t>
    </dgm:pt>
    <dgm:pt modelId="{83402101-2B3B-4500-A107-A2E0B607B9CD}" type="sibTrans" cxnId="{D05C0F25-D5EC-4464-921C-B5079EB804B2}">
      <dgm:prSet/>
      <dgm:spPr/>
      <dgm:t>
        <a:bodyPr/>
        <a:lstStyle/>
        <a:p>
          <a:endParaRPr lang="zh-TW" altLang="en-US"/>
        </a:p>
      </dgm:t>
    </dgm:pt>
    <dgm:pt modelId="{2A6ABFD7-A0CB-45D2-AA8C-F9063F21B845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市場公關專員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8943EA-1D31-48CF-9104-992A9046DCCF}" type="parTrans" cxnId="{51B43621-A75E-4956-9F8A-10D6E93565C5}">
      <dgm:prSet/>
      <dgm:spPr/>
      <dgm:t>
        <a:bodyPr/>
        <a:lstStyle/>
        <a:p>
          <a:endParaRPr lang="zh-TW" altLang="en-US"/>
        </a:p>
      </dgm:t>
    </dgm:pt>
    <dgm:pt modelId="{5167B0CB-DDBC-4A61-877B-5894F4BBB92A}" type="sibTrans" cxnId="{51B43621-A75E-4956-9F8A-10D6E93565C5}">
      <dgm:prSet/>
      <dgm:spPr/>
      <dgm:t>
        <a:bodyPr/>
        <a:lstStyle/>
        <a:p>
          <a:endParaRPr lang="zh-TW" altLang="en-US"/>
        </a:p>
      </dgm:t>
    </dgm:pt>
    <dgm:pt modelId="{D873F054-5401-4D46-AB06-9192FA86B6AC}" type="pres">
      <dgm:prSet presAssocID="{6375A97E-8491-40C2-866B-90C2526D73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FB3935-CE34-4ECB-AC94-829DA668DE12}" type="pres">
      <dgm:prSet presAssocID="{C89262CA-3340-462D-80CD-C06D8215549E}" presName="hierRoot1" presStyleCnt="0"/>
      <dgm:spPr/>
    </dgm:pt>
    <dgm:pt modelId="{2320E838-2198-40F7-AF79-E3DE8EC2ECD2}" type="pres">
      <dgm:prSet presAssocID="{C89262CA-3340-462D-80CD-C06D8215549E}" presName="composite" presStyleCnt="0"/>
      <dgm:spPr/>
    </dgm:pt>
    <dgm:pt modelId="{050AFEAB-A3C9-4943-B1C7-60067FF40FE6}" type="pres">
      <dgm:prSet presAssocID="{C89262CA-3340-462D-80CD-C06D8215549E}" presName="background" presStyleLbl="node0" presStyleIdx="0" presStyleCnt="1"/>
      <dgm:spPr/>
    </dgm:pt>
    <dgm:pt modelId="{1DD0C04B-2D6F-4BB9-B1EB-B584A06DE2D1}" type="pres">
      <dgm:prSet presAssocID="{C89262CA-3340-462D-80CD-C06D8215549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8370E75-C765-4E9D-B0F4-66C6EFD17A60}" type="pres">
      <dgm:prSet presAssocID="{C89262CA-3340-462D-80CD-C06D8215549E}" presName="hierChild2" presStyleCnt="0"/>
      <dgm:spPr/>
    </dgm:pt>
    <dgm:pt modelId="{C3ABDEF8-1A01-47B3-B4F9-9338831A6417}" type="pres">
      <dgm:prSet presAssocID="{7E4E397F-A1B1-429A-84FD-1AB2B10241D7}" presName="Name10" presStyleLbl="parChTrans1D2" presStyleIdx="0" presStyleCnt="3"/>
      <dgm:spPr/>
    </dgm:pt>
    <dgm:pt modelId="{ADFD09F5-AA07-4CA4-B16B-95271EA25073}" type="pres">
      <dgm:prSet presAssocID="{0385FE56-6BB9-43C5-8D51-C50B261735DB}" presName="hierRoot2" presStyleCnt="0"/>
      <dgm:spPr/>
    </dgm:pt>
    <dgm:pt modelId="{C9E03FA7-EB62-4F88-A2DA-5FFE907E5CDF}" type="pres">
      <dgm:prSet presAssocID="{0385FE56-6BB9-43C5-8D51-C50B261735DB}" presName="composite2" presStyleCnt="0"/>
      <dgm:spPr/>
    </dgm:pt>
    <dgm:pt modelId="{2CC6E2C2-FDA3-4713-A7C5-2F475CA247FF}" type="pres">
      <dgm:prSet presAssocID="{0385FE56-6BB9-43C5-8D51-C50B261735DB}" presName="background2" presStyleLbl="node2" presStyleIdx="0" presStyleCnt="3"/>
      <dgm:spPr/>
    </dgm:pt>
    <dgm:pt modelId="{0EEE074E-1772-45FA-B04C-52E246F05CB6}" type="pres">
      <dgm:prSet presAssocID="{0385FE56-6BB9-43C5-8D51-C50B261735D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33DE085-CED5-4AD9-9174-2717719AF4D4}" type="pres">
      <dgm:prSet presAssocID="{0385FE56-6BB9-43C5-8D51-C50B261735DB}" presName="hierChild3" presStyleCnt="0"/>
      <dgm:spPr/>
    </dgm:pt>
    <dgm:pt modelId="{968B03EA-8847-439B-B202-20C05992F111}" type="pres">
      <dgm:prSet presAssocID="{16717DCB-E836-4430-BCAC-6A40075435E6}" presName="Name17" presStyleLbl="parChTrans1D3" presStyleIdx="0" presStyleCnt="2"/>
      <dgm:spPr/>
    </dgm:pt>
    <dgm:pt modelId="{8BDDD4D9-3387-4BF0-9AA9-9418B10F18C1}" type="pres">
      <dgm:prSet presAssocID="{67D40E4D-ADFD-4429-BACE-1F63466294E9}" presName="hierRoot3" presStyleCnt="0"/>
      <dgm:spPr/>
    </dgm:pt>
    <dgm:pt modelId="{FB82111A-B4B8-40D6-8B20-F8A2A44CC0BC}" type="pres">
      <dgm:prSet presAssocID="{67D40E4D-ADFD-4429-BACE-1F63466294E9}" presName="composite3" presStyleCnt="0"/>
      <dgm:spPr/>
    </dgm:pt>
    <dgm:pt modelId="{ED7A1301-CD0B-48B3-A7FC-E25E7C4EF3FF}" type="pres">
      <dgm:prSet presAssocID="{67D40E4D-ADFD-4429-BACE-1F63466294E9}" presName="background3" presStyleLbl="node3" presStyleIdx="0" presStyleCnt="2"/>
      <dgm:spPr/>
    </dgm:pt>
    <dgm:pt modelId="{B3475DAB-D4AE-4218-98E6-2AAEE4673A05}" type="pres">
      <dgm:prSet presAssocID="{67D40E4D-ADFD-4429-BACE-1F63466294E9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E58AC22-0ECB-4649-9877-1D36D4614305}" type="pres">
      <dgm:prSet presAssocID="{67D40E4D-ADFD-4429-BACE-1F63466294E9}" presName="hierChild4" presStyleCnt="0"/>
      <dgm:spPr/>
    </dgm:pt>
    <dgm:pt modelId="{64231E7D-D096-4CFE-BBBE-EB7E863D33B9}" type="pres">
      <dgm:prSet presAssocID="{8FFE29C4-4781-4A2D-B2AA-55D643DDCA5E}" presName="Name17" presStyleLbl="parChTrans1D3" presStyleIdx="1" presStyleCnt="2"/>
      <dgm:spPr/>
    </dgm:pt>
    <dgm:pt modelId="{28A8A28C-0140-4EB8-A2F8-0CF2A040D717}" type="pres">
      <dgm:prSet presAssocID="{11AF0B35-9ABE-4A3B-BFC0-1596691CF5C5}" presName="hierRoot3" presStyleCnt="0"/>
      <dgm:spPr/>
    </dgm:pt>
    <dgm:pt modelId="{9A07F5CE-58FC-4CD9-9FB9-6A7D200AC990}" type="pres">
      <dgm:prSet presAssocID="{11AF0B35-9ABE-4A3B-BFC0-1596691CF5C5}" presName="composite3" presStyleCnt="0"/>
      <dgm:spPr/>
    </dgm:pt>
    <dgm:pt modelId="{BBF237B4-9998-4B2F-85B2-0103C047CCE4}" type="pres">
      <dgm:prSet presAssocID="{11AF0B35-9ABE-4A3B-BFC0-1596691CF5C5}" presName="background3" presStyleLbl="node3" presStyleIdx="1" presStyleCnt="2"/>
      <dgm:spPr/>
    </dgm:pt>
    <dgm:pt modelId="{6938AC7F-E84D-4D8E-AD5E-D6F9AB83263D}" type="pres">
      <dgm:prSet presAssocID="{11AF0B35-9ABE-4A3B-BFC0-1596691CF5C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2E4FBC-A0EA-46CC-BA41-C0481199DE4B}" type="pres">
      <dgm:prSet presAssocID="{11AF0B35-9ABE-4A3B-BFC0-1596691CF5C5}" presName="hierChild4" presStyleCnt="0"/>
      <dgm:spPr/>
    </dgm:pt>
    <dgm:pt modelId="{2D34FECC-2BFD-4594-BA63-55FB78C98D41}" type="pres">
      <dgm:prSet presAssocID="{EB1BCE83-5F8B-4F34-B72E-29428DE0C3A2}" presName="Name10" presStyleLbl="parChTrans1D2" presStyleIdx="1" presStyleCnt="3"/>
      <dgm:spPr/>
    </dgm:pt>
    <dgm:pt modelId="{21A80E26-B143-46FB-AA34-C9EFE42575BF}" type="pres">
      <dgm:prSet presAssocID="{E0A4079F-3985-4B06-B65F-F9C3F7890844}" presName="hierRoot2" presStyleCnt="0"/>
      <dgm:spPr/>
    </dgm:pt>
    <dgm:pt modelId="{0548DDC8-132E-43BD-913B-DE286A8A7D17}" type="pres">
      <dgm:prSet presAssocID="{E0A4079F-3985-4B06-B65F-F9C3F7890844}" presName="composite2" presStyleCnt="0"/>
      <dgm:spPr/>
    </dgm:pt>
    <dgm:pt modelId="{A396CCFE-EE6B-486E-A10D-BFB0F52D0675}" type="pres">
      <dgm:prSet presAssocID="{E0A4079F-3985-4B06-B65F-F9C3F7890844}" presName="background2" presStyleLbl="node2" presStyleIdx="1" presStyleCnt="3"/>
      <dgm:spPr/>
    </dgm:pt>
    <dgm:pt modelId="{D67479FA-4067-4ADE-AFE3-AF405DBE1CCB}" type="pres">
      <dgm:prSet presAssocID="{E0A4079F-3985-4B06-B65F-F9C3F789084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B45D5E4-F6A2-4F9E-BEB6-E5CCCA5DF65D}" type="pres">
      <dgm:prSet presAssocID="{E0A4079F-3985-4B06-B65F-F9C3F7890844}" presName="hierChild3" presStyleCnt="0"/>
      <dgm:spPr/>
    </dgm:pt>
    <dgm:pt modelId="{34B5F491-D823-4623-8DF3-6BFED3B9D800}" type="pres">
      <dgm:prSet presAssocID="{4A8943EA-1D31-48CF-9104-992A9046DCCF}" presName="Name10" presStyleLbl="parChTrans1D2" presStyleIdx="2" presStyleCnt="3"/>
      <dgm:spPr/>
    </dgm:pt>
    <dgm:pt modelId="{F618D6C5-1097-4125-8001-A0418D0CA5F1}" type="pres">
      <dgm:prSet presAssocID="{2A6ABFD7-A0CB-45D2-AA8C-F9063F21B845}" presName="hierRoot2" presStyleCnt="0"/>
      <dgm:spPr/>
    </dgm:pt>
    <dgm:pt modelId="{B4C30ED4-25D3-4933-A7EE-8D9874C4B553}" type="pres">
      <dgm:prSet presAssocID="{2A6ABFD7-A0CB-45D2-AA8C-F9063F21B845}" presName="composite2" presStyleCnt="0"/>
      <dgm:spPr/>
    </dgm:pt>
    <dgm:pt modelId="{0778A1A4-9BA5-49F2-8690-46B57416AA95}" type="pres">
      <dgm:prSet presAssocID="{2A6ABFD7-A0CB-45D2-AA8C-F9063F21B845}" presName="background2" presStyleLbl="node2" presStyleIdx="2" presStyleCnt="3"/>
      <dgm:spPr/>
    </dgm:pt>
    <dgm:pt modelId="{98C4CDE9-185B-41DB-AEA2-A1CE1A5FB32B}" type="pres">
      <dgm:prSet presAssocID="{2A6ABFD7-A0CB-45D2-AA8C-F9063F21B84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8AF15FD-8D75-49AB-AE22-A857081E3DEE}" type="pres">
      <dgm:prSet presAssocID="{2A6ABFD7-A0CB-45D2-AA8C-F9063F21B845}" presName="hierChild3" presStyleCnt="0"/>
      <dgm:spPr/>
    </dgm:pt>
  </dgm:ptLst>
  <dgm:cxnLst>
    <dgm:cxn modelId="{5DDDECE5-CB2F-44B8-B048-99EF950ECF12}" type="presOf" srcId="{EB1BCE83-5F8B-4F34-B72E-29428DE0C3A2}" destId="{2D34FECC-2BFD-4594-BA63-55FB78C98D41}" srcOrd="0" destOrd="0" presId="urn:microsoft.com/office/officeart/2005/8/layout/hierarchy1"/>
    <dgm:cxn modelId="{FDD2B9E2-3EFA-4716-8682-791778740F2B}" type="presOf" srcId="{8FFE29C4-4781-4A2D-B2AA-55D643DDCA5E}" destId="{64231E7D-D096-4CFE-BBBE-EB7E863D33B9}" srcOrd="0" destOrd="0" presId="urn:microsoft.com/office/officeart/2005/8/layout/hierarchy1"/>
    <dgm:cxn modelId="{BEE18C4D-A4A5-4832-9C3A-6105E564C684}" type="presOf" srcId="{2A6ABFD7-A0CB-45D2-AA8C-F9063F21B845}" destId="{98C4CDE9-185B-41DB-AEA2-A1CE1A5FB32B}" srcOrd="0" destOrd="0" presId="urn:microsoft.com/office/officeart/2005/8/layout/hierarchy1"/>
    <dgm:cxn modelId="{3AF843B1-D86E-47EB-ABBA-56B084E840B7}" type="presOf" srcId="{7E4E397F-A1B1-429A-84FD-1AB2B10241D7}" destId="{C3ABDEF8-1A01-47B3-B4F9-9338831A6417}" srcOrd="0" destOrd="0" presId="urn:microsoft.com/office/officeart/2005/8/layout/hierarchy1"/>
    <dgm:cxn modelId="{CCE4962F-0679-431D-8894-E1A56AD1E60A}" type="presOf" srcId="{67D40E4D-ADFD-4429-BACE-1F63466294E9}" destId="{B3475DAB-D4AE-4218-98E6-2AAEE4673A05}" srcOrd="0" destOrd="0" presId="urn:microsoft.com/office/officeart/2005/8/layout/hierarchy1"/>
    <dgm:cxn modelId="{79A31E90-CA58-4D2E-BC4E-7D30B280A490}" type="presOf" srcId="{0385FE56-6BB9-43C5-8D51-C50B261735DB}" destId="{0EEE074E-1772-45FA-B04C-52E246F05CB6}" srcOrd="0" destOrd="0" presId="urn:microsoft.com/office/officeart/2005/8/layout/hierarchy1"/>
    <dgm:cxn modelId="{88F0F860-D7D3-4027-A722-471203CAE3AC}" type="presOf" srcId="{16717DCB-E836-4430-BCAC-6A40075435E6}" destId="{968B03EA-8847-439B-B202-20C05992F111}" srcOrd="0" destOrd="0" presId="urn:microsoft.com/office/officeart/2005/8/layout/hierarchy1"/>
    <dgm:cxn modelId="{32C8DB8A-CD53-4AB0-881D-52751379EE59}" type="presOf" srcId="{E0A4079F-3985-4B06-B65F-F9C3F7890844}" destId="{D67479FA-4067-4ADE-AFE3-AF405DBE1CCB}" srcOrd="0" destOrd="0" presId="urn:microsoft.com/office/officeart/2005/8/layout/hierarchy1"/>
    <dgm:cxn modelId="{70A7164F-1965-4A5E-92C6-9BB1F37F4585}" srcId="{0385FE56-6BB9-43C5-8D51-C50B261735DB}" destId="{67D40E4D-ADFD-4429-BACE-1F63466294E9}" srcOrd="0" destOrd="0" parTransId="{16717DCB-E836-4430-BCAC-6A40075435E6}" sibTransId="{4820139D-0576-4220-B1F6-5284B38E4FDC}"/>
    <dgm:cxn modelId="{98CCDEE6-0E27-4B16-8A38-EC47FB63F31D}" type="presOf" srcId="{C89262CA-3340-462D-80CD-C06D8215549E}" destId="{1DD0C04B-2D6F-4BB9-B1EB-B584A06DE2D1}" srcOrd="0" destOrd="0" presId="urn:microsoft.com/office/officeart/2005/8/layout/hierarchy1"/>
    <dgm:cxn modelId="{51B43621-A75E-4956-9F8A-10D6E93565C5}" srcId="{C89262CA-3340-462D-80CD-C06D8215549E}" destId="{2A6ABFD7-A0CB-45D2-AA8C-F9063F21B845}" srcOrd="2" destOrd="0" parTransId="{4A8943EA-1D31-48CF-9104-992A9046DCCF}" sibTransId="{5167B0CB-DDBC-4A61-877B-5894F4BBB92A}"/>
    <dgm:cxn modelId="{2C972977-9481-465C-8F12-ED4E43C1BF79}" type="presOf" srcId="{6375A97E-8491-40C2-866B-90C2526D73F9}" destId="{D873F054-5401-4D46-AB06-9192FA86B6AC}" srcOrd="0" destOrd="0" presId="urn:microsoft.com/office/officeart/2005/8/layout/hierarchy1"/>
    <dgm:cxn modelId="{D05C0F25-D5EC-4464-921C-B5079EB804B2}" srcId="{C89262CA-3340-462D-80CD-C06D8215549E}" destId="{E0A4079F-3985-4B06-B65F-F9C3F7890844}" srcOrd="1" destOrd="0" parTransId="{EB1BCE83-5F8B-4F34-B72E-29428DE0C3A2}" sibTransId="{83402101-2B3B-4500-A107-A2E0B607B9CD}"/>
    <dgm:cxn modelId="{244C7EBF-A53C-4DF7-8BB9-BF23FA0161D9}" type="presOf" srcId="{11AF0B35-9ABE-4A3B-BFC0-1596691CF5C5}" destId="{6938AC7F-E84D-4D8E-AD5E-D6F9AB83263D}" srcOrd="0" destOrd="0" presId="urn:microsoft.com/office/officeart/2005/8/layout/hierarchy1"/>
    <dgm:cxn modelId="{9E054070-FE2C-4458-A9F3-B086DF56B5A7}" type="presOf" srcId="{4A8943EA-1D31-48CF-9104-992A9046DCCF}" destId="{34B5F491-D823-4623-8DF3-6BFED3B9D800}" srcOrd="0" destOrd="0" presId="urn:microsoft.com/office/officeart/2005/8/layout/hierarchy1"/>
    <dgm:cxn modelId="{B0656EE3-DADB-47D7-948C-E504BC67DB52}" srcId="{6375A97E-8491-40C2-866B-90C2526D73F9}" destId="{C89262CA-3340-462D-80CD-C06D8215549E}" srcOrd="0" destOrd="0" parTransId="{C9291E08-13A0-442D-B981-AD1328AE71D2}" sibTransId="{34F8DAE3-B69A-4967-98DA-E6D55F70780E}"/>
    <dgm:cxn modelId="{F0BC014F-2AFD-4F8B-B12B-DC2275846991}" srcId="{0385FE56-6BB9-43C5-8D51-C50B261735DB}" destId="{11AF0B35-9ABE-4A3B-BFC0-1596691CF5C5}" srcOrd="1" destOrd="0" parTransId="{8FFE29C4-4781-4A2D-B2AA-55D643DDCA5E}" sibTransId="{9C3077E4-2444-4BE3-B9D5-80CE70CC1BE1}"/>
    <dgm:cxn modelId="{41D3C364-35E7-40DC-ADB4-E2B8499F43A2}" srcId="{C89262CA-3340-462D-80CD-C06D8215549E}" destId="{0385FE56-6BB9-43C5-8D51-C50B261735DB}" srcOrd="0" destOrd="0" parTransId="{7E4E397F-A1B1-429A-84FD-1AB2B10241D7}" sibTransId="{CCB868CA-FD5E-430B-9FAE-17F4D35ED5EA}"/>
    <dgm:cxn modelId="{76FA5C62-E5CA-4487-A858-60CA5B40F1BD}" type="presParOf" srcId="{D873F054-5401-4D46-AB06-9192FA86B6AC}" destId="{0CFB3935-CE34-4ECB-AC94-829DA668DE12}" srcOrd="0" destOrd="0" presId="urn:microsoft.com/office/officeart/2005/8/layout/hierarchy1"/>
    <dgm:cxn modelId="{23182645-6BAB-4569-B24B-BB5F2A7B8942}" type="presParOf" srcId="{0CFB3935-CE34-4ECB-AC94-829DA668DE12}" destId="{2320E838-2198-40F7-AF79-E3DE8EC2ECD2}" srcOrd="0" destOrd="0" presId="urn:microsoft.com/office/officeart/2005/8/layout/hierarchy1"/>
    <dgm:cxn modelId="{680D0D92-242D-438E-9BE4-9A1AFBFAC487}" type="presParOf" srcId="{2320E838-2198-40F7-AF79-E3DE8EC2ECD2}" destId="{050AFEAB-A3C9-4943-B1C7-60067FF40FE6}" srcOrd="0" destOrd="0" presId="urn:microsoft.com/office/officeart/2005/8/layout/hierarchy1"/>
    <dgm:cxn modelId="{A9B1AFB9-E4C1-428A-9994-9FA7925DE00B}" type="presParOf" srcId="{2320E838-2198-40F7-AF79-E3DE8EC2ECD2}" destId="{1DD0C04B-2D6F-4BB9-B1EB-B584A06DE2D1}" srcOrd="1" destOrd="0" presId="urn:microsoft.com/office/officeart/2005/8/layout/hierarchy1"/>
    <dgm:cxn modelId="{CC1AAF7E-7BC3-43AD-8248-B269F42D6981}" type="presParOf" srcId="{0CFB3935-CE34-4ECB-AC94-829DA668DE12}" destId="{B8370E75-C765-4E9D-B0F4-66C6EFD17A60}" srcOrd="1" destOrd="0" presId="urn:microsoft.com/office/officeart/2005/8/layout/hierarchy1"/>
    <dgm:cxn modelId="{71193226-7F9E-4EE5-8872-FC4469FC6EAF}" type="presParOf" srcId="{B8370E75-C765-4E9D-B0F4-66C6EFD17A60}" destId="{C3ABDEF8-1A01-47B3-B4F9-9338831A6417}" srcOrd="0" destOrd="0" presId="urn:microsoft.com/office/officeart/2005/8/layout/hierarchy1"/>
    <dgm:cxn modelId="{5CC5A6AF-B610-4F61-88E4-8AAB70EAB439}" type="presParOf" srcId="{B8370E75-C765-4E9D-B0F4-66C6EFD17A60}" destId="{ADFD09F5-AA07-4CA4-B16B-95271EA25073}" srcOrd="1" destOrd="0" presId="urn:microsoft.com/office/officeart/2005/8/layout/hierarchy1"/>
    <dgm:cxn modelId="{78A8A34E-651B-4775-8406-CC1B14299D7C}" type="presParOf" srcId="{ADFD09F5-AA07-4CA4-B16B-95271EA25073}" destId="{C9E03FA7-EB62-4F88-A2DA-5FFE907E5CDF}" srcOrd="0" destOrd="0" presId="urn:microsoft.com/office/officeart/2005/8/layout/hierarchy1"/>
    <dgm:cxn modelId="{9EBC9EA1-DCDB-4F03-9F43-EC335512771A}" type="presParOf" srcId="{C9E03FA7-EB62-4F88-A2DA-5FFE907E5CDF}" destId="{2CC6E2C2-FDA3-4713-A7C5-2F475CA247FF}" srcOrd="0" destOrd="0" presId="urn:microsoft.com/office/officeart/2005/8/layout/hierarchy1"/>
    <dgm:cxn modelId="{69256628-7270-4B92-A1FD-DFEE1BDC24E4}" type="presParOf" srcId="{C9E03FA7-EB62-4F88-A2DA-5FFE907E5CDF}" destId="{0EEE074E-1772-45FA-B04C-52E246F05CB6}" srcOrd="1" destOrd="0" presId="urn:microsoft.com/office/officeart/2005/8/layout/hierarchy1"/>
    <dgm:cxn modelId="{B57F50F0-95DA-4919-A036-FA59BA233B1B}" type="presParOf" srcId="{ADFD09F5-AA07-4CA4-B16B-95271EA25073}" destId="{333DE085-CED5-4AD9-9174-2717719AF4D4}" srcOrd="1" destOrd="0" presId="urn:microsoft.com/office/officeart/2005/8/layout/hierarchy1"/>
    <dgm:cxn modelId="{753E1CA2-3264-4BF4-864C-1B218177028A}" type="presParOf" srcId="{333DE085-CED5-4AD9-9174-2717719AF4D4}" destId="{968B03EA-8847-439B-B202-20C05992F111}" srcOrd="0" destOrd="0" presId="urn:microsoft.com/office/officeart/2005/8/layout/hierarchy1"/>
    <dgm:cxn modelId="{CB827295-F354-492C-A25F-BD4CFEBD0AAC}" type="presParOf" srcId="{333DE085-CED5-4AD9-9174-2717719AF4D4}" destId="{8BDDD4D9-3387-4BF0-9AA9-9418B10F18C1}" srcOrd="1" destOrd="0" presId="urn:microsoft.com/office/officeart/2005/8/layout/hierarchy1"/>
    <dgm:cxn modelId="{EF9B3212-AEAC-41B3-95C1-0A457E65966E}" type="presParOf" srcId="{8BDDD4D9-3387-4BF0-9AA9-9418B10F18C1}" destId="{FB82111A-B4B8-40D6-8B20-F8A2A44CC0BC}" srcOrd="0" destOrd="0" presId="urn:microsoft.com/office/officeart/2005/8/layout/hierarchy1"/>
    <dgm:cxn modelId="{79CAC6ED-D65E-42F1-B2F7-E34772F76231}" type="presParOf" srcId="{FB82111A-B4B8-40D6-8B20-F8A2A44CC0BC}" destId="{ED7A1301-CD0B-48B3-A7FC-E25E7C4EF3FF}" srcOrd="0" destOrd="0" presId="urn:microsoft.com/office/officeart/2005/8/layout/hierarchy1"/>
    <dgm:cxn modelId="{2EAB75B2-15AD-45E9-98C0-CADE942F5CD1}" type="presParOf" srcId="{FB82111A-B4B8-40D6-8B20-F8A2A44CC0BC}" destId="{B3475DAB-D4AE-4218-98E6-2AAEE4673A05}" srcOrd="1" destOrd="0" presId="urn:microsoft.com/office/officeart/2005/8/layout/hierarchy1"/>
    <dgm:cxn modelId="{CEEA1D85-FBE1-4B8D-A06F-6B600C063CC6}" type="presParOf" srcId="{8BDDD4D9-3387-4BF0-9AA9-9418B10F18C1}" destId="{1E58AC22-0ECB-4649-9877-1D36D4614305}" srcOrd="1" destOrd="0" presId="urn:microsoft.com/office/officeart/2005/8/layout/hierarchy1"/>
    <dgm:cxn modelId="{CB6170B4-FBEA-422D-A397-F242011CFD01}" type="presParOf" srcId="{333DE085-CED5-4AD9-9174-2717719AF4D4}" destId="{64231E7D-D096-4CFE-BBBE-EB7E863D33B9}" srcOrd="2" destOrd="0" presId="urn:microsoft.com/office/officeart/2005/8/layout/hierarchy1"/>
    <dgm:cxn modelId="{B141C393-92C2-4BF9-A4F6-3BB2F7A4C6FA}" type="presParOf" srcId="{333DE085-CED5-4AD9-9174-2717719AF4D4}" destId="{28A8A28C-0140-4EB8-A2F8-0CF2A040D717}" srcOrd="3" destOrd="0" presId="urn:microsoft.com/office/officeart/2005/8/layout/hierarchy1"/>
    <dgm:cxn modelId="{B696A330-3680-4E4D-96D3-643CBEEC2523}" type="presParOf" srcId="{28A8A28C-0140-4EB8-A2F8-0CF2A040D717}" destId="{9A07F5CE-58FC-4CD9-9FB9-6A7D200AC990}" srcOrd="0" destOrd="0" presId="urn:microsoft.com/office/officeart/2005/8/layout/hierarchy1"/>
    <dgm:cxn modelId="{3595C808-D568-4B5E-A781-D0AAAF287936}" type="presParOf" srcId="{9A07F5CE-58FC-4CD9-9FB9-6A7D200AC990}" destId="{BBF237B4-9998-4B2F-85B2-0103C047CCE4}" srcOrd="0" destOrd="0" presId="urn:microsoft.com/office/officeart/2005/8/layout/hierarchy1"/>
    <dgm:cxn modelId="{5EE0B0D3-D28F-4920-B68E-CEC4601936CB}" type="presParOf" srcId="{9A07F5CE-58FC-4CD9-9FB9-6A7D200AC990}" destId="{6938AC7F-E84D-4D8E-AD5E-D6F9AB83263D}" srcOrd="1" destOrd="0" presId="urn:microsoft.com/office/officeart/2005/8/layout/hierarchy1"/>
    <dgm:cxn modelId="{56F1725E-D1AB-4322-9CCE-F0D29904D8F8}" type="presParOf" srcId="{28A8A28C-0140-4EB8-A2F8-0CF2A040D717}" destId="{E32E4FBC-A0EA-46CC-BA41-C0481199DE4B}" srcOrd="1" destOrd="0" presId="urn:microsoft.com/office/officeart/2005/8/layout/hierarchy1"/>
    <dgm:cxn modelId="{67706417-9082-413E-AD2B-368C5FCD9170}" type="presParOf" srcId="{B8370E75-C765-4E9D-B0F4-66C6EFD17A60}" destId="{2D34FECC-2BFD-4594-BA63-55FB78C98D41}" srcOrd="2" destOrd="0" presId="urn:microsoft.com/office/officeart/2005/8/layout/hierarchy1"/>
    <dgm:cxn modelId="{2A598A06-59A6-4125-8381-EDC9C41786E1}" type="presParOf" srcId="{B8370E75-C765-4E9D-B0F4-66C6EFD17A60}" destId="{21A80E26-B143-46FB-AA34-C9EFE42575BF}" srcOrd="3" destOrd="0" presId="urn:microsoft.com/office/officeart/2005/8/layout/hierarchy1"/>
    <dgm:cxn modelId="{8CC98EEA-D99C-4B49-9827-B381CFC6CFEF}" type="presParOf" srcId="{21A80E26-B143-46FB-AA34-C9EFE42575BF}" destId="{0548DDC8-132E-43BD-913B-DE286A8A7D17}" srcOrd="0" destOrd="0" presId="urn:microsoft.com/office/officeart/2005/8/layout/hierarchy1"/>
    <dgm:cxn modelId="{ED46C51A-1DAA-428C-ADE3-73D6830D4796}" type="presParOf" srcId="{0548DDC8-132E-43BD-913B-DE286A8A7D17}" destId="{A396CCFE-EE6B-486E-A10D-BFB0F52D0675}" srcOrd="0" destOrd="0" presId="urn:microsoft.com/office/officeart/2005/8/layout/hierarchy1"/>
    <dgm:cxn modelId="{B5A33718-734C-44DC-8825-E9DE798A5646}" type="presParOf" srcId="{0548DDC8-132E-43BD-913B-DE286A8A7D17}" destId="{D67479FA-4067-4ADE-AFE3-AF405DBE1CCB}" srcOrd="1" destOrd="0" presId="urn:microsoft.com/office/officeart/2005/8/layout/hierarchy1"/>
    <dgm:cxn modelId="{2478D172-A42A-431E-BB4D-2242C3A8ABF0}" type="presParOf" srcId="{21A80E26-B143-46FB-AA34-C9EFE42575BF}" destId="{1B45D5E4-F6A2-4F9E-BEB6-E5CCCA5DF65D}" srcOrd="1" destOrd="0" presId="urn:microsoft.com/office/officeart/2005/8/layout/hierarchy1"/>
    <dgm:cxn modelId="{31E6697F-6C52-4A8B-B54E-A65704D0EEDE}" type="presParOf" srcId="{B8370E75-C765-4E9D-B0F4-66C6EFD17A60}" destId="{34B5F491-D823-4623-8DF3-6BFED3B9D800}" srcOrd="4" destOrd="0" presId="urn:microsoft.com/office/officeart/2005/8/layout/hierarchy1"/>
    <dgm:cxn modelId="{DF6CF9A6-7210-4B9F-868D-14826DCDE817}" type="presParOf" srcId="{B8370E75-C765-4E9D-B0F4-66C6EFD17A60}" destId="{F618D6C5-1097-4125-8001-A0418D0CA5F1}" srcOrd="5" destOrd="0" presId="urn:microsoft.com/office/officeart/2005/8/layout/hierarchy1"/>
    <dgm:cxn modelId="{E328681D-64CB-44F5-9BFC-A929B91CB0E9}" type="presParOf" srcId="{F618D6C5-1097-4125-8001-A0418D0CA5F1}" destId="{B4C30ED4-25D3-4933-A7EE-8D9874C4B553}" srcOrd="0" destOrd="0" presId="urn:microsoft.com/office/officeart/2005/8/layout/hierarchy1"/>
    <dgm:cxn modelId="{3AE51E37-66B2-4A9B-BA89-86D2DAE0013F}" type="presParOf" srcId="{B4C30ED4-25D3-4933-A7EE-8D9874C4B553}" destId="{0778A1A4-9BA5-49F2-8690-46B57416AA95}" srcOrd="0" destOrd="0" presId="urn:microsoft.com/office/officeart/2005/8/layout/hierarchy1"/>
    <dgm:cxn modelId="{5133ECEE-3599-42AB-A165-1FA2D428C0DD}" type="presParOf" srcId="{B4C30ED4-25D3-4933-A7EE-8D9874C4B553}" destId="{98C4CDE9-185B-41DB-AEA2-A1CE1A5FB32B}" srcOrd="1" destOrd="0" presId="urn:microsoft.com/office/officeart/2005/8/layout/hierarchy1"/>
    <dgm:cxn modelId="{15609101-44CB-43B0-9821-87664BB68CD7}" type="presParOf" srcId="{F618D6C5-1097-4125-8001-A0418D0CA5F1}" destId="{D8AF15FD-8D75-49AB-AE22-A857081E3D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958BB9-C6AE-44EB-B32D-B5CE05B8931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BBFB17C-93E8-48B9-9DEF-8C710A890379}">
      <dgm:prSet phldrT="[文字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達人嚴選與各地名產的概念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644A09-E2F9-4AE6-8F73-905BE50A3515}" type="parTrans" cxnId="{97BEAA07-599C-4557-AFDB-02D54A098DD9}">
      <dgm:prSet/>
      <dgm:spPr/>
      <dgm:t>
        <a:bodyPr/>
        <a:lstStyle/>
        <a:p>
          <a:endParaRPr lang="zh-TW" altLang="en-US"/>
        </a:p>
      </dgm:t>
    </dgm:pt>
    <dgm:pt modelId="{40BFFBD8-193C-4778-9950-54B878C1E04F}" type="sibTrans" cxnId="{97BEAA07-599C-4557-AFDB-02D54A098DD9}">
      <dgm:prSet/>
      <dgm:spPr/>
      <dgm:t>
        <a:bodyPr/>
        <a:lstStyle/>
        <a:p>
          <a:endParaRPr lang="zh-TW" altLang="en-US"/>
        </a:p>
      </dgm:t>
    </dgm:pt>
    <dgm:pt modelId="{D672D959-C26F-4E74-822B-CF1C6800A362}">
      <dgm:prSet phldrT="[文字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堅持提供顧客新鮮、健康、有特色的生鮮食材與日常用品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564F3A-13B9-40DC-B5DB-79B0B01FFEB9}" type="sibTrans" cxnId="{707B0C9D-28EA-47AD-BDE3-045F73A6E6A4}">
      <dgm:prSet/>
      <dgm:spPr/>
      <dgm:t>
        <a:bodyPr/>
        <a:lstStyle/>
        <a:p>
          <a:endParaRPr lang="zh-TW" altLang="en-US"/>
        </a:p>
      </dgm:t>
    </dgm:pt>
    <dgm:pt modelId="{EC2960E9-6F73-43AC-B26C-7FF9E5024CEA}" type="parTrans" cxnId="{707B0C9D-28EA-47AD-BDE3-045F73A6E6A4}">
      <dgm:prSet/>
      <dgm:spPr/>
      <dgm:t>
        <a:bodyPr/>
        <a:lstStyle/>
        <a:p>
          <a:endParaRPr lang="zh-TW" altLang="en-US"/>
        </a:p>
      </dgm:t>
    </dgm:pt>
    <dgm:pt modelId="{81C01805-8667-49AB-8ADC-FF264200ACD4}" type="pres">
      <dgm:prSet presAssocID="{12958BB9-C6AE-44EB-B32D-B5CE05B89319}" presName="linear" presStyleCnt="0">
        <dgm:presLayoutVars>
          <dgm:animLvl val="lvl"/>
          <dgm:resizeHandles val="exact"/>
        </dgm:presLayoutVars>
      </dgm:prSet>
      <dgm:spPr/>
    </dgm:pt>
    <dgm:pt modelId="{ED4A06D5-9B01-4D8D-B478-87D2FB4942DC}" type="pres">
      <dgm:prSet presAssocID="{3BBFB17C-93E8-48B9-9DEF-8C710A89037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984C9B-188E-42A3-B9BD-9C0754A895DA}" type="pres">
      <dgm:prSet presAssocID="{40BFFBD8-193C-4778-9950-54B878C1E04F}" presName="spacer" presStyleCnt="0"/>
      <dgm:spPr/>
    </dgm:pt>
    <dgm:pt modelId="{826F7A19-1507-42C6-AAA5-676B6A66C511}" type="pres">
      <dgm:prSet presAssocID="{D672D959-C26F-4E74-822B-CF1C6800A36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FF1FF16-2776-44A2-85EA-0A0CEFFCFFE9}" type="presOf" srcId="{3BBFB17C-93E8-48B9-9DEF-8C710A890379}" destId="{ED4A06D5-9B01-4D8D-B478-87D2FB4942DC}" srcOrd="0" destOrd="0" presId="urn:microsoft.com/office/officeart/2005/8/layout/vList2"/>
    <dgm:cxn modelId="{66FA5676-06DF-4A89-B7AC-F960D9B9E6C6}" type="presOf" srcId="{12958BB9-C6AE-44EB-B32D-B5CE05B89319}" destId="{81C01805-8667-49AB-8ADC-FF264200ACD4}" srcOrd="0" destOrd="0" presId="urn:microsoft.com/office/officeart/2005/8/layout/vList2"/>
    <dgm:cxn modelId="{707B0C9D-28EA-47AD-BDE3-045F73A6E6A4}" srcId="{12958BB9-C6AE-44EB-B32D-B5CE05B89319}" destId="{D672D959-C26F-4E74-822B-CF1C6800A362}" srcOrd="1" destOrd="0" parTransId="{EC2960E9-6F73-43AC-B26C-7FF9E5024CEA}" sibTransId="{7F564F3A-13B9-40DC-B5DB-79B0B01FFEB9}"/>
    <dgm:cxn modelId="{7EE31361-4FBB-4B4F-8931-694DAE695C3D}" type="presOf" srcId="{D672D959-C26F-4E74-822B-CF1C6800A362}" destId="{826F7A19-1507-42C6-AAA5-676B6A66C511}" srcOrd="0" destOrd="0" presId="urn:microsoft.com/office/officeart/2005/8/layout/vList2"/>
    <dgm:cxn modelId="{97BEAA07-599C-4557-AFDB-02D54A098DD9}" srcId="{12958BB9-C6AE-44EB-B32D-B5CE05B89319}" destId="{3BBFB17C-93E8-48B9-9DEF-8C710A890379}" srcOrd="0" destOrd="0" parTransId="{53644A09-E2F9-4AE6-8F73-905BE50A3515}" sibTransId="{40BFFBD8-193C-4778-9950-54B878C1E04F}"/>
    <dgm:cxn modelId="{86232F7D-CFAE-46F2-A537-8D580EDB263C}" type="presParOf" srcId="{81C01805-8667-49AB-8ADC-FF264200ACD4}" destId="{ED4A06D5-9B01-4D8D-B478-87D2FB4942DC}" srcOrd="0" destOrd="0" presId="urn:microsoft.com/office/officeart/2005/8/layout/vList2"/>
    <dgm:cxn modelId="{F0810761-14B8-4AE2-BDBE-FD2D1AE93F59}" type="presParOf" srcId="{81C01805-8667-49AB-8ADC-FF264200ACD4}" destId="{42984C9B-188E-42A3-B9BD-9C0754A895DA}" srcOrd="1" destOrd="0" presId="urn:microsoft.com/office/officeart/2005/8/layout/vList2"/>
    <dgm:cxn modelId="{77CC430E-E628-42E2-8BF3-40EDB89DC917}" type="presParOf" srcId="{81C01805-8667-49AB-8ADC-FF264200ACD4}" destId="{826F7A19-1507-42C6-AAA5-676B6A66C5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98776A-0713-431C-82A0-AC1AD1A64F9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47E16C9B-B4B6-43EB-8CD5-220CA3BA158D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大多採用真空油炸技術，熱量較高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B5FA749-FEEE-4AEA-AC37-EDE00C727F47}" type="parTrans" cxnId="{386DA3FC-FB25-482B-AD4E-029699B5891C}">
      <dgm:prSet/>
      <dgm:spPr/>
      <dgm:t>
        <a:bodyPr/>
        <a:lstStyle/>
        <a:p>
          <a:endParaRPr lang="zh-TW" altLang="en-US"/>
        </a:p>
      </dgm:t>
    </dgm:pt>
    <dgm:pt modelId="{F0BAB4DD-010C-4D14-9B17-80C39BC01A1C}" type="sibTrans" cxnId="{386DA3FC-FB25-482B-AD4E-029699B5891C}">
      <dgm:prSet/>
      <dgm:spPr/>
      <dgm:t>
        <a:bodyPr/>
        <a:lstStyle/>
        <a:p>
          <a:endParaRPr lang="zh-TW" altLang="en-US"/>
        </a:p>
      </dgm:t>
    </dgm:pt>
    <dgm:pt modelId="{BBB95F87-2CF2-445D-933F-4C93E3A9E709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部分為代理商，來源不明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90A70B-9860-41EA-A79D-063D045DA820}" type="parTrans" cxnId="{14DA7FB1-BB38-4B6E-8D58-2A1F53F13C0D}">
      <dgm:prSet/>
      <dgm:spPr/>
      <dgm:t>
        <a:bodyPr/>
        <a:lstStyle/>
        <a:p>
          <a:endParaRPr lang="zh-TW" altLang="en-US"/>
        </a:p>
      </dgm:t>
    </dgm:pt>
    <dgm:pt modelId="{909C313E-7D88-458D-A784-9E56CF90BD23}" type="sibTrans" cxnId="{14DA7FB1-BB38-4B6E-8D58-2A1F53F13C0D}">
      <dgm:prSet/>
      <dgm:spPr/>
      <dgm:t>
        <a:bodyPr/>
        <a:lstStyle/>
        <a:p>
          <a:endParaRPr lang="zh-TW" altLang="en-US"/>
        </a:p>
      </dgm:t>
    </dgm:pt>
    <dgm:pt modelId="{11852E79-0DDB-4280-A8F3-6AE2737AEB6E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部分品牌價格偏高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2862CC-F138-4570-AA91-23D8AB53ADC0}" type="parTrans" cxnId="{FEE2667D-9BB6-42CE-B86C-38DD4F8B18DC}">
      <dgm:prSet/>
      <dgm:spPr/>
      <dgm:t>
        <a:bodyPr/>
        <a:lstStyle/>
        <a:p>
          <a:endParaRPr lang="zh-TW" altLang="en-US"/>
        </a:p>
      </dgm:t>
    </dgm:pt>
    <dgm:pt modelId="{479E5AC0-D56F-4071-A437-7412190AB07E}" type="sibTrans" cxnId="{FEE2667D-9BB6-42CE-B86C-38DD4F8B18DC}">
      <dgm:prSet/>
      <dgm:spPr/>
      <dgm:t>
        <a:bodyPr/>
        <a:lstStyle/>
        <a:p>
          <a:endParaRPr lang="zh-TW" altLang="en-US"/>
        </a:p>
      </dgm:t>
    </dgm:pt>
    <dgm:pt modelId="{863E16A9-1224-40CD-A4A5-E5EA84A35AA1}" type="pres">
      <dgm:prSet presAssocID="{8098776A-0713-431C-82A0-AC1AD1A64F92}" presName="linear" presStyleCnt="0">
        <dgm:presLayoutVars>
          <dgm:dir/>
          <dgm:animLvl val="lvl"/>
          <dgm:resizeHandles val="exact"/>
        </dgm:presLayoutVars>
      </dgm:prSet>
      <dgm:spPr/>
    </dgm:pt>
    <dgm:pt modelId="{C66F6CB2-9FC5-4086-8C81-23ED0316024D}" type="pres">
      <dgm:prSet presAssocID="{47E16C9B-B4B6-43EB-8CD5-220CA3BA158D}" presName="parentLin" presStyleCnt="0"/>
      <dgm:spPr/>
    </dgm:pt>
    <dgm:pt modelId="{413B2806-9ED4-46A6-9625-AF55CB51CF89}" type="pres">
      <dgm:prSet presAssocID="{47E16C9B-B4B6-43EB-8CD5-220CA3BA158D}" presName="parentLeftMargin" presStyleLbl="node1" presStyleIdx="0" presStyleCnt="3"/>
      <dgm:spPr/>
    </dgm:pt>
    <dgm:pt modelId="{C70B4F15-B953-4972-A467-5CAE905E868F}" type="pres">
      <dgm:prSet presAssocID="{47E16C9B-B4B6-43EB-8CD5-220CA3BA15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6CC7CB-3A35-4E37-8AC1-615D69D4D206}" type="pres">
      <dgm:prSet presAssocID="{47E16C9B-B4B6-43EB-8CD5-220CA3BA158D}" presName="negativeSpace" presStyleCnt="0"/>
      <dgm:spPr/>
    </dgm:pt>
    <dgm:pt modelId="{0DC651A8-83D8-4E93-A617-E6F5E9BD8383}" type="pres">
      <dgm:prSet presAssocID="{47E16C9B-B4B6-43EB-8CD5-220CA3BA158D}" presName="childText" presStyleLbl="conFgAcc1" presStyleIdx="0" presStyleCnt="3">
        <dgm:presLayoutVars>
          <dgm:bulletEnabled val="1"/>
        </dgm:presLayoutVars>
      </dgm:prSet>
      <dgm:spPr/>
    </dgm:pt>
    <dgm:pt modelId="{35BFFDAE-3EC0-45F9-B37F-25FB80E624D7}" type="pres">
      <dgm:prSet presAssocID="{F0BAB4DD-010C-4D14-9B17-80C39BC01A1C}" presName="spaceBetweenRectangles" presStyleCnt="0"/>
      <dgm:spPr/>
    </dgm:pt>
    <dgm:pt modelId="{6B6ABD18-50AB-4368-A990-EC44EE4F7A80}" type="pres">
      <dgm:prSet presAssocID="{BBB95F87-2CF2-445D-933F-4C93E3A9E709}" presName="parentLin" presStyleCnt="0"/>
      <dgm:spPr/>
    </dgm:pt>
    <dgm:pt modelId="{49DCC48B-629A-4E22-BA58-D02D533569A6}" type="pres">
      <dgm:prSet presAssocID="{BBB95F87-2CF2-445D-933F-4C93E3A9E709}" presName="parentLeftMargin" presStyleLbl="node1" presStyleIdx="0" presStyleCnt="3"/>
      <dgm:spPr/>
    </dgm:pt>
    <dgm:pt modelId="{3D9ABB6A-BE0C-4593-8184-42D2207048C3}" type="pres">
      <dgm:prSet presAssocID="{BBB95F87-2CF2-445D-933F-4C93E3A9E7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2174D2-3EB6-4D89-BB5E-84BD3825C141}" type="pres">
      <dgm:prSet presAssocID="{BBB95F87-2CF2-445D-933F-4C93E3A9E709}" presName="negativeSpace" presStyleCnt="0"/>
      <dgm:spPr/>
    </dgm:pt>
    <dgm:pt modelId="{C1207348-5D3F-450E-B21C-933348A2C9D8}" type="pres">
      <dgm:prSet presAssocID="{BBB95F87-2CF2-445D-933F-4C93E3A9E709}" presName="childText" presStyleLbl="conFgAcc1" presStyleIdx="1" presStyleCnt="3">
        <dgm:presLayoutVars>
          <dgm:bulletEnabled val="1"/>
        </dgm:presLayoutVars>
      </dgm:prSet>
      <dgm:spPr/>
    </dgm:pt>
    <dgm:pt modelId="{35271006-3C77-4143-93BE-649415F2F5C4}" type="pres">
      <dgm:prSet presAssocID="{909C313E-7D88-458D-A784-9E56CF90BD23}" presName="spaceBetweenRectangles" presStyleCnt="0"/>
      <dgm:spPr/>
    </dgm:pt>
    <dgm:pt modelId="{12656DE9-6CC3-4F45-9A52-5CE5A8796C87}" type="pres">
      <dgm:prSet presAssocID="{11852E79-0DDB-4280-A8F3-6AE2737AEB6E}" presName="parentLin" presStyleCnt="0"/>
      <dgm:spPr/>
    </dgm:pt>
    <dgm:pt modelId="{4F3BA0FA-1395-4027-B38A-E03D6373D1D8}" type="pres">
      <dgm:prSet presAssocID="{11852E79-0DDB-4280-A8F3-6AE2737AEB6E}" presName="parentLeftMargin" presStyleLbl="node1" presStyleIdx="1" presStyleCnt="3"/>
      <dgm:spPr/>
    </dgm:pt>
    <dgm:pt modelId="{CB6D85E6-6426-4574-B1FB-D79478F0A5F2}" type="pres">
      <dgm:prSet presAssocID="{11852E79-0DDB-4280-A8F3-6AE2737AEB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B5C3B6-7272-4DCB-8AC7-55909D59937D}" type="pres">
      <dgm:prSet presAssocID="{11852E79-0DDB-4280-A8F3-6AE2737AEB6E}" presName="negativeSpace" presStyleCnt="0"/>
      <dgm:spPr/>
    </dgm:pt>
    <dgm:pt modelId="{4604A84D-C787-417A-B36A-B8D0D066D6A5}" type="pres">
      <dgm:prSet presAssocID="{11852E79-0DDB-4280-A8F3-6AE2737AEB6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86DA3FC-FB25-482B-AD4E-029699B5891C}" srcId="{8098776A-0713-431C-82A0-AC1AD1A64F92}" destId="{47E16C9B-B4B6-43EB-8CD5-220CA3BA158D}" srcOrd="0" destOrd="0" parTransId="{CB5FA749-FEEE-4AEA-AC37-EDE00C727F47}" sibTransId="{F0BAB4DD-010C-4D14-9B17-80C39BC01A1C}"/>
    <dgm:cxn modelId="{AD77FA4F-CD16-4638-8123-199776119093}" type="presOf" srcId="{47E16C9B-B4B6-43EB-8CD5-220CA3BA158D}" destId="{413B2806-9ED4-46A6-9625-AF55CB51CF89}" srcOrd="0" destOrd="0" presId="urn:microsoft.com/office/officeart/2005/8/layout/list1"/>
    <dgm:cxn modelId="{9B234782-E309-4949-9197-7A5F22E8E05A}" type="presOf" srcId="{47E16C9B-B4B6-43EB-8CD5-220CA3BA158D}" destId="{C70B4F15-B953-4972-A467-5CAE905E868F}" srcOrd="1" destOrd="0" presId="urn:microsoft.com/office/officeart/2005/8/layout/list1"/>
    <dgm:cxn modelId="{8DA66172-9F49-4C19-B634-8D84904465F5}" type="presOf" srcId="{11852E79-0DDB-4280-A8F3-6AE2737AEB6E}" destId="{CB6D85E6-6426-4574-B1FB-D79478F0A5F2}" srcOrd="1" destOrd="0" presId="urn:microsoft.com/office/officeart/2005/8/layout/list1"/>
    <dgm:cxn modelId="{F6351897-3B0B-4486-ABE3-4D6AF0645E0B}" type="presOf" srcId="{8098776A-0713-431C-82A0-AC1AD1A64F92}" destId="{863E16A9-1224-40CD-A4A5-E5EA84A35AA1}" srcOrd="0" destOrd="0" presId="urn:microsoft.com/office/officeart/2005/8/layout/list1"/>
    <dgm:cxn modelId="{14DA7FB1-BB38-4B6E-8D58-2A1F53F13C0D}" srcId="{8098776A-0713-431C-82A0-AC1AD1A64F92}" destId="{BBB95F87-2CF2-445D-933F-4C93E3A9E709}" srcOrd="1" destOrd="0" parTransId="{9C90A70B-9860-41EA-A79D-063D045DA820}" sibTransId="{909C313E-7D88-458D-A784-9E56CF90BD23}"/>
    <dgm:cxn modelId="{247B8993-6221-4E66-B1EF-9F17F95608A2}" type="presOf" srcId="{11852E79-0DDB-4280-A8F3-6AE2737AEB6E}" destId="{4F3BA0FA-1395-4027-B38A-E03D6373D1D8}" srcOrd="0" destOrd="0" presId="urn:microsoft.com/office/officeart/2005/8/layout/list1"/>
    <dgm:cxn modelId="{FF55E4AA-78B0-4862-9852-6818DEBF977B}" type="presOf" srcId="{BBB95F87-2CF2-445D-933F-4C93E3A9E709}" destId="{49DCC48B-629A-4E22-BA58-D02D533569A6}" srcOrd="0" destOrd="0" presId="urn:microsoft.com/office/officeart/2005/8/layout/list1"/>
    <dgm:cxn modelId="{FEE2667D-9BB6-42CE-B86C-38DD4F8B18DC}" srcId="{8098776A-0713-431C-82A0-AC1AD1A64F92}" destId="{11852E79-0DDB-4280-A8F3-6AE2737AEB6E}" srcOrd="2" destOrd="0" parTransId="{CA2862CC-F138-4570-AA91-23D8AB53ADC0}" sibTransId="{479E5AC0-D56F-4071-A437-7412190AB07E}"/>
    <dgm:cxn modelId="{5CF7F719-EB64-4DD9-AC35-2458574A7A99}" type="presOf" srcId="{BBB95F87-2CF2-445D-933F-4C93E3A9E709}" destId="{3D9ABB6A-BE0C-4593-8184-42D2207048C3}" srcOrd="1" destOrd="0" presId="urn:microsoft.com/office/officeart/2005/8/layout/list1"/>
    <dgm:cxn modelId="{2A960AD3-D6F1-4807-8851-ACCE98378976}" type="presParOf" srcId="{863E16A9-1224-40CD-A4A5-E5EA84A35AA1}" destId="{C66F6CB2-9FC5-4086-8C81-23ED0316024D}" srcOrd="0" destOrd="0" presId="urn:microsoft.com/office/officeart/2005/8/layout/list1"/>
    <dgm:cxn modelId="{D2D21F0C-3B90-492C-8341-48955D6D9790}" type="presParOf" srcId="{C66F6CB2-9FC5-4086-8C81-23ED0316024D}" destId="{413B2806-9ED4-46A6-9625-AF55CB51CF89}" srcOrd="0" destOrd="0" presId="urn:microsoft.com/office/officeart/2005/8/layout/list1"/>
    <dgm:cxn modelId="{6FEB689B-20C5-4FF6-9C0D-1BD48ACF620E}" type="presParOf" srcId="{C66F6CB2-9FC5-4086-8C81-23ED0316024D}" destId="{C70B4F15-B953-4972-A467-5CAE905E868F}" srcOrd="1" destOrd="0" presId="urn:microsoft.com/office/officeart/2005/8/layout/list1"/>
    <dgm:cxn modelId="{DC3F578F-370A-4DE4-995A-EB2768D0E28E}" type="presParOf" srcId="{863E16A9-1224-40CD-A4A5-E5EA84A35AA1}" destId="{E16CC7CB-3A35-4E37-8AC1-615D69D4D206}" srcOrd="1" destOrd="0" presId="urn:microsoft.com/office/officeart/2005/8/layout/list1"/>
    <dgm:cxn modelId="{2D9AC4A6-70DE-47A6-9267-AF88A16C2C06}" type="presParOf" srcId="{863E16A9-1224-40CD-A4A5-E5EA84A35AA1}" destId="{0DC651A8-83D8-4E93-A617-E6F5E9BD8383}" srcOrd="2" destOrd="0" presId="urn:microsoft.com/office/officeart/2005/8/layout/list1"/>
    <dgm:cxn modelId="{83BEF1C0-197D-4F37-AC97-EADC1F537C3A}" type="presParOf" srcId="{863E16A9-1224-40CD-A4A5-E5EA84A35AA1}" destId="{35BFFDAE-3EC0-45F9-B37F-25FB80E624D7}" srcOrd="3" destOrd="0" presId="urn:microsoft.com/office/officeart/2005/8/layout/list1"/>
    <dgm:cxn modelId="{C73D438C-8F54-42C4-AD39-EC7399D79CCF}" type="presParOf" srcId="{863E16A9-1224-40CD-A4A5-E5EA84A35AA1}" destId="{6B6ABD18-50AB-4368-A990-EC44EE4F7A80}" srcOrd="4" destOrd="0" presId="urn:microsoft.com/office/officeart/2005/8/layout/list1"/>
    <dgm:cxn modelId="{52615A5C-2E12-48B7-82AF-9311906064D4}" type="presParOf" srcId="{6B6ABD18-50AB-4368-A990-EC44EE4F7A80}" destId="{49DCC48B-629A-4E22-BA58-D02D533569A6}" srcOrd="0" destOrd="0" presId="urn:microsoft.com/office/officeart/2005/8/layout/list1"/>
    <dgm:cxn modelId="{CA6FCCCB-769E-4DFA-A242-D1634C2C904E}" type="presParOf" srcId="{6B6ABD18-50AB-4368-A990-EC44EE4F7A80}" destId="{3D9ABB6A-BE0C-4593-8184-42D2207048C3}" srcOrd="1" destOrd="0" presId="urn:microsoft.com/office/officeart/2005/8/layout/list1"/>
    <dgm:cxn modelId="{DA798C9C-0FF2-4313-B79D-5B04AF3E1D91}" type="presParOf" srcId="{863E16A9-1224-40CD-A4A5-E5EA84A35AA1}" destId="{A02174D2-3EB6-4D89-BB5E-84BD3825C141}" srcOrd="5" destOrd="0" presId="urn:microsoft.com/office/officeart/2005/8/layout/list1"/>
    <dgm:cxn modelId="{46F09DC6-E3AB-43ED-94E4-FCA487DB646A}" type="presParOf" srcId="{863E16A9-1224-40CD-A4A5-E5EA84A35AA1}" destId="{C1207348-5D3F-450E-B21C-933348A2C9D8}" srcOrd="6" destOrd="0" presId="urn:microsoft.com/office/officeart/2005/8/layout/list1"/>
    <dgm:cxn modelId="{C006ED6C-132F-454C-B30D-CD2F9A84F94D}" type="presParOf" srcId="{863E16A9-1224-40CD-A4A5-E5EA84A35AA1}" destId="{35271006-3C77-4143-93BE-649415F2F5C4}" srcOrd="7" destOrd="0" presId="urn:microsoft.com/office/officeart/2005/8/layout/list1"/>
    <dgm:cxn modelId="{449FC7A5-3239-4C83-8814-8E6F4B5A1A8E}" type="presParOf" srcId="{863E16A9-1224-40CD-A4A5-E5EA84A35AA1}" destId="{12656DE9-6CC3-4F45-9A52-5CE5A8796C87}" srcOrd="8" destOrd="0" presId="urn:microsoft.com/office/officeart/2005/8/layout/list1"/>
    <dgm:cxn modelId="{F7DBF80F-E7A1-4179-95EB-35E0C66634B5}" type="presParOf" srcId="{12656DE9-6CC3-4F45-9A52-5CE5A8796C87}" destId="{4F3BA0FA-1395-4027-B38A-E03D6373D1D8}" srcOrd="0" destOrd="0" presId="urn:microsoft.com/office/officeart/2005/8/layout/list1"/>
    <dgm:cxn modelId="{38263E6C-42F0-4EFE-BDAD-6A8995741B4C}" type="presParOf" srcId="{12656DE9-6CC3-4F45-9A52-5CE5A8796C87}" destId="{CB6D85E6-6426-4574-B1FB-D79478F0A5F2}" srcOrd="1" destOrd="0" presId="urn:microsoft.com/office/officeart/2005/8/layout/list1"/>
    <dgm:cxn modelId="{A24F8F89-76FC-4C5D-ADBD-30E17A4222F5}" type="presParOf" srcId="{863E16A9-1224-40CD-A4A5-E5EA84A35AA1}" destId="{C4B5C3B6-7272-4DCB-8AC7-55909D59937D}" srcOrd="9" destOrd="0" presId="urn:microsoft.com/office/officeart/2005/8/layout/list1"/>
    <dgm:cxn modelId="{76F8EC27-054E-468B-A3EF-D002E77D4580}" type="presParOf" srcId="{863E16A9-1224-40CD-A4A5-E5EA84A35AA1}" destId="{4604A84D-C787-417A-B36A-B8D0D066D6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965023-3553-4F6F-9421-F01497942D48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F3938AB-EDAC-4CEA-A89D-1C34EE5B9A0F}">
      <dgm:prSet phldrT="[文字]"/>
      <dgm:spPr/>
      <dgm:t>
        <a:bodyPr/>
        <a:lstStyle/>
        <a:p>
          <a:r>
            <a:rPr lang="en-US" altLang="zh-TW" dirty="0" smtClean="0"/>
            <a:t>S</a:t>
          </a:r>
          <a:endParaRPr lang="zh-TW" altLang="en-US" dirty="0"/>
        </a:p>
      </dgm:t>
    </dgm:pt>
    <dgm:pt modelId="{F4A627B0-EE99-42B0-AA36-94BE78D23C30}" type="parTrans" cxnId="{A5087ED9-AC6D-43E7-BD95-211C88DFE7CC}">
      <dgm:prSet/>
      <dgm:spPr/>
      <dgm:t>
        <a:bodyPr/>
        <a:lstStyle/>
        <a:p>
          <a:endParaRPr lang="zh-TW" altLang="en-US"/>
        </a:p>
      </dgm:t>
    </dgm:pt>
    <dgm:pt modelId="{2AFD81A8-8B9B-4EB2-AA32-6564CF13F635}" type="sibTrans" cxnId="{A5087ED9-AC6D-43E7-BD95-211C88DFE7CC}">
      <dgm:prSet/>
      <dgm:spPr/>
      <dgm:t>
        <a:bodyPr/>
        <a:lstStyle/>
        <a:p>
          <a:endParaRPr lang="zh-TW" altLang="en-US"/>
        </a:p>
      </dgm:t>
    </dgm:pt>
    <dgm:pt modelId="{815F3816-5034-415D-B02C-85E0AA14175C}">
      <dgm:prSet phldrT="[文字]"/>
      <dgm:spPr/>
      <dgm:t>
        <a:bodyPr/>
        <a:lstStyle/>
        <a:p>
          <a:r>
            <a:rPr lang="en-US" altLang="zh-TW" dirty="0" smtClean="0"/>
            <a:t>T</a:t>
          </a:r>
          <a:endParaRPr lang="zh-TW" altLang="en-US" dirty="0"/>
        </a:p>
      </dgm:t>
    </dgm:pt>
    <dgm:pt modelId="{8B89E584-DD50-43B0-B2AC-202D14B0ADFD}" type="parTrans" cxnId="{A73B2F70-4D4E-46CF-BEE2-7A5CB52EA2F3}">
      <dgm:prSet/>
      <dgm:spPr/>
      <dgm:t>
        <a:bodyPr/>
        <a:lstStyle/>
        <a:p>
          <a:endParaRPr lang="zh-TW" altLang="en-US"/>
        </a:p>
      </dgm:t>
    </dgm:pt>
    <dgm:pt modelId="{DB160AA0-DF9C-40D1-A948-CAF289B9CB47}" type="sibTrans" cxnId="{A73B2F70-4D4E-46CF-BEE2-7A5CB52EA2F3}">
      <dgm:prSet/>
      <dgm:spPr/>
      <dgm:t>
        <a:bodyPr/>
        <a:lstStyle/>
        <a:p>
          <a:endParaRPr lang="zh-TW" altLang="en-US"/>
        </a:p>
      </dgm:t>
    </dgm:pt>
    <dgm:pt modelId="{B85426F3-EDE7-408C-85D0-C971C769272C}">
      <dgm:prSet phldrT="[文字]"/>
      <dgm:spPr/>
      <dgm:t>
        <a:bodyPr/>
        <a:lstStyle/>
        <a:p>
          <a:r>
            <a:rPr lang="en-US" altLang="zh-TW" dirty="0" smtClean="0"/>
            <a:t>P</a:t>
          </a:r>
          <a:endParaRPr lang="zh-TW" altLang="en-US" dirty="0"/>
        </a:p>
      </dgm:t>
    </dgm:pt>
    <dgm:pt modelId="{EDB5039F-6AF7-4E92-8B10-56A2FEDC4B44}" type="parTrans" cxnId="{D4DFBB08-469E-49AC-9C4B-AF7AFFFC27B3}">
      <dgm:prSet/>
      <dgm:spPr/>
      <dgm:t>
        <a:bodyPr/>
        <a:lstStyle/>
        <a:p>
          <a:endParaRPr lang="zh-TW" altLang="en-US"/>
        </a:p>
      </dgm:t>
    </dgm:pt>
    <dgm:pt modelId="{30C7F96B-E7C6-4E75-AE8E-20EEF134B9C1}" type="sibTrans" cxnId="{D4DFBB08-469E-49AC-9C4B-AF7AFFFC27B3}">
      <dgm:prSet/>
      <dgm:spPr/>
      <dgm:t>
        <a:bodyPr/>
        <a:lstStyle/>
        <a:p>
          <a:endParaRPr lang="zh-TW" altLang="en-US"/>
        </a:p>
      </dgm:t>
    </dgm:pt>
    <dgm:pt modelId="{055DAB8F-4FE2-4DED-929D-2269E613C32F}" type="pres">
      <dgm:prSet presAssocID="{90965023-3553-4F6F-9421-F01497942D4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6D8B4AD-97FE-4597-A8E5-A3D27AF9F183}" type="pres">
      <dgm:prSet presAssocID="{2F3938AB-EDAC-4CEA-A89D-1C34EE5B9A0F}" presName="Accent1" presStyleCnt="0"/>
      <dgm:spPr/>
    </dgm:pt>
    <dgm:pt modelId="{9211B447-2F16-4E56-AEF1-C585F91CF972}" type="pres">
      <dgm:prSet presAssocID="{2F3938AB-EDAC-4CEA-A89D-1C34EE5B9A0F}" presName="Accent" presStyleLbl="node1" presStyleIdx="0" presStyleCnt="3"/>
      <dgm:spPr/>
    </dgm:pt>
    <dgm:pt modelId="{98FB3B5E-0F05-41E8-A298-B85D6693242D}" type="pres">
      <dgm:prSet presAssocID="{2F3938AB-EDAC-4CEA-A89D-1C34EE5B9A0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BB7724E1-B9D6-460E-952F-685D8E636E9F}" type="pres">
      <dgm:prSet presAssocID="{815F3816-5034-415D-B02C-85E0AA14175C}" presName="Accent2" presStyleCnt="0"/>
      <dgm:spPr/>
    </dgm:pt>
    <dgm:pt modelId="{38F39A60-622C-4C32-B1A6-8238BEB80F15}" type="pres">
      <dgm:prSet presAssocID="{815F3816-5034-415D-B02C-85E0AA14175C}" presName="Accent" presStyleLbl="node1" presStyleIdx="1" presStyleCnt="3"/>
      <dgm:spPr/>
    </dgm:pt>
    <dgm:pt modelId="{4A95DF45-A886-4FAF-9901-3A0BB7B5A7FE}" type="pres">
      <dgm:prSet presAssocID="{815F3816-5034-415D-B02C-85E0AA14175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8347F664-011A-43DE-8B2F-32C34D862040}" type="pres">
      <dgm:prSet presAssocID="{B85426F3-EDE7-408C-85D0-C971C769272C}" presName="Accent3" presStyleCnt="0"/>
      <dgm:spPr/>
    </dgm:pt>
    <dgm:pt modelId="{9566EE70-653C-4AFA-8680-268F2177857D}" type="pres">
      <dgm:prSet presAssocID="{B85426F3-EDE7-408C-85D0-C971C769272C}" presName="Accent" presStyleLbl="node1" presStyleIdx="2" presStyleCnt="3"/>
      <dgm:spPr/>
    </dgm:pt>
    <dgm:pt modelId="{5E5EEE58-B955-4B3C-B350-69D039771C12}" type="pres">
      <dgm:prSet presAssocID="{B85426F3-EDE7-408C-85D0-C971C769272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5C958C43-6161-4922-84BB-5F4F2FBA5D30}" type="presOf" srcId="{90965023-3553-4F6F-9421-F01497942D48}" destId="{055DAB8F-4FE2-4DED-929D-2269E613C32F}" srcOrd="0" destOrd="0" presId="urn:microsoft.com/office/officeart/2009/layout/CircleArrowProcess"/>
    <dgm:cxn modelId="{425B42E0-B653-415A-A5B4-DB60ADB60664}" type="presOf" srcId="{2F3938AB-EDAC-4CEA-A89D-1C34EE5B9A0F}" destId="{98FB3B5E-0F05-41E8-A298-B85D6693242D}" srcOrd="0" destOrd="0" presId="urn:microsoft.com/office/officeart/2009/layout/CircleArrowProcess"/>
    <dgm:cxn modelId="{A5087ED9-AC6D-43E7-BD95-211C88DFE7CC}" srcId="{90965023-3553-4F6F-9421-F01497942D48}" destId="{2F3938AB-EDAC-4CEA-A89D-1C34EE5B9A0F}" srcOrd="0" destOrd="0" parTransId="{F4A627B0-EE99-42B0-AA36-94BE78D23C30}" sibTransId="{2AFD81A8-8B9B-4EB2-AA32-6564CF13F635}"/>
    <dgm:cxn modelId="{D4DFBB08-469E-49AC-9C4B-AF7AFFFC27B3}" srcId="{90965023-3553-4F6F-9421-F01497942D48}" destId="{B85426F3-EDE7-408C-85D0-C971C769272C}" srcOrd="2" destOrd="0" parTransId="{EDB5039F-6AF7-4E92-8B10-56A2FEDC4B44}" sibTransId="{30C7F96B-E7C6-4E75-AE8E-20EEF134B9C1}"/>
    <dgm:cxn modelId="{F3EEF500-6E94-4ADB-A10D-10B64DD56EFB}" type="presOf" srcId="{815F3816-5034-415D-B02C-85E0AA14175C}" destId="{4A95DF45-A886-4FAF-9901-3A0BB7B5A7FE}" srcOrd="0" destOrd="0" presId="urn:microsoft.com/office/officeart/2009/layout/CircleArrowProcess"/>
    <dgm:cxn modelId="{F84E7D37-7A54-4214-993B-640D88EEA873}" type="presOf" srcId="{B85426F3-EDE7-408C-85D0-C971C769272C}" destId="{5E5EEE58-B955-4B3C-B350-69D039771C12}" srcOrd="0" destOrd="0" presId="urn:microsoft.com/office/officeart/2009/layout/CircleArrowProcess"/>
    <dgm:cxn modelId="{A73B2F70-4D4E-46CF-BEE2-7A5CB52EA2F3}" srcId="{90965023-3553-4F6F-9421-F01497942D48}" destId="{815F3816-5034-415D-B02C-85E0AA14175C}" srcOrd="1" destOrd="0" parTransId="{8B89E584-DD50-43B0-B2AC-202D14B0ADFD}" sibTransId="{DB160AA0-DF9C-40D1-A948-CAF289B9CB47}"/>
    <dgm:cxn modelId="{4ADDE127-AF2D-4FE8-AD2E-10D345230FE5}" type="presParOf" srcId="{055DAB8F-4FE2-4DED-929D-2269E613C32F}" destId="{66D8B4AD-97FE-4597-A8E5-A3D27AF9F183}" srcOrd="0" destOrd="0" presId="urn:microsoft.com/office/officeart/2009/layout/CircleArrowProcess"/>
    <dgm:cxn modelId="{2B1ED6FD-FE54-41B7-ACCB-78535D3E6BAB}" type="presParOf" srcId="{66D8B4AD-97FE-4597-A8E5-A3D27AF9F183}" destId="{9211B447-2F16-4E56-AEF1-C585F91CF972}" srcOrd="0" destOrd="0" presId="urn:microsoft.com/office/officeart/2009/layout/CircleArrowProcess"/>
    <dgm:cxn modelId="{19898F2A-F135-40C6-8052-B0506449B79F}" type="presParOf" srcId="{055DAB8F-4FE2-4DED-929D-2269E613C32F}" destId="{98FB3B5E-0F05-41E8-A298-B85D6693242D}" srcOrd="1" destOrd="0" presId="urn:microsoft.com/office/officeart/2009/layout/CircleArrowProcess"/>
    <dgm:cxn modelId="{FADD44F1-8CA8-445C-90AF-5F3981FAA69B}" type="presParOf" srcId="{055DAB8F-4FE2-4DED-929D-2269E613C32F}" destId="{BB7724E1-B9D6-460E-952F-685D8E636E9F}" srcOrd="2" destOrd="0" presId="urn:microsoft.com/office/officeart/2009/layout/CircleArrowProcess"/>
    <dgm:cxn modelId="{6E1B0D73-F14E-4E8D-B08C-BA9C4E0DAB13}" type="presParOf" srcId="{BB7724E1-B9D6-460E-952F-685D8E636E9F}" destId="{38F39A60-622C-4C32-B1A6-8238BEB80F15}" srcOrd="0" destOrd="0" presId="urn:microsoft.com/office/officeart/2009/layout/CircleArrowProcess"/>
    <dgm:cxn modelId="{E28FE3DA-5A0F-48D1-A857-C50670FCBA04}" type="presParOf" srcId="{055DAB8F-4FE2-4DED-929D-2269E613C32F}" destId="{4A95DF45-A886-4FAF-9901-3A0BB7B5A7FE}" srcOrd="3" destOrd="0" presId="urn:microsoft.com/office/officeart/2009/layout/CircleArrowProcess"/>
    <dgm:cxn modelId="{B0BC4439-3BB1-4E71-97F7-BFDEB0C3E497}" type="presParOf" srcId="{055DAB8F-4FE2-4DED-929D-2269E613C32F}" destId="{8347F664-011A-43DE-8B2F-32C34D862040}" srcOrd="4" destOrd="0" presId="urn:microsoft.com/office/officeart/2009/layout/CircleArrowProcess"/>
    <dgm:cxn modelId="{DD628A2A-79A2-402C-BCCE-43A40C8F1B7B}" type="presParOf" srcId="{8347F664-011A-43DE-8B2F-32C34D862040}" destId="{9566EE70-653C-4AFA-8680-268F2177857D}" srcOrd="0" destOrd="0" presId="urn:microsoft.com/office/officeart/2009/layout/CircleArrowProcess"/>
    <dgm:cxn modelId="{8E9845E2-8891-4A7B-880A-7BD668B826A6}" type="presParOf" srcId="{055DAB8F-4FE2-4DED-929D-2269E613C32F}" destId="{5E5EEE58-B955-4B3C-B350-69D039771C1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E9FA9B-4FB6-40A7-A43D-B96FC53DDD1A}" type="doc">
      <dgm:prSet loTypeId="urn:microsoft.com/office/officeart/2005/8/layout/targe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B05A1BD7-3E54-4278-9ACE-59CB92E94D25}">
      <dgm:prSet phldrT="[文字]"/>
      <dgm:spPr/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9A0C8BA3-545B-4EB3-A100-81C12DAC0F9C}" type="parTrans" cxnId="{6C5DE82C-04BA-480B-8E0A-70A34D274742}">
      <dgm:prSet/>
      <dgm:spPr/>
      <dgm:t>
        <a:bodyPr/>
        <a:lstStyle/>
        <a:p>
          <a:endParaRPr lang="zh-TW" altLang="en-US"/>
        </a:p>
      </dgm:t>
    </dgm:pt>
    <dgm:pt modelId="{8FC1CD87-883D-481F-BDDE-D2A94858366F}" type="sibTrans" cxnId="{6C5DE82C-04BA-480B-8E0A-70A34D274742}">
      <dgm:prSet/>
      <dgm:spPr/>
      <dgm:t>
        <a:bodyPr/>
        <a:lstStyle/>
        <a:p>
          <a:endParaRPr lang="zh-TW" altLang="en-US"/>
        </a:p>
      </dgm:t>
    </dgm:pt>
    <dgm:pt modelId="{B2FAE59E-3A8E-4CD3-A8BB-567ED3B37ECC}">
      <dgm:prSet phldrT="[文字]"/>
      <dgm:spPr/>
      <dgm:t>
        <a:bodyPr/>
        <a:lstStyle/>
        <a:p>
          <a:endParaRPr lang="zh-TW" altLang="en-US" dirty="0"/>
        </a:p>
      </dgm:t>
    </dgm:pt>
    <dgm:pt modelId="{7BD275CD-06F8-4551-8868-72BC42D90B53}" type="parTrans" cxnId="{22E2ADB4-82F7-4D53-AFFC-B9688D3EBEF8}">
      <dgm:prSet/>
      <dgm:spPr/>
      <dgm:t>
        <a:bodyPr/>
        <a:lstStyle/>
        <a:p>
          <a:endParaRPr lang="zh-TW" altLang="en-US"/>
        </a:p>
      </dgm:t>
    </dgm:pt>
    <dgm:pt modelId="{689CA88E-FCF8-4251-8068-596E370B0187}" type="sibTrans" cxnId="{22E2ADB4-82F7-4D53-AFFC-B9688D3EBEF8}">
      <dgm:prSet/>
      <dgm:spPr/>
      <dgm:t>
        <a:bodyPr/>
        <a:lstStyle/>
        <a:p>
          <a:endParaRPr lang="zh-TW" altLang="en-US"/>
        </a:p>
      </dgm:t>
    </dgm:pt>
    <dgm:pt modelId="{0B7BC597-0D9B-42F8-AB7E-C35AE4CB93F2}">
      <dgm:prSet phldrT="[文字]"/>
      <dgm:spPr/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CA73DB3E-0943-4B50-A973-8E69B534F820}" type="parTrans" cxnId="{6D70EFB7-F4AF-46E7-9A1D-84A8921ABDF2}">
      <dgm:prSet/>
      <dgm:spPr/>
      <dgm:t>
        <a:bodyPr/>
        <a:lstStyle/>
        <a:p>
          <a:endParaRPr lang="zh-TW" altLang="en-US"/>
        </a:p>
      </dgm:t>
    </dgm:pt>
    <dgm:pt modelId="{AA2A3201-BF99-420C-B206-746810F7349B}" type="sibTrans" cxnId="{6D70EFB7-F4AF-46E7-9A1D-84A8921ABDF2}">
      <dgm:prSet/>
      <dgm:spPr/>
      <dgm:t>
        <a:bodyPr/>
        <a:lstStyle/>
        <a:p>
          <a:endParaRPr lang="zh-TW" altLang="en-US"/>
        </a:p>
      </dgm:t>
    </dgm:pt>
    <dgm:pt modelId="{5F1406C2-1B9B-4FDE-9AF8-C169A66399BC}">
      <dgm:prSet phldrT="[文字]"/>
      <dgm:spPr/>
      <dgm:t>
        <a:bodyPr/>
        <a:lstStyle/>
        <a:p>
          <a:endParaRPr lang="zh-TW" altLang="en-US" dirty="0"/>
        </a:p>
      </dgm:t>
    </dgm:pt>
    <dgm:pt modelId="{1E036DC3-C24F-4633-AC87-89A8D16F5BF7}" type="parTrans" cxnId="{B4FDFDBD-A783-46A4-8F22-C85525333B0A}">
      <dgm:prSet/>
      <dgm:spPr/>
      <dgm:t>
        <a:bodyPr/>
        <a:lstStyle/>
        <a:p>
          <a:endParaRPr lang="zh-TW" altLang="en-US"/>
        </a:p>
      </dgm:t>
    </dgm:pt>
    <dgm:pt modelId="{C9F73774-A357-4C42-B1DF-A1CDC5616457}" type="sibTrans" cxnId="{B4FDFDBD-A783-46A4-8F22-C85525333B0A}">
      <dgm:prSet/>
      <dgm:spPr/>
      <dgm:t>
        <a:bodyPr/>
        <a:lstStyle/>
        <a:p>
          <a:endParaRPr lang="zh-TW" altLang="en-US"/>
        </a:p>
      </dgm:t>
    </dgm:pt>
    <dgm:pt modelId="{C14AA9BC-C70B-4DDF-B869-1BDF6D58157D}">
      <dgm:prSet phldrT="[文字]"/>
      <dgm:spPr/>
      <dgm:t>
        <a:bodyPr/>
        <a:lstStyle/>
        <a:p>
          <a:endParaRPr lang="zh-TW" altLang="en-US" dirty="0"/>
        </a:p>
      </dgm:t>
    </dgm:pt>
    <dgm:pt modelId="{CA994595-2B4A-4667-9D29-2D03041B39C4}" type="sibTrans" cxnId="{1F838E70-C760-4DE7-BC92-BA7F7954ADA8}">
      <dgm:prSet/>
      <dgm:spPr/>
      <dgm:t>
        <a:bodyPr/>
        <a:lstStyle/>
        <a:p>
          <a:endParaRPr lang="zh-TW" altLang="en-US"/>
        </a:p>
      </dgm:t>
    </dgm:pt>
    <dgm:pt modelId="{4B65D437-5746-4B13-8ADE-92D6F383FEBE}" type="parTrans" cxnId="{1F838E70-C760-4DE7-BC92-BA7F7954ADA8}">
      <dgm:prSet/>
      <dgm:spPr/>
      <dgm:t>
        <a:bodyPr/>
        <a:lstStyle/>
        <a:p>
          <a:endParaRPr lang="zh-TW" altLang="en-US"/>
        </a:p>
      </dgm:t>
    </dgm:pt>
    <dgm:pt modelId="{D266ED45-F763-41A3-A5CB-09F12DF964A3}">
      <dgm:prSet phldrT="[文字]"/>
      <dgm:spPr/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70F21CC1-7422-4BAF-B0C4-FC30EDFD985A}" type="sibTrans" cxnId="{73127B1F-4C88-4EAE-8E3A-21430E4469EE}">
      <dgm:prSet/>
      <dgm:spPr/>
      <dgm:t>
        <a:bodyPr/>
        <a:lstStyle/>
        <a:p>
          <a:endParaRPr lang="zh-TW" altLang="en-US"/>
        </a:p>
      </dgm:t>
    </dgm:pt>
    <dgm:pt modelId="{A7EF2D4D-0440-40E7-9438-E706D23847BA}" type="parTrans" cxnId="{73127B1F-4C88-4EAE-8E3A-21430E4469EE}">
      <dgm:prSet/>
      <dgm:spPr/>
      <dgm:t>
        <a:bodyPr/>
        <a:lstStyle/>
        <a:p>
          <a:endParaRPr lang="zh-TW" altLang="en-US"/>
        </a:p>
      </dgm:t>
    </dgm:pt>
    <dgm:pt modelId="{9770CC6A-546E-4EEE-AD78-B1C707808F91}" type="pres">
      <dgm:prSet presAssocID="{B2E9FA9B-4FB6-40A7-A43D-B96FC53DDD1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18A7ED7-F994-48F2-BBEC-B7C8C174A365}" type="pres">
      <dgm:prSet presAssocID="{B05A1BD7-3E54-4278-9ACE-59CB92E94D25}" presName="circle1" presStyleLbl="node1" presStyleIdx="0" presStyleCnt="5"/>
      <dgm:spPr/>
    </dgm:pt>
    <dgm:pt modelId="{65E7E6D1-A59A-4A1A-998C-E7AC3C528A32}" type="pres">
      <dgm:prSet presAssocID="{B05A1BD7-3E54-4278-9ACE-59CB92E94D25}" presName="space" presStyleCnt="0"/>
      <dgm:spPr/>
    </dgm:pt>
    <dgm:pt modelId="{7972D5AC-6896-40D9-8AF5-49A24326D34E}" type="pres">
      <dgm:prSet presAssocID="{B05A1BD7-3E54-4278-9ACE-59CB92E94D25}" presName="rect1" presStyleLbl="alignAcc1" presStyleIdx="0" presStyleCnt="5"/>
      <dgm:spPr/>
      <dgm:t>
        <a:bodyPr/>
        <a:lstStyle/>
        <a:p>
          <a:endParaRPr lang="zh-TW" altLang="en-US"/>
        </a:p>
      </dgm:t>
    </dgm:pt>
    <dgm:pt modelId="{0B5EBE32-9C0C-40E7-97CB-FD021454C588}" type="pres">
      <dgm:prSet presAssocID="{D266ED45-F763-41A3-A5CB-09F12DF964A3}" presName="vertSpace2" presStyleLbl="node1" presStyleIdx="0" presStyleCnt="5"/>
      <dgm:spPr/>
    </dgm:pt>
    <dgm:pt modelId="{555D3829-F2DE-4974-9D5B-FFF24D95AEBC}" type="pres">
      <dgm:prSet presAssocID="{D266ED45-F763-41A3-A5CB-09F12DF964A3}" presName="circle2" presStyleLbl="node1" presStyleIdx="1" presStyleCnt="5"/>
      <dgm:spPr/>
    </dgm:pt>
    <dgm:pt modelId="{6ECB5AE2-F18E-4F4C-BB0C-C96CA30E72EF}" type="pres">
      <dgm:prSet presAssocID="{D266ED45-F763-41A3-A5CB-09F12DF964A3}" presName="rect2" presStyleLbl="alignAcc1" presStyleIdx="1" presStyleCnt="5"/>
      <dgm:spPr/>
      <dgm:t>
        <a:bodyPr/>
        <a:lstStyle/>
        <a:p>
          <a:endParaRPr lang="zh-TW" altLang="en-US"/>
        </a:p>
      </dgm:t>
    </dgm:pt>
    <dgm:pt modelId="{0F27E27E-4537-426F-BE76-8434C40AAAAE}" type="pres">
      <dgm:prSet presAssocID="{5F1406C2-1B9B-4FDE-9AF8-C169A66399BC}" presName="vertSpace3" presStyleLbl="node1" presStyleIdx="1" presStyleCnt="5"/>
      <dgm:spPr/>
    </dgm:pt>
    <dgm:pt modelId="{59E3C074-4803-4F61-9F14-951E1D4EEEA0}" type="pres">
      <dgm:prSet presAssocID="{5F1406C2-1B9B-4FDE-9AF8-C169A66399BC}" presName="circle3" presStyleLbl="node1" presStyleIdx="2" presStyleCnt="5"/>
      <dgm:spPr/>
    </dgm:pt>
    <dgm:pt modelId="{F5682FCB-9C43-47C3-8D75-6E1C6B286589}" type="pres">
      <dgm:prSet presAssocID="{5F1406C2-1B9B-4FDE-9AF8-C169A66399BC}" presName="rect3" presStyleLbl="alignAcc1" presStyleIdx="2" presStyleCnt="5"/>
      <dgm:spPr/>
    </dgm:pt>
    <dgm:pt modelId="{FD223B31-037E-4F24-997C-50B9FFE35A15}" type="pres">
      <dgm:prSet presAssocID="{B2FAE59E-3A8E-4CD3-A8BB-567ED3B37ECC}" presName="vertSpace4" presStyleLbl="node1" presStyleIdx="2" presStyleCnt="5"/>
      <dgm:spPr/>
    </dgm:pt>
    <dgm:pt modelId="{B8D1E718-6BC3-4216-957D-3CF74A443C40}" type="pres">
      <dgm:prSet presAssocID="{B2FAE59E-3A8E-4CD3-A8BB-567ED3B37ECC}" presName="circle4" presStyleLbl="node1" presStyleIdx="3" presStyleCnt="5"/>
      <dgm:spPr/>
    </dgm:pt>
    <dgm:pt modelId="{F12F106F-9577-4361-B037-53E4D01A2BCF}" type="pres">
      <dgm:prSet presAssocID="{B2FAE59E-3A8E-4CD3-A8BB-567ED3B37ECC}" presName="rect4" presStyleLbl="alignAcc1" presStyleIdx="3" presStyleCnt="5"/>
      <dgm:spPr/>
    </dgm:pt>
    <dgm:pt modelId="{46078A93-60D9-48ED-B222-31F862262B01}" type="pres">
      <dgm:prSet presAssocID="{0B7BC597-0D9B-42F8-AB7E-C35AE4CB93F2}" presName="vertSpace5" presStyleLbl="node1" presStyleIdx="3" presStyleCnt="5"/>
      <dgm:spPr/>
    </dgm:pt>
    <dgm:pt modelId="{C482DC25-608F-4232-8EE2-6108E441EE53}" type="pres">
      <dgm:prSet presAssocID="{0B7BC597-0D9B-42F8-AB7E-C35AE4CB93F2}" presName="circle5" presStyleLbl="node1" presStyleIdx="4" presStyleCnt="5"/>
      <dgm:spPr/>
    </dgm:pt>
    <dgm:pt modelId="{894CA667-17EA-4B85-9971-2087F0BD0989}" type="pres">
      <dgm:prSet presAssocID="{0B7BC597-0D9B-42F8-AB7E-C35AE4CB93F2}" presName="rect5" presStyleLbl="alignAcc1" presStyleIdx="4" presStyleCnt="5"/>
      <dgm:spPr/>
    </dgm:pt>
    <dgm:pt modelId="{1A9ACB26-1330-49C9-818A-FC6DA8FA9AAE}" type="pres">
      <dgm:prSet presAssocID="{B05A1BD7-3E54-4278-9ACE-59CB92E94D25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199217-9F55-4F4E-A378-18465EA6E415}" type="pres">
      <dgm:prSet presAssocID="{B05A1BD7-3E54-4278-9ACE-59CB92E94D25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1083FC-1886-4247-9430-C294410DE185}" type="pres">
      <dgm:prSet presAssocID="{D266ED45-F763-41A3-A5CB-09F12DF964A3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D11F61-01F3-4894-8CCA-36702FEA8A5D}" type="pres">
      <dgm:prSet presAssocID="{D266ED45-F763-41A3-A5CB-09F12DF964A3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942F06-6207-46F7-902A-84B09C6384ED}" type="pres">
      <dgm:prSet presAssocID="{5F1406C2-1B9B-4FDE-9AF8-C169A66399BC}" presName="rect3ParTx" presStyleLbl="alignAcc1" presStyleIdx="4" presStyleCnt="5">
        <dgm:presLayoutVars>
          <dgm:chMax val="1"/>
          <dgm:bulletEnabled val="1"/>
        </dgm:presLayoutVars>
      </dgm:prSet>
      <dgm:spPr/>
    </dgm:pt>
    <dgm:pt modelId="{2278ED37-2CFC-4022-918A-C23556722B43}" type="pres">
      <dgm:prSet presAssocID="{5F1406C2-1B9B-4FDE-9AF8-C169A66399BC}" presName="rect3ChTx" presStyleLbl="alignAcc1" presStyleIdx="4" presStyleCnt="5">
        <dgm:presLayoutVars>
          <dgm:bulletEnabled val="1"/>
        </dgm:presLayoutVars>
      </dgm:prSet>
      <dgm:spPr/>
    </dgm:pt>
    <dgm:pt modelId="{2A4D4AC6-9162-4B47-B735-396B435A110F}" type="pres">
      <dgm:prSet presAssocID="{B2FAE59E-3A8E-4CD3-A8BB-567ED3B37ECC}" presName="rect4ParTx" presStyleLbl="alignAcc1" presStyleIdx="4" presStyleCnt="5">
        <dgm:presLayoutVars>
          <dgm:chMax val="1"/>
          <dgm:bulletEnabled val="1"/>
        </dgm:presLayoutVars>
      </dgm:prSet>
      <dgm:spPr/>
    </dgm:pt>
    <dgm:pt modelId="{8AE1291C-F251-4D18-83EC-F2446CFEA156}" type="pres">
      <dgm:prSet presAssocID="{B2FAE59E-3A8E-4CD3-A8BB-567ED3B37ECC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156E1C-B4E6-444A-B1B9-A435080DD34E}" type="pres">
      <dgm:prSet presAssocID="{0B7BC597-0D9B-42F8-AB7E-C35AE4CB93F2}" presName="rect5ParTx" presStyleLbl="alignAcc1" presStyleIdx="4" presStyleCnt="5">
        <dgm:presLayoutVars>
          <dgm:chMax val="1"/>
          <dgm:bulletEnabled val="1"/>
        </dgm:presLayoutVars>
      </dgm:prSet>
      <dgm:spPr/>
    </dgm:pt>
    <dgm:pt modelId="{04A66138-C524-42BE-9BFE-6293D986C055}" type="pres">
      <dgm:prSet presAssocID="{0B7BC597-0D9B-42F8-AB7E-C35AE4CB93F2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014CC5A-DA08-40B2-9958-5ECE026E35AB}" type="presOf" srcId="{D266ED45-F763-41A3-A5CB-09F12DF964A3}" destId="{C51083FC-1886-4247-9430-C294410DE185}" srcOrd="1" destOrd="0" presId="urn:microsoft.com/office/officeart/2005/8/layout/target3"/>
    <dgm:cxn modelId="{6D70EFB7-F4AF-46E7-9A1D-84A8921ABDF2}" srcId="{B2E9FA9B-4FB6-40A7-A43D-B96FC53DDD1A}" destId="{0B7BC597-0D9B-42F8-AB7E-C35AE4CB93F2}" srcOrd="4" destOrd="0" parTransId="{CA73DB3E-0943-4B50-A973-8E69B534F820}" sibTransId="{AA2A3201-BF99-420C-B206-746810F7349B}"/>
    <dgm:cxn modelId="{67210AB5-F5CF-4026-AF03-4BD003B2A019}" type="presOf" srcId="{B2FAE59E-3A8E-4CD3-A8BB-567ED3B37ECC}" destId="{2A4D4AC6-9162-4B47-B735-396B435A110F}" srcOrd="1" destOrd="0" presId="urn:microsoft.com/office/officeart/2005/8/layout/target3"/>
    <dgm:cxn modelId="{E49C34CA-910C-4A87-84C7-D66010C9E736}" type="presOf" srcId="{5F1406C2-1B9B-4FDE-9AF8-C169A66399BC}" destId="{C8942F06-6207-46F7-902A-84B09C6384ED}" srcOrd="1" destOrd="0" presId="urn:microsoft.com/office/officeart/2005/8/layout/target3"/>
    <dgm:cxn modelId="{60A9BC7E-675B-42E6-9BF0-AF9FD9EB1A07}" type="presOf" srcId="{B05A1BD7-3E54-4278-9ACE-59CB92E94D25}" destId="{1A9ACB26-1330-49C9-818A-FC6DA8FA9AAE}" srcOrd="1" destOrd="0" presId="urn:microsoft.com/office/officeart/2005/8/layout/target3"/>
    <dgm:cxn modelId="{6C5DE82C-04BA-480B-8E0A-70A34D274742}" srcId="{B2E9FA9B-4FB6-40A7-A43D-B96FC53DDD1A}" destId="{B05A1BD7-3E54-4278-9ACE-59CB92E94D25}" srcOrd="0" destOrd="0" parTransId="{9A0C8BA3-545B-4EB3-A100-81C12DAC0F9C}" sibTransId="{8FC1CD87-883D-481F-BDDE-D2A94858366F}"/>
    <dgm:cxn modelId="{75BAB8AB-8420-4643-A81C-83DC7B689233}" type="presOf" srcId="{B05A1BD7-3E54-4278-9ACE-59CB92E94D25}" destId="{7972D5AC-6896-40D9-8AF5-49A24326D34E}" srcOrd="0" destOrd="0" presId="urn:microsoft.com/office/officeart/2005/8/layout/target3"/>
    <dgm:cxn modelId="{1F838E70-C760-4DE7-BC92-BA7F7954ADA8}" srcId="{B05A1BD7-3E54-4278-9ACE-59CB92E94D25}" destId="{C14AA9BC-C70B-4DDF-B869-1BDF6D58157D}" srcOrd="0" destOrd="0" parTransId="{4B65D437-5746-4B13-8ADE-92D6F383FEBE}" sibTransId="{CA994595-2B4A-4667-9D29-2D03041B39C4}"/>
    <dgm:cxn modelId="{E5DC82A9-4612-48D8-9CDB-247FA7C85C7B}" type="presOf" srcId="{C14AA9BC-C70B-4DDF-B869-1BDF6D58157D}" destId="{68199217-9F55-4F4E-A378-18465EA6E415}" srcOrd="0" destOrd="0" presId="urn:microsoft.com/office/officeart/2005/8/layout/target3"/>
    <dgm:cxn modelId="{95759D38-B6F0-4AA4-8CCA-C0D386931B09}" type="presOf" srcId="{0B7BC597-0D9B-42F8-AB7E-C35AE4CB93F2}" destId="{A1156E1C-B4E6-444A-B1B9-A435080DD34E}" srcOrd="1" destOrd="0" presId="urn:microsoft.com/office/officeart/2005/8/layout/target3"/>
    <dgm:cxn modelId="{B4FDFDBD-A783-46A4-8F22-C85525333B0A}" srcId="{B2E9FA9B-4FB6-40A7-A43D-B96FC53DDD1A}" destId="{5F1406C2-1B9B-4FDE-9AF8-C169A66399BC}" srcOrd="2" destOrd="0" parTransId="{1E036DC3-C24F-4633-AC87-89A8D16F5BF7}" sibTransId="{C9F73774-A357-4C42-B1DF-A1CDC5616457}"/>
    <dgm:cxn modelId="{22E2ADB4-82F7-4D53-AFFC-B9688D3EBEF8}" srcId="{B2E9FA9B-4FB6-40A7-A43D-B96FC53DDD1A}" destId="{B2FAE59E-3A8E-4CD3-A8BB-567ED3B37ECC}" srcOrd="3" destOrd="0" parTransId="{7BD275CD-06F8-4551-8868-72BC42D90B53}" sibTransId="{689CA88E-FCF8-4251-8068-596E370B0187}"/>
    <dgm:cxn modelId="{73127B1F-4C88-4EAE-8E3A-21430E4469EE}" srcId="{B2E9FA9B-4FB6-40A7-A43D-B96FC53DDD1A}" destId="{D266ED45-F763-41A3-A5CB-09F12DF964A3}" srcOrd="1" destOrd="0" parTransId="{A7EF2D4D-0440-40E7-9438-E706D23847BA}" sibTransId="{70F21CC1-7422-4BAF-B0C4-FC30EDFD985A}"/>
    <dgm:cxn modelId="{8E11A500-EFE0-4249-8D07-49519F2426B4}" type="presOf" srcId="{B2E9FA9B-4FB6-40A7-A43D-B96FC53DDD1A}" destId="{9770CC6A-546E-4EEE-AD78-B1C707808F91}" srcOrd="0" destOrd="0" presId="urn:microsoft.com/office/officeart/2005/8/layout/target3"/>
    <dgm:cxn modelId="{2F0C371F-1600-4BF9-B9D9-7EAE9FEAB3E8}" type="presOf" srcId="{D266ED45-F763-41A3-A5CB-09F12DF964A3}" destId="{6ECB5AE2-F18E-4F4C-BB0C-C96CA30E72EF}" srcOrd="0" destOrd="0" presId="urn:microsoft.com/office/officeart/2005/8/layout/target3"/>
    <dgm:cxn modelId="{B2D35EF7-D223-4E53-9201-D7C73A514D94}" type="presOf" srcId="{5F1406C2-1B9B-4FDE-9AF8-C169A66399BC}" destId="{F5682FCB-9C43-47C3-8D75-6E1C6B286589}" srcOrd="0" destOrd="0" presId="urn:microsoft.com/office/officeart/2005/8/layout/target3"/>
    <dgm:cxn modelId="{BE58A46C-0C45-47E6-8596-211BE12F1755}" type="presOf" srcId="{0B7BC597-0D9B-42F8-AB7E-C35AE4CB93F2}" destId="{894CA667-17EA-4B85-9971-2087F0BD0989}" srcOrd="0" destOrd="0" presId="urn:microsoft.com/office/officeart/2005/8/layout/target3"/>
    <dgm:cxn modelId="{467E6E7D-4363-4857-98C8-5A3611B05B03}" type="presOf" srcId="{B2FAE59E-3A8E-4CD3-A8BB-567ED3B37ECC}" destId="{F12F106F-9577-4361-B037-53E4D01A2BCF}" srcOrd="0" destOrd="0" presId="urn:microsoft.com/office/officeart/2005/8/layout/target3"/>
    <dgm:cxn modelId="{903B5047-B7E1-4A8F-BA07-524B9C23FD8B}" type="presParOf" srcId="{9770CC6A-546E-4EEE-AD78-B1C707808F91}" destId="{A18A7ED7-F994-48F2-BBEC-B7C8C174A365}" srcOrd="0" destOrd="0" presId="urn:microsoft.com/office/officeart/2005/8/layout/target3"/>
    <dgm:cxn modelId="{0BC74625-A89E-44E8-B97E-E47EC0115EDD}" type="presParOf" srcId="{9770CC6A-546E-4EEE-AD78-B1C707808F91}" destId="{65E7E6D1-A59A-4A1A-998C-E7AC3C528A32}" srcOrd="1" destOrd="0" presId="urn:microsoft.com/office/officeart/2005/8/layout/target3"/>
    <dgm:cxn modelId="{10BE65A3-4DD2-4D9F-9394-0801DF711B48}" type="presParOf" srcId="{9770CC6A-546E-4EEE-AD78-B1C707808F91}" destId="{7972D5AC-6896-40D9-8AF5-49A24326D34E}" srcOrd="2" destOrd="0" presId="urn:microsoft.com/office/officeart/2005/8/layout/target3"/>
    <dgm:cxn modelId="{5DBC6078-6FA0-4FE9-A6C2-99F8C6185D58}" type="presParOf" srcId="{9770CC6A-546E-4EEE-AD78-B1C707808F91}" destId="{0B5EBE32-9C0C-40E7-97CB-FD021454C588}" srcOrd="3" destOrd="0" presId="urn:microsoft.com/office/officeart/2005/8/layout/target3"/>
    <dgm:cxn modelId="{A16E0328-A1F9-4345-8BCA-4193981EA82F}" type="presParOf" srcId="{9770CC6A-546E-4EEE-AD78-B1C707808F91}" destId="{555D3829-F2DE-4974-9D5B-FFF24D95AEBC}" srcOrd="4" destOrd="0" presId="urn:microsoft.com/office/officeart/2005/8/layout/target3"/>
    <dgm:cxn modelId="{0985F4D4-482D-445B-B9AF-0EB3AD610634}" type="presParOf" srcId="{9770CC6A-546E-4EEE-AD78-B1C707808F91}" destId="{6ECB5AE2-F18E-4F4C-BB0C-C96CA30E72EF}" srcOrd="5" destOrd="0" presId="urn:microsoft.com/office/officeart/2005/8/layout/target3"/>
    <dgm:cxn modelId="{BD9137E7-AAF3-490B-98C1-02DCC3B28963}" type="presParOf" srcId="{9770CC6A-546E-4EEE-AD78-B1C707808F91}" destId="{0F27E27E-4537-426F-BE76-8434C40AAAAE}" srcOrd="6" destOrd="0" presId="urn:microsoft.com/office/officeart/2005/8/layout/target3"/>
    <dgm:cxn modelId="{2F7FCCA5-EB2F-4501-B8B1-43354B62D0F4}" type="presParOf" srcId="{9770CC6A-546E-4EEE-AD78-B1C707808F91}" destId="{59E3C074-4803-4F61-9F14-951E1D4EEEA0}" srcOrd="7" destOrd="0" presId="urn:microsoft.com/office/officeart/2005/8/layout/target3"/>
    <dgm:cxn modelId="{DEC2B359-C3DD-471D-9E76-C4BEEBA5B73A}" type="presParOf" srcId="{9770CC6A-546E-4EEE-AD78-B1C707808F91}" destId="{F5682FCB-9C43-47C3-8D75-6E1C6B286589}" srcOrd="8" destOrd="0" presId="urn:microsoft.com/office/officeart/2005/8/layout/target3"/>
    <dgm:cxn modelId="{58DC1F2C-2BAF-4B2B-AF69-5F6823DC9069}" type="presParOf" srcId="{9770CC6A-546E-4EEE-AD78-B1C707808F91}" destId="{FD223B31-037E-4F24-997C-50B9FFE35A15}" srcOrd="9" destOrd="0" presId="urn:microsoft.com/office/officeart/2005/8/layout/target3"/>
    <dgm:cxn modelId="{16FF2FDF-E378-4B61-91F5-76DB099D962A}" type="presParOf" srcId="{9770CC6A-546E-4EEE-AD78-B1C707808F91}" destId="{B8D1E718-6BC3-4216-957D-3CF74A443C40}" srcOrd="10" destOrd="0" presId="urn:microsoft.com/office/officeart/2005/8/layout/target3"/>
    <dgm:cxn modelId="{6F8623DA-7D12-4E47-B6D6-FFDFE2C822DF}" type="presParOf" srcId="{9770CC6A-546E-4EEE-AD78-B1C707808F91}" destId="{F12F106F-9577-4361-B037-53E4D01A2BCF}" srcOrd="11" destOrd="0" presId="urn:microsoft.com/office/officeart/2005/8/layout/target3"/>
    <dgm:cxn modelId="{C4379C85-696B-46EB-B820-30E0BFB509EA}" type="presParOf" srcId="{9770CC6A-546E-4EEE-AD78-B1C707808F91}" destId="{46078A93-60D9-48ED-B222-31F862262B01}" srcOrd="12" destOrd="0" presId="urn:microsoft.com/office/officeart/2005/8/layout/target3"/>
    <dgm:cxn modelId="{BC017D88-52E0-4855-BC93-92D2C6B0D4D3}" type="presParOf" srcId="{9770CC6A-546E-4EEE-AD78-B1C707808F91}" destId="{C482DC25-608F-4232-8EE2-6108E441EE53}" srcOrd="13" destOrd="0" presId="urn:microsoft.com/office/officeart/2005/8/layout/target3"/>
    <dgm:cxn modelId="{C79979B3-2EAB-4595-A5CC-8DF942A1E636}" type="presParOf" srcId="{9770CC6A-546E-4EEE-AD78-B1C707808F91}" destId="{894CA667-17EA-4B85-9971-2087F0BD0989}" srcOrd="14" destOrd="0" presId="urn:microsoft.com/office/officeart/2005/8/layout/target3"/>
    <dgm:cxn modelId="{5759FE01-000A-4C6C-9F16-CCD988BAB532}" type="presParOf" srcId="{9770CC6A-546E-4EEE-AD78-B1C707808F91}" destId="{1A9ACB26-1330-49C9-818A-FC6DA8FA9AAE}" srcOrd="15" destOrd="0" presId="urn:microsoft.com/office/officeart/2005/8/layout/target3"/>
    <dgm:cxn modelId="{CE9A8577-EB37-47EA-8319-4B111E08FED4}" type="presParOf" srcId="{9770CC6A-546E-4EEE-AD78-B1C707808F91}" destId="{68199217-9F55-4F4E-A378-18465EA6E415}" srcOrd="16" destOrd="0" presId="urn:microsoft.com/office/officeart/2005/8/layout/target3"/>
    <dgm:cxn modelId="{DFBCCB98-09AB-402C-A635-CA12C766521A}" type="presParOf" srcId="{9770CC6A-546E-4EEE-AD78-B1C707808F91}" destId="{C51083FC-1886-4247-9430-C294410DE185}" srcOrd="17" destOrd="0" presId="urn:microsoft.com/office/officeart/2005/8/layout/target3"/>
    <dgm:cxn modelId="{52427DBB-50CF-4C2B-B3CC-BA3D6D5E93E6}" type="presParOf" srcId="{9770CC6A-546E-4EEE-AD78-B1C707808F91}" destId="{81D11F61-01F3-4894-8CCA-36702FEA8A5D}" srcOrd="18" destOrd="0" presId="urn:microsoft.com/office/officeart/2005/8/layout/target3"/>
    <dgm:cxn modelId="{5DBFEED3-EBFB-41F4-83C1-F55A068C78BB}" type="presParOf" srcId="{9770CC6A-546E-4EEE-AD78-B1C707808F91}" destId="{C8942F06-6207-46F7-902A-84B09C6384ED}" srcOrd="19" destOrd="0" presId="urn:microsoft.com/office/officeart/2005/8/layout/target3"/>
    <dgm:cxn modelId="{DD922EA1-F95E-442D-AF31-ADE89D1D0554}" type="presParOf" srcId="{9770CC6A-546E-4EEE-AD78-B1C707808F91}" destId="{2278ED37-2CFC-4022-918A-C23556722B43}" srcOrd="20" destOrd="0" presId="urn:microsoft.com/office/officeart/2005/8/layout/target3"/>
    <dgm:cxn modelId="{F4594184-DE8B-429C-9A06-7960F4C15C99}" type="presParOf" srcId="{9770CC6A-546E-4EEE-AD78-B1C707808F91}" destId="{2A4D4AC6-9162-4B47-B735-396B435A110F}" srcOrd="21" destOrd="0" presId="urn:microsoft.com/office/officeart/2005/8/layout/target3"/>
    <dgm:cxn modelId="{F9A4F697-44DB-4111-BFC5-70A32BCB6572}" type="presParOf" srcId="{9770CC6A-546E-4EEE-AD78-B1C707808F91}" destId="{8AE1291C-F251-4D18-83EC-F2446CFEA156}" srcOrd="22" destOrd="0" presId="urn:microsoft.com/office/officeart/2005/8/layout/target3"/>
    <dgm:cxn modelId="{A6348065-788E-41FF-A9ED-135760E3CC23}" type="presParOf" srcId="{9770CC6A-546E-4EEE-AD78-B1C707808F91}" destId="{A1156E1C-B4E6-444A-B1B9-A435080DD34E}" srcOrd="23" destOrd="0" presId="urn:microsoft.com/office/officeart/2005/8/layout/target3"/>
    <dgm:cxn modelId="{F5D40BD5-10F8-42B7-8EEF-CCB40CFC1B39}" type="presParOf" srcId="{9770CC6A-546E-4EEE-AD78-B1C707808F91}" destId="{04A66138-C524-42BE-9BFE-6293D986C055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A23105-EF85-4FA5-9765-420A27CDD7E9}" type="doc">
      <dgm:prSet loTypeId="urn:microsoft.com/office/officeart/2005/8/layout/hList7" loCatId="list" qsTypeId="urn:microsoft.com/office/officeart/2005/8/quickstyle/simple1" qsCatId="simple" csTypeId="urn:microsoft.com/office/officeart/2005/8/colors/accent2_1" csCatId="accent2" phldr="1"/>
      <dgm:spPr/>
    </dgm:pt>
    <dgm:pt modelId="{AE60749D-BEE9-47FF-B507-94A45E31C188}">
      <dgm:prSet phldrT="[文字]" custT="1"/>
      <dgm:spPr/>
      <dgm:t>
        <a:bodyPr/>
        <a:lstStyle/>
        <a:p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30 </a:t>
          </a:r>
          <a:r>
            <a:rPr 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1A1090-3EB7-49C7-9FF8-52CA6D3241A7}" type="parTrans" cxnId="{06B04C92-E931-4A6E-A9A5-FED99A9AEA06}">
      <dgm:prSet/>
      <dgm:spPr/>
      <dgm:t>
        <a:bodyPr/>
        <a:lstStyle/>
        <a:p>
          <a:endParaRPr lang="zh-TW" altLang="en-US"/>
        </a:p>
      </dgm:t>
    </dgm:pt>
    <dgm:pt modelId="{BF35C936-511C-4B45-9232-252437FB9ED6}" type="sibTrans" cxnId="{06B04C92-E931-4A6E-A9A5-FED99A9AEA06}">
      <dgm:prSet/>
      <dgm:spPr/>
      <dgm:t>
        <a:bodyPr/>
        <a:lstStyle/>
        <a:p>
          <a:endParaRPr lang="zh-TW" altLang="en-US"/>
        </a:p>
      </dgm:t>
    </dgm:pt>
    <dgm:pt modelId="{055348DE-8A2B-4A1E-855E-8843A4C568B4}">
      <dgm:prSet phldrT="[文字]" custT="1"/>
      <dgm:spPr/>
      <dgm:t>
        <a:bodyPr/>
        <a:lstStyle/>
        <a:p>
          <a:r>
            <a:rPr 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約</a:t>
          </a:r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80 </a:t>
          </a:r>
          <a:r>
            <a:rPr 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76AE33A-AE24-4CF6-BFE1-82992EF05CCE}" type="parTrans" cxnId="{3C010EF5-C93B-49F5-941E-F00736974F97}">
      <dgm:prSet/>
      <dgm:spPr/>
      <dgm:t>
        <a:bodyPr/>
        <a:lstStyle/>
        <a:p>
          <a:endParaRPr lang="zh-TW" altLang="en-US"/>
        </a:p>
      </dgm:t>
    </dgm:pt>
    <dgm:pt modelId="{1CB3444B-EF96-43D7-8AB3-CC404A893A57}" type="sibTrans" cxnId="{3C010EF5-C93B-49F5-941E-F00736974F97}">
      <dgm:prSet/>
      <dgm:spPr/>
      <dgm:t>
        <a:bodyPr/>
        <a:lstStyle/>
        <a:p>
          <a:endParaRPr lang="zh-TW" altLang="en-US"/>
        </a:p>
      </dgm:t>
    </dgm:pt>
    <dgm:pt modelId="{D6C6408F-795A-49EF-B667-C44188EC245C}">
      <dgm:prSet phldrT="[文字]" custT="1"/>
      <dgm:spPr/>
      <dgm:t>
        <a:bodyPr/>
        <a:lstStyle/>
        <a:p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35 </a:t>
          </a:r>
          <a:r>
            <a:rPr 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7D6E7C1-548D-4B5C-B075-DC2FD38992B7}" type="parTrans" cxnId="{1387B436-80FF-4F91-B040-A4E87BD0C156}">
      <dgm:prSet/>
      <dgm:spPr/>
      <dgm:t>
        <a:bodyPr/>
        <a:lstStyle/>
        <a:p>
          <a:endParaRPr lang="zh-TW" altLang="en-US"/>
        </a:p>
      </dgm:t>
    </dgm:pt>
    <dgm:pt modelId="{345E7FE3-28DC-4D2C-9D46-8FA657545C98}" type="sibTrans" cxnId="{1387B436-80FF-4F91-B040-A4E87BD0C156}">
      <dgm:prSet/>
      <dgm:spPr/>
      <dgm:t>
        <a:bodyPr/>
        <a:lstStyle/>
        <a:p>
          <a:endParaRPr lang="zh-TW" altLang="en-US"/>
        </a:p>
      </dgm:t>
    </dgm:pt>
    <dgm:pt modelId="{A603DC6E-39BF-4B5E-885B-F230DAF87379}">
      <dgm:prSet phldrT="[文字]" custT="1"/>
      <dgm:spPr/>
      <dgm:t>
        <a:bodyPr/>
        <a:lstStyle/>
        <a:p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40 </a:t>
          </a:r>
          <a:r>
            <a:rPr 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AA1029-3490-4172-B99B-F15F63CB14AF}" type="parTrans" cxnId="{453DC402-CE01-44FD-8C7D-D0E57A0F386D}">
      <dgm:prSet/>
      <dgm:spPr/>
      <dgm:t>
        <a:bodyPr/>
        <a:lstStyle/>
        <a:p>
          <a:endParaRPr lang="zh-TW" altLang="en-US"/>
        </a:p>
      </dgm:t>
    </dgm:pt>
    <dgm:pt modelId="{C79FB057-47D2-42E8-A6CD-2DA5340C45D8}" type="sibTrans" cxnId="{453DC402-CE01-44FD-8C7D-D0E57A0F386D}">
      <dgm:prSet/>
      <dgm:spPr/>
      <dgm:t>
        <a:bodyPr/>
        <a:lstStyle/>
        <a:p>
          <a:endParaRPr lang="zh-TW" altLang="en-US"/>
        </a:p>
      </dgm:t>
    </dgm:pt>
    <dgm:pt modelId="{86DB5EFD-25A9-4383-A4B0-39BE025981DB}" type="pres">
      <dgm:prSet presAssocID="{10A23105-EF85-4FA5-9765-420A27CDD7E9}" presName="Name0" presStyleCnt="0">
        <dgm:presLayoutVars>
          <dgm:dir/>
          <dgm:resizeHandles val="exact"/>
        </dgm:presLayoutVars>
      </dgm:prSet>
      <dgm:spPr/>
    </dgm:pt>
    <dgm:pt modelId="{48E3272B-D891-432A-9C5B-D3A0EA4AD463}" type="pres">
      <dgm:prSet presAssocID="{10A23105-EF85-4FA5-9765-420A27CDD7E9}" presName="fgShape" presStyleLbl="fgShp" presStyleIdx="0" presStyleCnt="1"/>
      <dgm:spPr/>
    </dgm:pt>
    <dgm:pt modelId="{5B778847-AB6E-418E-934D-60012121D040}" type="pres">
      <dgm:prSet presAssocID="{10A23105-EF85-4FA5-9765-420A27CDD7E9}" presName="linComp" presStyleCnt="0"/>
      <dgm:spPr/>
    </dgm:pt>
    <dgm:pt modelId="{3FD71EE5-3508-40D4-BAE4-422D13D3716B}" type="pres">
      <dgm:prSet presAssocID="{AE60749D-BEE9-47FF-B507-94A45E31C188}" presName="compNode" presStyleCnt="0"/>
      <dgm:spPr/>
    </dgm:pt>
    <dgm:pt modelId="{9BBD1159-636A-4390-B123-8900361FA6E8}" type="pres">
      <dgm:prSet presAssocID="{AE60749D-BEE9-47FF-B507-94A45E31C188}" presName="bkgdShape" presStyleLbl="node1" presStyleIdx="0" presStyleCnt="4"/>
      <dgm:spPr/>
      <dgm:t>
        <a:bodyPr/>
        <a:lstStyle/>
        <a:p>
          <a:endParaRPr lang="zh-TW" altLang="en-US"/>
        </a:p>
      </dgm:t>
    </dgm:pt>
    <dgm:pt modelId="{FDC2E1A5-61FD-431B-A84F-78FEFBBBD253}" type="pres">
      <dgm:prSet presAssocID="{AE60749D-BEE9-47FF-B507-94A45E31C18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63C63C-6132-47E3-8F25-057AC77C36B5}" type="pres">
      <dgm:prSet presAssocID="{AE60749D-BEE9-47FF-B507-94A45E31C188}" presName="invisiNode" presStyleLbl="node1" presStyleIdx="0" presStyleCnt="4"/>
      <dgm:spPr/>
    </dgm:pt>
    <dgm:pt modelId="{837E47D6-E4FB-4822-8D3D-680D0ADA675B}" type="pres">
      <dgm:prSet presAssocID="{AE60749D-BEE9-47FF-B507-94A45E31C188}" presName="imagNode" presStyleLbl="fgImgPlace1" presStyleIdx="0" presStyleCnt="4"/>
      <dgm:spPr/>
    </dgm:pt>
    <dgm:pt modelId="{7062DDDD-DC94-4C2B-8C1A-D45CD726A234}" type="pres">
      <dgm:prSet presAssocID="{BF35C936-511C-4B45-9232-252437FB9ED6}" presName="sibTrans" presStyleLbl="sibTrans2D1" presStyleIdx="0" presStyleCnt="0"/>
      <dgm:spPr/>
    </dgm:pt>
    <dgm:pt modelId="{857E827A-3944-4F55-A2E3-34610F844E5B}" type="pres">
      <dgm:prSet presAssocID="{055348DE-8A2B-4A1E-855E-8843A4C568B4}" presName="compNode" presStyleCnt="0"/>
      <dgm:spPr/>
    </dgm:pt>
    <dgm:pt modelId="{69B0D5EF-DFC8-4B97-86DF-F3DA00437515}" type="pres">
      <dgm:prSet presAssocID="{055348DE-8A2B-4A1E-855E-8843A4C568B4}" presName="bkgdShape" presStyleLbl="node1" presStyleIdx="1" presStyleCnt="4"/>
      <dgm:spPr/>
      <dgm:t>
        <a:bodyPr/>
        <a:lstStyle/>
        <a:p>
          <a:endParaRPr lang="zh-TW" altLang="en-US"/>
        </a:p>
      </dgm:t>
    </dgm:pt>
    <dgm:pt modelId="{1E6C25EB-C988-4729-8617-28C26F156E6C}" type="pres">
      <dgm:prSet presAssocID="{055348DE-8A2B-4A1E-855E-8843A4C568B4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059E7D-EF73-482C-90F3-E4BD0D8A2323}" type="pres">
      <dgm:prSet presAssocID="{055348DE-8A2B-4A1E-855E-8843A4C568B4}" presName="invisiNode" presStyleLbl="node1" presStyleIdx="1" presStyleCnt="4"/>
      <dgm:spPr/>
    </dgm:pt>
    <dgm:pt modelId="{17C1CDC2-1672-40D4-9A80-5B7013392434}" type="pres">
      <dgm:prSet presAssocID="{055348DE-8A2B-4A1E-855E-8843A4C568B4}" presName="imagNode" presStyleLbl="fgImgPlace1" presStyleIdx="1" presStyleCnt="4"/>
      <dgm:spPr/>
    </dgm:pt>
    <dgm:pt modelId="{FBE7CFB9-4D01-4015-8B92-AF2A078A9AB0}" type="pres">
      <dgm:prSet presAssocID="{1CB3444B-EF96-43D7-8AB3-CC404A893A57}" presName="sibTrans" presStyleLbl="sibTrans2D1" presStyleIdx="0" presStyleCnt="0"/>
      <dgm:spPr/>
    </dgm:pt>
    <dgm:pt modelId="{3BE39A4D-3A31-4E51-A93A-95EB3CAC5774}" type="pres">
      <dgm:prSet presAssocID="{D6C6408F-795A-49EF-B667-C44188EC245C}" presName="compNode" presStyleCnt="0"/>
      <dgm:spPr/>
    </dgm:pt>
    <dgm:pt modelId="{D85B855F-B789-4A97-AD0C-E7EA116D8A91}" type="pres">
      <dgm:prSet presAssocID="{D6C6408F-795A-49EF-B667-C44188EC245C}" presName="bkgdShape" presStyleLbl="node1" presStyleIdx="2" presStyleCnt="4"/>
      <dgm:spPr/>
      <dgm:t>
        <a:bodyPr/>
        <a:lstStyle/>
        <a:p>
          <a:endParaRPr lang="zh-TW" altLang="en-US"/>
        </a:p>
      </dgm:t>
    </dgm:pt>
    <dgm:pt modelId="{9D5E137E-A6C7-4939-A062-E38DE87F67FD}" type="pres">
      <dgm:prSet presAssocID="{D6C6408F-795A-49EF-B667-C44188EC245C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615B43-B658-41D2-8D01-3279C44D1CA1}" type="pres">
      <dgm:prSet presAssocID="{D6C6408F-795A-49EF-B667-C44188EC245C}" presName="invisiNode" presStyleLbl="node1" presStyleIdx="2" presStyleCnt="4"/>
      <dgm:spPr/>
    </dgm:pt>
    <dgm:pt modelId="{DC6C4DB4-D7D3-4245-B44E-BA2133EE277D}" type="pres">
      <dgm:prSet presAssocID="{D6C6408F-795A-49EF-B667-C44188EC245C}" presName="imagNode" presStyleLbl="fgImgPlace1" presStyleIdx="2" presStyleCnt="4"/>
      <dgm:spPr/>
    </dgm:pt>
    <dgm:pt modelId="{6AD61B2E-2AB8-4F77-98C7-3AC462E2AF51}" type="pres">
      <dgm:prSet presAssocID="{345E7FE3-28DC-4D2C-9D46-8FA657545C98}" presName="sibTrans" presStyleLbl="sibTrans2D1" presStyleIdx="0" presStyleCnt="0"/>
      <dgm:spPr/>
    </dgm:pt>
    <dgm:pt modelId="{920E901B-E601-4A4C-A579-B5C7B0FD1F43}" type="pres">
      <dgm:prSet presAssocID="{A603DC6E-39BF-4B5E-885B-F230DAF87379}" presName="compNode" presStyleCnt="0"/>
      <dgm:spPr/>
    </dgm:pt>
    <dgm:pt modelId="{05FD5983-B323-4D61-8838-8D3BD3B56A83}" type="pres">
      <dgm:prSet presAssocID="{A603DC6E-39BF-4B5E-885B-F230DAF87379}" presName="bkgdShape" presStyleLbl="node1" presStyleIdx="3" presStyleCnt="4"/>
      <dgm:spPr/>
      <dgm:t>
        <a:bodyPr/>
        <a:lstStyle/>
        <a:p>
          <a:endParaRPr lang="zh-TW" altLang="en-US"/>
        </a:p>
      </dgm:t>
    </dgm:pt>
    <dgm:pt modelId="{7B3EC6ED-E927-4256-BB2A-4AE244CDEDF2}" type="pres">
      <dgm:prSet presAssocID="{A603DC6E-39BF-4B5E-885B-F230DAF87379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59E096-8167-4B0C-A11C-5E55AF3B5100}" type="pres">
      <dgm:prSet presAssocID="{A603DC6E-39BF-4B5E-885B-F230DAF87379}" presName="invisiNode" presStyleLbl="node1" presStyleIdx="3" presStyleCnt="4"/>
      <dgm:spPr/>
    </dgm:pt>
    <dgm:pt modelId="{5EFE85A9-346D-4C8C-B531-22595B7418D3}" type="pres">
      <dgm:prSet presAssocID="{A603DC6E-39BF-4B5E-885B-F230DAF87379}" presName="imagNode" presStyleLbl="fgImgPlace1" presStyleIdx="3" presStyleCnt="4"/>
      <dgm:spPr/>
    </dgm:pt>
  </dgm:ptLst>
  <dgm:cxnLst>
    <dgm:cxn modelId="{EBD5972A-AED1-4731-A248-067D337C25ED}" type="presOf" srcId="{D6C6408F-795A-49EF-B667-C44188EC245C}" destId="{D85B855F-B789-4A97-AD0C-E7EA116D8A91}" srcOrd="0" destOrd="0" presId="urn:microsoft.com/office/officeart/2005/8/layout/hList7"/>
    <dgm:cxn modelId="{06B04C92-E931-4A6E-A9A5-FED99A9AEA06}" srcId="{10A23105-EF85-4FA5-9765-420A27CDD7E9}" destId="{AE60749D-BEE9-47FF-B507-94A45E31C188}" srcOrd="0" destOrd="0" parTransId="{181A1090-3EB7-49C7-9FF8-52CA6D3241A7}" sibTransId="{BF35C936-511C-4B45-9232-252437FB9ED6}"/>
    <dgm:cxn modelId="{49D86767-903F-4259-B014-982BBB63617D}" type="presOf" srcId="{10A23105-EF85-4FA5-9765-420A27CDD7E9}" destId="{86DB5EFD-25A9-4383-A4B0-39BE025981DB}" srcOrd="0" destOrd="0" presId="urn:microsoft.com/office/officeart/2005/8/layout/hList7"/>
    <dgm:cxn modelId="{A17D2CC3-EE88-4307-806F-E5113C13B402}" type="presOf" srcId="{1CB3444B-EF96-43D7-8AB3-CC404A893A57}" destId="{FBE7CFB9-4D01-4015-8B92-AF2A078A9AB0}" srcOrd="0" destOrd="0" presId="urn:microsoft.com/office/officeart/2005/8/layout/hList7"/>
    <dgm:cxn modelId="{A898C874-524A-4C57-8EA7-0CC84C1295B6}" type="presOf" srcId="{055348DE-8A2B-4A1E-855E-8843A4C568B4}" destId="{1E6C25EB-C988-4729-8617-28C26F156E6C}" srcOrd="1" destOrd="0" presId="urn:microsoft.com/office/officeart/2005/8/layout/hList7"/>
    <dgm:cxn modelId="{68F982F6-7587-4586-8DE6-9610CE85A482}" type="presOf" srcId="{AE60749D-BEE9-47FF-B507-94A45E31C188}" destId="{9BBD1159-636A-4390-B123-8900361FA6E8}" srcOrd="0" destOrd="0" presId="urn:microsoft.com/office/officeart/2005/8/layout/hList7"/>
    <dgm:cxn modelId="{58898692-289C-4CD1-AD4F-6FAF387A1160}" type="presOf" srcId="{D6C6408F-795A-49EF-B667-C44188EC245C}" destId="{9D5E137E-A6C7-4939-A062-E38DE87F67FD}" srcOrd="1" destOrd="0" presId="urn:microsoft.com/office/officeart/2005/8/layout/hList7"/>
    <dgm:cxn modelId="{2213A0F7-EAED-4404-B50F-E9CEFF20CBCB}" type="presOf" srcId="{055348DE-8A2B-4A1E-855E-8843A4C568B4}" destId="{69B0D5EF-DFC8-4B97-86DF-F3DA00437515}" srcOrd="0" destOrd="0" presId="urn:microsoft.com/office/officeart/2005/8/layout/hList7"/>
    <dgm:cxn modelId="{A7DE8A19-4D6E-4129-AFBF-4A211DD79210}" type="presOf" srcId="{A603DC6E-39BF-4B5E-885B-F230DAF87379}" destId="{05FD5983-B323-4D61-8838-8D3BD3B56A83}" srcOrd="0" destOrd="0" presId="urn:microsoft.com/office/officeart/2005/8/layout/hList7"/>
    <dgm:cxn modelId="{D8821C31-E372-4689-AB13-7E24D8820B48}" type="presOf" srcId="{345E7FE3-28DC-4D2C-9D46-8FA657545C98}" destId="{6AD61B2E-2AB8-4F77-98C7-3AC462E2AF51}" srcOrd="0" destOrd="0" presId="urn:microsoft.com/office/officeart/2005/8/layout/hList7"/>
    <dgm:cxn modelId="{25CB1FDF-6444-4C23-96A2-396256141C6E}" type="presOf" srcId="{AE60749D-BEE9-47FF-B507-94A45E31C188}" destId="{FDC2E1A5-61FD-431B-A84F-78FEFBBBD253}" srcOrd="1" destOrd="0" presId="urn:microsoft.com/office/officeart/2005/8/layout/hList7"/>
    <dgm:cxn modelId="{453DC402-CE01-44FD-8C7D-D0E57A0F386D}" srcId="{10A23105-EF85-4FA5-9765-420A27CDD7E9}" destId="{A603DC6E-39BF-4B5E-885B-F230DAF87379}" srcOrd="3" destOrd="0" parTransId="{1FAA1029-3490-4172-B99B-F15F63CB14AF}" sibTransId="{C79FB057-47D2-42E8-A6CD-2DA5340C45D8}"/>
    <dgm:cxn modelId="{C2D8A4C2-3818-410A-9204-238219976136}" type="presOf" srcId="{A603DC6E-39BF-4B5E-885B-F230DAF87379}" destId="{7B3EC6ED-E927-4256-BB2A-4AE244CDEDF2}" srcOrd="1" destOrd="0" presId="urn:microsoft.com/office/officeart/2005/8/layout/hList7"/>
    <dgm:cxn modelId="{1387B436-80FF-4F91-B040-A4E87BD0C156}" srcId="{10A23105-EF85-4FA5-9765-420A27CDD7E9}" destId="{D6C6408F-795A-49EF-B667-C44188EC245C}" srcOrd="2" destOrd="0" parTransId="{B7D6E7C1-548D-4B5C-B075-DC2FD38992B7}" sibTransId="{345E7FE3-28DC-4D2C-9D46-8FA657545C98}"/>
    <dgm:cxn modelId="{14E8B366-1466-4B32-8FD5-1E0224EAE503}" type="presOf" srcId="{BF35C936-511C-4B45-9232-252437FB9ED6}" destId="{7062DDDD-DC94-4C2B-8C1A-D45CD726A234}" srcOrd="0" destOrd="0" presId="urn:microsoft.com/office/officeart/2005/8/layout/hList7"/>
    <dgm:cxn modelId="{3C010EF5-C93B-49F5-941E-F00736974F97}" srcId="{10A23105-EF85-4FA5-9765-420A27CDD7E9}" destId="{055348DE-8A2B-4A1E-855E-8843A4C568B4}" srcOrd="1" destOrd="0" parTransId="{776AE33A-AE24-4CF6-BFE1-82992EF05CCE}" sibTransId="{1CB3444B-EF96-43D7-8AB3-CC404A893A57}"/>
    <dgm:cxn modelId="{2D2019F2-0DCC-4DB6-A7BF-884C4718D4B2}" type="presParOf" srcId="{86DB5EFD-25A9-4383-A4B0-39BE025981DB}" destId="{48E3272B-D891-432A-9C5B-D3A0EA4AD463}" srcOrd="0" destOrd="0" presId="urn:microsoft.com/office/officeart/2005/8/layout/hList7"/>
    <dgm:cxn modelId="{DB45B5E9-72D0-4B73-A80C-C3AAB3C52AD3}" type="presParOf" srcId="{86DB5EFD-25A9-4383-A4B0-39BE025981DB}" destId="{5B778847-AB6E-418E-934D-60012121D040}" srcOrd="1" destOrd="0" presId="urn:microsoft.com/office/officeart/2005/8/layout/hList7"/>
    <dgm:cxn modelId="{82451405-216F-4D03-90BA-4EDA97B4EAA4}" type="presParOf" srcId="{5B778847-AB6E-418E-934D-60012121D040}" destId="{3FD71EE5-3508-40D4-BAE4-422D13D3716B}" srcOrd="0" destOrd="0" presId="urn:microsoft.com/office/officeart/2005/8/layout/hList7"/>
    <dgm:cxn modelId="{2E27DF81-A852-4D8B-AF5B-BD10975C193D}" type="presParOf" srcId="{3FD71EE5-3508-40D4-BAE4-422D13D3716B}" destId="{9BBD1159-636A-4390-B123-8900361FA6E8}" srcOrd="0" destOrd="0" presId="urn:microsoft.com/office/officeart/2005/8/layout/hList7"/>
    <dgm:cxn modelId="{7F29867C-4EF2-4D7D-A950-0FA18C0ED4AC}" type="presParOf" srcId="{3FD71EE5-3508-40D4-BAE4-422D13D3716B}" destId="{FDC2E1A5-61FD-431B-A84F-78FEFBBBD253}" srcOrd="1" destOrd="0" presId="urn:microsoft.com/office/officeart/2005/8/layout/hList7"/>
    <dgm:cxn modelId="{59FEB3FB-260A-4261-AF3A-7E78797272D1}" type="presParOf" srcId="{3FD71EE5-3508-40D4-BAE4-422D13D3716B}" destId="{5163C63C-6132-47E3-8F25-057AC77C36B5}" srcOrd="2" destOrd="0" presId="urn:microsoft.com/office/officeart/2005/8/layout/hList7"/>
    <dgm:cxn modelId="{97A44913-24AE-42BC-88A0-52A838B84E56}" type="presParOf" srcId="{3FD71EE5-3508-40D4-BAE4-422D13D3716B}" destId="{837E47D6-E4FB-4822-8D3D-680D0ADA675B}" srcOrd="3" destOrd="0" presId="urn:microsoft.com/office/officeart/2005/8/layout/hList7"/>
    <dgm:cxn modelId="{CFBD96D7-5D32-4C4B-9FD7-74DE8A88DF3D}" type="presParOf" srcId="{5B778847-AB6E-418E-934D-60012121D040}" destId="{7062DDDD-DC94-4C2B-8C1A-D45CD726A234}" srcOrd="1" destOrd="0" presId="urn:microsoft.com/office/officeart/2005/8/layout/hList7"/>
    <dgm:cxn modelId="{8BC351AB-EF3A-4CB8-B716-DC6A5E3318AE}" type="presParOf" srcId="{5B778847-AB6E-418E-934D-60012121D040}" destId="{857E827A-3944-4F55-A2E3-34610F844E5B}" srcOrd="2" destOrd="0" presId="urn:microsoft.com/office/officeart/2005/8/layout/hList7"/>
    <dgm:cxn modelId="{0F1F6A86-19C2-4D5F-9545-7C4AC3D07A1C}" type="presParOf" srcId="{857E827A-3944-4F55-A2E3-34610F844E5B}" destId="{69B0D5EF-DFC8-4B97-86DF-F3DA00437515}" srcOrd="0" destOrd="0" presId="urn:microsoft.com/office/officeart/2005/8/layout/hList7"/>
    <dgm:cxn modelId="{8549C150-80CA-40C4-A2C1-DC6FD95243CF}" type="presParOf" srcId="{857E827A-3944-4F55-A2E3-34610F844E5B}" destId="{1E6C25EB-C988-4729-8617-28C26F156E6C}" srcOrd="1" destOrd="0" presId="urn:microsoft.com/office/officeart/2005/8/layout/hList7"/>
    <dgm:cxn modelId="{96A2C76C-E830-4798-9773-FC3659BFEC24}" type="presParOf" srcId="{857E827A-3944-4F55-A2E3-34610F844E5B}" destId="{DA059E7D-EF73-482C-90F3-E4BD0D8A2323}" srcOrd="2" destOrd="0" presId="urn:microsoft.com/office/officeart/2005/8/layout/hList7"/>
    <dgm:cxn modelId="{25A6EB0A-6762-4FCB-BBA2-7901FC98DD1D}" type="presParOf" srcId="{857E827A-3944-4F55-A2E3-34610F844E5B}" destId="{17C1CDC2-1672-40D4-9A80-5B7013392434}" srcOrd="3" destOrd="0" presId="urn:microsoft.com/office/officeart/2005/8/layout/hList7"/>
    <dgm:cxn modelId="{B45BB6FD-ED60-4B5F-9BA7-ECE1C3995C05}" type="presParOf" srcId="{5B778847-AB6E-418E-934D-60012121D040}" destId="{FBE7CFB9-4D01-4015-8B92-AF2A078A9AB0}" srcOrd="3" destOrd="0" presId="urn:microsoft.com/office/officeart/2005/8/layout/hList7"/>
    <dgm:cxn modelId="{C47D1AC8-0476-49BF-A0CB-654E22B1EDEC}" type="presParOf" srcId="{5B778847-AB6E-418E-934D-60012121D040}" destId="{3BE39A4D-3A31-4E51-A93A-95EB3CAC5774}" srcOrd="4" destOrd="0" presId="urn:microsoft.com/office/officeart/2005/8/layout/hList7"/>
    <dgm:cxn modelId="{F4017DA3-8EFC-4F06-9301-1D165736E0F9}" type="presParOf" srcId="{3BE39A4D-3A31-4E51-A93A-95EB3CAC5774}" destId="{D85B855F-B789-4A97-AD0C-E7EA116D8A91}" srcOrd="0" destOrd="0" presId="urn:microsoft.com/office/officeart/2005/8/layout/hList7"/>
    <dgm:cxn modelId="{50029D0B-CCD4-4C2F-A1E9-B5FE9DE36798}" type="presParOf" srcId="{3BE39A4D-3A31-4E51-A93A-95EB3CAC5774}" destId="{9D5E137E-A6C7-4939-A062-E38DE87F67FD}" srcOrd="1" destOrd="0" presId="urn:microsoft.com/office/officeart/2005/8/layout/hList7"/>
    <dgm:cxn modelId="{65B33507-DF34-4E81-907D-4E33FD9D985A}" type="presParOf" srcId="{3BE39A4D-3A31-4E51-A93A-95EB3CAC5774}" destId="{D0615B43-B658-41D2-8D01-3279C44D1CA1}" srcOrd="2" destOrd="0" presId="urn:microsoft.com/office/officeart/2005/8/layout/hList7"/>
    <dgm:cxn modelId="{322CAC5C-E27B-4FE1-83FE-C0608DE3354A}" type="presParOf" srcId="{3BE39A4D-3A31-4E51-A93A-95EB3CAC5774}" destId="{DC6C4DB4-D7D3-4245-B44E-BA2133EE277D}" srcOrd="3" destOrd="0" presId="urn:microsoft.com/office/officeart/2005/8/layout/hList7"/>
    <dgm:cxn modelId="{422076FB-34A1-4AB3-B308-98817A32673B}" type="presParOf" srcId="{5B778847-AB6E-418E-934D-60012121D040}" destId="{6AD61B2E-2AB8-4F77-98C7-3AC462E2AF51}" srcOrd="5" destOrd="0" presId="urn:microsoft.com/office/officeart/2005/8/layout/hList7"/>
    <dgm:cxn modelId="{2010690A-95B1-4B64-8EBC-2FE7356F500F}" type="presParOf" srcId="{5B778847-AB6E-418E-934D-60012121D040}" destId="{920E901B-E601-4A4C-A579-B5C7B0FD1F43}" srcOrd="6" destOrd="0" presId="urn:microsoft.com/office/officeart/2005/8/layout/hList7"/>
    <dgm:cxn modelId="{A7998813-F920-402D-82CC-18A31F49EC7B}" type="presParOf" srcId="{920E901B-E601-4A4C-A579-B5C7B0FD1F43}" destId="{05FD5983-B323-4D61-8838-8D3BD3B56A83}" srcOrd="0" destOrd="0" presId="urn:microsoft.com/office/officeart/2005/8/layout/hList7"/>
    <dgm:cxn modelId="{A09DB08F-7C30-4EF6-8AD5-4DFDB58B44D6}" type="presParOf" srcId="{920E901B-E601-4A4C-A579-B5C7B0FD1F43}" destId="{7B3EC6ED-E927-4256-BB2A-4AE244CDEDF2}" srcOrd="1" destOrd="0" presId="urn:microsoft.com/office/officeart/2005/8/layout/hList7"/>
    <dgm:cxn modelId="{A0710074-EF19-4AB4-8B82-B8ACA7A8FED3}" type="presParOf" srcId="{920E901B-E601-4A4C-A579-B5C7B0FD1F43}" destId="{0259E096-8167-4B0C-A11C-5E55AF3B5100}" srcOrd="2" destOrd="0" presId="urn:microsoft.com/office/officeart/2005/8/layout/hList7"/>
    <dgm:cxn modelId="{C837A18F-E8B7-42AB-BAEA-B8EC2D79ADFE}" type="presParOf" srcId="{920E901B-E601-4A4C-A579-B5C7B0FD1F43}" destId="{5EFE85A9-346D-4C8C-B531-22595B7418D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5F491-D823-4623-8DF3-6BFED3B9D800}">
      <dsp:nvSpPr>
        <dsp:cNvPr id="0" name=""/>
        <dsp:cNvSpPr/>
      </dsp:nvSpPr>
      <dsp:spPr>
        <a:xfrm>
          <a:off x="5346903" y="903934"/>
          <a:ext cx="1737292" cy="41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17"/>
              </a:lnTo>
              <a:lnTo>
                <a:pt x="1737292" y="281717"/>
              </a:lnTo>
              <a:lnTo>
                <a:pt x="1737292" y="413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4FECC-2BFD-4594-BA63-55FB78C98D41}">
      <dsp:nvSpPr>
        <dsp:cNvPr id="0" name=""/>
        <dsp:cNvSpPr/>
      </dsp:nvSpPr>
      <dsp:spPr>
        <a:xfrm>
          <a:off x="5301183" y="903934"/>
          <a:ext cx="91440" cy="413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31E7D-D096-4CFE-BBBE-EB7E863D33B9}">
      <dsp:nvSpPr>
        <dsp:cNvPr id="0" name=""/>
        <dsp:cNvSpPr/>
      </dsp:nvSpPr>
      <dsp:spPr>
        <a:xfrm>
          <a:off x="3609611" y="2219933"/>
          <a:ext cx="868646" cy="41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17"/>
              </a:lnTo>
              <a:lnTo>
                <a:pt x="868646" y="281717"/>
              </a:lnTo>
              <a:lnTo>
                <a:pt x="868646" y="41339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B03EA-8847-439B-B202-20C05992F111}">
      <dsp:nvSpPr>
        <dsp:cNvPr id="0" name=""/>
        <dsp:cNvSpPr/>
      </dsp:nvSpPr>
      <dsp:spPr>
        <a:xfrm>
          <a:off x="2740964" y="2219933"/>
          <a:ext cx="868646" cy="413396"/>
        </a:xfrm>
        <a:custGeom>
          <a:avLst/>
          <a:gdLst/>
          <a:ahLst/>
          <a:cxnLst/>
          <a:rect l="0" t="0" r="0" b="0"/>
          <a:pathLst>
            <a:path>
              <a:moveTo>
                <a:pt x="868646" y="0"/>
              </a:moveTo>
              <a:lnTo>
                <a:pt x="868646" y="281717"/>
              </a:lnTo>
              <a:lnTo>
                <a:pt x="0" y="281717"/>
              </a:lnTo>
              <a:lnTo>
                <a:pt x="0" y="41339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BDEF8-1A01-47B3-B4F9-9338831A6417}">
      <dsp:nvSpPr>
        <dsp:cNvPr id="0" name=""/>
        <dsp:cNvSpPr/>
      </dsp:nvSpPr>
      <dsp:spPr>
        <a:xfrm>
          <a:off x="3609611" y="903934"/>
          <a:ext cx="1737292" cy="413396"/>
        </a:xfrm>
        <a:custGeom>
          <a:avLst/>
          <a:gdLst/>
          <a:ahLst/>
          <a:cxnLst/>
          <a:rect l="0" t="0" r="0" b="0"/>
          <a:pathLst>
            <a:path>
              <a:moveTo>
                <a:pt x="1737292" y="0"/>
              </a:moveTo>
              <a:lnTo>
                <a:pt x="1737292" y="281717"/>
              </a:lnTo>
              <a:lnTo>
                <a:pt x="0" y="281717"/>
              </a:lnTo>
              <a:lnTo>
                <a:pt x="0" y="413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AFEAB-A3C9-4943-B1C7-60067FF40FE6}">
      <dsp:nvSpPr>
        <dsp:cNvPr id="0" name=""/>
        <dsp:cNvSpPr/>
      </dsp:nvSpPr>
      <dsp:spPr>
        <a:xfrm>
          <a:off x="4636193" y="1331"/>
          <a:ext cx="1421421" cy="9026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0C04B-2D6F-4BB9-B1EB-B584A06DE2D1}">
      <dsp:nvSpPr>
        <dsp:cNvPr id="0" name=""/>
        <dsp:cNvSpPr/>
      </dsp:nvSpPr>
      <dsp:spPr>
        <a:xfrm>
          <a:off x="4794128" y="151370"/>
          <a:ext cx="1421421" cy="902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專案經理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20564" y="177806"/>
        <a:ext cx="1368549" cy="849730"/>
      </dsp:txXfrm>
    </dsp:sp>
    <dsp:sp modelId="{2CC6E2C2-FDA3-4713-A7C5-2F475CA247FF}">
      <dsp:nvSpPr>
        <dsp:cNvPr id="0" name=""/>
        <dsp:cNvSpPr/>
      </dsp:nvSpPr>
      <dsp:spPr>
        <a:xfrm>
          <a:off x="2898900" y="1317331"/>
          <a:ext cx="1421421" cy="9026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E074E-1772-45FA-B04C-52E246F05CB6}">
      <dsp:nvSpPr>
        <dsp:cNvPr id="0" name=""/>
        <dsp:cNvSpPr/>
      </dsp:nvSpPr>
      <dsp:spPr>
        <a:xfrm>
          <a:off x="3056836" y="1467370"/>
          <a:ext cx="1421421" cy="902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行銷調查專員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83272" y="1493806"/>
        <a:ext cx="1368549" cy="849730"/>
      </dsp:txXfrm>
    </dsp:sp>
    <dsp:sp modelId="{ED7A1301-CD0B-48B3-A7FC-E25E7C4EF3FF}">
      <dsp:nvSpPr>
        <dsp:cNvPr id="0" name=""/>
        <dsp:cNvSpPr/>
      </dsp:nvSpPr>
      <dsp:spPr>
        <a:xfrm>
          <a:off x="2030253" y="2633330"/>
          <a:ext cx="1421421" cy="9026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75DAB-D4AE-4218-98E6-2AAEE4673A05}">
      <dsp:nvSpPr>
        <dsp:cNvPr id="0" name=""/>
        <dsp:cNvSpPr/>
      </dsp:nvSpPr>
      <dsp:spPr>
        <a:xfrm>
          <a:off x="2188189" y="2783369"/>
          <a:ext cx="1421421" cy="902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業務專員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214625" y="2809805"/>
        <a:ext cx="1368549" cy="849730"/>
      </dsp:txXfrm>
    </dsp:sp>
    <dsp:sp modelId="{BBF237B4-9998-4B2F-85B2-0103C047CCE4}">
      <dsp:nvSpPr>
        <dsp:cNvPr id="0" name=""/>
        <dsp:cNvSpPr/>
      </dsp:nvSpPr>
      <dsp:spPr>
        <a:xfrm>
          <a:off x="3767546" y="2633330"/>
          <a:ext cx="1421421" cy="9026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8AC7F-E84D-4D8E-AD5E-D6F9AB83263D}">
      <dsp:nvSpPr>
        <dsp:cNvPr id="0" name=""/>
        <dsp:cNvSpPr/>
      </dsp:nvSpPr>
      <dsp:spPr>
        <a:xfrm>
          <a:off x="3925482" y="2783369"/>
          <a:ext cx="1421421" cy="902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採購專員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951918" y="2809805"/>
        <a:ext cx="1368549" cy="849730"/>
      </dsp:txXfrm>
    </dsp:sp>
    <dsp:sp modelId="{A396CCFE-EE6B-486E-A10D-BFB0F52D0675}">
      <dsp:nvSpPr>
        <dsp:cNvPr id="0" name=""/>
        <dsp:cNvSpPr/>
      </dsp:nvSpPr>
      <dsp:spPr>
        <a:xfrm>
          <a:off x="4636193" y="1317331"/>
          <a:ext cx="1421421" cy="9026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479FA-4067-4ADE-AFE3-AF405DBE1CCB}">
      <dsp:nvSpPr>
        <dsp:cNvPr id="0" name=""/>
        <dsp:cNvSpPr/>
      </dsp:nvSpPr>
      <dsp:spPr>
        <a:xfrm>
          <a:off x="4794128" y="1467370"/>
          <a:ext cx="1421421" cy="902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產品開發專員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20564" y="1493806"/>
        <a:ext cx="1368549" cy="849730"/>
      </dsp:txXfrm>
    </dsp:sp>
    <dsp:sp modelId="{0778A1A4-9BA5-49F2-8690-46B57416AA95}">
      <dsp:nvSpPr>
        <dsp:cNvPr id="0" name=""/>
        <dsp:cNvSpPr/>
      </dsp:nvSpPr>
      <dsp:spPr>
        <a:xfrm>
          <a:off x="6373485" y="1317331"/>
          <a:ext cx="1421421" cy="9026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4CDE9-185B-41DB-AEA2-A1CE1A5FB32B}">
      <dsp:nvSpPr>
        <dsp:cNvPr id="0" name=""/>
        <dsp:cNvSpPr/>
      </dsp:nvSpPr>
      <dsp:spPr>
        <a:xfrm>
          <a:off x="6531421" y="1467370"/>
          <a:ext cx="1421421" cy="902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市場公關專員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557857" y="1493806"/>
        <a:ext cx="1368549" cy="849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A06D5-9B01-4D8D-B478-87D2FB4942DC}">
      <dsp:nvSpPr>
        <dsp:cNvPr id="0" name=""/>
        <dsp:cNvSpPr/>
      </dsp:nvSpPr>
      <dsp:spPr>
        <a:xfrm>
          <a:off x="0" y="350888"/>
          <a:ext cx="8854739" cy="1482974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達人嚴選與各地名產的概念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393" y="423281"/>
        <a:ext cx="8709953" cy="1338188"/>
      </dsp:txXfrm>
    </dsp:sp>
    <dsp:sp modelId="{826F7A19-1507-42C6-AAA5-676B6A66C511}">
      <dsp:nvSpPr>
        <dsp:cNvPr id="0" name=""/>
        <dsp:cNvSpPr/>
      </dsp:nvSpPr>
      <dsp:spPr>
        <a:xfrm>
          <a:off x="0" y="2021063"/>
          <a:ext cx="8854739" cy="1482974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堅持提供顧客新鮮、健康、有特色的生鮮食材與日常用品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393" y="2093456"/>
        <a:ext cx="8709953" cy="1338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651A8-83D8-4E93-A617-E6F5E9BD8383}">
      <dsp:nvSpPr>
        <dsp:cNvPr id="0" name=""/>
        <dsp:cNvSpPr/>
      </dsp:nvSpPr>
      <dsp:spPr>
        <a:xfrm>
          <a:off x="0" y="916123"/>
          <a:ext cx="7055822" cy="579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B4F15-B953-4972-A467-5CAE905E868F}">
      <dsp:nvSpPr>
        <dsp:cNvPr id="0" name=""/>
        <dsp:cNvSpPr/>
      </dsp:nvSpPr>
      <dsp:spPr>
        <a:xfrm>
          <a:off x="352791" y="576642"/>
          <a:ext cx="4939075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85" tIns="0" rIns="18668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大多採用真空油炸技術，熱量較高</a:t>
          </a:r>
          <a:endParaRPr lang="zh-TW" altLang="en-US" sz="2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5935" y="609786"/>
        <a:ext cx="4872787" cy="612672"/>
      </dsp:txXfrm>
    </dsp:sp>
    <dsp:sp modelId="{C1207348-5D3F-450E-B21C-933348A2C9D8}">
      <dsp:nvSpPr>
        <dsp:cNvPr id="0" name=""/>
        <dsp:cNvSpPr/>
      </dsp:nvSpPr>
      <dsp:spPr>
        <a:xfrm>
          <a:off x="0" y="1959403"/>
          <a:ext cx="7055822" cy="579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9ABB6A-BE0C-4593-8184-42D2207048C3}">
      <dsp:nvSpPr>
        <dsp:cNvPr id="0" name=""/>
        <dsp:cNvSpPr/>
      </dsp:nvSpPr>
      <dsp:spPr>
        <a:xfrm>
          <a:off x="352791" y="1619922"/>
          <a:ext cx="4939075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85" tIns="0" rIns="18668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部分為代理商，來源不明</a:t>
          </a:r>
          <a:endParaRPr lang="zh-TW" altLang="en-US" sz="2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5935" y="1653066"/>
        <a:ext cx="4872787" cy="612672"/>
      </dsp:txXfrm>
    </dsp:sp>
    <dsp:sp modelId="{4604A84D-C787-417A-B36A-B8D0D066D6A5}">
      <dsp:nvSpPr>
        <dsp:cNvPr id="0" name=""/>
        <dsp:cNvSpPr/>
      </dsp:nvSpPr>
      <dsp:spPr>
        <a:xfrm>
          <a:off x="0" y="3002683"/>
          <a:ext cx="7055822" cy="579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D85E6-6426-4574-B1FB-D79478F0A5F2}">
      <dsp:nvSpPr>
        <dsp:cNvPr id="0" name=""/>
        <dsp:cNvSpPr/>
      </dsp:nvSpPr>
      <dsp:spPr>
        <a:xfrm>
          <a:off x="352791" y="2663203"/>
          <a:ext cx="4939075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85" tIns="0" rIns="18668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部分品牌價格偏高</a:t>
          </a:r>
          <a:endParaRPr lang="zh-TW" altLang="en-US" sz="2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5935" y="2696347"/>
        <a:ext cx="4872787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1B447-2F16-4E56-AEF1-C585F91CF972}">
      <dsp:nvSpPr>
        <dsp:cNvPr id="0" name=""/>
        <dsp:cNvSpPr/>
      </dsp:nvSpPr>
      <dsp:spPr>
        <a:xfrm>
          <a:off x="2669388" y="0"/>
          <a:ext cx="1918921" cy="191921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B3B5E-0F05-41E8-A298-B85D6693242D}">
      <dsp:nvSpPr>
        <dsp:cNvPr id="0" name=""/>
        <dsp:cNvSpPr/>
      </dsp:nvSpPr>
      <dsp:spPr>
        <a:xfrm>
          <a:off x="3093533" y="692894"/>
          <a:ext cx="1066307" cy="53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/>
            <a:t>S</a:t>
          </a:r>
          <a:endParaRPr lang="zh-TW" altLang="en-US" sz="3500" kern="1200" dirty="0"/>
        </a:p>
      </dsp:txBody>
      <dsp:txXfrm>
        <a:off x="3093533" y="692894"/>
        <a:ext cx="1066307" cy="533026"/>
      </dsp:txXfrm>
    </dsp:sp>
    <dsp:sp modelId="{38F39A60-622C-4C32-B1A6-8238BEB80F15}">
      <dsp:nvSpPr>
        <dsp:cNvPr id="0" name=""/>
        <dsp:cNvSpPr/>
      </dsp:nvSpPr>
      <dsp:spPr>
        <a:xfrm>
          <a:off x="2136415" y="1102730"/>
          <a:ext cx="1918921" cy="191921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5DF45-A886-4FAF-9901-3A0BB7B5A7FE}">
      <dsp:nvSpPr>
        <dsp:cNvPr id="0" name=""/>
        <dsp:cNvSpPr/>
      </dsp:nvSpPr>
      <dsp:spPr>
        <a:xfrm>
          <a:off x="2562721" y="1802003"/>
          <a:ext cx="1066307" cy="53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/>
            <a:t>T</a:t>
          </a:r>
          <a:endParaRPr lang="zh-TW" altLang="en-US" sz="3500" kern="1200" dirty="0"/>
        </a:p>
      </dsp:txBody>
      <dsp:txXfrm>
        <a:off x="2562721" y="1802003"/>
        <a:ext cx="1066307" cy="533026"/>
      </dsp:txXfrm>
    </dsp:sp>
    <dsp:sp modelId="{9566EE70-653C-4AFA-8680-268F2177857D}">
      <dsp:nvSpPr>
        <dsp:cNvPr id="0" name=""/>
        <dsp:cNvSpPr/>
      </dsp:nvSpPr>
      <dsp:spPr>
        <a:xfrm>
          <a:off x="2805965" y="2337421"/>
          <a:ext cx="1648650" cy="164931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EEE58-B955-4B3C-B350-69D039771C12}">
      <dsp:nvSpPr>
        <dsp:cNvPr id="0" name=""/>
        <dsp:cNvSpPr/>
      </dsp:nvSpPr>
      <dsp:spPr>
        <a:xfrm>
          <a:off x="3096055" y="2912707"/>
          <a:ext cx="1066307" cy="53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/>
            <a:t>P</a:t>
          </a:r>
          <a:endParaRPr lang="zh-TW" altLang="en-US" sz="3500" kern="1200" dirty="0"/>
        </a:p>
      </dsp:txBody>
      <dsp:txXfrm>
        <a:off x="3096055" y="2912707"/>
        <a:ext cx="1066307" cy="5330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A7ED7-F994-48F2-BBEC-B7C8C174A365}">
      <dsp:nvSpPr>
        <dsp:cNvPr id="0" name=""/>
        <dsp:cNvSpPr/>
      </dsp:nvSpPr>
      <dsp:spPr>
        <a:xfrm>
          <a:off x="0" y="0"/>
          <a:ext cx="3862035" cy="386203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2D5AC-6896-40D9-8AF5-49A24326D34E}">
      <dsp:nvSpPr>
        <dsp:cNvPr id="0" name=""/>
        <dsp:cNvSpPr/>
      </dsp:nvSpPr>
      <dsp:spPr>
        <a:xfrm>
          <a:off x="1931017" y="0"/>
          <a:ext cx="4718403" cy="38620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 </a:t>
          </a:r>
          <a:endParaRPr lang="zh-TW" altLang="en-US" sz="2800" kern="1200" dirty="0"/>
        </a:p>
      </dsp:txBody>
      <dsp:txXfrm>
        <a:off x="1931017" y="0"/>
        <a:ext cx="2359201" cy="617925"/>
      </dsp:txXfrm>
    </dsp:sp>
    <dsp:sp modelId="{555D3829-F2DE-4974-9D5B-FFF24D95AEBC}">
      <dsp:nvSpPr>
        <dsp:cNvPr id="0" name=""/>
        <dsp:cNvSpPr/>
      </dsp:nvSpPr>
      <dsp:spPr>
        <a:xfrm>
          <a:off x="405513" y="617925"/>
          <a:ext cx="3051007" cy="3051007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B5AE2-F18E-4F4C-BB0C-C96CA30E72EF}">
      <dsp:nvSpPr>
        <dsp:cNvPr id="0" name=""/>
        <dsp:cNvSpPr/>
      </dsp:nvSpPr>
      <dsp:spPr>
        <a:xfrm>
          <a:off x="1931017" y="617925"/>
          <a:ext cx="4718403" cy="3051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 </a:t>
          </a:r>
          <a:endParaRPr lang="zh-TW" altLang="en-US" sz="2800" kern="1200" dirty="0"/>
        </a:p>
      </dsp:txBody>
      <dsp:txXfrm>
        <a:off x="1931017" y="617925"/>
        <a:ext cx="2359201" cy="617925"/>
      </dsp:txXfrm>
    </dsp:sp>
    <dsp:sp modelId="{59E3C074-4803-4F61-9F14-951E1D4EEEA0}">
      <dsp:nvSpPr>
        <dsp:cNvPr id="0" name=""/>
        <dsp:cNvSpPr/>
      </dsp:nvSpPr>
      <dsp:spPr>
        <a:xfrm>
          <a:off x="811027" y="1235851"/>
          <a:ext cx="2239980" cy="223998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82FCB-9C43-47C3-8D75-6E1C6B286589}">
      <dsp:nvSpPr>
        <dsp:cNvPr id="0" name=""/>
        <dsp:cNvSpPr/>
      </dsp:nvSpPr>
      <dsp:spPr>
        <a:xfrm>
          <a:off x="1931017" y="1235851"/>
          <a:ext cx="4718403" cy="223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/>
        </a:p>
      </dsp:txBody>
      <dsp:txXfrm>
        <a:off x="1931017" y="1235851"/>
        <a:ext cx="2359201" cy="617925"/>
      </dsp:txXfrm>
    </dsp:sp>
    <dsp:sp modelId="{B8D1E718-6BC3-4216-957D-3CF74A443C40}">
      <dsp:nvSpPr>
        <dsp:cNvPr id="0" name=""/>
        <dsp:cNvSpPr/>
      </dsp:nvSpPr>
      <dsp:spPr>
        <a:xfrm>
          <a:off x="1216541" y="1853776"/>
          <a:ext cx="1428952" cy="142895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F106F-9577-4361-B037-53E4D01A2BCF}">
      <dsp:nvSpPr>
        <dsp:cNvPr id="0" name=""/>
        <dsp:cNvSpPr/>
      </dsp:nvSpPr>
      <dsp:spPr>
        <a:xfrm>
          <a:off x="1931017" y="1853776"/>
          <a:ext cx="4718403" cy="14289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/>
        </a:p>
      </dsp:txBody>
      <dsp:txXfrm>
        <a:off x="1931017" y="1853776"/>
        <a:ext cx="2359201" cy="617925"/>
      </dsp:txXfrm>
    </dsp:sp>
    <dsp:sp modelId="{C482DC25-608F-4232-8EE2-6108E441EE53}">
      <dsp:nvSpPr>
        <dsp:cNvPr id="0" name=""/>
        <dsp:cNvSpPr/>
      </dsp:nvSpPr>
      <dsp:spPr>
        <a:xfrm>
          <a:off x="1622054" y="2471702"/>
          <a:ext cx="617925" cy="61792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CA667-17EA-4B85-9971-2087F0BD0989}">
      <dsp:nvSpPr>
        <dsp:cNvPr id="0" name=""/>
        <dsp:cNvSpPr/>
      </dsp:nvSpPr>
      <dsp:spPr>
        <a:xfrm>
          <a:off x="1931017" y="2471702"/>
          <a:ext cx="4718403" cy="617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 </a:t>
          </a:r>
          <a:endParaRPr lang="zh-TW" altLang="en-US" sz="2800" kern="1200" dirty="0"/>
        </a:p>
      </dsp:txBody>
      <dsp:txXfrm>
        <a:off x="1931017" y="2471702"/>
        <a:ext cx="2359201" cy="617925"/>
      </dsp:txXfrm>
    </dsp:sp>
    <dsp:sp modelId="{68199217-9F55-4F4E-A378-18465EA6E415}">
      <dsp:nvSpPr>
        <dsp:cNvPr id="0" name=""/>
        <dsp:cNvSpPr/>
      </dsp:nvSpPr>
      <dsp:spPr>
        <a:xfrm>
          <a:off x="4290219" y="0"/>
          <a:ext cx="2359201" cy="6179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kern="1200" dirty="0"/>
        </a:p>
      </dsp:txBody>
      <dsp:txXfrm>
        <a:off x="4290219" y="0"/>
        <a:ext cx="2359201" cy="6179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D1159-636A-4390-B123-8900361FA6E8}">
      <dsp:nvSpPr>
        <dsp:cNvPr id="0" name=""/>
        <dsp:cNvSpPr/>
      </dsp:nvSpPr>
      <dsp:spPr>
        <a:xfrm>
          <a:off x="1976" y="0"/>
          <a:ext cx="2071656" cy="3852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30 </a:t>
          </a:r>
          <a:r>
            <a:rPr 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76" y="1540846"/>
        <a:ext cx="2071656" cy="1540846"/>
      </dsp:txXfrm>
    </dsp:sp>
    <dsp:sp modelId="{837E47D6-E4FB-4822-8D3D-680D0ADA675B}">
      <dsp:nvSpPr>
        <dsp:cNvPr id="0" name=""/>
        <dsp:cNvSpPr/>
      </dsp:nvSpPr>
      <dsp:spPr>
        <a:xfrm>
          <a:off x="396426" y="231127"/>
          <a:ext cx="1282754" cy="128275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0D5EF-DFC8-4B97-86DF-F3DA00437515}">
      <dsp:nvSpPr>
        <dsp:cNvPr id="0" name=""/>
        <dsp:cNvSpPr/>
      </dsp:nvSpPr>
      <dsp:spPr>
        <a:xfrm>
          <a:off x="2135782" y="0"/>
          <a:ext cx="2071656" cy="3852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約</a:t>
          </a: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80 </a:t>
          </a:r>
          <a:r>
            <a:rPr 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35782" y="1540846"/>
        <a:ext cx="2071656" cy="1540846"/>
      </dsp:txXfrm>
    </dsp:sp>
    <dsp:sp modelId="{17C1CDC2-1672-40D4-9A80-5B7013392434}">
      <dsp:nvSpPr>
        <dsp:cNvPr id="0" name=""/>
        <dsp:cNvSpPr/>
      </dsp:nvSpPr>
      <dsp:spPr>
        <a:xfrm>
          <a:off x="2530232" y="231127"/>
          <a:ext cx="1282754" cy="128275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5B855F-B789-4A97-AD0C-E7EA116D8A91}">
      <dsp:nvSpPr>
        <dsp:cNvPr id="0" name=""/>
        <dsp:cNvSpPr/>
      </dsp:nvSpPr>
      <dsp:spPr>
        <a:xfrm>
          <a:off x="4269587" y="0"/>
          <a:ext cx="2071656" cy="3852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35 </a:t>
          </a:r>
          <a:r>
            <a:rPr 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69587" y="1540846"/>
        <a:ext cx="2071656" cy="1540846"/>
      </dsp:txXfrm>
    </dsp:sp>
    <dsp:sp modelId="{DC6C4DB4-D7D3-4245-B44E-BA2133EE277D}">
      <dsp:nvSpPr>
        <dsp:cNvPr id="0" name=""/>
        <dsp:cNvSpPr/>
      </dsp:nvSpPr>
      <dsp:spPr>
        <a:xfrm>
          <a:off x="4664038" y="231127"/>
          <a:ext cx="1282754" cy="128275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D5983-B323-4D61-8838-8D3BD3B56A83}">
      <dsp:nvSpPr>
        <dsp:cNvPr id="0" name=""/>
        <dsp:cNvSpPr/>
      </dsp:nvSpPr>
      <dsp:spPr>
        <a:xfrm>
          <a:off x="6403393" y="0"/>
          <a:ext cx="2071656" cy="3852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40 </a:t>
          </a:r>
          <a:r>
            <a:rPr lang="zh-TW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/80g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03393" y="1540846"/>
        <a:ext cx="2071656" cy="1540846"/>
      </dsp:txXfrm>
    </dsp:sp>
    <dsp:sp modelId="{5EFE85A9-346D-4C8C-B531-22595B7418D3}">
      <dsp:nvSpPr>
        <dsp:cNvPr id="0" name=""/>
        <dsp:cNvSpPr/>
      </dsp:nvSpPr>
      <dsp:spPr>
        <a:xfrm>
          <a:off x="6797844" y="231127"/>
          <a:ext cx="1282754" cy="128275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3272B-D891-432A-9C5B-D3A0EA4AD463}">
      <dsp:nvSpPr>
        <dsp:cNvPr id="0" name=""/>
        <dsp:cNvSpPr/>
      </dsp:nvSpPr>
      <dsp:spPr>
        <a:xfrm>
          <a:off x="339081" y="3081693"/>
          <a:ext cx="7798863" cy="577817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6D0AC-A1B1-4AC6-8D63-9B0F9D2707AA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5329E-3E29-4B96-9852-DE887232C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39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93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24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08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302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89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00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7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9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73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 userDrawn="1"/>
        </p:nvSpPr>
        <p:spPr>
          <a:xfrm>
            <a:off x="6487297" y="4904553"/>
            <a:ext cx="5523470" cy="1148116"/>
          </a:xfrm>
          <a:custGeom>
            <a:avLst/>
            <a:gdLst>
              <a:gd name="connsiteX0" fmla="*/ 436605 w 5074507"/>
              <a:gd name="connsiteY0" fmla="*/ 0 h 905100"/>
              <a:gd name="connsiteX1" fmla="*/ 505830 w 5074507"/>
              <a:gd name="connsiteY1" fmla="*/ 7176 h 905100"/>
              <a:gd name="connsiteX2" fmla="*/ 4637902 w 5074507"/>
              <a:gd name="connsiteY2" fmla="*/ 7176 h 905100"/>
              <a:gd name="connsiteX3" fmla="*/ 5074507 w 5074507"/>
              <a:gd name="connsiteY3" fmla="*/ 456138 h 905100"/>
              <a:gd name="connsiteX4" fmla="*/ 4637902 w 5074507"/>
              <a:gd name="connsiteY4" fmla="*/ 905100 h 905100"/>
              <a:gd name="connsiteX5" fmla="*/ 4568677 w 5074507"/>
              <a:gd name="connsiteY5" fmla="*/ 897924 h 905100"/>
              <a:gd name="connsiteX6" fmla="*/ 436605 w 5074507"/>
              <a:gd name="connsiteY6" fmla="*/ 897924 h 905100"/>
              <a:gd name="connsiteX7" fmla="*/ 0 w 5074507"/>
              <a:gd name="connsiteY7" fmla="*/ 448962 h 905100"/>
              <a:gd name="connsiteX8" fmla="*/ 436605 w 5074507"/>
              <a:gd name="connsiteY8" fmla="*/ 0 h 9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507" h="905100">
                <a:moveTo>
                  <a:pt x="436605" y="0"/>
                </a:moveTo>
                <a:lnTo>
                  <a:pt x="505830" y="7176"/>
                </a:lnTo>
                <a:lnTo>
                  <a:pt x="4637902" y="7176"/>
                </a:lnTo>
                <a:cubicBezTo>
                  <a:pt x="4879032" y="7176"/>
                  <a:pt x="5074507" y="208183"/>
                  <a:pt x="5074507" y="456138"/>
                </a:cubicBezTo>
                <a:cubicBezTo>
                  <a:pt x="5074507" y="704093"/>
                  <a:pt x="4879032" y="905100"/>
                  <a:pt x="4637902" y="905100"/>
                </a:cubicBezTo>
                <a:lnTo>
                  <a:pt x="4568677" y="897924"/>
                </a:lnTo>
                <a:lnTo>
                  <a:pt x="436605" y="897924"/>
                </a:lnTo>
                <a:cubicBezTo>
                  <a:pt x="195475" y="897924"/>
                  <a:pt x="0" y="696917"/>
                  <a:pt x="0" y="448962"/>
                </a:cubicBezTo>
                <a:cubicBezTo>
                  <a:pt x="0" y="201007"/>
                  <a:pt x="195475" y="0"/>
                  <a:pt x="43660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 userDrawn="1"/>
        </p:nvSpPr>
        <p:spPr>
          <a:xfrm>
            <a:off x="6711778" y="5026061"/>
            <a:ext cx="5074507" cy="905100"/>
          </a:xfrm>
          <a:custGeom>
            <a:avLst/>
            <a:gdLst>
              <a:gd name="connsiteX0" fmla="*/ 436605 w 5074507"/>
              <a:gd name="connsiteY0" fmla="*/ 0 h 905100"/>
              <a:gd name="connsiteX1" fmla="*/ 505830 w 5074507"/>
              <a:gd name="connsiteY1" fmla="*/ 7176 h 905100"/>
              <a:gd name="connsiteX2" fmla="*/ 4637902 w 5074507"/>
              <a:gd name="connsiteY2" fmla="*/ 7176 h 905100"/>
              <a:gd name="connsiteX3" fmla="*/ 5074507 w 5074507"/>
              <a:gd name="connsiteY3" fmla="*/ 456138 h 905100"/>
              <a:gd name="connsiteX4" fmla="*/ 4637902 w 5074507"/>
              <a:gd name="connsiteY4" fmla="*/ 905100 h 905100"/>
              <a:gd name="connsiteX5" fmla="*/ 4568677 w 5074507"/>
              <a:gd name="connsiteY5" fmla="*/ 897924 h 905100"/>
              <a:gd name="connsiteX6" fmla="*/ 436605 w 5074507"/>
              <a:gd name="connsiteY6" fmla="*/ 897924 h 905100"/>
              <a:gd name="connsiteX7" fmla="*/ 0 w 5074507"/>
              <a:gd name="connsiteY7" fmla="*/ 448962 h 905100"/>
              <a:gd name="connsiteX8" fmla="*/ 436605 w 5074507"/>
              <a:gd name="connsiteY8" fmla="*/ 0 h 9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507" h="905100">
                <a:moveTo>
                  <a:pt x="436605" y="0"/>
                </a:moveTo>
                <a:lnTo>
                  <a:pt x="505830" y="7176"/>
                </a:lnTo>
                <a:lnTo>
                  <a:pt x="4637902" y="7176"/>
                </a:lnTo>
                <a:cubicBezTo>
                  <a:pt x="4879032" y="7176"/>
                  <a:pt x="5074507" y="208183"/>
                  <a:pt x="5074507" y="456138"/>
                </a:cubicBezTo>
                <a:cubicBezTo>
                  <a:pt x="5074507" y="704093"/>
                  <a:pt x="4879032" y="905100"/>
                  <a:pt x="4637902" y="905100"/>
                </a:cubicBezTo>
                <a:lnTo>
                  <a:pt x="4568677" y="897924"/>
                </a:lnTo>
                <a:lnTo>
                  <a:pt x="436605" y="897924"/>
                </a:lnTo>
                <a:cubicBezTo>
                  <a:pt x="195475" y="897924"/>
                  <a:pt x="0" y="696917"/>
                  <a:pt x="0" y="448962"/>
                </a:cubicBezTo>
                <a:cubicBezTo>
                  <a:pt x="0" y="201007"/>
                  <a:pt x="195475" y="0"/>
                  <a:pt x="43660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5000368" y="2331308"/>
            <a:ext cx="7191632" cy="21500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 userDrawn="1"/>
        </p:nvSpPr>
        <p:spPr>
          <a:xfrm rot="3010716">
            <a:off x="-2046522" y="-23730"/>
            <a:ext cx="8118735" cy="7261491"/>
          </a:xfrm>
          <a:custGeom>
            <a:avLst/>
            <a:gdLst>
              <a:gd name="connsiteX0" fmla="*/ 2294189 w 8118735"/>
              <a:gd name="connsiteY0" fmla="*/ 0 h 7261491"/>
              <a:gd name="connsiteX1" fmla="*/ 7413538 w 8118735"/>
              <a:gd name="connsiteY1" fmla="*/ 1353847 h 7261491"/>
              <a:gd name="connsiteX2" fmla="*/ 6474110 w 8118735"/>
              <a:gd name="connsiteY2" fmla="*/ 1915642 h 7261491"/>
              <a:gd name="connsiteX3" fmla="*/ 8118735 w 8118735"/>
              <a:gd name="connsiteY3" fmla="*/ 3253810 h 7261491"/>
              <a:gd name="connsiteX4" fmla="*/ 6239955 w 8118735"/>
              <a:gd name="connsiteY4" fmla="*/ 3253810 h 7261491"/>
              <a:gd name="connsiteX5" fmla="*/ 7639385 w 8118735"/>
              <a:gd name="connsiteY5" fmla="*/ 4420657 h 7261491"/>
              <a:gd name="connsiteX6" fmla="*/ 5270693 w 8118735"/>
              <a:gd name="connsiteY6" fmla="*/ 7261491 h 7261491"/>
              <a:gd name="connsiteX7" fmla="*/ 0 w 8118735"/>
              <a:gd name="connsiteY7" fmla="*/ 2866779 h 7261491"/>
              <a:gd name="connsiteX8" fmla="*/ 2334341 w 8118735"/>
              <a:gd name="connsiteY8" fmla="*/ 67143 h 726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18735" h="7261491">
                <a:moveTo>
                  <a:pt x="2294189" y="0"/>
                </a:moveTo>
                <a:lnTo>
                  <a:pt x="7413538" y="1353847"/>
                </a:lnTo>
                <a:lnTo>
                  <a:pt x="6474110" y="1915642"/>
                </a:lnTo>
                <a:lnTo>
                  <a:pt x="8118735" y="3253810"/>
                </a:lnTo>
                <a:lnTo>
                  <a:pt x="6239955" y="3253810"/>
                </a:lnTo>
                <a:lnTo>
                  <a:pt x="7639385" y="4420657"/>
                </a:lnTo>
                <a:lnTo>
                  <a:pt x="5270693" y="7261491"/>
                </a:lnTo>
                <a:lnTo>
                  <a:pt x="0" y="2866779"/>
                </a:lnTo>
                <a:lnTo>
                  <a:pt x="2334341" y="671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直角三角形 5"/>
          <p:cNvSpPr/>
          <p:nvPr userDrawn="1"/>
        </p:nvSpPr>
        <p:spPr>
          <a:xfrm rot="9164873">
            <a:off x="388851" y="5253874"/>
            <a:ext cx="6265649" cy="3217222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05" y="2229308"/>
            <a:ext cx="2825622" cy="23344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文字方塊 13"/>
          <p:cNvSpPr txBox="1"/>
          <p:nvPr userDrawn="1"/>
        </p:nvSpPr>
        <p:spPr>
          <a:xfrm>
            <a:off x="6598508" y="2981035"/>
            <a:ext cx="5412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Puffing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蘋果脆片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 userDrawn="1"/>
        </p:nvSpPr>
        <p:spPr>
          <a:xfrm>
            <a:off x="7263064" y="5213813"/>
            <a:ext cx="3661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zh-TW" sz="32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行銷企畫書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橢圓 20"/>
          <p:cNvSpPr/>
          <p:nvPr userDrawn="1"/>
        </p:nvSpPr>
        <p:spPr>
          <a:xfrm>
            <a:off x="6707009" y="5006337"/>
            <a:ext cx="1024896" cy="9736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 userDrawn="1"/>
        </p:nvSpPr>
        <p:spPr>
          <a:xfrm>
            <a:off x="6772218" y="5062670"/>
            <a:ext cx="894478" cy="861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 userDrawn="1"/>
        </p:nvSpPr>
        <p:spPr>
          <a:xfrm>
            <a:off x="6959224" y="5206671"/>
            <a:ext cx="487001" cy="502023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99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0.33815 0.000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1" y="2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0.33958 -0.0009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4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0.34088 0.0081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4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3" grpId="0" animBg="1"/>
      <p:bldP spid="14" grpId="0"/>
      <p:bldP spid="23" grpId="0"/>
      <p:bldP spid="21" grpId="0" animBg="1"/>
      <p:bldP spid="21" grpId="1" animBg="1"/>
      <p:bldP spid="20" grpId="0" animBg="1"/>
      <p:bldP spid="20" grpId="1" animBg="1"/>
      <p:bldP spid="22" grpId="0" animBg="1"/>
      <p:bldP spid="22" grpId="1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 userDrawn="1"/>
        </p:nvSpPr>
        <p:spPr>
          <a:xfrm>
            <a:off x="6487297" y="4904553"/>
            <a:ext cx="5523470" cy="1148116"/>
          </a:xfrm>
          <a:custGeom>
            <a:avLst/>
            <a:gdLst>
              <a:gd name="connsiteX0" fmla="*/ 436605 w 5074507"/>
              <a:gd name="connsiteY0" fmla="*/ 0 h 905100"/>
              <a:gd name="connsiteX1" fmla="*/ 505830 w 5074507"/>
              <a:gd name="connsiteY1" fmla="*/ 7176 h 905100"/>
              <a:gd name="connsiteX2" fmla="*/ 4637902 w 5074507"/>
              <a:gd name="connsiteY2" fmla="*/ 7176 h 905100"/>
              <a:gd name="connsiteX3" fmla="*/ 5074507 w 5074507"/>
              <a:gd name="connsiteY3" fmla="*/ 456138 h 905100"/>
              <a:gd name="connsiteX4" fmla="*/ 4637902 w 5074507"/>
              <a:gd name="connsiteY4" fmla="*/ 905100 h 905100"/>
              <a:gd name="connsiteX5" fmla="*/ 4568677 w 5074507"/>
              <a:gd name="connsiteY5" fmla="*/ 897924 h 905100"/>
              <a:gd name="connsiteX6" fmla="*/ 436605 w 5074507"/>
              <a:gd name="connsiteY6" fmla="*/ 897924 h 905100"/>
              <a:gd name="connsiteX7" fmla="*/ 0 w 5074507"/>
              <a:gd name="connsiteY7" fmla="*/ 448962 h 905100"/>
              <a:gd name="connsiteX8" fmla="*/ 436605 w 5074507"/>
              <a:gd name="connsiteY8" fmla="*/ 0 h 9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507" h="905100">
                <a:moveTo>
                  <a:pt x="436605" y="0"/>
                </a:moveTo>
                <a:lnTo>
                  <a:pt x="505830" y="7176"/>
                </a:lnTo>
                <a:lnTo>
                  <a:pt x="4637902" y="7176"/>
                </a:lnTo>
                <a:cubicBezTo>
                  <a:pt x="4879032" y="7176"/>
                  <a:pt x="5074507" y="208183"/>
                  <a:pt x="5074507" y="456138"/>
                </a:cubicBezTo>
                <a:cubicBezTo>
                  <a:pt x="5074507" y="704093"/>
                  <a:pt x="4879032" y="905100"/>
                  <a:pt x="4637902" y="905100"/>
                </a:cubicBezTo>
                <a:lnTo>
                  <a:pt x="4568677" y="897924"/>
                </a:lnTo>
                <a:lnTo>
                  <a:pt x="436605" y="897924"/>
                </a:lnTo>
                <a:cubicBezTo>
                  <a:pt x="195475" y="897924"/>
                  <a:pt x="0" y="696917"/>
                  <a:pt x="0" y="448962"/>
                </a:cubicBezTo>
                <a:cubicBezTo>
                  <a:pt x="0" y="201007"/>
                  <a:pt x="195475" y="0"/>
                  <a:pt x="43660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 userDrawn="1"/>
        </p:nvSpPr>
        <p:spPr>
          <a:xfrm>
            <a:off x="6711778" y="5026061"/>
            <a:ext cx="5074507" cy="905100"/>
          </a:xfrm>
          <a:custGeom>
            <a:avLst/>
            <a:gdLst>
              <a:gd name="connsiteX0" fmla="*/ 436605 w 5074507"/>
              <a:gd name="connsiteY0" fmla="*/ 0 h 905100"/>
              <a:gd name="connsiteX1" fmla="*/ 505830 w 5074507"/>
              <a:gd name="connsiteY1" fmla="*/ 7176 h 905100"/>
              <a:gd name="connsiteX2" fmla="*/ 4637902 w 5074507"/>
              <a:gd name="connsiteY2" fmla="*/ 7176 h 905100"/>
              <a:gd name="connsiteX3" fmla="*/ 5074507 w 5074507"/>
              <a:gd name="connsiteY3" fmla="*/ 456138 h 905100"/>
              <a:gd name="connsiteX4" fmla="*/ 4637902 w 5074507"/>
              <a:gd name="connsiteY4" fmla="*/ 905100 h 905100"/>
              <a:gd name="connsiteX5" fmla="*/ 4568677 w 5074507"/>
              <a:gd name="connsiteY5" fmla="*/ 897924 h 905100"/>
              <a:gd name="connsiteX6" fmla="*/ 436605 w 5074507"/>
              <a:gd name="connsiteY6" fmla="*/ 897924 h 905100"/>
              <a:gd name="connsiteX7" fmla="*/ 0 w 5074507"/>
              <a:gd name="connsiteY7" fmla="*/ 448962 h 905100"/>
              <a:gd name="connsiteX8" fmla="*/ 436605 w 5074507"/>
              <a:gd name="connsiteY8" fmla="*/ 0 h 9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4507" h="905100">
                <a:moveTo>
                  <a:pt x="436605" y="0"/>
                </a:moveTo>
                <a:lnTo>
                  <a:pt x="505830" y="7176"/>
                </a:lnTo>
                <a:lnTo>
                  <a:pt x="4637902" y="7176"/>
                </a:lnTo>
                <a:cubicBezTo>
                  <a:pt x="4879032" y="7176"/>
                  <a:pt x="5074507" y="208183"/>
                  <a:pt x="5074507" y="456138"/>
                </a:cubicBezTo>
                <a:cubicBezTo>
                  <a:pt x="5074507" y="704093"/>
                  <a:pt x="4879032" y="905100"/>
                  <a:pt x="4637902" y="905100"/>
                </a:cubicBezTo>
                <a:lnTo>
                  <a:pt x="4568677" y="897924"/>
                </a:lnTo>
                <a:lnTo>
                  <a:pt x="436605" y="897924"/>
                </a:lnTo>
                <a:cubicBezTo>
                  <a:pt x="195475" y="897924"/>
                  <a:pt x="0" y="696917"/>
                  <a:pt x="0" y="448962"/>
                </a:cubicBezTo>
                <a:cubicBezTo>
                  <a:pt x="0" y="201007"/>
                  <a:pt x="195475" y="0"/>
                  <a:pt x="43660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5000368" y="2331308"/>
            <a:ext cx="7191632" cy="21500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 userDrawn="1"/>
        </p:nvSpPr>
        <p:spPr>
          <a:xfrm rot="3010716">
            <a:off x="-2046522" y="-23730"/>
            <a:ext cx="8118735" cy="7261491"/>
          </a:xfrm>
          <a:custGeom>
            <a:avLst/>
            <a:gdLst>
              <a:gd name="connsiteX0" fmla="*/ 2294189 w 8118735"/>
              <a:gd name="connsiteY0" fmla="*/ 0 h 7261491"/>
              <a:gd name="connsiteX1" fmla="*/ 7413538 w 8118735"/>
              <a:gd name="connsiteY1" fmla="*/ 1353847 h 7261491"/>
              <a:gd name="connsiteX2" fmla="*/ 6474110 w 8118735"/>
              <a:gd name="connsiteY2" fmla="*/ 1915642 h 7261491"/>
              <a:gd name="connsiteX3" fmla="*/ 8118735 w 8118735"/>
              <a:gd name="connsiteY3" fmla="*/ 3253810 h 7261491"/>
              <a:gd name="connsiteX4" fmla="*/ 6239955 w 8118735"/>
              <a:gd name="connsiteY4" fmla="*/ 3253810 h 7261491"/>
              <a:gd name="connsiteX5" fmla="*/ 7639385 w 8118735"/>
              <a:gd name="connsiteY5" fmla="*/ 4420657 h 7261491"/>
              <a:gd name="connsiteX6" fmla="*/ 5270693 w 8118735"/>
              <a:gd name="connsiteY6" fmla="*/ 7261491 h 7261491"/>
              <a:gd name="connsiteX7" fmla="*/ 0 w 8118735"/>
              <a:gd name="connsiteY7" fmla="*/ 2866779 h 7261491"/>
              <a:gd name="connsiteX8" fmla="*/ 2334341 w 8118735"/>
              <a:gd name="connsiteY8" fmla="*/ 67143 h 726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18735" h="7261491">
                <a:moveTo>
                  <a:pt x="2294189" y="0"/>
                </a:moveTo>
                <a:lnTo>
                  <a:pt x="7413538" y="1353847"/>
                </a:lnTo>
                <a:lnTo>
                  <a:pt x="6474110" y="1915642"/>
                </a:lnTo>
                <a:lnTo>
                  <a:pt x="8118735" y="3253810"/>
                </a:lnTo>
                <a:lnTo>
                  <a:pt x="6239955" y="3253810"/>
                </a:lnTo>
                <a:lnTo>
                  <a:pt x="7639385" y="4420657"/>
                </a:lnTo>
                <a:lnTo>
                  <a:pt x="5270693" y="7261491"/>
                </a:lnTo>
                <a:lnTo>
                  <a:pt x="0" y="2866779"/>
                </a:lnTo>
                <a:lnTo>
                  <a:pt x="2334341" y="671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直角三角形 5"/>
          <p:cNvSpPr/>
          <p:nvPr userDrawn="1"/>
        </p:nvSpPr>
        <p:spPr>
          <a:xfrm rot="9164873">
            <a:off x="388851" y="5253874"/>
            <a:ext cx="6265649" cy="3217222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05" y="2229308"/>
            <a:ext cx="2825622" cy="23344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文字方塊 13"/>
          <p:cNvSpPr txBox="1"/>
          <p:nvPr userDrawn="1"/>
        </p:nvSpPr>
        <p:spPr>
          <a:xfrm>
            <a:off x="6598508" y="2981035"/>
            <a:ext cx="5412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Puffing </a:t>
            </a:r>
            <a:r>
              <a:rPr lang="zh-TW" altLang="zh-TW" sz="48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蘋果脆片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 userDrawn="1"/>
        </p:nvSpPr>
        <p:spPr>
          <a:xfrm>
            <a:off x="7263064" y="5213813"/>
            <a:ext cx="3661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歡迎您的投資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橢圓 20"/>
          <p:cNvSpPr/>
          <p:nvPr userDrawn="1"/>
        </p:nvSpPr>
        <p:spPr>
          <a:xfrm>
            <a:off x="6707009" y="5006337"/>
            <a:ext cx="1024896" cy="9736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 userDrawn="1"/>
        </p:nvSpPr>
        <p:spPr>
          <a:xfrm>
            <a:off x="6772218" y="5062670"/>
            <a:ext cx="894478" cy="861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 userDrawn="1"/>
        </p:nvSpPr>
        <p:spPr>
          <a:xfrm>
            <a:off x="6959224" y="5206671"/>
            <a:ext cx="487001" cy="502023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97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0.33815 0.000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1" y="2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0.33958 -0.0009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4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0.34088 0.0081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4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3" grpId="0" animBg="1"/>
      <p:bldP spid="14" grpId="0"/>
      <p:bldP spid="23" grpId="0"/>
      <p:bldP spid="21" grpId="0" animBg="1"/>
      <p:bldP spid="21" grpId="1" animBg="1"/>
      <p:bldP spid="20" grpId="0" animBg="1"/>
      <p:bldP spid="20" grpId="1" animBg="1"/>
      <p:bldP spid="22" grpId="0" animBg="1"/>
      <p:bldP spid="22" grpId="1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53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DB62-46B8-46EF-8295-73C33B0B61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43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59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498029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比較本</a:t>
            </a:r>
            <a:r>
              <a:rPr lang="zh-TW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3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614569" y="2379699"/>
            <a:ext cx="1764254" cy="17534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6031454" y="2421350"/>
            <a:ext cx="1764254" cy="17534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3614569" y="4318135"/>
            <a:ext cx="1764254" cy="17534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6074484" y="4362543"/>
            <a:ext cx="1764254" cy="17534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1323629" y="3894268"/>
            <a:ext cx="207399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351639" y="5864710"/>
            <a:ext cx="2073994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8016679" y="3992880"/>
            <a:ext cx="2073994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8113497" y="5950771"/>
            <a:ext cx="2073994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3865582" y="2869880"/>
            <a:ext cx="1226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優勢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325496" y="2869880"/>
            <a:ext cx="1226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劣勢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3865582" y="4903384"/>
            <a:ext cx="132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機會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325496" y="4894229"/>
            <a:ext cx="1405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威脅</a:t>
            </a:r>
          </a:p>
        </p:txBody>
      </p:sp>
      <p:sp>
        <p:nvSpPr>
          <p:cNvPr id="23" name="橢圓 22"/>
          <p:cNvSpPr/>
          <p:nvPr/>
        </p:nvSpPr>
        <p:spPr>
          <a:xfrm>
            <a:off x="4906384" y="3534302"/>
            <a:ext cx="658009" cy="620823"/>
          </a:xfrm>
          <a:prstGeom prst="ellipse">
            <a:avLst/>
          </a:prstGeom>
          <a:effectLst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906384" y="4235160"/>
            <a:ext cx="658009" cy="620823"/>
          </a:xfrm>
          <a:prstGeom prst="ellipse">
            <a:avLst/>
          </a:prstGeom>
          <a:effectLst>
            <a:softEdge rad="127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5815403" y="3534302"/>
            <a:ext cx="658009" cy="620823"/>
          </a:xfrm>
          <a:prstGeom prst="ellipse">
            <a:avLst/>
          </a:prstGeom>
          <a:effectLst>
            <a:softEdge rad="127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5803759" y="4235160"/>
            <a:ext cx="658009" cy="620823"/>
          </a:xfrm>
          <a:prstGeom prst="ellipse">
            <a:avLst/>
          </a:prstGeom>
          <a:effectLst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5070661" y="3574090"/>
            <a:ext cx="398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867179" y="3614696"/>
            <a:ext cx="457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011719" y="4283961"/>
            <a:ext cx="35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926453" y="4293828"/>
            <a:ext cx="43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8183202" y="5343348"/>
            <a:ext cx="193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1242069" y="5027240"/>
            <a:ext cx="2348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國人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越注重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飲食健康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1284182" y="3045309"/>
            <a:ext cx="2016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售價部分採取低價格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7795708" y="2779699"/>
            <a:ext cx="2978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通路因成本而無法選擇較親近消費者的便利商店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11715077" y="6443831"/>
            <a:ext cx="559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1C0ED03-F3DC-4E04-9EBB-A5098ACA1876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50952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370">
              <a:srgbClr val="FFFCF4"/>
            </a:gs>
            <a:gs pos="67000">
              <a:schemeClr val="accent6">
                <a:lumMod val="60000"/>
                <a:lumOff val="40000"/>
              </a:schemeClr>
            </a:gs>
            <a:gs pos="100000">
              <a:srgbClr val="95C674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5400000">
            <a:off x="-676837" y="676835"/>
            <a:ext cx="4984379" cy="3630707"/>
          </a:xfrm>
          <a:prstGeom prst="rtTriangle">
            <a:avLst/>
          </a:prstGeom>
          <a:solidFill>
            <a:srgbClr val="6FA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10614214" y="5280212"/>
            <a:ext cx="1237129" cy="1918445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 rot="18366238">
            <a:off x="-521219" y="967580"/>
            <a:ext cx="8470769" cy="30161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370">
                <a:srgbClr val="FFFCF4">
                  <a:alpha val="10000"/>
                </a:srgbClr>
              </a:gs>
              <a:gs pos="67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03716" y="5620869"/>
            <a:ext cx="1210914" cy="1138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133376" y="5620869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373095" y="5583057"/>
            <a:ext cx="1111624" cy="1066800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720119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9161932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1433" y="5755486"/>
            <a:ext cx="69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ym typeface="Webdings" panose="05030102010509060703" pitchFamily="18" charset="2"/>
              </a:rPr>
              <a:t></a:t>
            </a:r>
            <a:endParaRPr lang="zh-TW" altLang="en-US" sz="4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55252" y="5800326"/>
            <a:ext cx="667871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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567686" y="5749799"/>
            <a:ext cx="722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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24952" y="5718011"/>
            <a:ext cx="701958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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369917" y="5762514"/>
            <a:ext cx="761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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095836" y="1237188"/>
            <a:ext cx="4231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Section3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792316" y="2616328"/>
            <a:ext cx="4445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accent6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endParaRPr lang="zh-TW" altLang="en-US" sz="6000" dirty="0">
              <a:solidFill>
                <a:schemeClr val="accent6">
                  <a:lumMod val="75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736593" y="6425897"/>
            <a:ext cx="455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AE94F08-3A11-4A06-877A-8ADA5B19809F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0012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07721 -0.6187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-3094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0.07708 -0.6189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-3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  <p:bldP spid="12" grpId="0"/>
      <p:bldP spid="12" grpId="1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D7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en-US" altLang="zh-TW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r>
              <a:rPr lang="en-US" altLang="zh-TW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en-US" altLang="zh-TW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3286717781"/>
              </p:ext>
            </p:extLst>
          </p:nvPr>
        </p:nvGraphicFramePr>
        <p:xfrm>
          <a:off x="2733637" y="2376415"/>
          <a:ext cx="6724725" cy="3986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直線接點 13"/>
          <p:cNvCxnSpPr/>
          <p:nvPr/>
        </p:nvCxnSpPr>
        <p:spPr>
          <a:xfrm>
            <a:off x="4292301" y="2710927"/>
            <a:ext cx="1032734" cy="31197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6714565" y="4496338"/>
            <a:ext cx="1009426" cy="259422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4292301" y="5448748"/>
            <a:ext cx="1118795" cy="201064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圓角矩形 19"/>
          <p:cNvSpPr/>
          <p:nvPr/>
        </p:nvSpPr>
        <p:spPr>
          <a:xfrm>
            <a:off x="1108038" y="2433535"/>
            <a:ext cx="2983753" cy="1433608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1108038" y="4721655"/>
            <a:ext cx="3126590" cy="1463182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7925696" y="3989094"/>
            <a:ext cx="3158265" cy="1491045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323629" y="2771015"/>
            <a:ext cx="315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鎖定十八歲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族群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293845" y="4306156"/>
            <a:ext cx="273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學生族群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上班族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155990" y="4893948"/>
            <a:ext cx="3136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EPD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膨化技術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強調原料來源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包裝與營養標示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1758108" y="645458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F57F46F-CA53-4147-9D9C-B5A17458B32E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1854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D7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123026480"/>
              </p:ext>
            </p:extLst>
          </p:nvPr>
        </p:nvGraphicFramePr>
        <p:xfrm>
          <a:off x="2365487" y="2410553"/>
          <a:ext cx="6649421" cy="386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 6"/>
          <p:cNvSpPr/>
          <p:nvPr/>
        </p:nvSpPr>
        <p:spPr>
          <a:xfrm>
            <a:off x="3012140" y="2891011"/>
            <a:ext cx="1129553" cy="29011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157367" y="3349998"/>
            <a:ext cx="8390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endParaRPr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284847" y="3023404"/>
            <a:ext cx="4730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不以蘋果字眼露出，可迴避消費者對於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蘋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果的既有印象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284848" y="2542253"/>
            <a:ext cx="42062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象徵健康清新的果綠色調為主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284846" y="3731290"/>
            <a:ext cx="3751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強調蘋果來源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採用金冠蘋果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344156" y="4382678"/>
            <a:ext cx="3503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EPD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製程保證非油炸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344156" y="4992845"/>
            <a:ext cx="3473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熱量僅市售洋芋片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％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650532" y="6497619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363ADA9-0D05-43A4-96C3-B6EF40832EE7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5234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8A7ED7-F994-48F2-BBEC-B7C8C174A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18A7ED7-F994-48F2-BBEC-B7C8C174A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72D5AC-6896-40D9-8AF5-49A24326D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7972D5AC-6896-40D9-8AF5-49A24326D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D3829-F2DE-4974-9D5B-FFF24D95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55D3829-F2DE-4974-9D5B-FFF24D95A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CB5AE2-F18E-4F4C-BB0C-C96CA30E7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6ECB5AE2-F18E-4F4C-BB0C-C96CA30E7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3C074-4803-4F61-9F14-951E1D4EE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9E3C074-4803-4F61-9F14-951E1D4EE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82FCB-9C43-47C3-8D75-6E1C6B286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5682FCB-9C43-47C3-8D75-6E1C6B286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1E718-6BC3-4216-957D-3CF74A443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8D1E718-6BC3-4216-957D-3CF74A443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2F106F-9577-4361-B037-53E4D01A2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F12F106F-9577-4361-B037-53E4D01A2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2DC25-608F-4232-8EE2-6108E441E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482DC25-608F-4232-8EE2-6108E441E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4CA667-17EA-4B85-9971-2087F0BD0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894CA667-17EA-4B85-9971-2087F0BD0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199217-9F55-4F4E-A378-18465EA6E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8199217-9F55-4F4E-A378-18465EA6E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7" grpId="0" animBg="1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D7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667622841"/>
              </p:ext>
            </p:extLst>
          </p:nvPr>
        </p:nvGraphicFramePr>
        <p:xfrm>
          <a:off x="1947135" y="2420471"/>
          <a:ext cx="8477026" cy="3852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橢圓 10"/>
          <p:cNvSpPr/>
          <p:nvPr/>
        </p:nvSpPr>
        <p:spPr>
          <a:xfrm>
            <a:off x="2291379" y="2631125"/>
            <a:ext cx="1355463" cy="13169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444701" y="2631125"/>
            <a:ext cx="1355463" cy="13169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554992" y="2631125"/>
            <a:ext cx="1355463" cy="13169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8665283" y="2631125"/>
            <a:ext cx="1355463" cy="13169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344271" y="3032019"/>
            <a:ext cx="1301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傳統市場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450998" y="3032019"/>
            <a:ext cx="141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國外品牌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675558" y="3005985"/>
            <a:ext cx="1368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網路品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牌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8751806" y="3032019"/>
            <a:ext cx="170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自家品牌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1564471" y="6363148"/>
            <a:ext cx="62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E446B9-888B-40BD-8BD0-356A2F1DE4B6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3111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D7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704320" y="6465346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6D0C9D2-82A1-4D76-B0ED-1EB69DE22994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7" name="左右大括弧 6"/>
          <p:cNvSpPr/>
          <p:nvPr/>
        </p:nvSpPr>
        <p:spPr>
          <a:xfrm>
            <a:off x="2641440" y="2899626"/>
            <a:ext cx="9306719" cy="2893807"/>
          </a:xfrm>
          <a:prstGeom prst="bracePair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4195921" y="2721946"/>
            <a:ext cx="3614570" cy="129091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4195921" y="4549425"/>
            <a:ext cx="3614570" cy="129091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798350" y="3044239"/>
            <a:ext cx="301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松青超市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868274" y="4894302"/>
            <a:ext cx="287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便利商店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乘號 14"/>
          <p:cNvSpPr/>
          <p:nvPr/>
        </p:nvSpPr>
        <p:spPr>
          <a:xfrm>
            <a:off x="7810491" y="4456727"/>
            <a:ext cx="1592132" cy="1575995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>
            <a:off x="3845349" y="2420471"/>
            <a:ext cx="4315714" cy="1996623"/>
          </a:xfrm>
          <a:custGeom>
            <a:avLst/>
            <a:gdLst>
              <a:gd name="connsiteX0" fmla="*/ 2314642 w 4695008"/>
              <a:gd name="connsiteY0" fmla="*/ 140346 h 2250170"/>
              <a:gd name="connsiteX1" fmla="*/ 138231 w 4695008"/>
              <a:gd name="connsiteY1" fmla="*/ 1128062 h 2250170"/>
              <a:gd name="connsiteX2" fmla="*/ 2314642 w 4695008"/>
              <a:gd name="connsiteY2" fmla="*/ 2115778 h 2250170"/>
              <a:gd name="connsiteX3" fmla="*/ 4491053 w 4695008"/>
              <a:gd name="connsiteY3" fmla="*/ 1128062 h 2250170"/>
              <a:gd name="connsiteX4" fmla="*/ 2314642 w 4695008"/>
              <a:gd name="connsiteY4" fmla="*/ 140346 h 2250170"/>
              <a:gd name="connsiteX5" fmla="*/ 2347504 w 4695008"/>
              <a:gd name="connsiteY5" fmla="*/ 0 h 2250170"/>
              <a:gd name="connsiteX6" fmla="*/ 4695008 w 4695008"/>
              <a:gd name="connsiteY6" fmla="*/ 1125085 h 2250170"/>
              <a:gd name="connsiteX7" fmla="*/ 2347504 w 4695008"/>
              <a:gd name="connsiteY7" fmla="*/ 2250170 h 2250170"/>
              <a:gd name="connsiteX8" fmla="*/ 0 w 4695008"/>
              <a:gd name="connsiteY8" fmla="*/ 1125085 h 2250170"/>
              <a:gd name="connsiteX9" fmla="*/ 2347504 w 4695008"/>
              <a:gd name="connsiteY9" fmla="*/ 0 h 225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008" h="2250170">
                <a:moveTo>
                  <a:pt x="2314642" y="140346"/>
                </a:moveTo>
                <a:cubicBezTo>
                  <a:pt x="1112643" y="140346"/>
                  <a:pt x="138231" y="582562"/>
                  <a:pt x="138231" y="1128062"/>
                </a:cubicBezTo>
                <a:cubicBezTo>
                  <a:pt x="138231" y="1673562"/>
                  <a:pt x="1112643" y="2115778"/>
                  <a:pt x="2314642" y="2115778"/>
                </a:cubicBezTo>
                <a:cubicBezTo>
                  <a:pt x="3516641" y="2115778"/>
                  <a:pt x="4491053" y="1673562"/>
                  <a:pt x="4491053" y="1128062"/>
                </a:cubicBezTo>
                <a:cubicBezTo>
                  <a:pt x="4491053" y="582562"/>
                  <a:pt x="3516641" y="140346"/>
                  <a:pt x="2314642" y="140346"/>
                </a:cubicBezTo>
                <a:close/>
                <a:moveTo>
                  <a:pt x="2347504" y="0"/>
                </a:moveTo>
                <a:cubicBezTo>
                  <a:pt x="3643995" y="0"/>
                  <a:pt x="4695008" y="503718"/>
                  <a:pt x="4695008" y="1125085"/>
                </a:cubicBezTo>
                <a:cubicBezTo>
                  <a:pt x="4695008" y="1746452"/>
                  <a:pt x="3643995" y="2250170"/>
                  <a:pt x="2347504" y="2250170"/>
                </a:cubicBezTo>
                <a:cubicBezTo>
                  <a:pt x="1051013" y="2250170"/>
                  <a:pt x="0" y="1746452"/>
                  <a:pt x="0" y="1125085"/>
                </a:cubicBezTo>
                <a:cubicBezTo>
                  <a:pt x="0" y="503718"/>
                  <a:pt x="1051013" y="0"/>
                  <a:pt x="2347504" y="0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雲朵形圖說文字 19"/>
          <p:cNvSpPr/>
          <p:nvPr/>
        </p:nvSpPr>
        <p:spPr>
          <a:xfrm rot="2179565">
            <a:off x="8128131" y="1563878"/>
            <a:ext cx="3097763" cy="1913690"/>
          </a:xfrm>
          <a:prstGeom prst="cloudCallou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 rot="1135941">
            <a:off x="8891176" y="2083870"/>
            <a:ext cx="1802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成本低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7252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/>
      <p:bldP spid="14" grpId="0"/>
      <p:bldP spid="15" grpId="0" animBg="1"/>
      <p:bldP spid="18" grpId="0" animBg="1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D7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596744" y="6363148"/>
            <a:ext cx="59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A6B31D-58FB-4C7A-9B22-9F9692F69C3C}" type="slidenum">
              <a:rPr lang="zh-TW" altLang="en-US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1137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370">
              <a:srgbClr val="FFFCF4"/>
            </a:gs>
            <a:gs pos="67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  <a:alpha val="46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5400000">
            <a:off x="-676837" y="676835"/>
            <a:ext cx="4984379" cy="3630707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10614214" y="5280212"/>
            <a:ext cx="1237129" cy="1918445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 rot="18366238">
            <a:off x="-521219" y="967580"/>
            <a:ext cx="8470769" cy="30161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370">
                <a:srgbClr val="FFFCF4"/>
              </a:gs>
              <a:gs pos="31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03716" y="5620869"/>
            <a:ext cx="1210914" cy="1138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133376" y="5620869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373095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720119" y="5583057"/>
            <a:ext cx="1111624" cy="1066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9161932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1433" y="5755486"/>
            <a:ext cx="69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ym typeface="Webdings" panose="05030102010509060703" pitchFamily="18" charset="2"/>
              </a:rPr>
              <a:t></a:t>
            </a:r>
            <a:endParaRPr lang="zh-TW" altLang="en-US" sz="4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55252" y="5800326"/>
            <a:ext cx="667871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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567686" y="5749799"/>
            <a:ext cx="722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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24952" y="5718011"/>
            <a:ext cx="701958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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369917" y="5762514"/>
            <a:ext cx="761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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095836" y="1237188"/>
            <a:ext cx="4231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Section4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792316" y="2616328"/>
            <a:ext cx="4445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財務</a:t>
            </a:r>
            <a:r>
              <a:rPr lang="zh-TW" altLang="en-US" sz="60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en-US" sz="6000" dirty="0">
              <a:solidFill>
                <a:schemeClr val="accent5">
                  <a:lumMod val="50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715078" y="6271708"/>
            <a:ext cx="47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4E22A6-84D3-4193-85F3-CA46E0EF9423}" type="slidenum">
              <a:rPr lang="zh-TW" altLang="en-US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858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11536 -0.629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3150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11536 -0.6328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3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/>
      <p:bldP spid="12" grpId="0"/>
      <p:bldP spid="13" grpId="0"/>
      <p:bldP spid="13" grpId="1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預估損益表</a:t>
            </a: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損益平衡點</a:t>
            </a:r>
            <a:endParaRPr lang="zh-TW" altLang="en-US" sz="3200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661289" y="6454588"/>
            <a:ext cx="41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15CC1EC-700E-43A5-B139-6BA7F2575D2E}" type="slidenum">
              <a:rPr lang="zh-TW" altLang="en-US" smtClean="0"/>
              <a:t>18</a:t>
            </a:fld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524401"/>
              </p:ext>
            </p:extLst>
          </p:nvPr>
        </p:nvGraphicFramePr>
        <p:xfrm>
          <a:off x="2307588" y="3337517"/>
          <a:ext cx="6750350" cy="2199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591">
                  <a:extLst>
                    <a:ext uri="{9D8B030D-6E8A-4147-A177-3AD203B41FA5}">
                      <a16:colId xmlns:a16="http://schemas.microsoft.com/office/drawing/2014/main" val="1732347249"/>
                    </a:ext>
                  </a:extLst>
                </a:gridCol>
                <a:gridCol w="1124591">
                  <a:extLst>
                    <a:ext uri="{9D8B030D-6E8A-4147-A177-3AD203B41FA5}">
                      <a16:colId xmlns:a16="http://schemas.microsoft.com/office/drawing/2014/main" val="2639043624"/>
                    </a:ext>
                  </a:extLst>
                </a:gridCol>
                <a:gridCol w="1125292">
                  <a:extLst>
                    <a:ext uri="{9D8B030D-6E8A-4147-A177-3AD203B41FA5}">
                      <a16:colId xmlns:a16="http://schemas.microsoft.com/office/drawing/2014/main" val="2204885258"/>
                    </a:ext>
                  </a:extLst>
                </a:gridCol>
                <a:gridCol w="1125292">
                  <a:extLst>
                    <a:ext uri="{9D8B030D-6E8A-4147-A177-3AD203B41FA5}">
                      <a16:colId xmlns:a16="http://schemas.microsoft.com/office/drawing/2014/main" val="2639553064"/>
                    </a:ext>
                  </a:extLst>
                </a:gridCol>
                <a:gridCol w="1125292">
                  <a:extLst>
                    <a:ext uri="{9D8B030D-6E8A-4147-A177-3AD203B41FA5}">
                      <a16:colId xmlns:a16="http://schemas.microsoft.com/office/drawing/2014/main" val="2172883127"/>
                    </a:ext>
                  </a:extLst>
                </a:gridCol>
                <a:gridCol w="1125292">
                  <a:extLst>
                    <a:ext uri="{9D8B030D-6E8A-4147-A177-3AD203B41FA5}">
                      <a16:colId xmlns:a16="http://schemas.microsoft.com/office/drawing/2014/main" val="3681990497"/>
                    </a:ext>
                  </a:extLst>
                </a:gridCol>
              </a:tblGrid>
              <a:tr h="733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2007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2008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2009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2010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2011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5428023"/>
                  </a:ext>
                </a:extLst>
              </a:tr>
              <a:tr h="733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包數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369,782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475,953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568,564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617,074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621,484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697641"/>
                  </a:ext>
                </a:extLst>
              </a:tr>
              <a:tr h="733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單價</a:t>
                      </a:r>
                      <a:r>
                        <a:rPr lang="en-US" sz="1100" kern="100">
                          <a:effectLst/>
                        </a:rPr>
                        <a:t>(</a:t>
                      </a:r>
                      <a:r>
                        <a:rPr lang="zh-TW" sz="1100" kern="100">
                          <a:effectLst/>
                        </a:rPr>
                        <a:t>元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包</a:t>
                      </a:r>
                      <a:r>
                        <a:rPr lang="en-US" sz="1100" kern="100">
                          <a:effectLst/>
                        </a:rPr>
                        <a:t>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40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52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370">
              <a:srgbClr val="FFFCF4"/>
            </a:gs>
            <a:gs pos="43000">
              <a:srgbClr val="CFAFE7"/>
            </a:gs>
            <a:gs pos="100000">
              <a:srgbClr val="AE77D7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5400000">
            <a:off x="-676837" y="676835"/>
            <a:ext cx="4984379" cy="3630707"/>
          </a:xfrm>
          <a:prstGeom prst="rtTriangle">
            <a:avLst/>
          </a:prstGeom>
          <a:solidFill>
            <a:srgbClr val="A16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10614214" y="5280212"/>
            <a:ext cx="1237129" cy="1918445"/>
          </a:xfrm>
          <a:prstGeom prst="rtTriangle">
            <a:avLst/>
          </a:prstGeom>
          <a:solidFill>
            <a:srgbClr val="AE7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 rot="18366238">
            <a:off x="-521219" y="967580"/>
            <a:ext cx="8470769" cy="30161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370">
                <a:srgbClr val="FFFCF4"/>
              </a:gs>
              <a:gs pos="67000">
                <a:srgbClr val="CFAFE7"/>
              </a:gs>
              <a:gs pos="100000">
                <a:srgbClr val="AE77D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03716" y="5620869"/>
            <a:ext cx="1210914" cy="1138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133376" y="5620869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373095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720119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9161932" y="5583057"/>
            <a:ext cx="1111624" cy="1066800"/>
          </a:xfrm>
          <a:prstGeom prst="ellipse">
            <a:avLst/>
          </a:prstGeom>
          <a:solidFill>
            <a:srgbClr val="A162D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1433" y="5755486"/>
            <a:ext cx="69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ym typeface="Webdings" panose="05030102010509060703" pitchFamily="18" charset="2"/>
              </a:rPr>
              <a:t></a:t>
            </a:r>
            <a:endParaRPr lang="zh-TW" altLang="en-US" sz="4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55252" y="5800326"/>
            <a:ext cx="667871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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567686" y="5749799"/>
            <a:ext cx="722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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24952" y="5718011"/>
            <a:ext cx="701958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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369917" y="5762514"/>
            <a:ext cx="761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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095836" y="1237188"/>
            <a:ext cx="4231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Section5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792316" y="2616328"/>
            <a:ext cx="4445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7030A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計畫總結</a:t>
            </a:r>
            <a:endParaRPr lang="zh-TW" altLang="en-US" sz="6000" dirty="0">
              <a:solidFill>
                <a:srgbClr val="7030A0"/>
              </a:solidFill>
              <a:effectLst>
                <a:reflection blurRad="6350" stA="60000" endA="900" endPos="60000" dist="60007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618259" y="6425897"/>
            <a:ext cx="49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6241011-C2D6-4D59-A4F1-482E9C8D5256}" type="slidenum">
              <a:rPr lang="zh-TW" altLang="en-US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9923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32227 -0.629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0" y="-3150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-0.325 -0.636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-3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1" grpId="0"/>
      <p:bldP spid="12" grpId="0"/>
      <p:bldP spid="13" grpId="0"/>
      <p:bldP spid="14" grpId="0"/>
      <p:bldP spid="14" grpId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7745507" y="5791200"/>
            <a:ext cx="4446494" cy="1066800"/>
          </a:xfrm>
          <a:prstGeom prst="rect">
            <a:avLst/>
          </a:prstGeom>
          <a:solidFill>
            <a:srgbClr val="C59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361793" y="4280444"/>
            <a:ext cx="4446494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783572" y="2769688"/>
            <a:ext cx="4446494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402361" y="1288778"/>
            <a:ext cx="4446494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87745" y="0"/>
            <a:ext cx="4446494" cy="1066800"/>
          </a:xfrm>
          <a:prstGeom prst="rect">
            <a:avLst/>
          </a:prstGeom>
          <a:solidFill>
            <a:srgbClr val="FCA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>
            <a:off x="-1" y="0"/>
            <a:ext cx="7449671" cy="6858000"/>
          </a:xfrm>
          <a:custGeom>
            <a:avLst/>
            <a:gdLst>
              <a:gd name="connsiteX0" fmla="*/ 0 w 6203576"/>
              <a:gd name="connsiteY0" fmla="*/ 0 h 6858000"/>
              <a:gd name="connsiteX1" fmla="*/ 2646829 w 6203576"/>
              <a:gd name="connsiteY1" fmla="*/ 0 h 6858000"/>
              <a:gd name="connsiteX2" fmla="*/ 2931459 w 6203576"/>
              <a:gd name="connsiteY2" fmla="*/ 0 h 6858000"/>
              <a:gd name="connsiteX3" fmla="*/ 5017994 w 6203576"/>
              <a:gd name="connsiteY3" fmla="*/ 0 h 6858000"/>
              <a:gd name="connsiteX4" fmla="*/ 6203576 w 6203576"/>
              <a:gd name="connsiteY4" fmla="*/ 6858000 h 6858000"/>
              <a:gd name="connsiteX5" fmla="*/ 2931459 w 6203576"/>
              <a:gd name="connsiteY5" fmla="*/ 6858000 h 6858000"/>
              <a:gd name="connsiteX6" fmla="*/ 1461247 w 6203576"/>
              <a:gd name="connsiteY6" fmla="*/ 6858000 h 6858000"/>
              <a:gd name="connsiteX7" fmla="*/ 0 w 620357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3576" h="6858000">
                <a:moveTo>
                  <a:pt x="0" y="0"/>
                </a:moveTo>
                <a:lnTo>
                  <a:pt x="2646829" y="0"/>
                </a:lnTo>
                <a:lnTo>
                  <a:pt x="2931459" y="0"/>
                </a:lnTo>
                <a:lnTo>
                  <a:pt x="5017994" y="0"/>
                </a:lnTo>
                <a:lnTo>
                  <a:pt x="6203576" y="6858000"/>
                </a:lnTo>
                <a:lnTo>
                  <a:pt x="2931459" y="6858000"/>
                </a:lnTo>
                <a:lnTo>
                  <a:pt x="14612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 3"/>
          <p:cNvSpPr/>
          <p:nvPr/>
        </p:nvSpPr>
        <p:spPr>
          <a:xfrm>
            <a:off x="-1" y="0"/>
            <a:ext cx="6203576" cy="6858000"/>
          </a:xfrm>
          <a:custGeom>
            <a:avLst/>
            <a:gdLst>
              <a:gd name="connsiteX0" fmla="*/ 0 w 6203576"/>
              <a:gd name="connsiteY0" fmla="*/ 0 h 6858000"/>
              <a:gd name="connsiteX1" fmla="*/ 2646829 w 6203576"/>
              <a:gd name="connsiteY1" fmla="*/ 0 h 6858000"/>
              <a:gd name="connsiteX2" fmla="*/ 2931459 w 6203576"/>
              <a:gd name="connsiteY2" fmla="*/ 0 h 6858000"/>
              <a:gd name="connsiteX3" fmla="*/ 5017994 w 6203576"/>
              <a:gd name="connsiteY3" fmla="*/ 0 h 6858000"/>
              <a:gd name="connsiteX4" fmla="*/ 6203576 w 6203576"/>
              <a:gd name="connsiteY4" fmla="*/ 6858000 h 6858000"/>
              <a:gd name="connsiteX5" fmla="*/ 2931459 w 6203576"/>
              <a:gd name="connsiteY5" fmla="*/ 6858000 h 6858000"/>
              <a:gd name="connsiteX6" fmla="*/ 1461247 w 6203576"/>
              <a:gd name="connsiteY6" fmla="*/ 6858000 h 6858000"/>
              <a:gd name="connsiteX7" fmla="*/ 0 w 620357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3576" h="6858000">
                <a:moveTo>
                  <a:pt x="0" y="0"/>
                </a:moveTo>
                <a:lnTo>
                  <a:pt x="2646829" y="0"/>
                </a:lnTo>
                <a:lnTo>
                  <a:pt x="2931459" y="0"/>
                </a:lnTo>
                <a:lnTo>
                  <a:pt x="5017994" y="0"/>
                </a:lnTo>
                <a:lnTo>
                  <a:pt x="6203576" y="6858000"/>
                </a:lnTo>
                <a:lnTo>
                  <a:pt x="2931459" y="6858000"/>
                </a:lnTo>
                <a:lnTo>
                  <a:pt x="14612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3" y="3371644"/>
            <a:ext cx="3920285" cy="23030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文字方塊 7"/>
          <p:cNvSpPr txBox="1"/>
          <p:nvPr/>
        </p:nvSpPr>
        <p:spPr>
          <a:xfrm>
            <a:off x="857901" y="1680471"/>
            <a:ext cx="4213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CONTENT</a:t>
            </a:r>
          </a:p>
        </p:txBody>
      </p:sp>
      <p:sp>
        <p:nvSpPr>
          <p:cNvPr id="9" name="橢圓 8"/>
          <p:cNvSpPr/>
          <p:nvPr/>
        </p:nvSpPr>
        <p:spPr>
          <a:xfrm>
            <a:off x="5431933" y="0"/>
            <a:ext cx="1210914" cy="1138518"/>
          </a:xfrm>
          <a:prstGeom prst="ellipse">
            <a:avLst/>
          </a:prstGeom>
          <a:solidFill>
            <a:srgbClr val="FB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846549" y="1288778"/>
            <a:ext cx="1111624" cy="1066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6250169" y="2769688"/>
            <a:ext cx="1111624" cy="1066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781800" y="4280444"/>
            <a:ext cx="1111624" cy="1066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7182971" y="5791200"/>
            <a:ext cx="1111624" cy="1066800"/>
          </a:xfrm>
          <a:prstGeom prst="ellipse">
            <a:avLst/>
          </a:prstGeom>
          <a:solidFill>
            <a:srgbClr val="914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659650" y="134617"/>
            <a:ext cx="69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ym typeface="Webdings" panose="05030102010509060703" pitchFamily="18" charset="2"/>
              </a:rPr>
              <a:t></a:t>
            </a:r>
            <a:endParaRPr lang="zh-TW" altLang="en-US" sz="4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068425" y="1468235"/>
            <a:ext cx="667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</a:t>
            </a:r>
            <a:endParaRPr lang="zh-TW" altLang="en-US" sz="40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6444760" y="2936430"/>
            <a:ext cx="722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</a:t>
            </a:r>
            <a:endParaRPr lang="zh-TW" altLang="en-US" sz="40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986633" y="4415398"/>
            <a:ext cx="701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</a:t>
            </a:r>
            <a:endParaRPr lang="zh-TW" altLang="en-US" sz="4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7390956" y="5970657"/>
            <a:ext cx="761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</a:t>
            </a:r>
            <a:endParaRPr lang="zh-TW" altLang="en-US" sz="40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032091" y="119694"/>
            <a:ext cx="3537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49670" y="1437457"/>
            <a:ext cx="3267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8060497" y="2918367"/>
            <a:ext cx="28366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9478821" y="5939879"/>
            <a:ext cx="330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計畫總結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800719" y="4429123"/>
            <a:ext cx="2940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1808287" y="6476104"/>
            <a:ext cx="38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8B06BFF-94C9-4F9D-B8CC-B8E98F479F98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323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rgbClr val="AE7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rgbClr val="E4D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計畫總結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CFA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計畫總結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704320" y="6497619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89545B0-F142-4779-BAB0-34362E7A7AD6}" type="slidenum">
              <a:rPr lang="zh-TW" altLang="en-US" smtClean="0"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1310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8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rgbClr val="FDC3C3">
                <a:alpha val="48000"/>
              </a:srgbClr>
            </a:gs>
            <a:gs pos="100000">
              <a:srgbClr val="FEBDB8">
                <a:alpha val="98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rot="16200000">
            <a:off x="10614214" y="5280212"/>
            <a:ext cx="1237129" cy="1918445"/>
          </a:xfrm>
          <a:prstGeom prst="rtTriangle">
            <a:avLst/>
          </a:prstGeom>
          <a:solidFill>
            <a:srgbClr val="FD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直角三角形 1"/>
          <p:cNvSpPr/>
          <p:nvPr/>
        </p:nvSpPr>
        <p:spPr>
          <a:xfrm rot="5400000">
            <a:off x="-676837" y="676835"/>
            <a:ext cx="4984379" cy="3630707"/>
          </a:xfrm>
          <a:prstGeom prst="rtTriangle">
            <a:avLst/>
          </a:prstGeom>
          <a:solidFill>
            <a:srgbClr val="FCA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 rot="18366238">
            <a:off x="-521219" y="967580"/>
            <a:ext cx="8470769" cy="30161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9000">
                <a:srgbClr val="FDCFCF"/>
              </a:gs>
              <a:gs pos="100000">
                <a:srgbClr val="FEAEA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03716" y="5620869"/>
            <a:ext cx="1210914" cy="1138518"/>
          </a:xfrm>
          <a:prstGeom prst="ellipse">
            <a:avLst/>
          </a:prstGeom>
          <a:solidFill>
            <a:srgbClr val="FB8585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133376" y="5620869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373095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720119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9161932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1433" y="5755486"/>
            <a:ext cx="69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ym typeface="Webdings" panose="05030102010509060703" pitchFamily="18" charset="2"/>
              </a:rPr>
              <a:t></a:t>
            </a:r>
            <a:endParaRPr lang="zh-TW" altLang="en-US" sz="4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55252" y="5800326"/>
            <a:ext cx="667871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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567686" y="5749799"/>
            <a:ext cx="722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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24952" y="5718011"/>
            <a:ext cx="701958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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369917" y="5762514"/>
            <a:ext cx="761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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062726" y="1054250"/>
            <a:ext cx="3334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solidFill>
                  <a:srgbClr val="FF656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Section1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718294" y="2452324"/>
            <a:ext cx="3608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6565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endParaRPr lang="zh-TW" altLang="en-US" sz="6000" dirty="0">
              <a:solidFill>
                <a:srgbClr val="FF6565"/>
              </a:solidFill>
              <a:effectLst>
                <a:reflection blurRad="6350" stA="60000" endA="900" endPos="60000" dist="60007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715078" y="6425897"/>
            <a:ext cx="73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ADEF548-11A1-4E65-B528-CA462FDC503A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2407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0.40273 -0.6798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30" y="-3400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40521 -0.6773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3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/>
      <p:bldP spid="10" grpId="1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摺角紙張 18"/>
          <p:cNvSpPr/>
          <p:nvPr/>
        </p:nvSpPr>
        <p:spPr>
          <a:xfrm>
            <a:off x="9116209" y="2666657"/>
            <a:ext cx="2076226" cy="3106841"/>
          </a:xfrm>
          <a:prstGeom prst="foldedCorner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摺角紙張 17"/>
          <p:cNvSpPr/>
          <p:nvPr/>
        </p:nvSpPr>
        <p:spPr>
          <a:xfrm>
            <a:off x="6085242" y="2666658"/>
            <a:ext cx="2076226" cy="3106841"/>
          </a:xfrm>
          <a:prstGeom prst="foldedCorner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摺角紙張 16"/>
          <p:cNvSpPr/>
          <p:nvPr/>
        </p:nvSpPr>
        <p:spPr>
          <a:xfrm>
            <a:off x="3054275" y="2674335"/>
            <a:ext cx="2076226" cy="3106841"/>
          </a:xfrm>
          <a:prstGeom prst="foldedCorner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摺角紙張 15"/>
          <p:cNvSpPr/>
          <p:nvPr/>
        </p:nvSpPr>
        <p:spPr>
          <a:xfrm>
            <a:off x="625735" y="2680773"/>
            <a:ext cx="2076226" cy="3106841"/>
          </a:xfrm>
          <a:prstGeom prst="foldedCorner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rgbClr val="FEA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rgbClr val="FD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FD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組織結構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經營理念</a:t>
            </a:r>
            <a:endParaRPr lang="zh-TW" altLang="en-US" sz="24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1424621" y="6497619"/>
            <a:ext cx="76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9335235-66B7-4A48-9C91-4FB5B8E84C2D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82127" y="2674335"/>
            <a:ext cx="1572409" cy="58091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218328" y="2680773"/>
            <a:ext cx="1687159" cy="58091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332666" y="2680773"/>
            <a:ext cx="1606477" cy="58091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337638" y="2680773"/>
            <a:ext cx="1602889" cy="58091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69085" y="2733958"/>
            <a:ext cx="1596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329490" y="2728540"/>
            <a:ext cx="1687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680945" y="2696980"/>
            <a:ext cx="160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9378875" y="2705074"/>
            <a:ext cx="156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預期目標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970879" y="3912128"/>
            <a:ext cx="1594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Puffing 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蘋果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脆片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774140" y="4034138"/>
            <a:ext cx="92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9466730" y="3816763"/>
            <a:ext cx="1473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提升產品的知名度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680945" y="3991700"/>
            <a:ext cx="1215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零食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615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rgbClr val="FEA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rgbClr val="FD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FD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組織結構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經營理念</a:t>
            </a:r>
            <a:endParaRPr lang="zh-TW" altLang="en-US" sz="24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58121926"/>
              </p:ext>
            </p:extLst>
          </p:nvPr>
        </p:nvGraphicFramePr>
        <p:xfrm>
          <a:off x="1247887" y="2497533"/>
          <a:ext cx="9983097" cy="368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1851341" y="6488668"/>
            <a:ext cx="681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953FE36-B7C7-46DC-ADBD-18A87214C4AD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4127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rgbClr val="FEA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rgbClr val="FD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rgbClr val="FD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組織結構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經營理念</a:t>
            </a: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34725088"/>
              </p:ext>
            </p:extLst>
          </p:nvPr>
        </p:nvGraphicFramePr>
        <p:xfrm>
          <a:off x="2031999" y="2329911"/>
          <a:ext cx="8854739" cy="3854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1768866" y="6529892"/>
            <a:ext cx="423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44A9368-D0BE-47F1-8B0B-DFDFDF0D7B1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55009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4A06D5-9B01-4D8D-B478-87D2FB49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ED4A06D5-9B01-4D8D-B478-87D2FB494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6F7A19-1507-42C6-AAA5-676B6A66C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826F7A19-1507-42C6-AAA5-676B6A66C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370">
              <a:srgbClr val="FFFCF4"/>
            </a:gs>
            <a:gs pos="67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5400000">
            <a:off x="-676837" y="676835"/>
            <a:ext cx="4984379" cy="3630707"/>
          </a:xfrm>
          <a:prstGeom prst="rtTriangle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10614214" y="5280212"/>
            <a:ext cx="1237129" cy="1918445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 rot="18366238">
            <a:off x="-521219" y="967580"/>
            <a:ext cx="8470769" cy="30161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370">
                <a:srgbClr val="FFFCF4"/>
              </a:gs>
              <a:gs pos="67000">
                <a:schemeClr val="accent4">
                  <a:lumMod val="40000"/>
                  <a:lumOff val="60000"/>
                  <a:alpha val="42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03716" y="5620869"/>
            <a:ext cx="1210914" cy="1138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133376" y="5620869"/>
            <a:ext cx="1111624" cy="1066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373095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720119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9161932" y="5583057"/>
            <a:ext cx="1111624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1433" y="5755486"/>
            <a:ext cx="69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ym typeface="Webdings" panose="05030102010509060703" pitchFamily="18" charset="2"/>
              </a:rPr>
              <a:t></a:t>
            </a:r>
            <a:endParaRPr lang="zh-TW" altLang="en-US" sz="4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55252" y="5800326"/>
            <a:ext cx="667871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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567686" y="5749799"/>
            <a:ext cx="722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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24952" y="5718011"/>
            <a:ext cx="701958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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369917" y="5762514"/>
            <a:ext cx="761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ym typeface="Webdings" panose="05030102010509060703" pitchFamily="18" charset="2"/>
              </a:rPr>
              <a:t>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095836" y="1237188"/>
            <a:ext cx="4231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Section2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792316" y="2616328"/>
            <a:ext cx="4445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chemeClr val="accent4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11704320" y="6325496"/>
            <a:ext cx="38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B033E7A-A1AA-4FE1-A790-36410226D346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2350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0.27891 -0.6402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5" y="-3201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0.27891 -0.641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5" y="-3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  <p:bldP spid="11" grpId="1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比較</a:t>
            </a:r>
            <a:r>
              <a:rPr lang="zh-TW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2400" dirty="0" err="1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endParaRPr lang="zh-TW" altLang="en-US" sz="24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65" y="4022302"/>
            <a:ext cx="1245216" cy="10820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向左箭號 11"/>
          <p:cNvSpPr/>
          <p:nvPr/>
        </p:nvSpPr>
        <p:spPr>
          <a:xfrm rot="10800000">
            <a:off x="4184724" y="4288993"/>
            <a:ext cx="871369" cy="5486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左箭號 12"/>
          <p:cNvSpPr/>
          <p:nvPr/>
        </p:nvSpPr>
        <p:spPr>
          <a:xfrm rot="12838399">
            <a:off x="4620408" y="3277025"/>
            <a:ext cx="871369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左箭號 13"/>
          <p:cNvSpPr/>
          <p:nvPr/>
        </p:nvSpPr>
        <p:spPr>
          <a:xfrm rot="9478589">
            <a:off x="4720310" y="5266844"/>
            <a:ext cx="871369" cy="54864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左箭號 14"/>
          <p:cNvSpPr/>
          <p:nvPr/>
        </p:nvSpPr>
        <p:spPr>
          <a:xfrm rot="19086232">
            <a:off x="6924339" y="3199309"/>
            <a:ext cx="871369" cy="548640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左箭號 15"/>
          <p:cNvSpPr/>
          <p:nvPr/>
        </p:nvSpPr>
        <p:spPr>
          <a:xfrm>
            <a:off x="7360023" y="4271664"/>
            <a:ext cx="871369" cy="548640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左箭號 16"/>
          <p:cNvSpPr/>
          <p:nvPr/>
        </p:nvSpPr>
        <p:spPr>
          <a:xfrm rot="2120601">
            <a:off x="6930924" y="5344100"/>
            <a:ext cx="871369" cy="54864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2528047" y="2592593"/>
            <a:ext cx="1882588" cy="882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2630685" y="2690085"/>
            <a:ext cx="16773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dirty="0"/>
              <a:t>宏宇農業生技企業有限公司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1995999" y="4104920"/>
            <a:ext cx="1882588" cy="8821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2367123" y="5482032"/>
            <a:ext cx="1882588" cy="88212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8039943" y="2418660"/>
            <a:ext cx="1882588" cy="88212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8677834" y="4036808"/>
            <a:ext cx="1882588" cy="8821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8129169" y="5482031"/>
            <a:ext cx="1882588" cy="88212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2173045" y="4217532"/>
            <a:ext cx="156523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dirty="0"/>
              <a:t>中國實味企業股份有限公司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566139" y="5593633"/>
            <a:ext cx="148455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dirty="0"/>
              <a:t>怡晉國際股份有限公司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265575" y="2643918"/>
            <a:ext cx="149161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Health Good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8871471" y="4293205"/>
            <a:ext cx="149531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dirty="0"/>
              <a:t>福興農場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8265576" y="5593633"/>
            <a:ext cx="1353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8265576" y="5787614"/>
            <a:ext cx="1656955" cy="575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8265575" y="5618420"/>
            <a:ext cx="165695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dirty="0"/>
              <a:t>健康堅果零嘴坊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11779624" y="6497619"/>
            <a:ext cx="41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F3A9D0-FF25-4108-884D-7EC3EF9093DA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6287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162" y="199897"/>
            <a:ext cx="10556838" cy="12156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35162" y="1415511"/>
            <a:ext cx="10556838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1" y="122835"/>
            <a:ext cx="2408836" cy="2297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文字方塊 5"/>
          <p:cNvSpPr txBox="1"/>
          <p:nvPr/>
        </p:nvSpPr>
        <p:spPr>
          <a:xfrm>
            <a:off x="2771887" y="515316"/>
            <a:ext cx="917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企業簡介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|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363148"/>
            <a:ext cx="12192000" cy="4948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66508" y="1566825"/>
            <a:ext cx="829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</a:t>
            </a:r>
            <a:r>
              <a:rPr lang="zh-TW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比較本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品牌</a:t>
            </a:r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3200" dirty="0" err="1" smtClean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33" y="2777037"/>
            <a:ext cx="3943350" cy="3317240"/>
          </a:xfrm>
          <a:prstGeom prst="rect">
            <a:avLst/>
          </a:prstGeom>
        </p:spPr>
      </p:pic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211726009"/>
              </p:ext>
            </p:extLst>
          </p:nvPr>
        </p:nvGraphicFramePr>
        <p:xfrm>
          <a:off x="5014259" y="2668295"/>
          <a:ext cx="7055822" cy="4158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圓角矩形 6"/>
          <p:cNvSpPr/>
          <p:nvPr/>
        </p:nvSpPr>
        <p:spPr>
          <a:xfrm>
            <a:off x="6325497" y="2411098"/>
            <a:ext cx="3248809" cy="69924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454588" y="2557216"/>
            <a:ext cx="311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品牌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擁有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特點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1747351" y="6486861"/>
            <a:ext cx="32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D41FCE3-E8B5-4D2E-A16D-3797E9B2AA0A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2883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B4F15-B953-4972-A467-5CAE905E8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C70B4F15-B953-4972-A467-5CAE905E8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651A8-83D8-4E93-A617-E6F5E9BD8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0DC651A8-83D8-4E93-A617-E6F5E9BD8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ABB6A-BE0C-4593-8184-42D220704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D9ABB6A-BE0C-4593-8184-42D220704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07348-5D3F-450E-B21C-933348A2C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C1207348-5D3F-450E-B21C-933348A2C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6D85E6-6426-4574-B1FB-D79478F0A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CB6D85E6-6426-4574-B1FB-D79478F0A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4A84D-C787-417A-B36A-B8D0D066D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4604A84D-C787-417A-B36A-B8D0D066D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 animBg="1"/>
      <p:bldP spid="1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623</Words>
  <Application>Microsoft Office PowerPoint</Application>
  <PresentationFormat>寬螢幕</PresentationFormat>
  <Paragraphs>179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Arial</vt:lpstr>
      <vt:lpstr>Calibri</vt:lpstr>
      <vt:lpstr>Calibri Light</vt:lpstr>
      <vt:lpstr>Times New Roman</vt:lpstr>
      <vt:lpstr>Webdings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45</cp:revision>
  <dcterms:created xsi:type="dcterms:W3CDTF">2020-03-20T06:10:59Z</dcterms:created>
  <dcterms:modified xsi:type="dcterms:W3CDTF">2020-03-20T09:01:53Z</dcterms:modified>
</cp:coreProperties>
</file>