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6" r:id="rId2"/>
    <p:sldMasterId id="2147483759" r:id="rId3"/>
    <p:sldMasterId id="2147483775" r:id="rId4"/>
    <p:sldMasterId id="2147483791" r:id="rId5"/>
    <p:sldMasterId id="2147483807" r:id="rId6"/>
  </p:sldMasterIdLst>
  <p:notesMasterIdLst>
    <p:notesMasterId r:id="rId44"/>
  </p:notesMasterIdLst>
  <p:handoutMasterIdLst>
    <p:handoutMasterId r:id="rId45"/>
  </p:handoutMasterIdLst>
  <p:sldIdLst>
    <p:sldId id="257" r:id="rId7"/>
    <p:sldId id="260" r:id="rId8"/>
    <p:sldId id="261" r:id="rId9"/>
    <p:sldId id="296" r:id="rId10"/>
    <p:sldId id="290" r:id="rId11"/>
    <p:sldId id="263" r:id="rId12"/>
    <p:sldId id="265" r:id="rId13"/>
    <p:sldId id="285" r:id="rId14"/>
    <p:sldId id="266" r:id="rId15"/>
    <p:sldId id="298" r:id="rId16"/>
    <p:sldId id="289" r:id="rId17"/>
    <p:sldId id="297" r:id="rId18"/>
    <p:sldId id="267" r:id="rId19"/>
    <p:sldId id="28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7" r:id="rId28"/>
    <p:sldId id="275" r:id="rId29"/>
    <p:sldId id="276" r:id="rId30"/>
    <p:sldId id="300" r:id="rId31"/>
    <p:sldId id="299" r:id="rId32"/>
    <p:sldId id="301" r:id="rId33"/>
    <p:sldId id="302" r:id="rId34"/>
    <p:sldId id="279" r:id="rId35"/>
    <p:sldId id="280" r:id="rId36"/>
    <p:sldId id="281" r:id="rId37"/>
    <p:sldId id="291" r:id="rId38"/>
    <p:sldId id="282" r:id="rId39"/>
    <p:sldId id="284" r:id="rId40"/>
    <p:sldId id="293" r:id="rId41"/>
    <p:sldId id="295" r:id="rId42"/>
    <p:sldId id="287" r:id="rId43"/>
  </p:sldIdLst>
  <p:sldSz cx="9144000" cy="6858000" type="screen4x3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EA321-8631-467B-BDC2-954A3C309A2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9E4F904-2343-42CE-851E-07AC80E6AA1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重視國貿專業實務技能，培養學生獨立處理貿易文件能力</a:t>
          </a:r>
          <a:endParaRPr lang="zh-TW" altLang="en-US" dirty="0">
            <a:solidFill>
              <a:schemeClr val="tx1"/>
            </a:solidFill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89313DE6-48AD-425B-A6C9-426FA209AB19}" type="parTrans" cxnId="{E5CFF1B7-19F4-4AD4-B3E3-CB25B60A5B77}">
      <dgm:prSet/>
      <dgm:spPr/>
      <dgm:t>
        <a:bodyPr/>
        <a:lstStyle/>
        <a:p>
          <a:endParaRPr lang="zh-TW" altLang="en-US"/>
        </a:p>
      </dgm:t>
    </dgm:pt>
    <dgm:pt modelId="{91025DED-7F73-451C-82A9-2D66D232C934}" type="sibTrans" cxnId="{E5CFF1B7-19F4-4AD4-B3E3-CB25B60A5B77}">
      <dgm:prSet/>
      <dgm:spPr/>
      <dgm:t>
        <a:bodyPr/>
        <a:lstStyle/>
        <a:p>
          <a:endParaRPr lang="zh-TW" altLang="en-US"/>
        </a:p>
      </dgm:t>
    </dgm:pt>
    <dgm:pt modelId="{E1148F41-6B33-437C-A62B-53EF063B9FC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鼓勵學生參加英語能力測驗檢定，提升外語能力</a:t>
          </a:r>
          <a:endParaRPr lang="zh-TW" dirty="0">
            <a:solidFill>
              <a:schemeClr val="tx1"/>
            </a:solidFill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294E578C-50B5-4B84-91FD-E26C8627F377}" type="parTrans" cxnId="{69EE4FAF-F922-4FC9-8B17-D72E032ABB13}">
      <dgm:prSet/>
      <dgm:spPr/>
      <dgm:t>
        <a:bodyPr/>
        <a:lstStyle/>
        <a:p>
          <a:endParaRPr lang="zh-TW" altLang="en-US"/>
        </a:p>
      </dgm:t>
    </dgm:pt>
    <dgm:pt modelId="{DF48CB7D-7BAB-4B58-BB76-AEFC4CEB36D2}" type="sibTrans" cxnId="{69EE4FAF-F922-4FC9-8B17-D72E032ABB13}">
      <dgm:prSet/>
      <dgm:spPr/>
      <dgm:t>
        <a:bodyPr/>
        <a:lstStyle/>
        <a:p>
          <a:endParaRPr lang="zh-TW" altLang="en-US"/>
        </a:p>
      </dgm:t>
    </dgm:pt>
    <dgm:pt modelId="{484C383C-A7E3-4D63-A7E5-10F768BD0D0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推動多證照政策</a:t>
          </a:r>
          <a:r>
            <a:rPr lang="en-US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(</a:t>
          </a:r>
          <a:r>
            <a:rPr lang="zh-TW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國貿業務、會計事務及電腦軟體應用丙級技術士等</a:t>
          </a:r>
          <a:r>
            <a:rPr lang="en-US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)</a:t>
          </a:r>
          <a:endParaRPr lang="zh-TW" dirty="0">
            <a:solidFill>
              <a:schemeClr val="tx1"/>
            </a:solidFill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20C3D9F6-5164-4A72-B2D8-D55DCAD73ABD}" type="parTrans" cxnId="{5557E9D3-0B57-4412-B016-B6A6532FA8F9}">
      <dgm:prSet/>
      <dgm:spPr/>
      <dgm:t>
        <a:bodyPr/>
        <a:lstStyle/>
        <a:p>
          <a:endParaRPr lang="zh-TW" altLang="en-US"/>
        </a:p>
      </dgm:t>
    </dgm:pt>
    <dgm:pt modelId="{E3535C4F-5096-4CE5-9CF5-04680B4EE4FF}" type="sibTrans" cxnId="{5557E9D3-0B57-4412-B016-B6A6532FA8F9}">
      <dgm:prSet/>
      <dgm:spPr/>
      <dgm:t>
        <a:bodyPr/>
        <a:lstStyle/>
        <a:p>
          <a:endParaRPr lang="zh-TW" altLang="en-US"/>
        </a:p>
      </dgm:t>
    </dgm:pt>
    <dgm:pt modelId="{B2BCC011-E65D-4FF6-A9DE-D248C0830902}" type="pres">
      <dgm:prSet presAssocID="{823EA321-8631-467B-BDC2-954A3C309A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75186E-76D7-487B-952F-D831B6E15301}" type="pres">
      <dgm:prSet presAssocID="{823EA321-8631-467B-BDC2-954A3C309A2A}" presName="Name1" presStyleCnt="0"/>
      <dgm:spPr/>
      <dgm:t>
        <a:bodyPr/>
        <a:lstStyle/>
        <a:p>
          <a:endParaRPr lang="zh-TW" altLang="en-US"/>
        </a:p>
      </dgm:t>
    </dgm:pt>
    <dgm:pt modelId="{89EC5B4B-1296-4B0A-8C8A-1D97040499ED}" type="pres">
      <dgm:prSet presAssocID="{823EA321-8631-467B-BDC2-954A3C309A2A}" presName="cycle" presStyleCnt="0"/>
      <dgm:spPr/>
      <dgm:t>
        <a:bodyPr/>
        <a:lstStyle/>
        <a:p>
          <a:endParaRPr lang="zh-TW" altLang="en-US"/>
        </a:p>
      </dgm:t>
    </dgm:pt>
    <dgm:pt modelId="{AB26EFC0-A4E0-45AA-836B-F61CCE5F5318}" type="pres">
      <dgm:prSet presAssocID="{823EA321-8631-467B-BDC2-954A3C309A2A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DA0C73F5-2B17-40F7-B95B-4E95D916171D}" type="pres">
      <dgm:prSet presAssocID="{823EA321-8631-467B-BDC2-954A3C309A2A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E34A8D20-6381-4C62-9171-5415520FA702}" type="pres">
      <dgm:prSet presAssocID="{823EA321-8631-467B-BDC2-954A3C309A2A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6FD56651-0944-46EB-84D4-022B5D7282D4}" type="pres">
      <dgm:prSet presAssocID="{823EA321-8631-467B-BDC2-954A3C309A2A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F946E47A-BD1D-4728-AA51-39DDD4F310D8}" type="pres">
      <dgm:prSet presAssocID="{29E4F904-2343-42CE-851E-07AC80E6AA1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21EAE5-B7DA-4F9D-B6FE-7304E6991699}" type="pres">
      <dgm:prSet presAssocID="{29E4F904-2343-42CE-851E-07AC80E6AA1B}" presName="accent_1" presStyleCnt="0"/>
      <dgm:spPr/>
      <dgm:t>
        <a:bodyPr/>
        <a:lstStyle/>
        <a:p>
          <a:endParaRPr lang="zh-TW" altLang="en-US"/>
        </a:p>
      </dgm:t>
    </dgm:pt>
    <dgm:pt modelId="{9909AFED-3E91-4D9A-B731-BF22E0C2FED8}" type="pres">
      <dgm:prSet presAssocID="{29E4F904-2343-42CE-851E-07AC80E6AA1B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D091DC2C-1320-4EB0-B96E-0B2AA23CBF77}" type="pres">
      <dgm:prSet presAssocID="{E1148F41-6B33-437C-A62B-53EF063B9FC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5DAEC4-BA28-4573-B034-7A93391A12E6}" type="pres">
      <dgm:prSet presAssocID="{E1148F41-6B33-437C-A62B-53EF063B9FC2}" presName="accent_2" presStyleCnt="0"/>
      <dgm:spPr/>
      <dgm:t>
        <a:bodyPr/>
        <a:lstStyle/>
        <a:p>
          <a:endParaRPr lang="zh-TW" altLang="en-US"/>
        </a:p>
      </dgm:t>
    </dgm:pt>
    <dgm:pt modelId="{B8A64E25-19E7-478C-957F-731144E7DEF4}" type="pres">
      <dgm:prSet presAssocID="{E1148F41-6B33-437C-A62B-53EF063B9FC2}" presName="accentRepeatNode" presStyleLbl="solidFgAcc1" presStyleIdx="1" presStyleCnt="3"/>
      <dgm:spPr/>
      <dgm:t>
        <a:bodyPr/>
        <a:lstStyle/>
        <a:p>
          <a:endParaRPr lang="zh-TW" altLang="en-US"/>
        </a:p>
      </dgm:t>
    </dgm:pt>
    <dgm:pt modelId="{18E0D961-93E6-474F-A6DB-6C7A85839A06}" type="pres">
      <dgm:prSet presAssocID="{484C383C-A7E3-4D63-A7E5-10F768BD0D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A6C4D-6FA7-487D-ACE3-ED74C2968A4A}" type="pres">
      <dgm:prSet presAssocID="{484C383C-A7E3-4D63-A7E5-10F768BD0D03}" presName="accent_3" presStyleCnt="0"/>
      <dgm:spPr/>
      <dgm:t>
        <a:bodyPr/>
        <a:lstStyle/>
        <a:p>
          <a:endParaRPr lang="zh-TW" altLang="en-US"/>
        </a:p>
      </dgm:t>
    </dgm:pt>
    <dgm:pt modelId="{307468B9-09D2-402B-8413-3DC46BC66FA5}" type="pres">
      <dgm:prSet presAssocID="{484C383C-A7E3-4D63-A7E5-10F768BD0D03}" presName="accentRepeatNode" presStyleLbl="solidFgAcc1" presStyleIdx="2" presStyleCnt="3"/>
      <dgm:spPr/>
      <dgm:t>
        <a:bodyPr/>
        <a:lstStyle/>
        <a:p>
          <a:endParaRPr lang="zh-TW" altLang="en-US"/>
        </a:p>
      </dgm:t>
    </dgm:pt>
  </dgm:ptLst>
  <dgm:cxnLst>
    <dgm:cxn modelId="{69EE4FAF-F922-4FC9-8B17-D72E032ABB13}" srcId="{823EA321-8631-467B-BDC2-954A3C309A2A}" destId="{E1148F41-6B33-437C-A62B-53EF063B9FC2}" srcOrd="1" destOrd="0" parTransId="{294E578C-50B5-4B84-91FD-E26C8627F377}" sibTransId="{DF48CB7D-7BAB-4B58-BB76-AEFC4CEB36D2}"/>
    <dgm:cxn modelId="{0F18352C-AA9C-4FED-A089-8A4834472404}" type="presOf" srcId="{91025DED-7F73-451C-82A9-2D66D232C934}" destId="{DA0C73F5-2B17-40F7-B95B-4E95D916171D}" srcOrd="0" destOrd="0" presId="urn:microsoft.com/office/officeart/2008/layout/VerticalCurvedList"/>
    <dgm:cxn modelId="{CAEA1909-417D-4553-AE89-FB5480442CBE}" type="presOf" srcId="{29E4F904-2343-42CE-851E-07AC80E6AA1B}" destId="{F946E47A-BD1D-4728-AA51-39DDD4F310D8}" srcOrd="0" destOrd="0" presId="urn:microsoft.com/office/officeart/2008/layout/VerticalCurvedList"/>
    <dgm:cxn modelId="{5557E9D3-0B57-4412-B016-B6A6532FA8F9}" srcId="{823EA321-8631-467B-BDC2-954A3C309A2A}" destId="{484C383C-A7E3-4D63-A7E5-10F768BD0D03}" srcOrd="2" destOrd="0" parTransId="{20C3D9F6-5164-4A72-B2D8-D55DCAD73ABD}" sibTransId="{E3535C4F-5096-4CE5-9CF5-04680B4EE4FF}"/>
    <dgm:cxn modelId="{08DE7D85-4454-487B-9B44-A2BFF25CC286}" type="presOf" srcId="{E1148F41-6B33-437C-A62B-53EF063B9FC2}" destId="{D091DC2C-1320-4EB0-B96E-0B2AA23CBF77}" srcOrd="0" destOrd="0" presId="urn:microsoft.com/office/officeart/2008/layout/VerticalCurvedList"/>
    <dgm:cxn modelId="{3AC144C3-FDAE-4BB3-9404-F33374DD6131}" type="presOf" srcId="{484C383C-A7E3-4D63-A7E5-10F768BD0D03}" destId="{18E0D961-93E6-474F-A6DB-6C7A85839A06}" srcOrd="0" destOrd="0" presId="urn:microsoft.com/office/officeart/2008/layout/VerticalCurvedList"/>
    <dgm:cxn modelId="{E5CFF1B7-19F4-4AD4-B3E3-CB25B60A5B77}" srcId="{823EA321-8631-467B-BDC2-954A3C309A2A}" destId="{29E4F904-2343-42CE-851E-07AC80E6AA1B}" srcOrd="0" destOrd="0" parTransId="{89313DE6-48AD-425B-A6C9-426FA209AB19}" sibTransId="{91025DED-7F73-451C-82A9-2D66D232C934}"/>
    <dgm:cxn modelId="{B4C73F72-5378-4EB5-859A-DC268FB0E7F4}" type="presOf" srcId="{823EA321-8631-467B-BDC2-954A3C309A2A}" destId="{B2BCC011-E65D-4FF6-A9DE-D248C0830902}" srcOrd="0" destOrd="0" presId="urn:microsoft.com/office/officeart/2008/layout/VerticalCurvedList"/>
    <dgm:cxn modelId="{5A137EAC-B7AC-44D0-8B77-C1341676DB0D}" type="presParOf" srcId="{B2BCC011-E65D-4FF6-A9DE-D248C0830902}" destId="{2F75186E-76D7-487B-952F-D831B6E15301}" srcOrd="0" destOrd="0" presId="urn:microsoft.com/office/officeart/2008/layout/VerticalCurvedList"/>
    <dgm:cxn modelId="{4FE843A5-C160-4ABF-9188-5A8C07D65FE0}" type="presParOf" srcId="{2F75186E-76D7-487B-952F-D831B6E15301}" destId="{89EC5B4B-1296-4B0A-8C8A-1D97040499ED}" srcOrd="0" destOrd="0" presId="urn:microsoft.com/office/officeart/2008/layout/VerticalCurvedList"/>
    <dgm:cxn modelId="{6E5424CE-B1A4-43A5-ADC2-1C1D5A58EDED}" type="presParOf" srcId="{89EC5B4B-1296-4B0A-8C8A-1D97040499ED}" destId="{AB26EFC0-A4E0-45AA-836B-F61CCE5F5318}" srcOrd="0" destOrd="0" presId="urn:microsoft.com/office/officeart/2008/layout/VerticalCurvedList"/>
    <dgm:cxn modelId="{4EB9F537-C944-4FF5-B43E-553CDE9A3C6B}" type="presParOf" srcId="{89EC5B4B-1296-4B0A-8C8A-1D97040499ED}" destId="{DA0C73F5-2B17-40F7-B95B-4E95D916171D}" srcOrd="1" destOrd="0" presId="urn:microsoft.com/office/officeart/2008/layout/VerticalCurvedList"/>
    <dgm:cxn modelId="{FBCE447A-97D5-4BBE-9F1D-1837AAAB1D85}" type="presParOf" srcId="{89EC5B4B-1296-4B0A-8C8A-1D97040499ED}" destId="{E34A8D20-6381-4C62-9171-5415520FA702}" srcOrd="2" destOrd="0" presId="urn:microsoft.com/office/officeart/2008/layout/VerticalCurvedList"/>
    <dgm:cxn modelId="{760119B3-9298-4A0F-AD69-4030B20E2BA9}" type="presParOf" srcId="{89EC5B4B-1296-4B0A-8C8A-1D97040499ED}" destId="{6FD56651-0944-46EB-84D4-022B5D7282D4}" srcOrd="3" destOrd="0" presId="urn:microsoft.com/office/officeart/2008/layout/VerticalCurvedList"/>
    <dgm:cxn modelId="{086B78C7-A010-45B5-BF54-313195091B3A}" type="presParOf" srcId="{2F75186E-76D7-487B-952F-D831B6E15301}" destId="{F946E47A-BD1D-4728-AA51-39DDD4F310D8}" srcOrd="1" destOrd="0" presId="urn:microsoft.com/office/officeart/2008/layout/VerticalCurvedList"/>
    <dgm:cxn modelId="{DBDFCD46-F0F7-4918-9FCC-BB7205829A5B}" type="presParOf" srcId="{2F75186E-76D7-487B-952F-D831B6E15301}" destId="{7F21EAE5-B7DA-4F9D-B6FE-7304E6991699}" srcOrd="2" destOrd="0" presId="urn:microsoft.com/office/officeart/2008/layout/VerticalCurvedList"/>
    <dgm:cxn modelId="{8F981848-AF5A-4573-999A-374FBAED6806}" type="presParOf" srcId="{7F21EAE5-B7DA-4F9D-B6FE-7304E6991699}" destId="{9909AFED-3E91-4D9A-B731-BF22E0C2FED8}" srcOrd="0" destOrd="0" presId="urn:microsoft.com/office/officeart/2008/layout/VerticalCurvedList"/>
    <dgm:cxn modelId="{666420A3-17F4-4D36-B925-BF9B03CD1836}" type="presParOf" srcId="{2F75186E-76D7-487B-952F-D831B6E15301}" destId="{D091DC2C-1320-4EB0-B96E-0B2AA23CBF77}" srcOrd="3" destOrd="0" presId="urn:microsoft.com/office/officeart/2008/layout/VerticalCurvedList"/>
    <dgm:cxn modelId="{50B43BD0-5D96-4201-85F1-0E8BCD020718}" type="presParOf" srcId="{2F75186E-76D7-487B-952F-D831B6E15301}" destId="{EB5DAEC4-BA28-4573-B034-7A93391A12E6}" srcOrd="4" destOrd="0" presId="urn:microsoft.com/office/officeart/2008/layout/VerticalCurvedList"/>
    <dgm:cxn modelId="{F0618158-DF04-4393-8962-7872216ABA23}" type="presParOf" srcId="{EB5DAEC4-BA28-4573-B034-7A93391A12E6}" destId="{B8A64E25-19E7-478C-957F-731144E7DEF4}" srcOrd="0" destOrd="0" presId="urn:microsoft.com/office/officeart/2008/layout/VerticalCurvedList"/>
    <dgm:cxn modelId="{E39090D2-8CF1-4135-9463-E8E617C1B73D}" type="presParOf" srcId="{2F75186E-76D7-487B-952F-D831B6E15301}" destId="{18E0D961-93E6-474F-A6DB-6C7A85839A06}" srcOrd="5" destOrd="0" presId="urn:microsoft.com/office/officeart/2008/layout/VerticalCurvedList"/>
    <dgm:cxn modelId="{06459D46-81A0-4812-A3D8-82DC1F6C737E}" type="presParOf" srcId="{2F75186E-76D7-487B-952F-D831B6E15301}" destId="{2F9A6C4D-6FA7-487D-ACE3-ED74C2968A4A}" srcOrd="6" destOrd="0" presId="urn:microsoft.com/office/officeart/2008/layout/VerticalCurvedList"/>
    <dgm:cxn modelId="{12091A9B-7881-46F7-A9EA-2B1A33F4FF80}" type="presParOf" srcId="{2F9A6C4D-6FA7-487D-ACE3-ED74C2968A4A}" destId="{307468B9-09D2-402B-8413-3DC46BC66F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D0BDF-1675-498A-9AD9-18AD40F81E56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148A7E1-A1F1-49E2-8D5B-EB416D887C67}">
      <dgm:prSet phldrT="[文字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 vert="eaVert"/>
        <a:lstStyle/>
        <a:p>
          <a:r>
            <a:rPr lang="zh-TW" altLang="en-US" dirty="0" smtClean="0">
              <a:solidFill>
                <a:schemeClr val="tx1"/>
              </a:solidFill>
            </a:rPr>
            <a:t>健身操、公民訓練</a:t>
          </a:r>
          <a:endParaRPr lang="zh-TW" altLang="en-US" dirty="0">
            <a:solidFill>
              <a:schemeClr val="tx1"/>
            </a:solidFill>
          </a:endParaRPr>
        </a:p>
      </dgm:t>
    </dgm:pt>
    <dgm:pt modelId="{60006C08-3530-49BC-894A-F17B51132D15}" type="parTrans" cxnId="{0777663B-E41C-48E6-A19B-C1586E93A595}">
      <dgm:prSet/>
      <dgm:spPr/>
      <dgm:t>
        <a:bodyPr/>
        <a:lstStyle/>
        <a:p>
          <a:endParaRPr lang="zh-TW" altLang="en-US"/>
        </a:p>
      </dgm:t>
    </dgm:pt>
    <dgm:pt modelId="{216C2864-86E9-4D4C-8C17-0B700ADADB8E}" type="sibTrans" cxnId="{0777663B-E41C-48E6-A19B-C1586E93A595}">
      <dgm:prSet/>
      <dgm:spPr/>
      <dgm:t>
        <a:bodyPr/>
        <a:lstStyle/>
        <a:p>
          <a:endParaRPr lang="zh-TW" altLang="en-US"/>
        </a:p>
      </dgm:t>
    </dgm:pt>
    <dgm:pt modelId="{A3733230-9861-420D-B454-996023FD1AA6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eaVert"/>
        <a:lstStyle/>
        <a:p>
          <a:r>
            <a:rPr lang="zh-TW" altLang="en-US" dirty="0" smtClean="0"/>
            <a:t>才藝競賽</a:t>
          </a:r>
          <a:endParaRPr lang="zh-TW" altLang="en-US" dirty="0"/>
        </a:p>
      </dgm:t>
    </dgm:pt>
    <dgm:pt modelId="{D6636D7C-908C-4EBB-8646-4692755CD4D1}" type="parTrans" cxnId="{1F46C8DB-19FB-4C36-A5C6-E9F0AB5C92C6}">
      <dgm:prSet/>
      <dgm:spPr/>
      <dgm:t>
        <a:bodyPr/>
        <a:lstStyle/>
        <a:p>
          <a:endParaRPr lang="zh-TW" altLang="en-US"/>
        </a:p>
      </dgm:t>
    </dgm:pt>
    <dgm:pt modelId="{4F6A37CF-3BFF-433A-A17F-60E7C264676E}" type="sibTrans" cxnId="{1F46C8DB-19FB-4C36-A5C6-E9F0AB5C92C6}">
      <dgm:prSet/>
      <dgm:spPr/>
      <dgm:t>
        <a:bodyPr/>
        <a:lstStyle/>
        <a:p>
          <a:endParaRPr lang="zh-TW" altLang="en-US"/>
        </a:p>
      </dgm:t>
    </dgm:pt>
    <dgm:pt modelId="{BD42A1F4-19C3-4835-AF8E-D26955DE9BE9}">
      <dgm:prSet phldrT="[文字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vert="eaVert"/>
        <a:lstStyle/>
        <a:p>
          <a:r>
            <a:rPr lang="zh-TW" altLang="en-US" dirty="0" smtClean="0">
              <a:solidFill>
                <a:schemeClr val="tx1"/>
              </a:solidFill>
            </a:rPr>
            <a:t>校內技藝競賽</a:t>
          </a:r>
          <a:endParaRPr lang="zh-TW" altLang="en-US" dirty="0">
            <a:solidFill>
              <a:schemeClr val="tx1"/>
            </a:solidFill>
          </a:endParaRPr>
        </a:p>
      </dgm:t>
    </dgm:pt>
    <dgm:pt modelId="{05190567-ADE7-4957-A290-88AB737E2CEC}" type="parTrans" cxnId="{340A1227-B076-434B-B8B3-E121AE24DE47}">
      <dgm:prSet/>
      <dgm:spPr/>
      <dgm:t>
        <a:bodyPr/>
        <a:lstStyle/>
        <a:p>
          <a:endParaRPr lang="zh-TW" altLang="en-US"/>
        </a:p>
      </dgm:t>
    </dgm:pt>
    <dgm:pt modelId="{A57CA2E7-E152-4A94-9AE3-5B275A83A6F6}" type="sibTrans" cxnId="{340A1227-B076-434B-B8B3-E121AE24DE47}">
      <dgm:prSet/>
      <dgm:spPr/>
      <dgm:t>
        <a:bodyPr/>
        <a:lstStyle/>
        <a:p>
          <a:endParaRPr lang="zh-TW" altLang="en-US"/>
        </a:p>
      </dgm:t>
    </dgm:pt>
    <dgm:pt modelId="{340F20FA-2758-4581-9218-4C982A70D547}">
      <dgm:prSet phldrT="[文字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vert="eaVert"/>
        <a:lstStyle/>
        <a:p>
          <a:r>
            <a:rPr lang="zh-TW" altLang="en-US" dirty="0" smtClean="0">
              <a:solidFill>
                <a:schemeClr val="tx1"/>
              </a:solidFill>
            </a:rPr>
            <a:t>企業參訪，專業研習</a:t>
          </a:r>
          <a:endParaRPr lang="zh-TW" altLang="en-US" dirty="0">
            <a:solidFill>
              <a:schemeClr val="tx1"/>
            </a:solidFill>
          </a:endParaRPr>
        </a:p>
      </dgm:t>
    </dgm:pt>
    <dgm:pt modelId="{63C8A6A8-CF44-46D6-88FD-7ACC161ADFF2}" type="parTrans" cxnId="{CB2AC4E3-C857-439B-95F7-173371329338}">
      <dgm:prSet/>
      <dgm:spPr/>
      <dgm:t>
        <a:bodyPr/>
        <a:lstStyle/>
        <a:p>
          <a:endParaRPr lang="zh-TW" altLang="en-US"/>
        </a:p>
      </dgm:t>
    </dgm:pt>
    <dgm:pt modelId="{199F546C-E595-42FA-AB02-2BC8179FDC2D}" type="sibTrans" cxnId="{CB2AC4E3-C857-439B-95F7-173371329338}">
      <dgm:prSet/>
      <dgm:spPr/>
      <dgm:t>
        <a:bodyPr/>
        <a:lstStyle/>
        <a:p>
          <a:endParaRPr lang="zh-TW" altLang="en-US"/>
        </a:p>
      </dgm:t>
    </dgm:pt>
    <dgm:pt modelId="{44F09FFF-66E3-44D9-8B47-34B4784134FC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eaVert"/>
        <a:lstStyle/>
        <a:p>
          <a:r>
            <a:rPr lang="zh-TW" altLang="en-US" dirty="0" smtClean="0"/>
            <a:t>運動會、園遊會</a:t>
          </a:r>
          <a:endParaRPr lang="zh-TW" altLang="en-US" dirty="0"/>
        </a:p>
      </dgm:t>
    </dgm:pt>
    <dgm:pt modelId="{884F0967-E4F9-4D08-9AD0-FB3407FF0295}" type="parTrans" cxnId="{8C8ECB5A-327C-43D4-90FA-BB3D7F89268B}">
      <dgm:prSet/>
      <dgm:spPr/>
      <dgm:t>
        <a:bodyPr/>
        <a:lstStyle/>
        <a:p>
          <a:endParaRPr lang="zh-TW" altLang="en-US"/>
        </a:p>
      </dgm:t>
    </dgm:pt>
    <dgm:pt modelId="{B8B550E9-D368-4D71-8F1F-DAF488EE32F4}" type="sibTrans" cxnId="{8C8ECB5A-327C-43D4-90FA-BB3D7F89268B}">
      <dgm:prSet/>
      <dgm:spPr/>
      <dgm:t>
        <a:bodyPr/>
        <a:lstStyle/>
        <a:p>
          <a:endParaRPr lang="zh-TW" altLang="en-US"/>
        </a:p>
      </dgm:t>
    </dgm:pt>
    <dgm:pt modelId="{2B0F082A-A75E-462C-A80E-F8666A3894C9}" type="pres">
      <dgm:prSet presAssocID="{183D0BDF-1675-498A-9AD9-18AD40F81E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1E43C42-373D-4550-AAF0-8EE08C42A668}" type="pres">
      <dgm:prSet presAssocID="{3148A7E1-A1F1-49E2-8D5B-EB416D887C67}" presName="vertOne" presStyleCnt="0"/>
      <dgm:spPr/>
    </dgm:pt>
    <dgm:pt modelId="{6E0F2C6C-A541-4BF6-9C3D-BAB08866C93B}" type="pres">
      <dgm:prSet presAssocID="{3148A7E1-A1F1-49E2-8D5B-EB416D887C67}" presName="txOne" presStyleLbl="node0" presStyleIdx="0" presStyleCnt="5" custLinFactNeighborX="-19" custLinFactNeighborY="16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E5D309-E6F9-4B6C-802B-6E1A9FA7C525}" type="pres">
      <dgm:prSet presAssocID="{3148A7E1-A1F1-49E2-8D5B-EB416D887C67}" presName="horzOne" presStyleCnt="0"/>
      <dgm:spPr/>
    </dgm:pt>
    <dgm:pt modelId="{78F82BA9-8C24-4D83-A684-BBEEC95FC950}" type="pres">
      <dgm:prSet presAssocID="{216C2864-86E9-4D4C-8C17-0B700ADADB8E}" presName="sibSpaceOne" presStyleCnt="0"/>
      <dgm:spPr/>
    </dgm:pt>
    <dgm:pt modelId="{19341833-DB2F-4736-84F1-88C4EA7832AF}" type="pres">
      <dgm:prSet presAssocID="{A3733230-9861-420D-B454-996023FD1AA6}" presName="vertOne" presStyleCnt="0"/>
      <dgm:spPr/>
    </dgm:pt>
    <dgm:pt modelId="{466DE9FE-07FF-460F-AFC2-6885B246E8B3}" type="pres">
      <dgm:prSet presAssocID="{A3733230-9861-420D-B454-996023FD1AA6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A9D294-AB2A-4519-A325-DA1AB39A94A5}" type="pres">
      <dgm:prSet presAssocID="{A3733230-9861-420D-B454-996023FD1AA6}" presName="horzOne" presStyleCnt="0"/>
      <dgm:spPr/>
    </dgm:pt>
    <dgm:pt modelId="{69D677BC-7E2D-45DE-9BBD-F35A34246185}" type="pres">
      <dgm:prSet presAssocID="{4F6A37CF-3BFF-433A-A17F-60E7C264676E}" presName="sibSpaceOne" presStyleCnt="0"/>
      <dgm:spPr/>
    </dgm:pt>
    <dgm:pt modelId="{C16B6534-F1B8-4903-B7C2-7FA6F2401085}" type="pres">
      <dgm:prSet presAssocID="{BD42A1F4-19C3-4835-AF8E-D26955DE9BE9}" presName="vertOne" presStyleCnt="0"/>
      <dgm:spPr/>
    </dgm:pt>
    <dgm:pt modelId="{F8751716-E9B8-4A06-997E-9AEAF19F404E}" type="pres">
      <dgm:prSet presAssocID="{BD42A1F4-19C3-4835-AF8E-D26955DE9BE9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6C8A11E-D7ED-47FD-8806-5F0039F24934}" type="pres">
      <dgm:prSet presAssocID="{BD42A1F4-19C3-4835-AF8E-D26955DE9BE9}" presName="horzOne" presStyleCnt="0"/>
      <dgm:spPr/>
    </dgm:pt>
    <dgm:pt modelId="{C013E86A-2D6B-473C-9C6C-259BE4041BFD}" type="pres">
      <dgm:prSet presAssocID="{A57CA2E7-E152-4A94-9AE3-5B275A83A6F6}" presName="sibSpaceOne" presStyleCnt="0"/>
      <dgm:spPr/>
    </dgm:pt>
    <dgm:pt modelId="{7006B19E-4A5D-41E2-B775-8F476ECEB8C3}" type="pres">
      <dgm:prSet presAssocID="{340F20FA-2758-4581-9218-4C982A70D547}" presName="vertOne" presStyleCnt="0"/>
      <dgm:spPr/>
    </dgm:pt>
    <dgm:pt modelId="{F8B32048-636E-4429-A6A7-C395791997C3}" type="pres">
      <dgm:prSet presAssocID="{340F20FA-2758-4581-9218-4C982A70D547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A8937B9-02AC-4D24-8034-4163CD7C576B}" type="pres">
      <dgm:prSet presAssocID="{340F20FA-2758-4581-9218-4C982A70D547}" presName="horzOne" presStyleCnt="0"/>
      <dgm:spPr/>
    </dgm:pt>
    <dgm:pt modelId="{A8065B32-E88F-4E8F-BE7B-A5BE2CA4DE30}" type="pres">
      <dgm:prSet presAssocID="{199F546C-E595-42FA-AB02-2BC8179FDC2D}" presName="sibSpaceOne" presStyleCnt="0"/>
      <dgm:spPr/>
    </dgm:pt>
    <dgm:pt modelId="{BB20F2AD-F89D-430B-9CB4-99D7A4C87A54}" type="pres">
      <dgm:prSet presAssocID="{44F09FFF-66E3-44D9-8B47-34B4784134FC}" presName="vertOne" presStyleCnt="0"/>
      <dgm:spPr/>
    </dgm:pt>
    <dgm:pt modelId="{EF1C370F-C25A-4AF2-8E92-184AA3A870F6}" type="pres">
      <dgm:prSet presAssocID="{44F09FFF-66E3-44D9-8B47-34B4784134FC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0A0B558-54E4-470B-AEAD-D2FEE57092ED}" type="pres">
      <dgm:prSet presAssocID="{44F09FFF-66E3-44D9-8B47-34B4784134FC}" presName="horzOne" presStyleCnt="0"/>
      <dgm:spPr/>
    </dgm:pt>
  </dgm:ptLst>
  <dgm:cxnLst>
    <dgm:cxn modelId="{D0C26E78-2578-42FC-9B32-8AC01FDF8FBA}" type="presOf" srcId="{44F09FFF-66E3-44D9-8B47-34B4784134FC}" destId="{EF1C370F-C25A-4AF2-8E92-184AA3A870F6}" srcOrd="0" destOrd="0" presId="urn:microsoft.com/office/officeart/2005/8/layout/hierarchy4"/>
    <dgm:cxn modelId="{55680DAA-AAA1-4ECF-95F8-CAC0CE07DA9B}" type="presOf" srcId="{BD42A1F4-19C3-4835-AF8E-D26955DE9BE9}" destId="{F8751716-E9B8-4A06-997E-9AEAF19F404E}" srcOrd="0" destOrd="0" presId="urn:microsoft.com/office/officeart/2005/8/layout/hierarchy4"/>
    <dgm:cxn modelId="{CB2AC4E3-C857-439B-95F7-173371329338}" srcId="{183D0BDF-1675-498A-9AD9-18AD40F81E56}" destId="{340F20FA-2758-4581-9218-4C982A70D547}" srcOrd="3" destOrd="0" parTransId="{63C8A6A8-CF44-46D6-88FD-7ACC161ADFF2}" sibTransId="{199F546C-E595-42FA-AB02-2BC8179FDC2D}"/>
    <dgm:cxn modelId="{F80A3B8C-6FEF-45EF-A410-6D34EE0B4BC8}" type="presOf" srcId="{3148A7E1-A1F1-49E2-8D5B-EB416D887C67}" destId="{6E0F2C6C-A541-4BF6-9C3D-BAB08866C93B}" srcOrd="0" destOrd="0" presId="urn:microsoft.com/office/officeart/2005/8/layout/hierarchy4"/>
    <dgm:cxn modelId="{340A1227-B076-434B-B8B3-E121AE24DE47}" srcId="{183D0BDF-1675-498A-9AD9-18AD40F81E56}" destId="{BD42A1F4-19C3-4835-AF8E-D26955DE9BE9}" srcOrd="2" destOrd="0" parTransId="{05190567-ADE7-4957-A290-88AB737E2CEC}" sibTransId="{A57CA2E7-E152-4A94-9AE3-5B275A83A6F6}"/>
    <dgm:cxn modelId="{0777663B-E41C-48E6-A19B-C1586E93A595}" srcId="{183D0BDF-1675-498A-9AD9-18AD40F81E56}" destId="{3148A7E1-A1F1-49E2-8D5B-EB416D887C67}" srcOrd="0" destOrd="0" parTransId="{60006C08-3530-49BC-894A-F17B51132D15}" sibTransId="{216C2864-86E9-4D4C-8C17-0B700ADADB8E}"/>
    <dgm:cxn modelId="{1F46C8DB-19FB-4C36-A5C6-E9F0AB5C92C6}" srcId="{183D0BDF-1675-498A-9AD9-18AD40F81E56}" destId="{A3733230-9861-420D-B454-996023FD1AA6}" srcOrd="1" destOrd="0" parTransId="{D6636D7C-908C-4EBB-8646-4692755CD4D1}" sibTransId="{4F6A37CF-3BFF-433A-A17F-60E7C264676E}"/>
    <dgm:cxn modelId="{B498E923-9212-407A-85EB-5ACEBDC2D254}" type="presOf" srcId="{340F20FA-2758-4581-9218-4C982A70D547}" destId="{F8B32048-636E-4429-A6A7-C395791997C3}" srcOrd="0" destOrd="0" presId="urn:microsoft.com/office/officeart/2005/8/layout/hierarchy4"/>
    <dgm:cxn modelId="{C6429286-DB45-4CF0-8161-2276713CF466}" type="presOf" srcId="{A3733230-9861-420D-B454-996023FD1AA6}" destId="{466DE9FE-07FF-460F-AFC2-6885B246E8B3}" srcOrd="0" destOrd="0" presId="urn:microsoft.com/office/officeart/2005/8/layout/hierarchy4"/>
    <dgm:cxn modelId="{8C8ECB5A-327C-43D4-90FA-BB3D7F89268B}" srcId="{183D0BDF-1675-498A-9AD9-18AD40F81E56}" destId="{44F09FFF-66E3-44D9-8B47-34B4784134FC}" srcOrd="4" destOrd="0" parTransId="{884F0967-E4F9-4D08-9AD0-FB3407FF0295}" sibTransId="{B8B550E9-D368-4D71-8F1F-DAF488EE32F4}"/>
    <dgm:cxn modelId="{044B78E3-177B-4EEA-9873-8D571438B152}" type="presOf" srcId="{183D0BDF-1675-498A-9AD9-18AD40F81E56}" destId="{2B0F082A-A75E-462C-A80E-F8666A3894C9}" srcOrd="0" destOrd="0" presId="urn:microsoft.com/office/officeart/2005/8/layout/hierarchy4"/>
    <dgm:cxn modelId="{1AC0D9F5-277A-4A77-8807-80DCD9F7D785}" type="presParOf" srcId="{2B0F082A-A75E-462C-A80E-F8666A3894C9}" destId="{71E43C42-373D-4550-AAF0-8EE08C42A668}" srcOrd="0" destOrd="0" presId="urn:microsoft.com/office/officeart/2005/8/layout/hierarchy4"/>
    <dgm:cxn modelId="{FFFB9476-FE26-4220-9151-EE8344757BBD}" type="presParOf" srcId="{71E43C42-373D-4550-AAF0-8EE08C42A668}" destId="{6E0F2C6C-A541-4BF6-9C3D-BAB08866C93B}" srcOrd="0" destOrd="0" presId="urn:microsoft.com/office/officeart/2005/8/layout/hierarchy4"/>
    <dgm:cxn modelId="{07977DC1-E9AB-4A66-9855-B720C935F51B}" type="presParOf" srcId="{71E43C42-373D-4550-AAF0-8EE08C42A668}" destId="{91E5D309-E6F9-4B6C-802B-6E1A9FA7C525}" srcOrd="1" destOrd="0" presId="urn:microsoft.com/office/officeart/2005/8/layout/hierarchy4"/>
    <dgm:cxn modelId="{DF449327-8A85-43FF-9109-2D8805145DE2}" type="presParOf" srcId="{2B0F082A-A75E-462C-A80E-F8666A3894C9}" destId="{78F82BA9-8C24-4D83-A684-BBEEC95FC950}" srcOrd="1" destOrd="0" presId="urn:microsoft.com/office/officeart/2005/8/layout/hierarchy4"/>
    <dgm:cxn modelId="{41A2B4D7-5ADE-4885-8CB5-EA26393251A5}" type="presParOf" srcId="{2B0F082A-A75E-462C-A80E-F8666A3894C9}" destId="{19341833-DB2F-4736-84F1-88C4EA7832AF}" srcOrd="2" destOrd="0" presId="urn:microsoft.com/office/officeart/2005/8/layout/hierarchy4"/>
    <dgm:cxn modelId="{3564E68C-E31C-4C3C-8B4C-A5EB550761AA}" type="presParOf" srcId="{19341833-DB2F-4736-84F1-88C4EA7832AF}" destId="{466DE9FE-07FF-460F-AFC2-6885B246E8B3}" srcOrd="0" destOrd="0" presId="urn:microsoft.com/office/officeart/2005/8/layout/hierarchy4"/>
    <dgm:cxn modelId="{20037DAB-C7EA-4313-822A-DA3B980E1876}" type="presParOf" srcId="{19341833-DB2F-4736-84F1-88C4EA7832AF}" destId="{2CA9D294-AB2A-4519-A325-DA1AB39A94A5}" srcOrd="1" destOrd="0" presId="urn:microsoft.com/office/officeart/2005/8/layout/hierarchy4"/>
    <dgm:cxn modelId="{D694740F-BE46-4478-9C14-73980FD49E9B}" type="presParOf" srcId="{2B0F082A-A75E-462C-A80E-F8666A3894C9}" destId="{69D677BC-7E2D-45DE-9BBD-F35A34246185}" srcOrd="3" destOrd="0" presId="urn:microsoft.com/office/officeart/2005/8/layout/hierarchy4"/>
    <dgm:cxn modelId="{67A62712-C8F5-41DB-B7C3-DF2A37366912}" type="presParOf" srcId="{2B0F082A-A75E-462C-A80E-F8666A3894C9}" destId="{C16B6534-F1B8-4903-B7C2-7FA6F2401085}" srcOrd="4" destOrd="0" presId="urn:microsoft.com/office/officeart/2005/8/layout/hierarchy4"/>
    <dgm:cxn modelId="{BE196532-3BC2-4CA1-B5BF-C955F26DD438}" type="presParOf" srcId="{C16B6534-F1B8-4903-B7C2-7FA6F2401085}" destId="{F8751716-E9B8-4A06-997E-9AEAF19F404E}" srcOrd="0" destOrd="0" presId="urn:microsoft.com/office/officeart/2005/8/layout/hierarchy4"/>
    <dgm:cxn modelId="{EFF9368E-8828-4C90-A4DE-5243AD05733C}" type="presParOf" srcId="{C16B6534-F1B8-4903-B7C2-7FA6F2401085}" destId="{C6C8A11E-D7ED-47FD-8806-5F0039F24934}" srcOrd="1" destOrd="0" presId="urn:microsoft.com/office/officeart/2005/8/layout/hierarchy4"/>
    <dgm:cxn modelId="{D37EDA63-D43C-4D3D-9F4E-E86D774B889F}" type="presParOf" srcId="{2B0F082A-A75E-462C-A80E-F8666A3894C9}" destId="{C013E86A-2D6B-473C-9C6C-259BE4041BFD}" srcOrd="5" destOrd="0" presId="urn:microsoft.com/office/officeart/2005/8/layout/hierarchy4"/>
    <dgm:cxn modelId="{41B50701-E812-4BDC-9D38-834D149E1A2B}" type="presParOf" srcId="{2B0F082A-A75E-462C-A80E-F8666A3894C9}" destId="{7006B19E-4A5D-41E2-B775-8F476ECEB8C3}" srcOrd="6" destOrd="0" presId="urn:microsoft.com/office/officeart/2005/8/layout/hierarchy4"/>
    <dgm:cxn modelId="{39781CF6-9B8F-42A6-BAAE-37BCAC7B1347}" type="presParOf" srcId="{7006B19E-4A5D-41E2-B775-8F476ECEB8C3}" destId="{F8B32048-636E-4429-A6A7-C395791997C3}" srcOrd="0" destOrd="0" presId="urn:microsoft.com/office/officeart/2005/8/layout/hierarchy4"/>
    <dgm:cxn modelId="{8DDD05DB-34A8-47EC-B768-69E3682AC04D}" type="presParOf" srcId="{7006B19E-4A5D-41E2-B775-8F476ECEB8C3}" destId="{0A8937B9-02AC-4D24-8034-4163CD7C576B}" srcOrd="1" destOrd="0" presId="urn:microsoft.com/office/officeart/2005/8/layout/hierarchy4"/>
    <dgm:cxn modelId="{F19BD20E-5061-4F06-BCF6-9A12A335A63F}" type="presParOf" srcId="{2B0F082A-A75E-462C-A80E-F8666A3894C9}" destId="{A8065B32-E88F-4E8F-BE7B-A5BE2CA4DE30}" srcOrd="7" destOrd="0" presId="urn:microsoft.com/office/officeart/2005/8/layout/hierarchy4"/>
    <dgm:cxn modelId="{0D0D69B0-A633-4D65-B48C-FE8A3ED52469}" type="presParOf" srcId="{2B0F082A-A75E-462C-A80E-F8666A3894C9}" destId="{BB20F2AD-F89D-430B-9CB4-99D7A4C87A54}" srcOrd="8" destOrd="0" presId="urn:microsoft.com/office/officeart/2005/8/layout/hierarchy4"/>
    <dgm:cxn modelId="{A3850D7A-668A-4A92-BD15-75B1ED22AB3B}" type="presParOf" srcId="{BB20F2AD-F89D-430B-9CB4-99D7A4C87A54}" destId="{EF1C370F-C25A-4AF2-8E92-184AA3A870F6}" srcOrd="0" destOrd="0" presId="urn:microsoft.com/office/officeart/2005/8/layout/hierarchy4"/>
    <dgm:cxn modelId="{D9431DC6-E3A6-462F-B141-F88C1121C5C5}" type="presParOf" srcId="{BB20F2AD-F89D-430B-9CB4-99D7A4C87A54}" destId="{50A0B558-54E4-470B-AEAD-D2FEE57092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C60EC-0AA4-4017-8A71-FC242A1F05B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BC5CEB3-6D27-4D4C-978C-559049233E62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務必加強英文能力，英文強才有競爭力。 </a:t>
          </a:r>
          <a:endParaRPr lang="zh-TW" altLang="en-US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</dgm:t>
    </dgm:pt>
    <dgm:pt modelId="{E76A4E51-5277-4AC2-A34C-30A89B9EA9A4}" type="parTrans" cxnId="{C23AE9AA-9340-455F-A14B-0FD4E7CFC8FC}">
      <dgm:prSet/>
      <dgm:spPr/>
      <dgm:t>
        <a:bodyPr/>
        <a:lstStyle/>
        <a:p>
          <a:endParaRPr lang="zh-TW" altLang="en-US"/>
        </a:p>
      </dgm:t>
    </dgm:pt>
    <dgm:pt modelId="{FBDE9FCF-7E96-4B6F-8BAD-E9B23B678F82}" type="sibTrans" cxnId="{C23AE9AA-9340-455F-A14B-0FD4E7CFC8FC}">
      <dgm:prSet/>
      <dgm:spPr/>
      <dgm:t>
        <a:bodyPr/>
        <a:lstStyle/>
        <a:p>
          <a:endParaRPr lang="zh-TW" altLang="en-US"/>
        </a:p>
      </dgm:t>
    </dgm:pt>
    <dgm:pt modelId="{2C0E4A65-02AB-4AE6-8B15-80E5FAA6951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認真學習、建立良好讀書習慣，努力考證照、多參加校內、校外比賽，增廣見聞，也為將來備審資料做準備</a:t>
          </a:r>
          <a:r>
            <a:rPr lang="zh-TW" dirty="0" smtClean="0"/>
            <a:t>。</a:t>
          </a:r>
          <a:endParaRPr lang="zh-TW" altLang="en-US" dirty="0"/>
        </a:p>
      </dgm:t>
    </dgm:pt>
    <dgm:pt modelId="{0B38930E-4816-4042-A48B-5F3B7FDD6FF5}" type="parTrans" cxnId="{A7A1B0F3-BDC7-48F0-AE41-BD819AE94923}">
      <dgm:prSet/>
      <dgm:spPr/>
      <dgm:t>
        <a:bodyPr/>
        <a:lstStyle/>
        <a:p>
          <a:endParaRPr lang="zh-TW" altLang="en-US"/>
        </a:p>
      </dgm:t>
    </dgm:pt>
    <dgm:pt modelId="{C11165A5-1084-42D0-946F-189F69D97ADD}" type="sibTrans" cxnId="{A7A1B0F3-BDC7-48F0-AE41-BD819AE94923}">
      <dgm:prSet/>
      <dgm:spPr/>
      <dgm:t>
        <a:bodyPr/>
        <a:lstStyle/>
        <a:p>
          <a:endParaRPr lang="zh-TW" altLang="en-US"/>
        </a:p>
      </dgm:t>
    </dgm:pt>
    <dgm:pt modelId="{FA9504C4-63B9-4902-9A3B-D1941BF62FF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多閱讀課外讀物，充實自己的內涵。</a:t>
          </a:r>
          <a:endParaRPr lang="zh-TW" altLang="en-US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</dgm:t>
    </dgm:pt>
    <dgm:pt modelId="{9A4EBAB2-F814-4517-9637-9FE74C2C3E97}" type="parTrans" cxnId="{A48920A6-1C37-430C-B992-BA4F9C34B92D}">
      <dgm:prSet/>
      <dgm:spPr/>
      <dgm:t>
        <a:bodyPr/>
        <a:lstStyle/>
        <a:p>
          <a:endParaRPr lang="zh-TW" altLang="en-US"/>
        </a:p>
      </dgm:t>
    </dgm:pt>
    <dgm:pt modelId="{94340CC1-FB7F-4FE2-BEE4-C57417E1181E}" type="sibTrans" cxnId="{A48920A6-1C37-430C-B992-BA4F9C34B92D}">
      <dgm:prSet/>
      <dgm:spPr/>
      <dgm:t>
        <a:bodyPr/>
        <a:lstStyle/>
        <a:p>
          <a:endParaRPr lang="zh-TW" altLang="en-US"/>
        </a:p>
      </dgm:t>
    </dgm:pt>
    <dgm:pt modelId="{5993BA0F-FC2F-49E3-93E0-EBC2DE115929}" type="pres">
      <dgm:prSet presAssocID="{9D6C60EC-0AA4-4017-8A71-FC242A1F05B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C2F2F6-D169-4100-B054-7EE5F79C78F8}" type="pres">
      <dgm:prSet presAssocID="{4BC5CEB3-6D27-4D4C-978C-559049233E62}" presName="comp" presStyleCnt="0"/>
      <dgm:spPr/>
    </dgm:pt>
    <dgm:pt modelId="{E4346F1C-AB37-4C36-A6F8-3C9339E740CC}" type="pres">
      <dgm:prSet presAssocID="{4BC5CEB3-6D27-4D4C-978C-559049233E62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BF4E833B-DABB-45ED-A78E-F311A3A7B71D}" type="pres">
      <dgm:prSet presAssocID="{4BC5CEB3-6D27-4D4C-978C-559049233E6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5A2734F7-7D70-4C02-8015-A89094F13452}" type="pres">
      <dgm:prSet presAssocID="{4BC5CEB3-6D27-4D4C-978C-559049233E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681858-9651-4C3A-B80A-10ACF8F847F3}" type="pres">
      <dgm:prSet presAssocID="{FBDE9FCF-7E96-4B6F-8BAD-E9B23B678F82}" presName="spacer" presStyleCnt="0"/>
      <dgm:spPr/>
    </dgm:pt>
    <dgm:pt modelId="{12030C6C-1C05-4AE4-BE72-F4C1B44B52A8}" type="pres">
      <dgm:prSet presAssocID="{2C0E4A65-02AB-4AE6-8B15-80E5FAA69519}" presName="comp" presStyleCnt="0"/>
      <dgm:spPr/>
    </dgm:pt>
    <dgm:pt modelId="{2D721F14-8FDF-421D-B0D0-C9D6865056D8}" type="pres">
      <dgm:prSet presAssocID="{2C0E4A65-02AB-4AE6-8B15-80E5FAA69519}" presName="box" presStyleLbl="node1" presStyleIdx="1" presStyleCnt="3" custLinFactNeighborY="-3350"/>
      <dgm:spPr/>
      <dgm:t>
        <a:bodyPr/>
        <a:lstStyle/>
        <a:p>
          <a:endParaRPr lang="zh-TW" altLang="en-US"/>
        </a:p>
      </dgm:t>
    </dgm:pt>
    <dgm:pt modelId="{BA6914EC-31B2-4D45-B93E-613AA407E8B2}" type="pres">
      <dgm:prSet presAssocID="{2C0E4A65-02AB-4AE6-8B15-80E5FAA6951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B44164E-2657-4047-ACB1-77CD760D29D8}" type="pres">
      <dgm:prSet presAssocID="{2C0E4A65-02AB-4AE6-8B15-80E5FAA6951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98B6F-6CA2-41B7-AC11-01763A7084E6}" type="pres">
      <dgm:prSet presAssocID="{C11165A5-1084-42D0-946F-189F69D97ADD}" presName="spacer" presStyleCnt="0"/>
      <dgm:spPr/>
    </dgm:pt>
    <dgm:pt modelId="{F052F15C-E2C4-4B19-89C5-CCAF1D05BE4A}" type="pres">
      <dgm:prSet presAssocID="{FA9504C4-63B9-4902-9A3B-D1941BF62FFC}" presName="comp" presStyleCnt="0"/>
      <dgm:spPr/>
    </dgm:pt>
    <dgm:pt modelId="{280EE3E8-5732-4B93-90B8-D17A91726DF4}" type="pres">
      <dgm:prSet presAssocID="{FA9504C4-63B9-4902-9A3B-D1941BF62FFC}" presName="box" presStyleLbl="node1" presStyleIdx="2" presStyleCnt="3" custLinFactNeighborY="-6701"/>
      <dgm:spPr/>
      <dgm:t>
        <a:bodyPr/>
        <a:lstStyle/>
        <a:p>
          <a:endParaRPr lang="zh-TW" altLang="en-US"/>
        </a:p>
      </dgm:t>
    </dgm:pt>
    <dgm:pt modelId="{92ED1E3D-AC81-4C83-B716-F1FA3EC54B2A}" type="pres">
      <dgm:prSet presAssocID="{FA9504C4-63B9-4902-9A3B-D1941BF62FFC}" presName="img" presStyleLbl="fgImgPlace1" presStyleIdx="2" presStyleCnt="3" custLinFactNeighborX="635" custLinFactNeighborY="-8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8AE1F563-A6FE-4932-9870-C47975B614FE}" type="pres">
      <dgm:prSet presAssocID="{FA9504C4-63B9-4902-9A3B-D1941BF62FF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A1B0F3-BDC7-48F0-AE41-BD819AE94923}" srcId="{9D6C60EC-0AA4-4017-8A71-FC242A1F05BB}" destId="{2C0E4A65-02AB-4AE6-8B15-80E5FAA69519}" srcOrd="1" destOrd="0" parTransId="{0B38930E-4816-4042-A48B-5F3B7FDD6FF5}" sibTransId="{C11165A5-1084-42D0-946F-189F69D97ADD}"/>
    <dgm:cxn modelId="{36F140CD-B996-421A-97A7-ECA2BACFCE68}" type="presOf" srcId="{9D6C60EC-0AA4-4017-8A71-FC242A1F05BB}" destId="{5993BA0F-FC2F-49E3-93E0-EBC2DE115929}" srcOrd="0" destOrd="0" presId="urn:microsoft.com/office/officeart/2005/8/layout/vList4"/>
    <dgm:cxn modelId="{CCF8C428-73A6-4CEF-8A02-E1AA5591EF20}" type="presOf" srcId="{4BC5CEB3-6D27-4D4C-978C-559049233E62}" destId="{E4346F1C-AB37-4C36-A6F8-3C9339E740CC}" srcOrd="0" destOrd="0" presId="urn:microsoft.com/office/officeart/2005/8/layout/vList4"/>
    <dgm:cxn modelId="{14E68A1C-1AF3-4BA4-8369-3B95E77991B6}" type="presOf" srcId="{2C0E4A65-02AB-4AE6-8B15-80E5FAA69519}" destId="{2D721F14-8FDF-421D-B0D0-C9D6865056D8}" srcOrd="0" destOrd="0" presId="urn:microsoft.com/office/officeart/2005/8/layout/vList4"/>
    <dgm:cxn modelId="{8678C359-D3C9-4C7A-B6D3-1179712D7321}" type="presOf" srcId="{FA9504C4-63B9-4902-9A3B-D1941BF62FFC}" destId="{8AE1F563-A6FE-4932-9870-C47975B614FE}" srcOrd="1" destOrd="0" presId="urn:microsoft.com/office/officeart/2005/8/layout/vList4"/>
    <dgm:cxn modelId="{A48920A6-1C37-430C-B992-BA4F9C34B92D}" srcId="{9D6C60EC-0AA4-4017-8A71-FC242A1F05BB}" destId="{FA9504C4-63B9-4902-9A3B-D1941BF62FFC}" srcOrd="2" destOrd="0" parTransId="{9A4EBAB2-F814-4517-9637-9FE74C2C3E97}" sibTransId="{94340CC1-FB7F-4FE2-BEE4-C57417E1181E}"/>
    <dgm:cxn modelId="{8319DC82-854D-4B73-8C86-6429458447D5}" type="presOf" srcId="{FA9504C4-63B9-4902-9A3B-D1941BF62FFC}" destId="{280EE3E8-5732-4B93-90B8-D17A91726DF4}" srcOrd="0" destOrd="0" presId="urn:microsoft.com/office/officeart/2005/8/layout/vList4"/>
    <dgm:cxn modelId="{C23AE9AA-9340-455F-A14B-0FD4E7CFC8FC}" srcId="{9D6C60EC-0AA4-4017-8A71-FC242A1F05BB}" destId="{4BC5CEB3-6D27-4D4C-978C-559049233E62}" srcOrd="0" destOrd="0" parTransId="{E76A4E51-5277-4AC2-A34C-30A89B9EA9A4}" sibTransId="{FBDE9FCF-7E96-4B6F-8BAD-E9B23B678F82}"/>
    <dgm:cxn modelId="{BF49F5B1-87E0-411C-B119-775A520DDB44}" type="presOf" srcId="{4BC5CEB3-6D27-4D4C-978C-559049233E62}" destId="{5A2734F7-7D70-4C02-8015-A89094F13452}" srcOrd="1" destOrd="0" presId="urn:microsoft.com/office/officeart/2005/8/layout/vList4"/>
    <dgm:cxn modelId="{69F651D7-4E2A-481D-A4E4-916BE975AAA0}" type="presOf" srcId="{2C0E4A65-02AB-4AE6-8B15-80E5FAA69519}" destId="{BB44164E-2657-4047-ACB1-77CD760D29D8}" srcOrd="1" destOrd="0" presId="urn:microsoft.com/office/officeart/2005/8/layout/vList4"/>
    <dgm:cxn modelId="{65FD5399-B8C8-463D-8F51-F5D6D46A4B07}" type="presParOf" srcId="{5993BA0F-FC2F-49E3-93E0-EBC2DE115929}" destId="{5CC2F2F6-D169-4100-B054-7EE5F79C78F8}" srcOrd="0" destOrd="0" presId="urn:microsoft.com/office/officeart/2005/8/layout/vList4"/>
    <dgm:cxn modelId="{A0CDB8A9-BBD3-4CBC-9292-36F902EAEB22}" type="presParOf" srcId="{5CC2F2F6-D169-4100-B054-7EE5F79C78F8}" destId="{E4346F1C-AB37-4C36-A6F8-3C9339E740CC}" srcOrd="0" destOrd="0" presId="urn:microsoft.com/office/officeart/2005/8/layout/vList4"/>
    <dgm:cxn modelId="{BAFE5315-6FD5-48D6-B2A1-69E9D81CDB76}" type="presParOf" srcId="{5CC2F2F6-D169-4100-B054-7EE5F79C78F8}" destId="{BF4E833B-DABB-45ED-A78E-F311A3A7B71D}" srcOrd="1" destOrd="0" presId="urn:microsoft.com/office/officeart/2005/8/layout/vList4"/>
    <dgm:cxn modelId="{E2B2A0A9-99F1-4C41-8512-4A095277286F}" type="presParOf" srcId="{5CC2F2F6-D169-4100-B054-7EE5F79C78F8}" destId="{5A2734F7-7D70-4C02-8015-A89094F13452}" srcOrd="2" destOrd="0" presId="urn:microsoft.com/office/officeart/2005/8/layout/vList4"/>
    <dgm:cxn modelId="{9B2AF920-8F1C-406C-8393-02935EC200E7}" type="presParOf" srcId="{5993BA0F-FC2F-49E3-93E0-EBC2DE115929}" destId="{E0681858-9651-4C3A-B80A-10ACF8F847F3}" srcOrd="1" destOrd="0" presId="urn:microsoft.com/office/officeart/2005/8/layout/vList4"/>
    <dgm:cxn modelId="{C6CB4613-C085-42A1-96D9-DDD23E18CF8C}" type="presParOf" srcId="{5993BA0F-FC2F-49E3-93E0-EBC2DE115929}" destId="{12030C6C-1C05-4AE4-BE72-F4C1B44B52A8}" srcOrd="2" destOrd="0" presId="urn:microsoft.com/office/officeart/2005/8/layout/vList4"/>
    <dgm:cxn modelId="{AB21B6C7-CBDF-4550-A78A-E842B65FEC8D}" type="presParOf" srcId="{12030C6C-1C05-4AE4-BE72-F4C1B44B52A8}" destId="{2D721F14-8FDF-421D-B0D0-C9D6865056D8}" srcOrd="0" destOrd="0" presId="urn:microsoft.com/office/officeart/2005/8/layout/vList4"/>
    <dgm:cxn modelId="{47804809-7735-404C-B9EB-783856DF9296}" type="presParOf" srcId="{12030C6C-1C05-4AE4-BE72-F4C1B44B52A8}" destId="{BA6914EC-31B2-4D45-B93E-613AA407E8B2}" srcOrd="1" destOrd="0" presId="urn:microsoft.com/office/officeart/2005/8/layout/vList4"/>
    <dgm:cxn modelId="{B5AFF0A4-BBFA-4F54-9FFC-DF1089A43C8D}" type="presParOf" srcId="{12030C6C-1C05-4AE4-BE72-F4C1B44B52A8}" destId="{BB44164E-2657-4047-ACB1-77CD760D29D8}" srcOrd="2" destOrd="0" presId="urn:microsoft.com/office/officeart/2005/8/layout/vList4"/>
    <dgm:cxn modelId="{C795406B-926D-4380-9C3C-4C324746581F}" type="presParOf" srcId="{5993BA0F-FC2F-49E3-93E0-EBC2DE115929}" destId="{CDA98B6F-6CA2-41B7-AC11-01763A7084E6}" srcOrd="3" destOrd="0" presId="urn:microsoft.com/office/officeart/2005/8/layout/vList4"/>
    <dgm:cxn modelId="{B0C9BF8B-0340-4888-B2EF-627C19307799}" type="presParOf" srcId="{5993BA0F-FC2F-49E3-93E0-EBC2DE115929}" destId="{F052F15C-E2C4-4B19-89C5-CCAF1D05BE4A}" srcOrd="4" destOrd="0" presId="urn:microsoft.com/office/officeart/2005/8/layout/vList4"/>
    <dgm:cxn modelId="{0B1631BF-D900-4BAD-ADA2-30F87EE3837F}" type="presParOf" srcId="{F052F15C-E2C4-4B19-89C5-CCAF1D05BE4A}" destId="{280EE3E8-5732-4B93-90B8-D17A91726DF4}" srcOrd="0" destOrd="0" presId="urn:microsoft.com/office/officeart/2005/8/layout/vList4"/>
    <dgm:cxn modelId="{987B17B0-0DC3-4CBE-9CFC-7B1380121AFB}" type="presParOf" srcId="{F052F15C-E2C4-4B19-89C5-CCAF1D05BE4A}" destId="{92ED1E3D-AC81-4C83-B716-F1FA3EC54B2A}" srcOrd="1" destOrd="0" presId="urn:microsoft.com/office/officeart/2005/8/layout/vList4"/>
    <dgm:cxn modelId="{30CD2D00-AD15-4363-B280-349BADEEBAC8}" type="presParOf" srcId="{F052F15C-E2C4-4B19-89C5-CCAF1D05BE4A}" destId="{8AE1F563-A6FE-4932-9870-C47975B614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C73F5-2B17-40F7-B95B-4E95D916171D}">
      <dsp:nvSpPr>
        <dsp:cNvPr id="0" name=""/>
        <dsp:cNvSpPr/>
      </dsp:nvSpPr>
      <dsp:spPr>
        <a:xfrm>
          <a:off x="-4885298" y="-748642"/>
          <a:ext cx="5818459" cy="5818459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E47A-BD1D-4728-AA51-39DDD4F310D8}">
      <dsp:nvSpPr>
        <dsp:cNvPr id="0" name=""/>
        <dsp:cNvSpPr/>
      </dsp:nvSpPr>
      <dsp:spPr>
        <a:xfrm>
          <a:off x="600162" y="432117"/>
          <a:ext cx="6800250" cy="86423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重視國貿專業實務技能，培養學生獨立處理貿易文件能力</a:t>
          </a:r>
          <a:endParaRPr lang="zh-TW" altLang="en-US" sz="2200" kern="1200" dirty="0">
            <a:solidFill>
              <a:schemeClr val="tx1"/>
            </a:solidFill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600162" y="432117"/>
        <a:ext cx="6800250" cy="864235"/>
      </dsp:txXfrm>
    </dsp:sp>
    <dsp:sp modelId="{9909AFED-3E91-4D9A-B731-BF22E0C2FED8}">
      <dsp:nvSpPr>
        <dsp:cNvPr id="0" name=""/>
        <dsp:cNvSpPr/>
      </dsp:nvSpPr>
      <dsp:spPr>
        <a:xfrm>
          <a:off x="60016" y="324088"/>
          <a:ext cx="1080293" cy="1080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91DC2C-1320-4EB0-B96E-0B2AA23CBF77}">
      <dsp:nvSpPr>
        <dsp:cNvPr id="0" name=""/>
        <dsp:cNvSpPr/>
      </dsp:nvSpPr>
      <dsp:spPr>
        <a:xfrm>
          <a:off x="914312" y="1728470"/>
          <a:ext cx="6486101" cy="8642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鼓勵學生參加英語能力測驗檢定，提升外語能力</a:t>
          </a:r>
          <a:endParaRPr lang="zh-TW" sz="2200" kern="1200" dirty="0">
            <a:solidFill>
              <a:schemeClr val="tx1"/>
            </a:solidFill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914312" y="1728470"/>
        <a:ext cx="6486101" cy="864235"/>
      </dsp:txXfrm>
    </dsp:sp>
    <dsp:sp modelId="{B8A64E25-19E7-478C-957F-731144E7DEF4}">
      <dsp:nvSpPr>
        <dsp:cNvPr id="0" name=""/>
        <dsp:cNvSpPr/>
      </dsp:nvSpPr>
      <dsp:spPr>
        <a:xfrm>
          <a:off x="374165" y="1620440"/>
          <a:ext cx="1080293" cy="1080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E0D961-93E6-474F-A6DB-6C7A85839A06}">
      <dsp:nvSpPr>
        <dsp:cNvPr id="0" name=""/>
        <dsp:cNvSpPr/>
      </dsp:nvSpPr>
      <dsp:spPr>
        <a:xfrm>
          <a:off x="600162" y="3024822"/>
          <a:ext cx="6800250" cy="86423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98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推動多證照政策</a:t>
          </a:r>
          <a:r>
            <a:rPr lang="en-US" sz="2200" kern="1200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(</a:t>
          </a:r>
          <a:r>
            <a:rPr lang="zh-TW" sz="2200" kern="1200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國貿業務、會計事務及電腦軟體應用丙級技術士等</a:t>
          </a:r>
          <a:r>
            <a:rPr lang="en-US" sz="2200" kern="1200" dirty="0" smtClean="0">
              <a:solidFill>
                <a:schemeClr val="tx1"/>
              </a:solidFill>
              <a:latin typeface="華康中黑體" panose="020B0509000000000000" pitchFamily="49" charset="-120"/>
              <a:ea typeface="華康中黑體" panose="020B0509000000000000" pitchFamily="49" charset="-120"/>
            </a:rPr>
            <a:t>)</a:t>
          </a:r>
          <a:endParaRPr lang="zh-TW" sz="2200" kern="1200" dirty="0">
            <a:solidFill>
              <a:schemeClr val="tx1"/>
            </a:solidFill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600162" y="3024822"/>
        <a:ext cx="6800250" cy="864235"/>
      </dsp:txXfrm>
    </dsp:sp>
    <dsp:sp modelId="{307468B9-09D2-402B-8413-3DC46BC66FA5}">
      <dsp:nvSpPr>
        <dsp:cNvPr id="0" name=""/>
        <dsp:cNvSpPr/>
      </dsp:nvSpPr>
      <dsp:spPr>
        <a:xfrm>
          <a:off x="60016" y="2916793"/>
          <a:ext cx="1080293" cy="1080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F2C6C-A541-4BF6-9C3D-BAB08866C93B}">
      <dsp:nvSpPr>
        <dsp:cNvPr id="0" name=""/>
        <dsp:cNvSpPr/>
      </dsp:nvSpPr>
      <dsp:spPr>
        <a:xfrm>
          <a:off x="493" y="0"/>
          <a:ext cx="1314911" cy="4321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eaVert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chemeClr val="tx1"/>
              </a:solidFill>
            </a:rPr>
            <a:t>健身操、公民訓練</a:t>
          </a:r>
          <a:endParaRPr lang="zh-TW" altLang="en-US" sz="3400" kern="1200" dirty="0">
            <a:solidFill>
              <a:schemeClr val="tx1"/>
            </a:solidFill>
          </a:endParaRPr>
        </a:p>
      </dsp:txBody>
      <dsp:txXfrm>
        <a:off x="39005" y="38512"/>
        <a:ext cx="1237887" cy="4244151"/>
      </dsp:txXfrm>
    </dsp:sp>
    <dsp:sp modelId="{466DE9FE-07FF-460F-AFC2-6885B246E8B3}">
      <dsp:nvSpPr>
        <dsp:cNvPr id="0" name=""/>
        <dsp:cNvSpPr/>
      </dsp:nvSpPr>
      <dsp:spPr>
        <a:xfrm>
          <a:off x="1536559" y="0"/>
          <a:ext cx="1314911" cy="4321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eaVert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才藝競賽</a:t>
          </a:r>
          <a:endParaRPr lang="zh-TW" altLang="en-US" sz="3400" kern="1200" dirty="0"/>
        </a:p>
      </dsp:txBody>
      <dsp:txXfrm>
        <a:off x="1575071" y="38512"/>
        <a:ext cx="1237887" cy="4244151"/>
      </dsp:txXfrm>
    </dsp:sp>
    <dsp:sp modelId="{F8751716-E9B8-4A06-997E-9AEAF19F404E}">
      <dsp:nvSpPr>
        <dsp:cNvPr id="0" name=""/>
        <dsp:cNvSpPr/>
      </dsp:nvSpPr>
      <dsp:spPr>
        <a:xfrm>
          <a:off x="3072375" y="0"/>
          <a:ext cx="1314911" cy="432117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eaVert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chemeClr val="tx1"/>
              </a:solidFill>
            </a:rPr>
            <a:t>校內技藝競賽</a:t>
          </a:r>
          <a:endParaRPr lang="zh-TW" altLang="en-US" sz="3400" kern="1200" dirty="0">
            <a:solidFill>
              <a:schemeClr val="tx1"/>
            </a:solidFill>
          </a:endParaRPr>
        </a:p>
      </dsp:txBody>
      <dsp:txXfrm>
        <a:off x="3110887" y="38512"/>
        <a:ext cx="1237887" cy="4244151"/>
      </dsp:txXfrm>
    </dsp:sp>
    <dsp:sp modelId="{F8B32048-636E-4429-A6A7-C395791997C3}">
      <dsp:nvSpPr>
        <dsp:cNvPr id="0" name=""/>
        <dsp:cNvSpPr/>
      </dsp:nvSpPr>
      <dsp:spPr>
        <a:xfrm>
          <a:off x="4608191" y="0"/>
          <a:ext cx="1314911" cy="4321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eaVert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chemeClr val="tx1"/>
              </a:solidFill>
            </a:rPr>
            <a:t>企業參訪，專業研習</a:t>
          </a:r>
          <a:endParaRPr lang="zh-TW" altLang="en-US" sz="3400" kern="1200" dirty="0">
            <a:solidFill>
              <a:schemeClr val="tx1"/>
            </a:solidFill>
          </a:endParaRPr>
        </a:p>
      </dsp:txBody>
      <dsp:txXfrm>
        <a:off x="4646703" y="38512"/>
        <a:ext cx="1237887" cy="4244151"/>
      </dsp:txXfrm>
    </dsp:sp>
    <dsp:sp modelId="{EF1C370F-C25A-4AF2-8E92-184AA3A870F6}">
      <dsp:nvSpPr>
        <dsp:cNvPr id="0" name=""/>
        <dsp:cNvSpPr/>
      </dsp:nvSpPr>
      <dsp:spPr>
        <a:xfrm>
          <a:off x="6144007" y="0"/>
          <a:ext cx="1314911" cy="4321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eaVert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運動會、園遊會</a:t>
          </a:r>
          <a:endParaRPr lang="zh-TW" altLang="en-US" sz="3400" kern="1200" dirty="0"/>
        </a:p>
      </dsp:txBody>
      <dsp:txXfrm>
        <a:off x="6182519" y="38512"/>
        <a:ext cx="1237887" cy="4244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46F1C-AB37-4C36-A6F8-3C9339E740CC}">
      <dsp:nvSpPr>
        <dsp:cNvPr id="0" name=""/>
        <dsp:cNvSpPr/>
      </dsp:nvSpPr>
      <dsp:spPr>
        <a:xfrm>
          <a:off x="0" y="0"/>
          <a:ext cx="7459662" cy="13503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務必加強英文能力，英文強才有競爭力。 </a:t>
          </a:r>
          <a:endParaRPr lang="zh-TW" altLang="en-US" sz="2500" kern="12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</dsp:txBody>
      <dsp:txXfrm>
        <a:off x="1626969" y="0"/>
        <a:ext cx="5832692" cy="1350367"/>
      </dsp:txXfrm>
    </dsp:sp>
    <dsp:sp modelId="{BF4E833B-DABB-45ED-A78E-F311A3A7B71D}">
      <dsp:nvSpPr>
        <dsp:cNvPr id="0" name=""/>
        <dsp:cNvSpPr/>
      </dsp:nvSpPr>
      <dsp:spPr>
        <a:xfrm>
          <a:off x="135036" y="135036"/>
          <a:ext cx="1491932" cy="10802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21F14-8FDF-421D-B0D0-C9D6865056D8}">
      <dsp:nvSpPr>
        <dsp:cNvPr id="0" name=""/>
        <dsp:cNvSpPr/>
      </dsp:nvSpPr>
      <dsp:spPr>
        <a:xfrm>
          <a:off x="0" y="1440166"/>
          <a:ext cx="7459662" cy="13503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認真學習、建立良好讀書習慣，努力考證照、多參加校內、校外比賽，增廣見聞，也為將來備審資料做準備</a:t>
          </a:r>
          <a:r>
            <a:rPr lang="zh-TW" sz="2500" kern="1200" dirty="0" smtClean="0"/>
            <a:t>。</a:t>
          </a:r>
          <a:endParaRPr lang="zh-TW" altLang="en-US" sz="2500" kern="1200" dirty="0"/>
        </a:p>
      </dsp:txBody>
      <dsp:txXfrm>
        <a:off x="1626969" y="1440166"/>
        <a:ext cx="5832692" cy="1350367"/>
      </dsp:txXfrm>
    </dsp:sp>
    <dsp:sp modelId="{BA6914EC-31B2-4D45-B93E-613AA407E8B2}">
      <dsp:nvSpPr>
        <dsp:cNvPr id="0" name=""/>
        <dsp:cNvSpPr/>
      </dsp:nvSpPr>
      <dsp:spPr>
        <a:xfrm>
          <a:off x="135036" y="1620440"/>
          <a:ext cx="1491932" cy="10802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EE3E8-5732-4B93-90B8-D17A91726DF4}">
      <dsp:nvSpPr>
        <dsp:cNvPr id="0" name=""/>
        <dsp:cNvSpPr/>
      </dsp:nvSpPr>
      <dsp:spPr>
        <a:xfrm>
          <a:off x="0" y="2880319"/>
          <a:ext cx="7459662" cy="13503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多閱讀課外讀物，充實自己的內涵。</a:t>
          </a:r>
          <a:endParaRPr lang="zh-TW" altLang="en-US" sz="2500" kern="12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</dsp:txBody>
      <dsp:txXfrm>
        <a:off x="1626969" y="2880319"/>
        <a:ext cx="5832692" cy="1350367"/>
      </dsp:txXfrm>
    </dsp:sp>
    <dsp:sp modelId="{92ED1E3D-AC81-4C83-B716-F1FA3EC54B2A}">
      <dsp:nvSpPr>
        <dsp:cNvPr id="0" name=""/>
        <dsp:cNvSpPr/>
      </dsp:nvSpPr>
      <dsp:spPr>
        <a:xfrm>
          <a:off x="144510" y="3096942"/>
          <a:ext cx="1491932" cy="10802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3D37-CD3A-4962-9AF1-281639EBD077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EF9B8-DAD1-468D-A288-630A6928D9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10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F12A-FE18-4FEF-B554-B4798E61BE24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1392-8079-444D-A4CC-53039F4E68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54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F4E7-5B51-49E6-AD65-D54C542AFA55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1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7" name="Rectangle 6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68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7136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459783" y="1697051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68575" y="2554369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314880" y="857318"/>
              <a:ext cx="856800" cy="85677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674052" y="1731953"/>
            <a:ext cx="6597699" cy="2557469"/>
            <a:chOff x="1650803" y="1721720"/>
            <a:chExt cx="6597699" cy="2557469"/>
          </a:xfrm>
        </p:grpSpPr>
        <p:sp>
          <p:nvSpPr>
            <p:cNvPr id="96" name="Rectangle 48"/>
            <p:cNvSpPr/>
            <p:nvPr/>
          </p:nvSpPr>
          <p:spPr>
            <a:xfrm>
              <a:off x="3314880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Rectangle 48"/>
            <p:cNvSpPr/>
            <p:nvPr/>
          </p:nvSpPr>
          <p:spPr>
            <a:xfrm>
              <a:off x="3314880" y="25714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ectangle 48"/>
            <p:cNvSpPr/>
            <p:nvPr userDrawn="1"/>
          </p:nvSpPr>
          <p:spPr>
            <a:xfrm>
              <a:off x="1651015" y="17268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Rectangle 48"/>
            <p:cNvSpPr/>
            <p:nvPr userDrawn="1"/>
          </p:nvSpPr>
          <p:spPr>
            <a:xfrm>
              <a:off x="1651015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Rectangle 48"/>
            <p:cNvSpPr/>
            <p:nvPr userDrawn="1"/>
          </p:nvSpPr>
          <p:spPr>
            <a:xfrm>
              <a:off x="1650803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Rectangle 48"/>
            <p:cNvSpPr/>
            <p:nvPr userDrawn="1"/>
          </p:nvSpPr>
          <p:spPr>
            <a:xfrm>
              <a:off x="3296522" y="340791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ectangle 48"/>
            <p:cNvSpPr/>
            <p:nvPr userDrawn="1"/>
          </p:nvSpPr>
          <p:spPr>
            <a:xfrm>
              <a:off x="4123935" y="3415975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Rectangle 48"/>
            <p:cNvSpPr/>
            <p:nvPr userDrawn="1"/>
          </p:nvSpPr>
          <p:spPr>
            <a:xfrm>
              <a:off x="4960387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ectangle 48"/>
            <p:cNvSpPr/>
            <p:nvPr userDrawn="1"/>
          </p:nvSpPr>
          <p:spPr>
            <a:xfrm>
              <a:off x="6562366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ectangle 48"/>
            <p:cNvSpPr/>
            <p:nvPr userDrawn="1"/>
          </p:nvSpPr>
          <p:spPr>
            <a:xfrm>
              <a:off x="7390029" y="342146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Rectangle 48"/>
            <p:cNvSpPr/>
            <p:nvPr userDrawn="1"/>
          </p:nvSpPr>
          <p:spPr>
            <a:xfrm>
              <a:off x="5794424" y="341044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Rectangle 48"/>
            <p:cNvSpPr/>
            <p:nvPr userDrawn="1"/>
          </p:nvSpPr>
          <p:spPr>
            <a:xfrm>
              <a:off x="247048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Rectangle 48"/>
            <p:cNvSpPr/>
            <p:nvPr userDrawn="1"/>
          </p:nvSpPr>
          <p:spPr>
            <a:xfrm>
              <a:off x="2470910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Rectangle 48"/>
            <p:cNvSpPr/>
            <p:nvPr userDrawn="1"/>
          </p:nvSpPr>
          <p:spPr>
            <a:xfrm>
              <a:off x="2470698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ectangle 48"/>
            <p:cNvSpPr/>
            <p:nvPr userDrawn="1"/>
          </p:nvSpPr>
          <p:spPr>
            <a:xfrm>
              <a:off x="4141967" y="251593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 48"/>
            <p:cNvSpPr/>
            <p:nvPr userDrawn="1"/>
          </p:nvSpPr>
          <p:spPr>
            <a:xfrm>
              <a:off x="6645010" y="25575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ectangle 48"/>
            <p:cNvSpPr/>
            <p:nvPr userDrawn="1"/>
          </p:nvSpPr>
          <p:spPr>
            <a:xfrm>
              <a:off x="4963893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Rectangle 48"/>
            <p:cNvSpPr/>
            <p:nvPr userDrawn="1"/>
          </p:nvSpPr>
          <p:spPr>
            <a:xfrm>
              <a:off x="4981145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Rectangle 48"/>
            <p:cNvSpPr/>
            <p:nvPr userDrawn="1"/>
          </p:nvSpPr>
          <p:spPr>
            <a:xfrm>
              <a:off x="5775161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Rectangle 48"/>
            <p:cNvSpPr/>
            <p:nvPr userDrawn="1"/>
          </p:nvSpPr>
          <p:spPr>
            <a:xfrm>
              <a:off x="5801040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ectangle 48"/>
            <p:cNvSpPr/>
            <p:nvPr userDrawn="1"/>
          </p:nvSpPr>
          <p:spPr>
            <a:xfrm>
              <a:off x="738922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ectangle 48"/>
            <p:cNvSpPr/>
            <p:nvPr userDrawn="1"/>
          </p:nvSpPr>
          <p:spPr>
            <a:xfrm>
              <a:off x="41026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Rectangle 48"/>
            <p:cNvSpPr/>
            <p:nvPr userDrawn="1"/>
          </p:nvSpPr>
          <p:spPr>
            <a:xfrm>
              <a:off x="65295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ectangle 48"/>
            <p:cNvSpPr/>
            <p:nvPr userDrawn="1"/>
          </p:nvSpPr>
          <p:spPr>
            <a:xfrm>
              <a:off x="7391702" y="255043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78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3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9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63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3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679055"/>
            <a:ext cx="7772400" cy="1109985"/>
          </a:xfrm>
        </p:spPr>
        <p:txBody>
          <a:bodyPr>
            <a:normAutofit/>
          </a:bodyPr>
          <a:lstStyle>
            <a:lvl1pPr>
              <a:defRPr sz="24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7776864" cy="47890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4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6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 userDrawn="1"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7" name="Rectangle 6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68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7136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459783" y="1697051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68575" y="2554369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314880" y="857318"/>
              <a:ext cx="856800" cy="85677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群組 3"/>
          <p:cNvGrpSpPr/>
          <p:nvPr userDrawn="1"/>
        </p:nvGrpSpPr>
        <p:grpSpPr>
          <a:xfrm>
            <a:off x="1674052" y="1731953"/>
            <a:ext cx="6597699" cy="2557469"/>
            <a:chOff x="1650803" y="1721720"/>
            <a:chExt cx="6597699" cy="2557469"/>
          </a:xfrm>
        </p:grpSpPr>
        <p:sp>
          <p:nvSpPr>
            <p:cNvPr id="96" name="Rectangle 48"/>
            <p:cNvSpPr/>
            <p:nvPr/>
          </p:nvSpPr>
          <p:spPr>
            <a:xfrm>
              <a:off x="3314880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Rectangle 48"/>
            <p:cNvSpPr/>
            <p:nvPr/>
          </p:nvSpPr>
          <p:spPr>
            <a:xfrm>
              <a:off x="3314880" y="25714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ectangle 48"/>
            <p:cNvSpPr/>
            <p:nvPr userDrawn="1"/>
          </p:nvSpPr>
          <p:spPr>
            <a:xfrm>
              <a:off x="1651015" y="17268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Rectangle 48"/>
            <p:cNvSpPr/>
            <p:nvPr userDrawn="1"/>
          </p:nvSpPr>
          <p:spPr>
            <a:xfrm>
              <a:off x="1651015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Rectangle 48"/>
            <p:cNvSpPr/>
            <p:nvPr userDrawn="1"/>
          </p:nvSpPr>
          <p:spPr>
            <a:xfrm>
              <a:off x="1650803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Rectangle 48"/>
            <p:cNvSpPr/>
            <p:nvPr userDrawn="1"/>
          </p:nvSpPr>
          <p:spPr>
            <a:xfrm>
              <a:off x="3296522" y="340791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ectangle 48"/>
            <p:cNvSpPr/>
            <p:nvPr userDrawn="1"/>
          </p:nvSpPr>
          <p:spPr>
            <a:xfrm>
              <a:off x="4123935" y="3415975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Rectangle 48"/>
            <p:cNvSpPr/>
            <p:nvPr userDrawn="1"/>
          </p:nvSpPr>
          <p:spPr>
            <a:xfrm>
              <a:off x="4960387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ectangle 48"/>
            <p:cNvSpPr/>
            <p:nvPr userDrawn="1"/>
          </p:nvSpPr>
          <p:spPr>
            <a:xfrm>
              <a:off x="6562366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ectangle 48"/>
            <p:cNvSpPr/>
            <p:nvPr userDrawn="1"/>
          </p:nvSpPr>
          <p:spPr>
            <a:xfrm>
              <a:off x="7390029" y="342146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Rectangle 48"/>
            <p:cNvSpPr/>
            <p:nvPr userDrawn="1"/>
          </p:nvSpPr>
          <p:spPr>
            <a:xfrm>
              <a:off x="5794424" y="341044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Rectangle 48"/>
            <p:cNvSpPr/>
            <p:nvPr userDrawn="1"/>
          </p:nvSpPr>
          <p:spPr>
            <a:xfrm>
              <a:off x="247048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Rectangle 48"/>
            <p:cNvSpPr/>
            <p:nvPr userDrawn="1"/>
          </p:nvSpPr>
          <p:spPr>
            <a:xfrm>
              <a:off x="2470910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Rectangle 48"/>
            <p:cNvSpPr/>
            <p:nvPr userDrawn="1"/>
          </p:nvSpPr>
          <p:spPr>
            <a:xfrm>
              <a:off x="2470698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ectangle 48"/>
            <p:cNvSpPr/>
            <p:nvPr userDrawn="1"/>
          </p:nvSpPr>
          <p:spPr>
            <a:xfrm>
              <a:off x="4141967" y="251593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 48"/>
            <p:cNvSpPr/>
            <p:nvPr userDrawn="1"/>
          </p:nvSpPr>
          <p:spPr>
            <a:xfrm>
              <a:off x="6645010" y="25575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ectangle 48"/>
            <p:cNvSpPr/>
            <p:nvPr userDrawn="1"/>
          </p:nvSpPr>
          <p:spPr>
            <a:xfrm>
              <a:off x="4963893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Rectangle 48"/>
            <p:cNvSpPr/>
            <p:nvPr userDrawn="1"/>
          </p:nvSpPr>
          <p:spPr>
            <a:xfrm>
              <a:off x="4981145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Rectangle 48"/>
            <p:cNvSpPr/>
            <p:nvPr userDrawn="1"/>
          </p:nvSpPr>
          <p:spPr>
            <a:xfrm>
              <a:off x="5775161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Rectangle 48"/>
            <p:cNvSpPr/>
            <p:nvPr userDrawn="1"/>
          </p:nvSpPr>
          <p:spPr>
            <a:xfrm>
              <a:off x="5801040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ectangle 48"/>
            <p:cNvSpPr/>
            <p:nvPr userDrawn="1"/>
          </p:nvSpPr>
          <p:spPr>
            <a:xfrm>
              <a:off x="738922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ectangle 48"/>
            <p:cNvSpPr/>
            <p:nvPr userDrawn="1"/>
          </p:nvSpPr>
          <p:spPr>
            <a:xfrm>
              <a:off x="41026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Rectangle 48"/>
            <p:cNvSpPr/>
            <p:nvPr userDrawn="1"/>
          </p:nvSpPr>
          <p:spPr>
            <a:xfrm>
              <a:off x="65295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ectangle 48"/>
            <p:cNvSpPr/>
            <p:nvPr userDrawn="1"/>
          </p:nvSpPr>
          <p:spPr>
            <a:xfrm>
              <a:off x="7391702" y="255043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65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18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2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 userDrawn="1"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7" name="Rectangle 6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68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7136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459783" y="1697051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68575" y="2554369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314880" y="857318"/>
              <a:ext cx="856800" cy="85677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群組 3"/>
          <p:cNvGrpSpPr/>
          <p:nvPr userDrawn="1"/>
        </p:nvGrpSpPr>
        <p:grpSpPr>
          <a:xfrm>
            <a:off x="1674052" y="1731953"/>
            <a:ext cx="6597699" cy="2557469"/>
            <a:chOff x="1650803" y="1721720"/>
            <a:chExt cx="6597699" cy="2557469"/>
          </a:xfrm>
        </p:grpSpPr>
        <p:sp>
          <p:nvSpPr>
            <p:cNvPr id="96" name="Rectangle 48"/>
            <p:cNvSpPr/>
            <p:nvPr/>
          </p:nvSpPr>
          <p:spPr>
            <a:xfrm>
              <a:off x="3314880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48"/>
            <p:cNvSpPr/>
            <p:nvPr/>
          </p:nvSpPr>
          <p:spPr>
            <a:xfrm>
              <a:off x="3314880" y="25714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48"/>
            <p:cNvSpPr/>
            <p:nvPr userDrawn="1"/>
          </p:nvSpPr>
          <p:spPr>
            <a:xfrm>
              <a:off x="1651015" y="17268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48"/>
            <p:cNvSpPr/>
            <p:nvPr userDrawn="1"/>
          </p:nvSpPr>
          <p:spPr>
            <a:xfrm>
              <a:off x="1651015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48"/>
            <p:cNvSpPr/>
            <p:nvPr userDrawn="1"/>
          </p:nvSpPr>
          <p:spPr>
            <a:xfrm>
              <a:off x="1650803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48"/>
            <p:cNvSpPr/>
            <p:nvPr userDrawn="1"/>
          </p:nvSpPr>
          <p:spPr>
            <a:xfrm>
              <a:off x="3296522" y="340791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48"/>
            <p:cNvSpPr/>
            <p:nvPr userDrawn="1"/>
          </p:nvSpPr>
          <p:spPr>
            <a:xfrm>
              <a:off x="4123935" y="3415975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48"/>
            <p:cNvSpPr/>
            <p:nvPr userDrawn="1"/>
          </p:nvSpPr>
          <p:spPr>
            <a:xfrm>
              <a:off x="4960387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48"/>
            <p:cNvSpPr/>
            <p:nvPr userDrawn="1"/>
          </p:nvSpPr>
          <p:spPr>
            <a:xfrm>
              <a:off x="6562366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48"/>
            <p:cNvSpPr/>
            <p:nvPr userDrawn="1"/>
          </p:nvSpPr>
          <p:spPr>
            <a:xfrm>
              <a:off x="7390029" y="342146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48"/>
            <p:cNvSpPr/>
            <p:nvPr userDrawn="1"/>
          </p:nvSpPr>
          <p:spPr>
            <a:xfrm>
              <a:off x="5794424" y="341044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48"/>
            <p:cNvSpPr/>
            <p:nvPr userDrawn="1"/>
          </p:nvSpPr>
          <p:spPr>
            <a:xfrm>
              <a:off x="247048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48"/>
            <p:cNvSpPr/>
            <p:nvPr userDrawn="1"/>
          </p:nvSpPr>
          <p:spPr>
            <a:xfrm>
              <a:off x="2470910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48"/>
            <p:cNvSpPr/>
            <p:nvPr userDrawn="1"/>
          </p:nvSpPr>
          <p:spPr>
            <a:xfrm>
              <a:off x="2470698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48"/>
            <p:cNvSpPr/>
            <p:nvPr userDrawn="1"/>
          </p:nvSpPr>
          <p:spPr>
            <a:xfrm>
              <a:off x="4141967" y="251593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48"/>
            <p:cNvSpPr/>
            <p:nvPr userDrawn="1"/>
          </p:nvSpPr>
          <p:spPr>
            <a:xfrm>
              <a:off x="6645010" y="25575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48"/>
            <p:cNvSpPr/>
            <p:nvPr userDrawn="1"/>
          </p:nvSpPr>
          <p:spPr>
            <a:xfrm>
              <a:off x="4963893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48"/>
            <p:cNvSpPr/>
            <p:nvPr userDrawn="1"/>
          </p:nvSpPr>
          <p:spPr>
            <a:xfrm>
              <a:off x="4981145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48"/>
            <p:cNvSpPr/>
            <p:nvPr userDrawn="1"/>
          </p:nvSpPr>
          <p:spPr>
            <a:xfrm>
              <a:off x="5775161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48"/>
            <p:cNvSpPr/>
            <p:nvPr userDrawn="1"/>
          </p:nvSpPr>
          <p:spPr>
            <a:xfrm>
              <a:off x="5801040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48"/>
            <p:cNvSpPr/>
            <p:nvPr userDrawn="1"/>
          </p:nvSpPr>
          <p:spPr>
            <a:xfrm>
              <a:off x="738922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48"/>
            <p:cNvSpPr/>
            <p:nvPr userDrawn="1"/>
          </p:nvSpPr>
          <p:spPr>
            <a:xfrm>
              <a:off x="41026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48"/>
            <p:cNvSpPr/>
            <p:nvPr userDrawn="1"/>
          </p:nvSpPr>
          <p:spPr>
            <a:xfrm>
              <a:off x="65295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48"/>
            <p:cNvSpPr/>
            <p:nvPr userDrawn="1"/>
          </p:nvSpPr>
          <p:spPr>
            <a:xfrm>
              <a:off x="7391702" y="255043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189" name="Rectangle 188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82872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165744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24861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24861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 220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3314880" y="857318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331488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331488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414360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414360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49723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49723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58010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58010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Rectangle 252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6297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6297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Rectangle 265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7458480" y="257193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7458480" y="17146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矩形 92"/>
          <p:cNvSpPr/>
          <p:nvPr/>
        </p:nvSpPr>
        <p:spPr>
          <a:xfrm>
            <a:off x="-252536" y="-531440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58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189" name="Rectangle 188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7" name="Rectangle 196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82872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165744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24861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24861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1" name="Rectangle 220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3314880" y="857318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331488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331488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9" name="Rectangle 228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414360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414360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Rectangle 236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49723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49723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5" name="Rectangle 244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58010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58010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3" name="Rectangle 252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6297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6297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6" name="Rectangle 265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7458480" y="257193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7458480" y="17146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矩形 92"/>
          <p:cNvSpPr/>
          <p:nvPr userDrawn="1"/>
        </p:nvSpPr>
        <p:spPr>
          <a:xfrm>
            <a:off x="-252536" y="-531440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0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>
            <a:spLocks noChangeAspect="1"/>
          </p:cNvSpPr>
          <p:nvPr/>
        </p:nvSpPr>
        <p:spPr>
          <a:xfrm>
            <a:off x="0" y="-24"/>
            <a:ext cx="856800" cy="85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0" y="857294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2872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65744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486160" y="857318"/>
            <a:ext cx="856800" cy="856800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314880" y="857318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143600" y="857318"/>
            <a:ext cx="856800" cy="856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97232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580104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629760" y="857318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458480" y="85729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6" name="Rectangle 265"/>
          <p:cNvSpPr>
            <a:spLocks noChangeAspect="1"/>
          </p:cNvSpPr>
          <p:nvPr/>
        </p:nvSpPr>
        <p:spPr>
          <a:xfrm>
            <a:off x="8287200" y="0"/>
            <a:ext cx="856800" cy="85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287200" y="857318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8" name="矩形 37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4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5" name="矩形 2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21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0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75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01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70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5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>
            <a:spLocks noChangeAspect="1"/>
          </p:cNvSpPr>
          <p:nvPr/>
        </p:nvSpPr>
        <p:spPr>
          <a:xfrm>
            <a:off x="0" y="-24"/>
            <a:ext cx="856800" cy="85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0" y="857294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2872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65744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486160" y="857318"/>
            <a:ext cx="856800" cy="856800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314880" y="857318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143600" y="857318"/>
            <a:ext cx="856800" cy="856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97232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580104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629760" y="857318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458480" y="85729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" name="Rectangle 265"/>
          <p:cNvSpPr>
            <a:spLocks noChangeAspect="1"/>
          </p:cNvSpPr>
          <p:nvPr/>
        </p:nvSpPr>
        <p:spPr>
          <a:xfrm>
            <a:off x="8287200" y="0"/>
            <a:ext cx="856800" cy="85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287200" y="857318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8" name="矩形 37"/>
          <p:cNvSpPr/>
          <p:nvPr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0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69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85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679055"/>
            <a:ext cx="7772400" cy="1109985"/>
          </a:xfrm>
        </p:spPr>
        <p:txBody>
          <a:bodyPr>
            <a:normAutofit/>
          </a:bodyPr>
          <a:lstStyle>
            <a:lvl1pPr>
              <a:defRPr sz="24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7776864" cy="47890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58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10033-0E75-47D7-99C9-1809DBA11AE6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76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 userDrawn="1"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7" name="Rectangle 6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68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7136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459783" y="1697051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68575" y="2554369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314880" y="857318"/>
              <a:ext cx="856800" cy="85677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群組 3"/>
          <p:cNvGrpSpPr/>
          <p:nvPr userDrawn="1"/>
        </p:nvGrpSpPr>
        <p:grpSpPr>
          <a:xfrm>
            <a:off x="1674052" y="1731953"/>
            <a:ext cx="6597699" cy="2557469"/>
            <a:chOff x="1650803" y="1721720"/>
            <a:chExt cx="6597699" cy="2557469"/>
          </a:xfrm>
        </p:grpSpPr>
        <p:sp>
          <p:nvSpPr>
            <p:cNvPr id="96" name="Rectangle 48"/>
            <p:cNvSpPr/>
            <p:nvPr/>
          </p:nvSpPr>
          <p:spPr>
            <a:xfrm>
              <a:off x="3314880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48"/>
            <p:cNvSpPr/>
            <p:nvPr/>
          </p:nvSpPr>
          <p:spPr>
            <a:xfrm>
              <a:off x="3314880" y="25714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48"/>
            <p:cNvSpPr/>
            <p:nvPr userDrawn="1"/>
          </p:nvSpPr>
          <p:spPr>
            <a:xfrm>
              <a:off x="1651015" y="17268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48"/>
            <p:cNvSpPr/>
            <p:nvPr userDrawn="1"/>
          </p:nvSpPr>
          <p:spPr>
            <a:xfrm>
              <a:off x="1651015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48"/>
            <p:cNvSpPr/>
            <p:nvPr userDrawn="1"/>
          </p:nvSpPr>
          <p:spPr>
            <a:xfrm>
              <a:off x="1650803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48"/>
            <p:cNvSpPr/>
            <p:nvPr userDrawn="1"/>
          </p:nvSpPr>
          <p:spPr>
            <a:xfrm>
              <a:off x="3296522" y="340791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48"/>
            <p:cNvSpPr/>
            <p:nvPr userDrawn="1"/>
          </p:nvSpPr>
          <p:spPr>
            <a:xfrm>
              <a:off x="4123935" y="3415975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48"/>
            <p:cNvSpPr/>
            <p:nvPr userDrawn="1"/>
          </p:nvSpPr>
          <p:spPr>
            <a:xfrm>
              <a:off x="4960387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48"/>
            <p:cNvSpPr/>
            <p:nvPr userDrawn="1"/>
          </p:nvSpPr>
          <p:spPr>
            <a:xfrm>
              <a:off x="6562366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48"/>
            <p:cNvSpPr/>
            <p:nvPr userDrawn="1"/>
          </p:nvSpPr>
          <p:spPr>
            <a:xfrm>
              <a:off x="7390029" y="342146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48"/>
            <p:cNvSpPr/>
            <p:nvPr userDrawn="1"/>
          </p:nvSpPr>
          <p:spPr>
            <a:xfrm>
              <a:off x="5794424" y="341044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48"/>
            <p:cNvSpPr/>
            <p:nvPr userDrawn="1"/>
          </p:nvSpPr>
          <p:spPr>
            <a:xfrm>
              <a:off x="247048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48"/>
            <p:cNvSpPr/>
            <p:nvPr userDrawn="1"/>
          </p:nvSpPr>
          <p:spPr>
            <a:xfrm>
              <a:off x="2470910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48"/>
            <p:cNvSpPr/>
            <p:nvPr userDrawn="1"/>
          </p:nvSpPr>
          <p:spPr>
            <a:xfrm>
              <a:off x="2470698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48"/>
            <p:cNvSpPr/>
            <p:nvPr userDrawn="1"/>
          </p:nvSpPr>
          <p:spPr>
            <a:xfrm>
              <a:off x="4141967" y="251593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48"/>
            <p:cNvSpPr/>
            <p:nvPr userDrawn="1"/>
          </p:nvSpPr>
          <p:spPr>
            <a:xfrm>
              <a:off x="6645010" y="25575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48"/>
            <p:cNvSpPr/>
            <p:nvPr userDrawn="1"/>
          </p:nvSpPr>
          <p:spPr>
            <a:xfrm>
              <a:off x="4963893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48"/>
            <p:cNvSpPr/>
            <p:nvPr userDrawn="1"/>
          </p:nvSpPr>
          <p:spPr>
            <a:xfrm>
              <a:off x="4981145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48"/>
            <p:cNvSpPr/>
            <p:nvPr userDrawn="1"/>
          </p:nvSpPr>
          <p:spPr>
            <a:xfrm>
              <a:off x="5775161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48"/>
            <p:cNvSpPr/>
            <p:nvPr userDrawn="1"/>
          </p:nvSpPr>
          <p:spPr>
            <a:xfrm>
              <a:off x="5801040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48"/>
            <p:cNvSpPr/>
            <p:nvPr userDrawn="1"/>
          </p:nvSpPr>
          <p:spPr>
            <a:xfrm>
              <a:off x="738922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48"/>
            <p:cNvSpPr/>
            <p:nvPr userDrawn="1"/>
          </p:nvSpPr>
          <p:spPr>
            <a:xfrm>
              <a:off x="41026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48"/>
            <p:cNvSpPr/>
            <p:nvPr userDrawn="1"/>
          </p:nvSpPr>
          <p:spPr>
            <a:xfrm>
              <a:off x="65295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48"/>
            <p:cNvSpPr/>
            <p:nvPr userDrawn="1"/>
          </p:nvSpPr>
          <p:spPr>
            <a:xfrm>
              <a:off x="7391702" y="255043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189" name="Rectangle 188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7" name="Rectangle 196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82872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165744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24861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24861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1" name="Rectangle 220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3314880" y="857318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331488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331488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9" name="Rectangle 228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414360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414360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Rectangle 236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49723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49723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5" name="Rectangle 244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58010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58010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3" name="Rectangle 252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6297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6297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6" name="Rectangle 265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7458480" y="257193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7458480" y="17146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矩形 92"/>
          <p:cNvSpPr/>
          <p:nvPr userDrawn="1"/>
        </p:nvSpPr>
        <p:spPr>
          <a:xfrm>
            <a:off x="-252536" y="-531440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8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>
            <a:spLocks noChangeAspect="1"/>
          </p:cNvSpPr>
          <p:nvPr/>
        </p:nvSpPr>
        <p:spPr>
          <a:xfrm>
            <a:off x="0" y="-24"/>
            <a:ext cx="856800" cy="85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0" y="857294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2872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65744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486160" y="857318"/>
            <a:ext cx="856800" cy="856800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314880" y="857318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143600" y="857318"/>
            <a:ext cx="856800" cy="856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97232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580104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629760" y="857318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458480" y="85729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6" name="Rectangle 265"/>
          <p:cNvSpPr>
            <a:spLocks noChangeAspect="1"/>
          </p:cNvSpPr>
          <p:nvPr/>
        </p:nvSpPr>
        <p:spPr>
          <a:xfrm>
            <a:off x="8287200" y="0"/>
            <a:ext cx="856800" cy="85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287200" y="857318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8" name="矩形 37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9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5" name="矩形 2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91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5" name="矩形 24"/>
          <p:cNvSpPr/>
          <p:nvPr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23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27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1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6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46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73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53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22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679055"/>
            <a:ext cx="7772400" cy="1109985"/>
          </a:xfrm>
        </p:spPr>
        <p:txBody>
          <a:bodyPr>
            <a:normAutofit/>
          </a:bodyPr>
          <a:lstStyle>
            <a:lvl1pPr>
              <a:defRPr sz="24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7776864" cy="47890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10033-0E75-47D7-99C9-1809DBA11AE6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 userDrawn="1"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7" name="Rectangle 6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68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7136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459783" y="1697051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68575" y="2554369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314880" y="857318"/>
              <a:ext cx="856800" cy="85677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群組 3"/>
          <p:cNvGrpSpPr/>
          <p:nvPr userDrawn="1"/>
        </p:nvGrpSpPr>
        <p:grpSpPr>
          <a:xfrm>
            <a:off x="1674052" y="1731953"/>
            <a:ext cx="6597699" cy="2557469"/>
            <a:chOff x="1650803" y="1721720"/>
            <a:chExt cx="6597699" cy="2557469"/>
          </a:xfrm>
        </p:grpSpPr>
        <p:sp>
          <p:nvSpPr>
            <p:cNvPr id="96" name="Rectangle 48"/>
            <p:cNvSpPr/>
            <p:nvPr/>
          </p:nvSpPr>
          <p:spPr>
            <a:xfrm>
              <a:off x="3314880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48"/>
            <p:cNvSpPr/>
            <p:nvPr/>
          </p:nvSpPr>
          <p:spPr>
            <a:xfrm>
              <a:off x="3314880" y="25714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48"/>
            <p:cNvSpPr/>
            <p:nvPr userDrawn="1"/>
          </p:nvSpPr>
          <p:spPr>
            <a:xfrm>
              <a:off x="1651015" y="17268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48"/>
            <p:cNvSpPr/>
            <p:nvPr userDrawn="1"/>
          </p:nvSpPr>
          <p:spPr>
            <a:xfrm>
              <a:off x="1651015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48"/>
            <p:cNvSpPr/>
            <p:nvPr userDrawn="1"/>
          </p:nvSpPr>
          <p:spPr>
            <a:xfrm>
              <a:off x="1650803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48"/>
            <p:cNvSpPr/>
            <p:nvPr userDrawn="1"/>
          </p:nvSpPr>
          <p:spPr>
            <a:xfrm>
              <a:off x="3296522" y="340791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48"/>
            <p:cNvSpPr/>
            <p:nvPr userDrawn="1"/>
          </p:nvSpPr>
          <p:spPr>
            <a:xfrm>
              <a:off x="4123935" y="3415975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48"/>
            <p:cNvSpPr/>
            <p:nvPr userDrawn="1"/>
          </p:nvSpPr>
          <p:spPr>
            <a:xfrm>
              <a:off x="4960387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48"/>
            <p:cNvSpPr/>
            <p:nvPr userDrawn="1"/>
          </p:nvSpPr>
          <p:spPr>
            <a:xfrm>
              <a:off x="6562366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48"/>
            <p:cNvSpPr/>
            <p:nvPr userDrawn="1"/>
          </p:nvSpPr>
          <p:spPr>
            <a:xfrm>
              <a:off x="7390029" y="342146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48"/>
            <p:cNvSpPr/>
            <p:nvPr userDrawn="1"/>
          </p:nvSpPr>
          <p:spPr>
            <a:xfrm>
              <a:off x="5794424" y="341044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48"/>
            <p:cNvSpPr/>
            <p:nvPr userDrawn="1"/>
          </p:nvSpPr>
          <p:spPr>
            <a:xfrm>
              <a:off x="247048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48"/>
            <p:cNvSpPr/>
            <p:nvPr userDrawn="1"/>
          </p:nvSpPr>
          <p:spPr>
            <a:xfrm>
              <a:off x="2470910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48"/>
            <p:cNvSpPr/>
            <p:nvPr userDrawn="1"/>
          </p:nvSpPr>
          <p:spPr>
            <a:xfrm>
              <a:off x="2470698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48"/>
            <p:cNvSpPr/>
            <p:nvPr userDrawn="1"/>
          </p:nvSpPr>
          <p:spPr>
            <a:xfrm>
              <a:off x="4141967" y="251593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48"/>
            <p:cNvSpPr/>
            <p:nvPr userDrawn="1"/>
          </p:nvSpPr>
          <p:spPr>
            <a:xfrm>
              <a:off x="6645010" y="25575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48"/>
            <p:cNvSpPr/>
            <p:nvPr userDrawn="1"/>
          </p:nvSpPr>
          <p:spPr>
            <a:xfrm>
              <a:off x="4963893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48"/>
            <p:cNvSpPr/>
            <p:nvPr userDrawn="1"/>
          </p:nvSpPr>
          <p:spPr>
            <a:xfrm>
              <a:off x="4981145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48"/>
            <p:cNvSpPr/>
            <p:nvPr userDrawn="1"/>
          </p:nvSpPr>
          <p:spPr>
            <a:xfrm>
              <a:off x="5775161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48"/>
            <p:cNvSpPr/>
            <p:nvPr userDrawn="1"/>
          </p:nvSpPr>
          <p:spPr>
            <a:xfrm>
              <a:off x="5801040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48"/>
            <p:cNvSpPr/>
            <p:nvPr userDrawn="1"/>
          </p:nvSpPr>
          <p:spPr>
            <a:xfrm>
              <a:off x="738922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48"/>
            <p:cNvSpPr/>
            <p:nvPr userDrawn="1"/>
          </p:nvSpPr>
          <p:spPr>
            <a:xfrm>
              <a:off x="41026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48"/>
            <p:cNvSpPr/>
            <p:nvPr userDrawn="1"/>
          </p:nvSpPr>
          <p:spPr>
            <a:xfrm>
              <a:off x="65295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48"/>
            <p:cNvSpPr/>
            <p:nvPr userDrawn="1"/>
          </p:nvSpPr>
          <p:spPr>
            <a:xfrm>
              <a:off x="7391702" y="255043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908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189" name="Rectangle 188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7" name="Rectangle 196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82872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165744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24861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24861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1" name="Rectangle 220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3314880" y="857318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331488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331488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9" name="Rectangle 228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414360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414360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Rectangle 236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49723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49723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5" name="Rectangle 244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58010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58010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3" name="Rectangle 252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6297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6297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6" name="Rectangle 265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7458480" y="257193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7458480" y="17146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矩形 92"/>
          <p:cNvSpPr/>
          <p:nvPr userDrawn="1"/>
        </p:nvSpPr>
        <p:spPr>
          <a:xfrm>
            <a:off x="-252536" y="-531440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>
            <a:spLocks noChangeAspect="1"/>
          </p:cNvSpPr>
          <p:nvPr/>
        </p:nvSpPr>
        <p:spPr>
          <a:xfrm>
            <a:off x="0" y="-24"/>
            <a:ext cx="856800" cy="85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0" y="857294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2872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65744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486160" y="857318"/>
            <a:ext cx="856800" cy="856800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314880" y="857318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143600" y="857318"/>
            <a:ext cx="856800" cy="856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97232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580104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629760" y="857318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458480" y="85729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6" name="Rectangle 265"/>
          <p:cNvSpPr>
            <a:spLocks noChangeAspect="1"/>
          </p:cNvSpPr>
          <p:nvPr/>
        </p:nvSpPr>
        <p:spPr>
          <a:xfrm>
            <a:off x="8287200" y="0"/>
            <a:ext cx="856800" cy="85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287200" y="857318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8" name="矩形 37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5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5" name="矩形 2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3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69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9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74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32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18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0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68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23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23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679055"/>
            <a:ext cx="7772400" cy="1109985"/>
          </a:xfrm>
        </p:spPr>
        <p:txBody>
          <a:bodyPr>
            <a:normAutofit/>
          </a:bodyPr>
          <a:lstStyle>
            <a:lvl1pPr>
              <a:defRPr sz="24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7776864" cy="47890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175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10033-0E75-47D7-99C9-1809DBA11AE6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1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 userDrawn="1"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7" name="Rectangle 6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68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7136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459783" y="1697051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68575" y="2554369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314880" y="857318"/>
              <a:ext cx="856800" cy="85677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群組 3"/>
          <p:cNvGrpSpPr/>
          <p:nvPr userDrawn="1"/>
        </p:nvGrpSpPr>
        <p:grpSpPr>
          <a:xfrm>
            <a:off x="1674052" y="1731953"/>
            <a:ext cx="6597699" cy="2557469"/>
            <a:chOff x="1650803" y="1721720"/>
            <a:chExt cx="6597699" cy="2557469"/>
          </a:xfrm>
        </p:grpSpPr>
        <p:sp>
          <p:nvSpPr>
            <p:cNvPr id="96" name="Rectangle 48"/>
            <p:cNvSpPr/>
            <p:nvPr/>
          </p:nvSpPr>
          <p:spPr>
            <a:xfrm>
              <a:off x="3314880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48"/>
            <p:cNvSpPr/>
            <p:nvPr/>
          </p:nvSpPr>
          <p:spPr>
            <a:xfrm>
              <a:off x="3314880" y="25714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48"/>
            <p:cNvSpPr/>
            <p:nvPr userDrawn="1"/>
          </p:nvSpPr>
          <p:spPr>
            <a:xfrm>
              <a:off x="1651015" y="17268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48"/>
            <p:cNvSpPr/>
            <p:nvPr userDrawn="1"/>
          </p:nvSpPr>
          <p:spPr>
            <a:xfrm>
              <a:off x="1651015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48"/>
            <p:cNvSpPr/>
            <p:nvPr userDrawn="1"/>
          </p:nvSpPr>
          <p:spPr>
            <a:xfrm>
              <a:off x="1650803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48"/>
            <p:cNvSpPr/>
            <p:nvPr userDrawn="1"/>
          </p:nvSpPr>
          <p:spPr>
            <a:xfrm>
              <a:off x="3296522" y="340791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48"/>
            <p:cNvSpPr/>
            <p:nvPr userDrawn="1"/>
          </p:nvSpPr>
          <p:spPr>
            <a:xfrm>
              <a:off x="4123935" y="3415975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48"/>
            <p:cNvSpPr/>
            <p:nvPr userDrawn="1"/>
          </p:nvSpPr>
          <p:spPr>
            <a:xfrm>
              <a:off x="4960387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48"/>
            <p:cNvSpPr/>
            <p:nvPr userDrawn="1"/>
          </p:nvSpPr>
          <p:spPr>
            <a:xfrm>
              <a:off x="6562366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48"/>
            <p:cNvSpPr/>
            <p:nvPr userDrawn="1"/>
          </p:nvSpPr>
          <p:spPr>
            <a:xfrm>
              <a:off x="7390029" y="342146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48"/>
            <p:cNvSpPr/>
            <p:nvPr userDrawn="1"/>
          </p:nvSpPr>
          <p:spPr>
            <a:xfrm>
              <a:off x="5794424" y="341044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48"/>
            <p:cNvSpPr/>
            <p:nvPr userDrawn="1"/>
          </p:nvSpPr>
          <p:spPr>
            <a:xfrm>
              <a:off x="247048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48"/>
            <p:cNvSpPr/>
            <p:nvPr userDrawn="1"/>
          </p:nvSpPr>
          <p:spPr>
            <a:xfrm>
              <a:off x="2470910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48"/>
            <p:cNvSpPr/>
            <p:nvPr userDrawn="1"/>
          </p:nvSpPr>
          <p:spPr>
            <a:xfrm>
              <a:off x="2470698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48"/>
            <p:cNvSpPr/>
            <p:nvPr userDrawn="1"/>
          </p:nvSpPr>
          <p:spPr>
            <a:xfrm>
              <a:off x="4141967" y="251593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48"/>
            <p:cNvSpPr/>
            <p:nvPr userDrawn="1"/>
          </p:nvSpPr>
          <p:spPr>
            <a:xfrm>
              <a:off x="6645010" y="25575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48"/>
            <p:cNvSpPr/>
            <p:nvPr userDrawn="1"/>
          </p:nvSpPr>
          <p:spPr>
            <a:xfrm>
              <a:off x="4963893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48"/>
            <p:cNvSpPr/>
            <p:nvPr userDrawn="1"/>
          </p:nvSpPr>
          <p:spPr>
            <a:xfrm>
              <a:off x="4981145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48"/>
            <p:cNvSpPr/>
            <p:nvPr userDrawn="1"/>
          </p:nvSpPr>
          <p:spPr>
            <a:xfrm>
              <a:off x="5775161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48"/>
            <p:cNvSpPr/>
            <p:nvPr userDrawn="1"/>
          </p:nvSpPr>
          <p:spPr>
            <a:xfrm>
              <a:off x="5801040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48"/>
            <p:cNvSpPr/>
            <p:nvPr userDrawn="1"/>
          </p:nvSpPr>
          <p:spPr>
            <a:xfrm>
              <a:off x="738922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48"/>
            <p:cNvSpPr/>
            <p:nvPr userDrawn="1"/>
          </p:nvSpPr>
          <p:spPr>
            <a:xfrm>
              <a:off x="41026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48"/>
            <p:cNvSpPr/>
            <p:nvPr userDrawn="1"/>
          </p:nvSpPr>
          <p:spPr>
            <a:xfrm>
              <a:off x="65295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48"/>
            <p:cNvSpPr/>
            <p:nvPr userDrawn="1"/>
          </p:nvSpPr>
          <p:spPr>
            <a:xfrm>
              <a:off x="7391702" y="255043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1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189" name="Rectangle 188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7" name="Rectangle 196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82872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165744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24861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24861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1" name="Rectangle 220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3314880" y="857318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331488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331488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29" name="Rectangle 228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414360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414360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37" name="Rectangle 236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49723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49723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5" name="Rectangle 244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58010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58010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3" name="Rectangle 252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6297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6297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6" name="Rectangle 265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7458480" y="257193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7458480" y="17146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>
                <a:solidFill>
                  <a:prstClr val="white"/>
                </a:solidFill>
              </a:endParaRPr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dirty="0">
                <a:solidFill>
                  <a:prstClr val="white"/>
                </a:solidFill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prstClr val="white"/>
                </a:solidFill>
              </a:endParaRPr>
            </a:p>
          </p:txBody>
        </p:sp>
      </p:grp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矩形 92"/>
          <p:cNvSpPr/>
          <p:nvPr userDrawn="1"/>
        </p:nvSpPr>
        <p:spPr>
          <a:xfrm>
            <a:off x="-252536" y="-531440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>
            <a:spLocks noChangeAspect="1"/>
          </p:cNvSpPr>
          <p:nvPr/>
        </p:nvSpPr>
        <p:spPr>
          <a:xfrm>
            <a:off x="0" y="-24"/>
            <a:ext cx="856800" cy="85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0" y="857294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2872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65744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486160" y="857318"/>
            <a:ext cx="856800" cy="856800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314880" y="857318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143600" y="857318"/>
            <a:ext cx="856800" cy="856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97232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580104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629760" y="857318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458480" y="85729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6" name="Rectangle 265"/>
          <p:cNvSpPr>
            <a:spLocks noChangeAspect="1"/>
          </p:cNvSpPr>
          <p:nvPr/>
        </p:nvSpPr>
        <p:spPr>
          <a:xfrm>
            <a:off x="8287200" y="0"/>
            <a:ext cx="856800" cy="85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287200" y="857318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8" name="矩形 37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2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prstClr val="white"/>
              </a:solidFill>
            </a:endParaRPr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5" name="矩形 2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6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6510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28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35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226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07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71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4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7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679055"/>
            <a:ext cx="7772400" cy="1109985"/>
          </a:xfrm>
        </p:spPr>
        <p:txBody>
          <a:bodyPr>
            <a:normAutofit/>
          </a:bodyPr>
          <a:lstStyle>
            <a:lvl1pPr>
              <a:defRPr sz="24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7776864" cy="47890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159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10033-0E75-47D7-99C9-1809DBA11AE6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1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25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59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12D8-8230-4E91-8CB1-6C1630B368DF}" type="datetimeFigureOut">
              <a:rPr lang="zh-TW" altLang="en-US" smtClean="0"/>
              <a:t>2018/9/14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B909-F4DB-4B00-A2D9-BB76B6554C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6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1073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7ADCEB-F251-496C-8AE6-6407A1D8E616}" type="slidenum"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0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7ADCEB-F251-496C-8AE6-6407A1D8E616}" type="slidenum"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7ADCEB-F251-496C-8AE6-6407A1D8E616}" type="slidenum"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1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7ADCEB-F251-496C-8AE6-6407A1D8E616}" type="slidenum">
              <a:rPr kumimoji="1" lang="en-US" altLang="zh-TW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22283;&#19968;2&#37329;&#36554;&#21443;&#35370;&#22577;&#21578;%20(2)&#31532;&#19968;&#21517;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&#22283;&#36031;&#31185;2.mp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7704" y="1989138"/>
            <a:ext cx="6697662" cy="13541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107</a:t>
            </a:r>
            <a:r>
              <a:rPr lang="zh-TW" altLang="en-US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學年</a:t>
            </a:r>
            <a:r>
              <a:rPr lang="zh-TW" altLang="en-US" dirty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度新生</a:t>
            </a:r>
            <a:r>
              <a:rPr lang="zh-TW" altLang="en-US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宣導</a:t>
            </a:r>
            <a:r>
              <a:rPr lang="en-US" altLang="zh-TW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/>
            </a:r>
            <a:br>
              <a:rPr lang="en-US" altLang="zh-TW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</a:br>
            <a:r>
              <a:rPr lang="zh-TW" altLang="en-US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國貿科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70125" y="3776663"/>
            <a:ext cx="6873875" cy="5715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主講人：常婷婷老師           </a:t>
            </a:r>
          </a:p>
        </p:txBody>
      </p:sp>
    </p:spTree>
    <p:extLst>
      <p:ext uri="{BB962C8B-B14F-4D97-AF65-F5344CB8AC3E}">
        <p14:creationId xmlns:p14="http://schemas.microsoft.com/office/powerpoint/2010/main" val="15437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89825" cy="85723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108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學年度（今年高三同學適用）四技二專招生管道重大變革事項：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268760"/>
            <a:ext cx="7459688" cy="4321175"/>
          </a:xfrm>
        </p:spPr>
        <p:txBody>
          <a:bodyPr>
            <a:normAutofit fontScale="92500"/>
          </a:bodyPr>
          <a:lstStyle/>
          <a:p>
            <a:pPr lvl="1" fontAlgn="base"/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自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108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學年度起，科技校院繁星計畫聯合推薦甄選入學錄取生無論放棄與否，一律不得再報名當學年度四技二專甄選入學招生，各高職學校至多可推薦人數由原本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12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名改為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名。</a:t>
            </a:r>
            <a:endParaRPr lang="zh-TW" altLang="zh-TW" sz="1200" dirty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1" fontAlgn="base"/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自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108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學年度起，四技二專日間部聯合登記分發入學採各科目彈性權重機制，國文、英文及數學之共同科目權重為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至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倍之間（權重級距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0.25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；亦即權重可訂為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倍、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1.25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倍、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1.5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倍、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1.75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倍或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倍），專業科目權重為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至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倍之間（權重級距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0.25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；亦即權重可訂為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倍、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2.25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倍、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2.5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倍、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2.75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倍或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倍），且專業科目加權後總分至少須高於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含等於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共同科目加權後總分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100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分</a:t>
            </a:r>
            <a:r>
              <a:rPr lang="zh-TW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zh-TW" altLang="zh-TW" sz="1200" dirty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1" fontAlgn="base"/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自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108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學年度起，四技二專甄選入學招生第二階段備審資料審查必採「專題製作學習成果」或「專業實習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含實驗、實務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科目實習報告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成果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」，亦可兩者皆為備審資料之採計項目。</a:t>
            </a:r>
            <a:endParaRPr lang="zh-TW" altLang="zh-TW" sz="1200" dirty="0">
              <a:solidFill>
                <a:schemeClr val="tx1">
                  <a:lumMod val="95000"/>
                  <a:lumOff val="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38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107</a:t>
            </a:r>
            <a:r>
              <a:rPr lang="zh-TW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年國貿科升學表現</a:t>
            </a:r>
            <a:endParaRPr lang="zh-TW" altLang="en-US" sz="48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1692" y="5842337"/>
            <a:ext cx="892899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181</a:t>
            </a:r>
            <a:r>
              <a:rPr lang="zh-TW" altLang="en-US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人，錄取國立</a:t>
            </a:r>
            <a:r>
              <a:rPr lang="en-US" altLang="zh-TW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107</a:t>
            </a:r>
            <a:r>
              <a:rPr lang="zh-TW" altLang="en-US" sz="60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人</a:t>
            </a:r>
            <a:endParaRPr lang="zh-TW" altLang="en-US" sz="6000" dirty="0"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58892"/>
              </p:ext>
            </p:extLst>
          </p:nvPr>
        </p:nvGraphicFramePr>
        <p:xfrm>
          <a:off x="755576" y="1700808"/>
          <a:ext cx="7416304" cy="427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工作表" r:id="rId3" imgW="12382580" imgH="11879539" progId="Excel.Sheet.12">
                  <p:embed/>
                </p:oleObj>
              </mc:Choice>
              <mc:Fallback>
                <p:oleObj name="工作表" r:id="rId3" imgW="12382580" imgH="118795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700808"/>
                        <a:ext cx="7416304" cy="4275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1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 smtClean="0"/>
              <a:t>高一課程變革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一年級下學期</a:t>
            </a:r>
            <a:r>
              <a:rPr lang="zh-TW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有一學分選修課程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346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275482" y="3326092"/>
            <a:ext cx="2671142" cy="2583745"/>
          </a:xfrm>
          <a:prstGeom prst="rect">
            <a:avLst/>
          </a:prstGeom>
          <a:gradFill>
            <a:gsLst>
              <a:gs pos="0">
                <a:srgbClr val="FF9933">
                  <a:alpha val="50000"/>
                </a:srgbClr>
              </a:gs>
              <a:gs pos="100000">
                <a:srgbClr val="FF9933">
                  <a:alpha val="0"/>
                </a:srgb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2700" kern="1200" dirty="0" smtClean="0"/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TQC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中、英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電腦軟體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丙級</a:t>
            </a: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30378" y="3326092"/>
            <a:ext cx="2671142" cy="2583745"/>
          </a:xfrm>
          <a:prstGeom prst="rect">
            <a:avLst/>
          </a:prstGeom>
          <a:gradFill>
            <a:gsLst>
              <a:gs pos="0">
                <a:srgbClr val="33CC33">
                  <a:alpha val="50000"/>
                </a:srgbClr>
              </a:gs>
              <a:gs pos="100000">
                <a:srgbClr val="33CC33">
                  <a:alpha val="0"/>
                </a:srgb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商教會會計能力測驗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丙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、乙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國貿業務丙級</a:t>
            </a:r>
          </a:p>
        </p:txBody>
      </p:sp>
      <p:sp>
        <p:nvSpPr>
          <p:cNvPr id="32" name="矩形 31"/>
          <p:cNvSpPr/>
          <p:nvPr/>
        </p:nvSpPr>
        <p:spPr>
          <a:xfrm>
            <a:off x="185275" y="3326093"/>
            <a:ext cx="2671142" cy="2583744"/>
          </a:xfrm>
          <a:prstGeom prst="rect">
            <a:avLst/>
          </a:prstGeom>
          <a:gradFill flip="none" rotWithShape="1">
            <a:gsLst>
              <a:gs pos="0">
                <a:srgbClr val="CC0099">
                  <a:alpha val="50000"/>
                </a:srgbClr>
              </a:gs>
              <a:gs pos="100000">
                <a:srgbClr val="CC0099">
                  <a:alpha val="0"/>
                </a:srgbClr>
              </a:gs>
            </a:gsLst>
            <a:lin ang="54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教會英語能力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endParaRPr lang="en-US" altLang="zh-TW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全民英檢</a:t>
            </a:r>
            <a:r>
              <a:rPr lang="en-US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初、中級</a:t>
            </a:r>
            <a:endParaRPr lang="en-US" altLang="zh-TW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18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多益能力測驗</a:t>
            </a:r>
            <a:endParaRPr lang="zh-TW" altLang="en-US" sz="27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5400" dirty="0" smtClean="0"/>
              <a:t>   </a:t>
            </a:r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證照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185275" y="2144415"/>
            <a:ext cx="2671142" cy="1181677"/>
            <a:chOff x="2373" y="1517619"/>
            <a:chExt cx="2314508" cy="835200"/>
          </a:xfrm>
        </p:grpSpPr>
        <p:sp>
          <p:nvSpPr>
            <p:cNvPr id="33" name="矩形 32"/>
            <p:cNvSpPr/>
            <p:nvPr/>
          </p:nvSpPr>
          <p:spPr>
            <a:xfrm>
              <a:off x="2373" y="1517619"/>
              <a:ext cx="2314508" cy="835200"/>
            </a:xfrm>
            <a:prstGeom prst="rect">
              <a:avLst/>
            </a:prstGeom>
            <a:solidFill>
              <a:srgbClr val="CC0099"/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矩形 33"/>
            <p:cNvSpPr/>
            <p:nvPr/>
          </p:nvSpPr>
          <p:spPr>
            <a:xfrm>
              <a:off x="2373" y="1517619"/>
              <a:ext cx="2314508" cy="83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語文類</a:t>
              </a:r>
              <a:endParaRPr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230378" y="2144415"/>
            <a:ext cx="2671142" cy="1181677"/>
            <a:chOff x="2640913" y="1517619"/>
            <a:chExt cx="2314508" cy="835200"/>
          </a:xfrm>
        </p:grpSpPr>
        <p:sp>
          <p:nvSpPr>
            <p:cNvPr id="29" name="矩形 28"/>
            <p:cNvSpPr/>
            <p:nvPr/>
          </p:nvSpPr>
          <p:spPr>
            <a:xfrm>
              <a:off x="2640913" y="1517619"/>
              <a:ext cx="2314508" cy="835200"/>
            </a:xfrm>
            <a:prstGeom prst="rect">
              <a:avLst/>
            </a:prstGeom>
            <a:solidFill>
              <a:srgbClr val="33CC33"/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2640913" y="1517619"/>
              <a:ext cx="2314508" cy="83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專業證照類</a:t>
              </a:r>
              <a:endParaRPr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275482" y="2144415"/>
            <a:ext cx="2671142" cy="1181677"/>
            <a:chOff x="5279453" y="1517619"/>
            <a:chExt cx="2314508" cy="835200"/>
          </a:xfrm>
        </p:grpSpPr>
        <p:sp>
          <p:nvSpPr>
            <p:cNvPr id="25" name="矩形 24"/>
            <p:cNvSpPr/>
            <p:nvPr/>
          </p:nvSpPr>
          <p:spPr>
            <a:xfrm>
              <a:off x="5279453" y="1517619"/>
              <a:ext cx="2314508" cy="835200"/>
            </a:xfrm>
            <a:prstGeom prst="rect">
              <a:avLst/>
            </a:prstGeom>
            <a:solidFill>
              <a:srgbClr val="FF9933"/>
            </a:solidFill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5279453" y="1517619"/>
              <a:ext cx="2314508" cy="83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資訊應用類</a:t>
              </a:r>
              <a:endParaRPr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5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96" name="Group 1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030685"/>
              </p:ext>
            </p:extLst>
          </p:nvPr>
        </p:nvGraphicFramePr>
        <p:xfrm>
          <a:off x="179512" y="908720"/>
          <a:ext cx="8746823" cy="4870360"/>
        </p:xfrm>
        <a:graphic>
          <a:graphicData uri="http://schemas.openxmlformats.org/drawingml/2006/table">
            <a:tbl>
              <a:tblPr/>
              <a:tblGrid>
                <a:gridCol w="622603"/>
                <a:gridCol w="3141447"/>
                <a:gridCol w="2544228"/>
                <a:gridCol w="2438545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高二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高三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  <a:tr h="93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商教會英語能力測驗</a:t>
                      </a: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商教會英語能力 測驗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21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商教會英語能力測驗</a:t>
                      </a:r>
                      <a:endParaRPr lang="en-US" altLang="zh-TW" sz="23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  <a:tr h="1760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kumimoji="1" lang="en-US" altLang="zh-TW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3.TQC-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中英打檢定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kumimoji="1" lang="en-US" altLang="zh-TW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多益英語測驗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  <a:tr h="1108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暑假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zh-TW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電腦軟體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altLang="zh-TW" sz="21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國貿丙檢</a:t>
                      </a: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5400" dirty="0" smtClean="0"/>
              <a:t>   </a:t>
            </a:r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證照</a:t>
            </a:r>
          </a:p>
        </p:txBody>
      </p:sp>
      <p:sp>
        <p:nvSpPr>
          <p:cNvPr id="5" name="矩形 4"/>
          <p:cNvSpPr/>
          <p:nvPr/>
        </p:nvSpPr>
        <p:spPr>
          <a:xfrm>
            <a:off x="812800" y="914400"/>
            <a:ext cx="3129280" cy="482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1"/>
          <p:cNvSpPr>
            <a:spLocks noGrp="1" noChangeArrowheads="1"/>
          </p:cNvSpPr>
          <p:nvPr>
            <p:ph type="title"/>
          </p:nvPr>
        </p:nvSpPr>
        <p:spPr>
          <a:xfrm>
            <a:off x="1607820" y="-151257"/>
            <a:ext cx="6130925" cy="1139825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取得證照的好處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87624" y="1896012"/>
            <a:ext cx="6862905" cy="812908"/>
            <a:chOff x="1296034" y="1896012"/>
            <a:chExt cx="6754495" cy="739733"/>
          </a:xfrm>
        </p:grpSpPr>
        <p:sp>
          <p:nvSpPr>
            <p:cNvPr id="20" name="圓角矩形 19"/>
            <p:cNvSpPr/>
            <p:nvPr/>
          </p:nvSpPr>
          <p:spPr>
            <a:xfrm>
              <a:off x="1296034" y="1896012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FF57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8" name="Text Box 4"/>
            <p:cNvSpPr txBox="1">
              <a:spLocks noChangeArrowheads="1"/>
            </p:cNvSpPr>
            <p:nvPr/>
          </p:nvSpPr>
          <p:spPr bwMode="auto">
            <a:xfrm>
              <a:off x="2385648" y="2027027"/>
              <a:ext cx="532288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zh-TW" altLang="en-US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檢視學習成果，專業能力證明 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1704384" y="2044482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12230" y="3010735"/>
            <a:ext cx="6754495" cy="739733"/>
            <a:chOff x="1312230" y="3010735"/>
            <a:chExt cx="6754495" cy="739733"/>
          </a:xfrm>
        </p:grpSpPr>
        <p:sp>
          <p:nvSpPr>
            <p:cNvPr id="26" name="圓角矩形 25"/>
            <p:cNvSpPr/>
            <p:nvPr/>
          </p:nvSpPr>
          <p:spPr>
            <a:xfrm>
              <a:off x="1312230" y="3010735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BC57B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6" name="Rectangle 7"/>
            <p:cNvSpPr>
              <a:spLocks noChangeArrowheads="1"/>
            </p:cNvSpPr>
            <p:nvPr/>
          </p:nvSpPr>
          <p:spPr bwMode="auto">
            <a:xfrm>
              <a:off x="2360248" y="3118763"/>
              <a:ext cx="55322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zh-TW" altLang="en-US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抵免部分科目之重修</a:t>
              </a:r>
              <a:r>
                <a:rPr lang="en-US" altLang="zh-TW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一張抵一科</a:t>
              </a:r>
              <a:r>
                <a:rPr lang="en-US" altLang="zh-TW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 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1704384" y="3139910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303018" y="4072510"/>
            <a:ext cx="6754495" cy="739733"/>
            <a:chOff x="1303018" y="4072510"/>
            <a:chExt cx="6754495" cy="739733"/>
          </a:xfrm>
        </p:grpSpPr>
        <p:sp>
          <p:nvSpPr>
            <p:cNvPr id="29" name="圓角矩形 28"/>
            <p:cNvSpPr/>
            <p:nvPr/>
          </p:nvSpPr>
          <p:spPr>
            <a:xfrm>
              <a:off x="1303018" y="4072510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DD57B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407872" y="4172864"/>
              <a:ext cx="43140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zh-TW" altLang="en-US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乙級證照可參加技優甄審 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1704384" y="4235338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296033" y="5094954"/>
            <a:ext cx="6754495" cy="739733"/>
            <a:chOff x="1296033" y="5094954"/>
            <a:chExt cx="6754495" cy="739733"/>
          </a:xfrm>
        </p:grpSpPr>
        <p:sp>
          <p:nvSpPr>
            <p:cNvPr id="32" name="圓角矩形 31"/>
            <p:cNvSpPr/>
            <p:nvPr/>
          </p:nvSpPr>
          <p:spPr>
            <a:xfrm>
              <a:off x="1296033" y="5094954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FF579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42296" y="5203209"/>
              <a:ext cx="4314001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lvl1pPr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800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證照可作為推甄備審資料 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1704384" y="5264707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1"/>
          <p:cNvSpPr>
            <a:spLocks noGrp="1" noChangeArrowheads="1"/>
          </p:cNvSpPr>
          <p:nvPr>
            <p:ph type="title"/>
          </p:nvPr>
        </p:nvSpPr>
        <p:spPr>
          <a:xfrm>
            <a:off x="1607820" y="-151257"/>
            <a:ext cx="6130925" cy="1139825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考證照必備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286496" y="2147340"/>
            <a:ext cx="6754495" cy="739733"/>
            <a:chOff x="1296034" y="1896012"/>
            <a:chExt cx="6754495" cy="739733"/>
          </a:xfrm>
        </p:grpSpPr>
        <p:sp>
          <p:nvSpPr>
            <p:cNvPr id="20" name="圓角矩形 19"/>
            <p:cNvSpPr/>
            <p:nvPr/>
          </p:nvSpPr>
          <p:spPr>
            <a:xfrm>
              <a:off x="1296034" y="1896012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FF57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8" name="Text Box 4"/>
            <p:cNvSpPr txBox="1">
              <a:spLocks noChangeArrowheads="1"/>
            </p:cNvSpPr>
            <p:nvPr/>
          </p:nvSpPr>
          <p:spPr bwMode="auto">
            <a:xfrm>
              <a:off x="2385648" y="2027027"/>
              <a:ext cx="532288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dirty="0" smtClean="0">
                  <a:ln w="0"/>
                  <a:latin typeface="華康中黑體" pitchFamily="49" charset="-120"/>
                  <a:ea typeface="華康中黑體" pitchFamily="49" charset="-120"/>
                </a:rPr>
                <a:t>身分證：請</a:t>
              </a:r>
              <a:r>
                <a:rPr lang="zh-TW" altLang="en-US" dirty="0">
                  <a:ln w="0"/>
                  <a:latin typeface="華康中黑體" pitchFamily="49" charset="-120"/>
                  <a:ea typeface="華康中黑體" pitchFamily="49" charset="-120"/>
                </a:rPr>
                <a:t>先申辦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1704384" y="2044482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13769" y="3274099"/>
            <a:ext cx="6754495" cy="739733"/>
            <a:chOff x="1312230" y="3010735"/>
            <a:chExt cx="6754495" cy="739733"/>
          </a:xfrm>
        </p:grpSpPr>
        <p:sp>
          <p:nvSpPr>
            <p:cNvPr id="26" name="圓角矩形 25"/>
            <p:cNvSpPr/>
            <p:nvPr/>
          </p:nvSpPr>
          <p:spPr>
            <a:xfrm>
              <a:off x="1312230" y="3010735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BC57B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6" name="Rectangle 7"/>
            <p:cNvSpPr>
              <a:spLocks noChangeArrowheads="1"/>
            </p:cNvSpPr>
            <p:nvPr/>
          </p:nvSpPr>
          <p:spPr bwMode="auto">
            <a:xfrm>
              <a:off x="2360248" y="3118763"/>
              <a:ext cx="19800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dirty="0" smtClean="0">
                  <a:ln w="0"/>
                  <a:latin typeface="華康中黑體" pitchFamily="49" charset="-120"/>
                  <a:ea typeface="華康中黑體" pitchFamily="49" charset="-120"/>
                </a:rPr>
                <a:t>1</a:t>
              </a:r>
              <a:r>
                <a:rPr lang="zh-TW" altLang="en-US" dirty="0" smtClean="0">
                  <a:ln w="0"/>
                  <a:latin typeface="華康中黑體" pitchFamily="49" charset="-120"/>
                  <a:ea typeface="華康中黑體" pitchFamily="49" charset="-120"/>
                </a:rPr>
                <a:t>吋照片</a:t>
              </a:r>
              <a:r>
                <a:rPr lang="en-US" altLang="zh-TW" dirty="0" smtClean="0">
                  <a:ln w="0"/>
                  <a:latin typeface="華康中黑體" pitchFamily="49" charset="-120"/>
                  <a:ea typeface="華康中黑體" pitchFamily="49" charset="-120"/>
                </a:rPr>
                <a:t>8</a:t>
              </a:r>
              <a:r>
                <a:rPr lang="zh-TW" altLang="en-US" dirty="0" smtClean="0">
                  <a:ln w="0"/>
                  <a:latin typeface="華康中黑體" pitchFamily="49" charset="-120"/>
                  <a:ea typeface="華康中黑體" pitchFamily="49" charset="-120"/>
                </a:rPr>
                <a:t>張</a:t>
              </a:r>
              <a:endParaRPr lang="en-US" altLang="zh-TW" dirty="0">
                <a:ln w="0"/>
                <a:latin typeface="華康中黑體" pitchFamily="49" charset="-120"/>
                <a:ea typeface="華康中黑體" pitchFamily="49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1704384" y="3139910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活動</a:t>
            </a:r>
            <a:endParaRPr lang="zh-TW" altLang="en-US" sz="4800" b="1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967429"/>
              </p:ext>
            </p:extLst>
          </p:nvPr>
        </p:nvGraphicFramePr>
        <p:xfrm>
          <a:off x="827088" y="1700213"/>
          <a:ext cx="7459662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0F2C6C-A541-4BF6-9C3D-BAB08866C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6E0F2C6C-A541-4BF6-9C3D-BAB08866C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6DE9FE-07FF-460F-AFC2-6885B246E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>
                                            <p:graphicEl>
                                              <a:dgm id="{466DE9FE-07FF-460F-AFC2-6885B246E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751716-E9B8-4A06-997E-9AEAF19F4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F8751716-E9B8-4A06-997E-9AEAF19F4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B32048-636E-4429-A6A7-C39579199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graphicEl>
                                              <a:dgm id="{F8B32048-636E-4429-A6A7-C39579199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1C370F-C25A-4AF2-8E92-184AA3A87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EF1C370F-C25A-4AF2-8E92-184AA3A87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9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一上、健康操</a:t>
            </a:r>
            <a:endParaRPr lang="zh-TW" altLang="en-US" dirty="0"/>
          </a:p>
        </p:txBody>
      </p:sp>
      <p:pic>
        <p:nvPicPr>
          <p:cNvPr id="5" name="內容版面配置區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77" y="1701569"/>
            <a:ext cx="6716684" cy="4318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2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一下、</a:t>
            </a:r>
            <a:r>
              <a:rPr lang="zh-TW" altLang="en-US" sz="48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公民</a:t>
            </a:r>
            <a:r>
              <a:rPr lang="zh-TW" altLang="en-US" sz="4800" b="1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訓練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213"/>
            <a:ext cx="7272808" cy="4321175"/>
          </a:xfrm>
        </p:spPr>
      </p:pic>
    </p:spTree>
    <p:extLst>
      <p:ext uri="{BB962C8B-B14F-4D97-AF65-F5344CB8AC3E}">
        <p14:creationId xmlns:p14="http://schemas.microsoft.com/office/powerpoint/2010/main" val="7582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國貿科特色</a:t>
            </a:r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625666"/>
              </p:ext>
            </p:extLst>
          </p:nvPr>
        </p:nvGraphicFramePr>
        <p:xfrm>
          <a:off x="827584" y="1700808"/>
          <a:ext cx="7459662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2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C73F5-2B17-40F7-B95B-4E95D916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09AFED-3E91-4D9A-B731-BF22E0C2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46E47A-BD1D-4728-AA51-39DDD4F31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A64E25-19E7-478C-957F-731144E7D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91DC2C-1320-4EB0-B96E-0B2AA23CB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7468B9-09D2-402B-8413-3DC46BC66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E0D961-93E6-474F-A6DB-6C7A85839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一下、</a:t>
            </a:r>
            <a:r>
              <a:rPr lang="zh-TW" altLang="en-US" sz="4000" b="1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企業參訪 ─ </a:t>
            </a:r>
            <a:r>
              <a:rPr lang="zh-TW" altLang="en-US" sz="4000" b="1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台灣集保所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213"/>
            <a:ext cx="7344816" cy="4321175"/>
          </a:xfrm>
        </p:spPr>
      </p:pic>
    </p:spTree>
    <p:extLst>
      <p:ext uri="{BB962C8B-B14F-4D97-AF65-F5344CB8AC3E}">
        <p14:creationId xmlns:p14="http://schemas.microsoft.com/office/powerpoint/2010/main" val="42832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二上、企業參訪 ─ 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永儲物流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762258"/>
            <a:ext cx="7459662" cy="4197084"/>
          </a:xfrm>
        </p:spPr>
      </p:pic>
    </p:spTree>
    <p:extLst>
      <p:ext uri="{BB962C8B-B14F-4D97-AF65-F5344CB8AC3E}">
        <p14:creationId xmlns:p14="http://schemas.microsoft.com/office/powerpoint/2010/main" val="42731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二下</a:t>
            </a:r>
            <a:r>
              <a:rPr lang="zh-TW" altLang="en-US" sz="4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、科大參訪</a:t>
            </a:r>
            <a:r>
              <a:rPr lang="en-US" altLang="zh-TW" sz="4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-</a:t>
            </a:r>
            <a:r>
              <a:rPr lang="zh-TW" altLang="en-US" sz="4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北科大</a:t>
            </a:r>
            <a:endParaRPr lang="zh-TW" altLang="en-US" sz="4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762258"/>
            <a:ext cx="7459662" cy="4197084"/>
          </a:xfrm>
        </p:spPr>
      </p:pic>
    </p:spTree>
    <p:extLst>
      <p:ext uri="{BB962C8B-B14F-4D97-AF65-F5344CB8AC3E}">
        <p14:creationId xmlns:p14="http://schemas.microsoft.com/office/powerpoint/2010/main" val="20406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參訪企業心得競賽得獎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213"/>
            <a:ext cx="7128792" cy="4321175"/>
          </a:xfrm>
        </p:spPr>
      </p:pic>
    </p:spTree>
    <p:extLst>
      <p:ext uri="{BB962C8B-B14F-4D97-AF65-F5344CB8AC3E}">
        <p14:creationId xmlns:p14="http://schemas.microsoft.com/office/powerpoint/2010/main" val="15417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  <a:hlinkClick r:id="rId2" action="ppaction://hlinkfile"/>
              </a:rPr>
              <a:t>得獎作品</a:t>
            </a:r>
            <a:r>
              <a:rPr lang="en-US" altLang="zh-TW" dirty="0" smtClean="0">
                <a:solidFill>
                  <a:prstClr val="black"/>
                </a:solidFill>
                <a:hlinkClick r:id="rId2" action="ppaction://hlinkfile"/>
              </a:rPr>
              <a:t>—</a:t>
            </a:r>
            <a:r>
              <a:rPr lang="zh-TW" altLang="en-US" dirty="0" smtClean="0">
                <a:solidFill>
                  <a:prstClr val="black"/>
                </a:solidFill>
                <a:hlinkClick r:id="rId2" action="ppaction://hlinkfile"/>
              </a:rPr>
              <a:t>國</a:t>
            </a:r>
            <a:r>
              <a:rPr lang="zh-TW" altLang="en-US" dirty="0">
                <a:solidFill>
                  <a:prstClr val="black"/>
                </a:solidFill>
                <a:hlinkClick r:id="rId2" action="ppaction://hlinkfile"/>
              </a:rPr>
              <a:t>一二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參訪企業心得</a:t>
            </a:r>
            <a:r>
              <a:rPr lang="zh-TW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競賽作品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82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還有什麼活動</a:t>
            </a:r>
            <a:endParaRPr lang="zh-TW" altLang="en-US" sz="5400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9457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59662" cy="420346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高中英文營</a:t>
            </a:r>
            <a:r>
              <a:rPr lang="en-US" altLang="zh-TW" sz="4800" dirty="0" smtClean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寒、暑假</a:t>
            </a:r>
            <a:r>
              <a:rPr lang="en-US" altLang="zh-TW" sz="48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zh-TW" altLang="en-US" sz="48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5907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762258"/>
            <a:ext cx="7459662" cy="419708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Adobe 繁黑體 Std B" pitchFamily="34" charset="-120"/>
                <a:ea typeface="Adobe 繁黑體 Std B" pitchFamily="34" charset="-120"/>
              </a:rPr>
              <a:t>班級文化交流</a:t>
            </a:r>
            <a:endParaRPr lang="zh-TW" altLang="en-US" sz="48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10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英文多益班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高二、高三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日語會語班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英語會語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班</a:t>
            </a:r>
            <a:endParaRPr lang="en-US" altLang="zh-TW" dirty="0" smtClean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其他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未知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….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目前申請學生活動計畫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8075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一下、二下、校內商業簡報比賽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2" y="1760546"/>
            <a:ext cx="7456054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畢業條件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82131" y="1830536"/>
            <a:ext cx="8424936" cy="863600"/>
            <a:chOff x="539552" y="2017589"/>
            <a:chExt cx="8163146" cy="863600"/>
          </a:xfrm>
        </p:grpSpPr>
        <p:sp>
          <p:nvSpPr>
            <p:cNvPr id="6" name="圓角矩形 5"/>
            <p:cNvSpPr/>
            <p:nvPr/>
          </p:nvSpPr>
          <p:spPr>
            <a:xfrm>
              <a:off x="539552" y="2075144"/>
              <a:ext cx="8163146" cy="739733"/>
            </a:xfrm>
            <a:prstGeom prst="roundRect">
              <a:avLst>
                <a:gd name="adj" fmla="val 50000"/>
              </a:avLst>
            </a:prstGeom>
            <a:solidFill>
              <a:srgbClr val="FF33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240084" y="2017589"/>
              <a:ext cx="6531257" cy="863600"/>
              <a:chOff x="476" y="1253"/>
              <a:chExt cx="4875" cy="544"/>
            </a:xfrm>
          </p:grpSpPr>
          <p:sp>
            <p:nvSpPr>
              <p:cNvPr id="9" name="AutoShape 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4808" cy="544"/>
              </a:xfrm>
              <a:prstGeom prst="flowChartAlternateProcess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3200">
                  <a:ea typeface="華康中黑體" panose="020B0509000000000000" pitchFamily="49" charset="-120"/>
                </a:endParaRPr>
              </a:p>
            </p:txBody>
          </p: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18" y="1351"/>
                <a:ext cx="48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畢業學分</a:t>
                </a:r>
                <a:r>
                  <a:rPr lang="en-US" altLang="zh-TW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160</a:t>
                </a: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學分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部定科目及格率</a:t>
                </a:r>
                <a:r>
                  <a:rPr lang="en-US" altLang="zh-TW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85</a:t>
                </a: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％</a:t>
                </a:r>
                <a:r>
                  <a:rPr lang="zh-TW" altLang="en-US" sz="24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 </a:t>
                </a:r>
              </a:p>
            </p:txBody>
          </p:sp>
        </p:grpSp>
        <p:sp>
          <p:nvSpPr>
            <p:cNvPr id="8" name="橢圓 7"/>
            <p:cNvSpPr/>
            <p:nvPr/>
          </p:nvSpPr>
          <p:spPr>
            <a:xfrm>
              <a:off x="764948" y="219298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1" y="2924944"/>
            <a:ext cx="82724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5" y="3998814"/>
            <a:ext cx="81629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90443"/>
            <a:ext cx="810797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一下、二下、校內會計技藝競賽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70000"/>
            <a:ext cx="734695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kern="100" dirty="0">
                <a:solidFill>
                  <a:srgbClr val="142994"/>
                </a:solidFill>
                <a:latin typeface="Calibri" pitchFamily="34" charset="0"/>
                <a:ea typeface="微軟正黑體"/>
                <a:cs typeface="Times New Roman"/>
              </a:rPr>
              <a:t>文書處理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全國第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  <a:p>
            <a:pPr lvl="1">
              <a:spcBef>
                <a:spcPts val="900"/>
              </a:spcBef>
            </a:pPr>
            <a:r>
              <a:rPr lang="zh-TW" altLang="en-US" sz="2400" kern="100" dirty="0">
                <a:solidFill>
                  <a:schemeClr val="tx1"/>
                </a:solidFill>
                <a:latin typeface="Calibri" pitchFamily="34" charset="0"/>
                <a:ea typeface="微軟正黑體"/>
                <a:cs typeface="Times New Roman"/>
              </a:rPr>
              <a:t>會</a:t>
            </a:r>
            <a:r>
              <a:rPr lang="zh-TW" altLang="zh-TW" sz="2400" kern="100" dirty="0">
                <a:solidFill>
                  <a:schemeClr val="tx1"/>
                </a:solidFill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sz="2400" kern="100" dirty="0">
                <a:solidFill>
                  <a:schemeClr val="tx1"/>
                </a:solidFill>
                <a:latin typeface="Calibri" pitchFamily="34" charset="0"/>
                <a:ea typeface="微軟正黑體"/>
                <a:cs typeface="Times New Roman"/>
              </a:rPr>
              <a:t>1</a:t>
            </a:r>
            <a:r>
              <a:rPr lang="zh-TW" altLang="zh-TW" sz="2400" kern="100" dirty="0">
                <a:solidFill>
                  <a:schemeClr val="tx1"/>
                </a:solidFill>
                <a:latin typeface="Calibri" pitchFamily="34" charset="0"/>
                <a:ea typeface="微軟正黑體"/>
                <a:cs typeface="Times New Roman"/>
              </a:rPr>
              <a:t>班 </a:t>
            </a:r>
            <a:r>
              <a:rPr lang="zh-TW" altLang="en-US" sz="2400" kern="100" dirty="0">
                <a:solidFill>
                  <a:schemeClr val="tx1"/>
                </a:solidFill>
                <a:latin typeface="Calibri" pitchFamily="34" charset="0"/>
                <a:ea typeface="微軟正黑體"/>
                <a:cs typeface="Times New Roman"/>
              </a:rPr>
              <a:t>黃翊茹，</a:t>
            </a:r>
            <a:r>
              <a:rPr lang="zh-TW" altLang="zh-TW" sz="2400" kern="100" dirty="0">
                <a:solidFill>
                  <a:schemeClr val="tx1"/>
                </a:solidFill>
                <a:latin typeface="Calibri" pitchFamily="34" charset="0"/>
                <a:ea typeface="微軟正黑體"/>
                <a:cs typeface="Times New Roman"/>
              </a:rPr>
              <a:t>技優甄審成績加分</a:t>
            </a:r>
            <a:r>
              <a:rPr lang="en-US" altLang="zh-TW" sz="2400" kern="100" dirty="0">
                <a:solidFill>
                  <a:schemeClr val="tx1"/>
                </a:solidFill>
                <a:latin typeface="Calibri" pitchFamily="34" charset="0"/>
                <a:ea typeface="微軟正黑體"/>
                <a:cs typeface="Times New Roman"/>
              </a:rPr>
              <a:t>30%</a:t>
            </a:r>
          </a:p>
          <a:p>
            <a:pPr lvl="1">
              <a:spcBef>
                <a:spcPts val="9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國立台北科技大學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</a:t>
            </a:r>
            <a:endParaRPr lang="zh-TW" altLang="en-US" dirty="0"/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827584" y="1700808"/>
            <a:ext cx="7459688" cy="43211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073275"/>
            <a:ext cx="65976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2816"/>
            <a:ext cx="7459662" cy="36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kumimoji="1"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kumimoji="1"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資訊月</a:t>
            </a: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資訊應用</a:t>
            </a:r>
            <a:r>
              <a:rPr kumimoji="1" lang="zh-TW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213"/>
            <a:ext cx="7416824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9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期許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837334"/>
              </p:ext>
            </p:extLst>
          </p:nvPr>
        </p:nvGraphicFramePr>
        <p:xfrm>
          <a:off x="899592" y="1772816"/>
          <a:ext cx="7459662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3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4E833B-DABB-45ED-A78E-F311A3A7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46F1C-AB37-4C36-A6F8-3C9339E74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6914EC-31B2-4D45-B93E-613AA407E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721F14-8FDF-421D-B0D0-C9D686505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D1E3D-AC81-4C83-B716-F1FA3EC54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0EE3E8-5732-4B93-90B8-D17A91726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王慧婷及彭煖蘋學姐分享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年畢業學長姐分享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問卷</a:t>
            </a:r>
            <a:r>
              <a:rPr lang="zh-TW" altLang="en-US" dirty="0" smtClean="0"/>
              <a:t>回饋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33551"/>
            <a:ext cx="2880319" cy="2880319"/>
          </a:xfrm>
        </p:spPr>
      </p:pic>
      <p:sp>
        <p:nvSpPr>
          <p:cNvPr id="6" name="矩形 5"/>
          <p:cNvSpPr/>
          <p:nvPr/>
        </p:nvSpPr>
        <p:spPr>
          <a:xfrm>
            <a:off x="1331640" y="508518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https://goo.gl/forms/ZlJ4Fx7KJ7I6gC3a2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94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68664" y="2104152"/>
            <a:ext cx="6428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9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kumimoji="1" lang="en-US" altLang="zh-TW" sz="115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en-US" altLang="zh-TW" sz="9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kumimoji="1" lang="zh-TW" altLang="en-US" sz="9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8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畢業條件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44454" y="3132210"/>
            <a:ext cx="8424936" cy="863600"/>
            <a:chOff x="539552" y="2017589"/>
            <a:chExt cx="8163146" cy="863600"/>
          </a:xfrm>
        </p:grpSpPr>
        <p:sp>
          <p:nvSpPr>
            <p:cNvPr id="5" name="圓角矩形 4"/>
            <p:cNvSpPr/>
            <p:nvPr/>
          </p:nvSpPr>
          <p:spPr>
            <a:xfrm>
              <a:off x="539552" y="2075144"/>
              <a:ext cx="8163146" cy="739733"/>
            </a:xfrm>
            <a:prstGeom prst="roundRect">
              <a:avLst>
                <a:gd name="adj" fmla="val 50000"/>
              </a:avLst>
            </a:prstGeom>
            <a:solidFill>
              <a:srgbClr val="FF33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240084" y="2017589"/>
              <a:ext cx="6531257" cy="863600"/>
              <a:chOff x="476" y="1253"/>
              <a:chExt cx="4875" cy="544"/>
            </a:xfrm>
          </p:grpSpPr>
          <p:sp>
            <p:nvSpPr>
              <p:cNvPr id="8" name="AutoShape 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4808" cy="544"/>
              </a:xfrm>
              <a:prstGeom prst="flowChartAlternateProcess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3200">
                  <a:ea typeface="華康中黑體" panose="020B0509000000000000" pitchFamily="49" charset="-120"/>
                </a:endParaRP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518" y="1351"/>
                <a:ext cx="48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zh-TW" altLang="en-US" sz="2400" dirty="0" smtClean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功過相抵，不能滿三過</a:t>
                </a:r>
                <a:endParaRPr lang="zh-TW" altLang="en-US" sz="24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</p:grpSp>
        <p:sp>
          <p:nvSpPr>
            <p:cNvPr id="7" name="橢圓 6"/>
            <p:cNvSpPr/>
            <p:nvPr/>
          </p:nvSpPr>
          <p:spPr>
            <a:xfrm>
              <a:off x="764948" y="219298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6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844454" y="1982936"/>
            <a:ext cx="8424936" cy="863600"/>
            <a:chOff x="539552" y="2017589"/>
            <a:chExt cx="8163146" cy="863600"/>
          </a:xfrm>
        </p:grpSpPr>
        <p:sp>
          <p:nvSpPr>
            <p:cNvPr id="14" name="圓角矩形 13"/>
            <p:cNvSpPr/>
            <p:nvPr/>
          </p:nvSpPr>
          <p:spPr>
            <a:xfrm>
              <a:off x="539552" y="2075144"/>
              <a:ext cx="8163146" cy="739733"/>
            </a:xfrm>
            <a:prstGeom prst="roundRect">
              <a:avLst>
                <a:gd name="adj" fmla="val 50000"/>
              </a:avLst>
            </a:prstGeom>
            <a:solidFill>
              <a:srgbClr val="FF33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240084" y="2017589"/>
              <a:ext cx="6531257" cy="863600"/>
              <a:chOff x="476" y="1253"/>
              <a:chExt cx="4875" cy="544"/>
            </a:xfrm>
          </p:grpSpPr>
          <p:sp>
            <p:nvSpPr>
              <p:cNvPr id="17" name="AutoShape 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4808" cy="544"/>
              </a:xfrm>
              <a:prstGeom prst="flowChartAlternateProcess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3200">
                  <a:ea typeface="華康中黑體" panose="020B0509000000000000" pitchFamily="49" charset="-120"/>
                </a:endParaRPr>
              </a:p>
            </p:txBody>
          </p:sp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518" y="1351"/>
                <a:ext cx="48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zh-TW" altLang="en-US" sz="2400" dirty="0" smtClean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公共服務小時需滿</a:t>
                </a:r>
                <a:r>
                  <a:rPr lang="en-US" altLang="zh-TW" sz="2400" dirty="0" smtClean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36</a:t>
                </a:r>
                <a:r>
                  <a:rPr lang="zh-TW" altLang="en-US" sz="2400" dirty="0" smtClean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小時</a:t>
                </a:r>
                <a:endParaRPr lang="zh-TW" altLang="en-US" sz="2400" dirty="0">
                  <a:latin typeface="華康中黑體" panose="020B0509000000000000" pitchFamily="49" charset="-120"/>
                  <a:ea typeface="華康中黑體" panose="020B0509000000000000" pitchFamily="49" charset="-120"/>
                </a:endParaRPr>
              </a:p>
            </p:txBody>
          </p:sp>
        </p:grpSp>
        <p:sp>
          <p:nvSpPr>
            <p:cNvPr id="16" name="橢圓 15"/>
            <p:cNvSpPr/>
            <p:nvPr/>
          </p:nvSpPr>
          <p:spPr>
            <a:xfrm>
              <a:off x="764948" y="219298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5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1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第一次期中考占</a:t>
            </a:r>
            <a:r>
              <a:rPr lang="en-US" altLang="zh-TW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20%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第二次期中考占</a:t>
            </a:r>
            <a:r>
              <a:rPr lang="en-US" altLang="zh-TW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20%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期末考占</a:t>
            </a:r>
            <a:r>
              <a:rPr lang="en-US" altLang="zh-TW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20%</a:t>
            </a:r>
          </a:p>
          <a:p>
            <a:r>
              <a:rPr lang="zh-TW" altLang="en-US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平時考占</a:t>
            </a:r>
            <a:r>
              <a:rPr lang="en-US" altLang="zh-TW" sz="3600" dirty="0" smtClean="0">
                <a:solidFill>
                  <a:srgbClr val="002060"/>
                </a:solidFill>
                <a:latin typeface="Adobe 黑体 Std R" pitchFamily="34" charset="-128"/>
                <a:ea typeface="Adobe 黑体 Std R" pitchFamily="34" charset="-128"/>
              </a:rPr>
              <a:t>40%</a:t>
            </a:r>
            <a:endParaRPr lang="zh-TW" altLang="en-US" sz="3600" dirty="0">
              <a:solidFill>
                <a:srgbClr val="00206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9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學期成績評分方式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02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862806" y="-60592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成績考核概要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51520" y="1962022"/>
            <a:ext cx="8483475" cy="841035"/>
            <a:chOff x="313309" y="1962022"/>
            <a:chExt cx="8421686" cy="739733"/>
          </a:xfrm>
        </p:grpSpPr>
        <p:sp>
          <p:nvSpPr>
            <p:cNvPr id="16" name="圓角矩形 15"/>
            <p:cNvSpPr/>
            <p:nvPr/>
          </p:nvSpPr>
          <p:spPr>
            <a:xfrm>
              <a:off x="313309" y="1962022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24" name="Text Box 7"/>
            <p:cNvSpPr txBox="1">
              <a:spLocks noChangeArrowheads="1"/>
            </p:cNvSpPr>
            <p:nvPr/>
          </p:nvSpPr>
          <p:spPr bwMode="auto">
            <a:xfrm>
              <a:off x="1080070" y="2060848"/>
              <a:ext cx="7200900" cy="46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學期成績</a:t>
              </a:r>
              <a:r>
                <a:rPr lang="zh-TW" altLang="en-US" dirty="0">
                  <a:solidFill>
                    <a:srgbClr val="C000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不及格且達</a:t>
              </a:r>
              <a:r>
                <a:rPr lang="en-US" altLang="zh-TW" dirty="0">
                  <a:solidFill>
                    <a:srgbClr val="C000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40</a:t>
              </a:r>
              <a:r>
                <a:rPr lang="zh-TW" altLang="en-US" dirty="0">
                  <a:solidFill>
                    <a:srgbClr val="C000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</a:t>
              </a:r>
              <a:r>
                <a:rPr lang="en-US" altLang="zh-TW" dirty="0">
                  <a:solidFill>
                    <a:srgbClr val="C000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(</a:t>
              </a:r>
              <a:r>
                <a:rPr lang="zh-TW" altLang="en-US" dirty="0">
                  <a:solidFill>
                    <a:srgbClr val="C000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含</a:t>
              </a:r>
              <a:r>
                <a:rPr lang="en-US" altLang="zh-TW" dirty="0">
                  <a:solidFill>
                    <a:srgbClr val="C000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)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者可予以補考</a:t>
              </a:r>
              <a:r>
                <a:rPr lang="zh-TW" altLang="en-US" sz="2400" dirty="0"/>
                <a:t> 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539552" y="2070246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51519" y="2948005"/>
            <a:ext cx="8483475" cy="841035"/>
            <a:chOff x="313309" y="2997757"/>
            <a:chExt cx="8421686" cy="739733"/>
          </a:xfrm>
        </p:grpSpPr>
        <p:sp>
          <p:nvSpPr>
            <p:cNvPr id="17" name="圓角矩形 16"/>
            <p:cNvSpPr/>
            <p:nvPr/>
          </p:nvSpPr>
          <p:spPr>
            <a:xfrm>
              <a:off x="313309" y="2997757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0033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28" name="Rectangle 12"/>
            <p:cNvSpPr>
              <a:spLocks noChangeArrowheads="1"/>
            </p:cNvSpPr>
            <p:nvPr/>
          </p:nvSpPr>
          <p:spPr bwMode="auto">
            <a:xfrm>
              <a:off x="1075307" y="3108068"/>
              <a:ext cx="382111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補考及格者以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60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分登錄</a:t>
              </a:r>
              <a:r>
                <a:rPr lang="zh-TW" altLang="en-US" sz="1800" dirty="0"/>
                <a:t> </a:t>
              </a:r>
            </a:p>
          </p:txBody>
        </p:sp>
        <p:sp>
          <p:nvSpPr>
            <p:cNvPr id="13" name="橢圓 12"/>
            <p:cNvSpPr/>
            <p:nvPr/>
          </p:nvSpPr>
          <p:spPr>
            <a:xfrm>
              <a:off x="539552" y="311935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51520" y="4100133"/>
            <a:ext cx="8483475" cy="841035"/>
            <a:chOff x="313309" y="4100133"/>
            <a:chExt cx="8421686" cy="739733"/>
          </a:xfrm>
        </p:grpSpPr>
        <p:sp>
          <p:nvSpPr>
            <p:cNvPr id="18" name="圓角矩形 17"/>
            <p:cNvSpPr/>
            <p:nvPr/>
          </p:nvSpPr>
          <p:spPr>
            <a:xfrm>
              <a:off x="313309" y="4100133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CC00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1083245" y="4191128"/>
              <a:ext cx="66929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未達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40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分或補考未達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60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分者，必須</a:t>
              </a:r>
              <a:r>
                <a:rPr lang="zh-TW" altLang="en-US" b="1" dirty="0">
                  <a:solidFill>
                    <a:srgbClr val="C00000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重補修</a:t>
              </a:r>
              <a:r>
                <a:rPr lang="zh-TW" altLang="en-US" sz="2400" b="1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4" name="橢圓 13"/>
            <p:cNvSpPr/>
            <p:nvPr/>
          </p:nvSpPr>
          <p:spPr>
            <a:xfrm>
              <a:off x="539552" y="421371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51520" y="5099728"/>
            <a:ext cx="8483475" cy="841035"/>
            <a:chOff x="313309" y="5099728"/>
            <a:chExt cx="8421686" cy="739733"/>
          </a:xfrm>
        </p:grpSpPr>
        <p:sp>
          <p:nvSpPr>
            <p:cNvPr id="19" name="圓角矩形 18"/>
            <p:cNvSpPr/>
            <p:nvPr/>
          </p:nvSpPr>
          <p:spPr>
            <a:xfrm>
              <a:off x="313309" y="5099728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FF00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29" name="Rectangle 13"/>
            <p:cNvSpPr>
              <a:spLocks noChangeArrowheads="1"/>
            </p:cNvSpPr>
            <p:nvPr/>
          </p:nvSpPr>
          <p:spPr bwMode="auto">
            <a:xfrm>
              <a:off x="1083245" y="5202510"/>
              <a:ext cx="76517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重補修及格者以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60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分登錄，若不及格者擇優登錄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539552" y="5217567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1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升學管道</a:t>
            </a:r>
          </a:p>
        </p:txBody>
      </p:sp>
      <p:sp>
        <p:nvSpPr>
          <p:cNvPr id="13" name="矩形 12"/>
          <p:cNvSpPr/>
          <p:nvPr/>
        </p:nvSpPr>
        <p:spPr>
          <a:xfrm rot="2723923">
            <a:off x="1981730" y="2677208"/>
            <a:ext cx="2520280" cy="25202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22000"/>
                </a:srgbClr>
              </a:gs>
              <a:gs pos="50000">
                <a:srgbClr val="00B0F0">
                  <a:tint val="44500"/>
                  <a:satMod val="160000"/>
                  <a:alpha val="33000"/>
                </a:srgbClr>
              </a:gs>
              <a:gs pos="100000">
                <a:srgbClr val="00B0F0">
                  <a:tint val="23500"/>
                  <a:satMod val="160000"/>
                  <a:alpha val="1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contrasting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200">
              <a:solidFill>
                <a:prstClr val="white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5963294" y="3262513"/>
            <a:ext cx="2497138" cy="1534639"/>
            <a:chOff x="5963294" y="3262513"/>
            <a:chExt cx="2497138" cy="1534639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965991" y="3262513"/>
              <a:ext cx="2493963" cy="684213"/>
              <a:chOff x="3279" y="1049"/>
              <a:chExt cx="1571" cy="431"/>
            </a:xfrm>
            <a:noFill/>
          </p:grpSpPr>
          <p:sp>
            <p:nvSpPr>
              <p:cNvPr id="6155" name="AutoShape 15"/>
              <p:cNvSpPr>
                <a:spLocks noChangeArrowheads="1"/>
              </p:cNvSpPr>
              <p:nvPr/>
            </p:nvSpPr>
            <p:spPr bwMode="auto">
              <a:xfrm>
                <a:off x="3833" y="1049"/>
                <a:ext cx="1017" cy="408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TW" altLang="en-US" sz="3200" dirty="0">
                    <a:solidFill>
                      <a:prstClr val="black"/>
                    </a:solidFill>
                    <a:ea typeface="華康中黑體" panose="020B0509000000000000" pitchFamily="49" charset="-120"/>
                  </a:rPr>
                  <a:t>保送</a:t>
                </a:r>
              </a:p>
            </p:txBody>
          </p:sp>
          <p:sp>
            <p:nvSpPr>
              <p:cNvPr id="6156" name="Line 17"/>
              <p:cNvSpPr>
                <a:spLocks noChangeShapeType="1"/>
              </p:cNvSpPr>
              <p:nvPr/>
            </p:nvSpPr>
            <p:spPr bwMode="auto">
              <a:xfrm flipV="1">
                <a:off x="3279" y="1185"/>
                <a:ext cx="408" cy="29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32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5963294" y="4004989"/>
              <a:ext cx="2497138" cy="792163"/>
              <a:chOff x="3279" y="1525"/>
              <a:chExt cx="1573" cy="499"/>
            </a:xfrm>
          </p:grpSpPr>
          <p:sp>
            <p:nvSpPr>
              <p:cNvPr id="6153" name="AutoShape 16"/>
              <p:cNvSpPr>
                <a:spLocks noChangeArrowheads="1"/>
              </p:cNvSpPr>
              <p:nvPr/>
            </p:nvSpPr>
            <p:spPr bwMode="auto">
              <a:xfrm>
                <a:off x="3833" y="1616"/>
                <a:ext cx="1019" cy="40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TW" altLang="en-US" sz="3200">
                    <a:solidFill>
                      <a:prstClr val="black"/>
                    </a:solidFill>
                    <a:ea typeface="華康中黑體" panose="020B0509000000000000" pitchFamily="49" charset="-120"/>
                  </a:rPr>
                  <a:t>甄審</a:t>
                </a:r>
              </a:p>
            </p:txBody>
          </p:sp>
          <p:sp>
            <p:nvSpPr>
              <p:cNvPr id="6154" name="Line 18"/>
              <p:cNvSpPr>
                <a:spLocks noChangeShapeType="1"/>
              </p:cNvSpPr>
              <p:nvPr/>
            </p:nvSpPr>
            <p:spPr bwMode="auto">
              <a:xfrm>
                <a:off x="3279" y="1525"/>
                <a:ext cx="363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3200">
                  <a:solidFill>
                    <a:prstClr val="black"/>
                  </a:solidFill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-378107" y="4840242"/>
            <a:ext cx="4787546" cy="1078193"/>
            <a:chOff x="-378107" y="4840242"/>
            <a:chExt cx="4787546" cy="1078193"/>
          </a:xfrm>
        </p:grpSpPr>
        <p:sp>
          <p:nvSpPr>
            <p:cNvPr id="6162" name="Rectangle 7"/>
            <p:cNvSpPr>
              <a:spLocks noChangeArrowheads="1"/>
            </p:cNvSpPr>
            <p:nvPr/>
          </p:nvSpPr>
          <p:spPr bwMode="auto">
            <a:xfrm>
              <a:off x="2281589" y="5011169"/>
              <a:ext cx="2127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TW" altLang="en-US" sz="3600" dirty="0">
                  <a:solidFill>
                    <a:prstClr val="black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分發入學</a:t>
              </a:r>
              <a:r>
                <a:rPr lang="zh-TW" altLang="en-US" sz="1800" dirty="0">
                  <a:solidFill>
                    <a:prstClr val="black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 </a:t>
              </a:r>
            </a:p>
          </p:txBody>
        </p:sp>
        <p:sp>
          <p:nvSpPr>
            <p:cNvPr id="14" name="弧形 13"/>
            <p:cNvSpPr/>
            <p:nvPr/>
          </p:nvSpPr>
          <p:spPr>
            <a:xfrm flipV="1">
              <a:off x="-378107" y="4840242"/>
              <a:ext cx="4787546" cy="1078193"/>
            </a:xfrm>
            <a:prstGeom prst="arc">
              <a:avLst>
                <a:gd name="adj1" fmla="val 18259431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-1930214" y="3416798"/>
            <a:ext cx="4787546" cy="1078193"/>
            <a:chOff x="-1930214" y="3416798"/>
            <a:chExt cx="4787546" cy="1078193"/>
          </a:xfrm>
        </p:grpSpPr>
        <p:sp>
          <p:nvSpPr>
            <p:cNvPr id="6158" name="Rectangle 10"/>
            <p:cNvSpPr>
              <a:spLocks noChangeArrowheads="1"/>
            </p:cNvSpPr>
            <p:nvPr/>
          </p:nvSpPr>
          <p:spPr bwMode="auto">
            <a:xfrm>
              <a:off x="679079" y="3615821"/>
              <a:ext cx="209428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TW" altLang="en-US" sz="3600" dirty="0">
                  <a:solidFill>
                    <a:prstClr val="black"/>
                  </a:solidFill>
                  <a:ea typeface="華康中黑體" panose="020B0509000000000000" pitchFamily="49" charset="-120"/>
                </a:rPr>
                <a:t>甄選入學</a:t>
              </a:r>
              <a:r>
                <a:rPr lang="zh-TW" altLang="en-US" sz="180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7" name="弧形 56"/>
            <p:cNvSpPr/>
            <p:nvPr/>
          </p:nvSpPr>
          <p:spPr>
            <a:xfrm flipV="1">
              <a:off x="-1930214" y="3416798"/>
              <a:ext cx="4787546" cy="1078193"/>
            </a:xfrm>
            <a:prstGeom prst="arc">
              <a:avLst>
                <a:gd name="adj1" fmla="val 1761677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-221095" y="1722415"/>
            <a:ext cx="4787546" cy="1078193"/>
            <a:chOff x="-221095" y="1722415"/>
            <a:chExt cx="4787546" cy="1078193"/>
          </a:xfrm>
        </p:grpSpPr>
        <p:sp>
          <p:nvSpPr>
            <p:cNvPr id="6160" name="Rectangle 8"/>
            <p:cNvSpPr>
              <a:spLocks noChangeArrowheads="1"/>
            </p:cNvSpPr>
            <p:nvPr/>
          </p:nvSpPr>
          <p:spPr bwMode="auto">
            <a:xfrm>
              <a:off x="2392360" y="1931905"/>
              <a:ext cx="2093759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TW" altLang="en-US" sz="3600" dirty="0">
                  <a:solidFill>
                    <a:prstClr val="black"/>
                  </a:solidFill>
                  <a:ea typeface="華康中黑體" panose="020B0509000000000000" pitchFamily="49" charset="-120"/>
                </a:rPr>
                <a:t>繁星計畫</a:t>
              </a:r>
              <a:r>
                <a:rPr lang="zh-TW" altLang="en-US" sz="180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58" name="弧形 57"/>
            <p:cNvSpPr/>
            <p:nvPr/>
          </p:nvSpPr>
          <p:spPr>
            <a:xfrm flipV="1">
              <a:off x="-221095" y="1722415"/>
              <a:ext cx="4787546" cy="1078193"/>
            </a:xfrm>
            <a:prstGeom prst="arc">
              <a:avLst>
                <a:gd name="adj1" fmla="val 18259431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2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982291" y="3392572"/>
            <a:ext cx="4849341" cy="1078193"/>
            <a:chOff x="982291" y="3392572"/>
            <a:chExt cx="4849341" cy="1078193"/>
          </a:xfrm>
        </p:grpSpPr>
        <p:sp>
          <p:nvSpPr>
            <p:cNvPr id="6164" name="Text Box 3"/>
            <p:cNvSpPr txBox="1">
              <a:spLocks noChangeArrowheads="1"/>
            </p:cNvSpPr>
            <p:nvPr/>
          </p:nvSpPr>
          <p:spPr bwMode="auto">
            <a:xfrm>
              <a:off x="3697782" y="3615821"/>
              <a:ext cx="2133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TW" altLang="en-US" sz="3600" dirty="0">
                  <a:solidFill>
                    <a:prstClr val="black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技優入學</a:t>
              </a:r>
              <a:r>
                <a:rPr lang="zh-TW" altLang="en-US" dirty="0">
                  <a:solidFill>
                    <a:prstClr val="black"/>
                  </a:solidFill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 </a:t>
              </a:r>
            </a:p>
          </p:txBody>
        </p:sp>
        <p:sp>
          <p:nvSpPr>
            <p:cNvPr id="59" name="弧形 58"/>
            <p:cNvSpPr/>
            <p:nvPr/>
          </p:nvSpPr>
          <p:spPr>
            <a:xfrm flipV="1">
              <a:off x="982291" y="3392572"/>
              <a:ext cx="4787546" cy="1078193"/>
            </a:xfrm>
            <a:prstGeom prst="arc">
              <a:avLst>
                <a:gd name="adj1" fmla="val 18259431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3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4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華康儷中黑" panose="020B0509000000000000" pitchFamily="49" charset="-120"/>
                <a:ea typeface="華康儷中黑" panose="020B0509000000000000" pitchFamily="49" charset="-120"/>
              </a:rPr>
              <a:t>升學</a:t>
            </a:r>
            <a:r>
              <a:rPr lang="zh-TW" altLang="en-US" sz="48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管道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</a:t>
            </a:r>
            <a:r>
              <a:rPr lang="zh-TW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不用參加統測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保送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全國技藝競賽前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全國競賽獲獎或持乙級証照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800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推甄入學</a:t>
            </a:r>
            <a:r>
              <a:rPr lang="zh-TW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參加統測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可選填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個校系報名甄試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國立普通大學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政大、中央等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只能參加推甄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分發入學</a:t>
            </a:r>
            <a:r>
              <a:rPr lang="zh-TW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參加統測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</a:p>
        </p:txBody>
      </p:sp>
    </p:spTree>
    <p:extLst>
      <p:ext uri="{BB962C8B-B14F-4D97-AF65-F5344CB8AC3E}">
        <p14:creationId xmlns:p14="http://schemas.microsoft.com/office/powerpoint/2010/main" val="31956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-59023" y="5883292"/>
            <a:ext cx="9243190" cy="5018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lnSpc>
                <a:spcPts val="336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971550" y="2852738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TW" altLang="zh-TW" sz="1800">
              <a:solidFill>
                <a:prstClr val="black"/>
              </a:solidFill>
            </a:endParaRPr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title"/>
          </p:nvPr>
        </p:nvSpPr>
        <p:spPr>
          <a:xfrm>
            <a:off x="827087" y="-27992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latin typeface="華康儷中黑" panose="020B0509000000000000" pitchFamily="49" charset="-120"/>
                <a:ea typeface="華康儷中黑" panose="020B0509000000000000" pitchFamily="49" charset="-120"/>
              </a:rPr>
              <a:t>升學考試科目</a:t>
            </a:r>
          </a:p>
        </p:txBody>
      </p:sp>
      <p:graphicFrame>
        <p:nvGraphicFramePr>
          <p:cNvPr id="12453" name="Group 1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510625"/>
              </p:ext>
            </p:extLst>
          </p:nvPr>
        </p:nvGraphicFramePr>
        <p:xfrm>
          <a:off x="107503" y="2026785"/>
          <a:ext cx="8928993" cy="3917823"/>
        </p:xfrm>
        <a:graphic>
          <a:graphicData uri="http://schemas.openxmlformats.org/drawingml/2006/table">
            <a:tbl>
              <a:tblPr/>
              <a:tblGrid>
                <a:gridCol w="1224137"/>
                <a:gridCol w="1584176"/>
                <a:gridCol w="2160240"/>
                <a:gridCol w="3960440"/>
              </a:tblGrid>
              <a:tr h="3961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群組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專一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專二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招生學校系科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00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商管群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資管群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商業概論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計算機概論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會計學、經濟學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企管、資管、國貿、會計、財務金融、行銷與流通等商業類相關系科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56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外語群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英語類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商業概論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計算機概論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英文閱讀與寫作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應用英語或其他外語等相關系科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外語群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日語類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商業概論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計算機概論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日文閱讀與翻譯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應用日語等相關系科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5" name="矩形 1"/>
          <p:cNvSpPr>
            <a:spLocks noChangeArrowheads="1"/>
          </p:cNvSpPr>
          <p:nvPr/>
        </p:nvSpPr>
        <p:spPr bwMode="auto">
          <a:xfrm>
            <a:off x="-75318" y="1353034"/>
            <a:ext cx="9243190" cy="5811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共同必考科目：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含作文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含非選擇題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</a:t>
            </a:r>
            <a:r>
              <a:rPr lang="zh-TW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0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orPi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lorPi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lorPi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lorPi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696</TotalTime>
  <Words>1115</Words>
  <Application>Microsoft Office PowerPoint</Application>
  <PresentationFormat>如螢幕大小 (4:3)</PresentationFormat>
  <Paragraphs>180</Paragraphs>
  <Slides>37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4" baseType="lpstr">
      <vt:lpstr>佈景主題1</vt:lpstr>
      <vt:lpstr>Blank</vt:lpstr>
      <vt:lpstr>ColorPix template</vt:lpstr>
      <vt:lpstr>1_ColorPix template</vt:lpstr>
      <vt:lpstr>2_ColorPix template</vt:lpstr>
      <vt:lpstr>3_ColorPix template</vt:lpstr>
      <vt:lpstr>工作表</vt:lpstr>
      <vt:lpstr>107學年度新生宣導 國貿科</vt:lpstr>
      <vt:lpstr>國貿科特色</vt:lpstr>
      <vt:lpstr>畢業條件</vt:lpstr>
      <vt:lpstr>畢業條件</vt:lpstr>
      <vt:lpstr>學期成績評分方式</vt:lpstr>
      <vt:lpstr>成績考核概要</vt:lpstr>
      <vt:lpstr>升學管道</vt:lpstr>
      <vt:lpstr>升學管道</vt:lpstr>
      <vt:lpstr>升學考試科目</vt:lpstr>
      <vt:lpstr>108學年度（今年高三同學適用）四技二專招生管道重大變革事項：</vt:lpstr>
      <vt:lpstr>107年國貿科升學表現</vt:lpstr>
      <vt:lpstr>高一課程變革</vt:lpstr>
      <vt:lpstr>   證照</vt:lpstr>
      <vt:lpstr>   證照</vt:lpstr>
      <vt:lpstr>取得證照的好處</vt:lpstr>
      <vt:lpstr>考證照必備</vt:lpstr>
      <vt:lpstr>活動</vt:lpstr>
      <vt:lpstr>一上、健康操</vt:lpstr>
      <vt:lpstr>一下、公民訓練</vt:lpstr>
      <vt:lpstr>一下、企業參訪 ─ 台灣集保所</vt:lpstr>
      <vt:lpstr>二上、企業參訪 ─ 永儲物流</vt:lpstr>
      <vt:lpstr>二下、科大參訪-北科大</vt:lpstr>
      <vt:lpstr>參訪企業心得競賽得獎</vt:lpstr>
      <vt:lpstr>參訪企業心得競賽作品</vt:lpstr>
      <vt:lpstr>PowerPoint 簡報</vt:lpstr>
      <vt:lpstr>高中英文營(寒、暑假)</vt:lpstr>
      <vt:lpstr>班級文化交流</vt:lpstr>
      <vt:lpstr>目前申請學生活動計畫</vt:lpstr>
      <vt:lpstr>一下、二下、校內商業簡報比賽</vt:lpstr>
      <vt:lpstr>一下、二下、校內會計技藝競賽</vt:lpstr>
      <vt:lpstr>106學年全國技藝競賽</vt:lpstr>
      <vt:lpstr>106學年全國技藝競賽</vt:lpstr>
      <vt:lpstr>106學年資訊月資訊應用競賽</vt:lpstr>
      <vt:lpstr>期許</vt:lpstr>
      <vt:lpstr>106年畢業學長姐分享</vt:lpstr>
      <vt:lpstr>問卷回饋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105學年度新生宣導 商經科、國貿科</dc:title>
  <dc:creator>User</dc:creator>
  <cp:lastModifiedBy>user</cp:lastModifiedBy>
  <cp:revision>50</cp:revision>
  <cp:lastPrinted>2017-09-11T02:46:43Z</cp:lastPrinted>
  <dcterms:created xsi:type="dcterms:W3CDTF">2016-08-11T00:53:17Z</dcterms:created>
  <dcterms:modified xsi:type="dcterms:W3CDTF">2018-09-14T01:54:14Z</dcterms:modified>
</cp:coreProperties>
</file>