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6" r:id="rId1"/>
    <p:sldMasterId id="2147483679" r:id="rId2"/>
    <p:sldMasterId id="2147483999" r:id="rId3"/>
  </p:sldMasterIdLst>
  <p:notesMasterIdLst>
    <p:notesMasterId r:id="rId12"/>
  </p:notesMasterIdLst>
  <p:handoutMasterIdLst>
    <p:handoutMasterId r:id="rId13"/>
  </p:handoutMasterIdLst>
  <p:sldIdLst>
    <p:sldId id="415" r:id="rId4"/>
    <p:sldId id="404" r:id="rId5"/>
    <p:sldId id="420" r:id="rId6"/>
    <p:sldId id="421" r:id="rId7"/>
    <p:sldId id="422" r:id="rId8"/>
    <p:sldId id="435" r:id="rId9"/>
    <p:sldId id="434" r:id="rId10"/>
    <p:sldId id="433" r:id="rId11"/>
  </p:sldIdLst>
  <p:sldSz cx="12192000" cy="6858000"/>
  <p:notesSz cx="7104063" cy="10234613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anklin Gothic Book" panose="020B0503020102020204" pitchFamily="34" charset="0"/>
      <p:regular r:id="rId22"/>
      <p:italic r:id="rId23"/>
    </p:embeddedFont>
    <p:embeddedFont>
      <p:font typeface="Segoe UI Light" panose="020B0502040204020203" pitchFamily="34" charset="0"/>
      <p:regular r:id="rId24"/>
      <p: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KaiTi" panose="02020500000000000000" charset="-122"/>
      <p:regular r:id="rId30"/>
    </p:embeddedFont>
    <p:embeddedFont>
      <p:font typeface="Dotum" panose="02020500000000000000" charset="-127"/>
      <p:regular r:id="rId31"/>
    </p:embeddedFont>
    <p:embeddedFont>
      <p:font typeface="Wingdings 2" panose="05020102010507070707" pitchFamily="18" charset="2"/>
      <p:regular r:id="rId32"/>
    </p:embeddedFont>
    <p:embeddedFont>
      <p:font typeface="Franklin Gothic Medium" panose="020B0603020102020204" pitchFamily="34" charset="0"/>
      <p:regular r:id="rId33"/>
      <p:italic r:id="rId34"/>
    </p:embeddedFont>
    <p:embeddedFont>
      <p:font typeface="宋体" panose="02010600030101010101" pitchFamily="2" charset="-122"/>
      <p:regular r:id="rId35"/>
    </p:embeddedFont>
    <p:embeddedFont>
      <p:font typeface="標楷體" panose="03000509000000000000" pitchFamily="65" charset="-120"/>
      <p:regular r:id="rId36"/>
    </p:embeddedFont>
    <p:embeddedFont>
      <p:font typeface="華康行楷體W5(P)" panose="03000500000000000000" pitchFamily="66" charset="-120"/>
      <p:regular r:id="rId37"/>
    </p:embeddedFont>
    <p:embeddedFont>
      <p:font typeface="微軟正黑體" panose="020B0604030504040204" pitchFamily="34" charset="-120"/>
      <p:regular r:id="rId38"/>
      <p:bold r:id="rId39"/>
    </p:embeddedFont>
  </p:embeddedFontLst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0000FF"/>
    <a:srgbClr val="D870BB"/>
    <a:srgbClr val="F23C00"/>
    <a:srgbClr val="FFCCCC"/>
    <a:srgbClr val="ABE4F1"/>
    <a:srgbClr val="73D2E8"/>
    <a:srgbClr val="0D7A94"/>
    <a:srgbClr val="EEEEEE"/>
    <a:srgbClr val="7CA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93609"/>
  </p:normalViewPr>
  <p:slideViewPr>
    <p:cSldViewPr snapToGrid="0" snapToObjects="1">
      <p:cViewPr varScale="1">
        <p:scale>
          <a:sx n="61" d="100"/>
          <a:sy n="61" d="100"/>
        </p:scale>
        <p:origin x="7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AF9AF5BC-1525-4D7B-AC2E-06992603570D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F140599-D61F-4FD7-906D-C43F2812E5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37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1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 userDrawn="1"/>
        </p:nvSpPr>
        <p:spPr>
          <a:xfrm rot="5400000">
            <a:off x="1657349" y="-1657352"/>
            <a:ext cx="1155700" cy="4470403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直角三角形 6"/>
          <p:cNvSpPr/>
          <p:nvPr userDrawn="1"/>
        </p:nvSpPr>
        <p:spPr>
          <a:xfrm rot="16200000">
            <a:off x="7480300" y="2146300"/>
            <a:ext cx="6451600" cy="29718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0" y="0"/>
            <a:ext cx="1752600" cy="17526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>
            <a:off x="8165253" y="2831253"/>
            <a:ext cx="3695700" cy="435779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直角三角形 8"/>
          <p:cNvSpPr/>
          <p:nvPr userDrawn="1"/>
        </p:nvSpPr>
        <p:spPr>
          <a:xfrm>
            <a:off x="0" y="4305300"/>
            <a:ext cx="1625600" cy="255270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307570" y="1452563"/>
            <a:ext cx="5109845" cy="834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307569" y="2287271"/>
            <a:ext cx="7098667" cy="1215006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1307569" y="3502277"/>
            <a:ext cx="7098667" cy="5795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307570" y="4158674"/>
            <a:ext cx="5109845" cy="1511877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 charset="0"/>
              <a:buChar char="•"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069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标题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5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5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834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标题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6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6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12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1">
                    <a:lumMod val="7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546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>
                    <a:lumMod val="7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3568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3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3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8747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4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4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47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5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5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733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6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6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0846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663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 userDrawn="1"/>
        </p:nvSpPr>
        <p:spPr>
          <a:xfrm rot="5400000">
            <a:off x="1657349" y="-1657352"/>
            <a:ext cx="1155700" cy="4470403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直角三角形 6"/>
          <p:cNvSpPr/>
          <p:nvPr userDrawn="1"/>
        </p:nvSpPr>
        <p:spPr>
          <a:xfrm rot="16200000">
            <a:off x="7480300" y="2146300"/>
            <a:ext cx="6451600" cy="29718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0" y="0"/>
            <a:ext cx="1752600" cy="17526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>
            <a:off x="8165253" y="2831253"/>
            <a:ext cx="3695700" cy="435779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直角三角形 8"/>
          <p:cNvSpPr/>
          <p:nvPr userDrawn="1"/>
        </p:nvSpPr>
        <p:spPr>
          <a:xfrm>
            <a:off x="0" y="4305300"/>
            <a:ext cx="1625600" cy="255270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307570" y="1452563"/>
            <a:ext cx="5109845" cy="834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307569" y="2287271"/>
            <a:ext cx="7098667" cy="1215006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1307569" y="3502277"/>
            <a:ext cx="7098667" cy="5795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307570" y="4158674"/>
            <a:ext cx="5109845" cy="1511877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 charset="0"/>
              <a:buChar char="•"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651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形状 23"/>
          <p:cNvSpPr/>
          <p:nvPr userDrawn="1"/>
        </p:nvSpPr>
        <p:spPr>
          <a:xfrm rot="10800000">
            <a:off x="4133850" y="2"/>
            <a:ext cx="8058151" cy="6858001"/>
          </a:xfrm>
          <a:custGeom>
            <a:avLst/>
            <a:gdLst>
              <a:gd name="connsiteX0" fmla="*/ 5118100 w 8058150"/>
              <a:gd name="connsiteY0" fmla="*/ 6858001 h 6858001"/>
              <a:gd name="connsiteX1" fmla="*/ 0 w 8058150"/>
              <a:gd name="connsiteY1" fmla="*/ 6858001 h 6858001"/>
              <a:gd name="connsiteX2" fmla="*/ 0 w 8058150"/>
              <a:gd name="connsiteY2" fmla="*/ 0 h 6858001"/>
              <a:gd name="connsiteX3" fmla="*/ 5118100 w 8058150"/>
              <a:gd name="connsiteY3" fmla="*/ 0 h 6858001"/>
              <a:gd name="connsiteX4" fmla="*/ 8058150 w 8058150"/>
              <a:gd name="connsiteY4" fmla="*/ 6858000 h 6858001"/>
              <a:gd name="connsiteX5" fmla="*/ 5118100 w 8058150"/>
              <a:gd name="connsiteY5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8150" h="6858001">
                <a:moveTo>
                  <a:pt x="5118100" y="6858001"/>
                </a:moveTo>
                <a:lnTo>
                  <a:pt x="0" y="6858001"/>
                </a:lnTo>
                <a:lnTo>
                  <a:pt x="0" y="0"/>
                </a:lnTo>
                <a:lnTo>
                  <a:pt x="5118100" y="0"/>
                </a:lnTo>
                <a:lnTo>
                  <a:pt x="8058150" y="6858000"/>
                </a:lnTo>
                <a:lnTo>
                  <a:pt x="511810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直角三角形 2"/>
          <p:cNvSpPr/>
          <p:nvPr userDrawn="1"/>
        </p:nvSpPr>
        <p:spPr>
          <a:xfrm>
            <a:off x="0" y="5295900"/>
            <a:ext cx="6248400" cy="15621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直角三角形 3"/>
          <p:cNvSpPr/>
          <p:nvPr userDrawn="1"/>
        </p:nvSpPr>
        <p:spPr>
          <a:xfrm rot="5400000" flipV="1">
            <a:off x="9753604" y="-927096"/>
            <a:ext cx="1511299" cy="3365499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占位符 5"/>
          <p:cNvSpPr txBox="1">
            <a:spLocks/>
          </p:cNvSpPr>
          <p:nvPr userDrawn="1"/>
        </p:nvSpPr>
        <p:spPr>
          <a:xfrm>
            <a:off x="909955" y="2016760"/>
            <a:ext cx="3223896" cy="168021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8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18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微软雅黑"/>
                <a:cs typeface=""/>
              </a:rPr>
              <a:t>目录</a:t>
            </a:r>
            <a:endParaRPr kumimoji="1" lang="zh-CN" altLang="en-US" sz="1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/>
              <a:ea typeface="微软雅黑"/>
              <a:cs typeface=""/>
            </a:endParaRPr>
          </a:p>
        </p:txBody>
      </p:sp>
      <p:sp>
        <p:nvSpPr>
          <p:cNvPr id="8" name="文本占位符 5"/>
          <p:cNvSpPr txBox="1">
            <a:spLocks/>
          </p:cNvSpPr>
          <p:nvPr userDrawn="1"/>
        </p:nvSpPr>
        <p:spPr>
          <a:xfrm>
            <a:off x="909955" y="3696970"/>
            <a:ext cx="3223896" cy="58293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微软雅黑"/>
                <a:cs typeface=""/>
              </a:rPr>
              <a:t>CONTENTS</a:t>
            </a:r>
            <a:endParaRPr kumimoji="1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/>
              <a:ea typeface="微软雅黑"/>
              <a:cs typeface=""/>
            </a:endParaRPr>
          </a:p>
        </p:txBody>
      </p:sp>
      <p:sp>
        <p:nvSpPr>
          <p:cNvPr id="2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7077075" y="1913421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7912101" y="2016760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7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7077075" y="3001814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8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7912101" y="3105154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9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7077075" y="4090207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0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7912101" y="4187760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2159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副标题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6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6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3530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6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6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4889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副标题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2">
                    <a:lumMod val="7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123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>
                    <a:lumMod val="7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2299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副标题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3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3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663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3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3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7095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副标题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4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4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58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4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4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5579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4" y="7598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90" y="759874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2" y="759875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Century Gothic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5" y="182447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573996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5" y="182447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87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形状 23"/>
          <p:cNvSpPr/>
          <p:nvPr userDrawn="1"/>
        </p:nvSpPr>
        <p:spPr>
          <a:xfrm rot="10800000">
            <a:off x="4133850" y="2"/>
            <a:ext cx="8058151" cy="6858001"/>
          </a:xfrm>
          <a:custGeom>
            <a:avLst/>
            <a:gdLst>
              <a:gd name="connsiteX0" fmla="*/ 5118100 w 8058150"/>
              <a:gd name="connsiteY0" fmla="*/ 6858001 h 6858001"/>
              <a:gd name="connsiteX1" fmla="*/ 0 w 8058150"/>
              <a:gd name="connsiteY1" fmla="*/ 6858001 h 6858001"/>
              <a:gd name="connsiteX2" fmla="*/ 0 w 8058150"/>
              <a:gd name="connsiteY2" fmla="*/ 0 h 6858001"/>
              <a:gd name="connsiteX3" fmla="*/ 5118100 w 8058150"/>
              <a:gd name="connsiteY3" fmla="*/ 0 h 6858001"/>
              <a:gd name="connsiteX4" fmla="*/ 8058150 w 8058150"/>
              <a:gd name="connsiteY4" fmla="*/ 6858000 h 6858001"/>
              <a:gd name="connsiteX5" fmla="*/ 5118100 w 8058150"/>
              <a:gd name="connsiteY5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8150" h="6858001">
                <a:moveTo>
                  <a:pt x="5118100" y="6858001"/>
                </a:moveTo>
                <a:lnTo>
                  <a:pt x="0" y="6858001"/>
                </a:lnTo>
                <a:lnTo>
                  <a:pt x="0" y="0"/>
                </a:lnTo>
                <a:lnTo>
                  <a:pt x="5118100" y="0"/>
                </a:lnTo>
                <a:lnTo>
                  <a:pt x="8058150" y="6858000"/>
                </a:lnTo>
                <a:lnTo>
                  <a:pt x="511810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直角三角形 2"/>
          <p:cNvSpPr/>
          <p:nvPr userDrawn="1"/>
        </p:nvSpPr>
        <p:spPr>
          <a:xfrm>
            <a:off x="0" y="5295900"/>
            <a:ext cx="6248400" cy="15621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直角三角形 3"/>
          <p:cNvSpPr/>
          <p:nvPr userDrawn="1"/>
        </p:nvSpPr>
        <p:spPr>
          <a:xfrm rot="5400000" flipV="1">
            <a:off x="9753604" y="-927096"/>
            <a:ext cx="1511299" cy="3365499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占位符 5"/>
          <p:cNvSpPr txBox="1">
            <a:spLocks/>
          </p:cNvSpPr>
          <p:nvPr userDrawn="1"/>
        </p:nvSpPr>
        <p:spPr>
          <a:xfrm>
            <a:off x="909955" y="2016760"/>
            <a:ext cx="3223896" cy="168021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8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18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微软雅黑"/>
                <a:cs typeface=""/>
              </a:rPr>
              <a:t>目录</a:t>
            </a:r>
            <a:endParaRPr kumimoji="1" lang="zh-CN" altLang="en-US" sz="1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/>
              <a:ea typeface="微软雅黑"/>
              <a:cs typeface=""/>
            </a:endParaRPr>
          </a:p>
        </p:txBody>
      </p:sp>
      <p:sp>
        <p:nvSpPr>
          <p:cNvPr id="8" name="文本占位符 5"/>
          <p:cNvSpPr txBox="1">
            <a:spLocks/>
          </p:cNvSpPr>
          <p:nvPr userDrawn="1"/>
        </p:nvSpPr>
        <p:spPr>
          <a:xfrm>
            <a:off x="909955" y="3696970"/>
            <a:ext cx="3223896" cy="58293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微软雅黑"/>
                <a:cs typeface=""/>
              </a:rPr>
              <a:t>CONTENTS</a:t>
            </a:r>
            <a:endParaRPr kumimoji="1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/>
              <a:ea typeface="微软雅黑"/>
              <a:cs typeface=""/>
            </a:endParaRPr>
          </a:p>
        </p:txBody>
      </p:sp>
      <p:sp>
        <p:nvSpPr>
          <p:cNvPr id="2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7077075" y="1253021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7912101" y="1356360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7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7077075" y="2341414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8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7912101" y="2444754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9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7077075" y="3429807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0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7912101" y="3527360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5"/>
          <p:cNvSpPr>
            <a:spLocks noGrp="1"/>
          </p:cNvSpPr>
          <p:nvPr>
            <p:ph type="body" sz="quarter" idx="18" hasCustomPrompt="1"/>
          </p:nvPr>
        </p:nvSpPr>
        <p:spPr>
          <a:xfrm>
            <a:off x="7077075" y="4621538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4" name="文本占位符 5"/>
          <p:cNvSpPr>
            <a:spLocks noGrp="1"/>
          </p:cNvSpPr>
          <p:nvPr>
            <p:ph type="body" sz="quarter" idx="19"/>
          </p:nvPr>
        </p:nvSpPr>
        <p:spPr>
          <a:xfrm>
            <a:off x="7912101" y="4719091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9425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7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5" name="图片 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 userDrawn="1"/>
        </p:nvSpPr>
        <p:spPr>
          <a:xfrm rot="5400000">
            <a:off x="1657349" y="-1657352"/>
            <a:ext cx="1155700" cy="4470403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直角三角形 6"/>
          <p:cNvSpPr/>
          <p:nvPr userDrawn="1"/>
        </p:nvSpPr>
        <p:spPr>
          <a:xfrm rot="16200000">
            <a:off x="7480300" y="2146300"/>
            <a:ext cx="6451600" cy="29718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0" y="0"/>
            <a:ext cx="1752600" cy="17526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6200000">
            <a:off x="8165253" y="2831253"/>
            <a:ext cx="3695700" cy="435779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直角三角形 8"/>
          <p:cNvSpPr/>
          <p:nvPr userDrawn="1"/>
        </p:nvSpPr>
        <p:spPr>
          <a:xfrm>
            <a:off x="0" y="4305300"/>
            <a:ext cx="1625600" cy="255270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307570" y="1452563"/>
            <a:ext cx="5109845" cy="834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307569" y="2287271"/>
            <a:ext cx="7098667" cy="1215006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1307569" y="3502277"/>
            <a:ext cx="7098667" cy="5795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307570" y="4158674"/>
            <a:ext cx="5109845" cy="1511877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 charset="0"/>
              <a:buChar char="•"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4400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副标题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6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6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8286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6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6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8092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副标题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2">
                    <a:lumMod val="7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8432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>
                    <a:lumMod val="7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4207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副标题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3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3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181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3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3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587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副标题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4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4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8362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4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4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878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形状 23"/>
          <p:cNvSpPr/>
          <p:nvPr userDrawn="1"/>
        </p:nvSpPr>
        <p:spPr>
          <a:xfrm rot="10800000">
            <a:off x="4133850" y="2"/>
            <a:ext cx="8058151" cy="6858001"/>
          </a:xfrm>
          <a:custGeom>
            <a:avLst/>
            <a:gdLst>
              <a:gd name="connsiteX0" fmla="*/ 5118100 w 8058150"/>
              <a:gd name="connsiteY0" fmla="*/ 6858001 h 6858001"/>
              <a:gd name="connsiteX1" fmla="*/ 0 w 8058150"/>
              <a:gd name="connsiteY1" fmla="*/ 6858001 h 6858001"/>
              <a:gd name="connsiteX2" fmla="*/ 0 w 8058150"/>
              <a:gd name="connsiteY2" fmla="*/ 0 h 6858001"/>
              <a:gd name="connsiteX3" fmla="*/ 5118100 w 8058150"/>
              <a:gd name="connsiteY3" fmla="*/ 0 h 6858001"/>
              <a:gd name="connsiteX4" fmla="*/ 8058150 w 8058150"/>
              <a:gd name="connsiteY4" fmla="*/ 6858000 h 6858001"/>
              <a:gd name="connsiteX5" fmla="*/ 5118100 w 8058150"/>
              <a:gd name="connsiteY5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8150" h="6858001">
                <a:moveTo>
                  <a:pt x="5118100" y="6858001"/>
                </a:moveTo>
                <a:lnTo>
                  <a:pt x="0" y="6858001"/>
                </a:lnTo>
                <a:lnTo>
                  <a:pt x="0" y="0"/>
                </a:lnTo>
                <a:lnTo>
                  <a:pt x="5118100" y="0"/>
                </a:lnTo>
                <a:lnTo>
                  <a:pt x="8058150" y="6858000"/>
                </a:lnTo>
                <a:lnTo>
                  <a:pt x="511810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直角三角形 2"/>
          <p:cNvSpPr/>
          <p:nvPr userDrawn="1"/>
        </p:nvSpPr>
        <p:spPr>
          <a:xfrm>
            <a:off x="0" y="5295900"/>
            <a:ext cx="6248400" cy="15621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直角三角形 3"/>
          <p:cNvSpPr/>
          <p:nvPr userDrawn="1"/>
        </p:nvSpPr>
        <p:spPr>
          <a:xfrm rot="5400000" flipV="1">
            <a:off x="9753604" y="-927096"/>
            <a:ext cx="1511299" cy="3365499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占位符 5"/>
          <p:cNvSpPr txBox="1">
            <a:spLocks/>
          </p:cNvSpPr>
          <p:nvPr userDrawn="1"/>
        </p:nvSpPr>
        <p:spPr>
          <a:xfrm>
            <a:off x="909955" y="2016760"/>
            <a:ext cx="3223896" cy="168021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8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18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微软雅黑"/>
                <a:cs typeface=""/>
              </a:rPr>
              <a:t>目录</a:t>
            </a:r>
            <a:endParaRPr kumimoji="1" lang="zh-CN" altLang="en-US" sz="1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/>
              <a:ea typeface="微软雅黑"/>
              <a:cs typeface=""/>
            </a:endParaRPr>
          </a:p>
        </p:txBody>
      </p:sp>
      <p:sp>
        <p:nvSpPr>
          <p:cNvPr id="8" name="文本占位符 5"/>
          <p:cNvSpPr txBox="1">
            <a:spLocks/>
          </p:cNvSpPr>
          <p:nvPr userDrawn="1"/>
        </p:nvSpPr>
        <p:spPr>
          <a:xfrm>
            <a:off x="909955" y="3696970"/>
            <a:ext cx="3223896" cy="58293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微软雅黑"/>
                <a:cs typeface=""/>
              </a:rPr>
              <a:t>CONTENTS</a:t>
            </a:r>
            <a:endParaRPr kumimoji="1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/>
              <a:ea typeface="微软雅黑"/>
              <a:cs typeface=""/>
            </a:endParaRPr>
          </a:p>
        </p:txBody>
      </p:sp>
      <p:sp>
        <p:nvSpPr>
          <p:cNvPr id="2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7077075" y="1253021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7912101" y="1356360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7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7077075" y="2087097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8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7912101" y="2190437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7077075" y="2843851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7912101" y="2947190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5"/>
          <p:cNvSpPr>
            <a:spLocks noGrp="1"/>
          </p:cNvSpPr>
          <p:nvPr>
            <p:ph type="body" sz="quarter" idx="18" hasCustomPrompt="1"/>
          </p:nvPr>
        </p:nvSpPr>
        <p:spPr>
          <a:xfrm>
            <a:off x="7077075" y="3677927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8" name="文本占位符 5"/>
          <p:cNvSpPr>
            <a:spLocks noGrp="1"/>
          </p:cNvSpPr>
          <p:nvPr>
            <p:ph type="body" sz="quarter" idx="19"/>
          </p:nvPr>
        </p:nvSpPr>
        <p:spPr>
          <a:xfrm>
            <a:off x="7912101" y="3781267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9" name="文本占位符 5"/>
          <p:cNvSpPr>
            <a:spLocks noGrp="1"/>
          </p:cNvSpPr>
          <p:nvPr>
            <p:ph type="body" sz="quarter" idx="20" hasCustomPrompt="1"/>
          </p:nvPr>
        </p:nvSpPr>
        <p:spPr>
          <a:xfrm>
            <a:off x="7077075" y="4512003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0" name="文本占位符 5"/>
          <p:cNvSpPr>
            <a:spLocks noGrp="1"/>
          </p:cNvSpPr>
          <p:nvPr>
            <p:ph type="body" sz="quarter" idx="21"/>
          </p:nvPr>
        </p:nvSpPr>
        <p:spPr>
          <a:xfrm>
            <a:off x="7912101" y="4615343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5251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副标题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6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6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6321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6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6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6436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53499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60" y="1316040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40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2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形状 23"/>
          <p:cNvSpPr/>
          <p:nvPr userDrawn="1"/>
        </p:nvSpPr>
        <p:spPr>
          <a:xfrm rot="10800000">
            <a:off x="4133850" y="2"/>
            <a:ext cx="8058151" cy="6858001"/>
          </a:xfrm>
          <a:custGeom>
            <a:avLst/>
            <a:gdLst>
              <a:gd name="connsiteX0" fmla="*/ 5118100 w 8058150"/>
              <a:gd name="connsiteY0" fmla="*/ 6858001 h 6858001"/>
              <a:gd name="connsiteX1" fmla="*/ 0 w 8058150"/>
              <a:gd name="connsiteY1" fmla="*/ 6858001 h 6858001"/>
              <a:gd name="connsiteX2" fmla="*/ 0 w 8058150"/>
              <a:gd name="connsiteY2" fmla="*/ 0 h 6858001"/>
              <a:gd name="connsiteX3" fmla="*/ 5118100 w 8058150"/>
              <a:gd name="connsiteY3" fmla="*/ 0 h 6858001"/>
              <a:gd name="connsiteX4" fmla="*/ 8058150 w 8058150"/>
              <a:gd name="connsiteY4" fmla="*/ 6858000 h 6858001"/>
              <a:gd name="connsiteX5" fmla="*/ 5118100 w 8058150"/>
              <a:gd name="connsiteY5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8150" h="6858001">
                <a:moveTo>
                  <a:pt x="5118100" y="6858001"/>
                </a:moveTo>
                <a:lnTo>
                  <a:pt x="0" y="6858001"/>
                </a:lnTo>
                <a:lnTo>
                  <a:pt x="0" y="0"/>
                </a:lnTo>
                <a:lnTo>
                  <a:pt x="5118100" y="0"/>
                </a:lnTo>
                <a:lnTo>
                  <a:pt x="8058150" y="6858000"/>
                </a:lnTo>
                <a:lnTo>
                  <a:pt x="511810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直角三角形 2"/>
          <p:cNvSpPr/>
          <p:nvPr userDrawn="1"/>
        </p:nvSpPr>
        <p:spPr>
          <a:xfrm>
            <a:off x="0" y="5295900"/>
            <a:ext cx="6248400" cy="15621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直角三角形 3"/>
          <p:cNvSpPr/>
          <p:nvPr userDrawn="1"/>
        </p:nvSpPr>
        <p:spPr>
          <a:xfrm rot="5400000" flipV="1">
            <a:off x="9753604" y="-927096"/>
            <a:ext cx="1511299" cy="3365499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占位符 5"/>
          <p:cNvSpPr txBox="1">
            <a:spLocks/>
          </p:cNvSpPr>
          <p:nvPr userDrawn="1"/>
        </p:nvSpPr>
        <p:spPr>
          <a:xfrm>
            <a:off x="909955" y="2016760"/>
            <a:ext cx="3223896" cy="168021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8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18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微软雅黑"/>
                <a:cs typeface=""/>
              </a:rPr>
              <a:t>目录</a:t>
            </a:r>
            <a:endParaRPr kumimoji="1" lang="zh-CN" altLang="en-US" sz="1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/>
              <a:ea typeface="微软雅黑"/>
              <a:cs typeface=""/>
            </a:endParaRPr>
          </a:p>
        </p:txBody>
      </p:sp>
      <p:sp>
        <p:nvSpPr>
          <p:cNvPr id="8" name="文本占位符 5"/>
          <p:cNvSpPr txBox="1">
            <a:spLocks/>
          </p:cNvSpPr>
          <p:nvPr userDrawn="1"/>
        </p:nvSpPr>
        <p:spPr>
          <a:xfrm>
            <a:off x="909955" y="3696970"/>
            <a:ext cx="3223896" cy="58293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微软雅黑"/>
                <a:cs typeface=""/>
              </a:rPr>
              <a:t>CONTENTS</a:t>
            </a:r>
            <a:endParaRPr kumimoji="1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/>
              <a:ea typeface="微软雅黑"/>
              <a:cs typeface=""/>
            </a:endParaRPr>
          </a:p>
        </p:txBody>
      </p:sp>
      <p:sp>
        <p:nvSpPr>
          <p:cNvPr id="2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7077075" y="1151421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7912101" y="1254760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7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7077075" y="1985497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8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7912101" y="2088837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7077075" y="2742251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7912101" y="2845590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5"/>
          <p:cNvSpPr>
            <a:spLocks noGrp="1"/>
          </p:cNvSpPr>
          <p:nvPr>
            <p:ph type="body" sz="quarter" idx="18" hasCustomPrompt="1"/>
          </p:nvPr>
        </p:nvSpPr>
        <p:spPr>
          <a:xfrm>
            <a:off x="7077075" y="3576327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8" name="文本占位符 5"/>
          <p:cNvSpPr>
            <a:spLocks noGrp="1"/>
          </p:cNvSpPr>
          <p:nvPr>
            <p:ph type="body" sz="quarter" idx="19"/>
          </p:nvPr>
        </p:nvSpPr>
        <p:spPr>
          <a:xfrm>
            <a:off x="7912101" y="3679667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9" name="文本占位符 5"/>
          <p:cNvSpPr>
            <a:spLocks noGrp="1"/>
          </p:cNvSpPr>
          <p:nvPr>
            <p:ph type="body" sz="quarter" idx="20" hasCustomPrompt="1"/>
          </p:nvPr>
        </p:nvSpPr>
        <p:spPr>
          <a:xfrm>
            <a:off x="7077075" y="4410403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0" name="文本占位符 5"/>
          <p:cNvSpPr>
            <a:spLocks noGrp="1"/>
          </p:cNvSpPr>
          <p:nvPr>
            <p:ph type="body" sz="quarter" idx="21"/>
          </p:nvPr>
        </p:nvSpPr>
        <p:spPr>
          <a:xfrm>
            <a:off x="7912101" y="4513743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1" name="文本占位符 5"/>
          <p:cNvSpPr>
            <a:spLocks noGrp="1"/>
          </p:cNvSpPr>
          <p:nvPr>
            <p:ph type="body" sz="quarter" idx="22" hasCustomPrompt="1"/>
          </p:nvPr>
        </p:nvSpPr>
        <p:spPr>
          <a:xfrm>
            <a:off x="7077075" y="5244479"/>
            <a:ext cx="835027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2" name="文本占位符 5"/>
          <p:cNvSpPr>
            <a:spLocks noGrp="1"/>
          </p:cNvSpPr>
          <p:nvPr>
            <p:ph type="body" sz="quarter" idx="23"/>
          </p:nvPr>
        </p:nvSpPr>
        <p:spPr>
          <a:xfrm>
            <a:off x="7912101" y="5347819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255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副标题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6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6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6387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223935"/>
            <a:ext cx="970383" cy="652366"/>
          </a:xfrm>
          <a:prstGeom prst="rect">
            <a:avLst/>
          </a:prstGeom>
          <a:solidFill>
            <a:schemeClr val="accent6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110083" y="223935"/>
            <a:ext cx="6435012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6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12192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2"/>
            <a:ext cx="12192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719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标题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1">
                    <a:lumMod val="7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637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标题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2">
                    <a:lumMod val="7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30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标题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3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3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51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标题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74238"/>
            <a:ext cx="4735484" cy="3844213"/>
          </a:xfrm>
          <a:prstGeom prst="rect">
            <a:avLst/>
          </a:prstGeom>
          <a:solidFill>
            <a:schemeClr val="accent4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30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966997" y="1474237"/>
            <a:ext cx="6696271" cy="38442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0" b="1">
                <a:solidFill>
                  <a:schemeClr val="accent4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503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2" r:id="rId2"/>
    <p:sldLayoutId id="2147483687" r:id="rId3"/>
    <p:sldLayoutId id="2147483688" r:id="rId4"/>
    <p:sldLayoutId id="2147483689" r:id="rId5"/>
    <p:sldLayoutId id="2147483684" r:id="rId6"/>
    <p:sldLayoutId id="2147483690" r:id="rId7"/>
    <p:sldLayoutId id="2147483695" r:id="rId8"/>
    <p:sldLayoutId id="2147483696" r:id="rId9"/>
    <p:sldLayoutId id="2147483697" r:id="rId10"/>
    <p:sldLayoutId id="2147483698" r:id="rId11"/>
    <p:sldLayoutId id="2147483692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694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0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1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935" r:id="rId13"/>
    <p:sldLayoutId id="2147483936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06400" y="1554165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10/25/2021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3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3217" y="-2655280"/>
            <a:ext cx="7045569" cy="12192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50743" y="3345501"/>
            <a:ext cx="5682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软雅黑"/>
              </a:rPr>
              <a:t>如何使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软雅黑"/>
              </a:rPr>
              <a:t>用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latin typeface="微软雅黑"/>
              </a:rPr>
              <a:t>Google Meet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软雅黑"/>
              </a:rPr>
              <a:t>參加線上會議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latin typeface="微软雅黑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4539" y="1852021"/>
            <a:ext cx="65297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b="1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桃園市立中壢商業高級中等學校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526586" y="2467573"/>
            <a:ext cx="5945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KaiTi" panose="02010609060101010101" pitchFamily="49" charset="-122"/>
                <a:ea typeface="KaiTi" panose="02010609060101010101" pitchFamily="49" charset="-122"/>
                <a:cs typeface="Tahoma" panose="020B0604030504040204" pitchFamily="34" charset="0"/>
              </a:rPr>
              <a:t>Taoyuan Municipal </a:t>
            </a:r>
            <a:r>
              <a:rPr lang="en-US" altLang="zh-TW" sz="1600" dirty="0" err="1" smtClean="0">
                <a:latin typeface="KaiTi" panose="02010609060101010101" pitchFamily="49" charset="-122"/>
                <a:ea typeface="KaiTi" panose="02010609060101010101" pitchFamily="49" charset="-122"/>
                <a:cs typeface="Tahoma" panose="020B0604030504040204" pitchFamily="34" charset="0"/>
              </a:rPr>
              <a:t>Zhong</a:t>
            </a:r>
            <a:r>
              <a:rPr lang="en-US" altLang="zh-TW" sz="1600" dirty="0" smtClean="0">
                <a:latin typeface="KaiTi" panose="02010609060101010101" pitchFamily="49" charset="-122"/>
                <a:ea typeface="KaiTi" panose="02010609060101010101" pitchFamily="49" charset="-122"/>
                <a:cs typeface="Tahoma" panose="020B0604030504040204" pitchFamily="34" charset="0"/>
              </a:rPr>
              <a:t> Li Commercial Senior High School</a:t>
            </a:r>
            <a:endParaRPr lang="zh-TW" altLang="en-US" sz="1600" dirty="0">
              <a:latin typeface="KaiTi" panose="02010609060101010101" pitchFamily="49" charset="-122"/>
              <a:ea typeface="KaiTi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1028" name="Picture 4" descr="桃園市立中壢商業高級中等學校- 维基百科，自由的百科全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2" y="1820239"/>
            <a:ext cx="1017851" cy="10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6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887877" y="117231"/>
            <a:ext cx="10660485" cy="6331528"/>
            <a:chOff x="477569" y="166765"/>
            <a:chExt cx="10660485" cy="6331528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4F2395E2-660F-4AA4-BD5D-C827D5E76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284"/>
            <a:stretch/>
          </p:blipFill>
          <p:spPr>
            <a:xfrm>
              <a:off x="477569" y="166765"/>
              <a:ext cx="10430272" cy="6331528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softEdge rad="165100"/>
            </a:effectLst>
          </p:spPr>
        </p:pic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DC6629C2-DFB7-4A71-A534-41DCEC5B8B6C}"/>
                </a:ext>
              </a:extLst>
            </p:cNvPr>
            <p:cNvSpPr/>
            <p:nvPr/>
          </p:nvSpPr>
          <p:spPr>
            <a:xfrm>
              <a:off x="1105464" y="1148743"/>
              <a:ext cx="4328735" cy="106297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TW" sz="25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(1)</a:t>
              </a:r>
              <a:r>
                <a:rPr lang="zh-TW" altLang="en-US" sz="25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輸入網址</a:t>
              </a:r>
              <a:endParaRPr lang="en-US" altLang="zh-TW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TW" sz="2500" b="1" dirty="0">
                  <a:solidFill>
                    <a:schemeClr val="accent3">
                      <a:lumMod val="75000"/>
                    </a:schemeClr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https://www.google.com</a:t>
              </a:r>
              <a:endParaRPr lang="zh-TW" altLang="en-US" sz="2500" b="1" dirty="0">
                <a:solidFill>
                  <a:schemeClr val="accent3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6B73F7E0-FD81-4F61-89C4-EE6E987C01C0}"/>
                </a:ext>
              </a:extLst>
            </p:cNvPr>
            <p:cNvSpPr/>
            <p:nvPr/>
          </p:nvSpPr>
          <p:spPr>
            <a:xfrm>
              <a:off x="7087403" y="1401781"/>
              <a:ext cx="2435815" cy="665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TW" sz="25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(2)</a:t>
              </a:r>
              <a:r>
                <a:rPr lang="zh-TW" altLang="en-US" sz="25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點選登入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6580535" y="2366040"/>
              <a:ext cx="439349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zh-TW" altLang="en-US" b="1" kern="0" dirty="0" smtClean="0">
                  <a:solidFill>
                    <a:srgbClr val="FF0000"/>
                  </a:solidFill>
                  <a:latin typeface="+mj-ea"/>
                  <a:ea typeface="+mj-ea"/>
                  <a:cs typeface="新細明體" panose="02020500000000000000" pitchFamily="18" charset="-120"/>
                </a:rPr>
                <a:t>注意事項</a:t>
              </a:r>
              <a:r>
                <a:rPr lang="zh-TW" altLang="en-US" b="1" kern="0" dirty="0">
                  <a:solidFill>
                    <a:srgbClr val="FF0000"/>
                  </a:solidFill>
                  <a:latin typeface="+mj-ea"/>
                  <a:ea typeface="+mj-ea"/>
                  <a:cs typeface="新細明體" panose="02020500000000000000" pitchFamily="18" charset="-120"/>
                </a:rPr>
                <a:t>：</a:t>
              </a:r>
              <a:endParaRPr lang="en-US" altLang="zh-TW" b="1" kern="0" dirty="0" smtClean="0">
                <a:solidFill>
                  <a:srgbClr val="FF0000"/>
                </a:solidFill>
                <a:latin typeface="+mj-ea"/>
                <a:ea typeface="+mj-ea"/>
                <a:cs typeface="新細明體" panose="02020500000000000000" pitchFamily="18" charset="-120"/>
              </a:endParaRPr>
            </a:p>
            <a:p>
              <a:pPr marL="342900" lvl="0" indent="-342900">
                <a:spcAft>
                  <a:spcPts val="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zh-TW" altLang="zh-TW" b="1" kern="0" dirty="0" smtClean="0">
                  <a:solidFill>
                    <a:srgbClr val="FF0000"/>
                  </a:solidFill>
                  <a:latin typeface="+mj-ea"/>
                  <a:ea typeface="+mj-ea"/>
                  <a:cs typeface="新細明體" panose="02020500000000000000" pitchFamily="18" charset="-120"/>
                </a:rPr>
                <a:t>需要</a:t>
              </a:r>
              <a:r>
                <a:rPr lang="zh-TW" altLang="zh-TW" b="1" kern="0" dirty="0">
                  <a:solidFill>
                    <a:srgbClr val="FF0000"/>
                  </a:solidFill>
                  <a:latin typeface="+mj-ea"/>
                  <a:ea typeface="+mj-ea"/>
                  <a:cs typeface="新細明體" panose="02020500000000000000" pitchFamily="18" charset="-120"/>
                </a:rPr>
                <a:t>有一個</a:t>
              </a:r>
              <a:r>
                <a:rPr lang="en-US" altLang="zh-TW" b="1" kern="0" dirty="0">
                  <a:solidFill>
                    <a:srgbClr val="FF0000"/>
                  </a:solidFill>
                  <a:latin typeface="+mj-ea"/>
                  <a:ea typeface="+mj-ea"/>
                  <a:cs typeface="新細明體" panose="02020500000000000000" pitchFamily="18" charset="-120"/>
                </a:rPr>
                <a:t> Google </a:t>
              </a:r>
              <a:r>
                <a:rPr lang="zh-TW" altLang="zh-TW" b="1" kern="0" dirty="0">
                  <a:solidFill>
                    <a:srgbClr val="FF0000"/>
                  </a:solidFill>
                  <a:latin typeface="+mj-ea"/>
                  <a:ea typeface="+mj-ea"/>
                  <a:cs typeface="新細明體" panose="02020500000000000000" pitchFamily="18" charset="-120"/>
                </a:rPr>
                <a:t>帳號</a:t>
              </a:r>
              <a:endParaRPr lang="zh-TW" altLang="zh-TW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zh-TW" altLang="zh-TW" b="1" kern="0" dirty="0">
                  <a:solidFill>
                    <a:srgbClr val="FF0000"/>
                  </a:solidFill>
                  <a:latin typeface="+mj-ea"/>
                  <a:ea typeface="+mj-ea"/>
                  <a:cs typeface="新細明體" panose="02020500000000000000" pitchFamily="18" charset="-120"/>
                </a:rPr>
                <a:t>點選連結後，以</a:t>
              </a:r>
              <a:r>
                <a:rPr lang="en-US" altLang="zh-TW" b="1" kern="0" dirty="0">
                  <a:solidFill>
                    <a:srgbClr val="FF0000"/>
                  </a:solidFill>
                  <a:latin typeface="+mj-ea"/>
                  <a:ea typeface="+mj-ea"/>
                  <a:cs typeface="新細明體" panose="02020500000000000000" pitchFamily="18" charset="-120"/>
                </a:rPr>
                <a:t> Google </a:t>
              </a:r>
              <a:r>
                <a:rPr lang="zh-TW" altLang="zh-TW" b="1" kern="0" dirty="0">
                  <a:solidFill>
                    <a:srgbClr val="FF0000"/>
                  </a:solidFill>
                  <a:latin typeface="+mj-ea"/>
                  <a:ea typeface="+mj-ea"/>
                  <a:cs typeface="新細明體" panose="02020500000000000000" pitchFamily="18" charset="-120"/>
                </a:rPr>
                <a:t>帳號登入</a:t>
              </a:r>
              <a:endParaRPr lang="zh-TW" altLang="zh-TW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5" descr="C:\Users\admin\Downloads\Curvy arrow illustrat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09535" y="789065"/>
              <a:ext cx="1019627" cy="856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012807" y="700165"/>
              <a:ext cx="1242576" cy="17780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50" name="Picture 2" descr="C:\Users\admin\Downloads\Up Arrow free vector icons designed by Freepi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694" y="1415546"/>
              <a:ext cx="2168360" cy="796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54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16946" y="110171"/>
            <a:ext cx="10763479" cy="6193815"/>
            <a:chOff x="616946" y="110171"/>
            <a:chExt cx="10763479" cy="619381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3BB2548-1BD4-403D-B878-700CDB5CC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0981"/>
            <a:stretch/>
          </p:blipFill>
          <p:spPr>
            <a:xfrm>
              <a:off x="616946" y="110171"/>
              <a:ext cx="10763479" cy="6193815"/>
            </a:xfrm>
            <a:prstGeom prst="rect">
              <a:avLst/>
            </a:prstGeom>
            <a:effectLst>
              <a:softEdge rad="190500"/>
            </a:effectLst>
          </p:spPr>
        </p:pic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DFC92541-F273-4453-9852-7D5C9DA2B90D}"/>
                </a:ext>
              </a:extLst>
            </p:cNvPr>
            <p:cNvSpPr/>
            <p:nvPr/>
          </p:nvSpPr>
          <p:spPr>
            <a:xfrm>
              <a:off x="7699345" y="3994241"/>
              <a:ext cx="2803253" cy="5707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TW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(3)</a:t>
              </a:r>
              <a:r>
                <a:rPr lang="zh-TW" altLang="en-US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點選</a:t>
              </a:r>
              <a:r>
                <a:rPr lang="en-US" altLang="zh-TW" sz="25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Meet App</a:t>
              </a:r>
              <a:endParaRPr lang="zh-TW" altLang="en-US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8238412" y="3176776"/>
              <a:ext cx="1011641" cy="77958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endParaRPr lang="zh-TW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3074" name="Picture 2" descr="C:\Users\admin\Downloads\Cartoon Hand Painted Directional Arrow Design, Arrow Clipart, Cartoon, Hand Painted PNG Transparent Clipart Image and PSD File for Free Downlo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60280" y="3042862"/>
              <a:ext cx="1078132" cy="91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7517778" y="3065802"/>
            <a:ext cx="363137" cy="39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2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597877" y="418643"/>
            <a:ext cx="10890739" cy="5960125"/>
            <a:chOff x="597877" y="178278"/>
            <a:chExt cx="10890739" cy="650871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77" y="178278"/>
              <a:ext cx="10890739" cy="6508712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850EE9D7-AEBC-4A4D-8F21-71222E502EF1}"/>
                </a:ext>
              </a:extLst>
            </p:cNvPr>
            <p:cNvSpPr/>
            <p:nvPr/>
          </p:nvSpPr>
          <p:spPr>
            <a:xfrm>
              <a:off x="2930769" y="4673265"/>
              <a:ext cx="4232029" cy="9069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TW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(4)</a:t>
              </a:r>
              <a:r>
                <a:rPr lang="zh-TW" altLang="en-US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點一下 </a:t>
              </a:r>
              <a:r>
                <a:rPr lang="en-US" altLang="zh-TW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“</a:t>
              </a:r>
              <a:r>
                <a:rPr lang="zh-TW" altLang="en-US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輸入代碼或暱稱</a:t>
              </a:r>
              <a:r>
                <a:rPr lang="en-US" altLang="zh-TW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”</a:t>
              </a:r>
            </a:p>
          </p:txBody>
        </p:sp>
        <p:pic>
          <p:nvPicPr>
            <p:cNvPr id="4099" name="Picture 3" descr="C:\Users\admin\Downloads\Turn Right Arrow free vector icons designed by Freepi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3370" y="3840633"/>
              <a:ext cx="996462" cy="1026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71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12087" y="511697"/>
            <a:ext cx="11331288" cy="5776903"/>
            <a:chOff x="293098" y="399863"/>
            <a:chExt cx="11331288" cy="625457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93" y="399863"/>
              <a:ext cx="11161293" cy="6254572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: 圓角 8">
              <a:extLst>
                <a:ext uri="{FF2B5EF4-FFF2-40B4-BE49-F238E27FC236}">
                  <a16:creationId xmlns:a16="http://schemas.microsoft.com/office/drawing/2014/main" id="{850EE9D7-AEBC-4A4D-8F21-71222E502EF1}"/>
                </a:ext>
              </a:extLst>
            </p:cNvPr>
            <p:cNvSpPr/>
            <p:nvPr/>
          </p:nvSpPr>
          <p:spPr>
            <a:xfrm>
              <a:off x="667383" y="2493833"/>
              <a:ext cx="4103905" cy="161499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TW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(5)</a:t>
              </a:r>
              <a:r>
                <a:rPr lang="zh-TW" altLang="en-US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輸入</a:t>
              </a:r>
              <a:r>
                <a:rPr lang="zh-TW" altLang="en-US" sz="25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會議代碼：</a:t>
              </a:r>
              <a:endParaRPr lang="en-US" altLang="zh-TW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25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 </a:t>
              </a:r>
              <a:r>
                <a:rPr lang="en-US" altLang="zh-TW" sz="2500" b="1" dirty="0" err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mnd-qina-jvr</a:t>
              </a:r>
              <a:endParaRPr lang="en-US" altLang="zh-TW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TW" sz="25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(“-”</a:t>
              </a:r>
              <a:r>
                <a:rPr lang="zh-TW" altLang="en-US" sz="25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此符號可省略不打</a:t>
              </a:r>
              <a:r>
                <a:rPr lang="en-US" altLang="zh-TW" sz="25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)</a:t>
              </a:r>
              <a:endParaRPr lang="zh-TW" altLang="en-US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pic>
          <p:nvPicPr>
            <p:cNvPr id="11" name="Picture 3" descr="C:\Users\admin\Downloads\Turn Right Arrow free vector icons designed by Freepi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93098" y="4038484"/>
              <a:ext cx="651456" cy="671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: 圓角 8">
              <a:extLst>
                <a:ext uri="{FF2B5EF4-FFF2-40B4-BE49-F238E27FC236}">
                  <a16:creationId xmlns:a16="http://schemas.microsoft.com/office/drawing/2014/main" id="{850EE9D7-AEBC-4A4D-8F21-71222E502EF1}"/>
                </a:ext>
              </a:extLst>
            </p:cNvPr>
            <p:cNvSpPr/>
            <p:nvPr/>
          </p:nvSpPr>
          <p:spPr>
            <a:xfrm>
              <a:off x="2906494" y="4662932"/>
              <a:ext cx="3236398" cy="9069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TW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(6)</a:t>
              </a:r>
              <a:r>
                <a:rPr lang="zh-TW" altLang="en-US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輸入完成點選加入</a:t>
              </a:r>
              <a:endParaRPr lang="en-US" altLang="zh-TW" sz="25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pic>
          <p:nvPicPr>
            <p:cNvPr id="5123" name="Picture 3" descr="C:\Users\admin\Downloads\Sticker by @taly_skz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117683" y="4207197"/>
              <a:ext cx="958361" cy="958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2906493" y="4207197"/>
              <a:ext cx="446307" cy="3648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02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506942" y="407624"/>
            <a:ext cx="11237603" cy="5862144"/>
            <a:chOff x="708500" y="252280"/>
            <a:chExt cx="11237603" cy="627087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00" y="252280"/>
              <a:ext cx="11237603" cy="6270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83000"/>
                </a:schemeClr>
              </a:glow>
              <a:softEdge rad="101600"/>
            </a:effectLst>
          </p:spPr>
        </p:pic>
        <p:sp>
          <p:nvSpPr>
            <p:cNvPr id="4" name="圓角矩形 3"/>
            <p:cNvSpPr/>
            <p:nvPr/>
          </p:nvSpPr>
          <p:spPr>
            <a:xfrm>
              <a:off x="10046677" y="1383323"/>
              <a:ext cx="1301261" cy="1172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147" name="Picture 3" descr="C:\Users\admin\Downloads\Right Direction Arrow Icon, Arrow Icons, Right Icons, Direction Icons PNG and Vector with Transparent Background for Free Downloa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5195" y="3903782"/>
              <a:ext cx="726830" cy="72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: 圓角 8">
              <a:extLst>
                <a:ext uri="{FF2B5EF4-FFF2-40B4-BE49-F238E27FC236}">
                  <a16:creationId xmlns:a16="http://schemas.microsoft.com/office/drawing/2014/main" id="{850EE9D7-AEBC-4A4D-8F21-71222E502EF1}"/>
                </a:ext>
              </a:extLst>
            </p:cNvPr>
            <p:cNvSpPr/>
            <p:nvPr/>
          </p:nvSpPr>
          <p:spPr>
            <a:xfrm>
              <a:off x="7713785" y="4487087"/>
              <a:ext cx="3236398" cy="9069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TW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(7)</a:t>
              </a:r>
              <a:r>
                <a:rPr lang="zh-TW" altLang="en-US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點選要求加入</a:t>
              </a:r>
              <a:endParaRPr lang="en-US" altLang="zh-TW" sz="25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9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132576" y="331272"/>
            <a:ext cx="9737754" cy="6516746"/>
            <a:chOff x="1132576" y="331272"/>
            <a:chExt cx="9737754" cy="651674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1456" y="331272"/>
              <a:ext cx="9528874" cy="5956308"/>
            </a:xfrm>
            <a:prstGeom prst="rect">
              <a:avLst/>
            </a:prstGeom>
          </p:spPr>
        </p:pic>
        <p:sp>
          <p:nvSpPr>
            <p:cNvPr id="6" name="矩形: 圓角 8">
              <a:extLst>
                <a:ext uri="{FF2B5EF4-FFF2-40B4-BE49-F238E27FC236}">
                  <a16:creationId xmlns:a16="http://schemas.microsoft.com/office/drawing/2014/main" id="{1C0EC1FB-FCCF-4BF2-900F-921FE6DCF62B}"/>
                </a:ext>
              </a:extLst>
            </p:cNvPr>
            <p:cNvSpPr/>
            <p:nvPr/>
          </p:nvSpPr>
          <p:spPr>
            <a:xfrm>
              <a:off x="1132576" y="5381664"/>
              <a:ext cx="3170876" cy="12101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TW" altLang="en-US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進入會議室後</a:t>
              </a:r>
              <a:endParaRPr lang="en-US" altLang="zh-TW" sz="25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確認麥克風為關閉</a:t>
              </a:r>
              <a:endParaRPr lang="zh-TW" altLang="en-US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618894" y="5685870"/>
              <a:ext cx="569959" cy="60171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6" name="Picture 2" descr="C:\Users\admin\Downloads\Right Arrow Icon Free SVG Fi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2968" flipV="1">
              <a:off x="4058762" y="6031347"/>
              <a:ext cx="897152" cy="816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86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331563" y="450846"/>
            <a:ext cx="10772178" cy="5956308"/>
            <a:chOff x="1331563" y="450846"/>
            <a:chExt cx="10772178" cy="595630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1563" y="450846"/>
              <a:ext cx="9528874" cy="5956308"/>
            </a:xfrm>
            <a:prstGeom prst="rect">
              <a:avLst/>
            </a:prstGeom>
          </p:spPr>
        </p:pic>
        <p:sp>
          <p:nvSpPr>
            <p:cNvPr id="10" name="矩形: 圓角 8">
              <a:extLst>
                <a:ext uri="{FF2B5EF4-FFF2-40B4-BE49-F238E27FC236}">
                  <a16:creationId xmlns:a16="http://schemas.microsoft.com/office/drawing/2014/main" id="{1C0EC1FB-FCCF-4BF2-900F-921FE6DCF62B}"/>
                </a:ext>
              </a:extLst>
            </p:cNvPr>
            <p:cNvSpPr/>
            <p:nvPr/>
          </p:nvSpPr>
          <p:spPr>
            <a:xfrm>
              <a:off x="9026237" y="3581928"/>
              <a:ext cx="2923309" cy="168993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TW" altLang="en-US" sz="25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發問請點選訊息，輸入文字後傳送訊息</a:t>
              </a:r>
              <a:endParaRPr lang="zh-TW" altLang="en-US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9979188" y="6004358"/>
              <a:ext cx="508704" cy="332399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endParaRPr lang="zh-TW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8177951" y="5514163"/>
              <a:ext cx="2836984" cy="332399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endParaRPr lang="zh-TW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7" name="Picture 2" descr="C:\Users\admin\Downloads\Right Arrow Icon Free SVG Fi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57955">
              <a:off x="10979101" y="5005745"/>
              <a:ext cx="851781" cy="1397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76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模板页面">
  <a:themeElements>
    <a:clrScheme name="自定义 95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0CEA3"/>
      </a:accent1>
      <a:accent2>
        <a:srgbClr val="C1D9DF"/>
      </a:accent2>
      <a:accent3>
        <a:srgbClr val="D870BB"/>
      </a:accent3>
      <a:accent4>
        <a:srgbClr val="61C09E"/>
      </a:accent4>
      <a:accent5>
        <a:srgbClr val="EFD836"/>
      </a:accent5>
      <a:accent6>
        <a:srgbClr val="73D2E8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5292</TotalTime>
  <Words>115</Words>
  <Application>Microsoft Office PowerPoint</Application>
  <PresentationFormat>寬螢幕</PresentationFormat>
  <Paragraphs>19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8</vt:i4>
      </vt:variant>
    </vt:vector>
  </HeadingPairs>
  <TitlesOfParts>
    <vt:vector size="30" baseType="lpstr">
      <vt:lpstr>Century Gothic</vt:lpstr>
      <vt:lpstr>Calibri</vt:lpstr>
      <vt:lpstr>Franklin Gothic Book</vt:lpstr>
      <vt:lpstr>Segoe UI Light</vt:lpstr>
      <vt:lpstr>Tahoma</vt:lpstr>
      <vt:lpstr>微软雅黑</vt:lpstr>
      <vt:lpstr>KaiTi</vt:lpstr>
      <vt:lpstr>Dotum</vt:lpstr>
      <vt:lpstr>Times New Roman</vt:lpstr>
      <vt:lpstr>新細明體</vt:lpstr>
      <vt:lpstr>Wingdings 2</vt:lpstr>
      <vt:lpstr>Franklin Gothic Medium</vt:lpstr>
      <vt:lpstr>宋体</vt:lpstr>
      <vt:lpstr>Arial</vt:lpstr>
      <vt:lpstr>標楷體</vt:lpstr>
      <vt:lpstr>華康行楷體W5(P)</vt:lpstr>
      <vt:lpstr>微軟正黑體</vt:lpstr>
      <vt:lpstr>Symbol</vt:lpstr>
      <vt:lpstr>华文楷体</vt:lpstr>
      <vt:lpstr>模板页面</vt:lpstr>
      <vt:lpstr>OfficePLUS</vt:lpstr>
      <vt:lpstr>旅程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user</cp:lastModifiedBy>
  <cp:revision>634</cp:revision>
  <cp:lastPrinted>2021-01-26T08:37:16Z</cp:lastPrinted>
  <dcterms:created xsi:type="dcterms:W3CDTF">2015-08-18T02:51:41Z</dcterms:created>
  <dcterms:modified xsi:type="dcterms:W3CDTF">2021-10-25T05:42:22Z</dcterms:modified>
</cp:coreProperties>
</file>