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9" r:id="rId3"/>
    <p:sldId id="258" r:id="rId4"/>
    <p:sldId id="264" r:id="rId5"/>
    <p:sldId id="261" r:id="rId6"/>
    <p:sldId id="263" r:id="rId7"/>
    <p:sldId id="265" r:id="rId8"/>
    <p:sldId id="260" r:id="rId9"/>
    <p:sldId id="266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2/26/2021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2/26/2021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2/26/2021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2/26/2021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2/26/2021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2/26/2021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2/26/2021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2/26/2021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2/26/2021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2/26/2021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2/26/2021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2/26/2021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109</a:t>
            </a:r>
            <a:r>
              <a:rPr lang="zh-TW" altLang="en-US" dirty="0" smtClean="0"/>
              <a:t>學年學生自主學習執行階段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資訊系統操作說明會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zh-TW" altLang="en-US" sz="4000" dirty="0" smtClean="0"/>
              <a:t>日期：</a:t>
            </a:r>
            <a:r>
              <a:rPr lang="en-US" altLang="zh-TW" sz="4000" dirty="0" smtClean="0"/>
              <a:t>2021</a:t>
            </a:r>
            <a:r>
              <a:rPr lang="zh-TW" altLang="en-US" sz="4000" dirty="0" smtClean="0"/>
              <a:t>年</a:t>
            </a:r>
            <a:r>
              <a:rPr lang="en-US" altLang="zh-TW" sz="4000" dirty="0" smtClean="0"/>
              <a:t>2</a:t>
            </a:r>
            <a:r>
              <a:rPr lang="zh-TW" altLang="en-US" sz="4000" dirty="0" smtClean="0"/>
              <a:t>月</a:t>
            </a:r>
            <a:r>
              <a:rPr lang="en-US" altLang="zh-TW" sz="4000" dirty="0" smtClean="0"/>
              <a:t>24</a:t>
            </a:r>
            <a:r>
              <a:rPr lang="zh-TW" altLang="en-US" sz="4000" dirty="0" smtClean="0"/>
              <a:t>、</a:t>
            </a:r>
            <a:r>
              <a:rPr lang="en-US" altLang="zh-TW" sz="4000" dirty="0" smtClean="0"/>
              <a:t>26</a:t>
            </a:r>
            <a:r>
              <a:rPr lang="zh-TW" altLang="en-US" sz="4000" dirty="0" smtClean="0"/>
              <a:t>日</a:t>
            </a:r>
            <a:endParaRPr lang="en-US" altLang="zh-TW" sz="4000" dirty="0" smtClean="0"/>
          </a:p>
          <a:p>
            <a:r>
              <a:rPr lang="zh-TW" altLang="en-US" sz="4000" dirty="0" smtClean="0"/>
              <a:t>地點：圖書館一、五樓</a:t>
            </a: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148410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000" dirty="0" smtClean="0"/>
              <a:t>表單資料</a:t>
            </a:r>
            <a:endParaRPr lang="zh-TW" altLang="en-US" sz="6000" dirty="0"/>
          </a:p>
        </p:txBody>
      </p:sp>
      <p:sp>
        <p:nvSpPr>
          <p:cNvPr id="5" name="文字版面配置區 4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zh-TW" altLang="en-US" sz="4800" dirty="0" smtClean="0"/>
              <a:t>上學期完成的申請內容</a:t>
            </a:r>
            <a:endParaRPr lang="en-US" altLang="zh-TW" sz="4800" dirty="0" smtClean="0"/>
          </a:p>
          <a:p>
            <a:r>
              <a:rPr lang="zh-TW" altLang="en-US" sz="4800" dirty="0" smtClean="0"/>
              <a:t>下載審核通過的計畫</a:t>
            </a:r>
            <a:endParaRPr lang="zh-TW" altLang="en-US" sz="4800" dirty="0"/>
          </a:p>
        </p:txBody>
      </p:sp>
    </p:spTree>
    <p:extLst>
      <p:ext uri="{BB962C8B-B14F-4D97-AF65-F5344CB8AC3E}">
        <p14:creationId xmlns:p14="http://schemas.microsoft.com/office/powerpoint/2010/main" val="544527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000" dirty="0" smtClean="0"/>
              <a:t>學習週誌</a:t>
            </a:r>
            <a:endParaRPr lang="zh-TW" altLang="en-US" sz="6000" dirty="0"/>
          </a:p>
        </p:txBody>
      </p:sp>
      <p:sp>
        <p:nvSpPr>
          <p:cNvPr id="7" name="內容版面配置區 6"/>
          <p:cNvSpPr>
            <a:spLocks noGrp="1"/>
          </p:cNvSpPr>
          <p:nvPr>
            <p:ph idx="1"/>
          </p:nvPr>
        </p:nvSpPr>
        <p:spPr>
          <a:xfrm>
            <a:off x="2231136" y="2638044"/>
            <a:ext cx="8099826" cy="3101983"/>
          </a:xfrm>
        </p:spPr>
        <p:txBody>
          <a:bodyPr>
            <a:normAutofit/>
          </a:bodyPr>
          <a:lstStyle/>
          <a:p>
            <a:r>
              <a:rPr lang="zh-TW" altLang="en-US" sz="4000" dirty="0" smtClean="0">
                <a:solidFill>
                  <a:srgbClr val="0070C0"/>
                </a:solidFill>
              </a:rPr>
              <a:t>執行成果與省思</a:t>
            </a:r>
            <a:r>
              <a:rPr lang="zh-TW" altLang="en-US" sz="4000" dirty="0" smtClean="0"/>
              <a:t>：</a:t>
            </a:r>
            <a:r>
              <a:rPr lang="zh-TW" altLang="en-US" sz="4000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最後寫</a:t>
            </a:r>
            <a:r>
              <a:rPr lang="en-US" altLang="zh-TW" sz="2200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200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勾個人或小組</a:t>
            </a:r>
            <a:r>
              <a:rPr lang="en-US" altLang="zh-TW" sz="2200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4000" dirty="0" smtClean="0"/>
              <a:t>週誌階段</a:t>
            </a:r>
            <a:r>
              <a:rPr lang="zh-TW" altLang="en-US" sz="4000" dirty="0" smtClean="0"/>
              <a:t>資料：</a:t>
            </a:r>
            <a:r>
              <a:rPr lang="zh-TW" altLang="en-US" sz="40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每週填</a:t>
            </a:r>
            <a:endParaRPr lang="en-US" altLang="zh-TW" sz="4000" dirty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000" dirty="0" smtClean="0"/>
              <a:t>教師意見：</a:t>
            </a:r>
            <a:r>
              <a:rPr lang="zh-TW" altLang="en-US" sz="40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老師督促和鼓勵</a:t>
            </a:r>
            <a:endParaRPr lang="en-US" altLang="zh-TW" sz="4000" dirty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000" dirty="0" smtClean="0"/>
              <a:t>指導紀錄：</a:t>
            </a:r>
            <a:r>
              <a:rPr lang="zh-TW" altLang="en-US" sz="40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解決困難</a:t>
            </a:r>
          </a:p>
        </p:txBody>
      </p:sp>
    </p:spTree>
    <p:extLst>
      <p:ext uri="{BB962C8B-B14F-4D97-AF65-F5344CB8AC3E}">
        <p14:creationId xmlns:p14="http://schemas.microsoft.com/office/powerpoint/2010/main" val="42721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6000" dirty="0" smtClean="0"/>
              <a:t>請校外專家加入白名單</a:t>
            </a:r>
            <a:endParaRPr lang="zh-TW" altLang="en-US" sz="6000" dirty="0"/>
          </a:p>
        </p:txBody>
      </p:sp>
      <p:sp>
        <p:nvSpPr>
          <p:cNvPr id="7" name="內容版面配置區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 smtClean="0"/>
              <a:t>由系統寄出會進垃圾郵件</a:t>
            </a:r>
            <a:endParaRPr lang="en-US" altLang="zh-TW" sz="4000" dirty="0" smtClean="0"/>
          </a:p>
          <a:p>
            <a:r>
              <a:rPr lang="zh-TW" altLang="en-US" sz="4000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密碼僅第一封信會顯示</a:t>
            </a:r>
            <a:endParaRPr lang="en-US" altLang="zh-TW" sz="4000" dirty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000" dirty="0" smtClean="0"/>
              <a:t>請將系統郵件加白名單：</a:t>
            </a:r>
            <a:r>
              <a:rPr lang="en-US" altLang="zh-TW" sz="3900" dirty="0" smtClean="0">
                <a:solidFill>
                  <a:srgbClr val="FF0000"/>
                </a:solidFill>
                <a:latin typeface="+mj-ea"/>
                <a:ea typeface="+mj-ea"/>
              </a:rPr>
              <a:t>s</a:t>
            </a:r>
            <a:r>
              <a:rPr lang="en-US" altLang="zh-TW" sz="3900" b="1" dirty="0" smtClean="0">
                <a:solidFill>
                  <a:srgbClr val="FF0000"/>
                </a:solidFill>
                <a:latin typeface="+mj-ea"/>
                <a:ea typeface="+mj-ea"/>
              </a:rPr>
              <a:t>elflearn@clvsc.tyc.edu.tw</a:t>
            </a:r>
            <a:endParaRPr lang="en-US" altLang="zh-TW" sz="3900" b="1" dirty="0">
              <a:solidFill>
                <a:srgbClr val="FF000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438867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000" dirty="0" smtClean="0"/>
              <a:t>新增校內外諮詢對象</a:t>
            </a:r>
            <a:endParaRPr lang="zh-TW" altLang="en-US" sz="6000" dirty="0"/>
          </a:p>
        </p:txBody>
      </p:sp>
      <p:sp>
        <p:nvSpPr>
          <p:cNvPr id="5" name="文字版面配置區 4"/>
          <p:cNvSpPr>
            <a:spLocks noGrp="1"/>
          </p:cNvSpPr>
          <p:nvPr>
            <p:ph type="body" idx="1"/>
          </p:nvPr>
        </p:nvSpPr>
        <p:spPr>
          <a:xfrm>
            <a:off x="1754974" y="4361256"/>
            <a:ext cx="8682052" cy="2224181"/>
          </a:xfrm>
        </p:spPr>
        <p:txBody>
          <a:bodyPr>
            <a:no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zh-TW" altLang="en-US" sz="3600" dirty="0" smtClean="0"/>
              <a:t>不在列表中的，都須新增</a:t>
            </a:r>
            <a:endParaRPr lang="en-US" altLang="zh-TW" sz="3600" dirty="0" smtClean="0"/>
          </a:p>
          <a:p>
            <a:pPr marL="742950" indent="-742950">
              <a:buFont typeface="+mj-lt"/>
              <a:buAutoNum type="arabicPeriod"/>
            </a:pPr>
            <a:r>
              <a:rPr lang="zh-TW" altLang="en-US" sz="3600" dirty="0" smtClean="0"/>
              <a:t>輸入基本資料，按</a:t>
            </a:r>
            <a:r>
              <a:rPr lang="en-US" altLang="zh-TW" sz="3600" dirty="0" smtClean="0"/>
              <a:t>【</a:t>
            </a:r>
            <a:r>
              <a:rPr lang="zh-TW" altLang="en-US" sz="3600" dirty="0" smtClean="0"/>
              <a:t>新增資料</a:t>
            </a:r>
            <a:r>
              <a:rPr lang="en-US" altLang="zh-TW" sz="3600" dirty="0" smtClean="0"/>
              <a:t>】</a:t>
            </a:r>
            <a:r>
              <a:rPr lang="zh-TW" altLang="en-US" sz="3600" dirty="0" smtClean="0"/>
              <a:t>會自動</a:t>
            </a:r>
            <a:r>
              <a:rPr lang="en-US" altLang="zh-TW" sz="3600" dirty="0" smtClean="0"/>
              <a:t>email</a:t>
            </a:r>
            <a:r>
              <a:rPr lang="zh-TW" altLang="en-US" sz="3600" dirty="0" smtClean="0"/>
              <a:t>通知</a:t>
            </a:r>
            <a:r>
              <a:rPr lang="zh-TW" altLang="en-US" sz="3600" dirty="0"/>
              <a:t>登入</a:t>
            </a:r>
            <a:r>
              <a:rPr lang="zh-TW" altLang="en-US" sz="3600" dirty="0" smtClean="0"/>
              <a:t>系統的帳</a:t>
            </a:r>
            <a:r>
              <a:rPr lang="zh-TW" altLang="en-US" sz="3600" dirty="0"/>
              <a:t>密、</a:t>
            </a:r>
            <a:r>
              <a:rPr lang="zh-TW" altLang="en-US" sz="3600" dirty="0" smtClean="0"/>
              <a:t>網址</a:t>
            </a:r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975306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000" dirty="0" smtClean="0"/>
              <a:t>新增諮詢互動紀錄</a:t>
            </a:r>
            <a:endParaRPr lang="zh-TW" altLang="en-US" sz="6000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600200" y="4264542"/>
            <a:ext cx="8427075" cy="1265082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zh-TW" altLang="en-US" sz="3200" dirty="0" smtClean="0"/>
              <a:t>命名標題、選擇諮詢教師，並儲存。</a:t>
            </a:r>
            <a:endParaRPr lang="en-US" altLang="zh-TW" sz="3200" dirty="0" smtClean="0"/>
          </a:p>
          <a:p>
            <a:pPr marL="457200" indent="-457200">
              <a:buFont typeface="+mj-lt"/>
              <a:buAutoNum type="arabicPeriod"/>
            </a:pPr>
            <a:r>
              <a:rPr lang="zh-TW" altLang="en-US" sz="3200" dirty="0" smtClean="0"/>
              <a:t>儲存後會有</a:t>
            </a:r>
            <a:r>
              <a:rPr lang="en-US" altLang="zh-TW" sz="3200" dirty="0" smtClean="0"/>
              <a:t>LINE</a:t>
            </a:r>
            <a:r>
              <a:rPr lang="zh-TW" altLang="en-US" sz="3200" dirty="0" smtClean="0"/>
              <a:t>諮詢互動紀錄</a:t>
            </a:r>
            <a:endParaRPr lang="en-US" altLang="zh-TW" sz="3200" dirty="0" smtClean="0"/>
          </a:p>
          <a:p>
            <a:pPr marL="457200" indent="-457200">
              <a:buFont typeface="+mj-lt"/>
              <a:buAutoNum type="arabicPeriod"/>
            </a:pPr>
            <a:r>
              <a:rPr lang="zh-TW" altLang="en-US" sz="3200" dirty="0" smtClean="0"/>
              <a:t>可登入用</a:t>
            </a:r>
            <a:r>
              <a:rPr lang="en-US" altLang="zh-TW" sz="3200" dirty="0" smtClean="0"/>
              <a:t>LINE</a:t>
            </a:r>
            <a:r>
              <a:rPr lang="zh-TW" altLang="en-US" sz="3200" dirty="0" smtClean="0"/>
              <a:t>互動，或電話、當面、信紙等進行諮詢指導</a:t>
            </a:r>
            <a:r>
              <a:rPr lang="en-US" altLang="zh-TW" sz="3200" dirty="0" smtClean="0"/>
              <a:t>‧‧‧‧</a:t>
            </a:r>
            <a:r>
              <a:rPr lang="zh-TW" altLang="en-US" sz="3200" dirty="0" smtClean="0"/>
              <a:t> 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484895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6000" dirty="0" smtClean="0"/>
              <a:t>【</a:t>
            </a:r>
            <a:r>
              <a:rPr lang="zh-TW" altLang="en-US" sz="6000" dirty="0" smtClean="0">
                <a:solidFill>
                  <a:srgbClr val="0070C0"/>
                </a:solidFill>
              </a:rPr>
              <a:t>諮詢確認</a:t>
            </a:r>
            <a:r>
              <a:rPr lang="en-US" altLang="zh-TW" sz="6000" dirty="0" smtClean="0"/>
              <a:t>】</a:t>
            </a:r>
            <a:endParaRPr lang="zh-TW" altLang="en-US" sz="6000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342013" y="4211788"/>
            <a:ext cx="9507973" cy="1265082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zh-TW" altLang="en-US" sz="3200" dirty="0" smtClean="0"/>
              <a:t>摘要儲存後，可郵件或任何方式通知專家登入</a:t>
            </a:r>
            <a:endParaRPr lang="en-US" altLang="zh-TW" sz="3200" dirty="0" smtClean="0"/>
          </a:p>
          <a:p>
            <a:pPr marL="457200" indent="-457200">
              <a:buFont typeface="+mj-lt"/>
              <a:buAutoNum type="arabicPeriod"/>
            </a:pPr>
            <a:r>
              <a:rPr lang="zh-TW" altLang="en-US" sz="3200" dirty="0" smtClean="0"/>
              <a:t>點選</a:t>
            </a:r>
            <a:r>
              <a:rPr lang="en-US" altLang="zh-TW" sz="3200" dirty="0"/>
              <a:t>【</a:t>
            </a:r>
            <a:r>
              <a:rPr lang="zh-TW" altLang="en-US" sz="3200" dirty="0" smtClean="0"/>
              <a:t>諮詢確認</a:t>
            </a:r>
            <a:r>
              <a:rPr lang="en-US" altLang="zh-TW" sz="3200" dirty="0" smtClean="0"/>
              <a:t>】</a:t>
            </a:r>
            <a:r>
              <a:rPr lang="zh-TW" altLang="en-US" sz="3200" dirty="0" smtClean="0"/>
              <a:t>核定指導摘要</a:t>
            </a:r>
            <a:r>
              <a:rPr lang="zh-TW" altLang="en-US" sz="3200" smtClean="0"/>
              <a:t>是否通過？</a:t>
            </a:r>
            <a:endParaRPr lang="en-US" altLang="zh-TW" sz="3200" dirty="0" smtClean="0"/>
          </a:p>
          <a:p>
            <a:pPr marL="457200" indent="-457200">
              <a:buFont typeface="+mj-lt"/>
              <a:buAutoNum type="arabicPeriod"/>
            </a:pPr>
            <a:r>
              <a:rPr lang="zh-TW" altLang="en-US" sz="3200" dirty="0" smtClean="0"/>
              <a:t>學生可修改內容，再送專家確認</a:t>
            </a:r>
            <a:endParaRPr lang="en-US" altLang="zh-TW" sz="3200" dirty="0" smtClean="0"/>
          </a:p>
          <a:p>
            <a:pPr marL="457200" indent="-457200">
              <a:buFont typeface="+mj-lt"/>
              <a:buAutoNum type="arabicPeriod"/>
            </a:pPr>
            <a:r>
              <a:rPr lang="zh-TW" altLang="en-US" sz="3200" dirty="0" smtClean="0"/>
              <a:t>通過確認的才可被選，匯出至指導紀錄表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758653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000" dirty="0" smtClean="0"/>
              <a:t>產出執行階段報表</a:t>
            </a:r>
            <a:endParaRPr lang="zh-TW" altLang="en-US" sz="60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48456"/>
          </a:xfrm>
        </p:spPr>
        <p:txBody>
          <a:bodyPr>
            <a:normAutofit lnSpcReduction="10000"/>
          </a:bodyPr>
          <a:lstStyle/>
          <a:p>
            <a:r>
              <a:rPr lang="zh-TW" altLang="en-US" sz="3600" dirty="0" smtClean="0">
                <a:solidFill>
                  <a:srgbClr val="0070C0"/>
                </a:solidFill>
              </a:rPr>
              <a:t>自主學習成果紀錄表</a:t>
            </a:r>
            <a:endParaRPr lang="en-US" altLang="zh-TW" sz="3600" dirty="0" smtClean="0">
              <a:solidFill>
                <a:srgbClr val="0070C0"/>
              </a:solidFill>
            </a:endParaRPr>
          </a:p>
          <a:p>
            <a:pPr lvl="1"/>
            <a:r>
              <a:rPr lang="zh-TW" altLang="en-US" sz="3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學習成果可上傳圖片</a:t>
            </a:r>
            <a:r>
              <a:rPr lang="en-US" altLang="zh-TW" sz="3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(&lt;=800x800)</a:t>
            </a:r>
          </a:p>
          <a:p>
            <a:pPr lvl="1"/>
            <a:r>
              <a:rPr lang="zh-TW" altLang="en-US" sz="3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學習歷程</a:t>
            </a:r>
            <a:r>
              <a:rPr lang="en-US" altLang="zh-TW" sz="3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pdf</a:t>
            </a:r>
            <a:r>
              <a:rPr lang="zh-TW" altLang="en-US" sz="3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檔 </a:t>
            </a:r>
            <a:r>
              <a:rPr lang="en-US" altLang="zh-TW" sz="3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&lt;=4MB</a:t>
            </a:r>
          </a:p>
          <a:p>
            <a:r>
              <a:rPr lang="zh-TW" altLang="en-US" sz="3600" dirty="0" smtClean="0">
                <a:solidFill>
                  <a:srgbClr val="0070C0"/>
                </a:solidFill>
              </a:rPr>
              <a:t>自主學習指導紀錄表</a:t>
            </a:r>
            <a:endParaRPr lang="en-US" altLang="zh-TW" sz="3600" dirty="0" smtClean="0">
              <a:solidFill>
                <a:srgbClr val="0070C0"/>
              </a:solidFill>
            </a:endParaRPr>
          </a:p>
          <a:p>
            <a:pPr lvl="1"/>
            <a:r>
              <a:rPr lang="zh-TW" altLang="en-US" sz="3400" dirty="0">
                <a:latin typeface="標楷體" panose="03000509000000000000" pitchFamily="65" charset="-120"/>
                <a:ea typeface="標楷體" panose="03000509000000000000" pitchFamily="65" charset="-120"/>
              </a:rPr>
              <a:t>指導</a:t>
            </a:r>
            <a:r>
              <a:rPr lang="zh-TW" altLang="en-US" sz="3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摘要至多勾選</a:t>
            </a:r>
            <a:r>
              <a:rPr lang="zh-TW" altLang="en-US" sz="3400" dirty="0">
                <a:latin typeface="標楷體" panose="03000509000000000000" pitchFamily="65" charset="-120"/>
                <a:ea typeface="標楷體" panose="03000509000000000000" pitchFamily="65" charset="-120"/>
              </a:rPr>
              <a:t>五</a:t>
            </a:r>
            <a:r>
              <a:rPr lang="zh-TW" altLang="en-US" sz="3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項，由系統匯出</a:t>
            </a:r>
            <a:endParaRPr lang="en-US" altLang="zh-TW" sz="3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sz="3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下載</a:t>
            </a:r>
            <a:r>
              <a:rPr lang="en-US" altLang="zh-TW" sz="3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word</a:t>
            </a:r>
            <a:r>
              <a:rPr lang="zh-TW" altLang="en-US" sz="3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自己增修</a:t>
            </a:r>
            <a:endParaRPr lang="zh-TW" altLang="en-US" sz="3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74917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39449" y="2826743"/>
            <a:ext cx="7729728" cy="1188720"/>
          </a:xfrm>
        </p:spPr>
        <p:txBody>
          <a:bodyPr>
            <a:normAutofit/>
          </a:bodyPr>
          <a:lstStyle/>
          <a:p>
            <a:r>
              <a:rPr lang="en-US" altLang="zh-TW" sz="6000" dirty="0" smtClean="0">
                <a:latin typeface="Cooper Std Black" panose="0208090304030B020404" pitchFamily="18" charset="0"/>
              </a:rPr>
              <a:t>THE END</a:t>
            </a:r>
            <a:endParaRPr lang="zh-TW" altLang="en-US" sz="6000" dirty="0">
              <a:latin typeface="Cooper Std Black" panose="0208090304030B0204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4527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TM10001115[[fn=包裹]]</Template>
  <TotalTime>185</TotalTime>
  <Words>274</Words>
  <Application>Microsoft Office PowerPoint</Application>
  <PresentationFormat>寬螢幕</PresentationFormat>
  <Paragraphs>35</Paragraphs>
  <Slides>9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5" baseType="lpstr">
      <vt:lpstr>微軟正黑體</vt:lpstr>
      <vt:lpstr>標楷體</vt:lpstr>
      <vt:lpstr>Arial</vt:lpstr>
      <vt:lpstr>Cooper Std Black</vt:lpstr>
      <vt:lpstr>Gill Sans MT</vt:lpstr>
      <vt:lpstr>Parcel</vt:lpstr>
      <vt:lpstr>109學年學生自主學習執行階段 資訊系統操作說明會</vt:lpstr>
      <vt:lpstr>表單資料</vt:lpstr>
      <vt:lpstr>學習週誌</vt:lpstr>
      <vt:lpstr>請校外專家加入白名單</vt:lpstr>
      <vt:lpstr>新增校內外諮詢對象</vt:lpstr>
      <vt:lpstr>新增諮詢互動紀錄</vt:lpstr>
      <vt:lpstr>【諮詢確認】</vt:lpstr>
      <vt:lpstr>產出執行階段報表</vt:lpstr>
      <vt:lpstr>THE END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109學年學生自主學習執行階段 資訊系統操作說明會</dc:title>
  <dc:creator>user</dc:creator>
  <cp:lastModifiedBy>user</cp:lastModifiedBy>
  <cp:revision>32</cp:revision>
  <dcterms:created xsi:type="dcterms:W3CDTF">2021-02-23T11:37:41Z</dcterms:created>
  <dcterms:modified xsi:type="dcterms:W3CDTF">2021-02-26T08:41:06Z</dcterms:modified>
</cp:coreProperties>
</file>