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07AD8"/>
    <a:srgbClr val="A568D2"/>
    <a:srgbClr val="F3634B"/>
    <a:srgbClr val="F24A2E"/>
    <a:srgbClr val="A6A6A6"/>
    <a:srgbClr val="ECE0F6"/>
    <a:srgbClr val="A5CDF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118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北區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工作表1!$B$2:$B$9</c:f>
              <c:numCache>
                <c:formatCode>General</c:formatCode>
                <c:ptCount val="8"/>
                <c:pt idx="0">
                  <c:v>23</c:v>
                </c:pt>
                <c:pt idx="1">
                  <c:v>42</c:v>
                </c:pt>
                <c:pt idx="2">
                  <c:v>53</c:v>
                </c:pt>
                <c:pt idx="3">
                  <c:v>83</c:v>
                </c:pt>
                <c:pt idx="4">
                  <c:v>136</c:v>
                </c:pt>
                <c:pt idx="5">
                  <c:v>197</c:v>
                </c:pt>
                <c:pt idx="6">
                  <c:v>220</c:v>
                </c:pt>
                <c:pt idx="7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B-49AD-B2C3-9F5E0958752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中區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工作表1!$C$2:$C$9</c:f>
              <c:numCache>
                <c:formatCode>General</c:formatCode>
                <c:ptCount val="8"/>
                <c:pt idx="0">
                  <c:v>15</c:v>
                </c:pt>
                <c:pt idx="1">
                  <c:v>26</c:v>
                </c:pt>
                <c:pt idx="2">
                  <c:v>34</c:v>
                </c:pt>
                <c:pt idx="3">
                  <c:v>57</c:v>
                </c:pt>
                <c:pt idx="4">
                  <c:v>86</c:v>
                </c:pt>
                <c:pt idx="5">
                  <c:v>125</c:v>
                </c:pt>
                <c:pt idx="6">
                  <c:v>130</c:v>
                </c:pt>
                <c:pt idx="7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0B-49AD-B2C3-9F5E0958752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南區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工作表1!$D$2:$D$9</c:f>
              <c:numCache>
                <c:formatCode>General</c:formatCode>
                <c:ptCount val="8"/>
                <c:pt idx="0">
                  <c:v>13</c:v>
                </c:pt>
                <c:pt idx="1">
                  <c:v>27</c:v>
                </c:pt>
                <c:pt idx="2">
                  <c:v>45</c:v>
                </c:pt>
                <c:pt idx="3">
                  <c:v>68</c:v>
                </c:pt>
                <c:pt idx="4">
                  <c:v>93</c:v>
                </c:pt>
                <c:pt idx="5">
                  <c:v>129</c:v>
                </c:pt>
                <c:pt idx="6">
                  <c:v>125</c:v>
                </c:pt>
                <c:pt idx="7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0B-49AD-B2C3-9F5E0958752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東區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工作表1!$E$2:$E$9</c:f>
              <c:numCache>
                <c:formatCode>General</c:formatCode>
                <c:ptCount val="8"/>
                <c:pt idx="0">
                  <c:v>4</c:v>
                </c:pt>
                <c:pt idx="1">
                  <c:v>7</c:v>
                </c:pt>
                <c:pt idx="2">
                  <c:v>18</c:v>
                </c:pt>
                <c:pt idx="3">
                  <c:v>33</c:v>
                </c:pt>
                <c:pt idx="4">
                  <c:v>42</c:v>
                </c:pt>
                <c:pt idx="5">
                  <c:v>58</c:v>
                </c:pt>
                <c:pt idx="6">
                  <c:v>62</c:v>
                </c:pt>
                <c:pt idx="7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0B-49AD-B2C3-9F5E0958752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離島地區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工作表1!$A$2:$A$9</c:f>
              <c:strCache>
                <c:ptCount val="8"/>
                <c:pt idx="0">
                  <c:v>106上學期</c:v>
                </c:pt>
                <c:pt idx="1">
                  <c:v>106下學期</c:v>
                </c:pt>
                <c:pt idx="2">
                  <c:v>107上學期</c:v>
                </c:pt>
                <c:pt idx="3">
                  <c:v>107下學期</c:v>
                </c:pt>
                <c:pt idx="4">
                  <c:v>108上學期</c:v>
                </c:pt>
                <c:pt idx="5">
                  <c:v>108下學期</c:v>
                </c:pt>
                <c:pt idx="6">
                  <c:v>109上學期</c:v>
                </c:pt>
                <c:pt idx="7">
                  <c:v>109下學期</c:v>
                </c:pt>
              </c:strCache>
            </c:strRef>
          </c:cat>
          <c:val>
            <c:numRef>
              <c:f>工作表1!$F$2:$F$9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12</c:v>
                </c:pt>
                <c:pt idx="4">
                  <c:v>20</c:v>
                </c:pt>
                <c:pt idx="5">
                  <c:v>30</c:v>
                </c:pt>
                <c:pt idx="6">
                  <c:v>35</c:v>
                </c:pt>
                <c:pt idx="7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0B-49AD-B2C3-9F5E09587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269968"/>
        <c:axId val="579264720"/>
      </c:barChart>
      <c:catAx>
        <c:axId val="57926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9264720"/>
        <c:crosses val="autoZero"/>
        <c:auto val="1"/>
        <c:lblAlgn val="ctr"/>
        <c:lblOffset val="100"/>
        <c:noMultiLvlLbl val="0"/>
      </c:catAx>
      <c:valAx>
        <c:axId val="57926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926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E5E0A-737F-439F-8096-C51ACBB4865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10F8C073-882F-47C0-A353-9B1814747737}">
      <dgm:prSet phldrT="[文字]" custT="1"/>
      <dgm:spPr/>
      <dgm:t>
        <a:bodyPr/>
        <a:lstStyle/>
        <a:p>
          <a:r>
            <a:rPr lang="zh-TW" altLang="en-US" sz="2400" b="1" dirty="0" smtClean="0"/>
            <a:t>國家教育研究院</a:t>
          </a:r>
          <a:endParaRPr lang="zh-TW" altLang="en-US" sz="2400" b="1" dirty="0"/>
        </a:p>
      </dgm:t>
    </dgm:pt>
    <dgm:pt modelId="{50A2D4DC-5A2D-4622-BD13-2475E1DA41E1}" type="parTrans" cxnId="{C5CF4346-EB5A-47F5-8E67-CC59CD2E6BDE}">
      <dgm:prSet/>
      <dgm:spPr/>
      <dgm:t>
        <a:bodyPr/>
        <a:lstStyle/>
        <a:p>
          <a:endParaRPr lang="zh-TW" altLang="en-US" sz="2400" b="1"/>
        </a:p>
      </dgm:t>
    </dgm:pt>
    <dgm:pt modelId="{DA9E1DAE-7E65-4B2B-883F-308D0C9CE05A}" type="sibTrans" cxnId="{C5CF4346-EB5A-47F5-8E67-CC59CD2E6BDE}">
      <dgm:prSet custT="1"/>
      <dgm:spPr/>
      <dgm:t>
        <a:bodyPr/>
        <a:lstStyle/>
        <a:p>
          <a:endParaRPr lang="zh-TW" altLang="en-US" sz="2000" b="1"/>
        </a:p>
      </dgm:t>
    </dgm:pt>
    <dgm:pt modelId="{193CA963-1A1D-497E-84EF-81053B4A2FB7}">
      <dgm:prSet phldrT="[文字]" custT="1"/>
      <dgm:spPr/>
      <dgm:t>
        <a:bodyPr/>
        <a:lstStyle/>
        <a:p>
          <a:r>
            <a:rPr lang="zh-TW" altLang="en-US" sz="2000" b="1" dirty="0" smtClean="0"/>
            <a:t>教育主席</a:t>
          </a:r>
          <a:endParaRPr lang="zh-TW" altLang="en-US" sz="2000" b="1" dirty="0"/>
        </a:p>
      </dgm:t>
    </dgm:pt>
    <dgm:pt modelId="{170C86EF-8B02-40A9-A34B-13B2460166DC}" type="parTrans" cxnId="{46BF4238-5AE1-4B73-A7D1-8B3AC3CBAE62}">
      <dgm:prSet/>
      <dgm:spPr/>
      <dgm:t>
        <a:bodyPr/>
        <a:lstStyle/>
        <a:p>
          <a:endParaRPr lang="zh-TW" altLang="en-US" sz="2400" b="1"/>
        </a:p>
      </dgm:t>
    </dgm:pt>
    <dgm:pt modelId="{13DD95F3-F41C-4D1D-96EC-811A91C493BB}" type="sibTrans" cxnId="{46BF4238-5AE1-4B73-A7D1-8B3AC3CBAE62}">
      <dgm:prSet custT="1"/>
      <dgm:spPr/>
      <dgm:t>
        <a:bodyPr/>
        <a:lstStyle/>
        <a:p>
          <a:pPr algn="ctr"/>
          <a:r>
            <a:rPr lang="en-US" altLang="zh-TW" sz="2400" b="1" dirty="0" smtClean="0"/>
            <a:t>2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D5D325F0-9356-4E43-A255-CFF78759230D}">
      <dgm:prSet phldrT="[文字]" custT="1"/>
      <dgm:spPr/>
      <dgm:t>
        <a:bodyPr/>
        <a:lstStyle/>
        <a:p>
          <a:r>
            <a:rPr lang="zh-TW" altLang="en-US" sz="2000" b="1" dirty="0" smtClean="0"/>
            <a:t>教育監察</a:t>
          </a:r>
          <a:endParaRPr lang="zh-TW" altLang="en-US" sz="2000" b="1" dirty="0"/>
        </a:p>
      </dgm:t>
    </dgm:pt>
    <dgm:pt modelId="{4856B252-FF11-483A-A0B2-1482EBDBD1CE}" type="parTrans" cxnId="{D43A18A3-F56E-4C8C-ADF6-7D2DA2F09A4B}">
      <dgm:prSet/>
      <dgm:spPr/>
      <dgm:t>
        <a:bodyPr/>
        <a:lstStyle/>
        <a:p>
          <a:endParaRPr lang="zh-TW" altLang="en-US" sz="2400" b="1"/>
        </a:p>
      </dgm:t>
    </dgm:pt>
    <dgm:pt modelId="{724598B0-8829-41A7-AD5A-1E27DAAE676D}" type="sibTrans" cxnId="{D43A18A3-F56E-4C8C-ADF6-7D2DA2F09A4B}">
      <dgm:prSet custT="1"/>
      <dgm:spPr/>
      <dgm:t>
        <a:bodyPr/>
        <a:lstStyle/>
        <a:p>
          <a:pPr algn="ctr"/>
          <a:r>
            <a:rPr lang="en-US" altLang="zh-TW" sz="2400" b="1" dirty="0" smtClean="0"/>
            <a:t>10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9830C301-4FDC-4B68-A442-9EBF797FF0DB}">
      <dgm:prSet phldrT="[文字]" custT="1"/>
      <dgm:spPr/>
      <dgm:t>
        <a:bodyPr/>
        <a:lstStyle/>
        <a:p>
          <a:r>
            <a:rPr lang="zh-TW" altLang="en-US" sz="2000" b="1" dirty="0" smtClean="0"/>
            <a:t>兼任配套教育人員</a:t>
          </a:r>
          <a:endParaRPr lang="zh-TW" altLang="en-US" sz="2000" b="1" dirty="0"/>
        </a:p>
      </dgm:t>
    </dgm:pt>
    <dgm:pt modelId="{99276179-FA04-4298-B7BB-C2053618EE45}" type="parTrans" cxnId="{C1DEDCFD-5E33-4803-A6A5-CF32E503665D}">
      <dgm:prSet/>
      <dgm:spPr/>
      <dgm:t>
        <a:bodyPr/>
        <a:lstStyle/>
        <a:p>
          <a:endParaRPr lang="zh-TW" altLang="en-US" sz="2400" b="1"/>
        </a:p>
      </dgm:t>
    </dgm:pt>
    <dgm:pt modelId="{FC48D5C6-3F76-44CC-9D2F-5E6C3252BD23}" type="sibTrans" cxnId="{C1DEDCFD-5E33-4803-A6A5-CF32E503665D}">
      <dgm:prSet custT="1"/>
      <dgm:spPr/>
      <dgm:t>
        <a:bodyPr/>
        <a:lstStyle/>
        <a:p>
          <a:pPr algn="ctr"/>
          <a:r>
            <a:rPr lang="en-US" altLang="zh-TW" sz="2400" b="1" dirty="0" smtClean="0"/>
            <a:t>8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CBC95C48-0F98-4F53-81A9-6877BB1C6222}" type="pres">
      <dgm:prSet presAssocID="{5BEE5E0A-737F-439F-8096-C51ACBB486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B23EE6-0C07-4253-9110-39C81FD4CA5D}" type="pres">
      <dgm:prSet presAssocID="{10F8C073-882F-47C0-A353-9B1814747737}" presName="hierRoot1" presStyleCnt="0">
        <dgm:presLayoutVars>
          <dgm:hierBranch val="init"/>
        </dgm:presLayoutVars>
      </dgm:prSet>
      <dgm:spPr/>
    </dgm:pt>
    <dgm:pt modelId="{75BF7C2F-FBA6-4C2F-86E9-0714EEB36B1A}" type="pres">
      <dgm:prSet presAssocID="{10F8C073-882F-47C0-A353-9B1814747737}" presName="rootComposite1" presStyleCnt="0"/>
      <dgm:spPr/>
    </dgm:pt>
    <dgm:pt modelId="{E996FDD3-7867-4F29-AC2C-C392E660E2B7}" type="pres">
      <dgm:prSet presAssocID="{10F8C073-882F-47C0-A353-9B1814747737}" presName="rootText1" presStyleLbl="node0" presStyleIdx="0" presStyleCnt="1" custScaleX="163356" custScaleY="150544">
        <dgm:presLayoutVars>
          <dgm:chMax/>
          <dgm:chPref val="3"/>
        </dgm:presLayoutVars>
      </dgm:prSet>
      <dgm:spPr/>
    </dgm:pt>
    <dgm:pt modelId="{F561C854-8074-4D6E-A117-3937AE7CEBC6}" type="pres">
      <dgm:prSet presAssocID="{10F8C073-882F-47C0-A353-9B1814747737}" presName="titleText1" presStyleLbl="fgAcc0" presStyleIdx="0" presStyleCnt="1" custFlipVert="1" custScaleX="148525" custScaleY="18883" custLinFactNeighborX="-13896" custLinFactNeighborY="-56024">
        <dgm:presLayoutVars>
          <dgm:chMax val="0"/>
          <dgm:chPref val="0"/>
        </dgm:presLayoutVars>
      </dgm:prSet>
      <dgm:spPr/>
    </dgm:pt>
    <dgm:pt modelId="{FB67D03B-0500-46BF-806C-3584537E9868}" type="pres">
      <dgm:prSet presAssocID="{10F8C073-882F-47C0-A353-9B1814747737}" presName="rootConnector1" presStyleLbl="node1" presStyleIdx="0" presStyleCnt="3"/>
      <dgm:spPr/>
    </dgm:pt>
    <dgm:pt modelId="{A29F0B4D-9E0B-43D0-8A83-30B0CCE642F3}" type="pres">
      <dgm:prSet presAssocID="{10F8C073-882F-47C0-A353-9B1814747737}" presName="hierChild2" presStyleCnt="0"/>
      <dgm:spPr/>
    </dgm:pt>
    <dgm:pt modelId="{6A637D90-AE7A-48D4-997F-455447716CC7}" type="pres">
      <dgm:prSet presAssocID="{170C86EF-8B02-40A9-A34B-13B2460166DC}" presName="Name37" presStyleLbl="parChTrans1D2" presStyleIdx="0" presStyleCnt="3"/>
      <dgm:spPr/>
    </dgm:pt>
    <dgm:pt modelId="{E5F4B4C0-3C2C-45E7-AB48-F91455C0CC16}" type="pres">
      <dgm:prSet presAssocID="{193CA963-1A1D-497E-84EF-81053B4A2FB7}" presName="hierRoot2" presStyleCnt="0">
        <dgm:presLayoutVars>
          <dgm:hierBranch val="init"/>
        </dgm:presLayoutVars>
      </dgm:prSet>
      <dgm:spPr/>
    </dgm:pt>
    <dgm:pt modelId="{69982074-8B13-4F77-94BC-1E36EA4A441A}" type="pres">
      <dgm:prSet presAssocID="{193CA963-1A1D-497E-84EF-81053B4A2FB7}" presName="rootComposite" presStyleCnt="0"/>
      <dgm:spPr/>
    </dgm:pt>
    <dgm:pt modelId="{C5107396-16BD-459E-8E92-36B0B829A07C}" type="pres">
      <dgm:prSet presAssocID="{193CA963-1A1D-497E-84EF-81053B4A2FB7}" presName="rootText" presStyleLbl="node1" presStyleIdx="0" presStyleCnt="3">
        <dgm:presLayoutVars>
          <dgm:chMax/>
          <dgm:chPref val="3"/>
        </dgm:presLayoutVars>
      </dgm:prSet>
      <dgm:spPr/>
    </dgm:pt>
    <dgm:pt modelId="{3B9086C8-78CA-48B8-AB29-1DC1648AD383}" type="pres">
      <dgm:prSet presAssocID="{193CA963-1A1D-497E-84EF-81053B4A2FB7}" presName="titleText2" presStyleLbl="fgAcc1" presStyleIdx="0" presStyleCnt="3" custScaleY="190535" custLinFactNeighborY="6295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8CF6A1B1-DCCA-4A18-9882-4FBB9ECE97E4}" type="pres">
      <dgm:prSet presAssocID="{193CA963-1A1D-497E-84EF-81053B4A2FB7}" presName="rootConnector" presStyleLbl="node2" presStyleIdx="0" presStyleCnt="0"/>
      <dgm:spPr/>
    </dgm:pt>
    <dgm:pt modelId="{56E404CD-320C-4A21-84EC-11754F57FC53}" type="pres">
      <dgm:prSet presAssocID="{193CA963-1A1D-497E-84EF-81053B4A2FB7}" presName="hierChild4" presStyleCnt="0"/>
      <dgm:spPr/>
    </dgm:pt>
    <dgm:pt modelId="{64EDC3B4-3C9F-4597-B3FA-A7080A622658}" type="pres">
      <dgm:prSet presAssocID="{193CA963-1A1D-497E-84EF-81053B4A2FB7}" presName="hierChild5" presStyleCnt="0"/>
      <dgm:spPr/>
    </dgm:pt>
    <dgm:pt modelId="{FA74CA01-9BC5-455D-B7E7-79DB7D20EDDA}" type="pres">
      <dgm:prSet presAssocID="{4856B252-FF11-483A-A0B2-1482EBDBD1CE}" presName="Name37" presStyleLbl="parChTrans1D2" presStyleIdx="1" presStyleCnt="3"/>
      <dgm:spPr/>
    </dgm:pt>
    <dgm:pt modelId="{C78EB0F5-DC25-42DE-9F43-8CFDAF39C4C4}" type="pres">
      <dgm:prSet presAssocID="{D5D325F0-9356-4E43-A255-CFF78759230D}" presName="hierRoot2" presStyleCnt="0">
        <dgm:presLayoutVars>
          <dgm:hierBranch val="init"/>
        </dgm:presLayoutVars>
      </dgm:prSet>
      <dgm:spPr/>
    </dgm:pt>
    <dgm:pt modelId="{0BC08635-FB7A-4B04-93AE-53F453133C62}" type="pres">
      <dgm:prSet presAssocID="{D5D325F0-9356-4E43-A255-CFF78759230D}" presName="rootComposite" presStyleCnt="0"/>
      <dgm:spPr/>
    </dgm:pt>
    <dgm:pt modelId="{CCBE9EA1-F1DD-4FC6-94EA-1108CCF3AC38}" type="pres">
      <dgm:prSet presAssocID="{D5D325F0-9356-4E43-A255-CFF78759230D}" presName="rootText" presStyleLbl="node1" presStyleIdx="1" presStyleCnt="3">
        <dgm:presLayoutVars>
          <dgm:chMax/>
          <dgm:chPref val="3"/>
        </dgm:presLayoutVars>
      </dgm:prSet>
      <dgm:spPr/>
    </dgm:pt>
    <dgm:pt modelId="{366E16C6-C878-4761-8703-A5174279703A}" type="pres">
      <dgm:prSet presAssocID="{D5D325F0-9356-4E43-A255-CFF78759230D}" presName="titleText2" presStyleLbl="fgAcc1" presStyleIdx="1" presStyleCnt="3" custScaleY="177197" custLinFactNeighborX="2414" custLinFactNeighborY="56657">
        <dgm:presLayoutVars>
          <dgm:chMax val="0"/>
          <dgm:chPref val="0"/>
        </dgm:presLayoutVars>
      </dgm:prSet>
      <dgm:spPr/>
    </dgm:pt>
    <dgm:pt modelId="{2A11595F-9E47-423C-8D98-FF5E322188E7}" type="pres">
      <dgm:prSet presAssocID="{D5D325F0-9356-4E43-A255-CFF78759230D}" presName="rootConnector" presStyleLbl="node2" presStyleIdx="0" presStyleCnt="0"/>
      <dgm:spPr/>
    </dgm:pt>
    <dgm:pt modelId="{F1359ED8-245F-46C7-AFC2-8C15948A73DC}" type="pres">
      <dgm:prSet presAssocID="{D5D325F0-9356-4E43-A255-CFF78759230D}" presName="hierChild4" presStyleCnt="0"/>
      <dgm:spPr/>
    </dgm:pt>
    <dgm:pt modelId="{66F643E3-8200-4F2A-9C90-C1E6D0239F32}" type="pres">
      <dgm:prSet presAssocID="{D5D325F0-9356-4E43-A255-CFF78759230D}" presName="hierChild5" presStyleCnt="0"/>
      <dgm:spPr/>
    </dgm:pt>
    <dgm:pt modelId="{1375C240-89D9-45A1-A916-19F2AFB548A8}" type="pres">
      <dgm:prSet presAssocID="{99276179-FA04-4298-B7BB-C2053618EE45}" presName="Name37" presStyleLbl="parChTrans1D2" presStyleIdx="2" presStyleCnt="3"/>
      <dgm:spPr/>
    </dgm:pt>
    <dgm:pt modelId="{D0DA8E35-53BE-4A83-83B7-0011F01C412B}" type="pres">
      <dgm:prSet presAssocID="{9830C301-4FDC-4B68-A442-9EBF797FF0DB}" presName="hierRoot2" presStyleCnt="0">
        <dgm:presLayoutVars>
          <dgm:hierBranch val="init"/>
        </dgm:presLayoutVars>
      </dgm:prSet>
      <dgm:spPr/>
    </dgm:pt>
    <dgm:pt modelId="{89024A11-A1AA-44D9-AB4F-5674C3D1F5CC}" type="pres">
      <dgm:prSet presAssocID="{9830C301-4FDC-4B68-A442-9EBF797FF0DB}" presName="rootComposite" presStyleCnt="0"/>
      <dgm:spPr/>
    </dgm:pt>
    <dgm:pt modelId="{C7E6AFE5-A72E-4974-A0D2-60D5897B46A3}" type="pres">
      <dgm:prSet presAssocID="{9830C301-4FDC-4B68-A442-9EBF797FF0DB}" presName="rootText" presStyleLbl="node1" presStyleIdx="2" presStyleCnt="3" custScaleX="117128">
        <dgm:presLayoutVars>
          <dgm:chMax/>
          <dgm:chPref val="3"/>
        </dgm:presLayoutVars>
      </dgm:prSet>
      <dgm:spPr/>
    </dgm:pt>
    <dgm:pt modelId="{A8223B0A-20C4-4F62-A37C-CB9239520ACC}" type="pres">
      <dgm:prSet presAssocID="{9830C301-4FDC-4B68-A442-9EBF797FF0DB}" presName="titleText2" presStyleLbl="fgAcc1" presStyleIdx="2" presStyleCnt="3" custScaleX="114375" custScaleY="172709" custLinFactNeighborX="-7122" custLinFactNeighborY="68510">
        <dgm:presLayoutVars>
          <dgm:chMax val="0"/>
          <dgm:chPref val="0"/>
        </dgm:presLayoutVars>
      </dgm:prSet>
      <dgm:spPr/>
    </dgm:pt>
    <dgm:pt modelId="{02BC853C-CCE0-4F82-B3D3-437684EDB60D}" type="pres">
      <dgm:prSet presAssocID="{9830C301-4FDC-4B68-A442-9EBF797FF0DB}" presName="rootConnector" presStyleLbl="node2" presStyleIdx="0" presStyleCnt="0"/>
      <dgm:spPr/>
    </dgm:pt>
    <dgm:pt modelId="{BEFD6C23-BF81-4028-9880-3946F3DC821D}" type="pres">
      <dgm:prSet presAssocID="{9830C301-4FDC-4B68-A442-9EBF797FF0DB}" presName="hierChild4" presStyleCnt="0"/>
      <dgm:spPr/>
    </dgm:pt>
    <dgm:pt modelId="{5022CE55-BFF3-416A-A85A-B14573D5F2DF}" type="pres">
      <dgm:prSet presAssocID="{9830C301-4FDC-4B68-A442-9EBF797FF0DB}" presName="hierChild5" presStyleCnt="0"/>
      <dgm:spPr/>
    </dgm:pt>
    <dgm:pt modelId="{30D1A94C-73E1-4A2F-9C67-909E8B856F43}" type="pres">
      <dgm:prSet presAssocID="{10F8C073-882F-47C0-A353-9B1814747737}" presName="hierChild3" presStyleCnt="0"/>
      <dgm:spPr/>
    </dgm:pt>
  </dgm:ptLst>
  <dgm:cxnLst>
    <dgm:cxn modelId="{5D1E7D78-0668-49DB-9BB9-6D24F0DD42F7}" type="presOf" srcId="{9830C301-4FDC-4B68-A442-9EBF797FF0DB}" destId="{02BC853C-CCE0-4F82-B3D3-437684EDB60D}" srcOrd="1" destOrd="0" presId="urn:microsoft.com/office/officeart/2008/layout/NameandTitleOrganizationalChart"/>
    <dgm:cxn modelId="{22B47F4D-7479-44CF-ADBA-DAFFC91D696D}" type="presOf" srcId="{193CA963-1A1D-497E-84EF-81053B4A2FB7}" destId="{C5107396-16BD-459E-8E92-36B0B829A07C}" srcOrd="0" destOrd="0" presId="urn:microsoft.com/office/officeart/2008/layout/NameandTitleOrganizationalChart"/>
    <dgm:cxn modelId="{46BF4238-5AE1-4B73-A7D1-8B3AC3CBAE62}" srcId="{10F8C073-882F-47C0-A353-9B1814747737}" destId="{193CA963-1A1D-497E-84EF-81053B4A2FB7}" srcOrd="0" destOrd="0" parTransId="{170C86EF-8B02-40A9-A34B-13B2460166DC}" sibTransId="{13DD95F3-F41C-4D1D-96EC-811A91C493BB}"/>
    <dgm:cxn modelId="{E3C0905C-1E11-4CB3-990F-139C84F70A27}" type="presOf" srcId="{13DD95F3-F41C-4D1D-96EC-811A91C493BB}" destId="{3B9086C8-78CA-48B8-AB29-1DC1648AD383}" srcOrd="0" destOrd="0" presId="urn:microsoft.com/office/officeart/2008/layout/NameandTitleOrganizationalChart"/>
    <dgm:cxn modelId="{160DC7AB-DFB0-4613-8981-0F2AC7A79D8A}" type="presOf" srcId="{10F8C073-882F-47C0-A353-9B1814747737}" destId="{FB67D03B-0500-46BF-806C-3584537E9868}" srcOrd="1" destOrd="0" presId="urn:microsoft.com/office/officeart/2008/layout/NameandTitleOrganizationalChart"/>
    <dgm:cxn modelId="{A118610F-02D7-4668-A761-F0CF4D4033A8}" type="presOf" srcId="{FC48D5C6-3F76-44CC-9D2F-5E6C3252BD23}" destId="{A8223B0A-20C4-4F62-A37C-CB9239520ACC}" srcOrd="0" destOrd="0" presId="urn:microsoft.com/office/officeart/2008/layout/NameandTitleOrganizationalChart"/>
    <dgm:cxn modelId="{980B4A88-6DA9-433A-A57B-6EAA9685290A}" type="presOf" srcId="{5BEE5E0A-737F-439F-8096-C51ACBB48650}" destId="{CBC95C48-0F98-4F53-81A9-6877BB1C6222}" srcOrd="0" destOrd="0" presId="urn:microsoft.com/office/officeart/2008/layout/NameandTitleOrganizationalChart"/>
    <dgm:cxn modelId="{D127661B-8C29-400D-8EDF-DBCECF7C7F83}" type="presOf" srcId="{D5D325F0-9356-4E43-A255-CFF78759230D}" destId="{2A11595F-9E47-423C-8D98-FF5E322188E7}" srcOrd="1" destOrd="0" presId="urn:microsoft.com/office/officeart/2008/layout/NameandTitleOrganizationalChart"/>
    <dgm:cxn modelId="{A9930C3F-E0D4-449A-A704-D6483AD3A23B}" type="presOf" srcId="{9830C301-4FDC-4B68-A442-9EBF797FF0DB}" destId="{C7E6AFE5-A72E-4974-A0D2-60D5897B46A3}" srcOrd="0" destOrd="0" presId="urn:microsoft.com/office/officeart/2008/layout/NameandTitleOrganizationalChart"/>
    <dgm:cxn modelId="{3ED53BDE-3B17-4CD5-987C-E6B80E1490BA}" type="presOf" srcId="{724598B0-8829-41A7-AD5A-1E27DAAE676D}" destId="{366E16C6-C878-4761-8703-A5174279703A}" srcOrd="0" destOrd="0" presId="urn:microsoft.com/office/officeart/2008/layout/NameandTitleOrganizationalChart"/>
    <dgm:cxn modelId="{D43A18A3-F56E-4C8C-ADF6-7D2DA2F09A4B}" srcId="{10F8C073-882F-47C0-A353-9B1814747737}" destId="{D5D325F0-9356-4E43-A255-CFF78759230D}" srcOrd="1" destOrd="0" parTransId="{4856B252-FF11-483A-A0B2-1482EBDBD1CE}" sibTransId="{724598B0-8829-41A7-AD5A-1E27DAAE676D}"/>
    <dgm:cxn modelId="{F91700CD-E277-420B-91E5-8148A95CC89B}" type="presOf" srcId="{193CA963-1A1D-497E-84EF-81053B4A2FB7}" destId="{8CF6A1B1-DCCA-4A18-9882-4FBB9ECE97E4}" srcOrd="1" destOrd="0" presId="urn:microsoft.com/office/officeart/2008/layout/NameandTitleOrganizationalChart"/>
    <dgm:cxn modelId="{397961EE-1FBF-4A51-AB46-4709F5F608CE}" type="presOf" srcId="{10F8C073-882F-47C0-A353-9B1814747737}" destId="{E996FDD3-7867-4F29-AC2C-C392E660E2B7}" srcOrd="0" destOrd="0" presId="urn:microsoft.com/office/officeart/2008/layout/NameandTitleOrganizationalChart"/>
    <dgm:cxn modelId="{CFC47FF9-366F-4ED2-9EEB-0DD4D4EB83BF}" type="presOf" srcId="{170C86EF-8B02-40A9-A34B-13B2460166DC}" destId="{6A637D90-AE7A-48D4-997F-455447716CC7}" srcOrd="0" destOrd="0" presId="urn:microsoft.com/office/officeart/2008/layout/NameandTitleOrganizationalChart"/>
    <dgm:cxn modelId="{C5CF4346-EB5A-47F5-8E67-CC59CD2E6BDE}" srcId="{5BEE5E0A-737F-439F-8096-C51ACBB48650}" destId="{10F8C073-882F-47C0-A353-9B1814747737}" srcOrd="0" destOrd="0" parTransId="{50A2D4DC-5A2D-4622-BD13-2475E1DA41E1}" sibTransId="{DA9E1DAE-7E65-4B2B-883F-308D0C9CE05A}"/>
    <dgm:cxn modelId="{5AF919B9-748A-445B-A4B3-3A57A81D195A}" type="presOf" srcId="{D5D325F0-9356-4E43-A255-CFF78759230D}" destId="{CCBE9EA1-F1DD-4FC6-94EA-1108CCF3AC38}" srcOrd="0" destOrd="0" presId="urn:microsoft.com/office/officeart/2008/layout/NameandTitleOrganizationalChart"/>
    <dgm:cxn modelId="{AACB18AC-FFE0-480A-99B0-BFF482BD7679}" type="presOf" srcId="{99276179-FA04-4298-B7BB-C2053618EE45}" destId="{1375C240-89D9-45A1-A916-19F2AFB548A8}" srcOrd="0" destOrd="0" presId="urn:microsoft.com/office/officeart/2008/layout/NameandTitleOrganizationalChart"/>
    <dgm:cxn modelId="{C051D12D-8D4C-4664-966B-ABB8C805A825}" type="presOf" srcId="{DA9E1DAE-7E65-4B2B-883F-308D0C9CE05A}" destId="{F561C854-8074-4D6E-A117-3937AE7CEBC6}" srcOrd="0" destOrd="0" presId="urn:microsoft.com/office/officeart/2008/layout/NameandTitleOrganizationalChart"/>
    <dgm:cxn modelId="{D1D49A37-C405-47F7-BBC3-D6BC307ECEB1}" type="presOf" srcId="{4856B252-FF11-483A-A0B2-1482EBDBD1CE}" destId="{FA74CA01-9BC5-455D-B7E7-79DB7D20EDDA}" srcOrd="0" destOrd="0" presId="urn:microsoft.com/office/officeart/2008/layout/NameandTitleOrganizationalChart"/>
    <dgm:cxn modelId="{C1DEDCFD-5E33-4803-A6A5-CF32E503665D}" srcId="{10F8C073-882F-47C0-A353-9B1814747737}" destId="{9830C301-4FDC-4B68-A442-9EBF797FF0DB}" srcOrd="2" destOrd="0" parTransId="{99276179-FA04-4298-B7BB-C2053618EE45}" sibTransId="{FC48D5C6-3F76-44CC-9D2F-5E6C3252BD23}"/>
    <dgm:cxn modelId="{9D40550E-C191-4F7F-BAC5-263ED0CB9FAF}" type="presParOf" srcId="{CBC95C48-0F98-4F53-81A9-6877BB1C6222}" destId="{FAB23EE6-0C07-4253-9110-39C81FD4CA5D}" srcOrd="0" destOrd="0" presId="urn:microsoft.com/office/officeart/2008/layout/NameandTitleOrganizationalChart"/>
    <dgm:cxn modelId="{2D736127-3674-4657-B9AC-24B19532F81C}" type="presParOf" srcId="{FAB23EE6-0C07-4253-9110-39C81FD4CA5D}" destId="{75BF7C2F-FBA6-4C2F-86E9-0714EEB36B1A}" srcOrd="0" destOrd="0" presId="urn:microsoft.com/office/officeart/2008/layout/NameandTitleOrganizationalChart"/>
    <dgm:cxn modelId="{2213964F-9158-456F-A73D-DE3F7EB8ACAB}" type="presParOf" srcId="{75BF7C2F-FBA6-4C2F-86E9-0714EEB36B1A}" destId="{E996FDD3-7867-4F29-AC2C-C392E660E2B7}" srcOrd="0" destOrd="0" presId="urn:microsoft.com/office/officeart/2008/layout/NameandTitleOrganizationalChart"/>
    <dgm:cxn modelId="{250F0312-1601-4746-B685-4A308B4E77F1}" type="presParOf" srcId="{75BF7C2F-FBA6-4C2F-86E9-0714EEB36B1A}" destId="{F561C854-8074-4D6E-A117-3937AE7CEBC6}" srcOrd="1" destOrd="0" presId="urn:microsoft.com/office/officeart/2008/layout/NameandTitleOrganizationalChart"/>
    <dgm:cxn modelId="{B996FD48-632C-4BCA-802B-B97114804B39}" type="presParOf" srcId="{75BF7C2F-FBA6-4C2F-86E9-0714EEB36B1A}" destId="{FB67D03B-0500-46BF-806C-3584537E9868}" srcOrd="2" destOrd="0" presId="urn:microsoft.com/office/officeart/2008/layout/NameandTitleOrganizationalChart"/>
    <dgm:cxn modelId="{92B529EB-0D33-49BB-89EE-E69266FF173E}" type="presParOf" srcId="{FAB23EE6-0C07-4253-9110-39C81FD4CA5D}" destId="{A29F0B4D-9E0B-43D0-8A83-30B0CCE642F3}" srcOrd="1" destOrd="0" presId="urn:microsoft.com/office/officeart/2008/layout/NameandTitleOrganizationalChart"/>
    <dgm:cxn modelId="{6782F782-6100-4259-AF27-4E1558031117}" type="presParOf" srcId="{A29F0B4D-9E0B-43D0-8A83-30B0CCE642F3}" destId="{6A637D90-AE7A-48D4-997F-455447716CC7}" srcOrd="0" destOrd="0" presId="urn:microsoft.com/office/officeart/2008/layout/NameandTitleOrganizationalChart"/>
    <dgm:cxn modelId="{09B3A47F-0086-49D4-A980-69220E656DE3}" type="presParOf" srcId="{A29F0B4D-9E0B-43D0-8A83-30B0CCE642F3}" destId="{E5F4B4C0-3C2C-45E7-AB48-F91455C0CC16}" srcOrd="1" destOrd="0" presId="urn:microsoft.com/office/officeart/2008/layout/NameandTitleOrganizationalChart"/>
    <dgm:cxn modelId="{C0897E98-36B5-43A4-89F6-DD2BEB7D4E13}" type="presParOf" srcId="{E5F4B4C0-3C2C-45E7-AB48-F91455C0CC16}" destId="{69982074-8B13-4F77-94BC-1E36EA4A441A}" srcOrd="0" destOrd="0" presId="urn:microsoft.com/office/officeart/2008/layout/NameandTitleOrganizationalChart"/>
    <dgm:cxn modelId="{89C2CF23-2620-4196-BCB3-B154C31206F8}" type="presParOf" srcId="{69982074-8B13-4F77-94BC-1E36EA4A441A}" destId="{C5107396-16BD-459E-8E92-36B0B829A07C}" srcOrd="0" destOrd="0" presId="urn:microsoft.com/office/officeart/2008/layout/NameandTitleOrganizationalChart"/>
    <dgm:cxn modelId="{39FDD00A-6AD5-4C63-A7DE-FC0053653191}" type="presParOf" srcId="{69982074-8B13-4F77-94BC-1E36EA4A441A}" destId="{3B9086C8-78CA-48B8-AB29-1DC1648AD383}" srcOrd="1" destOrd="0" presId="urn:microsoft.com/office/officeart/2008/layout/NameandTitleOrganizationalChart"/>
    <dgm:cxn modelId="{7D23A9D2-91B2-4010-BA82-F3EE004D5534}" type="presParOf" srcId="{69982074-8B13-4F77-94BC-1E36EA4A441A}" destId="{8CF6A1B1-DCCA-4A18-9882-4FBB9ECE97E4}" srcOrd="2" destOrd="0" presId="urn:microsoft.com/office/officeart/2008/layout/NameandTitleOrganizationalChart"/>
    <dgm:cxn modelId="{F1308C6E-EDE4-4904-9B79-107B655BD1C4}" type="presParOf" srcId="{E5F4B4C0-3C2C-45E7-AB48-F91455C0CC16}" destId="{56E404CD-320C-4A21-84EC-11754F57FC53}" srcOrd="1" destOrd="0" presId="urn:microsoft.com/office/officeart/2008/layout/NameandTitleOrganizationalChart"/>
    <dgm:cxn modelId="{7C1452C6-C693-4096-8167-80FD4F8CDD77}" type="presParOf" srcId="{E5F4B4C0-3C2C-45E7-AB48-F91455C0CC16}" destId="{64EDC3B4-3C9F-4597-B3FA-A7080A622658}" srcOrd="2" destOrd="0" presId="urn:microsoft.com/office/officeart/2008/layout/NameandTitleOrganizationalChart"/>
    <dgm:cxn modelId="{3EDAAF41-F00E-4615-948E-79DDFD8DD51C}" type="presParOf" srcId="{A29F0B4D-9E0B-43D0-8A83-30B0CCE642F3}" destId="{FA74CA01-9BC5-455D-B7E7-79DB7D20EDDA}" srcOrd="2" destOrd="0" presId="urn:microsoft.com/office/officeart/2008/layout/NameandTitleOrganizationalChart"/>
    <dgm:cxn modelId="{0A2F0FCA-4644-4102-941B-54CE85394194}" type="presParOf" srcId="{A29F0B4D-9E0B-43D0-8A83-30B0CCE642F3}" destId="{C78EB0F5-DC25-42DE-9F43-8CFDAF39C4C4}" srcOrd="3" destOrd="0" presId="urn:microsoft.com/office/officeart/2008/layout/NameandTitleOrganizationalChart"/>
    <dgm:cxn modelId="{ED5C110E-E4B9-4134-8CB9-C0D8B8E0626B}" type="presParOf" srcId="{C78EB0F5-DC25-42DE-9F43-8CFDAF39C4C4}" destId="{0BC08635-FB7A-4B04-93AE-53F453133C62}" srcOrd="0" destOrd="0" presId="urn:microsoft.com/office/officeart/2008/layout/NameandTitleOrganizationalChart"/>
    <dgm:cxn modelId="{BB1D2406-D994-43DC-A166-6D10A686C662}" type="presParOf" srcId="{0BC08635-FB7A-4B04-93AE-53F453133C62}" destId="{CCBE9EA1-F1DD-4FC6-94EA-1108CCF3AC38}" srcOrd="0" destOrd="0" presId="urn:microsoft.com/office/officeart/2008/layout/NameandTitleOrganizationalChart"/>
    <dgm:cxn modelId="{33327C90-595B-4EA4-BF37-87F0BEBF37FC}" type="presParOf" srcId="{0BC08635-FB7A-4B04-93AE-53F453133C62}" destId="{366E16C6-C878-4761-8703-A5174279703A}" srcOrd="1" destOrd="0" presId="urn:microsoft.com/office/officeart/2008/layout/NameandTitleOrganizationalChart"/>
    <dgm:cxn modelId="{47BFA8AC-1D44-4EE8-998C-7CCC30B7FC0B}" type="presParOf" srcId="{0BC08635-FB7A-4B04-93AE-53F453133C62}" destId="{2A11595F-9E47-423C-8D98-FF5E322188E7}" srcOrd="2" destOrd="0" presId="urn:microsoft.com/office/officeart/2008/layout/NameandTitleOrganizationalChart"/>
    <dgm:cxn modelId="{025A5BF3-D2F8-47C2-9C97-174D7874636C}" type="presParOf" srcId="{C78EB0F5-DC25-42DE-9F43-8CFDAF39C4C4}" destId="{F1359ED8-245F-46C7-AFC2-8C15948A73DC}" srcOrd="1" destOrd="0" presId="urn:microsoft.com/office/officeart/2008/layout/NameandTitleOrganizationalChart"/>
    <dgm:cxn modelId="{1D71FDDB-7145-4BAD-8FB0-1E780028576E}" type="presParOf" srcId="{C78EB0F5-DC25-42DE-9F43-8CFDAF39C4C4}" destId="{66F643E3-8200-4F2A-9C90-C1E6D0239F32}" srcOrd="2" destOrd="0" presId="urn:microsoft.com/office/officeart/2008/layout/NameandTitleOrganizationalChart"/>
    <dgm:cxn modelId="{FEBC5DD1-29F6-47BC-86F3-06CBD988FE0D}" type="presParOf" srcId="{A29F0B4D-9E0B-43D0-8A83-30B0CCE642F3}" destId="{1375C240-89D9-45A1-A916-19F2AFB548A8}" srcOrd="4" destOrd="0" presId="urn:microsoft.com/office/officeart/2008/layout/NameandTitleOrganizationalChart"/>
    <dgm:cxn modelId="{833C0FAD-52CF-4098-89AC-5D0C3648345B}" type="presParOf" srcId="{A29F0B4D-9E0B-43D0-8A83-30B0CCE642F3}" destId="{D0DA8E35-53BE-4A83-83B7-0011F01C412B}" srcOrd="5" destOrd="0" presId="urn:microsoft.com/office/officeart/2008/layout/NameandTitleOrganizationalChart"/>
    <dgm:cxn modelId="{63955308-8949-4BE3-8CF6-7FDF82FC0192}" type="presParOf" srcId="{D0DA8E35-53BE-4A83-83B7-0011F01C412B}" destId="{89024A11-A1AA-44D9-AB4F-5674C3D1F5CC}" srcOrd="0" destOrd="0" presId="urn:microsoft.com/office/officeart/2008/layout/NameandTitleOrganizationalChart"/>
    <dgm:cxn modelId="{DE8B07AD-20DF-4BD2-BAE1-603F17905A6A}" type="presParOf" srcId="{89024A11-A1AA-44D9-AB4F-5674C3D1F5CC}" destId="{C7E6AFE5-A72E-4974-A0D2-60D5897B46A3}" srcOrd="0" destOrd="0" presId="urn:microsoft.com/office/officeart/2008/layout/NameandTitleOrganizationalChart"/>
    <dgm:cxn modelId="{CE3D142A-7C2E-4CE3-BE16-F4714FE30A59}" type="presParOf" srcId="{89024A11-A1AA-44D9-AB4F-5674C3D1F5CC}" destId="{A8223B0A-20C4-4F62-A37C-CB9239520ACC}" srcOrd="1" destOrd="0" presId="urn:microsoft.com/office/officeart/2008/layout/NameandTitleOrganizationalChart"/>
    <dgm:cxn modelId="{891AC336-9B4B-43D0-A31C-DA1623CF2811}" type="presParOf" srcId="{89024A11-A1AA-44D9-AB4F-5674C3D1F5CC}" destId="{02BC853C-CCE0-4F82-B3D3-437684EDB60D}" srcOrd="2" destOrd="0" presId="urn:microsoft.com/office/officeart/2008/layout/NameandTitleOrganizationalChart"/>
    <dgm:cxn modelId="{72F397B4-DB44-4743-99A8-91604945BA3E}" type="presParOf" srcId="{D0DA8E35-53BE-4A83-83B7-0011F01C412B}" destId="{BEFD6C23-BF81-4028-9880-3946F3DC821D}" srcOrd="1" destOrd="0" presId="urn:microsoft.com/office/officeart/2008/layout/NameandTitleOrganizationalChart"/>
    <dgm:cxn modelId="{CFB278BB-410E-409C-8F12-FCC86CFD84A2}" type="presParOf" srcId="{D0DA8E35-53BE-4A83-83B7-0011F01C412B}" destId="{5022CE55-BFF3-416A-A85A-B14573D5F2DF}" srcOrd="2" destOrd="0" presId="urn:microsoft.com/office/officeart/2008/layout/NameandTitleOrganizationalChart"/>
    <dgm:cxn modelId="{C19F7B32-BCB1-4821-A651-BF22A933B57D}" type="presParOf" srcId="{FAB23EE6-0C07-4253-9110-39C81FD4CA5D}" destId="{30D1A94C-73E1-4A2F-9C67-909E8B856F4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E5E0A-737F-439F-8096-C51ACBB4865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10F8C073-882F-47C0-A353-9B1814747737}">
      <dgm:prSet phldrT="[文字]" custT="1"/>
      <dgm:spPr/>
      <dgm:t>
        <a:bodyPr/>
        <a:lstStyle/>
        <a:p>
          <a:r>
            <a:rPr lang="zh-TW" altLang="en-US" sz="2400" b="1" dirty="0" smtClean="0"/>
            <a:t>教育部技術及職業教育司</a:t>
          </a:r>
          <a:endParaRPr lang="zh-TW" altLang="en-US" sz="2400" b="1" dirty="0"/>
        </a:p>
      </dgm:t>
    </dgm:pt>
    <dgm:pt modelId="{50A2D4DC-5A2D-4622-BD13-2475E1DA41E1}" type="parTrans" cxnId="{C5CF4346-EB5A-47F5-8E67-CC59CD2E6BDE}">
      <dgm:prSet/>
      <dgm:spPr/>
      <dgm:t>
        <a:bodyPr/>
        <a:lstStyle/>
        <a:p>
          <a:endParaRPr lang="zh-TW" altLang="en-US" sz="2400" b="1"/>
        </a:p>
      </dgm:t>
    </dgm:pt>
    <dgm:pt modelId="{DA9E1DAE-7E65-4B2B-883F-308D0C9CE05A}" type="sibTrans" cxnId="{C5CF4346-EB5A-47F5-8E67-CC59CD2E6BDE}">
      <dgm:prSet custT="1"/>
      <dgm:spPr/>
      <dgm:t>
        <a:bodyPr/>
        <a:lstStyle/>
        <a:p>
          <a:endParaRPr lang="zh-TW" altLang="en-US" sz="2000" b="1"/>
        </a:p>
      </dgm:t>
    </dgm:pt>
    <dgm:pt modelId="{193CA963-1A1D-497E-84EF-81053B4A2FB7}">
      <dgm:prSet phldrT="[文字]" custT="1"/>
      <dgm:spPr/>
      <dgm:t>
        <a:bodyPr/>
        <a:lstStyle/>
        <a:p>
          <a:r>
            <a:rPr lang="zh-TW" altLang="en-US" sz="2000" b="1" dirty="0" smtClean="0"/>
            <a:t>技職教育主席</a:t>
          </a:r>
          <a:endParaRPr lang="zh-TW" altLang="en-US" sz="2000" b="1" dirty="0"/>
        </a:p>
      </dgm:t>
    </dgm:pt>
    <dgm:pt modelId="{170C86EF-8B02-40A9-A34B-13B2460166DC}" type="parTrans" cxnId="{46BF4238-5AE1-4B73-A7D1-8B3AC3CBAE62}">
      <dgm:prSet/>
      <dgm:spPr/>
      <dgm:t>
        <a:bodyPr/>
        <a:lstStyle/>
        <a:p>
          <a:endParaRPr lang="zh-TW" altLang="en-US" sz="2400" b="1"/>
        </a:p>
      </dgm:t>
    </dgm:pt>
    <dgm:pt modelId="{13DD95F3-F41C-4D1D-96EC-811A91C493BB}" type="sibTrans" cxnId="{46BF4238-5AE1-4B73-A7D1-8B3AC3CBAE62}">
      <dgm:prSet custT="1"/>
      <dgm:spPr/>
      <dgm:t>
        <a:bodyPr/>
        <a:lstStyle/>
        <a:p>
          <a:pPr algn="ctr"/>
          <a:r>
            <a:rPr lang="en-US" altLang="zh-TW" sz="2400" b="1" dirty="0" smtClean="0"/>
            <a:t>1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D5D325F0-9356-4E43-A255-CFF78759230D}">
      <dgm:prSet phldrT="[文字]" custT="1"/>
      <dgm:spPr/>
      <dgm:t>
        <a:bodyPr/>
        <a:lstStyle/>
        <a:p>
          <a:r>
            <a:rPr lang="zh-TW" altLang="en-US" sz="2000" b="1" dirty="0" smtClean="0"/>
            <a:t>聯絡窗口</a:t>
          </a:r>
          <a:endParaRPr lang="zh-TW" altLang="en-US" sz="2000" b="1" dirty="0"/>
        </a:p>
      </dgm:t>
    </dgm:pt>
    <dgm:pt modelId="{4856B252-FF11-483A-A0B2-1482EBDBD1CE}" type="parTrans" cxnId="{D43A18A3-F56E-4C8C-ADF6-7D2DA2F09A4B}">
      <dgm:prSet/>
      <dgm:spPr/>
      <dgm:t>
        <a:bodyPr/>
        <a:lstStyle/>
        <a:p>
          <a:endParaRPr lang="zh-TW" altLang="en-US" sz="2400" b="1"/>
        </a:p>
      </dgm:t>
    </dgm:pt>
    <dgm:pt modelId="{724598B0-8829-41A7-AD5A-1E27DAAE676D}" type="sibTrans" cxnId="{D43A18A3-F56E-4C8C-ADF6-7D2DA2F09A4B}">
      <dgm:prSet custT="1"/>
      <dgm:spPr/>
      <dgm:t>
        <a:bodyPr/>
        <a:lstStyle/>
        <a:p>
          <a:pPr algn="ctr"/>
          <a:r>
            <a:rPr lang="en-US" altLang="zh-TW" sz="2400" b="1" dirty="0" smtClean="0"/>
            <a:t>5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9830C301-4FDC-4B68-A442-9EBF797FF0DB}">
      <dgm:prSet phldrT="[文字]" custT="1"/>
      <dgm:spPr/>
      <dgm:t>
        <a:bodyPr/>
        <a:lstStyle/>
        <a:p>
          <a:r>
            <a:rPr lang="zh-TW" altLang="en-US" sz="2000" b="1" dirty="0" smtClean="0"/>
            <a:t>兼任配套研究助理</a:t>
          </a:r>
          <a:endParaRPr lang="zh-TW" altLang="en-US" sz="2000" b="1" dirty="0"/>
        </a:p>
      </dgm:t>
    </dgm:pt>
    <dgm:pt modelId="{99276179-FA04-4298-B7BB-C2053618EE45}" type="parTrans" cxnId="{C1DEDCFD-5E33-4803-A6A5-CF32E503665D}">
      <dgm:prSet/>
      <dgm:spPr/>
      <dgm:t>
        <a:bodyPr/>
        <a:lstStyle/>
        <a:p>
          <a:endParaRPr lang="zh-TW" altLang="en-US" sz="2400" b="1"/>
        </a:p>
      </dgm:t>
    </dgm:pt>
    <dgm:pt modelId="{FC48D5C6-3F76-44CC-9D2F-5E6C3252BD23}" type="sibTrans" cxnId="{C1DEDCFD-5E33-4803-A6A5-CF32E503665D}">
      <dgm:prSet custT="1"/>
      <dgm:spPr/>
      <dgm:t>
        <a:bodyPr/>
        <a:lstStyle/>
        <a:p>
          <a:pPr algn="ctr"/>
          <a:r>
            <a:rPr lang="en-US" altLang="zh-TW" sz="2400" b="1" dirty="0" smtClean="0"/>
            <a:t>3</a:t>
          </a:r>
          <a:r>
            <a:rPr lang="zh-TW" altLang="en-US" sz="2400" b="1" dirty="0" smtClean="0"/>
            <a:t>位</a:t>
          </a:r>
          <a:endParaRPr lang="zh-TW" altLang="en-US" sz="2400" b="1" dirty="0"/>
        </a:p>
      </dgm:t>
    </dgm:pt>
    <dgm:pt modelId="{CBC95C48-0F98-4F53-81A9-6877BB1C6222}" type="pres">
      <dgm:prSet presAssocID="{5BEE5E0A-737F-439F-8096-C51ACBB486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B23EE6-0C07-4253-9110-39C81FD4CA5D}" type="pres">
      <dgm:prSet presAssocID="{10F8C073-882F-47C0-A353-9B1814747737}" presName="hierRoot1" presStyleCnt="0">
        <dgm:presLayoutVars>
          <dgm:hierBranch val="init"/>
        </dgm:presLayoutVars>
      </dgm:prSet>
      <dgm:spPr/>
    </dgm:pt>
    <dgm:pt modelId="{75BF7C2F-FBA6-4C2F-86E9-0714EEB36B1A}" type="pres">
      <dgm:prSet presAssocID="{10F8C073-882F-47C0-A353-9B1814747737}" presName="rootComposite1" presStyleCnt="0"/>
      <dgm:spPr/>
    </dgm:pt>
    <dgm:pt modelId="{E996FDD3-7867-4F29-AC2C-C392E660E2B7}" type="pres">
      <dgm:prSet presAssocID="{10F8C073-882F-47C0-A353-9B1814747737}" presName="rootText1" presStyleLbl="node0" presStyleIdx="0" presStyleCnt="1" custScaleX="161587" custScaleY="140695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561C854-8074-4D6E-A117-3937AE7CEBC6}" type="pres">
      <dgm:prSet presAssocID="{10F8C073-882F-47C0-A353-9B1814747737}" presName="titleText1" presStyleLbl="fgAcc0" presStyleIdx="0" presStyleCnt="1" custFlipVert="1" custScaleX="148525" custScaleY="18883" custLinFactNeighborX="-17518" custLinFactNeighborY="32110">
        <dgm:presLayoutVars>
          <dgm:chMax val="0"/>
          <dgm:chPref val="0"/>
        </dgm:presLayoutVars>
      </dgm:prSet>
      <dgm:spPr/>
    </dgm:pt>
    <dgm:pt modelId="{FB67D03B-0500-46BF-806C-3584537E9868}" type="pres">
      <dgm:prSet presAssocID="{10F8C073-882F-47C0-A353-9B1814747737}" presName="rootConnector1" presStyleLbl="node1" presStyleIdx="0" presStyleCnt="3"/>
      <dgm:spPr/>
    </dgm:pt>
    <dgm:pt modelId="{A29F0B4D-9E0B-43D0-8A83-30B0CCE642F3}" type="pres">
      <dgm:prSet presAssocID="{10F8C073-882F-47C0-A353-9B1814747737}" presName="hierChild2" presStyleCnt="0"/>
      <dgm:spPr/>
    </dgm:pt>
    <dgm:pt modelId="{6A637D90-AE7A-48D4-997F-455447716CC7}" type="pres">
      <dgm:prSet presAssocID="{170C86EF-8B02-40A9-A34B-13B2460166DC}" presName="Name37" presStyleLbl="parChTrans1D2" presStyleIdx="0" presStyleCnt="3"/>
      <dgm:spPr/>
    </dgm:pt>
    <dgm:pt modelId="{E5F4B4C0-3C2C-45E7-AB48-F91455C0CC16}" type="pres">
      <dgm:prSet presAssocID="{193CA963-1A1D-497E-84EF-81053B4A2FB7}" presName="hierRoot2" presStyleCnt="0">
        <dgm:presLayoutVars>
          <dgm:hierBranch val="init"/>
        </dgm:presLayoutVars>
      </dgm:prSet>
      <dgm:spPr/>
    </dgm:pt>
    <dgm:pt modelId="{69982074-8B13-4F77-94BC-1E36EA4A441A}" type="pres">
      <dgm:prSet presAssocID="{193CA963-1A1D-497E-84EF-81053B4A2FB7}" presName="rootComposite" presStyleCnt="0"/>
      <dgm:spPr/>
    </dgm:pt>
    <dgm:pt modelId="{C5107396-16BD-459E-8E92-36B0B829A07C}" type="pres">
      <dgm:prSet presAssocID="{193CA963-1A1D-497E-84EF-81053B4A2FB7}" presName="rootText" presStyleLbl="node1" presStyleIdx="0" presStyleCnt="3" custScaleX="127972">
        <dgm:presLayoutVars>
          <dgm:chMax/>
          <dgm:chPref val="3"/>
        </dgm:presLayoutVars>
      </dgm:prSet>
      <dgm:spPr/>
    </dgm:pt>
    <dgm:pt modelId="{3B9086C8-78CA-48B8-AB29-1DC1648AD383}" type="pres">
      <dgm:prSet presAssocID="{193CA963-1A1D-497E-84EF-81053B4A2FB7}" presName="titleText2" presStyleLbl="fgAcc1" presStyleIdx="0" presStyleCnt="3" custScaleY="190535" custLinFactNeighborY="62953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8CF6A1B1-DCCA-4A18-9882-4FBB9ECE97E4}" type="pres">
      <dgm:prSet presAssocID="{193CA963-1A1D-497E-84EF-81053B4A2FB7}" presName="rootConnector" presStyleLbl="node2" presStyleIdx="0" presStyleCnt="0"/>
      <dgm:spPr/>
    </dgm:pt>
    <dgm:pt modelId="{56E404CD-320C-4A21-84EC-11754F57FC53}" type="pres">
      <dgm:prSet presAssocID="{193CA963-1A1D-497E-84EF-81053B4A2FB7}" presName="hierChild4" presStyleCnt="0"/>
      <dgm:spPr/>
    </dgm:pt>
    <dgm:pt modelId="{64EDC3B4-3C9F-4597-B3FA-A7080A622658}" type="pres">
      <dgm:prSet presAssocID="{193CA963-1A1D-497E-84EF-81053B4A2FB7}" presName="hierChild5" presStyleCnt="0"/>
      <dgm:spPr/>
    </dgm:pt>
    <dgm:pt modelId="{FA74CA01-9BC5-455D-B7E7-79DB7D20EDDA}" type="pres">
      <dgm:prSet presAssocID="{4856B252-FF11-483A-A0B2-1482EBDBD1CE}" presName="Name37" presStyleLbl="parChTrans1D2" presStyleIdx="1" presStyleCnt="3"/>
      <dgm:spPr/>
    </dgm:pt>
    <dgm:pt modelId="{C78EB0F5-DC25-42DE-9F43-8CFDAF39C4C4}" type="pres">
      <dgm:prSet presAssocID="{D5D325F0-9356-4E43-A255-CFF78759230D}" presName="hierRoot2" presStyleCnt="0">
        <dgm:presLayoutVars>
          <dgm:hierBranch val="init"/>
        </dgm:presLayoutVars>
      </dgm:prSet>
      <dgm:spPr/>
    </dgm:pt>
    <dgm:pt modelId="{0BC08635-FB7A-4B04-93AE-53F453133C62}" type="pres">
      <dgm:prSet presAssocID="{D5D325F0-9356-4E43-A255-CFF78759230D}" presName="rootComposite" presStyleCnt="0"/>
      <dgm:spPr/>
    </dgm:pt>
    <dgm:pt modelId="{CCBE9EA1-F1DD-4FC6-94EA-1108CCF3AC38}" type="pres">
      <dgm:prSet presAssocID="{D5D325F0-9356-4E43-A255-CFF78759230D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66E16C6-C878-4761-8703-A5174279703A}" type="pres">
      <dgm:prSet presAssocID="{D5D325F0-9356-4E43-A255-CFF78759230D}" presName="titleText2" presStyleLbl="fgAcc1" presStyleIdx="1" presStyleCnt="3" custScaleY="177197" custLinFactNeighborX="2414" custLinFactNeighborY="56657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2A11595F-9E47-423C-8D98-FF5E322188E7}" type="pres">
      <dgm:prSet presAssocID="{D5D325F0-9356-4E43-A255-CFF78759230D}" presName="rootConnector" presStyleLbl="node2" presStyleIdx="0" presStyleCnt="0"/>
      <dgm:spPr/>
    </dgm:pt>
    <dgm:pt modelId="{F1359ED8-245F-46C7-AFC2-8C15948A73DC}" type="pres">
      <dgm:prSet presAssocID="{D5D325F0-9356-4E43-A255-CFF78759230D}" presName="hierChild4" presStyleCnt="0"/>
      <dgm:spPr/>
    </dgm:pt>
    <dgm:pt modelId="{66F643E3-8200-4F2A-9C90-C1E6D0239F32}" type="pres">
      <dgm:prSet presAssocID="{D5D325F0-9356-4E43-A255-CFF78759230D}" presName="hierChild5" presStyleCnt="0"/>
      <dgm:spPr/>
    </dgm:pt>
    <dgm:pt modelId="{1375C240-89D9-45A1-A916-19F2AFB548A8}" type="pres">
      <dgm:prSet presAssocID="{99276179-FA04-4298-B7BB-C2053618EE45}" presName="Name37" presStyleLbl="parChTrans1D2" presStyleIdx="2" presStyleCnt="3"/>
      <dgm:spPr/>
    </dgm:pt>
    <dgm:pt modelId="{D0DA8E35-53BE-4A83-83B7-0011F01C412B}" type="pres">
      <dgm:prSet presAssocID="{9830C301-4FDC-4B68-A442-9EBF797FF0DB}" presName="hierRoot2" presStyleCnt="0">
        <dgm:presLayoutVars>
          <dgm:hierBranch val="init"/>
        </dgm:presLayoutVars>
      </dgm:prSet>
      <dgm:spPr/>
    </dgm:pt>
    <dgm:pt modelId="{89024A11-A1AA-44D9-AB4F-5674C3D1F5CC}" type="pres">
      <dgm:prSet presAssocID="{9830C301-4FDC-4B68-A442-9EBF797FF0DB}" presName="rootComposite" presStyleCnt="0"/>
      <dgm:spPr/>
    </dgm:pt>
    <dgm:pt modelId="{C7E6AFE5-A72E-4974-A0D2-60D5897B46A3}" type="pres">
      <dgm:prSet presAssocID="{9830C301-4FDC-4B68-A442-9EBF797FF0DB}" presName="rootText" presStyleLbl="node1" presStyleIdx="2" presStyleCnt="3" custScaleX="117128">
        <dgm:presLayoutVars>
          <dgm:chMax/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223B0A-20C4-4F62-A37C-CB9239520ACC}" type="pres">
      <dgm:prSet presAssocID="{9830C301-4FDC-4B68-A442-9EBF797FF0DB}" presName="titleText2" presStyleLbl="fgAcc1" presStyleIdx="2" presStyleCnt="3" custScaleX="114375" custScaleY="172709" custLinFactNeighborX="-7122" custLinFactNeighborY="68510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  <dgm:pt modelId="{02BC853C-CCE0-4F82-B3D3-437684EDB60D}" type="pres">
      <dgm:prSet presAssocID="{9830C301-4FDC-4B68-A442-9EBF797FF0DB}" presName="rootConnector" presStyleLbl="node2" presStyleIdx="0" presStyleCnt="0"/>
      <dgm:spPr/>
    </dgm:pt>
    <dgm:pt modelId="{BEFD6C23-BF81-4028-9880-3946F3DC821D}" type="pres">
      <dgm:prSet presAssocID="{9830C301-4FDC-4B68-A442-9EBF797FF0DB}" presName="hierChild4" presStyleCnt="0"/>
      <dgm:spPr/>
    </dgm:pt>
    <dgm:pt modelId="{5022CE55-BFF3-416A-A85A-B14573D5F2DF}" type="pres">
      <dgm:prSet presAssocID="{9830C301-4FDC-4B68-A442-9EBF797FF0DB}" presName="hierChild5" presStyleCnt="0"/>
      <dgm:spPr/>
    </dgm:pt>
    <dgm:pt modelId="{30D1A94C-73E1-4A2F-9C67-909E8B856F43}" type="pres">
      <dgm:prSet presAssocID="{10F8C073-882F-47C0-A353-9B1814747737}" presName="hierChild3" presStyleCnt="0"/>
      <dgm:spPr/>
    </dgm:pt>
  </dgm:ptLst>
  <dgm:cxnLst>
    <dgm:cxn modelId="{46BF4238-5AE1-4B73-A7D1-8B3AC3CBAE62}" srcId="{10F8C073-882F-47C0-A353-9B1814747737}" destId="{193CA963-1A1D-497E-84EF-81053B4A2FB7}" srcOrd="0" destOrd="0" parTransId="{170C86EF-8B02-40A9-A34B-13B2460166DC}" sibTransId="{13DD95F3-F41C-4D1D-96EC-811A91C493BB}"/>
    <dgm:cxn modelId="{E3C0905C-1E11-4CB3-990F-139C84F70A27}" type="presOf" srcId="{13DD95F3-F41C-4D1D-96EC-811A91C493BB}" destId="{3B9086C8-78CA-48B8-AB29-1DC1648AD383}" srcOrd="0" destOrd="0" presId="urn:microsoft.com/office/officeart/2008/layout/NameandTitleOrganizationalChart"/>
    <dgm:cxn modelId="{C5CF4346-EB5A-47F5-8E67-CC59CD2E6BDE}" srcId="{5BEE5E0A-737F-439F-8096-C51ACBB48650}" destId="{10F8C073-882F-47C0-A353-9B1814747737}" srcOrd="0" destOrd="0" parTransId="{50A2D4DC-5A2D-4622-BD13-2475E1DA41E1}" sibTransId="{DA9E1DAE-7E65-4B2B-883F-308D0C9CE05A}"/>
    <dgm:cxn modelId="{F91700CD-E277-420B-91E5-8148A95CC89B}" type="presOf" srcId="{193CA963-1A1D-497E-84EF-81053B4A2FB7}" destId="{8CF6A1B1-DCCA-4A18-9882-4FBB9ECE97E4}" srcOrd="1" destOrd="0" presId="urn:microsoft.com/office/officeart/2008/layout/NameandTitleOrganizationalChart"/>
    <dgm:cxn modelId="{980B4A88-6DA9-433A-A57B-6EAA9685290A}" type="presOf" srcId="{5BEE5E0A-737F-439F-8096-C51ACBB48650}" destId="{CBC95C48-0F98-4F53-81A9-6877BB1C6222}" srcOrd="0" destOrd="0" presId="urn:microsoft.com/office/officeart/2008/layout/NameandTitleOrganizationalChart"/>
    <dgm:cxn modelId="{22B47F4D-7479-44CF-ADBA-DAFFC91D696D}" type="presOf" srcId="{193CA963-1A1D-497E-84EF-81053B4A2FB7}" destId="{C5107396-16BD-459E-8E92-36B0B829A07C}" srcOrd="0" destOrd="0" presId="urn:microsoft.com/office/officeart/2008/layout/NameandTitleOrganizationalChart"/>
    <dgm:cxn modelId="{AACB18AC-FFE0-480A-99B0-BFF482BD7679}" type="presOf" srcId="{99276179-FA04-4298-B7BB-C2053618EE45}" destId="{1375C240-89D9-45A1-A916-19F2AFB548A8}" srcOrd="0" destOrd="0" presId="urn:microsoft.com/office/officeart/2008/layout/NameandTitleOrganizationalChart"/>
    <dgm:cxn modelId="{A9930C3F-E0D4-449A-A704-D6483AD3A23B}" type="presOf" srcId="{9830C301-4FDC-4B68-A442-9EBF797FF0DB}" destId="{C7E6AFE5-A72E-4974-A0D2-60D5897B46A3}" srcOrd="0" destOrd="0" presId="urn:microsoft.com/office/officeart/2008/layout/NameandTitleOrganizationalChart"/>
    <dgm:cxn modelId="{160DC7AB-DFB0-4613-8981-0F2AC7A79D8A}" type="presOf" srcId="{10F8C073-882F-47C0-A353-9B1814747737}" destId="{FB67D03B-0500-46BF-806C-3584537E9868}" srcOrd="1" destOrd="0" presId="urn:microsoft.com/office/officeart/2008/layout/NameandTitleOrganizationalChart"/>
    <dgm:cxn modelId="{D43A18A3-F56E-4C8C-ADF6-7D2DA2F09A4B}" srcId="{10F8C073-882F-47C0-A353-9B1814747737}" destId="{D5D325F0-9356-4E43-A255-CFF78759230D}" srcOrd="1" destOrd="0" parTransId="{4856B252-FF11-483A-A0B2-1482EBDBD1CE}" sibTransId="{724598B0-8829-41A7-AD5A-1E27DAAE676D}"/>
    <dgm:cxn modelId="{C051D12D-8D4C-4664-966B-ABB8C805A825}" type="presOf" srcId="{DA9E1DAE-7E65-4B2B-883F-308D0C9CE05A}" destId="{F561C854-8074-4D6E-A117-3937AE7CEBC6}" srcOrd="0" destOrd="0" presId="urn:microsoft.com/office/officeart/2008/layout/NameandTitleOrganizationalChart"/>
    <dgm:cxn modelId="{A118610F-02D7-4668-A761-F0CF4D4033A8}" type="presOf" srcId="{FC48D5C6-3F76-44CC-9D2F-5E6C3252BD23}" destId="{A8223B0A-20C4-4F62-A37C-CB9239520ACC}" srcOrd="0" destOrd="0" presId="urn:microsoft.com/office/officeart/2008/layout/NameandTitleOrganizationalChart"/>
    <dgm:cxn modelId="{3ED53BDE-3B17-4CD5-987C-E6B80E1490BA}" type="presOf" srcId="{724598B0-8829-41A7-AD5A-1E27DAAE676D}" destId="{366E16C6-C878-4761-8703-A5174279703A}" srcOrd="0" destOrd="0" presId="urn:microsoft.com/office/officeart/2008/layout/NameandTitleOrganizationalChart"/>
    <dgm:cxn modelId="{D127661B-8C29-400D-8EDF-DBCECF7C7F83}" type="presOf" srcId="{D5D325F0-9356-4E43-A255-CFF78759230D}" destId="{2A11595F-9E47-423C-8D98-FF5E322188E7}" srcOrd="1" destOrd="0" presId="urn:microsoft.com/office/officeart/2008/layout/NameandTitleOrganizationalChart"/>
    <dgm:cxn modelId="{5D1E7D78-0668-49DB-9BB9-6D24F0DD42F7}" type="presOf" srcId="{9830C301-4FDC-4B68-A442-9EBF797FF0DB}" destId="{02BC853C-CCE0-4F82-B3D3-437684EDB60D}" srcOrd="1" destOrd="0" presId="urn:microsoft.com/office/officeart/2008/layout/NameandTitleOrganizationalChart"/>
    <dgm:cxn modelId="{D1D49A37-C405-47F7-BBC3-D6BC307ECEB1}" type="presOf" srcId="{4856B252-FF11-483A-A0B2-1482EBDBD1CE}" destId="{FA74CA01-9BC5-455D-B7E7-79DB7D20EDDA}" srcOrd="0" destOrd="0" presId="urn:microsoft.com/office/officeart/2008/layout/NameandTitleOrganizationalChart"/>
    <dgm:cxn modelId="{397961EE-1FBF-4A51-AB46-4709F5F608CE}" type="presOf" srcId="{10F8C073-882F-47C0-A353-9B1814747737}" destId="{E996FDD3-7867-4F29-AC2C-C392E660E2B7}" srcOrd="0" destOrd="0" presId="urn:microsoft.com/office/officeart/2008/layout/NameandTitleOrganizationalChart"/>
    <dgm:cxn modelId="{5AF919B9-748A-445B-A4B3-3A57A81D195A}" type="presOf" srcId="{D5D325F0-9356-4E43-A255-CFF78759230D}" destId="{CCBE9EA1-F1DD-4FC6-94EA-1108CCF3AC38}" srcOrd="0" destOrd="0" presId="urn:microsoft.com/office/officeart/2008/layout/NameandTitleOrganizationalChart"/>
    <dgm:cxn modelId="{CFC47FF9-366F-4ED2-9EEB-0DD4D4EB83BF}" type="presOf" srcId="{170C86EF-8B02-40A9-A34B-13B2460166DC}" destId="{6A637D90-AE7A-48D4-997F-455447716CC7}" srcOrd="0" destOrd="0" presId="urn:microsoft.com/office/officeart/2008/layout/NameandTitleOrganizationalChart"/>
    <dgm:cxn modelId="{C1DEDCFD-5E33-4803-A6A5-CF32E503665D}" srcId="{10F8C073-882F-47C0-A353-9B1814747737}" destId="{9830C301-4FDC-4B68-A442-9EBF797FF0DB}" srcOrd="2" destOrd="0" parTransId="{99276179-FA04-4298-B7BB-C2053618EE45}" sibTransId="{FC48D5C6-3F76-44CC-9D2F-5E6C3252BD23}"/>
    <dgm:cxn modelId="{9D40550E-C191-4F7F-BAC5-263ED0CB9FAF}" type="presParOf" srcId="{CBC95C48-0F98-4F53-81A9-6877BB1C6222}" destId="{FAB23EE6-0C07-4253-9110-39C81FD4CA5D}" srcOrd="0" destOrd="0" presId="urn:microsoft.com/office/officeart/2008/layout/NameandTitleOrganizationalChart"/>
    <dgm:cxn modelId="{2D736127-3674-4657-B9AC-24B19532F81C}" type="presParOf" srcId="{FAB23EE6-0C07-4253-9110-39C81FD4CA5D}" destId="{75BF7C2F-FBA6-4C2F-86E9-0714EEB36B1A}" srcOrd="0" destOrd="0" presId="urn:microsoft.com/office/officeart/2008/layout/NameandTitleOrganizationalChart"/>
    <dgm:cxn modelId="{2213964F-9158-456F-A73D-DE3F7EB8ACAB}" type="presParOf" srcId="{75BF7C2F-FBA6-4C2F-86E9-0714EEB36B1A}" destId="{E996FDD3-7867-4F29-AC2C-C392E660E2B7}" srcOrd="0" destOrd="0" presId="urn:microsoft.com/office/officeart/2008/layout/NameandTitleOrganizationalChart"/>
    <dgm:cxn modelId="{250F0312-1601-4746-B685-4A308B4E77F1}" type="presParOf" srcId="{75BF7C2F-FBA6-4C2F-86E9-0714EEB36B1A}" destId="{F561C854-8074-4D6E-A117-3937AE7CEBC6}" srcOrd="1" destOrd="0" presId="urn:microsoft.com/office/officeart/2008/layout/NameandTitleOrganizationalChart"/>
    <dgm:cxn modelId="{B996FD48-632C-4BCA-802B-B97114804B39}" type="presParOf" srcId="{75BF7C2F-FBA6-4C2F-86E9-0714EEB36B1A}" destId="{FB67D03B-0500-46BF-806C-3584537E9868}" srcOrd="2" destOrd="0" presId="urn:microsoft.com/office/officeart/2008/layout/NameandTitleOrganizationalChart"/>
    <dgm:cxn modelId="{92B529EB-0D33-49BB-89EE-E69266FF173E}" type="presParOf" srcId="{FAB23EE6-0C07-4253-9110-39C81FD4CA5D}" destId="{A29F0B4D-9E0B-43D0-8A83-30B0CCE642F3}" srcOrd="1" destOrd="0" presId="urn:microsoft.com/office/officeart/2008/layout/NameandTitleOrganizationalChart"/>
    <dgm:cxn modelId="{6782F782-6100-4259-AF27-4E1558031117}" type="presParOf" srcId="{A29F0B4D-9E0B-43D0-8A83-30B0CCE642F3}" destId="{6A637D90-AE7A-48D4-997F-455447716CC7}" srcOrd="0" destOrd="0" presId="urn:microsoft.com/office/officeart/2008/layout/NameandTitleOrganizationalChart"/>
    <dgm:cxn modelId="{09B3A47F-0086-49D4-A980-69220E656DE3}" type="presParOf" srcId="{A29F0B4D-9E0B-43D0-8A83-30B0CCE642F3}" destId="{E5F4B4C0-3C2C-45E7-AB48-F91455C0CC16}" srcOrd="1" destOrd="0" presId="urn:microsoft.com/office/officeart/2008/layout/NameandTitleOrganizationalChart"/>
    <dgm:cxn modelId="{C0897E98-36B5-43A4-89F6-DD2BEB7D4E13}" type="presParOf" srcId="{E5F4B4C0-3C2C-45E7-AB48-F91455C0CC16}" destId="{69982074-8B13-4F77-94BC-1E36EA4A441A}" srcOrd="0" destOrd="0" presId="urn:microsoft.com/office/officeart/2008/layout/NameandTitleOrganizationalChart"/>
    <dgm:cxn modelId="{89C2CF23-2620-4196-BCB3-B154C31206F8}" type="presParOf" srcId="{69982074-8B13-4F77-94BC-1E36EA4A441A}" destId="{C5107396-16BD-459E-8E92-36B0B829A07C}" srcOrd="0" destOrd="0" presId="urn:microsoft.com/office/officeart/2008/layout/NameandTitleOrganizationalChart"/>
    <dgm:cxn modelId="{39FDD00A-6AD5-4C63-A7DE-FC0053653191}" type="presParOf" srcId="{69982074-8B13-4F77-94BC-1E36EA4A441A}" destId="{3B9086C8-78CA-48B8-AB29-1DC1648AD383}" srcOrd="1" destOrd="0" presId="urn:microsoft.com/office/officeart/2008/layout/NameandTitleOrganizationalChart"/>
    <dgm:cxn modelId="{7D23A9D2-91B2-4010-BA82-F3EE004D5534}" type="presParOf" srcId="{69982074-8B13-4F77-94BC-1E36EA4A441A}" destId="{8CF6A1B1-DCCA-4A18-9882-4FBB9ECE97E4}" srcOrd="2" destOrd="0" presId="urn:microsoft.com/office/officeart/2008/layout/NameandTitleOrganizationalChart"/>
    <dgm:cxn modelId="{F1308C6E-EDE4-4904-9B79-107B655BD1C4}" type="presParOf" srcId="{E5F4B4C0-3C2C-45E7-AB48-F91455C0CC16}" destId="{56E404CD-320C-4A21-84EC-11754F57FC53}" srcOrd="1" destOrd="0" presId="urn:microsoft.com/office/officeart/2008/layout/NameandTitleOrganizationalChart"/>
    <dgm:cxn modelId="{7C1452C6-C693-4096-8167-80FD4F8CDD77}" type="presParOf" srcId="{E5F4B4C0-3C2C-45E7-AB48-F91455C0CC16}" destId="{64EDC3B4-3C9F-4597-B3FA-A7080A622658}" srcOrd="2" destOrd="0" presId="urn:microsoft.com/office/officeart/2008/layout/NameandTitleOrganizationalChart"/>
    <dgm:cxn modelId="{3EDAAF41-F00E-4615-948E-79DDFD8DD51C}" type="presParOf" srcId="{A29F0B4D-9E0B-43D0-8A83-30B0CCE642F3}" destId="{FA74CA01-9BC5-455D-B7E7-79DB7D20EDDA}" srcOrd="2" destOrd="0" presId="urn:microsoft.com/office/officeart/2008/layout/NameandTitleOrganizationalChart"/>
    <dgm:cxn modelId="{0A2F0FCA-4644-4102-941B-54CE85394194}" type="presParOf" srcId="{A29F0B4D-9E0B-43D0-8A83-30B0CCE642F3}" destId="{C78EB0F5-DC25-42DE-9F43-8CFDAF39C4C4}" srcOrd="3" destOrd="0" presId="urn:microsoft.com/office/officeart/2008/layout/NameandTitleOrganizationalChart"/>
    <dgm:cxn modelId="{ED5C110E-E4B9-4134-8CB9-C0D8B8E0626B}" type="presParOf" srcId="{C78EB0F5-DC25-42DE-9F43-8CFDAF39C4C4}" destId="{0BC08635-FB7A-4B04-93AE-53F453133C62}" srcOrd="0" destOrd="0" presId="urn:microsoft.com/office/officeart/2008/layout/NameandTitleOrganizationalChart"/>
    <dgm:cxn modelId="{BB1D2406-D994-43DC-A166-6D10A686C662}" type="presParOf" srcId="{0BC08635-FB7A-4B04-93AE-53F453133C62}" destId="{CCBE9EA1-F1DD-4FC6-94EA-1108CCF3AC38}" srcOrd="0" destOrd="0" presId="urn:microsoft.com/office/officeart/2008/layout/NameandTitleOrganizationalChart"/>
    <dgm:cxn modelId="{33327C90-595B-4EA4-BF37-87F0BEBF37FC}" type="presParOf" srcId="{0BC08635-FB7A-4B04-93AE-53F453133C62}" destId="{366E16C6-C878-4761-8703-A5174279703A}" srcOrd="1" destOrd="0" presId="urn:microsoft.com/office/officeart/2008/layout/NameandTitleOrganizationalChart"/>
    <dgm:cxn modelId="{47BFA8AC-1D44-4EE8-998C-7CCC30B7FC0B}" type="presParOf" srcId="{0BC08635-FB7A-4B04-93AE-53F453133C62}" destId="{2A11595F-9E47-423C-8D98-FF5E322188E7}" srcOrd="2" destOrd="0" presId="urn:microsoft.com/office/officeart/2008/layout/NameandTitleOrganizationalChart"/>
    <dgm:cxn modelId="{025A5BF3-D2F8-47C2-9C97-174D7874636C}" type="presParOf" srcId="{C78EB0F5-DC25-42DE-9F43-8CFDAF39C4C4}" destId="{F1359ED8-245F-46C7-AFC2-8C15948A73DC}" srcOrd="1" destOrd="0" presId="urn:microsoft.com/office/officeart/2008/layout/NameandTitleOrganizationalChart"/>
    <dgm:cxn modelId="{1D71FDDB-7145-4BAD-8FB0-1E780028576E}" type="presParOf" srcId="{C78EB0F5-DC25-42DE-9F43-8CFDAF39C4C4}" destId="{66F643E3-8200-4F2A-9C90-C1E6D0239F32}" srcOrd="2" destOrd="0" presId="urn:microsoft.com/office/officeart/2008/layout/NameandTitleOrganizationalChart"/>
    <dgm:cxn modelId="{FEBC5DD1-29F6-47BC-86F3-06CBD988FE0D}" type="presParOf" srcId="{A29F0B4D-9E0B-43D0-8A83-30B0CCE642F3}" destId="{1375C240-89D9-45A1-A916-19F2AFB548A8}" srcOrd="4" destOrd="0" presId="urn:microsoft.com/office/officeart/2008/layout/NameandTitleOrganizationalChart"/>
    <dgm:cxn modelId="{833C0FAD-52CF-4098-89AC-5D0C3648345B}" type="presParOf" srcId="{A29F0B4D-9E0B-43D0-8A83-30B0CCE642F3}" destId="{D0DA8E35-53BE-4A83-83B7-0011F01C412B}" srcOrd="5" destOrd="0" presId="urn:microsoft.com/office/officeart/2008/layout/NameandTitleOrganizationalChart"/>
    <dgm:cxn modelId="{63955308-8949-4BE3-8CF6-7FDF82FC0192}" type="presParOf" srcId="{D0DA8E35-53BE-4A83-83B7-0011F01C412B}" destId="{89024A11-A1AA-44D9-AB4F-5674C3D1F5CC}" srcOrd="0" destOrd="0" presId="urn:microsoft.com/office/officeart/2008/layout/NameandTitleOrganizationalChart"/>
    <dgm:cxn modelId="{DE8B07AD-20DF-4BD2-BAE1-603F17905A6A}" type="presParOf" srcId="{89024A11-A1AA-44D9-AB4F-5674C3D1F5CC}" destId="{C7E6AFE5-A72E-4974-A0D2-60D5897B46A3}" srcOrd="0" destOrd="0" presId="urn:microsoft.com/office/officeart/2008/layout/NameandTitleOrganizationalChart"/>
    <dgm:cxn modelId="{CE3D142A-7C2E-4CE3-BE16-F4714FE30A59}" type="presParOf" srcId="{89024A11-A1AA-44D9-AB4F-5674C3D1F5CC}" destId="{A8223B0A-20C4-4F62-A37C-CB9239520ACC}" srcOrd="1" destOrd="0" presId="urn:microsoft.com/office/officeart/2008/layout/NameandTitleOrganizationalChart"/>
    <dgm:cxn modelId="{891AC336-9B4B-43D0-A31C-DA1623CF2811}" type="presParOf" srcId="{89024A11-A1AA-44D9-AB4F-5674C3D1F5CC}" destId="{02BC853C-CCE0-4F82-B3D3-437684EDB60D}" srcOrd="2" destOrd="0" presId="urn:microsoft.com/office/officeart/2008/layout/NameandTitleOrganizationalChart"/>
    <dgm:cxn modelId="{72F397B4-DB44-4743-99A8-91604945BA3E}" type="presParOf" srcId="{D0DA8E35-53BE-4A83-83B7-0011F01C412B}" destId="{BEFD6C23-BF81-4028-9880-3946F3DC821D}" srcOrd="1" destOrd="0" presId="urn:microsoft.com/office/officeart/2008/layout/NameandTitleOrganizationalChart"/>
    <dgm:cxn modelId="{CFB278BB-410E-409C-8F12-FCC86CFD84A2}" type="presParOf" srcId="{D0DA8E35-53BE-4A83-83B7-0011F01C412B}" destId="{5022CE55-BFF3-416A-A85A-B14573D5F2DF}" srcOrd="2" destOrd="0" presId="urn:microsoft.com/office/officeart/2008/layout/NameandTitleOrganizationalChart"/>
    <dgm:cxn modelId="{C19F7B32-BCB1-4821-A651-BF22A933B57D}" type="presParOf" srcId="{FAB23EE6-0C07-4253-9110-39C81FD4CA5D}" destId="{30D1A94C-73E1-4A2F-9C67-909E8B856F4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5C240-89D9-45A1-A916-19F2AFB548A8}">
      <dsp:nvSpPr>
        <dsp:cNvPr id="0" name=""/>
        <dsp:cNvSpPr/>
      </dsp:nvSpPr>
      <dsp:spPr>
        <a:xfrm>
          <a:off x="3313393" y="3209644"/>
          <a:ext cx="2151216" cy="398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470"/>
              </a:lnTo>
              <a:lnTo>
                <a:pt x="2151216" y="199470"/>
              </a:lnTo>
              <a:lnTo>
                <a:pt x="2151216" y="39894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4CA01-9BC5-455D-B7E7-79DB7D20EDDA}">
      <dsp:nvSpPr>
        <dsp:cNvPr id="0" name=""/>
        <dsp:cNvSpPr/>
      </dsp:nvSpPr>
      <dsp:spPr>
        <a:xfrm>
          <a:off x="3108040" y="3209644"/>
          <a:ext cx="205353" cy="398941"/>
        </a:xfrm>
        <a:custGeom>
          <a:avLst/>
          <a:gdLst/>
          <a:ahLst/>
          <a:cxnLst/>
          <a:rect l="0" t="0" r="0" b="0"/>
          <a:pathLst>
            <a:path>
              <a:moveTo>
                <a:pt x="205353" y="0"/>
              </a:moveTo>
              <a:lnTo>
                <a:pt x="205353" y="199470"/>
              </a:lnTo>
              <a:lnTo>
                <a:pt x="0" y="199470"/>
              </a:lnTo>
              <a:lnTo>
                <a:pt x="0" y="39894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37D90-AE7A-48D4-997F-455447716CC7}">
      <dsp:nvSpPr>
        <dsp:cNvPr id="0" name=""/>
        <dsp:cNvSpPr/>
      </dsp:nvSpPr>
      <dsp:spPr>
        <a:xfrm>
          <a:off x="892871" y="3209644"/>
          <a:ext cx="2420522" cy="398941"/>
        </a:xfrm>
        <a:custGeom>
          <a:avLst/>
          <a:gdLst/>
          <a:ahLst/>
          <a:cxnLst/>
          <a:rect l="0" t="0" r="0" b="0"/>
          <a:pathLst>
            <a:path>
              <a:moveTo>
                <a:pt x="2420522" y="0"/>
              </a:moveTo>
              <a:lnTo>
                <a:pt x="2420522" y="199470"/>
              </a:lnTo>
              <a:lnTo>
                <a:pt x="0" y="199470"/>
              </a:lnTo>
              <a:lnTo>
                <a:pt x="0" y="39894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6FDD3-7867-4F29-AC2C-C392E660E2B7}">
      <dsp:nvSpPr>
        <dsp:cNvPr id="0" name=""/>
        <dsp:cNvSpPr/>
      </dsp:nvSpPr>
      <dsp:spPr>
        <a:xfrm>
          <a:off x="1964795" y="1922682"/>
          <a:ext cx="2697196" cy="12869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063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國家教育研究院</a:t>
          </a:r>
          <a:endParaRPr lang="zh-TW" altLang="en-US" sz="2400" b="1" kern="1200" dirty="0"/>
        </a:p>
      </dsp:txBody>
      <dsp:txXfrm>
        <a:off x="1964795" y="1922682"/>
        <a:ext cx="2697196" cy="1286962"/>
      </dsp:txXfrm>
    </dsp:sp>
    <dsp:sp modelId="{F561C854-8074-4D6E-A117-3937AE7CEBC6}">
      <dsp:nvSpPr>
        <dsp:cNvPr id="0" name=""/>
        <dsp:cNvSpPr/>
      </dsp:nvSpPr>
      <dsp:spPr>
        <a:xfrm flipV="1">
          <a:off x="2251021" y="2759558"/>
          <a:ext cx="2207087" cy="538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kern="1200"/>
        </a:p>
      </dsp:txBody>
      <dsp:txXfrm rot="10800000">
        <a:off x="2251021" y="2759558"/>
        <a:ext cx="2207087" cy="53808"/>
      </dsp:txXfrm>
    </dsp:sp>
    <dsp:sp modelId="{C5107396-16BD-459E-8E92-36B0B829A07C}">
      <dsp:nvSpPr>
        <dsp:cNvPr id="0" name=""/>
        <dsp:cNvSpPr/>
      </dsp:nvSpPr>
      <dsp:spPr>
        <a:xfrm>
          <a:off x="67313" y="3608585"/>
          <a:ext cx="1651115" cy="8548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0632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教育主席</a:t>
          </a:r>
          <a:endParaRPr lang="zh-TW" altLang="en-US" sz="2000" b="1" kern="1200" dirty="0"/>
        </a:p>
      </dsp:txBody>
      <dsp:txXfrm>
        <a:off x="67313" y="3608585"/>
        <a:ext cx="1651115" cy="854874"/>
      </dsp:txXfrm>
    </dsp:sp>
    <dsp:sp modelId="{3B9086C8-78CA-48B8-AB29-1DC1648AD383}">
      <dsp:nvSpPr>
        <dsp:cNvPr id="0" name=""/>
        <dsp:cNvSpPr/>
      </dsp:nvSpPr>
      <dsp:spPr>
        <a:xfrm>
          <a:off x="397536" y="4323884"/>
          <a:ext cx="1486004" cy="54294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2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397536" y="4323884"/>
        <a:ext cx="1486004" cy="542945"/>
      </dsp:txXfrm>
    </dsp:sp>
    <dsp:sp modelId="{CCBE9EA1-F1DD-4FC6-94EA-1108CCF3AC38}">
      <dsp:nvSpPr>
        <dsp:cNvPr id="0" name=""/>
        <dsp:cNvSpPr/>
      </dsp:nvSpPr>
      <dsp:spPr>
        <a:xfrm>
          <a:off x="2282482" y="3608585"/>
          <a:ext cx="1651115" cy="8548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0632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教育監察</a:t>
          </a:r>
          <a:endParaRPr lang="zh-TW" altLang="en-US" sz="2000" b="1" kern="1200" dirty="0"/>
        </a:p>
      </dsp:txBody>
      <dsp:txXfrm>
        <a:off x="2282482" y="3608585"/>
        <a:ext cx="1651115" cy="854874"/>
      </dsp:txXfrm>
    </dsp:sp>
    <dsp:sp modelId="{366E16C6-C878-4761-8703-A5174279703A}">
      <dsp:nvSpPr>
        <dsp:cNvPr id="0" name=""/>
        <dsp:cNvSpPr/>
      </dsp:nvSpPr>
      <dsp:spPr>
        <a:xfrm>
          <a:off x="2648577" y="4324947"/>
          <a:ext cx="1486004" cy="5049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10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2648577" y="4324947"/>
        <a:ext cx="1486004" cy="504937"/>
      </dsp:txXfrm>
    </dsp:sp>
    <dsp:sp modelId="{C7E6AFE5-A72E-4974-A0D2-60D5897B46A3}">
      <dsp:nvSpPr>
        <dsp:cNvPr id="0" name=""/>
        <dsp:cNvSpPr/>
      </dsp:nvSpPr>
      <dsp:spPr>
        <a:xfrm>
          <a:off x="4497651" y="3608585"/>
          <a:ext cx="1933918" cy="8548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0632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兼任配套教育人員</a:t>
          </a:r>
          <a:endParaRPr lang="zh-TW" altLang="en-US" sz="2000" b="1" kern="1200" dirty="0"/>
        </a:p>
      </dsp:txBody>
      <dsp:txXfrm>
        <a:off x="4497651" y="3608585"/>
        <a:ext cx="1933918" cy="854874"/>
      </dsp:txXfrm>
    </dsp:sp>
    <dsp:sp modelId="{A8223B0A-20C4-4F62-A37C-CB9239520ACC}">
      <dsp:nvSpPr>
        <dsp:cNvPr id="0" name=""/>
        <dsp:cNvSpPr/>
      </dsp:nvSpPr>
      <dsp:spPr>
        <a:xfrm>
          <a:off x="4756636" y="4365118"/>
          <a:ext cx="1699617" cy="49214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8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4756636" y="4365118"/>
        <a:ext cx="1699617" cy="492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5C240-89D9-45A1-A916-19F2AFB548A8}">
      <dsp:nvSpPr>
        <dsp:cNvPr id="0" name=""/>
        <dsp:cNvSpPr/>
      </dsp:nvSpPr>
      <dsp:spPr>
        <a:xfrm>
          <a:off x="3183404" y="3017882"/>
          <a:ext cx="2124050" cy="367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61"/>
              </a:lnTo>
              <a:lnTo>
                <a:pt x="2124050" y="183661"/>
              </a:lnTo>
              <a:lnTo>
                <a:pt x="2124050" y="3673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4CA01-9BC5-455D-B7E7-79DB7D20EDDA}">
      <dsp:nvSpPr>
        <dsp:cNvPr id="0" name=""/>
        <dsp:cNvSpPr/>
      </dsp:nvSpPr>
      <dsp:spPr>
        <a:xfrm>
          <a:off x="3091939" y="3017882"/>
          <a:ext cx="91440" cy="367322"/>
        </a:xfrm>
        <a:custGeom>
          <a:avLst/>
          <a:gdLst/>
          <a:ahLst/>
          <a:cxnLst/>
          <a:rect l="0" t="0" r="0" b="0"/>
          <a:pathLst>
            <a:path>
              <a:moveTo>
                <a:pt x="91464" y="0"/>
              </a:moveTo>
              <a:lnTo>
                <a:pt x="91464" y="183661"/>
              </a:lnTo>
              <a:lnTo>
                <a:pt x="45720" y="183661"/>
              </a:lnTo>
              <a:lnTo>
                <a:pt x="45720" y="3673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37D90-AE7A-48D4-997F-455447716CC7}">
      <dsp:nvSpPr>
        <dsp:cNvPr id="0" name=""/>
        <dsp:cNvSpPr/>
      </dsp:nvSpPr>
      <dsp:spPr>
        <a:xfrm>
          <a:off x="1037462" y="3017882"/>
          <a:ext cx="2145942" cy="367322"/>
        </a:xfrm>
        <a:custGeom>
          <a:avLst/>
          <a:gdLst/>
          <a:ahLst/>
          <a:cxnLst/>
          <a:rect l="0" t="0" r="0" b="0"/>
          <a:pathLst>
            <a:path>
              <a:moveTo>
                <a:pt x="2145942" y="0"/>
              </a:moveTo>
              <a:lnTo>
                <a:pt x="2145942" y="183661"/>
              </a:lnTo>
              <a:lnTo>
                <a:pt x="0" y="183661"/>
              </a:lnTo>
              <a:lnTo>
                <a:pt x="0" y="3673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6FDD3-7867-4F29-AC2C-C392E660E2B7}">
      <dsp:nvSpPr>
        <dsp:cNvPr id="0" name=""/>
        <dsp:cNvSpPr/>
      </dsp:nvSpPr>
      <dsp:spPr>
        <a:xfrm>
          <a:off x="1955138" y="1910444"/>
          <a:ext cx="2456530" cy="1107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107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教育部技術及職業教育司</a:t>
          </a:r>
          <a:endParaRPr lang="zh-TW" altLang="en-US" sz="2400" b="1" kern="1200" dirty="0"/>
        </a:p>
      </dsp:txBody>
      <dsp:txXfrm>
        <a:off x="1955138" y="1910444"/>
        <a:ext cx="2456530" cy="1107437"/>
      </dsp:txXfrm>
    </dsp:sp>
    <dsp:sp modelId="{F561C854-8074-4D6E-A117-3937AE7CEBC6}">
      <dsp:nvSpPr>
        <dsp:cNvPr id="0" name=""/>
        <dsp:cNvSpPr/>
      </dsp:nvSpPr>
      <dsp:spPr>
        <a:xfrm flipV="1">
          <a:off x="2155676" y="2873470"/>
          <a:ext cx="2032159" cy="4954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b="1" kern="1200"/>
        </a:p>
      </dsp:txBody>
      <dsp:txXfrm rot="10800000">
        <a:off x="2155676" y="2873470"/>
        <a:ext cx="2032159" cy="49543"/>
      </dsp:txXfrm>
    </dsp:sp>
    <dsp:sp modelId="{C5107396-16BD-459E-8E92-36B0B829A07C}">
      <dsp:nvSpPr>
        <dsp:cNvPr id="0" name=""/>
        <dsp:cNvSpPr/>
      </dsp:nvSpPr>
      <dsp:spPr>
        <a:xfrm>
          <a:off x="64713" y="3385204"/>
          <a:ext cx="1945497" cy="787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1071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技職教育主席</a:t>
          </a:r>
          <a:endParaRPr lang="zh-TW" altLang="en-US" sz="2000" b="1" kern="1200" dirty="0"/>
        </a:p>
      </dsp:txBody>
      <dsp:txXfrm>
        <a:off x="64713" y="3385204"/>
        <a:ext cx="1945497" cy="787119"/>
      </dsp:txXfrm>
    </dsp:sp>
    <dsp:sp modelId="{3B9086C8-78CA-48B8-AB29-1DC1648AD383}">
      <dsp:nvSpPr>
        <dsp:cNvPr id="0" name=""/>
        <dsp:cNvSpPr/>
      </dsp:nvSpPr>
      <dsp:spPr>
        <a:xfrm>
          <a:off x="581386" y="4043810"/>
          <a:ext cx="1368227" cy="4999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1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581386" y="4043810"/>
        <a:ext cx="1368227" cy="499912"/>
      </dsp:txXfrm>
    </dsp:sp>
    <dsp:sp modelId="{CCBE9EA1-F1DD-4FC6-94EA-1108CCF3AC38}">
      <dsp:nvSpPr>
        <dsp:cNvPr id="0" name=""/>
        <dsp:cNvSpPr/>
      </dsp:nvSpPr>
      <dsp:spPr>
        <a:xfrm>
          <a:off x="2377533" y="3385204"/>
          <a:ext cx="1520252" cy="787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1071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聯絡窗口</a:t>
          </a:r>
          <a:endParaRPr lang="zh-TW" altLang="en-US" sz="2000" b="1" kern="1200" dirty="0"/>
        </a:p>
      </dsp:txBody>
      <dsp:txXfrm>
        <a:off x="2377533" y="3385204"/>
        <a:ext cx="1520252" cy="787119"/>
      </dsp:txXfrm>
    </dsp:sp>
    <dsp:sp modelId="{366E16C6-C878-4761-8703-A5174279703A}">
      <dsp:nvSpPr>
        <dsp:cNvPr id="0" name=""/>
        <dsp:cNvSpPr/>
      </dsp:nvSpPr>
      <dsp:spPr>
        <a:xfrm>
          <a:off x="2714613" y="4044789"/>
          <a:ext cx="1368227" cy="46491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5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2714613" y="4044789"/>
        <a:ext cx="1368227" cy="464917"/>
      </dsp:txXfrm>
    </dsp:sp>
    <dsp:sp modelId="{C7E6AFE5-A72E-4974-A0D2-60D5897B46A3}">
      <dsp:nvSpPr>
        <dsp:cNvPr id="0" name=""/>
        <dsp:cNvSpPr/>
      </dsp:nvSpPr>
      <dsp:spPr>
        <a:xfrm>
          <a:off x="4417134" y="3385204"/>
          <a:ext cx="1780641" cy="787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11071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兼任配套研究助理</a:t>
          </a:r>
          <a:endParaRPr lang="zh-TW" altLang="en-US" sz="2000" b="1" kern="1200" dirty="0"/>
        </a:p>
      </dsp:txBody>
      <dsp:txXfrm>
        <a:off x="4417134" y="3385204"/>
        <a:ext cx="1780641" cy="787119"/>
      </dsp:txXfrm>
    </dsp:sp>
    <dsp:sp modelId="{A8223B0A-20C4-4F62-A37C-CB9239520ACC}">
      <dsp:nvSpPr>
        <dsp:cNvPr id="0" name=""/>
        <dsp:cNvSpPr/>
      </dsp:nvSpPr>
      <dsp:spPr>
        <a:xfrm>
          <a:off x="4655592" y="4081776"/>
          <a:ext cx="1564910" cy="4531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/>
            <a:t>3</a:t>
          </a:r>
          <a:r>
            <a:rPr lang="zh-TW" altLang="en-US" sz="2400" b="1" kern="1200" dirty="0" smtClean="0"/>
            <a:t>位</a:t>
          </a:r>
          <a:endParaRPr lang="zh-TW" altLang="en-US" sz="2400" b="1" kern="1200" dirty="0"/>
        </a:p>
      </dsp:txBody>
      <dsp:txXfrm>
        <a:off x="4655592" y="4081776"/>
        <a:ext cx="1564910" cy="453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F2ECB-41E3-40FB-8FE4-EE8D0AAF7D42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BB0DC-2E5F-4EFF-81D9-F13428D561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56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 userDrawn="1"/>
        </p:nvSpPr>
        <p:spPr>
          <a:xfrm>
            <a:off x="0" y="0"/>
            <a:ext cx="1143000" cy="6858000"/>
          </a:xfrm>
          <a:prstGeom prst="rtTriangle">
            <a:avLst/>
          </a:prstGeom>
          <a:solidFill>
            <a:srgbClr val="A5CDF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11049000" y="0"/>
            <a:ext cx="1143000" cy="6858000"/>
          </a:xfrm>
          <a:prstGeom prst="rtTriangle">
            <a:avLst/>
          </a:prstGeom>
          <a:solidFill>
            <a:srgbClr val="A5CDF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4A30-32D6-4AE3-A3C5-4ED94306E3A1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矩形 6"/>
          <p:cNvSpPr/>
          <p:nvPr userDrawn="1"/>
        </p:nvSpPr>
        <p:spPr>
          <a:xfrm rot="2716201">
            <a:off x="3936000" y="1269000"/>
            <a:ext cx="4320000" cy="432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-533402" y="-160869"/>
            <a:ext cx="3651071" cy="38968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9264831" y="3735977"/>
            <a:ext cx="3651071" cy="38968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8540929" y="-571500"/>
            <a:ext cx="4667071" cy="19884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 userDrawn="1"/>
        </p:nvCxnSpPr>
        <p:spPr>
          <a:xfrm>
            <a:off x="8356600" y="-160869"/>
            <a:ext cx="4559302" cy="965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 userDrawn="1"/>
        </p:nvCxnSpPr>
        <p:spPr>
          <a:xfrm>
            <a:off x="-950620" y="4407927"/>
            <a:ext cx="2766720" cy="3224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 userDrawn="1"/>
        </p:nvCxnSpPr>
        <p:spPr>
          <a:xfrm>
            <a:off x="-950620" y="-431800"/>
            <a:ext cx="1457444" cy="79617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 userDrawn="1"/>
        </p:nvSpPr>
        <p:spPr>
          <a:xfrm>
            <a:off x="3508466" y="2625370"/>
            <a:ext cx="50994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108課綱施辦成果</a:t>
            </a:r>
            <a:endParaRPr lang="en-US" altLang="zh-TW" sz="5000" b="1" kern="1200" cap="none" spc="0" dirty="0" smtClean="0">
              <a:ln>
                <a:solidFill>
                  <a:schemeClr val="tx1"/>
                </a:solidFill>
              </a:ln>
              <a:noFill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及前瞻探討計畫</a:t>
            </a:r>
            <a:endParaRPr lang="zh-TW" altLang="en-US" sz="5000" b="1" cap="none" spc="0" dirty="0">
              <a:ln>
                <a:solidFill>
                  <a:schemeClr val="tx1"/>
                </a:solidFill>
              </a:ln>
              <a:noFill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文字方塊 26"/>
          <p:cNvSpPr txBox="1"/>
          <p:nvPr userDrawn="1"/>
        </p:nvSpPr>
        <p:spPr>
          <a:xfrm>
            <a:off x="3546263" y="2626397"/>
            <a:ext cx="50994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108課綱施辦成果</a:t>
            </a:r>
            <a:endParaRPr lang="en-US" altLang="zh-TW" sz="5000" b="1" kern="1200" cap="none" spc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及前瞻探討計畫</a:t>
            </a:r>
            <a:endParaRPr lang="zh-TW" altLang="en-US" sz="5000" b="1" cap="none" spc="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pSp>
        <p:nvGrpSpPr>
          <p:cNvPr id="34" name="群組 33"/>
          <p:cNvGrpSpPr/>
          <p:nvPr userDrawn="1"/>
        </p:nvGrpSpPr>
        <p:grpSpPr>
          <a:xfrm>
            <a:off x="4993859" y="4427489"/>
            <a:ext cx="2325906" cy="728595"/>
            <a:chOff x="4993859" y="4427489"/>
            <a:chExt cx="2325906" cy="728595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4993859" y="4427489"/>
              <a:ext cx="2252592" cy="728595"/>
              <a:chOff x="4993859" y="4427489"/>
              <a:chExt cx="2252592" cy="728595"/>
            </a:xfrm>
          </p:grpSpPr>
          <p:sp>
            <p:nvSpPr>
              <p:cNvPr id="28" name="流程圖: 接點 27"/>
              <p:cNvSpPr/>
              <p:nvPr userDrawn="1"/>
            </p:nvSpPr>
            <p:spPr>
              <a:xfrm>
                <a:off x="4993859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流程圖: 接點 28"/>
              <p:cNvSpPr/>
              <p:nvPr userDrawn="1"/>
            </p:nvSpPr>
            <p:spPr>
              <a:xfrm>
                <a:off x="5501858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流程圖: 接點 29"/>
              <p:cNvSpPr/>
              <p:nvPr userDrawn="1"/>
            </p:nvSpPr>
            <p:spPr>
              <a:xfrm>
                <a:off x="6009857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流程圖: 接點 30"/>
              <p:cNvSpPr/>
              <p:nvPr userDrawn="1"/>
            </p:nvSpPr>
            <p:spPr>
              <a:xfrm>
                <a:off x="6517856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3" name="文字方塊 32"/>
            <p:cNvSpPr txBox="1"/>
            <p:nvPr userDrawn="1"/>
          </p:nvSpPr>
          <p:spPr>
            <a:xfrm>
              <a:off x="5031959" y="4476315"/>
              <a:ext cx="2287806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500" b="1" spc="600" dirty="0" smtClean="0"/>
                <a:t>提案簡報</a:t>
              </a:r>
              <a:endParaRPr lang="zh-TW" altLang="en-US" sz="3500" b="1" spc="600" dirty="0"/>
            </a:p>
          </p:txBody>
        </p:sp>
      </p:grpSp>
      <p:pic>
        <p:nvPicPr>
          <p:cNvPr id="39" name="圖片 38" descr="科技教育– 臺南市政府教育局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4038083"/>
            <a:ext cx="3973740" cy="2802842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38" name="圓角矩形 37"/>
          <p:cNvSpPr/>
          <p:nvPr userDrawn="1"/>
        </p:nvSpPr>
        <p:spPr>
          <a:xfrm>
            <a:off x="8954546" y="4029264"/>
            <a:ext cx="3940069" cy="2828736"/>
          </a:xfrm>
          <a:prstGeom prst="roundRect">
            <a:avLst/>
          </a:prstGeom>
          <a:solidFill>
            <a:srgbClr val="ECE0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7" name="圖片 36" descr="認識教城- 進行科技教育先裝備自己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534" y="524811"/>
            <a:ext cx="3826165" cy="2815006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2" name="圓角矩形 11"/>
          <p:cNvSpPr/>
          <p:nvPr userDrawn="1"/>
        </p:nvSpPr>
        <p:spPr>
          <a:xfrm>
            <a:off x="-917636" y="524811"/>
            <a:ext cx="3958967" cy="2815006"/>
          </a:xfrm>
          <a:prstGeom prst="roundRect">
            <a:avLst/>
          </a:prstGeom>
          <a:solidFill>
            <a:srgbClr val="ECE0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10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計畫緣起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rgbClr val="F24A2E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794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現況分析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8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7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66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現況分析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80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7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24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計畫概況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4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計畫概況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776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問卷分析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59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問卷分析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30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未來展望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89133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69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未來展望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89133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chemeClr val="accent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215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30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 userDrawn="1"/>
        </p:nvSpPr>
        <p:spPr>
          <a:xfrm>
            <a:off x="0" y="0"/>
            <a:ext cx="1143000" cy="6858000"/>
          </a:xfrm>
          <a:prstGeom prst="rtTriangle">
            <a:avLst/>
          </a:prstGeom>
          <a:solidFill>
            <a:srgbClr val="A5CDF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11049000" y="0"/>
            <a:ext cx="1143000" cy="6858000"/>
          </a:xfrm>
          <a:prstGeom prst="rtTriangle">
            <a:avLst/>
          </a:prstGeom>
          <a:solidFill>
            <a:srgbClr val="A5CDF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4A30-32D6-4AE3-A3C5-4ED94306E3A1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矩形 6"/>
          <p:cNvSpPr/>
          <p:nvPr userDrawn="1"/>
        </p:nvSpPr>
        <p:spPr>
          <a:xfrm rot="2716201">
            <a:off x="3936000" y="1269000"/>
            <a:ext cx="4320000" cy="4320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0" cmpd="thickThin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-533402" y="-160869"/>
            <a:ext cx="3651071" cy="38968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9264831" y="3735977"/>
            <a:ext cx="3651071" cy="38968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8540929" y="-571500"/>
            <a:ext cx="4667071" cy="19884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 userDrawn="1"/>
        </p:nvCxnSpPr>
        <p:spPr>
          <a:xfrm>
            <a:off x="8356600" y="-160869"/>
            <a:ext cx="4559302" cy="9652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 userDrawn="1"/>
        </p:nvCxnSpPr>
        <p:spPr>
          <a:xfrm>
            <a:off x="-950620" y="4407927"/>
            <a:ext cx="2766720" cy="3224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 userDrawn="1"/>
        </p:nvCxnSpPr>
        <p:spPr>
          <a:xfrm>
            <a:off x="-950620" y="-431800"/>
            <a:ext cx="1457444" cy="79617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 userDrawn="1"/>
        </p:nvSpPr>
        <p:spPr>
          <a:xfrm>
            <a:off x="3508466" y="2625370"/>
            <a:ext cx="50994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108課綱施辦成果</a:t>
            </a:r>
            <a:endParaRPr lang="en-US" altLang="zh-TW" sz="5000" b="1" kern="1200" cap="none" spc="0" dirty="0" smtClean="0">
              <a:ln>
                <a:solidFill>
                  <a:schemeClr val="tx1"/>
                </a:solidFill>
              </a:ln>
              <a:noFill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及前瞻探討計畫</a:t>
            </a:r>
            <a:endParaRPr lang="zh-TW" altLang="en-US" sz="5000" b="1" cap="none" spc="0" dirty="0">
              <a:ln>
                <a:solidFill>
                  <a:schemeClr val="tx1"/>
                </a:solidFill>
              </a:ln>
              <a:noFill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文字方塊 26"/>
          <p:cNvSpPr txBox="1"/>
          <p:nvPr userDrawn="1"/>
        </p:nvSpPr>
        <p:spPr>
          <a:xfrm>
            <a:off x="3546263" y="2626397"/>
            <a:ext cx="50994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108課綱施辦成果</a:t>
            </a:r>
            <a:endParaRPr lang="en-US" altLang="zh-TW" sz="5000" b="1" kern="1200" cap="none" spc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  <a:p>
            <a:pPr algn="ctr"/>
            <a:r>
              <a:rPr lang="zh-TW" altLang="zh-TW" sz="5000" b="1" kern="1200" cap="none" spc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及前瞻探討計畫</a:t>
            </a:r>
            <a:endParaRPr lang="zh-TW" altLang="en-US" sz="5000" b="1" cap="none" spc="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pSp>
        <p:nvGrpSpPr>
          <p:cNvPr id="34" name="群組 33"/>
          <p:cNvGrpSpPr/>
          <p:nvPr userDrawn="1"/>
        </p:nvGrpSpPr>
        <p:grpSpPr>
          <a:xfrm>
            <a:off x="4993859" y="4427489"/>
            <a:ext cx="2325906" cy="728595"/>
            <a:chOff x="4993859" y="4427489"/>
            <a:chExt cx="2325906" cy="728595"/>
          </a:xfrm>
        </p:grpSpPr>
        <p:grpSp>
          <p:nvGrpSpPr>
            <p:cNvPr id="32" name="群組 31"/>
            <p:cNvGrpSpPr/>
            <p:nvPr userDrawn="1"/>
          </p:nvGrpSpPr>
          <p:grpSpPr>
            <a:xfrm>
              <a:off x="4993859" y="4427489"/>
              <a:ext cx="2252592" cy="728595"/>
              <a:chOff x="4993859" y="4427489"/>
              <a:chExt cx="2252592" cy="728595"/>
            </a:xfrm>
          </p:grpSpPr>
          <p:sp>
            <p:nvSpPr>
              <p:cNvPr id="28" name="流程圖: 接點 27"/>
              <p:cNvSpPr/>
              <p:nvPr userDrawn="1"/>
            </p:nvSpPr>
            <p:spPr>
              <a:xfrm>
                <a:off x="4993859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流程圖: 接點 28"/>
              <p:cNvSpPr/>
              <p:nvPr userDrawn="1"/>
            </p:nvSpPr>
            <p:spPr>
              <a:xfrm>
                <a:off x="5501858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流程圖: 接點 29"/>
              <p:cNvSpPr/>
              <p:nvPr userDrawn="1"/>
            </p:nvSpPr>
            <p:spPr>
              <a:xfrm>
                <a:off x="6009857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流程圖: 接點 30"/>
              <p:cNvSpPr/>
              <p:nvPr userDrawn="1"/>
            </p:nvSpPr>
            <p:spPr>
              <a:xfrm>
                <a:off x="6517856" y="4427489"/>
                <a:ext cx="728595" cy="728595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3" name="文字方塊 32"/>
            <p:cNvSpPr txBox="1"/>
            <p:nvPr userDrawn="1"/>
          </p:nvSpPr>
          <p:spPr>
            <a:xfrm>
              <a:off x="5031959" y="4476315"/>
              <a:ext cx="2287806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500" b="1" spc="600" dirty="0" smtClean="0"/>
                <a:t>謝謝觀賞</a:t>
              </a:r>
              <a:endParaRPr lang="zh-TW" altLang="en-US" sz="3500" b="1" spc="600" dirty="0"/>
            </a:p>
          </p:txBody>
        </p:sp>
      </p:grpSp>
      <p:pic>
        <p:nvPicPr>
          <p:cNvPr id="39" name="圖片 38" descr="科技教育– 臺南市政府教育局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950" y="4038083"/>
            <a:ext cx="3973740" cy="2802842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38" name="圓角矩形 37"/>
          <p:cNvSpPr/>
          <p:nvPr userDrawn="1"/>
        </p:nvSpPr>
        <p:spPr>
          <a:xfrm>
            <a:off x="8954546" y="4029264"/>
            <a:ext cx="3940069" cy="2828736"/>
          </a:xfrm>
          <a:prstGeom prst="roundRect">
            <a:avLst/>
          </a:prstGeom>
          <a:solidFill>
            <a:srgbClr val="ECE0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7" name="圖片 36" descr="認識教城- 進行科技教育先裝備自己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534" y="524811"/>
            <a:ext cx="3826165" cy="2815006"/>
          </a:xfrm>
          <a:prstGeom prst="roundRect">
            <a:avLst/>
          </a:prstGeom>
          <a:noFill/>
          <a:ln>
            <a:noFill/>
          </a:ln>
        </p:spPr>
      </p:pic>
      <p:sp>
        <p:nvSpPr>
          <p:cNvPr id="12" name="圓角矩形 11"/>
          <p:cNvSpPr/>
          <p:nvPr userDrawn="1"/>
        </p:nvSpPr>
        <p:spPr>
          <a:xfrm>
            <a:off x="-917636" y="524811"/>
            <a:ext cx="3958967" cy="2815006"/>
          </a:xfrm>
          <a:prstGeom prst="roundRect">
            <a:avLst/>
          </a:prstGeom>
          <a:solidFill>
            <a:srgbClr val="ECE0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9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96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30A4-8E1E-4FF0-AA7C-9D77484508C3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53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B4D7-E23D-47A4-A425-0256C67DDC59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46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28E5-AC22-4D7E-B4C3-7DB2AC2B85E1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03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AF65-5BAA-46E8-9908-9F8050EF4202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821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ECEB-6208-473D-A011-0848D8AC56A6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981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5493-27D8-4034-8441-139D5160D771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738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8B6F-C01E-4EF5-9C46-2C51A1EBD78C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249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AFF1-3F14-464A-BF31-3A3A3FDC8839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656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AC02-56FE-4AB2-AFC6-50CE277DD630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6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群組 29"/>
          <p:cNvGrpSpPr/>
          <p:nvPr userDrawn="1"/>
        </p:nvGrpSpPr>
        <p:grpSpPr>
          <a:xfrm>
            <a:off x="697811" y="3495882"/>
            <a:ext cx="10762800" cy="2717726"/>
            <a:chOff x="697811" y="3495882"/>
            <a:chExt cx="10762800" cy="2717726"/>
          </a:xfrm>
        </p:grpSpPr>
        <p:sp>
          <p:nvSpPr>
            <p:cNvPr id="24" name="等腰三角形 23"/>
            <p:cNvSpPr/>
            <p:nvPr userDrawn="1"/>
          </p:nvSpPr>
          <p:spPr>
            <a:xfrm>
              <a:off x="697811" y="3495882"/>
              <a:ext cx="2079625" cy="2055879"/>
            </a:xfrm>
            <a:prstGeom prst="triangl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>
              <a:off x="2868605" y="3495882"/>
              <a:ext cx="2079625" cy="2055879"/>
            </a:xfrm>
            <a:prstGeom prst="triangle">
              <a:avLst/>
            </a:prstGeom>
            <a:gradFill flip="none" rotWithShape="1">
              <a:gsLst>
                <a:gs pos="0">
                  <a:schemeClr val="accent2">
                    <a:lumMod val="5000"/>
                    <a:lumOff val="95000"/>
                    <a:alpha val="40000"/>
                  </a:schemeClr>
                </a:gs>
                <a:gs pos="74000">
                  <a:schemeClr val="accent2">
                    <a:lumMod val="45000"/>
                    <a:lumOff val="55000"/>
                  </a:schemeClr>
                </a:gs>
                <a:gs pos="83000">
                  <a:schemeClr val="accent2">
                    <a:lumMod val="45000"/>
                    <a:lumOff val="55000"/>
                  </a:schemeClr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等腰三角形 26"/>
            <p:cNvSpPr/>
            <p:nvPr userDrawn="1"/>
          </p:nvSpPr>
          <p:spPr>
            <a:xfrm>
              <a:off x="5039399" y="3495882"/>
              <a:ext cx="2079625" cy="2055879"/>
            </a:xfrm>
            <a:prstGeom prst="triangl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  <a:alpha val="40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等腰三角形 27"/>
            <p:cNvSpPr/>
            <p:nvPr userDrawn="1"/>
          </p:nvSpPr>
          <p:spPr>
            <a:xfrm>
              <a:off x="7210193" y="3495882"/>
              <a:ext cx="2079625" cy="2055879"/>
            </a:xfrm>
            <a:prstGeom prst="triangle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  <a:alpha val="40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等腰三角形 28"/>
            <p:cNvSpPr/>
            <p:nvPr userDrawn="1"/>
          </p:nvSpPr>
          <p:spPr>
            <a:xfrm>
              <a:off x="9380986" y="3498503"/>
              <a:ext cx="2079625" cy="2055879"/>
            </a:xfrm>
            <a:prstGeom prst="triangle">
              <a:avLst/>
            </a:prstGeom>
            <a:gradFill flip="none" rotWithShape="1">
              <a:gsLst>
                <a:gs pos="0">
                  <a:schemeClr val="accent5">
                    <a:lumMod val="5000"/>
                    <a:lumOff val="95000"/>
                    <a:alpha val="40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文字方塊 18"/>
            <p:cNvSpPr txBox="1"/>
            <p:nvPr userDrawn="1"/>
          </p:nvSpPr>
          <p:spPr>
            <a:xfrm>
              <a:off x="1026700" y="4582392"/>
              <a:ext cx="159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000" b="1" cap="none" spc="0" dirty="0" smtClean="0">
                  <a:ln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計畫</a:t>
              </a:r>
              <a:r>
                <a:rPr lang="zh-TW" altLang="en-US" sz="5000" b="1" cap="none" spc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緣起</a:t>
              </a:r>
              <a:endParaRPr lang="zh-TW" altLang="en-US" sz="5000" b="1" cap="none" spc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3195225" y="4582392"/>
              <a:ext cx="159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000" b="1" cap="none" spc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現況</a:t>
              </a:r>
              <a:r>
                <a:rPr lang="zh-TW" altLang="en-US" sz="5000" b="1" cap="none" spc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分析</a:t>
              </a:r>
              <a:endParaRPr lang="zh-TW" altLang="en-US" sz="5000" b="1" cap="none" spc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文字方塊 20"/>
            <p:cNvSpPr txBox="1"/>
            <p:nvPr userDrawn="1"/>
          </p:nvSpPr>
          <p:spPr>
            <a:xfrm>
              <a:off x="5363750" y="4582392"/>
              <a:ext cx="159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000" b="1" cap="none" spc="0" dirty="0" smtClean="0">
                  <a:ln>
                    <a:solidFill>
                      <a:schemeClr val="accent3">
                        <a:lumMod val="50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計畫</a:t>
              </a:r>
              <a:r>
                <a:rPr lang="zh-TW" altLang="en-US" sz="5000" b="1" cap="none" spc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概況</a:t>
              </a:r>
              <a:endParaRPr lang="zh-TW" altLang="en-US" sz="5000" b="1" cap="none" spc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文字方塊 21"/>
            <p:cNvSpPr txBox="1"/>
            <p:nvPr userDrawn="1"/>
          </p:nvSpPr>
          <p:spPr>
            <a:xfrm>
              <a:off x="7532275" y="4582392"/>
              <a:ext cx="159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000" b="1" cap="none" spc="0" dirty="0" smtClean="0">
                  <a:ln>
                    <a:solidFill>
                      <a:schemeClr val="accent4">
                        <a:lumMod val="50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問卷</a:t>
              </a:r>
              <a:r>
                <a:rPr lang="zh-TW" altLang="en-US" sz="5000" b="1" cap="none" spc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分析</a:t>
              </a:r>
              <a:endParaRPr lang="zh-TW" altLang="en-US" sz="5000" b="1" cap="none" spc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文字方塊 22"/>
            <p:cNvSpPr txBox="1"/>
            <p:nvPr userDrawn="1"/>
          </p:nvSpPr>
          <p:spPr>
            <a:xfrm>
              <a:off x="9700799" y="4582392"/>
              <a:ext cx="15904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5000" b="1" cap="none" spc="0" dirty="0" smtClean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未來</a:t>
              </a:r>
              <a:r>
                <a:rPr lang="zh-TW" altLang="en-US" sz="5000" b="1" cap="none" spc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rPr>
                <a:t>展望</a:t>
              </a:r>
              <a:endParaRPr lang="zh-TW" altLang="en-US" sz="5000" b="1" cap="none" spc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8" name="圖片 7" descr="快速了解108課綱-108課綱資訊網｜十二年國民基本教育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" y="-266700"/>
            <a:ext cx="11061699" cy="322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444500" y="-406400"/>
            <a:ext cx="13081000" cy="3581400"/>
          </a:xfrm>
          <a:prstGeom prst="rect">
            <a:avLst/>
          </a:prstGeom>
          <a:solidFill>
            <a:srgbClr val="A6A6A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2" name="群組 31"/>
          <p:cNvGrpSpPr/>
          <p:nvPr userDrawn="1"/>
        </p:nvGrpSpPr>
        <p:grpSpPr>
          <a:xfrm>
            <a:off x="4521200" y="-406400"/>
            <a:ext cx="3149600" cy="3581400"/>
            <a:chOff x="4521200" y="-406400"/>
            <a:chExt cx="3149600" cy="3581400"/>
          </a:xfrm>
        </p:grpSpPr>
        <p:sp>
          <p:nvSpPr>
            <p:cNvPr id="6" name="矩形 5"/>
            <p:cNvSpPr/>
            <p:nvPr userDrawn="1"/>
          </p:nvSpPr>
          <p:spPr>
            <a:xfrm>
              <a:off x="4521200" y="-406400"/>
              <a:ext cx="3149600" cy="3581400"/>
            </a:xfrm>
            <a:prstGeom prst="rect">
              <a:avLst/>
            </a:prstGeom>
            <a:solidFill>
              <a:srgbClr val="A6A6A6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3" name="群組 12"/>
            <p:cNvGrpSpPr/>
            <p:nvPr userDrawn="1"/>
          </p:nvGrpSpPr>
          <p:grpSpPr>
            <a:xfrm>
              <a:off x="4875153" y="619204"/>
              <a:ext cx="2441694" cy="1816387"/>
              <a:chOff x="4875153" y="416004"/>
              <a:chExt cx="2441694" cy="1816387"/>
            </a:xfrm>
          </p:grpSpPr>
          <p:sp>
            <p:nvSpPr>
              <p:cNvPr id="9" name="文字方塊 8"/>
              <p:cNvSpPr txBox="1"/>
              <p:nvPr userDrawn="1"/>
            </p:nvSpPr>
            <p:spPr>
              <a:xfrm>
                <a:off x="5086350" y="416004"/>
                <a:ext cx="20193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6600" b="1" cap="none" spc="0" dirty="0" smtClean="0">
                    <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noFill/>
                    <a:effectLst>
                      <a:outerShdw blurRad="38100" dist="19050" dir="2700000" algn="tl" rotWithShape="0">
                        <a:schemeClr val="dk1">
                          <a:lumMod val="50000"/>
                          <a:alpha val="40000"/>
                        </a:schemeClr>
                      </a:outerShdw>
                    </a:effectLst>
                  </a:rPr>
                  <a:t>目錄</a:t>
                </a:r>
                <a:endParaRPr lang="zh-TW" altLang="en-US" sz="6600" b="1" cap="none" spc="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noFill/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</a:endParaRPr>
              </a:p>
            </p:txBody>
          </p:sp>
          <p:cxnSp>
            <p:nvCxnSpPr>
              <p:cNvPr id="11" name="直線接點 10"/>
              <p:cNvCxnSpPr/>
              <p:nvPr userDrawn="1"/>
            </p:nvCxnSpPr>
            <p:spPr>
              <a:xfrm>
                <a:off x="5086350" y="1524000"/>
                <a:ext cx="20193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文字方塊 11"/>
              <p:cNvSpPr txBox="1"/>
              <p:nvPr userDrawn="1"/>
            </p:nvSpPr>
            <p:spPr>
              <a:xfrm>
                <a:off x="4875153" y="1647616"/>
                <a:ext cx="2441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CONTENTS</a:t>
                </a:r>
                <a:endParaRPr lang="zh-TW" altLang="en-US" sz="32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" name="流程圖: 接點 13"/>
          <p:cNvSpPr/>
          <p:nvPr userDrawn="1"/>
        </p:nvSpPr>
        <p:spPr>
          <a:xfrm>
            <a:off x="1077500" y="2999650"/>
            <a:ext cx="1440000" cy="1440000"/>
          </a:xfrm>
          <a:prstGeom prst="flowChartConnector">
            <a:avLst/>
          </a:prstGeom>
          <a:solidFill>
            <a:srgbClr val="F24A2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</a:t>
            </a:r>
            <a:endParaRPr lang="zh-TW" altLang="en-US" sz="5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流程圖: 接點 14"/>
          <p:cNvSpPr/>
          <p:nvPr userDrawn="1"/>
        </p:nvSpPr>
        <p:spPr>
          <a:xfrm>
            <a:off x="3233325" y="2999650"/>
            <a:ext cx="1440000" cy="144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流程圖: 接點 15"/>
          <p:cNvSpPr/>
          <p:nvPr userDrawn="1"/>
        </p:nvSpPr>
        <p:spPr>
          <a:xfrm>
            <a:off x="5389150" y="2999650"/>
            <a:ext cx="1440000" cy="144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流程圖: 接點 16"/>
          <p:cNvSpPr/>
          <p:nvPr userDrawn="1"/>
        </p:nvSpPr>
        <p:spPr>
          <a:xfrm>
            <a:off x="7544975" y="2999650"/>
            <a:ext cx="1440000" cy="144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流程圖: 接點 17"/>
          <p:cNvSpPr/>
          <p:nvPr userDrawn="1"/>
        </p:nvSpPr>
        <p:spPr>
          <a:xfrm>
            <a:off x="9700799" y="2999650"/>
            <a:ext cx="1440000" cy="144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7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6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6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6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6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6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6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6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6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6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 userDrawn="1"/>
        </p:nvGrpSpPr>
        <p:grpSpPr>
          <a:xfrm>
            <a:off x="-317500" y="152400"/>
            <a:ext cx="12636500" cy="408850"/>
            <a:chOff x="-317500" y="152400"/>
            <a:chExt cx="12636500" cy="408850"/>
          </a:xfrm>
        </p:grpSpPr>
        <p:sp>
          <p:nvSpPr>
            <p:cNvPr id="31" name="矩形 30"/>
            <p:cNvSpPr/>
            <p:nvPr userDrawn="1"/>
          </p:nvSpPr>
          <p:spPr>
            <a:xfrm>
              <a:off x="-317500" y="304800"/>
              <a:ext cx="12636500" cy="2564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317500" y="152400"/>
              <a:ext cx="12636500" cy="88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4" name="流程圖: 接點 33"/>
          <p:cNvSpPr/>
          <p:nvPr userDrawn="1"/>
        </p:nvSpPr>
        <p:spPr>
          <a:xfrm>
            <a:off x="2994025" y="7177950"/>
            <a:ext cx="720000" cy="72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3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流程圖: 接點 34"/>
          <p:cNvSpPr/>
          <p:nvPr userDrawn="1"/>
        </p:nvSpPr>
        <p:spPr>
          <a:xfrm>
            <a:off x="5149850" y="7177950"/>
            <a:ext cx="720000" cy="72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流程圖: 接點 35"/>
          <p:cNvSpPr/>
          <p:nvPr userDrawn="1"/>
        </p:nvSpPr>
        <p:spPr>
          <a:xfrm>
            <a:off x="7305675" y="7177950"/>
            <a:ext cx="720000" cy="72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流程圖: 接點 36"/>
          <p:cNvSpPr/>
          <p:nvPr userDrawn="1"/>
        </p:nvSpPr>
        <p:spPr>
          <a:xfrm>
            <a:off x="9461499" y="7177950"/>
            <a:ext cx="720000" cy="72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0" name="群組 39"/>
          <p:cNvGrpSpPr/>
          <p:nvPr userDrawn="1"/>
        </p:nvGrpSpPr>
        <p:grpSpPr>
          <a:xfrm>
            <a:off x="-1485900" y="0"/>
            <a:ext cx="7200000" cy="6858000"/>
            <a:chOff x="-1485900" y="0"/>
            <a:chExt cx="7200000" cy="6858000"/>
          </a:xfrm>
        </p:grpSpPr>
        <p:sp>
          <p:nvSpPr>
            <p:cNvPr id="7" name="流程圖: 準備作業 6"/>
            <p:cNvSpPr/>
            <p:nvPr userDrawn="1"/>
          </p:nvSpPr>
          <p:spPr>
            <a:xfrm>
              <a:off x="-1485900" y="0"/>
              <a:ext cx="7200000" cy="6858000"/>
            </a:xfrm>
            <a:prstGeom prst="flowChartPreparation">
              <a:avLst/>
            </a:prstGeom>
            <a:solidFill>
              <a:srgbClr val="F363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1194025" y="1421037"/>
              <a:ext cx="1800000" cy="1800000"/>
            </a:xfrm>
            <a:prstGeom prst="flowChartConnector">
              <a:avLst/>
            </a:prstGeom>
            <a:solidFill>
              <a:srgbClr val="F24A2E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文字方塊 37"/>
            <p:cNvSpPr txBox="1"/>
            <p:nvPr userDrawn="1"/>
          </p:nvSpPr>
          <p:spPr>
            <a:xfrm>
              <a:off x="454300" y="3668713"/>
              <a:ext cx="331959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PART</a:t>
              </a:r>
            </a:p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01</a:t>
              </a:r>
              <a:endParaRPr lang="zh-TW" alt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39" name="文字方塊 38"/>
          <p:cNvSpPr txBox="1"/>
          <p:nvPr userDrawn="1"/>
        </p:nvSpPr>
        <p:spPr>
          <a:xfrm>
            <a:off x="7300600" y="2580387"/>
            <a:ext cx="343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計畫緣起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1" name="流程圖: 接點 40"/>
          <p:cNvSpPr/>
          <p:nvPr userDrawn="1"/>
        </p:nvSpPr>
        <p:spPr>
          <a:xfrm>
            <a:off x="838200" y="7177950"/>
            <a:ext cx="720000" cy="720000"/>
          </a:xfrm>
          <a:prstGeom prst="flowChartConnector">
            <a:avLst/>
          </a:prstGeom>
          <a:solidFill>
            <a:srgbClr val="F24A2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</a:t>
            </a:r>
            <a:endParaRPr lang="zh-TW" alt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 userDrawn="1"/>
        </p:nvGrpSpPr>
        <p:grpSpPr>
          <a:xfrm>
            <a:off x="-317500" y="152400"/>
            <a:ext cx="12636500" cy="408850"/>
            <a:chOff x="-317500" y="152400"/>
            <a:chExt cx="12636500" cy="408850"/>
          </a:xfrm>
          <a:solidFill>
            <a:schemeClr val="accent2">
              <a:lumMod val="50000"/>
            </a:schemeClr>
          </a:solidFill>
        </p:grpSpPr>
        <p:sp>
          <p:nvSpPr>
            <p:cNvPr id="31" name="矩形 30"/>
            <p:cNvSpPr/>
            <p:nvPr userDrawn="1"/>
          </p:nvSpPr>
          <p:spPr>
            <a:xfrm>
              <a:off x="-317500" y="304800"/>
              <a:ext cx="12636500" cy="256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317500" y="152400"/>
              <a:ext cx="12636500" cy="88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4" name="流程圖: 接點 33"/>
          <p:cNvSpPr/>
          <p:nvPr userDrawn="1"/>
        </p:nvSpPr>
        <p:spPr>
          <a:xfrm>
            <a:off x="2994025" y="7177950"/>
            <a:ext cx="1440000" cy="144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流程圖: 接點 34"/>
          <p:cNvSpPr/>
          <p:nvPr userDrawn="1"/>
        </p:nvSpPr>
        <p:spPr>
          <a:xfrm>
            <a:off x="5149850" y="7177950"/>
            <a:ext cx="1440000" cy="144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流程圖: 接點 35"/>
          <p:cNvSpPr/>
          <p:nvPr userDrawn="1"/>
        </p:nvSpPr>
        <p:spPr>
          <a:xfrm>
            <a:off x="7305675" y="7177950"/>
            <a:ext cx="1440000" cy="144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流程圖: 接點 36"/>
          <p:cNvSpPr/>
          <p:nvPr userDrawn="1"/>
        </p:nvSpPr>
        <p:spPr>
          <a:xfrm>
            <a:off x="9461499" y="7177950"/>
            <a:ext cx="1440000" cy="144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0" name="群組 39"/>
          <p:cNvGrpSpPr/>
          <p:nvPr userDrawn="1"/>
        </p:nvGrpSpPr>
        <p:grpSpPr>
          <a:xfrm>
            <a:off x="-1485900" y="0"/>
            <a:ext cx="7200000" cy="6858000"/>
            <a:chOff x="-1485900" y="0"/>
            <a:chExt cx="7200000" cy="6858000"/>
          </a:xfrm>
        </p:grpSpPr>
        <p:sp>
          <p:nvSpPr>
            <p:cNvPr id="7" name="流程圖: 準備作業 6"/>
            <p:cNvSpPr/>
            <p:nvPr userDrawn="1"/>
          </p:nvSpPr>
          <p:spPr>
            <a:xfrm>
              <a:off x="-1485900" y="0"/>
              <a:ext cx="7200000" cy="6858000"/>
            </a:xfrm>
            <a:prstGeom prst="flowChartPreparati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1194025" y="1421037"/>
              <a:ext cx="1800000" cy="180000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8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8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文字方塊 37"/>
            <p:cNvSpPr txBox="1"/>
            <p:nvPr userDrawn="1"/>
          </p:nvSpPr>
          <p:spPr>
            <a:xfrm>
              <a:off x="454300" y="3668713"/>
              <a:ext cx="331959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PART</a:t>
              </a:r>
            </a:p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02</a:t>
              </a:r>
              <a:endParaRPr lang="zh-TW" alt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39" name="文字方塊 38"/>
          <p:cNvSpPr txBox="1"/>
          <p:nvPr userDrawn="1"/>
        </p:nvSpPr>
        <p:spPr>
          <a:xfrm>
            <a:off x="7300600" y="2580387"/>
            <a:ext cx="343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現況分析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06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 userDrawn="1"/>
        </p:nvGrpSpPr>
        <p:grpSpPr>
          <a:xfrm>
            <a:off x="-317500" y="152400"/>
            <a:ext cx="12636500" cy="408850"/>
            <a:chOff x="-317500" y="152400"/>
            <a:chExt cx="12636500" cy="408850"/>
          </a:xfrm>
          <a:solidFill>
            <a:srgbClr val="FFC000"/>
          </a:solidFill>
        </p:grpSpPr>
        <p:sp>
          <p:nvSpPr>
            <p:cNvPr id="31" name="矩形 30"/>
            <p:cNvSpPr/>
            <p:nvPr userDrawn="1"/>
          </p:nvSpPr>
          <p:spPr>
            <a:xfrm>
              <a:off x="-317500" y="304800"/>
              <a:ext cx="12636500" cy="256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317500" y="152400"/>
              <a:ext cx="12636500" cy="88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4" name="流程圖: 接點 33"/>
          <p:cNvSpPr/>
          <p:nvPr userDrawn="1"/>
        </p:nvSpPr>
        <p:spPr>
          <a:xfrm>
            <a:off x="2994025" y="7177950"/>
            <a:ext cx="1440000" cy="144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流程圖: 接點 34"/>
          <p:cNvSpPr/>
          <p:nvPr userDrawn="1"/>
        </p:nvSpPr>
        <p:spPr>
          <a:xfrm>
            <a:off x="5149850" y="7177950"/>
            <a:ext cx="1440000" cy="144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流程圖: 接點 35"/>
          <p:cNvSpPr/>
          <p:nvPr userDrawn="1"/>
        </p:nvSpPr>
        <p:spPr>
          <a:xfrm>
            <a:off x="7305675" y="7177950"/>
            <a:ext cx="1440000" cy="144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流程圖: 接點 36"/>
          <p:cNvSpPr/>
          <p:nvPr userDrawn="1"/>
        </p:nvSpPr>
        <p:spPr>
          <a:xfrm>
            <a:off x="9461499" y="7177950"/>
            <a:ext cx="1440000" cy="144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0" name="群組 39"/>
          <p:cNvGrpSpPr/>
          <p:nvPr userDrawn="1"/>
        </p:nvGrpSpPr>
        <p:grpSpPr>
          <a:xfrm>
            <a:off x="-1485900" y="0"/>
            <a:ext cx="7200000" cy="6858000"/>
            <a:chOff x="-1485900" y="0"/>
            <a:chExt cx="7200000" cy="6858000"/>
          </a:xfrm>
        </p:grpSpPr>
        <p:sp>
          <p:nvSpPr>
            <p:cNvPr id="7" name="流程圖: 準備作業 6"/>
            <p:cNvSpPr/>
            <p:nvPr userDrawn="1"/>
          </p:nvSpPr>
          <p:spPr>
            <a:xfrm>
              <a:off x="-1485900" y="0"/>
              <a:ext cx="7200000" cy="6858000"/>
            </a:xfrm>
            <a:prstGeom prst="flowChartPreparati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1194025" y="1421037"/>
              <a:ext cx="1800000" cy="1800000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7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文字方塊 37"/>
            <p:cNvSpPr txBox="1"/>
            <p:nvPr userDrawn="1"/>
          </p:nvSpPr>
          <p:spPr>
            <a:xfrm>
              <a:off x="454300" y="3668713"/>
              <a:ext cx="331959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PART</a:t>
              </a:r>
            </a:p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03</a:t>
              </a:r>
              <a:endParaRPr lang="zh-TW" alt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39" name="文字方塊 38"/>
          <p:cNvSpPr txBox="1"/>
          <p:nvPr userDrawn="1"/>
        </p:nvSpPr>
        <p:spPr>
          <a:xfrm>
            <a:off x="7300600" y="2580387"/>
            <a:ext cx="343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計畫概況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0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 userDrawn="1"/>
        </p:nvGrpSpPr>
        <p:grpSpPr>
          <a:xfrm>
            <a:off x="-317500" y="152400"/>
            <a:ext cx="12636500" cy="408850"/>
            <a:chOff x="-317500" y="152400"/>
            <a:chExt cx="12636500" cy="408850"/>
          </a:xfrm>
          <a:solidFill>
            <a:schemeClr val="accent4">
              <a:lumMod val="50000"/>
            </a:schemeClr>
          </a:solidFill>
        </p:grpSpPr>
        <p:sp>
          <p:nvSpPr>
            <p:cNvPr id="31" name="矩形 30"/>
            <p:cNvSpPr/>
            <p:nvPr userDrawn="1"/>
          </p:nvSpPr>
          <p:spPr>
            <a:xfrm>
              <a:off x="-317500" y="304800"/>
              <a:ext cx="12636500" cy="256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317500" y="152400"/>
              <a:ext cx="12636500" cy="88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4" name="流程圖: 接點 33"/>
          <p:cNvSpPr/>
          <p:nvPr userDrawn="1"/>
        </p:nvSpPr>
        <p:spPr>
          <a:xfrm>
            <a:off x="2994025" y="7177950"/>
            <a:ext cx="1440000" cy="144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流程圖: 接點 34"/>
          <p:cNvSpPr/>
          <p:nvPr userDrawn="1"/>
        </p:nvSpPr>
        <p:spPr>
          <a:xfrm>
            <a:off x="5149850" y="7177950"/>
            <a:ext cx="1440000" cy="144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流程圖: 接點 35"/>
          <p:cNvSpPr/>
          <p:nvPr userDrawn="1"/>
        </p:nvSpPr>
        <p:spPr>
          <a:xfrm>
            <a:off x="7305675" y="7177950"/>
            <a:ext cx="1440000" cy="144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流程圖: 接點 36"/>
          <p:cNvSpPr/>
          <p:nvPr userDrawn="1"/>
        </p:nvSpPr>
        <p:spPr>
          <a:xfrm>
            <a:off x="9461499" y="7177950"/>
            <a:ext cx="1440000" cy="144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0" name="群組 39"/>
          <p:cNvGrpSpPr/>
          <p:nvPr userDrawn="1"/>
        </p:nvGrpSpPr>
        <p:grpSpPr>
          <a:xfrm>
            <a:off x="-1485900" y="0"/>
            <a:ext cx="7200000" cy="6858000"/>
            <a:chOff x="-1485900" y="0"/>
            <a:chExt cx="7200000" cy="6858000"/>
          </a:xfrm>
        </p:grpSpPr>
        <p:sp>
          <p:nvSpPr>
            <p:cNvPr id="7" name="流程圖: 準備作業 6"/>
            <p:cNvSpPr/>
            <p:nvPr userDrawn="1"/>
          </p:nvSpPr>
          <p:spPr>
            <a:xfrm>
              <a:off x="-1485900" y="0"/>
              <a:ext cx="7200000" cy="6858000"/>
            </a:xfrm>
            <a:prstGeom prst="flowChartPreparation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1194025" y="1421037"/>
              <a:ext cx="1800000" cy="1800000"/>
            </a:xfrm>
            <a:prstGeom prst="flowChartConnector">
              <a:avLst/>
            </a:prstGeom>
            <a:solidFill>
              <a:schemeClr val="accent4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7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7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文字方塊 37"/>
            <p:cNvSpPr txBox="1"/>
            <p:nvPr userDrawn="1"/>
          </p:nvSpPr>
          <p:spPr>
            <a:xfrm>
              <a:off x="454300" y="3668713"/>
              <a:ext cx="331959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PART</a:t>
              </a:r>
            </a:p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04</a:t>
              </a:r>
              <a:endParaRPr lang="zh-TW" alt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39" name="文字方塊 38"/>
          <p:cNvSpPr txBox="1"/>
          <p:nvPr userDrawn="1"/>
        </p:nvSpPr>
        <p:spPr>
          <a:xfrm>
            <a:off x="7300600" y="2580387"/>
            <a:ext cx="343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問卷分析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1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 userDrawn="1"/>
        </p:nvGrpSpPr>
        <p:grpSpPr>
          <a:xfrm>
            <a:off x="-317500" y="152400"/>
            <a:ext cx="12636500" cy="408850"/>
            <a:chOff x="-317500" y="152400"/>
            <a:chExt cx="12636500" cy="408850"/>
          </a:xfrm>
          <a:solidFill>
            <a:schemeClr val="accent5">
              <a:lumMod val="75000"/>
            </a:schemeClr>
          </a:solidFill>
        </p:grpSpPr>
        <p:sp>
          <p:nvSpPr>
            <p:cNvPr id="31" name="矩形 30"/>
            <p:cNvSpPr/>
            <p:nvPr userDrawn="1"/>
          </p:nvSpPr>
          <p:spPr>
            <a:xfrm>
              <a:off x="-317500" y="304800"/>
              <a:ext cx="12636500" cy="2564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317500" y="152400"/>
              <a:ext cx="12636500" cy="88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4" name="流程圖: 接點 33"/>
          <p:cNvSpPr/>
          <p:nvPr userDrawn="1"/>
        </p:nvSpPr>
        <p:spPr>
          <a:xfrm>
            <a:off x="2994025" y="7177950"/>
            <a:ext cx="1440000" cy="144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流程圖: 接點 34"/>
          <p:cNvSpPr/>
          <p:nvPr userDrawn="1"/>
        </p:nvSpPr>
        <p:spPr>
          <a:xfrm>
            <a:off x="5149850" y="7177950"/>
            <a:ext cx="1440000" cy="144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流程圖: 接點 35"/>
          <p:cNvSpPr/>
          <p:nvPr userDrawn="1"/>
        </p:nvSpPr>
        <p:spPr>
          <a:xfrm>
            <a:off x="7305675" y="7177950"/>
            <a:ext cx="1440000" cy="144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流程圖: 接點 36"/>
          <p:cNvSpPr/>
          <p:nvPr userDrawn="1"/>
        </p:nvSpPr>
        <p:spPr>
          <a:xfrm>
            <a:off x="9461499" y="7177950"/>
            <a:ext cx="1440000" cy="144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40" name="群組 39"/>
          <p:cNvGrpSpPr/>
          <p:nvPr userDrawn="1"/>
        </p:nvGrpSpPr>
        <p:grpSpPr>
          <a:xfrm>
            <a:off x="-1485900" y="0"/>
            <a:ext cx="7200000" cy="6858000"/>
            <a:chOff x="-1485900" y="0"/>
            <a:chExt cx="7200000" cy="6858000"/>
          </a:xfrm>
          <a:solidFill>
            <a:srgbClr val="B07AD8"/>
          </a:solidFill>
        </p:grpSpPr>
        <p:sp>
          <p:nvSpPr>
            <p:cNvPr id="7" name="流程圖: 準備作業 6"/>
            <p:cNvSpPr/>
            <p:nvPr userDrawn="1"/>
          </p:nvSpPr>
          <p:spPr>
            <a:xfrm>
              <a:off x="-1485900" y="0"/>
              <a:ext cx="7200000" cy="6858000"/>
            </a:xfrm>
            <a:prstGeom prst="flowChartPreparat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流程圖: 接點 32"/>
            <p:cNvSpPr/>
            <p:nvPr userDrawn="1"/>
          </p:nvSpPr>
          <p:spPr>
            <a:xfrm>
              <a:off x="1194025" y="1421037"/>
              <a:ext cx="1800000" cy="1800000"/>
            </a:xfrm>
            <a:prstGeom prst="flowChartConnector">
              <a:avLst/>
            </a:prstGeom>
            <a:solidFill>
              <a:schemeClr val="accent5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zh-TW" sz="7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7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文字方塊 37"/>
            <p:cNvSpPr txBox="1"/>
            <p:nvPr userDrawn="1"/>
          </p:nvSpPr>
          <p:spPr>
            <a:xfrm>
              <a:off x="454300" y="3668713"/>
              <a:ext cx="3319599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PART</a:t>
              </a:r>
            </a:p>
            <a:p>
              <a:pPr algn="ctr"/>
              <a:r>
                <a:rPr lang="en-US" altLang="zh-TW" sz="60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05</a:t>
              </a:r>
              <a:endParaRPr lang="zh-TW" alt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</p:grpSp>
      <p:sp>
        <p:nvSpPr>
          <p:cNvPr id="39" name="文字方塊 38"/>
          <p:cNvSpPr txBox="1"/>
          <p:nvPr userDrawn="1"/>
        </p:nvSpPr>
        <p:spPr>
          <a:xfrm>
            <a:off x="7300600" y="2580387"/>
            <a:ext cx="343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未來展望</a:t>
            </a:r>
            <a:endParaRPr lang="zh-TW" alt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83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 userDrawn="1"/>
        </p:nvGrpSpPr>
        <p:grpSpPr>
          <a:xfrm>
            <a:off x="0" y="-362"/>
            <a:ext cx="927100" cy="6858362"/>
            <a:chOff x="0" y="-362"/>
            <a:chExt cx="927100" cy="6858362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-362"/>
              <a:ext cx="927100" cy="68583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流程圖: 接點 13"/>
            <p:cNvSpPr/>
            <p:nvPr userDrawn="1"/>
          </p:nvSpPr>
          <p:spPr>
            <a:xfrm>
              <a:off x="143600" y="2805832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</a:t>
              </a:r>
              <a:endParaRPr lang="zh-TW" alt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5" name="流程圖: 接點 14"/>
            <p:cNvSpPr/>
            <p:nvPr userDrawn="1"/>
          </p:nvSpPr>
          <p:spPr>
            <a:xfrm>
              <a:off x="143600" y="3747388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</a:t>
              </a:r>
              <a:endParaRPr lang="zh-TW" altLang="en-US" sz="3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流程圖: 接點 15"/>
            <p:cNvSpPr/>
            <p:nvPr userDrawn="1"/>
          </p:nvSpPr>
          <p:spPr>
            <a:xfrm>
              <a:off x="143600" y="4688944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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流程圖: 接點 16"/>
            <p:cNvSpPr/>
            <p:nvPr userDrawn="1"/>
          </p:nvSpPr>
          <p:spPr>
            <a:xfrm>
              <a:off x="143600" y="5630499"/>
              <a:ext cx="612000" cy="612000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</a:t>
              </a:r>
              <a:endParaRPr lang="zh-TW" alt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流程圖: 接點 17"/>
            <p:cNvSpPr/>
            <p:nvPr userDrawn="1"/>
          </p:nvSpPr>
          <p:spPr>
            <a:xfrm>
              <a:off x="143600" y="1864276"/>
              <a:ext cx="612000" cy="612000"/>
            </a:xfrm>
            <a:prstGeom prst="flowChartConnector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 userDrawn="1"/>
        </p:nvGrpSpPr>
        <p:grpSpPr>
          <a:xfrm>
            <a:off x="-431800" y="-362"/>
            <a:ext cx="12877800" cy="660762"/>
            <a:chOff x="-431800" y="-362"/>
            <a:chExt cx="12877800" cy="660762"/>
          </a:xfrm>
        </p:grpSpPr>
        <p:sp>
          <p:nvSpPr>
            <p:cNvPr id="10" name="矩形 9"/>
            <p:cNvSpPr/>
            <p:nvPr userDrawn="1"/>
          </p:nvSpPr>
          <p:spPr>
            <a:xfrm>
              <a:off x="-431800" y="0"/>
              <a:ext cx="12877800" cy="6477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五邊形 18"/>
            <p:cNvSpPr/>
            <p:nvPr userDrawn="1"/>
          </p:nvSpPr>
          <p:spPr>
            <a:xfrm>
              <a:off x="1090024" y="-362"/>
              <a:ext cx="3253375" cy="64806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文字方塊 19"/>
            <p:cNvSpPr txBox="1"/>
            <p:nvPr userDrawn="1"/>
          </p:nvSpPr>
          <p:spPr>
            <a:xfrm>
              <a:off x="1928224" y="14069"/>
              <a:ext cx="230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600" b="0" cap="none" spc="0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計畫緣起</a:t>
              </a:r>
              <a:endParaRPr lang="zh-TW" altLang="en-US" sz="36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5449-61EE-4932-81F8-62D596982E48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流程圖: 接點 5"/>
          <p:cNvSpPr/>
          <p:nvPr userDrawn="1"/>
        </p:nvSpPr>
        <p:spPr>
          <a:xfrm>
            <a:off x="2712625" y="7012850"/>
            <a:ext cx="1800000" cy="1800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</a:t>
            </a:r>
            <a:endParaRPr lang="zh-TW" altLang="en-US" sz="6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流程圖: 接點 6"/>
          <p:cNvSpPr/>
          <p:nvPr userDrawn="1"/>
        </p:nvSpPr>
        <p:spPr>
          <a:xfrm>
            <a:off x="4868450" y="7012850"/>
            <a:ext cx="1800000" cy="1800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</a:t>
            </a:r>
            <a:endParaRPr lang="zh-TW" altLang="en-US" sz="6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流程圖: 接點 7"/>
          <p:cNvSpPr/>
          <p:nvPr userDrawn="1"/>
        </p:nvSpPr>
        <p:spPr>
          <a:xfrm>
            <a:off x="7024275" y="7012850"/>
            <a:ext cx="1800000" cy="1800000"/>
          </a:xfrm>
          <a:prstGeom prst="flowChartConnector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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流程圖: 接點 8"/>
          <p:cNvSpPr/>
          <p:nvPr userDrawn="1"/>
        </p:nvSpPr>
        <p:spPr>
          <a:xfrm>
            <a:off x="9180099" y="7012850"/>
            <a:ext cx="1800000" cy="1800000"/>
          </a:xfrm>
          <a:prstGeom prst="flowChartConnector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sym typeface="Webdings" panose="05030102010509060703" pitchFamily="18" charset="2"/>
              </a:rPr>
              <a:t></a:t>
            </a:r>
            <a:endParaRPr lang="zh-TW" altLang="en-US" sz="6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3" name="群組 12"/>
          <p:cNvGrpSpPr/>
          <p:nvPr userDrawn="1"/>
        </p:nvGrpSpPr>
        <p:grpSpPr>
          <a:xfrm>
            <a:off x="-854300" y="-941276"/>
            <a:ext cx="2619600" cy="2528775"/>
            <a:chOff x="-854300" y="-941276"/>
            <a:chExt cx="2619600" cy="2528775"/>
          </a:xfrm>
        </p:grpSpPr>
        <p:sp>
          <p:nvSpPr>
            <p:cNvPr id="12" name="流程圖: 決策 11"/>
            <p:cNvSpPr/>
            <p:nvPr userDrawn="1"/>
          </p:nvSpPr>
          <p:spPr>
            <a:xfrm>
              <a:off x="-854300" y="-941276"/>
              <a:ext cx="2619600" cy="2528775"/>
            </a:xfrm>
            <a:prstGeom prst="flowChartDecision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流程圖: 接點 4"/>
            <p:cNvSpPr/>
            <p:nvPr userDrawn="1"/>
          </p:nvSpPr>
          <p:spPr>
            <a:xfrm>
              <a:off x="-431800" y="-576150"/>
              <a:ext cx="1800000" cy="1800000"/>
            </a:xfrm>
            <a:prstGeom prst="flowChartConnector">
              <a:avLst/>
            </a:prstGeom>
            <a:solidFill>
              <a:srgbClr val="F24A2E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6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sym typeface="Webdings" panose="05030102010509060703" pitchFamily="18" charset="2"/>
                </a:rPr>
                <a:t></a:t>
              </a:r>
              <a:endParaRPr lang="zh-TW" alt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33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圖: 決策 6"/>
          <p:cNvSpPr/>
          <p:nvPr userDrawn="1"/>
        </p:nvSpPr>
        <p:spPr>
          <a:xfrm>
            <a:off x="11277599" y="6496113"/>
            <a:ext cx="905934" cy="358648"/>
          </a:xfrm>
          <a:prstGeom prst="flowChartDecision">
            <a:avLst/>
          </a:prstGeom>
          <a:solidFill>
            <a:srgbClr val="7F7F7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A4645-E7E9-4A17-875C-E6D0C471EE04}" type="datetime1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417299" y="6492875"/>
            <a:ext cx="6265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fld id="{90E6C320-B807-4A46-B1BB-4F5DDAC441A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272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2" r:id="rId9"/>
    <p:sldLayoutId id="2147483673" r:id="rId10"/>
    <p:sldLayoutId id="2147483669" r:id="rId11"/>
    <p:sldLayoutId id="2147483674" r:id="rId12"/>
    <p:sldLayoutId id="2147483670" r:id="rId13"/>
    <p:sldLayoutId id="2147483675" r:id="rId14"/>
    <p:sldLayoutId id="2147483671" r:id="rId15"/>
    <p:sldLayoutId id="2147483676" r:id="rId16"/>
    <p:sldLayoutId id="2147483672" r:id="rId17"/>
    <p:sldLayoutId id="2147483677" r:id="rId18"/>
    <p:sldLayoutId id="2147483663" r:id="rId19"/>
    <p:sldLayoutId id="2147483664" r:id="rId20"/>
    <p:sldLayoutId id="2147483650" r:id="rId21"/>
    <p:sldLayoutId id="2147483651" r:id="rId22"/>
    <p:sldLayoutId id="2147483652" r:id="rId23"/>
    <p:sldLayoutId id="2147483653" r:id="rId24"/>
    <p:sldLayoutId id="2147483654" r:id="rId25"/>
    <p:sldLayoutId id="2147483656" r:id="rId26"/>
    <p:sldLayoutId id="2147483657" r:id="rId27"/>
    <p:sldLayoutId id="2147483658" r:id="rId28"/>
    <p:sldLayoutId id="2147483659" r:id="rId2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143000" y="1649187"/>
            <a:ext cx="6629400" cy="6610122"/>
            <a:chOff x="1143000" y="1649187"/>
            <a:chExt cx="6629400" cy="6610122"/>
          </a:xfrm>
        </p:grpSpPr>
        <p:graphicFrame>
          <p:nvGraphicFramePr>
            <p:cNvPr id="3" name="資料庫圖表 2"/>
            <p:cNvGraphicFramePr/>
            <p:nvPr>
              <p:extLst>
                <p:ext uri="{D42A27DB-BD31-4B8C-83A1-F6EECF244321}">
                  <p14:modId xmlns:p14="http://schemas.microsoft.com/office/powerpoint/2010/main" val="4242110181"/>
                </p:ext>
              </p:extLst>
            </p:nvPr>
          </p:nvGraphicFramePr>
          <p:xfrm>
            <a:off x="1143000" y="1649187"/>
            <a:ext cx="6629400" cy="66101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文字方塊 4"/>
            <p:cNvSpPr txBox="1"/>
            <p:nvPr/>
          </p:nvSpPr>
          <p:spPr>
            <a:xfrm>
              <a:off x="1816740" y="3092200"/>
              <a:ext cx="165942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500" dirty="0" smtClean="0">
                  <a:sym typeface="Webdings" panose="05030102010509060703" pitchFamily="18" charset="2"/>
                </a:rPr>
                <a:t></a:t>
              </a:r>
              <a:endParaRPr lang="zh-TW" altLang="en-US" sz="11500" dirty="0"/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5637286" y="-816428"/>
            <a:ext cx="6382661" cy="6288996"/>
            <a:chOff x="5809339" y="-865414"/>
            <a:chExt cx="6382661" cy="6288996"/>
          </a:xfrm>
        </p:grpSpPr>
        <p:graphicFrame>
          <p:nvGraphicFramePr>
            <p:cNvPr id="4" name="資料庫圖表 3"/>
            <p:cNvGraphicFramePr/>
            <p:nvPr>
              <p:extLst>
                <p:ext uri="{D42A27DB-BD31-4B8C-83A1-F6EECF244321}">
                  <p14:modId xmlns:p14="http://schemas.microsoft.com/office/powerpoint/2010/main" val="1297106147"/>
                </p:ext>
              </p:extLst>
            </p:nvPr>
          </p:nvGraphicFramePr>
          <p:xfrm>
            <a:off x="5809339" y="-865414"/>
            <a:ext cx="6382661" cy="62889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6" name="文字方塊 5"/>
            <p:cNvSpPr txBox="1"/>
            <p:nvPr/>
          </p:nvSpPr>
          <p:spPr>
            <a:xfrm>
              <a:off x="6410511" y="550386"/>
              <a:ext cx="1659429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500" dirty="0" smtClean="0">
                  <a:sym typeface="Webdings" panose="05030102010509060703" pitchFamily="18" charset="2"/>
                </a:rPr>
                <a:t></a:t>
              </a:r>
              <a:endParaRPr lang="zh-TW" altLang="en-US" sz="11500" dirty="0"/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4654061" y="-5640"/>
            <a:ext cx="6713975" cy="656271"/>
            <a:chOff x="4654061" y="-5640"/>
            <a:chExt cx="6713975" cy="656271"/>
          </a:xfrm>
        </p:grpSpPr>
        <p:grpSp>
          <p:nvGrpSpPr>
            <p:cNvPr id="10" name="群組 9"/>
            <p:cNvGrpSpPr/>
            <p:nvPr/>
          </p:nvGrpSpPr>
          <p:grpSpPr>
            <a:xfrm>
              <a:off x="4654061" y="0"/>
              <a:ext cx="2327031" cy="650631"/>
              <a:chOff x="4654061" y="0"/>
              <a:chExt cx="2327031" cy="6506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7" name="＞形箭號 16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/>
                  <a:t>團隊架構</a:t>
                </a:r>
                <a:endParaRPr lang="zh-TW" altLang="en-US" sz="2800" b="1" dirty="0"/>
              </a:p>
            </p:txBody>
          </p:sp>
        </p:grpSp>
        <p:grpSp>
          <p:nvGrpSpPr>
            <p:cNvPr id="11" name="群組 10"/>
            <p:cNvGrpSpPr/>
            <p:nvPr/>
          </p:nvGrpSpPr>
          <p:grpSpPr>
            <a:xfrm>
              <a:off x="6847533" y="-1"/>
              <a:ext cx="2327031" cy="650631"/>
              <a:chOff x="4654061" y="0"/>
              <a:chExt cx="2327031" cy="650631"/>
            </a:xfrm>
            <a:noFill/>
          </p:grpSpPr>
          <p:sp>
            <p:nvSpPr>
              <p:cNvPr id="15" name="＞形箭號 14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核心架</a:t>
                </a:r>
                <a:r>
                  <a:rPr lang="zh-TW" alt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構</a:t>
                </a: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9041005" y="-5640"/>
              <a:ext cx="2327031" cy="650631"/>
              <a:chOff x="4654061" y="-16329"/>
              <a:chExt cx="2327031" cy="650631"/>
            </a:xfrm>
            <a:noFill/>
          </p:grpSpPr>
          <p:sp>
            <p:nvSpPr>
              <p:cNvPr id="13" name="＞形箭號 12"/>
              <p:cNvSpPr/>
              <p:nvPr/>
            </p:nvSpPr>
            <p:spPr>
              <a:xfrm>
                <a:off x="4654061" y="-16329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5206393" y="70659"/>
                <a:ext cx="1260281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b="1" dirty="0" smtClean="0">
                    <a:noFill/>
                  </a:rPr>
                  <a:t>SWOT</a:t>
                </a:r>
                <a:endParaRPr lang="zh-TW" altLang="en-US" sz="2800" b="1" dirty="0"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634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79 -7.40741E-7 L 1.55475E-16 4.81481E-6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3" name="圖片 2" descr="108課綱重點-108課綱資訊網｜十二年國民基本教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15" y="791029"/>
            <a:ext cx="5325428" cy="52029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梯形 3"/>
          <p:cNvSpPr/>
          <p:nvPr/>
        </p:nvSpPr>
        <p:spPr>
          <a:xfrm>
            <a:off x="2269622" y="6117317"/>
            <a:ext cx="7652756" cy="740683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</a:t>
            </a:r>
            <a:r>
              <a:rPr lang="zh-TW" altLang="zh-TW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善</a:t>
            </a:r>
            <a:r>
              <a:rPr lang="zh-TW" altLang="zh-TW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誘學生的學習動機與熱情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654061" y="-5640"/>
            <a:ext cx="6713975" cy="656271"/>
            <a:chOff x="4654061" y="-5640"/>
            <a:chExt cx="6713975" cy="656271"/>
          </a:xfrm>
        </p:grpSpPr>
        <p:grpSp>
          <p:nvGrpSpPr>
            <p:cNvPr id="6" name="群組 5"/>
            <p:cNvGrpSpPr/>
            <p:nvPr/>
          </p:nvGrpSpPr>
          <p:grpSpPr>
            <a:xfrm>
              <a:off x="4654061" y="0"/>
              <a:ext cx="2327031" cy="650631"/>
              <a:chOff x="4654061" y="0"/>
              <a:chExt cx="2327031" cy="6506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3" name="＞形箭號 12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/>
                  <a:t>團隊架構</a:t>
                </a:r>
                <a:endParaRPr lang="zh-TW" altLang="en-US" sz="2800" b="1" dirty="0"/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6847533" y="-1"/>
              <a:ext cx="2327031" cy="650631"/>
              <a:chOff x="4654061" y="0"/>
              <a:chExt cx="2327031" cy="650631"/>
            </a:xfrm>
            <a:noFill/>
          </p:grpSpPr>
          <p:sp>
            <p:nvSpPr>
              <p:cNvPr id="11" name="＞形箭號 10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>
                <a:defPPr>
                  <a:defRPr lang="zh-TW"/>
                </a:defPPr>
                <a:lvl1pPr>
                  <a:defRPr sz="2800" b="1"/>
                </a:lvl1pPr>
              </a:lstStyle>
              <a:p>
                <a:r>
                  <a:rPr lang="zh-TW" altLang="en-US" dirty="0"/>
                  <a:t>核心架構</a:t>
                </a:r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9041005" y="-5640"/>
              <a:ext cx="2327031" cy="650631"/>
              <a:chOff x="4654061" y="-16329"/>
              <a:chExt cx="2327031" cy="650631"/>
            </a:xfrm>
            <a:noFill/>
          </p:grpSpPr>
          <p:sp>
            <p:nvSpPr>
              <p:cNvPr id="9" name="＞形箭號 8"/>
              <p:cNvSpPr/>
              <p:nvPr/>
            </p:nvSpPr>
            <p:spPr>
              <a:xfrm>
                <a:off x="4654061" y="-16329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5206393" y="70659"/>
                <a:ext cx="1260281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b="1" dirty="0" smtClean="0">
                    <a:noFill/>
                  </a:rPr>
                  <a:t>SWOT</a:t>
                </a:r>
                <a:endParaRPr lang="zh-TW" altLang="en-US" sz="2800" b="1" dirty="0"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011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613999" y="4381902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問卷調</a:t>
            </a:r>
            <a:r>
              <a:rPr lang="zh-TW" altLang="en-US" sz="3600" dirty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查</a:t>
            </a:r>
          </a:p>
        </p:txBody>
      </p:sp>
    </p:spTree>
    <p:extLst>
      <p:ext uri="{BB962C8B-B14F-4D97-AF65-F5344CB8AC3E}">
        <p14:creationId xmlns:p14="http://schemas.microsoft.com/office/powerpoint/2010/main" val="23679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2168485557"/>
              </p:ext>
            </p:extLst>
          </p:nvPr>
        </p:nvGraphicFramePr>
        <p:xfrm>
          <a:off x="1423609" y="960136"/>
          <a:ext cx="10160000" cy="486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梯形 7"/>
          <p:cNvSpPr/>
          <p:nvPr/>
        </p:nvSpPr>
        <p:spPr>
          <a:xfrm>
            <a:off x="1752600" y="6090171"/>
            <a:ext cx="8686800" cy="767830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趨勢呈現正成長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4654061" y="-5640"/>
            <a:ext cx="6713975" cy="656271"/>
            <a:chOff x="4654061" y="-5640"/>
            <a:chExt cx="6713975" cy="656271"/>
          </a:xfrm>
        </p:grpSpPr>
        <p:grpSp>
          <p:nvGrpSpPr>
            <p:cNvPr id="10" name="群組 9"/>
            <p:cNvGrpSpPr/>
            <p:nvPr/>
          </p:nvGrpSpPr>
          <p:grpSpPr>
            <a:xfrm>
              <a:off x="4654061" y="0"/>
              <a:ext cx="2327031" cy="650631"/>
              <a:chOff x="4654061" y="0"/>
              <a:chExt cx="2327031" cy="6506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17" name="＞形箭號 16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/>
                  <a:t>問卷調</a:t>
                </a:r>
                <a:r>
                  <a:rPr lang="zh-TW" altLang="en-US" sz="2800" b="1" dirty="0"/>
                  <a:t>查</a:t>
                </a:r>
              </a:p>
            </p:txBody>
          </p:sp>
        </p:grpSp>
        <p:grpSp>
          <p:nvGrpSpPr>
            <p:cNvPr id="11" name="群組 10"/>
            <p:cNvGrpSpPr/>
            <p:nvPr/>
          </p:nvGrpSpPr>
          <p:grpSpPr>
            <a:xfrm>
              <a:off x="6847533" y="-1"/>
              <a:ext cx="2327031" cy="650631"/>
              <a:chOff x="4654061" y="0"/>
              <a:chExt cx="2327031" cy="650631"/>
            </a:xfrm>
            <a:noFill/>
          </p:grpSpPr>
          <p:sp>
            <p:nvSpPr>
              <p:cNvPr id="15" name="＞形箭號 14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noFill/>
                  </a:rPr>
                  <a:t>外部分</a:t>
                </a:r>
                <a:r>
                  <a:rPr lang="zh-TW" altLang="en-US" sz="2800" b="1" dirty="0">
                    <a:noFill/>
                  </a:rPr>
                  <a:t>析</a:t>
                </a: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9041005" y="-5640"/>
              <a:ext cx="2327031" cy="650631"/>
              <a:chOff x="4654061" y="-16329"/>
              <a:chExt cx="2327031" cy="650631"/>
            </a:xfrm>
            <a:noFill/>
          </p:grpSpPr>
          <p:sp>
            <p:nvSpPr>
              <p:cNvPr id="13" name="＞形箭號 12"/>
              <p:cNvSpPr/>
              <p:nvPr/>
            </p:nvSpPr>
            <p:spPr>
              <a:xfrm>
                <a:off x="4654061" y="-16329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5206393" y="70659"/>
                <a:ext cx="1260281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b="1" dirty="0" smtClean="0">
                    <a:noFill/>
                  </a:rPr>
                  <a:t>SWOT</a:t>
                </a:r>
                <a:endParaRPr lang="zh-TW" altLang="en-US" sz="2800" b="1" dirty="0">
                  <a:noFill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7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79 -7.40741E-7 L 1.55475E-16 4.81481E-6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613999" y="4381902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計畫總</a:t>
            </a:r>
            <a:r>
              <a:rPr lang="zh-TW" altLang="en-US" sz="3600" dirty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結</a:t>
            </a:r>
          </a:p>
        </p:txBody>
      </p:sp>
    </p:spTree>
    <p:extLst>
      <p:ext uri="{BB962C8B-B14F-4D97-AF65-F5344CB8AC3E}">
        <p14:creationId xmlns:p14="http://schemas.microsoft.com/office/powerpoint/2010/main" val="362751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3" name="流程圖: 程序 2"/>
          <p:cNvSpPr/>
          <p:nvPr/>
        </p:nvSpPr>
        <p:spPr>
          <a:xfrm>
            <a:off x="5910943" y="2024743"/>
            <a:ext cx="498021" cy="4833257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流程圖: 程序 3"/>
          <p:cNvSpPr/>
          <p:nvPr/>
        </p:nvSpPr>
        <p:spPr>
          <a:xfrm rot="2842037">
            <a:off x="6856561" y="3614651"/>
            <a:ext cx="498021" cy="2286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流程圖: 程序 4"/>
          <p:cNvSpPr/>
          <p:nvPr/>
        </p:nvSpPr>
        <p:spPr>
          <a:xfrm rot="18681558">
            <a:off x="5137499" y="4060965"/>
            <a:ext cx="498021" cy="2286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流程圖: 程序 5"/>
          <p:cNvSpPr/>
          <p:nvPr/>
        </p:nvSpPr>
        <p:spPr>
          <a:xfrm rot="2842037">
            <a:off x="6671502" y="2161443"/>
            <a:ext cx="498021" cy="2286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程序 6"/>
          <p:cNvSpPr/>
          <p:nvPr/>
        </p:nvSpPr>
        <p:spPr>
          <a:xfrm rot="18681558">
            <a:off x="5137499" y="2555510"/>
            <a:ext cx="498021" cy="2286000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4654061" y="0"/>
            <a:ext cx="2327031" cy="650631"/>
            <a:chOff x="4654061" y="0"/>
            <a:chExt cx="2327031" cy="650631"/>
          </a:xfrm>
        </p:grpSpPr>
        <p:sp>
          <p:nvSpPr>
            <p:cNvPr id="9" name="＞形箭號 8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/>
                <a:t>計畫總</a:t>
              </a:r>
              <a:r>
                <a:rPr lang="zh-TW" altLang="en-US" sz="2800" b="1" dirty="0"/>
                <a:t>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49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44 -0.00139 L -1.45833E-6 -1.11111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12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684478" y="4290648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計畫簡介</a:t>
            </a:r>
            <a:endParaRPr lang="zh-TW" altLang="en-US" sz="3600" dirty="0">
              <a:ln w="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20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2286000" y="1130300"/>
            <a:ext cx="8757138" cy="1162800"/>
            <a:chOff x="2286000" y="1130300"/>
            <a:chExt cx="8757138" cy="1162800"/>
          </a:xfrm>
        </p:grpSpPr>
        <p:grpSp>
          <p:nvGrpSpPr>
            <p:cNvPr id="9" name="群組 8"/>
            <p:cNvGrpSpPr/>
            <p:nvPr/>
          </p:nvGrpSpPr>
          <p:grpSpPr>
            <a:xfrm>
              <a:off x="2286000" y="1130300"/>
              <a:ext cx="8757138" cy="1162800"/>
              <a:chOff x="2286000" y="1130300"/>
              <a:chExt cx="8757138" cy="1270000"/>
            </a:xfrm>
          </p:grpSpPr>
          <p:sp>
            <p:nvSpPr>
              <p:cNvPr id="6" name="圓角矩形 5"/>
              <p:cNvSpPr/>
              <p:nvPr/>
            </p:nvSpPr>
            <p:spPr>
              <a:xfrm>
                <a:off x="3530600" y="1231900"/>
                <a:ext cx="7512538" cy="10668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lumMod val="5000"/>
                      <a:lumOff val="95000"/>
                    </a:schemeClr>
                  </a:gs>
                  <a:gs pos="44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zh-TW" sz="3600" dirty="0">
                    <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自民國 18 年訂定國家課程規範</a:t>
                </a:r>
                <a:endParaRPr lang="zh-TW" altLang="en-US" sz="36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" name="淚滴形 2"/>
              <p:cNvSpPr/>
              <p:nvPr/>
            </p:nvSpPr>
            <p:spPr>
              <a:xfrm flipH="1">
                <a:off x="2286000" y="1130300"/>
                <a:ext cx="1689100" cy="1270000"/>
              </a:xfrm>
              <a:prstGeom prst="teardrop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2" name="文字方塊 11"/>
            <p:cNvSpPr txBox="1"/>
            <p:nvPr/>
          </p:nvSpPr>
          <p:spPr>
            <a:xfrm>
              <a:off x="2476500" y="1357757"/>
              <a:ext cx="1308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源起</a:t>
              </a:r>
              <a:endParaRPr lang="zh-TW" alt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2286000" y="2847975"/>
            <a:ext cx="8757138" cy="1162800"/>
            <a:chOff x="2286000" y="2847975"/>
            <a:chExt cx="8757138" cy="1162800"/>
          </a:xfrm>
        </p:grpSpPr>
        <p:grpSp>
          <p:nvGrpSpPr>
            <p:cNvPr id="10" name="群組 9"/>
            <p:cNvGrpSpPr/>
            <p:nvPr/>
          </p:nvGrpSpPr>
          <p:grpSpPr>
            <a:xfrm>
              <a:off x="2286000" y="2847975"/>
              <a:ext cx="8757138" cy="1162800"/>
              <a:chOff x="2286000" y="2660650"/>
              <a:chExt cx="8757138" cy="1270000"/>
            </a:xfrm>
          </p:grpSpPr>
          <p:sp>
            <p:nvSpPr>
              <p:cNvPr id="7" name="圓角矩形 6"/>
              <p:cNvSpPr/>
              <p:nvPr/>
            </p:nvSpPr>
            <p:spPr>
              <a:xfrm>
                <a:off x="3314700" y="2743200"/>
                <a:ext cx="7728438" cy="10668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lumMod val="5000"/>
                      <a:lumOff val="95000"/>
                    </a:schemeClr>
                  </a:gs>
                  <a:gs pos="44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zh-TW" sz="3600" dirty="0">
                    <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培養健全國民為宗旨</a:t>
                </a:r>
                <a:endParaRPr lang="zh-TW" altLang="en-US" sz="36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" name="淚滴形 3"/>
              <p:cNvSpPr/>
              <p:nvPr/>
            </p:nvSpPr>
            <p:spPr>
              <a:xfrm flipH="1">
                <a:off x="2286000" y="2660650"/>
                <a:ext cx="1689100" cy="1270000"/>
              </a:xfrm>
              <a:prstGeom prst="teardrop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文字方塊 12"/>
            <p:cNvSpPr txBox="1"/>
            <p:nvPr/>
          </p:nvSpPr>
          <p:spPr>
            <a:xfrm>
              <a:off x="2476500" y="3057990"/>
              <a:ext cx="1308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宗</a:t>
              </a:r>
              <a:r>
                <a:rPr lang="zh-TW" altLang="en-US" sz="40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旨</a:t>
              </a: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2286000" y="4527550"/>
            <a:ext cx="8757138" cy="1162050"/>
            <a:chOff x="2286000" y="4527550"/>
            <a:chExt cx="8757138" cy="1162050"/>
          </a:xfrm>
        </p:grpSpPr>
        <p:grpSp>
          <p:nvGrpSpPr>
            <p:cNvPr id="11" name="群組 10"/>
            <p:cNvGrpSpPr/>
            <p:nvPr/>
          </p:nvGrpSpPr>
          <p:grpSpPr>
            <a:xfrm>
              <a:off x="2286000" y="4527550"/>
              <a:ext cx="8757138" cy="1162050"/>
              <a:chOff x="2286000" y="4191000"/>
              <a:chExt cx="8757138" cy="1270000"/>
            </a:xfrm>
          </p:grpSpPr>
          <p:sp>
            <p:nvSpPr>
              <p:cNvPr id="8" name="圓角矩形 7"/>
              <p:cNvSpPr/>
              <p:nvPr/>
            </p:nvSpPr>
            <p:spPr>
              <a:xfrm>
                <a:off x="3130550" y="4229101"/>
                <a:ext cx="7912588" cy="1066800"/>
              </a:xfrm>
              <a:prstGeom prst="roundRect">
                <a:avLst/>
              </a:prstGeom>
              <a:gradFill>
                <a:gsLst>
                  <a:gs pos="0">
                    <a:schemeClr val="accent2">
                      <a:lumMod val="5000"/>
                      <a:lumOff val="95000"/>
                    </a:schemeClr>
                  </a:gs>
                  <a:gs pos="44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zh-TW" sz="3600" dirty="0">
                    <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落實適性揚才之教育</a:t>
                </a:r>
                <a:endParaRPr lang="zh-TW" altLang="en-US" sz="3600" dirty="0">
                  <a:ln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" name="淚滴形 4"/>
              <p:cNvSpPr/>
              <p:nvPr/>
            </p:nvSpPr>
            <p:spPr>
              <a:xfrm flipH="1">
                <a:off x="2286000" y="4191000"/>
                <a:ext cx="1689100" cy="1270000"/>
              </a:xfrm>
              <a:prstGeom prst="teardrop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4" name="文字方塊 13"/>
            <p:cNvSpPr txBox="1"/>
            <p:nvPr/>
          </p:nvSpPr>
          <p:spPr>
            <a:xfrm>
              <a:off x="2476500" y="4754632"/>
              <a:ext cx="1308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目標</a:t>
              </a:r>
              <a:endParaRPr lang="zh-TW" altLang="en-U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6" name="梯形 15"/>
          <p:cNvSpPr/>
          <p:nvPr/>
        </p:nvSpPr>
        <p:spPr>
          <a:xfrm>
            <a:off x="1752600" y="6090171"/>
            <a:ext cx="8686800" cy="76783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</a:t>
            </a:r>
            <a:r>
              <a:rPr lang="zh-TW" alt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提升國民教育培養優質國民 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3" name="群組 22"/>
          <p:cNvGrpSpPr/>
          <p:nvPr/>
        </p:nvGrpSpPr>
        <p:grpSpPr>
          <a:xfrm>
            <a:off x="4654061" y="0"/>
            <a:ext cx="2327031" cy="650631"/>
            <a:chOff x="4654061" y="0"/>
            <a:chExt cx="2327031" cy="650631"/>
          </a:xfrm>
        </p:grpSpPr>
        <p:sp>
          <p:nvSpPr>
            <p:cNvPr id="21" name="＞形箭號 20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/>
                <a:t>計畫簡介</a:t>
              </a:r>
              <a:endParaRPr lang="zh-TW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1875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44 -0.00139 L -1.45833E-6 -1.11111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7613999" y="4381902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優劣差</a:t>
            </a:r>
            <a:r>
              <a:rPr lang="zh-TW" altLang="en-US" sz="3600" dirty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異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106747" y="5275806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外部分析</a:t>
            </a:r>
            <a:endParaRPr lang="zh-TW" altLang="en-US" sz="3600" dirty="0">
              <a:ln w="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075290" y="5275806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zh-TW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SWOT</a:t>
            </a:r>
            <a:endParaRPr lang="zh-TW" altLang="en-US" sz="3600" dirty="0">
              <a:ln w="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6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4654061" y="-5640"/>
            <a:ext cx="6713975" cy="656271"/>
            <a:chOff x="4654061" y="-5640"/>
            <a:chExt cx="6713975" cy="656271"/>
          </a:xfrm>
        </p:grpSpPr>
        <p:grpSp>
          <p:nvGrpSpPr>
            <p:cNvPr id="3" name="群組 2"/>
            <p:cNvGrpSpPr/>
            <p:nvPr/>
          </p:nvGrpSpPr>
          <p:grpSpPr>
            <a:xfrm>
              <a:off x="4654061" y="0"/>
              <a:ext cx="2327031" cy="650631"/>
              <a:chOff x="4654061" y="0"/>
              <a:chExt cx="2327031" cy="6506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4" name="＞形箭號 3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文字方塊 4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/>
                  <a:t>優劣差</a:t>
                </a:r>
                <a:r>
                  <a:rPr lang="zh-TW" altLang="en-US" sz="2800" b="1" dirty="0"/>
                  <a:t>異</a:t>
                </a: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6847533" y="-1"/>
              <a:ext cx="2327031" cy="650631"/>
              <a:chOff x="4654061" y="0"/>
              <a:chExt cx="2327031" cy="650631"/>
            </a:xfrm>
            <a:noFill/>
          </p:grpSpPr>
          <p:sp>
            <p:nvSpPr>
              <p:cNvPr id="8" name="＞形箭號 7"/>
              <p:cNvSpPr/>
              <p:nvPr/>
            </p:nvSpPr>
            <p:spPr>
              <a:xfrm>
                <a:off x="4654061" y="0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文字方塊 8"/>
              <p:cNvSpPr txBox="1"/>
              <p:nvPr/>
            </p:nvSpPr>
            <p:spPr>
              <a:xfrm>
                <a:off x="5092090" y="103317"/>
                <a:ext cx="1620957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外部分</a:t>
                </a:r>
                <a:r>
                  <a:rPr lang="zh-TW" altLang="en-US" sz="28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析</a:t>
                </a: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9041005" y="-5640"/>
              <a:ext cx="2327031" cy="650631"/>
              <a:chOff x="4654061" y="-16329"/>
              <a:chExt cx="2327031" cy="650631"/>
            </a:xfrm>
            <a:noFill/>
          </p:grpSpPr>
          <p:sp>
            <p:nvSpPr>
              <p:cNvPr id="15" name="＞形箭號 14"/>
              <p:cNvSpPr/>
              <p:nvPr/>
            </p:nvSpPr>
            <p:spPr>
              <a:xfrm>
                <a:off x="4654061" y="-16329"/>
                <a:ext cx="2327031" cy="650631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5206393" y="70659"/>
                <a:ext cx="1260281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SWOT</a:t>
                </a:r>
                <a:endParaRPr lang="zh-TW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49" name="群組 48"/>
          <p:cNvGrpSpPr/>
          <p:nvPr/>
        </p:nvGrpSpPr>
        <p:grpSpPr>
          <a:xfrm>
            <a:off x="2122714" y="930730"/>
            <a:ext cx="4604657" cy="4702628"/>
            <a:chOff x="2122714" y="930730"/>
            <a:chExt cx="4604657" cy="4702628"/>
          </a:xfrm>
        </p:grpSpPr>
        <p:sp>
          <p:nvSpPr>
            <p:cNvPr id="18" name="圓角矩形 17"/>
            <p:cNvSpPr/>
            <p:nvPr/>
          </p:nvSpPr>
          <p:spPr>
            <a:xfrm>
              <a:off x="2298979" y="930730"/>
              <a:ext cx="4188906" cy="470262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平行四邊形 19"/>
            <p:cNvSpPr/>
            <p:nvPr/>
          </p:nvSpPr>
          <p:spPr>
            <a:xfrm>
              <a:off x="2122714" y="1371600"/>
              <a:ext cx="4604657" cy="865414"/>
            </a:xfrm>
            <a:prstGeom prst="parallelogram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2800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9年一貫課綱(99課綱)</a:t>
              </a:r>
              <a:endParaRPr lang="zh-TW" alt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6858000" y="930729"/>
            <a:ext cx="4650294" cy="4702629"/>
            <a:chOff x="6858000" y="930729"/>
            <a:chExt cx="4650294" cy="4702629"/>
          </a:xfrm>
        </p:grpSpPr>
        <p:sp>
          <p:nvSpPr>
            <p:cNvPr id="19" name="圓角矩形 18"/>
            <p:cNvSpPr/>
            <p:nvPr/>
          </p:nvSpPr>
          <p:spPr>
            <a:xfrm>
              <a:off x="7054081" y="930729"/>
              <a:ext cx="4188906" cy="4702629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平行四邊形 20"/>
            <p:cNvSpPr/>
            <p:nvPr/>
          </p:nvSpPr>
          <p:spPr>
            <a:xfrm>
              <a:off x="6858000" y="1371600"/>
              <a:ext cx="4650294" cy="865414"/>
            </a:xfrm>
            <a:prstGeom prst="parallelogram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2800" spc="-150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12年國教課綱(108課綱)</a:t>
              </a:r>
              <a:endParaRPr lang="zh-TW" altLang="en-US" sz="2800" spc="-15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梯形 21"/>
          <p:cNvSpPr/>
          <p:nvPr/>
        </p:nvSpPr>
        <p:spPr>
          <a:xfrm>
            <a:off x="1752600" y="6090171"/>
            <a:ext cx="8686800" cy="76783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</a:t>
            </a:r>
            <a:r>
              <a:rPr lang="zh-TW" alt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希望學生能夠適性發</a:t>
            </a:r>
            <a:r>
              <a:rPr lang="zh-TW" alt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展</a:t>
            </a:r>
            <a:r>
              <a:rPr lang="zh-TW" alt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 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919913" y="2416275"/>
            <a:ext cx="11272087" cy="523220"/>
            <a:chOff x="919913" y="2416275"/>
            <a:chExt cx="11272087" cy="523220"/>
          </a:xfrm>
        </p:grpSpPr>
        <p:sp>
          <p:nvSpPr>
            <p:cNvPr id="39" name="矩形 38"/>
            <p:cNvSpPr/>
            <p:nvPr/>
          </p:nvSpPr>
          <p:spPr>
            <a:xfrm>
              <a:off x="919913" y="2416275"/>
              <a:ext cx="11272087" cy="461665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2664278" y="2416275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能力導向、適性發展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7453993" y="2416275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素養導向、多元發展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919913" y="2416275"/>
              <a:ext cx="14157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/>
                <a:t>課程理念</a:t>
              </a:r>
              <a:endParaRPr lang="zh-TW" altLang="en-US" sz="2400" b="1" dirty="0"/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919913" y="2988176"/>
            <a:ext cx="11284504" cy="537980"/>
            <a:chOff x="919913" y="2988176"/>
            <a:chExt cx="11284504" cy="537980"/>
          </a:xfrm>
        </p:grpSpPr>
        <p:sp>
          <p:nvSpPr>
            <p:cNvPr id="40" name="矩形 39"/>
            <p:cNvSpPr/>
            <p:nvPr/>
          </p:nvSpPr>
          <p:spPr>
            <a:xfrm>
              <a:off x="932330" y="2992980"/>
              <a:ext cx="11272087" cy="461665"/>
            </a:xfrm>
            <a:prstGeom prst="rect">
              <a:avLst/>
            </a:prstGeom>
            <a:solidFill>
              <a:schemeClr val="bg1">
                <a:lumMod val="6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2664278" y="3002936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無明確規劃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7453993" y="2988176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有明確規範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919913" y="298817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/>
                <a:t>彈性學習</a:t>
              </a:r>
              <a:endParaRPr lang="zh-TW" altLang="en-US" sz="2400" b="1" dirty="0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887324" y="3549353"/>
            <a:ext cx="11317093" cy="542399"/>
            <a:chOff x="887324" y="3549353"/>
            <a:chExt cx="11317093" cy="542399"/>
          </a:xfrm>
        </p:grpSpPr>
        <p:sp>
          <p:nvSpPr>
            <p:cNvPr id="41" name="矩形 40"/>
            <p:cNvSpPr/>
            <p:nvPr/>
          </p:nvSpPr>
          <p:spPr>
            <a:xfrm>
              <a:off x="932330" y="3580262"/>
              <a:ext cx="11272087" cy="461665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419380" y="3549353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固定節次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2664278" y="3568532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彈性比例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887324" y="3568532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/>
                <a:t>節</a:t>
              </a:r>
              <a:r>
                <a:rPr lang="zh-TW" altLang="en-US" sz="2400" b="1" dirty="0"/>
                <a:t>數</a:t>
              </a:r>
              <a:r>
                <a:rPr lang="zh-TW" altLang="en-US" sz="2400" b="1" dirty="0" smtClean="0"/>
                <a:t>限制</a:t>
              </a:r>
              <a:endParaRPr lang="zh-TW" altLang="en-US" sz="2400" b="1" dirty="0"/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901560" y="4139280"/>
            <a:ext cx="11290440" cy="539568"/>
            <a:chOff x="901560" y="4139280"/>
            <a:chExt cx="11290440" cy="539568"/>
          </a:xfrm>
        </p:grpSpPr>
        <p:sp>
          <p:nvSpPr>
            <p:cNvPr id="42" name="矩形 41"/>
            <p:cNvSpPr/>
            <p:nvPr/>
          </p:nvSpPr>
          <p:spPr>
            <a:xfrm>
              <a:off x="919913" y="4154040"/>
              <a:ext cx="11272087" cy="461665"/>
            </a:xfrm>
            <a:prstGeom prst="rect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666302" y="4155628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設置相關課綱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7453993" y="4151549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融入各學習領域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901560" y="413928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/>
                <a:t>時</a:t>
              </a:r>
              <a:r>
                <a:rPr lang="zh-TW" altLang="en-US" sz="2400" b="1" dirty="0"/>
                <a:t>事</a:t>
              </a:r>
              <a:r>
                <a:rPr lang="zh-TW" altLang="en-US" sz="2400" b="1" dirty="0" smtClean="0"/>
                <a:t>規劃</a:t>
              </a:r>
              <a:endParaRPr lang="zh-TW" altLang="en-US" sz="2400" b="1" dirty="0"/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883207" y="4658081"/>
            <a:ext cx="11321210" cy="559267"/>
            <a:chOff x="883207" y="4658081"/>
            <a:chExt cx="11321210" cy="559267"/>
          </a:xfrm>
        </p:grpSpPr>
        <p:sp>
          <p:nvSpPr>
            <p:cNvPr id="43" name="矩形 42"/>
            <p:cNvSpPr/>
            <p:nvPr/>
          </p:nvSpPr>
          <p:spPr>
            <a:xfrm>
              <a:off x="932330" y="4719636"/>
              <a:ext cx="11272087" cy="461665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2625689" y="4694128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劃分不一、無規範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7419380" y="4658081"/>
              <a:ext cx="3458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增設統一規範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883207" y="471963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/>
                <a:t>階段</a:t>
              </a:r>
              <a:r>
                <a:rPr lang="zh-TW" altLang="en-US" sz="2400" b="1" dirty="0"/>
                <a:t>畫</a:t>
              </a:r>
              <a:r>
                <a:rPr lang="zh-TW" altLang="en-US" sz="2400" b="1" dirty="0" smtClean="0"/>
                <a:t>分</a:t>
              </a:r>
              <a:endParaRPr lang="zh-TW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309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79 -7.40741E-7 L 1.55475E-16 4.81481E-6 " pathEditMode="relative" rAng="0" ptsTypes="AA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7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6847533" y="-1"/>
            <a:ext cx="2327031" cy="650631"/>
            <a:chOff x="4654061" y="0"/>
            <a:chExt cx="2327031" cy="65063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＞形箭號 8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/>
                <a:t>外部分析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9041005" y="-5640"/>
            <a:ext cx="2327031" cy="650631"/>
            <a:chOff x="4654061" y="-16329"/>
            <a:chExt cx="2327031" cy="650631"/>
          </a:xfrm>
          <a:noFill/>
        </p:grpSpPr>
        <p:sp>
          <p:nvSpPr>
            <p:cNvPr id="7" name="＞形箭號 6"/>
            <p:cNvSpPr/>
            <p:nvPr/>
          </p:nvSpPr>
          <p:spPr>
            <a:xfrm>
              <a:off x="4654061" y="-16329"/>
              <a:ext cx="2327031" cy="65063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206393" y="70659"/>
              <a:ext cx="1260281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SWOT</a:t>
              </a:r>
              <a:endPara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654061" y="0"/>
            <a:ext cx="2327031" cy="650631"/>
            <a:chOff x="4654061" y="0"/>
            <a:chExt cx="2327031" cy="65063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4" name="＞形箭號 13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優劣差異</a:t>
              </a:r>
            </a:p>
          </p:txBody>
        </p:sp>
      </p:grpSp>
      <p:sp>
        <p:nvSpPr>
          <p:cNvPr id="16" name="梯形 15"/>
          <p:cNvSpPr/>
          <p:nvPr/>
        </p:nvSpPr>
        <p:spPr>
          <a:xfrm>
            <a:off x="1752600" y="6090171"/>
            <a:ext cx="8686800" cy="76783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因應新課綱，讓學習效果提升</a:t>
            </a:r>
            <a:r>
              <a:rPr lang="zh-TW" alt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 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2" name="群組 31"/>
          <p:cNvGrpSpPr/>
          <p:nvPr/>
        </p:nvGrpSpPr>
        <p:grpSpPr>
          <a:xfrm>
            <a:off x="6606792" y="3465166"/>
            <a:ext cx="4475231" cy="1962889"/>
            <a:chOff x="6133260" y="3465166"/>
            <a:chExt cx="4475231" cy="1962889"/>
          </a:xfrm>
        </p:grpSpPr>
        <p:sp>
          <p:nvSpPr>
            <p:cNvPr id="20" name="淚滴形 19"/>
            <p:cNvSpPr/>
            <p:nvPr/>
          </p:nvSpPr>
          <p:spPr>
            <a:xfrm flipH="1">
              <a:off x="6133260" y="3465166"/>
              <a:ext cx="1812471" cy="1796143"/>
            </a:xfrm>
            <a:prstGeom prst="teardrop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6192411" y="4040071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36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社會</a:t>
              </a:r>
              <a:r>
                <a:rPr lang="zh-TW" altLang="zh-TW" sz="36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面</a:t>
              </a:r>
              <a:endParaRPr lang="zh-TW" altLang="zh-TW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8166797" y="3612173"/>
              <a:ext cx="2441694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道德與公民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人際關係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溝通表達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問題解決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1845130" y="3429000"/>
            <a:ext cx="4675714" cy="1796143"/>
            <a:chOff x="1371598" y="3429000"/>
            <a:chExt cx="4675714" cy="1796143"/>
          </a:xfrm>
        </p:grpSpPr>
        <p:sp>
          <p:nvSpPr>
            <p:cNvPr id="19" name="淚滴形 18"/>
            <p:cNvSpPr/>
            <p:nvPr/>
          </p:nvSpPr>
          <p:spPr>
            <a:xfrm>
              <a:off x="4234841" y="3429000"/>
              <a:ext cx="1812471" cy="1796143"/>
            </a:xfrm>
            <a:prstGeom prst="teardrop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4359792" y="4040071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36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經濟面</a:t>
              </a:r>
              <a:endParaRPr lang="zh-TW" alt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371598" y="3886182"/>
              <a:ext cx="280076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相關經費編列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補助教學設備</a:t>
              </a: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1856312" y="1571438"/>
            <a:ext cx="4664532" cy="1796143"/>
            <a:chOff x="1382780" y="1571438"/>
            <a:chExt cx="4664532" cy="1796143"/>
          </a:xfrm>
        </p:grpSpPr>
        <p:sp>
          <p:nvSpPr>
            <p:cNvPr id="17" name="淚滴形 16"/>
            <p:cNvSpPr/>
            <p:nvPr/>
          </p:nvSpPr>
          <p:spPr>
            <a:xfrm flipV="1">
              <a:off x="4234841" y="1571438"/>
              <a:ext cx="1812471" cy="1796143"/>
            </a:xfrm>
            <a:prstGeom prst="teardrop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549686" y="2118333"/>
              <a:ext cx="141577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32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政治</a:t>
              </a:r>
              <a:r>
                <a:rPr lang="zh-TW" altLang="zh-TW" sz="3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</a:t>
              </a:r>
              <a:endParaRPr lang="en-US" altLang="zh-TW" sz="3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r>
                <a:rPr lang="zh-TW" altLang="zh-TW" sz="3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法律</a:t>
              </a:r>
              <a:r>
                <a:rPr lang="zh-TW" altLang="zh-TW" sz="32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面</a:t>
              </a:r>
              <a:endParaRPr lang="zh-TW" altLang="en-US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382780" y="1693823"/>
              <a:ext cx="2082621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課綱審議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充實設備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提升師資</a:t>
              </a:r>
              <a:endPara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6606793" y="1571438"/>
            <a:ext cx="4680923" cy="1796143"/>
            <a:chOff x="6133261" y="1571438"/>
            <a:chExt cx="4680923" cy="1796143"/>
          </a:xfrm>
        </p:grpSpPr>
        <p:sp>
          <p:nvSpPr>
            <p:cNvPr id="18" name="淚滴形 17"/>
            <p:cNvSpPr/>
            <p:nvPr/>
          </p:nvSpPr>
          <p:spPr>
            <a:xfrm flipH="1" flipV="1">
              <a:off x="6133261" y="1571438"/>
              <a:ext cx="1812471" cy="1796143"/>
            </a:xfrm>
            <a:prstGeom prst="teardrop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280303" y="2386321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3600" b="1" dirty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科技面</a:t>
              </a:r>
              <a:endParaRPr lang="zh-TW" altLang="en-US" sz="36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8372490" y="2069399"/>
              <a:ext cx="2441694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雲端伺服器</a:t>
              </a:r>
              <a:endPara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41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8</a:t>
            </a:fld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4654061" y="0"/>
            <a:ext cx="2327031" cy="650631"/>
            <a:chOff x="4654061" y="0"/>
            <a:chExt cx="2327031" cy="65063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＞形箭號 10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優劣差異</a:t>
              </a: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6847533" y="-1"/>
            <a:ext cx="2327031" cy="650631"/>
            <a:chOff x="4654061" y="0"/>
            <a:chExt cx="2327031" cy="650631"/>
          </a:xfrm>
          <a:noFill/>
        </p:grpSpPr>
        <p:sp>
          <p:nvSpPr>
            <p:cNvPr id="9" name="＞形箭號 8"/>
            <p:cNvSpPr/>
            <p:nvPr/>
          </p:nvSpPr>
          <p:spPr>
            <a:xfrm>
              <a:off x="4654061" y="0"/>
              <a:ext cx="2327031" cy="65063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092090" y="103317"/>
              <a:ext cx="1620957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外部分</a:t>
              </a:r>
              <a:r>
                <a:rPr lang="zh-TW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析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9041005" y="-5640"/>
            <a:ext cx="2327031" cy="650631"/>
            <a:chOff x="4654061" y="-16329"/>
            <a:chExt cx="2327031" cy="650631"/>
          </a:xfrm>
          <a:noFill/>
        </p:grpSpPr>
        <p:sp>
          <p:nvSpPr>
            <p:cNvPr id="7" name="＞形箭號 6"/>
            <p:cNvSpPr/>
            <p:nvPr/>
          </p:nvSpPr>
          <p:spPr>
            <a:xfrm>
              <a:off x="4654061" y="-16329"/>
              <a:ext cx="2327031" cy="650631"/>
            </a:xfrm>
            <a:prstGeom prst="chevr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206393" y="70659"/>
              <a:ext cx="1260281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/>
                <a:t>SWOT</a:t>
              </a:r>
              <a:endParaRPr lang="zh-TW" altLang="en-US" sz="2800" b="1" dirty="0"/>
            </a:p>
          </p:txBody>
        </p:sp>
      </p:grpSp>
      <p:sp>
        <p:nvSpPr>
          <p:cNvPr id="13" name="梯形 12"/>
          <p:cNvSpPr/>
          <p:nvPr/>
        </p:nvSpPr>
        <p:spPr>
          <a:xfrm>
            <a:off x="3151315" y="6090171"/>
            <a:ext cx="5889370" cy="767830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  </a:t>
            </a:r>
            <a:r>
              <a:rPr lang="zh-TW" altLang="en-US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新課綱備受關</a:t>
            </a:r>
            <a:r>
              <a:rPr lang="zh-TW" alt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ebdings" panose="05030102010509060703" pitchFamily="18" charset="2"/>
              </a:rPr>
              <a:t>注</a:t>
            </a:r>
            <a:endParaRPr lang="zh-TW" altLang="en-US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4550030" y="1344385"/>
            <a:ext cx="3935604" cy="4169229"/>
            <a:chOff x="3973286" y="1175657"/>
            <a:chExt cx="3935604" cy="4169229"/>
          </a:xfrm>
        </p:grpSpPr>
        <p:sp>
          <p:nvSpPr>
            <p:cNvPr id="14" name="菱形 13"/>
            <p:cNvSpPr/>
            <p:nvPr/>
          </p:nvSpPr>
          <p:spPr>
            <a:xfrm>
              <a:off x="3973286" y="1175657"/>
              <a:ext cx="2122714" cy="225334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8000" b="1" dirty="0" smtClean="0"/>
                <a:t>S</a:t>
              </a:r>
              <a:endParaRPr lang="zh-TW" altLang="en-US" sz="8000" b="1" dirty="0"/>
            </a:p>
          </p:txBody>
        </p:sp>
        <p:sp>
          <p:nvSpPr>
            <p:cNvPr id="15" name="菱形 14"/>
            <p:cNvSpPr/>
            <p:nvPr/>
          </p:nvSpPr>
          <p:spPr>
            <a:xfrm>
              <a:off x="5786176" y="1175657"/>
              <a:ext cx="2122714" cy="2253343"/>
            </a:xfrm>
            <a:prstGeom prst="diamond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8000" b="1" dirty="0"/>
                <a:t>W</a:t>
              </a:r>
              <a:endParaRPr lang="zh-TW" altLang="en-US" sz="8000" b="1" dirty="0"/>
            </a:p>
          </p:txBody>
        </p:sp>
        <p:sp>
          <p:nvSpPr>
            <p:cNvPr id="16" name="菱形 15"/>
            <p:cNvSpPr/>
            <p:nvPr/>
          </p:nvSpPr>
          <p:spPr>
            <a:xfrm>
              <a:off x="3973286" y="3091543"/>
              <a:ext cx="2122714" cy="2253343"/>
            </a:xfrm>
            <a:prstGeom prst="diamond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8000" b="1" dirty="0"/>
                <a:t>O</a:t>
              </a:r>
              <a:endParaRPr lang="zh-TW" altLang="en-US" sz="8000" b="1" dirty="0"/>
            </a:p>
          </p:txBody>
        </p:sp>
        <p:sp>
          <p:nvSpPr>
            <p:cNvPr id="17" name="菱形 16"/>
            <p:cNvSpPr/>
            <p:nvPr/>
          </p:nvSpPr>
          <p:spPr>
            <a:xfrm>
              <a:off x="5786176" y="3091542"/>
              <a:ext cx="2122714" cy="2253343"/>
            </a:xfrm>
            <a:prstGeom prst="diamon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8000" b="1" dirty="0"/>
                <a:t>T</a:t>
              </a:r>
              <a:endParaRPr lang="zh-TW" altLang="en-US" sz="8000" b="1" dirty="0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575722" y="3597728"/>
            <a:ext cx="4364622" cy="3560975"/>
            <a:chOff x="575722" y="3597728"/>
            <a:chExt cx="4364622" cy="3560975"/>
          </a:xfrm>
        </p:grpSpPr>
        <p:sp>
          <p:nvSpPr>
            <p:cNvPr id="31" name="矩形 30"/>
            <p:cNvSpPr/>
            <p:nvPr/>
          </p:nvSpPr>
          <p:spPr>
            <a:xfrm>
              <a:off x="1213342" y="3628916"/>
              <a:ext cx="3727002" cy="2017847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75722" y="3597728"/>
              <a:ext cx="3578544" cy="35609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27455" indent="-457200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加入生活科技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770255">
                <a:lnSpc>
                  <a:spcPct val="115000"/>
                </a:lnSpc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</a:t>
              </a: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相關課程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1227455" indent="-457200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重視素養</a:t>
              </a: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及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770255">
                <a:lnSpc>
                  <a:spcPct val="115000"/>
                </a:lnSpc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</a:t>
              </a: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多元化</a:t>
              </a: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能力</a:t>
              </a:r>
            </a:p>
            <a:p>
              <a:pPr marL="1227455" indent="-457200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1227455" indent="-457200">
                <a:lnSpc>
                  <a:spcPct val="115000"/>
                </a:lnSpc>
                <a:buFont typeface="Wingdings" panose="05000000000000000000" pitchFamily="2" charset="2"/>
                <a:buChar char="Ø"/>
              </a:pPr>
              <a:endParaRPr lang="zh-TW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endParaRPr lang="zh-TW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7791107" y="1320290"/>
            <a:ext cx="4296689" cy="2017847"/>
            <a:chOff x="7791107" y="1320290"/>
            <a:chExt cx="4296689" cy="2017847"/>
          </a:xfrm>
        </p:grpSpPr>
        <p:sp>
          <p:nvSpPr>
            <p:cNvPr id="32" name="矩形 31"/>
            <p:cNvSpPr/>
            <p:nvPr/>
          </p:nvSpPr>
          <p:spPr>
            <a:xfrm>
              <a:off x="8140480" y="1320290"/>
              <a:ext cx="3903353" cy="2017847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7791107" y="1602461"/>
              <a:ext cx="4296689" cy="1578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方</a:t>
              </a: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案</a:t>
              </a: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尚</a:t>
              </a: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有</a:t>
              </a:r>
              <a:r>
                <a:rPr lang="zh-TW" altLang="zh-TW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改進</a:t>
              </a: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方向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短時間較無法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770255">
                <a:lnSpc>
                  <a:spcPct val="115000"/>
                </a:lnSpc>
                <a:spcAft>
                  <a:spcPts val="0"/>
                </a:spcAft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 有效執行</a:t>
              </a:r>
              <a:endParaRPr lang="zh-TW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7747144" y="3914694"/>
            <a:ext cx="4340652" cy="1182546"/>
            <a:chOff x="7747144" y="3914694"/>
            <a:chExt cx="4340652" cy="1182546"/>
          </a:xfrm>
        </p:grpSpPr>
        <p:sp>
          <p:nvSpPr>
            <p:cNvPr id="33" name="矩形 32"/>
            <p:cNvSpPr/>
            <p:nvPr/>
          </p:nvSpPr>
          <p:spPr>
            <a:xfrm>
              <a:off x="8184443" y="3914694"/>
              <a:ext cx="3903353" cy="1182546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7747144" y="4261744"/>
              <a:ext cx="4296689" cy="58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各</a:t>
              </a:r>
              <a:r>
                <a:rPr lang="zh-TW" alt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端的質疑與挑</a:t>
              </a: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戰</a:t>
              </a:r>
              <a:endParaRPr lang="en-US" altLang="zh-TW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612414" y="1387888"/>
            <a:ext cx="4333380" cy="1782762"/>
            <a:chOff x="612414" y="1387888"/>
            <a:chExt cx="4333380" cy="1782762"/>
          </a:xfrm>
        </p:grpSpPr>
        <p:sp>
          <p:nvSpPr>
            <p:cNvPr id="24" name="文字方塊 23"/>
            <p:cNvSpPr txBox="1"/>
            <p:nvPr/>
          </p:nvSpPr>
          <p:spPr>
            <a:xfrm>
              <a:off x="612414" y="1562060"/>
              <a:ext cx="3937616" cy="1578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教育零延遲</a:t>
              </a:r>
            </a:p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強化國家硬實力</a:t>
              </a:r>
            </a:p>
            <a:p>
              <a:pPr marL="1227455" indent="-45720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Ø"/>
              </a:pPr>
              <a:r>
                <a:rPr lang="zh-TW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加強學習環境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1218792" y="1387888"/>
              <a:ext cx="3727002" cy="178276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365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C320-B807-4A46-B1BB-4F5DDAC441A7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613999" y="4381902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團隊架</a:t>
            </a:r>
            <a:r>
              <a:rPr lang="zh-TW" altLang="en-US" sz="3600" dirty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613999" y="5028233"/>
            <a:ext cx="2655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zh-TW" altLang="en-US" sz="3600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核心架</a:t>
            </a:r>
            <a:r>
              <a:rPr lang="zh-TW" altLang="en-US" sz="3600" dirty="0">
                <a:ln w="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構</a:t>
            </a:r>
          </a:p>
        </p:txBody>
      </p:sp>
    </p:spTree>
    <p:extLst>
      <p:ext uri="{BB962C8B-B14F-4D97-AF65-F5344CB8AC3E}">
        <p14:creationId xmlns:p14="http://schemas.microsoft.com/office/powerpoint/2010/main" val="194120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F14124"/>
      </a:accent1>
      <a:accent2>
        <a:srgbClr val="4FACF3"/>
      </a:accent2>
      <a:accent3>
        <a:srgbClr val="EFD303"/>
      </a:accent3>
      <a:accent4>
        <a:srgbClr val="A7EA52"/>
      </a:accent4>
      <a:accent5>
        <a:srgbClr val="A162D0"/>
      </a:accent5>
      <a:accent6>
        <a:srgbClr val="FF8021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318</Words>
  <Application>Microsoft Office PowerPoint</Application>
  <PresentationFormat>寬螢幕</PresentationFormat>
  <Paragraphs>119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Webdings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20</cp:revision>
  <dcterms:created xsi:type="dcterms:W3CDTF">2022-03-04T06:10:51Z</dcterms:created>
  <dcterms:modified xsi:type="dcterms:W3CDTF">2022-03-04T09:00:46Z</dcterms:modified>
</cp:coreProperties>
</file>