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60" r:id="rId5"/>
    <p:sldId id="262" r:id="rId6"/>
    <p:sldId id="261" r:id="rId7"/>
    <p:sldId id="263" r:id="rId8"/>
    <p:sldId id="264" r:id="rId9"/>
    <p:sldId id="266" r:id="rId10"/>
    <p:sldId id="265" r:id="rId11"/>
    <p:sldId id="267" r:id="rId12"/>
    <p:sldId id="270" r:id="rId13"/>
    <p:sldId id="271" r:id="rId14"/>
    <p:sldId id="277" r:id="rId15"/>
    <p:sldId id="272" r:id="rId16"/>
    <p:sldId id="273" r:id="rId17"/>
    <p:sldId id="274" r:id="rId18"/>
    <p:sldId id="275" r:id="rId19"/>
    <p:sldId id="276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0000"/>
    <a:srgbClr val="E19393"/>
    <a:srgbClr val="F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北區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工作表1!$A$2:$A$9</c:f>
              <c:strCache>
                <c:ptCount val="8"/>
                <c:pt idx="0">
                  <c:v>106上學期</c:v>
                </c:pt>
                <c:pt idx="1">
                  <c:v>106下學期</c:v>
                </c:pt>
                <c:pt idx="2">
                  <c:v>107上學期</c:v>
                </c:pt>
                <c:pt idx="3">
                  <c:v>107下學期</c:v>
                </c:pt>
                <c:pt idx="4">
                  <c:v>108上學期</c:v>
                </c:pt>
                <c:pt idx="5">
                  <c:v>108下學期</c:v>
                </c:pt>
                <c:pt idx="6">
                  <c:v>109上學期</c:v>
                </c:pt>
                <c:pt idx="7">
                  <c:v>109下學期</c:v>
                </c:pt>
              </c:strCache>
            </c:strRef>
          </c:cat>
          <c:val>
            <c:numRef>
              <c:f>工作表1!$B$2:$B$9</c:f>
              <c:numCache>
                <c:formatCode>General</c:formatCode>
                <c:ptCount val="8"/>
                <c:pt idx="0">
                  <c:v>23</c:v>
                </c:pt>
                <c:pt idx="1">
                  <c:v>42</c:v>
                </c:pt>
                <c:pt idx="2">
                  <c:v>53</c:v>
                </c:pt>
                <c:pt idx="3">
                  <c:v>83</c:v>
                </c:pt>
                <c:pt idx="4">
                  <c:v>136</c:v>
                </c:pt>
                <c:pt idx="5">
                  <c:v>197</c:v>
                </c:pt>
                <c:pt idx="6">
                  <c:v>220</c:v>
                </c:pt>
                <c:pt idx="7">
                  <c:v>225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95-4971-85BE-EB1B8384B287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中區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工作表1!$A$2:$A$9</c:f>
              <c:strCache>
                <c:ptCount val="8"/>
                <c:pt idx="0">
                  <c:v>106上學期</c:v>
                </c:pt>
                <c:pt idx="1">
                  <c:v>106下學期</c:v>
                </c:pt>
                <c:pt idx="2">
                  <c:v>107上學期</c:v>
                </c:pt>
                <c:pt idx="3">
                  <c:v>107下學期</c:v>
                </c:pt>
                <c:pt idx="4">
                  <c:v>108上學期</c:v>
                </c:pt>
                <c:pt idx="5">
                  <c:v>108下學期</c:v>
                </c:pt>
                <c:pt idx="6">
                  <c:v>109上學期</c:v>
                </c:pt>
                <c:pt idx="7">
                  <c:v>109下學期</c:v>
                </c:pt>
              </c:strCache>
            </c:strRef>
          </c:cat>
          <c:val>
            <c:numRef>
              <c:f>工作表1!$C$2:$C$9</c:f>
              <c:numCache>
                <c:formatCode>General</c:formatCode>
                <c:ptCount val="8"/>
                <c:pt idx="0">
                  <c:v>15</c:v>
                </c:pt>
                <c:pt idx="1">
                  <c:v>26</c:v>
                </c:pt>
                <c:pt idx="2">
                  <c:v>34</c:v>
                </c:pt>
                <c:pt idx="3">
                  <c:v>57</c:v>
                </c:pt>
                <c:pt idx="4">
                  <c:v>86</c:v>
                </c:pt>
                <c:pt idx="5">
                  <c:v>125</c:v>
                </c:pt>
                <c:pt idx="6">
                  <c:v>130</c:v>
                </c:pt>
                <c:pt idx="7">
                  <c:v>146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95-4971-85BE-EB1B8384B287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南區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工作表1!$A$2:$A$9</c:f>
              <c:strCache>
                <c:ptCount val="8"/>
                <c:pt idx="0">
                  <c:v>106上學期</c:v>
                </c:pt>
                <c:pt idx="1">
                  <c:v>106下學期</c:v>
                </c:pt>
                <c:pt idx="2">
                  <c:v>107上學期</c:v>
                </c:pt>
                <c:pt idx="3">
                  <c:v>107下學期</c:v>
                </c:pt>
                <c:pt idx="4">
                  <c:v>108上學期</c:v>
                </c:pt>
                <c:pt idx="5">
                  <c:v>108下學期</c:v>
                </c:pt>
                <c:pt idx="6">
                  <c:v>109上學期</c:v>
                </c:pt>
                <c:pt idx="7">
                  <c:v>109下學期</c:v>
                </c:pt>
              </c:strCache>
            </c:strRef>
          </c:cat>
          <c:val>
            <c:numRef>
              <c:f>工作表1!$D$2:$D$9</c:f>
              <c:numCache>
                <c:formatCode>General</c:formatCode>
                <c:ptCount val="8"/>
                <c:pt idx="0">
                  <c:v>13</c:v>
                </c:pt>
                <c:pt idx="1">
                  <c:v>27</c:v>
                </c:pt>
                <c:pt idx="2">
                  <c:v>45</c:v>
                </c:pt>
                <c:pt idx="3">
                  <c:v>68</c:v>
                </c:pt>
                <c:pt idx="4">
                  <c:v>93</c:v>
                </c:pt>
                <c:pt idx="5">
                  <c:v>129</c:v>
                </c:pt>
                <c:pt idx="6">
                  <c:v>125</c:v>
                </c:pt>
                <c:pt idx="7">
                  <c:v>140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595-4971-85BE-EB1B8384B287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東區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工作表1!$A$2:$A$9</c:f>
              <c:strCache>
                <c:ptCount val="8"/>
                <c:pt idx="0">
                  <c:v>106上學期</c:v>
                </c:pt>
                <c:pt idx="1">
                  <c:v>106下學期</c:v>
                </c:pt>
                <c:pt idx="2">
                  <c:v>107上學期</c:v>
                </c:pt>
                <c:pt idx="3">
                  <c:v>107下學期</c:v>
                </c:pt>
                <c:pt idx="4">
                  <c:v>108上學期</c:v>
                </c:pt>
                <c:pt idx="5">
                  <c:v>108下學期</c:v>
                </c:pt>
                <c:pt idx="6">
                  <c:v>109上學期</c:v>
                </c:pt>
                <c:pt idx="7">
                  <c:v>109下學期</c:v>
                </c:pt>
              </c:strCache>
            </c:strRef>
          </c:cat>
          <c:val>
            <c:numRef>
              <c:f>工作表1!$E$2:$E$9</c:f>
              <c:numCache>
                <c:formatCode>General</c:formatCode>
                <c:ptCount val="8"/>
                <c:pt idx="0">
                  <c:v>4</c:v>
                </c:pt>
                <c:pt idx="1">
                  <c:v>7</c:v>
                </c:pt>
                <c:pt idx="2">
                  <c:v>18</c:v>
                </c:pt>
                <c:pt idx="3">
                  <c:v>33</c:v>
                </c:pt>
                <c:pt idx="4">
                  <c:v>42</c:v>
                </c:pt>
                <c:pt idx="5">
                  <c:v>58</c:v>
                </c:pt>
                <c:pt idx="6">
                  <c:v>62</c:v>
                </c:pt>
                <c:pt idx="7">
                  <c:v>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95-4971-85BE-EB1B8384B287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離島地區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工作表1!$A$2:$A$9</c:f>
              <c:strCache>
                <c:ptCount val="8"/>
                <c:pt idx="0">
                  <c:v>106上學期</c:v>
                </c:pt>
                <c:pt idx="1">
                  <c:v>106下學期</c:v>
                </c:pt>
                <c:pt idx="2">
                  <c:v>107上學期</c:v>
                </c:pt>
                <c:pt idx="3">
                  <c:v>107下學期</c:v>
                </c:pt>
                <c:pt idx="4">
                  <c:v>108上學期</c:v>
                </c:pt>
                <c:pt idx="5">
                  <c:v>108下學期</c:v>
                </c:pt>
                <c:pt idx="6">
                  <c:v>109上學期</c:v>
                </c:pt>
                <c:pt idx="7">
                  <c:v>109下學期</c:v>
                </c:pt>
              </c:strCache>
            </c:strRef>
          </c:cat>
          <c:val>
            <c:numRef>
              <c:f>工作表1!$F$2:$F$9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12</c:v>
                </c:pt>
                <c:pt idx="4">
                  <c:v>20</c:v>
                </c:pt>
                <c:pt idx="5">
                  <c:v>30</c:v>
                </c:pt>
                <c:pt idx="6">
                  <c:v>35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595-4971-85BE-EB1B8384B2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0450912"/>
        <c:axId val="280451240"/>
      </c:lineChart>
      <c:catAx>
        <c:axId val="28045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80451240"/>
        <c:crosses val="autoZero"/>
        <c:auto val="1"/>
        <c:lblAlgn val="ctr"/>
        <c:lblOffset val="100"/>
        <c:noMultiLvlLbl val="0"/>
      </c:catAx>
      <c:valAx>
        <c:axId val="280451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80450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FFB30E-CD62-41A8-B107-C6CA288CE0C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A4B7C915-B779-475B-8E3B-C87619AC6279}">
      <dgm:prSet phldrT="[文字]" custT="1"/>
      <dgm:spPr/>
      <dgm:t>
        <a:bodyPr/>
        <a:lstStyle/>
        <a:p>
          <a:r>
            <a:rPr lang="zh-TW" altLang="en-US" sz="1600" dirty="0" smtClean="0"/>
            <a:t>籌備團隊</a:t>
          </a:r>
          <a:endParaRPr lang="zh-TW" altLang="en-US" sz="1600" dirty="0"/>
        </a:p>
      </dgm:t>
    </dgm:pt>
    <dgm:pt modelId="{5C0BE875-886B-4FD7-80E4-7028FD5849D7}" type="parTrans" cxnId="{B96BD0D3-0895-4381-9B09-D9EEEB7213B8}">
      <dgm:prSet/>
      <dgm:spPr/>
      <dgm:t>
        <a:bodyPr/>
        <a:lstStyle/>
        <a:p>
          <a:endParaRPr lang="zh-TW" altLang="en-US"/>
        </a:p>
      </dgm:t>
    </dgm:pt>
    <dgm:pt modelId="{DDD2EA66-77A7-4AC5-89B9-55D7CDD6B382}" type="sibTrans" cxnId="{B96BD0D3-0895-4381-9B09-D9EEEB7213B8}">
      <dgm:prSet/>
      <dgm:spPr/>
      <dgm:t>
        <a:bodyPr/>
        <a:lstStyle/>
        <a:p>
          <a:endParaRPr lang="zh-TW" altLang="en-US"/>
        </a:p>
      </dgm:t>
    </dgm:pt>
    <dgm:pt modelId="{037F0FBC-9463-472F-B3CF-0F45992A5C84}">
      <dgm:prSet phldrT="[文字]" custT="1"/>
      <dgm:spPr/>
      <dgm:t>
        <a:bodyPr/>
        <a:lstStyle/>
        <a:p>
          <a:r>
            <a:rPr lang="zh-TW" altLang="en-US" sz="1600" dirty="0" smtClean="0"/>
            <a:t>國家教育研究院</a:t>
          </a:r>
          <a:endParaRPr lang="zh-TW" altLang="en-US" sz="1600" dirty="0"/>
        </a:p>
      </dgm:t>
    </dgm:pt>
    <dgm:pt modelId="{2E7D70D4-931B-49C1-AEAC-BFC6917639E7}" type="parTrans" cxnId="{F4A247CE-AD7A-4826-8D1C-A3B422248CCE}">
      <dgm:prSet/>
      <dgm:spPr/>
      <dgm:t>
        <a:bodyPr/>
        <a:lstStyle/>
        <a:p>
          <a:endParaRPr lang="zh-TW" altLang="en-US"/>
        </a:p>
      </dgm:t>
    </dgm:pt>
    <dgm:pt modelId="{924B5952-48ED-4034-A847-738BC4DA48D5}" type="sibTrans" cxnId="{F4A247CE-AD7A-4826-8D1C-A3B422248CCE}">
      <dgm:prSet/>
      <dgm:spPr/>
      <dgm:t>
        <a:bodyPr/>
        <a:lstStyle/>
        <a:p>
          <a:endParaRPr lang="zh-TW" altLang="en-US"/>
        </a:p>
      </dgm:t>
    </dgm:pt>
    <dgm:pt modelId="{F744F8EB-A748-4F7E-9EC8-B1880B32DB83}">
      <dgm:prSet phldrT="[文字]" custT="1"/>
      <dgm:spPr/>
      <dgm:t>
        <a:bodyPr/>
        <a:lstStyle/>
        <a:p>
          <a:r>
            <a:rPr lang="zh-TW" altLang="en-US" sz="1600" dirty="0" smtClean="0"/>
            <a:t>教育主席</a:t>
          </a:r>
          <a:endParaRPr lang="zh-TW" altLang="en-US" sz="1600" dirty="0"/>
        </a:p>
      </dgm:t>
    </dgm:pt>
    <dgm:pt modelId="{2BA09EE5-BCF6-470B-A260-F8AB326122C9}" type="parTrans" cxnId="{9A9BCF40-3B72-4CCB-B35D-39570E0389F7}">
      <dgm:prSet/>
      <dgm:spPr/>
      <dgm:t>
        <a:bodyPr/>
        <a:lstStyle/>
        <a:p>
          <a:endParaRPr lang="zh-TW" altLang="en-US"/>
        </a:p>
      </dgm:t>
    </dgm:pt>
    <dgm:pt modelId="{0FB70A77-04FB-442C-9B21-B3A5E4CDEA9A}" type="sibTrans" cxnId="{9A9BCF40-3B72-4CCB-B35D-39570E0389F7}">
      <dgm:prSet/>
      <dgm:spPr/>
      <dgm:t>
        <a:bodyPr/>
        <a:lstStyle/>
        <a:p>
          <a:endParaRPr lang="zh-TW" altLang="en-US"/>
        </a:p>
      </dgm:t>
    </dgm:pt>
    <dgm:pt modelId="{66EB4C96-242D-44B6-AE65-71BC3EA802F6}">
      <dgm:prSet phldrT="[文字]" custT="1"/>
      <dgm:spPr/>
      <dgm:t>
        <a:bodyPr/>
        <a:lstStyle/>
        <a:p>
          <a:r>
            <a:rPr lang="zh-TW" altLang="en-US" sz="1600" dirty="0" smtClean="0"/>
            <a:t>教育監察</a:t>
          </a:r>
          <a:endParaRPr lang="zh-TW" altLang="en-US" sz="1600" dirty="0"/>
        </a:p>
      </dgm:t>
    </dgm:pt>
    <dgm:pt modelId="{FF3D46AD-C149-4D2E-81E2-42DD08853963}" type="parTrans" cxnId="{0234F02E-5227-4E1E-8676-125FE030D16F}">
      <dgm:prSet/>
      <dgm:spPr/>
      <dgm:t>
        <a:bodyPr/>
        <a:lstStyle/>
        <a:p>
          <a:endParaRPr lang="zh-TW" altLang="en-US"/>
        </a:p>
      </dgm:t>
    </dgm:pt>
    <dgm:pt modelId="{39AE8CD4-2F70-4EF2-B4F5-2F477EBF8EE2}" type="sibTrans" cxnId="{0234F02E-5227-4E1E-8676-125FE030D16F}">
      <dgm:prSet/>
      <dgm:spPr/>
      <dgm:t>
        <a:bodyPr/>
        <a:lstStyle/>
        <a:p>
          <a:endParaRPr lang="zh-TW" altLang="en-US"/>
        </a:p>
      </dgm:t>
    </dgm:pt>
    <dgm:pt modelId="{F1464B28-1E45-41F7-B2D4-38ECDB982232}">
      <dgm:prSet phldrT="[文字]" custT="1"/>
      <dgm:spPr/>
      <dgm:t>
        <a:bodyPr/>
        <a:lstStyle/>
        <a:p>
          <a:r>
            <a:rPr lang="zh-TW" altLang="en-US" sz="1600" dirty="0" smtClean="0"/>
            <a:t>教育部技術及職業教育司</a:t>
          </a:r>
          <a:endParaRPr lang="zh-TW" altLang="en-US" sz="1600" dirty="0"/>
        </a:p>
      </dgm:t>
    </dgm:pt>
    <dgm:pt modelId="{16676293-5259-47C2-8BF8-84EAB813A9FB}" type="parTrans" cxnId="{D4572EEC-5F2D-415D-825B-0D82936E1978}">
      <dgm:prSet/>
      <dgm:spPr/>
      <dgm:t>
        <a:bodyPr/>
        <a:lstStyle/>
        <a:p>
          <a:endParaRPr lang="zh-TW" altLang="en-US"/>
        </a:p>
      </dgm:t>
    </dgm:pt>
    <dgm:pt modelId="{26A1F78B-61C0-4EFC-81A5-78F0FE270224}" type="sibTrans" cxnId="{D4572EEC-5F2D-415D-825B-0D82936E1978}">
      <dgm:prSet/>
      <dgm:spPr/>
      <dgm:t>
        <a:bodyPr/>
        <a:lstStyle/>
        <a:p>
          <a:endParaRPr lang="zh-TW" altLang="en-US"/>
        </a:p>
      </dgm:t>
    </dgm:pt>
    <dgm:pt modelId="{C5BA0FED-8DD6-4993-A77E-629165FAD279}">
      <dgm:prSet phldrT="[文字]" custT="1"/>
      <dgm:spPr/>
      <dgm:t>
        <a:bodyPr/>
        <a:lstStyle/>
        <a:p>
          <a:r>
            <a:rPr lang="zh-TW" altLang="en-US" sz="1600" dirty="0" smtClean="0"/>
            <a:t>技職教育主席</a:t>
          </a:r>
          <a:endParaRPr lang="zh-TW" altLang="en-US" sz="1600" dirty="0"/>
        </a:p>
      </dgm:t>
    </dgm:pt>
    <dgm:pt modelId="{4FE00CAD-394E-4FBB-B6F8-C62035B37C5F}" type="parTrans" cxnId="{9762CFD0-BFF3-49F6-8619-28B3394DE2F0}">
      <dgm:prSet/>
      <dgm:spPr/>
      <dgm:t>
        <a:bodyPr/>
        <a:lstStyle/>
        <a:p>
          <a:endParaRPr lang="zh-TW" altLang="en-US"/>
        </a:p>
      </dgm:t>
    </dgm:pt>
    <dgm:pt modelId="{4FDA9956-3BCC-4CFA-BAEC-19E35104947A}" type="sibTrans" cxnId="{9762CFD0-BFF3-49F6-8619-28B3394DE2F0}">
      <dgm:prSet/>
      <dgm:spPr/>
      <dgm:t>
        <a:bodyPr/>
        <a:lstStyle/>
        <a:p>
          <a:endParaRPr lang="zh-TW" altLang="en-US"/>
        </a:p>
      </dgm:t>
    </dgm:pt>
    <dgm:pt modelId="{99A373F3-5F88-4D53-93FE-E711B7DA1C49}">
      <dgm:prSet phldrT="[文字]" custT="1"/>
      <dgm:spPr/>
      <dgm:t>
        <a:bodyPr/>
        <a:lstStyle/>
        <a:p>
          <a:r>
            <a:rPr lang="zh-TW" altLang="en-US" sz="1600" dirty="0" smtClean="0"/>
            <a:t>兼任配套教育人員</a:t>
          </a:r>
          <a:endParaRPr lang="zh-TW" altLang="en-US" sz="1600" dirty="0"/>
        </a:p>
      </dgm:t>
    </dgm:pt>
    <dgm:pt modelId="{9B15148C-5C83-438A-BFB2-DDE7D8C4D635}" type="parTrans" cxnId="{CCA0BF69-42AD-4F70-8BC0-A7125F657412}">
      <dgm:prSet/>
      <dgm:spPr/>
      <dgm:t>
        <a:bodyPr/>
        <a:lstStyle/>
        <a:p>
          <a:endParaRPr lang="zh-TW" altLang="en-US"/>
        </a:p>
      </dgm:t>
    </dgm:pt>
    <dgm:pt modelId="{B68DA51A-5F41-43B1-BB45-2979DB39ADED}" type="sibTrans" cxnId="{CCA0BF69-42AD-4F70-8BC0-A7125F657412}">
      <dgm:prSet/>
      <dgm:spPr/>
      <dgm:t>
        <a:bodyPr/>
        <a:lstStyle/>
        <a:p>
          <a:endParaRPr lang="zh-TW" altLang="en-US"/>
        </a:p>
      </dgm:t>
    </dgm:pt>
    <dgm:pt modelId="{52074AB3-2955-4C3C-928F-4D0DBA8A4D84}">
      <dgm:prSet phldrT="[文字]" custT="1"/>
      <dgm:spPr/>
      <dgm:t>
        <a:bodyPr/>
        <a:lstStyle/>
        <a:p>
          <a:r>
            <a:rPr lang="zh-TW" altLang="en-US" sz="1600" dirty="0" smtClean="0"/>
            <a:t>各端聯絡窗口</a:t>
          </a:r>
          <a:endParaRPr lang="zh-TW" altLang="en-US" sz="1600" dirty="0"/>
        </a:p>
      </dgm:t>
    </dgm:pt>
    <dgm:pt modelId="{4D92F661-2584-4CDE-BF43-439F143588C9}" type="parTrans" cxnId="{340132CE-F449-407A-AF21-A89BD468F0AA}">
      <dgm:prSet/>
      <dgm:spPr/>
      <dgm:t>
        <a:bodyPr/>
        <a:lstStyle/>
        <a:p>
          <a:endParaRPr lang="zh-TW" altLang="en-US"/>
        </a:p>
      </dgm:t>
    </dgm:pt>
    <dgm:pt modelId="{5EA10FC1-C911-4709-993D-3CE9A6212D82}" type="sibTrans" cxnId="{340132CE-F449-407A-AF21-A89BD468F0AA}">
      <dgm:prSet/>
      <dgm:spPr/>
      <dgm:t>
        <a:bodyPr/>
        <a:lstStyle/>
        <a:p>
          <a:endParaRPr lang="zh-TW" altLang="en-US"/>
        </a:p>
      </dgm:t>
    </dgm:pt>
    <dgm:pt modelId="{E45A7D3F-2539-4F6B-B486-65D630E6204D}">
      <dgm:prSet phldrT="[文字]" custT="1"/>
      <dgm:spPr/>
      <dgm:t>
        <a:bodyPr/>
        <a:lstStyle/>
        <a:p>
          <a:r>
            <a:rPr lang="zh-TW" altLang="en-US" sz="1600" dirty="0" smtClean="0"/>
            <a:t>兼任技職研究助理</a:t>
          </a:r>
          <a:endParaRPr lang="zh-TW" altLang="en-US" sz="1600" dirty="0"/>
        </a:p>
      </dgm:t>
    </dgm:pt>
    <dgm:pt modelId="{B6D7A2B1-0E6B-4618-A721-6B8A9F9481EC}" type="parTrans" cxnId="{917CA462-69AF-4B43-9FC5-017E19F2327D}">
      <dgm:prSet/>
      <dgm:spPr/>
      <dgm:t>
        <a:bodyPr/>
        <a:lstStyle/>
        <a:p>
          <a:endParaRPr lang="zh-TW" altLang="en-US"/>
        </a:p>
      </dgm:t>
    </dgm:pt>
    <dgm:pt modelId="{0464B1AB-4F22-436F-A338-BC001819AFA5}" type="sibTrans" cxnId="{917CA462-69AF-4B43-9FC5-017E19F2327D}">
      <dgm:prSet/>
      <dgm:spPr/>
      <dgm:t>
        <a:bodyPr/>
        <a:lstStyle/>
        <a:p>
          <a:endParaRPr lang="zh-TW" altLang="en-US"/>
        </a:p>
      </dgm:t>
    </dgm:pt>
    <dgm:pt modelId="{0BA35746-A8B2-44E1-A3BD-673D6162A31F}" type="pres">
      <dgm:prSet presAssocID="{C0FFB30E-CD62-41A8-B107-C6CA288CE0C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0A401DE7-760A-44F1-946B-707DB10A9529}" type="pres">
      <dgm:prSet presAssocID="{A4B7C915-B779-475B-8E3B-C87619AC6279}" presName="hierRoot1" presStyleCnt="0"/>
      <dgm:spPr/>
    </dgm:pt>
    <dgm:pt modelId="{DA736F65-066B-484A-A3AF-58B9F07B0BD8}" type="pres">
      <dgm:prSet presAssocID="{A4B7C915-B779-475B-8E3B-C87619AC6279}" presName="composite" presStyleCnt="0"/>
      <dgm:spPr/>
    </dgm:pt>
    <dgm:pt modelId="{F3B5DC43-063D-4C87-B352-5C3987E0E681}" type="pres">
      <dgm:prSet presAssocID="{A4B7C915-B779-475B-8E3B-C87619AC6279}" presName="background" presStyleLbl="node0" presStyleIdx="0" presStyleCnt="1"/>
      <dgm:spPr/>
    </dgm:pt>
    <dgm:pt modelId="{783BD958-9C6A-4B68-AADF-D794AEB9A7B2}" type="pres">
      <dgm:prSet presAssocID="{A4B7C915-B779-475B-8E3B-C87619AC627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449607A-4A70-4A20-94E5-89CBA90417AF}" type="pres">
      <dgm:prSet presAssocID="{A4B7C915-B779-475B-8E3B-C87619AC6279}" presName="hierChild2" presStyleCnt="0"/>
      <dgm:spPr/>
    </dgm:pt>
    <dgm:pt modelId="{A9F481A8-E650-4025-9D7E-AFC164ADA5F3}" type="pres">
      <dgm:prSet presAssocID="{2E7D70D4-931B-49C1-AEAC-BFC6917639E7}" presName="Name10" presStyleLbl="parChTrans1D2" presStyleIdx="0" presStyleCnt="2"/>
      <dgm:spPr/>
      <dgm:t>
        <a:bodyPr/>
        <a:lstStyle/>
        <a:p>
          <a:endParaRPr lang="zh-TW" altLang="en-US"/>
        </a:p>
      </dgm:t>
    </dgm:pt>
    <dgm:pt modelId="{7ABD1E73-09F3-4FB2-B87C-B3D10D445E3E}" type="pres">
      <dgm:prSet presAssocID="{037F0FBC-9463-472F-B3CF-0F45992A5C84}" presName="hierRoot2" presStyleCnt="0"/>
      <dgm:spPr/>
    </dgm:pt>
    <dgm:pt modelId="{1C411A73-2004-4976-901D-4948DC7FEE21}" type="pres">
      <dgm:prSet presAssocID="{037F0FBC-9463-472F-B3CF-0F45992A5C84}" presName="composite2" presStyleCnt="0"/>
      <dgm:spPr/>
    </dgm:pt>
    <dgm:pt modelId="{10CF432D-DDE5-4D08-A7FA-40743C10BE44}" type="pres">
      <dgm:prSet presAssocID="{037F0FBC-9463-472F-B3CF-0F45992A5C84}" presName="background2" presStyleLbl="node2" presStyleIdx="0" presStyleCnt="2"/>
      <dgm:spPr/>
    </dgm:pt>
    <dgm:pt modelId="{D524E69A-9621-476F-ADFC-908EEF581580}" type="pres">
      <dgm:prSet presAssocID="{037F0FBC-9463-472F-B3CF-0F45992A5C8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BA3E29E-7326-4A59-802A-7982E768CB26}" type="pres">
      <dgm:prSet presAssocID="{037F0FBC-9463-472F-B3CF-0F45992A5C84}" presName="hierChild3" presStyleCnt="0"/>
      <dgm:spPr/>
    </dgm:pt>
    <dgm:pt modelId="{01C7D670-B969-44D7-80CF-DD5900DDCF65}" type="pres">
      <dgm:prSet presAssocID="{2BA09EE5-BCF6-470B-A260-F8AB326122C9}" presName="Name17" presStyleLbl="parChTrans1D3" presStyleIdx="0" presStyleCnt="6"/>
      <dgm:spPr/>
      <dgm:t>
        <a:bodyPr/>
        <a:lstStyle/>
        <a:p>
          <a:endParaRPr lang="zh-TW" altLang="en-US"/>
        </a:p>
      </dgm:t>
    </dgm:pt>
    <dgm:pt modelId="{4F24FDA4-47CD-4F03-AA7E-7E72D2009FFF}" type="pres">
      <dgm:prSet presAssocID="{F744F8EB-A748-4F7E-9EC8-B1880B32DB83}" presName="hierRoot3" presStyleCnt="0"/>
      <dgm:spPr/>
    </dgm:pt>
    <dgm:pt modelId="{9FB8F1C1-1B39-4B1C-BEDE-17FFEB106785}" type="pres">
      <dgm:prSet presAssocID="{F744F8EB-A748-4F7E-9EC8-B1880B32DB83}" presName="composite3" presStyleCnt="0"/>
      <dgm:spPr/>
    </dgm:pt>
    <dgm:pt modelId="{D018CF8C-CAE2-482C-9777-9E9D7EBD7F04}" type="pres">
      <dgm:prSet presAssocID="{F744F8EB-A748-4F7E-9EC8-B1880B32DB83}" presName="background3" presStyleLbl="node3" presStyleIdx="0" presStyleCnt="6"/>
      <dgm:spPr/>
    </dgm:pt>
    <dgm:pt modelId="{0A328C52-ED50-47DA-AE08-8BA9D7278A8C}" type="pres">
      <dgm:prSet presAssocID="{F744F8EB-A748-4F7E-9EC8-B1880B32DB83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BC722EA-978A-4EC2-9EC4-B87A82581B34}" type="pres">
      <dgm:prSet presAssocID="{F744F8EB-A748-4F7E-9EC8-B1880B32DB83}" presName="hierChild4" presStyleCnt="0"/>
      <dgm:spPr/>
    </dgm:pt>
    <dgm:pt modelId="{7459FF33-FF74-4AF0-8F51-BC6937B8EA64}" type="pres">
      <dgm:prSet presAssocID="{FF3D46AD-C149-4D2E-81E2-42DD08853963}" presName="Name17" presStyleLbl="parChTrans1D3" presStyleIdx="1" presStyleCnt="6"/>
      <dgm:spPr/>
      <dgm:t>
        <a:bodyPr/>
        <a:lstStyle/>
        <a:p>
          <a:endParaRPr lang="zh-TW" altLang="en-US"/>
        </a:p>
      </dgm:t>
    </dgm:pt>
    <dgm:pt modelId="{DED99670-D87D-48D1-ACA0-1427AA95F19F}" type="pres">
      <dgm:prSet presAssocID="{66EB4C96-242D-44B6-AE65-71BC3EA802F6}" presName="hierRoot3" presStyleCnt="0"/>
      <dgm:spPr/>
    </dgm:pt>
    <dgm:pt modelId="{452BE1C4-8D6F-4F8B-A4AA-34ACB2E0C47F}" type="pres">
      <dgm:prSet presAssocID="{66EB4C96-242D-44B6-AE65-71BC3EA802F6}" presName="composite3" presStyleCnt="0"/>
      <dgm:spPr/>
    </dgm:pt>
    <dgm:pt modelId="{E1ED6D4B-21DF-4892-830D-4079D837B0BA}" type="pres">
      <dgm:prSet presAssocID="{66EB4C96-242D-44B6-AE65-71BC3EA802F6}" presName="background3" presStyleLbl="node3" presStyleIdx="1" presStyleCnt="6"/>
      <dgm:spPr/>
    </dgm:pt>
    <dgm:pt modelId="{2336DDC3-9876-4DD7-95A8-43A46BC2E47A}" type="pres">
      <dgm:prSet presAssocID="{66EB4C96-242D-44B6-AE65-71BC3EA802F6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EACD5DA-5CA6-4220-AFF7-04995A90ACE7}" type="pres">
      <dgm:prSet presAssocID="{66EB4C96-242D-44B6-AE65-71BC3EA802F6}" presName="hierChild4" presStyleCnt="0"/>
      <dgm:spPr/>
    </dgm:pt>
    <dgm:pt modelId="{6185CE48-9C0D-47B7-8328-C523E1FED49B}" type="pres">
      <dgm:prSet presAssocID="{9B15148C-5C83-438A-BFB2-DDE7D8C4D635}" presName="Name17" presStyleLbl="parChTrans1D3" presStyleIdx="2" presStyleCnt="6"/>
      <dgm:spPr/>
      <dgm:t>
        <a:bodyPr/>
        <a:lstStyle/>
        <a:p>
          <a:endParaRPr lang="zh-TW" altLang="en-US"/>
        </a:p>
      </dgm:t>
    </dgm:pt>
    <dgm:pt modelId="{868E77CC-C1AB-4CCB-88B8-D026E6924D5F}" type="pres">
      <dgm:prSet presAssocID="{99A373F3-5F88-4D53-93FE-E711B7DA1C49}" presName="hierRoot3" presStyleCnt="0"/>
      <dgm:spPr/>
    </dgm:pt>
    <dgm:pt modelId="{7624F7E2-B02C-4A45-BF38-FBB808B6F1CC}" type="pres">
      <dgm:prSet presAssocID="{99A373F3-5F88-4D53-93FE-E711B7DA1C49}" presName="composite3" presStyleCnt="0"/>
      <dgm:spPr/>
    </dgm:pt>
    <dgm:pt modelId="{CC48DA36-187D-4CC1-AE27-F7E5FE228D8B}" type="pres">
      <dgm:prSet presAssocID="{99A373F3-5F88-4D53-93FE-E711B7DA1C49}" presName="background3" presStyleLbl="node3" presStyleIdx="2" presStyleCnt="6"/>
      <dgm:spPr/>
    </dgm:pt>
    <dgm:pt modelId="{B76EBCE0-C034-464E-B5A7-B04D1D463281}" type="pres">
      <dgm:prSet presAssocID="{99A373F3-5F88-4D53-93FE-E711B7DA1C49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5708021-C8AB-41FF-8044-88AA89183DC1}" type="pres">
      <dgm:prSet presAssocID="{99A373F3-5F88-4D53-93FE-E711B7DA1C49}" presName="hierChild4" presStyleCnt="0"/>
      <dgm:spPr/>
    </dgm:pt>
    <dgm:pt modelId="{A2B828BD-0634-4588-8D8D-2DACA0716E20}" type="pres">
      <dgm:prSet presAssocID="{16676293-5259-47C2-8BF8-84EAB813A9FB}" presName="Name10" presStyleLbl="parChTrans1D2" presStyleIdx="1" presStyleCnt="2"/>
      <dgm:spPr/>
      <dgm:t>
        <a:bodyPr/>
        <a:lstStyle/>
        <a:p>
          <a:endParaRPr lang="zh-TW" altLang="en-US"/>
        </a:p>
      </dgm:t>
    </dgm:pt>
    <dgm:pt modelId="{A7953018-F4E4-46A9-AAAA-F2B347F239BB}" type="pres">
      <dgm:prSet presAssocID="{F1464B28-1E45-41F7-B2D4-38ECDB982232}" presName="hierRoot2" presStyleCnt="0"/>
      <dgm:spPr/>
    </dgm:pt>
    <dgm:pt modelId="{1D93AD76-6C4D-4060-8639-A23809E9DB1C}" type="pres">
      <dgm:prSet presAssocID="{F1464B28-1E45-41F7-B2D4-38ECDB982232}" presName="composite2" presStyleCnt="0"/>
      <dgm:spPr/>
    </dgm:pt>
    <dgm:pt modelId="{3C986168-5768-4192-BEDF-FDDD61F8DBF5}" type="pres">
      <dgm:prSet presAssocID="{F1464B28-1E45-41F7-B2D4-38ECDB982232}" presName="background2" presStyleLbl="node2" presStyleIdx="1" presStyleCnt="2"/>
      <dgm:spPr/>
    </dgm:pt>
    <dgm:pt modelId="{4BF21216-CF3B-4D6A-8477-6B2C33415A1F}" type="pres">
      <dgm:prSet presAssocID="{F1464B28-1E45-41F7-B2D4-38ECDB98223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9B7AB6A-2446-43A9-96EA-5310A42B557A}" type="pres">
      <dgm:prSet presAssocID="{F1464B28-1E45-41F7-B2D4-38ECDB982232}" presName="hierChild3" presStyleCnt="0"/>
      <dgm:spPr/>
    </dgm:pt>
    <dgm:pt modelId="{5F61F00A-9D06-48F6-B1E2-4D3D5652AE22}" type="pres">
      <dgm:prSet presAssocID="{4FE00CAD-394E-4FBB-B6F8-C62035B37C5F}" presName="Name17" presStyleLbl="parChTrans1D3" presStyleIdx="3" presStyleCnt="6"/>
      <dgm:spPr/>
      <dgm:t>
        <a:bodyPr/>
        <a:lstStyle/>
        <a:p>
          <a:endParaRPr lang="zh-TW" altLang="en-US"/>
        </a:p>
      </dgm:t>
    </dgm:pt>
    <dgm:pt modelId="{F294F94D-F794-48F8-854E-0505A2143982}" type="pres">
      <dgm:prSet presAssocID="{C5BA0FED-8DD6-4993-A77E-629165FAD279}" presName="hierRoot3" presStyleCnt="0"/>
      <dgm:spPr/>
    </dgm:pt>
    <dgm:pt modelId="{BC19CA28-0C34-4774-B926-0C260DCF2DEC}" type="pres">
      <dgm:prSet presAssocID="{C5BA0FED-8DD6-4993-A77E-629165FAD279}" presName="composite3" presStyleCnt="0"/>
      <dgm:spPr/>
    </dgm:pt>
    <dgm:pt modelId="{4191D382-30D1-4E06-BA61-6A1A98C14029}" type="pres">
      <dgm:prSet presAssocID="{C5BA0FED-8DD6-4993-A77E-629165FAD279}" presName="background3" presStyleLbl="node3" presStyleIdx="3" presStyleCnt="6"/>
      <dgm:spPr/>
    </dgm:pt>
    <dgm:pt modelId="{25F5E883-6C6B-402A-8BCC-B46F4172A5E8}" type="pres">
      <dgm:prSet presAssocID="{C5BA0FED-8DD6-4993-A77E-629165FAD279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E16F24B-370F-495A-ACFB-FFDD2547B5DA}" type="pres">
      <dgm:prSet presAssocID="{C5BA0FED-8DD6-4993-A77E-629165FAD279}" presName="hierChild4" presStyleCnt="0"/>
      <dgm:spPr/>
    </dgm:pt>
    <dgm:pt modelId="{52C2BD7F-3E8E-40F2-855C-EF4E75C63BA9}" type="pres">
      <dgm:prSet presAssocID="{4D92F661-2584-4CDE-BF43-439F143588C9}" presName="Name17" presStyleLbl="parChTrans1D3" presStyleIdx="4" presStyleCnt="6"/>
      <dgm:spPr/>
      <dgm:t>
        <a:bodyPr/>
        <a:lstStyle/>
        <a:p>
          <a:endParaRPr lang="zh-TW" altLang="en-US"/>
        </a:p>
      </dgm:t>
    </dgm:pt>
    <dgm:pt modelId="{88DE606F-7A44-4FDB-A530-7811F324E14C}" type="pres">
      <dgm:prSet presAssocID="{52074AB3-2955-4C3C-928F-4D0DBA8A4D84}" presName="hierRoot3" presStyleCnt="0"/>
      <dgm:spPr/>
    </dgm:pt>
    <dgm:pt modelId="{203C9136-D5C0-4281-9AE5-7371AEFBBCDC}" type="pres">
      <dgm:prSet presAssocID="{52074AB3-2955-4C3C-928F-4D0DBA8A4D84}" presName="composite3" presStyleCnt="0"/>
      <dgm:spPr/>
    </dgm:pt>
    <dgm:pt modelId="{29C0B994-0170-4FF8-9826-1746E632B00C}" type="pres">
      <dgm:prSet presAssocID="{52074AB3-2955-4C3C-928F-4D0DBA8A4D84}" presName="background3" presStyleLbl="node3" presStyleIdx="4" presStyleCnt="6"/>
      <dgm:spPr/>
    </dgm:pt>
    <dgm:pt modelId="{CB48615E-2A49-4103-B01A-A2EB61972022}" type="pres">
      <dgm:prSet presAssocID="{52074AB3-2955-4C3C-928F-4D0DBA8A4D84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BAAFB52-892A-42BD-82CE-65C3CFCDF588}" type="pres">
      <dgm:prSet presAssocID="{52074AB3-2955-4C3C-928F-4D0DBA8A4D84}" presName="hierChild4" presStyleCnt="0"/>
      <dgm:spPr/>
    </dgm:pt>
    <dgm:pt modelId="{9141D216-AC23-4C34-B189-7AAA3DA307C9}" type="pres">
      <dgm:prSet presAssocID="{B6D7A2B1-0E6B-4618-A721-6B8A9F9481EC}" presName="Name17" presStyleLbl="parChTrans1D3" presStyleIdx="5" presStyleCnt="6"/>
      <dgm:spPr/>
      <dgm:t>
        <a:bodyPr/>
        <a:lstStyle/>
        <a:p>
          <a:endParaRPr lang="zh-TW" altLang="en-US"/>
        </a:p>
      </dgm:t>
    </dgm:pt>
    <dgm:pt modelId="{ABCA347C-A772-4278-B9EF-0EA5FFCFA828}" type="pres">
      <dgm:prSet presAssocID="{E45A7D3F-2539-4F6B-B486-65D630E6204D}" presName="hierRoot3" presStyleCnt="0"/>
      <dgm:spPr/>
    </dgm:pt>
    <dgm:pt modelId="{FA4DB988-C237-4A66-B6A0-D3A5FB3C286E}" type="pres">
      <dgm:prSet presAssocID="{E45A7D3F-2539-4F6B-B486-65D630E6204D}" presName="composite3" presStyleCnt="0"/>
      <dgm:spPr/>
    </dgm:pt>
    <dgm:pt modelId="{15523CD0-EE3D-4FD8-B2AE-0520A79EC079}" type="pres">
      <dgm:prSet presAssocID="{E45A7D3F-2539-4F6B-B486-65D630E6204D}" presName="background3" presStyleLbl="node3" presStyleIdx="5" presStyleCnt="6"/>
      <dgm:spPr/>
    </dgm:pt>
    <dgm:pt modelId="{E6B25620-1806-4211-AF19-F2C699EED86A}" type="pres">
      <dgm:prSet presAssocID="{E45A7D3F-2539-4F6B-B486-65D630E6204D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124A41C-35EB-4EE7-A583-F801AD7D4BE5}" type="pres">
      <dgm:prSet presAssocID="{E45A7D3F-2539-4F6B-B486-65D630E6204D}" presName="hierChild4" presStyleCnt="0"/>
      <dgm:spPr/>
    </dgm:pt>
  </dgm:ptLst>
  <dgm:cxnLst>
    <dgm:cxn modelId="{1FECA129-2D55-41D2-8EBD-24DCBD696F87}" type="presOf" srcId="{037F0FBC-9463-472F-B3CF-0F45992A5C84}" destId="{D524E69A-9621-476F-ADFC-908EEF581580}" srcOrd="0" destOrd="0" presId="urn:microsoft.com/office/officeart/2005/8/layout/hierarchy1"/>
    <dgm:cxn modelId="{F716516C-9BB1-4EE5-ADCF-7EB6BE7F125F}" type="presOf" srcId="{F744F8EB-A748-4F7E-9EC8-B1880B32DB83}" destId="{0A328C52-ED50-47DA-AE08-8BA9D7278A8C}" srcOrd="0" destOrd="0" presId="urn:microsoft.com/office/officeart/2005/8/layout/hierarchy1"/>
    <dgm:cxn modelId="{8B6AB958-408E-4661-8649-E0A9564F93B5}" type="presOf" srcId="{52074AB3-2955-4C3C-928F-4D0DBA8A4D84}" destId="{CB48615E-2A49-4103-B01A-A2EB61972022}" srcOrd="0" destOrd="0" presId="urn:microsoft.com/office/officeart/2005/8/layout/hierarchy1"/>
    <dgm:cxn modelId="{A3049DA5-2B31-468C-B737-4416175BE2BF}" type="presOf" srcId="{E45A7D3F-2539-4F6B-B486-65D630E6204D}" destId="{E6B25620-1806-4211-AF19-F2C699EED86A}" srcOrd="0" destOrd="0" presId="urn:microsoft.com/office/officeart/2005/8/layout/hierarchy1"/>
    <dgm:cxn modelId="{917CA462-69AF-4B43-9FC5-017E19F2327D}" srcId="{F1464B28-1E45-41F7-B2D4-38ECDB982232}" destId="{E45A7D3F-2539-4F6B-B486-65D630E6204D}" srcOrd="2" destOrd="0" parTransId="{B6D7A2B1-0E6B-4618-A721-6B8A9F9481EC}" sibTransId="{0464B1AB-4F22-436F-A338-BC001819AFA5}"/>
    <dgm:cxn modelId="{9D856238-DEA6-4D66-8E41-613A441A16BE}" type="presOf" srcId="{A4B7C915-B779-475B-8E3B-C87619AC6279}" destId="{783BD958-9C6A-4B68-AADF-D794AEB9A7B2}" srcOrd="0" destOrd="0" presId="urn:microsoft.com/office/officeart/2005/8/layout/hierarchy1"/>
    <dgm:cxn modelId="{B6CF153A-F435-4FE6-AB58-0A0B6137D1BF}" type="presOf" srcId="{B6D7A2B1-0E6B-4618-A721-6B8A9F9481EC}" destId="{9141D216-AC23-4C34-B189-7AAA3DA307C9}" srcOrd="0" destOrd="0" presId="urn:microsoft.com/office/officeart/2005/8/layout/hierarchy1"/>
    <dgm:cxn modelId="{E9609C3F-801F-4AA5-AFFD-E1F5BD6D8DFF}" type="presOf" srcId="{FF3D46AD-C149-4D2E-81E2-42DD08853963}" destId="{7459FF33-FF74-4AF0-8F51-BC6937B8EA64}" srcOrd="0" destOrd="0" presId="urn:microsoft.com/office/officeart/2005/8/layout/hierarchy1"/>
    <dgm:cxn modelId="{D53F8E2E-7299-4A57-B59C-BDBE192FC026}" type="presOf" srcId="{9B15148C-5C83-438A-BFB2-DDE7D8C4D635}" destId="{6185CE48-9C0D-47B7-8328-C523E1FED49B}" srcOrd="0" destOrd="0" presId="urn:microsoft.com/office/officeart/2005/8/layout/hierarchy1"/>
    <dgm:cxn modelId="{F17A70D9-FF98-4937-A77D-307B05BF4147}" type="presOf" srcId="{4D92F661-2584-4CDE-BF43-439F143588C9}" destId="{52C2BD7F-3E8E-40F2-855C-EF4E75C63BA9}" srcOrd="0" destOrd="0" presId="urn:microsoft.com/office/officeart/2005/8/layout/hierarchy1"/>
    <dgm:cxn modelId="{E589515B-F7F4-4859-BA0F-5D70880A5319}" type="presOf" srcId="{F1464B28-1E45-41F7-B2D4-38ECDB982232}" destId="{4BF21216-CF3B-4D6A-8477-6B2C33415A1F}" srcOrd="0" destOrd="0" presId="urn:microsoft.com/office/officeart/2005/8/layout/hierarchy1"/>
    <dgm:cxn modelId="{340132CE-F449-407A-AF21-A89BD468F0AA}" srcId="{F1464B28-1E45-41F7-B2D4-38ECDB982232}" destId="{52074AB3-2955-4C3C-928F-4D0DBA8A4D84}" srcOrd="1" destOrd="0" parTransId="{4D92F661-2584-4CDE-BF43-439F143588C9}" sibTransId="{5EA10FC1-C911-4709-993D-3CE9A6212D82}"/>
    <dgm:cxn modelId="{8BE93D0D-F0C2-4CCC-9A24-D0D36149E560}" type="presOf" srcId="{66EB4C96-242D-44B6-AE65-71BC3EA802F6}" destId="{2336DDC3-9876-4DD7-95A8-43A46BC2E47A}" srcOrd="0" destOrd="0" presId="urn:microsoft.com/office/officeart/2005/8/layout/hierarchy1"/>
    <dgm:cxn modelId="{9A9BCF40-3B72-4CCB-B35D-39570E0389F7}" srcId="{037F0FBC-9463-472F-B3CF-0F45992A5C84}" destId="{F744F8EB-A748-4F7E-9EC8-B1880B32DB83}" srcOrd="0" destOrd="0" parTransId="{2BA09EE5-BCF6-470B-A260-F8AB326122C9}" sibTransId="{0FB70A77-04FB-442C-9B21-B3A5E4CDEA9A}"/>
    <dgm:cxn modelId="{CCA0BF69-42AD-4F70-8BC0-A7125F657412}" srcId="{037F0FBC-9463-472F-B3CF-0F45992A5C84}" destId="{99A373F3-5F88-4D53-93FE-E711B7DA1C49}" srcOrd="2" destOrd="0" parTransId="{9B15148C-5C83-438A-BFB2-DDE7D8C4D635}" sibTransId="{B68DA51A-5F41-43B1-BB45-2979DB39ADED}"/>
    <dgm:cxn modelId="{895CCF8D-5DDD-4DD8-95F3-D64EF79CA00E}" type="presOf" srcId="{C0FFB30E-CD62-41A8-B107-C6CA288CE0C0}" destId="{0BA35746-A8B2-44E1-A3BD-673D6162A31F}" srcOrd="0" destOrd="0" presId="urn:microsoft.com/office/officeart/2005/8/layout/hierarchy1"/>
    <dgm:cxn modelId="{D9873E9B-194B-464F-907E-C8AD874EDE10}" type="presOf" srcId="{2BA09EE5-BCF6-470B-A260-F8AB326122C9}" destId="{01C7D670-B969-44D7-80CF-DD5900DDCF65}" srcOrd="0" destOrd="0" presId="urn:microsoft.com/office/officeart/2005/8/layout/hierarchy1"/>
    <dgm:cxn modelId="{7302FD71-2882-4038-86CA-F62EDD2E06A3}" type="presOf" srcId="{2E7D70D4-931B-49C1-AEAC-BFC6917639E7}" destId="{A9F481A8-E650-4025-9D7E-AFC164ADA5F3}" srcOrd="0" destOrd="0" presId="urn:microsoft.com/office/officeart/2005/8/layout/hierarchy1"/>
    <dgm:cxn modelId="{B96BD0D3-0895-4381-9B09-D9EEEB7213B8}" srcId="{C0FFB30E-CD62-41A8-B107-C6CA288CE0C0}" destId="{A4B7C915-B779-475B-8E3B-C87619AC6279}" srcOrd="0" destOrd="0" parTransId="{5C0BE875-886B-4FD7-80E4-7028FD5849D7}" sibTransId="{DDD2EA66-77A7-4AC5-89B9-55D7CDD6B382}"/>
    <dgm:cxn modelId="{D4572EEC-5F2D-415D-825B-0D82936E1978}" srcId="{A4B7C915-B779-475B-8E3B-C87619AC6279}" destId="{F1464B28-1E45-41F7-B2D4-38ECDB982232}" srcOrd="1" destOrd="0" parTransId="{16676293-5259-47C2-8BF8-84EAB813A9FB}" sibTransId="{26A1F78B-61C0-4EFC-81A5-78F0FE270224}"/>
    <dgm:cxn modelId="{0234F02E-5227-4E1E-8676-125FE030D16F}" srcId="{037F0FBC-9463-472F-B3CF-0F45992A5C84}" destId="{66EB4C96-242D-44B6-AE65-71BC3EA802F6}" srcOrd="1" destOrd="0" parTransId="{FF3D46AD-C149-4D2E-81E2-42DD08853963}" sibTransId="{39AE8CD4-2F70-4EF2-B4F5-2F477EBF8EE2}"/>
    <dgm:cxn modelId="{B79A7CD3-1C6D-4EC2-B2FE-B5638F4695BF}" type="presOf" srcId="{99A373F3-5F88-4D53-93FE-E711B7DA1C49}" destId="{B76EBCE0-C034-464E-B5A7-B04D1D463281}" srcOrd="0" destOrd="0" presId="urn:microsoft.com/office/officeart/2005/8/layout/hierarchy1"/>
    <dgm:cxn modelId="{E3984173-856F-4FE2-A64A-F8DA60EA082B}" type="presOf" srcId="{4FE00CAD-394E-4FBB-B6F8-C62035B37C5F}" destId="{5F61F00A-9D06-48F6-B1E2-4D3D5652AE22}" srcOrd="0" destOrd="0" presId="urn:microsoft.com/office/officeart/2005/8/layout/hierarchy1"/>
    <dgm:cxn modelId="{B556C374-BDF2-4F21-A0A7-88CC3F20A0AB}" type="presOf" srcId="{16676293-5259-47C2-8BF8-84EAB813A9FB}" destId="{A2B828BD-0634-4588-8D8D-2DACA0716E20}" srcOrd="0" destOrd="0" presId="urn:microsoft.com/office/officeart/2005/8/layout/hierarchy1"/>
    <dgm:cxn modelId="{F4A247CE-AD7A-4826-8D1C-A3B422248CCE}" srcId="{A4B7C915-B779-475B-8E3B-C87619AC6279}" destId="{037F0FBC-9463-472F-B3CF-0F45992A5C84}" srcOrd="0" destOrd="0" parTransId="{2E7D70D4-931B-49C1-AEAC-BFC6917639E7}" sibTransId="{924B5952-48ED-4034-A847-738BC4DA48D5}"/>
    <dgm:cxn modelId="{E25B54BC-F3AF-470C-BF72-238E41F43755}" type="presOf" srcId="{C5BA0FED-8DD6-4993-A77E-629165FAD279}" destId="{25F5E883-6C6B-402A-8BCC-B46F4172A5E8}" srcOrd="0" destOrd="0" presId="urn:microsoft.com/office/officeart/2005/8/layout/hierarchy1"/>
    <dgm:cxn modelId="{9762CFD0-BFF3-49F6-8619-28B3394DE2F0}" srcId="{F1464B28-1E45-41F7-B2D4-38ECDB982232}" destId="{C5BA0FED-8DD6-4993-A77E-629165FAD279}" srcOrd="0" destOrd="0" parTransId="{4FE00CAD-394E-4FBB-B6F8-C62035B37C5F}" sibTransId="{4FDA9956-3BCC-4CFA-BAEC-19E35104947A}"/>
    <dgm:cxn modelId="{5544949A-C0E8-4062-A919-974AF7491C31}" type="presParOf" srcId="{0BA35746-A8B2-44E1-A3BD-673D6162A31F}" destId="{0A401DE7-760A-44F1-946B-707DB10A9529}" srcOrd="0" destOrd="0" presId="urn:microsoft.com/office/officeart/2005/8/layout/hierarchy1"/>
    <dgm:cxn modelId="{657D7692-73FC-48AB-AA55-7047D9BD706C}" type="presParOf" srcId="{0A401DE7-760A-44F1-946B-707DB10A9529}" destId="{DA736F65-066B-484A-A3AF-58B9F07B0BD8}" srcOrd="0" destOrd="0" presId="urn:microsoft.com/office/officeart/2005/8/layout/hierarchy1"/>
    <dgm:cxn modelId="{ED9539AD-C0FA-493F-B0CE-D365D3BF1399}" type="presParOf" srcId="{DA736F65-066B-484A-A3AF-58B9F07B0BD8}" destId="{F3B5DC43-063D-4C87-B352-5C3987E0E681}" srcOrd="0" destOrd="0" presId="urn:microsoft.com/office/officeart/2005/8/layout/hierarchy1"/>
    <dgm:cxn modelId="{75A521AC-682F-4CCF-B05F-F1FEA5E3570D}" type="presParOf" srcId="{DA736F65-066B-484A-A3AF-58B9F07B0BD8}" destId="{783BD958-9C6A-4B68-AADF-D794AEB9A7B2}" srcOrd="1" destOrd="0" presId="urn:microsoft.com/office/officeart/2005/8/layout/hierarchy1"/>
    <dgm:cxn modelId="{CE3CA35F-4CFB-4DEF-970E-E10C35A447B6}" type="presParOf" srcId="{0A401DE7-760A-44F1-946B-707DB10A9529}" destId="{8449607A-4A70-4A20-94E5-89CBA90417AF}" srcOrd="1" destOrd="0" presId="urn:microsoft.com/office/officeart/2005/8/layout/hierarchy1"/>
    <dgm:cxn modelId="{9A401D90-EEB5-45A5-B2FC-69CC87EC4545}" type="presParOf" srcId="{8449607A-4A70-4A20-94E5-89CBA90417AF}" destId="{A9F481A8-E650-4025-9D7E-AFC164ADA5F3}" srcOrd="0" destOrd="0" presId="urn:microsoft.com/office/officeart/2005/8/layout/hierarchy1"/>
    <dgm:cxn modelId="{928A512D-B8DB-4064-8836-C5A8329C81C6}" type="presParOf" srcId="{8449607A-4A70-4A20-94E5-89CBA90417AF}" destId="{7ABD1E73-09F3-4FB2-B87C-B3D10D445E3E}" srcOrd="1" destOrd="0" presId="urn:microsoft.com/office/officeart/2005/8/layout/hierarchy1"/>
    <dgm:cxn modelId="{4BBF5252-B7B8-483F-9C2F-6AA32296A338}" type="presParOf" srcId="{7ABD1E73-09F3-4FB2-B87C-B3D10D445E3E}" destId="{1C411A73-2004-4976-901D-4948DC7FEE21}" srcOrd="0" destOrd="0" presId="urn:microsoft.com/office/officeart/2005/8/layout/hierarchy1"/>
    <dgm:cxn modelId="{F53D515D-7C60-4D7B-BEA2-B903ED5E182B}" type="presParOf" srcId="{1C411A73-2004-4976-901D-4948DC7FEE21}" destId="{10CF432D-DDE5-4D08-A7FA-40743C10BE44}" srcOrd="0" destOrd="0" presId="urn:microsoft.com/office/officeart/2005/8/layout/hierarchy1"/>
    <dgm:cxn modelId="{6D9C0CEA-BB8B-4A16-A331-D95B2E40AF10}" type="presParOf" srcId="{1C411A73-2004-4976-901D-4948DC7FEE21}" destId="{D524E69A-9621-476F-ADFC-908EEF581580}" srcOrd="1" destOrd="0" presId="urn:microsoft.com/office/officeart/2005/8/layout/hierarchy1"/>
    <dgm:cxn modelId="{A9DBD722-9433-4914-960F-01032A77D2DC}" type="presParOf" srcId="{7ABD1E73-09F3-4FB2-B87C-B3D10D445E3E}" destId="{9BA3E29E-7326-4A59-802A-7982E768CB26}" srcOrd="1" destOrd="0" presId="urn:microsoft.com/office/officeart/2005/8/layout/hierarchy1"/>
    <dgm:cxn modelId="{10A1A64C-F293-49CC-BA68-302D4F69E255}" type="presParOf" srcId="{9BA3E29E-7326-4A59-802A-7982E768CB26}" destId="{01C7D670-B969-44D7-80CF-DD5900DDCF65}" srcOrd="0" destOrd="0" presId="urn:microsoft.com/office/officeart/2005/8/layout/hierarchy1"/>
    <dgm:cxn modelId="{0282024C-A871-41E7-A028-6CFC6C6860BF}" type="presParOf" srcId="{9BA3E29E-7326-4A59-802A-7982E768CB26}" destId="{4F24FDA4-47CD-4F03-AA7E-7E72D2009FFF}" srcOrd="1" destOrd="0" presId="urn:microsoft.com/office/officeart/2005/8/layout/hierarchy1"/>
    <dgm:cxn modelId="{626414F3-F5F5-4FF8-90E4-EAABE26A4382}" type="presParOf" srcId="{4F24FDA4-47CD-4F03-AA7E-7E72D2009FFF}" destId="{9FB8F1C1-1B39-4B1C-BEDE-17FFEB106785}" srcOrd="0" destOrd="0" presId="urn:microsoft.com/office/officeart/2005/8/layout/hierarchy1"/>
    <dgm:cxn modelId="{8E165983-AF4A-4AEF-8DD0-A680081CCF69}" type="presParOf" srcId="{9FB8F1C1-1B39-4B1C-BEDE-17FFEB106785}" destId="{D018CF8C-CAE2-482C-9777-9E9D7EBD7F04}" srcOrd="0" destOrd="0" presId="urn:microsoft.com/office/officeart/2005/8/layout/hierarchy1"/>
    <dgm:cxn modelId="{44E05B00-8A20-48B5-96CC-E6A1B67B9837}" type="presParOf" srcId="{9FB8F1C1-1B39-4B1C-BEDE-17FFEB106785}" destId="{0A328C52-ED50-47DA-AE08-8BA9D7278A8C}" srcOrd="1" destOrd="0" presId="urn:microsoft.com/office/officeart/2005/8/layout/hierarchy1"/>
    <dgm:cxn modelId="{B26BF443-A051-4B33-B91A-3E9089D9B676}" type="presParOf" srcId="{4F24FDA4-47CD-4F03-AA7E-7E72D2009FFF}" destId="{EBC722EA-978A-4EC2-9EC4-B87A82581B34}" srcOrd="1" destOrd="0" presId="urn:microsoft.com/office/officeart/2005/8/layout/hierarchy1"/>
    <dgm:cxn modelId="{631FECD5-2993-4D4A-BDF2-AE0BD6AE3471}" type="presParOf" srcId="{9BA3E29E-7326-4A59-802A-7982E768CB26}" destId="{7459FF33-FF74-4AF0-8F51-BC6937B8EA64}" srcOrd="2" destOrd="0" presId="urn:microsoft.com/office/officeart/2005/8/layout/hierarchy1"/>
    <dgm:cxn modelId="{BA7D7B0F-DAC2-46F5-AFAC-B2D1AC146BDD}" type="presParOf" srcId="{9BA3E29E-7326-4A59-802A-7982E768CB26}" destId="{DED99670-D87D-48D1-ACA0-1427AA95F19F}" srcOrd="3" destOrd="0" presId="urn:microsoft.com/office/officeart/2005/8/layout/hierarchy1"/>
    <dgm:cxn modelId="{BF27DA82-A4DB-4733-B99E-985C9E4800D1}" type="presParOf" srcId="{DED99670-D87D-48D1-ACA0-1427AA95F19F}" destId="{452BE1C4-8D6F-4F8B-A4AA-34ACB2E0C47F}" srcOrd="0" destOrd="0" presId="urn:microsoft.com/office/officeart/2005/8/layout/hierarchy1"/>
    <dgm:cxn modelId="{34DD7AA6-51C5-4E46-B456-A5DE19513F52}" type="presParOf" srcId="{452BE1C4-8D6F-4F8B-A4AA-34ACB2E0C47F}" destId="{E1ED6D4B-21DF-4892-830D-4079D837B0BA}" srcOrd="0" destOrd="0" presId="urn:microsoft.com/office/officeart/2005/8/layout/hierarchy1"/>
    <dgm:cxn modelId="{4A8B8980-44FF-4E2D-A533-A75F1C00D818}" type="presParOf" srcId="{452BE1C4-8D6F-4F8B-A4AA-34ACB2E0C47F}" destId="{2336DDC3-9876-4DD7-95A8-43A46BC2E47A}" srcOrd="1" destOrd="0" presId="urn:microsoft.com/office/officeart/2005/8/layout/hierarchy1"/>
    <dgm:cxn modelId="{FB4E8F68-8F98-47CE-963E-D61863BA7556}" type="presParOf" srcId="{DED99670-D87D-48D1-ACA0-1427AA95F19F}" destId="{5EACD5DA-5CA6-4220-AFF7-04995A90ACE7}" srcOrd="1" destOrd="0" presId="urn:microsoft.com/office/officeart/2005/8/layout/hierarchy1"/>
    <dgm:cxn modelId="{5902179B-D90A-4F82-9AB0-475F9CB829B3}" type="presParOf" srcId="{9BA3E29E-7326-4A59-802A-7982E768CB26}" destId="{6185CE48-9C0D-47B7-8328-C523E1FED49B}" srcOrd="4" destOrd="0" presId="urn:microsoft.com/office/officeart/2005/8/layout/hierarchy1"/>
    <dgm:cxn modelId="{A789E3E7-0882-4D23-BDAE-A302D8140090}" type="presParOf" srcId="{9BA3E29E-7326-4A59-802A-7982E768CB26}" destId="{868E77CC-C1AB-4CCB-88B8-D026E6924D5F}" srcOrd="5" destOrd="0" presId="urn:microsoft.com/office/officeart/2005/8/layout/hierarchy1"/>
    <dgm:cxn modelId="{CDB337A4-0D12-453D-B5BD-94ACA1599A11}" type="presParOf" srcId="{868E77CC-C1AB-4CCB-88B8-D026E6924D5F}" destId="{7624F7E2-B02C-4A45-BF38-FBB808B6F1CC}" srcOrd="0" destOrd="0" presId="urn:microsoft.com/office/officeart/2005/8/layout/hierarchy1"/>
    <dgm:cxn modelId="{29F81B72-0F17-473E-A9F5-4D81A2C78288}" type="presParOf" srcId="{7624F7E2-B02C-4A45-BF38-FBB808B6F1CC}" destId="{CC48DA36-187D-4CC1-AE27-F7E5FE228D8B}" srcOrd="0" destOrd="0" presId="urn:microsoft.com/office/officeart/2005/8/layout/hierarchy1"/>
    <dgm:cxn modelId="{C262F72E-21B0-49A1-AF62-2BE1BC2633F7}" type="presParOf" srcId="{7624F7E2-B02C-4A45-BF38-FBB808B6F1CC}" destId="{B76EBCE0-C034-464E-B5A7-B04D1D463281}" srcOrd="1" destOrd="0" presId="urn:microsoft.com/office/officeart/2005/8/layout/hierarchy1"/>
    <dgm:cxn modelId="{585AC94E-D851-4DD8-8758-6AEF3BF73F0B}" type="presParOf" srcId="{868E77CC-C1AB-4CCB-88B8-D026E6924D5F}" destId="{25708021-C8AB-41FF-8044-88AA89183DC1}" srcOrd="1" destOrd="0" presId="urn:microsoft.com/office/officeart/2005/8/layout/hierarchy1"/>
    <dgm:cxn modelId="{AF7B2000-420F-44AB-B2B6-8987F48D5E93}" type="presParOf" srcId="{8449607A-4A70-4A20-94E5-89CBA90417AF}" destId="{A2B828BD-0634-4588-8D8D-2DACA0716E20}" srcOrd="2" destOrd="0" presId="urn:microsoft.com/office/officeart/2005/8/layout/hierarchy1"/>
    <dgm:cxn modelId="{F206A55E-2605-4A10-A18A-B4CB1227C321}" type="presParOf" srcId="{8449607A-4A70-4A20-94E5-89CBA90417AF}" destId="{A7953018-F4E4-46A9-AAAA-F2B347F239BB}" srcOrd="3" destOrd="0" presId="urn:microsoft.com/office/officeart/2005/8/layout/hierarchy1"/>
    <dgm:cxn modelId="{C0715009-62F2-4517-BD25-26A089CF7C35}" type="presParOf" srcId="{A7953018-F4E4-46A9-AAAA-F2B347F239BB}" destId="{1D93AD76-6C4D-4060-8639-A23809E9DB1C}" srcOrd="0" destOrd="0" presId="urn:microsoft.com/office/officeart/2005/8/layout/hierarchy1"/>
    <dgm:cxn modelId="{C4F13CF4-B1D1-4DAB-A84C-D3A476FC582A}" type="presParOf" srcId="{1D93AD76-6C4D-4060-8639-A23809E9DB1C}" destId="{3C986168-5768-4192-BEDF-FDDD61F8DBF5}" srcOrd="0" destOrd="0" presId="urn:microsoft.com/office/officeart/2005/8/layout/hierarchy1"/>
    <dgm:cxn modelId="{6373FF70-8B8F-4CE6-BB5B-6247ACFE8B46}" type="presParOf" srcId="{1D93AD76-6C4D-4060-8639-A23809E9DB1C}" destId="{4BF21216-CF3B-4D6A-8477-6B2C33415A1F}" srcOrd="1" destOrd="0" presId="urn:microsoft.com/office/officeart/2005/8/layout/hierarchy1"/>
    <dgm:cxn modelId="{688FEF20-3296-4096-9E25-8B2B3844FCAB}" type="presParOf" srcId="{A7953018-F4E4-46A9-AAAA-F2B347F239BB}" destId="{89B7AB6A-2446-43A9-96EA-5310A42B557A}" srcOrd="1" destOrd="0" presId="urn:microsoft.com/office/officeart/2005/8/layout/hierarchy1"/>
    <dgm:cxn modelId="{B66C9CD2-7370-4A02-8BC1-98860039CA4F}" type="presParOf" srcId="{89B7AB6A-2446-43A9-96EA-5310A42B557A}" destId="{5F61F00A-9D06-48F6-B1E2-4D3D5652AE22}" srcOrd="0" destOrd="0" presId="urn:microsoft.com/office/officeart/2005/8/layout/hierarchy1"/>
    <dgm:cxn modelId="{BDB7B9EF-1477-4742-A648-7123FC79BE05}" type="presParOf" srcId="{89B7AB6A-2446-43A9-96EA-5310A42B557A}" destId="{F294F94D-F794-48F8-854E-0505A2143982}" srcOrd="1" destOrd="0" presId="urn:microsoft.com/office/officeart/2005/8/layout/hierarchy1"/>
    <dgm:cxn modelId="{8008BFC9-5148-472E-9C08-4CA6A2EDF4FD}" type="presParOf" srcId="{F294F94D-F794-48F8-854E-0505A2143982}" destId="{BC19CA28-0C34-4774-B926-0C260DCF2DEC}" srcOrd="0" destOrd="0" presId="urn:microsoft.com/office/officeart/2005/8/layout/hierarchy1"/>
    <dgm:cxn modelId="{84678992-9684-486A-BDD5-4214EEB39EE6}" type="presParOf" srcId="{BC19CA28-0C34-4774-B926-0C260DCF2DEC}" destId="{4191D382-30D1-4E06-BA61-6A1A98C14029}" srcOrd="0" destOrd="0" presId="urn:microsoft.com/office/officeart/2005/8/layout/hierarchy1"/>
    <dgm:cxn modelId="{2BEE1AC7-4F48-4257-9643-6E91297FC77F}" type="presParOf" srcId="{BC19CA28-0C34-4774-B926-0C260DCF2DEC}" destId="{25F5E883-6C6B-402A-8BCC-B46F4172A5E8}" srcOrd="1" destOrd="0" presId="urn:microsoft.com/office/officeart/2005/8/layout/hierarchy1"/>
    <dgm:cxn modelId="{131EE230-039C-4525-95DE-DBF7517779C8}" type="presParOf" srcId="{F294F94D-F794-48F8-854E-0505A2143982}" destId="{AE16F24B-370F-495A-ACFB-FFDD2547B5DA}" srcOrd="1" destOrd="0" presId="urn:microsoft.com/office/officeart/2005/8/layout/hierarchy1"/>
    <dgm:cxn modelId="{4D290031-3994-445C-A751-6B4A8BE8440C}" type="presParOf" srcId="{89B7AB6A-2446-43A9-96EA-5310A42B557A}" destId="{52C2BD7F-3E8E-40F2-855C-EF4E75C63BA9}" srcOrd="2" destOrd="0" presId="urn:microsoft.com/office/officeart/2005/8/layout/hierarchy1"/>
    <dgm:cxn modelId="{02E4E20B-5787-4B81-B097-E1E913D39C6A}" type="presParOf" srcId="{89B7AB6A-2446-43A9-96EA-5310A42B557A}" destId="{88DE606F-7A44-4FDB-A530-7811F324E14C}" srcOrd="3" destOrd="0" presId="urn:microsoft.com/office/officeart/2005/8/layout/hierarchy1"/>
    <dgm:cxn modelId="{C8ADDB90-442F-4C61-8ADA-48A24485D645}" type="presParOf" srcId="{88DE606F-7A44-4FDB-A530-7811F324E14C}" destId="{203C9136-D5C0-4281-9AE5-7371AEFBBCDC}" srcOrd="0" destOrd="0" presId="urn:microsoft.com/office/officeart/2005/8/layout/hierarchy1"/>
    <dgm:cxn modelId="{075F0D8B-CF6C-4E52-AC73-CCADAA1D318B}" type="presParOf" srcId="{203C9136-D5C0-4281-9AE5-7371AEFBBCDC}" destId="{29C0B994-0170-4FF8-9826-1746E632B00C}" srcOrd="0" destOrd="0" presId="urn:microsoft.com/office/officeart/2005/8/layout/hierarchy1"/>
    <dgm:cxn modelId="{45B5B699-54E7-4DF9-B394-43D38AB73572}" type="presParOf" srcId="{203C9136-D5C0-4281-9AE5-7371AEFBBCDC}" destId="{CB48615E-2A49-4103-B01A-A2EB61972022}" srcOrd="1" destOrd="0" presId="urn:microsoft.com/office/officeart/2005/8/layout/hierarchy1"/>
    <dgm:cxn modelId="{F2A522C7-BF81-4DAD-A8E4-28C7C367D7B6}" type="presParOf" srcId="{88DE606F-7A44-4FDB-A530-7811F324E14C}" destId="{0BAAFB52-892A-42BD-82CE-65C3CFCDF588}" srcOrd="1" destOrd="0" presId="urn:microsoft.com/office/officeart/2005/8/layout/hierarchy1"/>
    <dgm:cxn modelId="{E5BC1375-9C46-453B-B161-2EEA0CCA6D35}" type="presParOf" srcId="{89B7AB6A-2446-43A9-96EA-5310A42B557A}" destId="{9141D216-AC23-4C34-B189-7AAA3DA307C9}" srcOrd="4" destOrd="0" presId="urn:microsoft.com/office/officeart/2005/8/layout/hierarchy1"/>
    <dgm:cxn modelId="{97027D54-9A96-44AF-857E-ACCFCA06ACB4}" type="presParOf" srcId="{89B7AB6A-2446-43A9-96EA-5310A42B557A}" destId="{ABCA347C-A772-4278-B9EF-0EA5FFCFA828}" srcOrd="5" destOrd="0" presId="urn:microsoft.com/office/officeart/2005/8/layout/hierarchy1"/>
    <dgm:cxn modelId="{0BC7367D-4518-41A4-8BCC-FCD841849CDE}" type="presParOf" srcId="{ABCA347C-A772-4278-B9EF-0EA5FFCFA828}" destId="{FA4DB988-C237-4A66-B6A0-D3A5FB3C286E}" srcOrd="0" destOrd="0" presId="urn:microsoft.com/office/officeart/2005/8/layout/hierarchy1"/>
    <dgm:cxn modelId="{21A32B04-AEE8-465C-BE9C-06F2A824D527}" type="presParOf" srcId="{FA4DB988-C237-4A66-B6A0-D3A5FB3C286E}" destId="{15523CD0-EE3D-4FD8-B2AE-0520A79EC079}" srcOrd="0" destOrd="0" presId="urn:microsoft.com/office/officeart/2005/8/layout/hierarchy1"/>
    <dgm:cxn modelId="{006E672C-FE90-426C-A65C-656B67CBED4E}" type="presParOf" srcId="{FA4DB988-C237-4A66-B6A0-D3A5FB3C286E}" destId="{E6B25620-1806-4211-AF19-F2C699EED86A}" srcOrd="1" destOrd="0" presId="urn:microsoft.com/office/officeart/2005/8/layout/hierarchy1"/>
    <dgm:cxn modelId="{84712440-2D40-462C-873E-4D9FFE5F6C83}" type="presParOf" srcId="{ABCA347C-A772-4278-B9EF-0EA5FFCFA828}" destId="{5124A41C-35EB-4EE7-A583-F801AD7D4BE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589946-6E5E-4729-A80A-4153E6137BCF}" type="doc">
      <dgm:prSet loTypeId="urn:microsoft.com/office/officeart/2005/8/layout/hierarchy4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8688B1FA-2CD9-44BE-A1D1-4C410B1756A2}">
      <dgm:prSet phldrT="[文字]" custT="1"/>
      <dgm:spPr/>
      <dgm:t>
        <a:bodyPr/>
        <a:lstStyle/>
        <a:p>
          <a:r>
            <a:rPr lang="zh-TW" altLang="en-US" sz="8000" dirty="0" smtClean="0"/>
            <a:t>課程目標</a:t>
          </a:r>
          <a:endParaRPr lang="zh-TW" altLang="en-US" sz="8000" dirty="0"/>
        </a:p>
      </dgm:t>
    </dgm:pt>
    <dgm:pt modelId="{5DD0AE18-1547-49FE-91BB-25106BDF6FA9}" type="parTrans" cxnId="{507021E3-0E91-4B5A-9C5B-40654113EEF6}">
      <dgm:prSet/>
      <dgm:spPr/>
      <dgm:t>
        <a:bodyPr/>
        <a:lstStyle/>
        <a:p>
          <a:endParaRPr lang="zh-TW" altLang="en-US"/>
        </a:p>
      </dgm:t>
    </dgm:pt>
    <dgm:pt modelId="{739C5CAC-05F8-4D06-9A81-EE20E347E39B}" type="sibTrans" cxnId="{507021E3-0E91-4B5A-9C5B-40654113EEF6}">
      <dgm:prSet/>
      <dgm:spPr/>
      <dgm:t>
        <a:bodyPr/>
        <a:lstStyle/>
        <a:p>
          <a:endParaRPr lang="zh-TW" altLang="en-US"/>
        </a:p>
      </dgm:t>
    </dgm:pt>
    <dgm:pt modelId="{2489EE2C-D028-4D86-BA03-7B31CE3E31A1}">
      <dgm:prSet phldrT="[文字]" custT="1"/>
      <dgm:spPr/>
      <dgm:t>
        <a:bodyPr/>
        <a:lstStyle/>
        <a:p>
          <a:r>
            <a:rPr lang="zh-TW" altLang="en-US" sz="2400" b="1" dirty="0" smtClean="0"/>
            <a:t>啟發生命潛能</a:t>
          </a:r>
          <a:endParaRPr lang="zh-TW" altLang="en-US" sz="2400" dirty="0"/>
        </a:p>
      </dgm:t>
    </dgm:pt>
    <dgm:pt modelId="{30A9A13C-71A2-4FC2-AF43-4915C7D97671}" type="parTrans" cxnId="{B6EA31F5-A916-4444-9FCB-FE1EA9B8F1AA}">
      <dgm:prSet/>
      <dgm:spPr/>
      <dgm:t>
        <a:bodyPr/>
        <a:lstStyle/>
        <a:p>
          <a:endParaRPr lang="zh-TW" altLang="en-US"/>
        </a:p>
      </dgm:t>
    </dgm:pt>
    <dgm:pt modelId="{8EB5C9D1-A032-4FA5-9E12-FBB07AF80E4A}" type="sibTrans" cxnId="{B6EA31F5-A916-4444-9FCB-FE1EA9B8F1AA}">
      <dgm:prSet/>
      <dgm:spPr/>
      <dgm:t>
        <a:bodyPr/>
        <a:lstStyle/>
        <a:p>
          <a:endParaRPr lang="zh-TW" altLang="en-US"/>
        </a:p>
      </dgm:t>
    </dgm:pt>
    <dgm:pt modelId="{79F0108D-FC56-4B09-8A51-1CC2D8E48DEF}">
      <dgm:prSet phldrT="[文字]"/>
      <dgm:spPr/>
      <dgm:t>
        <a:bodyPr/>
        <a:lstStyle/>
        <a:p>
          <a:r>
            <a:rPr lang="zh-TW" b="1" dirty="0" smtClean="0"/>
            <a:t>陶養生活知能</a:t>
          </a:r>
          <a:endParaRPr lang="zh-TW" altLang="en-US" dirty="0"/>
        </a:p>
      </dgm:t>
    </dgm:pt>
    <dgm:pt modelId="{0F08B3D3-9C6F-453D-8C98-C067C85DAD2E}" type="parTrans" cxnId="{6272948F-6B55-4A7C-92FF-B08CC3A1E849}">
      <dgm:prSet/>
      <dgm:spPr/>
      <dgm:t>
        <a:bodyPr/>
        <a:lstStyle/>
        <a:p>
          <a:endParaRPr lang="zh-TW" altLang="en-US"/>
        </a:p>
      </dgm:t>
    </dgm:pt>
    <dgm:pt modelId="{A3F436E6-5891-45A1-90CD-FCD830977AAA}" type="sibTrans" cxnId="{6272948F-6B55-4A7C-92FF-B08CC3A1E849}">
      <dgm:prSet/>
      <dgm:spPr/>
      <dgm:t>
        <a:bodyPr/>
        <a:lstStyle/>
        <a:p>
          <a:endParaRPr lang="zh-TW" altLang="en-US"/>
        </a:p>
      </dgm:t>
    </dgm:pt>
    <dgm:pt modelId="{859BDC80-0195-4DA8-9970-070CC788298D}">
      <dgm:prSet phldrT="[文字]"/>
      <dgm:spPr/>
      <dgm:t>
        <a:bodyPr/>
        <a:lstStyle/>
        <a:p>
          <a:r>
            <a:rPr lang="zh-TW" b="1" dirty="0" smtClean="0"/>
            <a:t>促進生</a:t>
          </a:r>
          <a:r>
            <a:rPr lang="zh-TW" altLang="en-US" b="1" dirty="0" smtClean="0"/>
            <a:t>涯發展</a:t>
          </a:r>
          <a:endParaRPr lang="zh-TW" altLang="en-US" dirty="0"/>
        </a:p>
      </dgm:t>
    </dgm:pt>
    <dgm:pt modelId="{88A5A424-834C-4E59-A8D9-5CA8FC8CDD64}" type="parTrans" cxnId="{37900853-61AD-4FF2-8794-884A3F297AC0}">
      <dgm:prSet/>
      <dgm:spPr/>
      <dgm:t>
        <a:bodyPr/>
        <a:lstStyle/>
        <a:p>
          <a:endParaRPr lang="zh-TW" altLang="en-US"/>
        </a:p>
      </dgm:t>
    </dgm:pt>
    <dgm:pt modelId="{C3A9C8EA-0B98-46E5-B677-4814CEAE37DF}" type="sibTrans" cxnId="{37900853-61AD-4FF2-8794-884A3F297AC0}">
      <dgm:prSet/>
      <dgm:spPr/>
      <dgm:t>
        <a:bodyPr/>
        <a:lstStyle/>
        <a:p>
          <a:endParaRPr lang="zh-TW" altLang="en-US"/>
        </a:p>
      </dgm:t>
    </dgm:pt>
    <dgm:pt modelId="{D14FEAD7-A952-472C-A2FF-0502067A099C}">
      <dgm:prSet phldrT="[文字]"/>
      <dgm:spPr/>
      <dgm:t>
        <a:bodyPr/>
        <a:lstStyle/>
        <a:p>
          <a:r>
            <a:rPr lang="zh-TW" b="1" dirty="0" smtClean="0"/>
            <a:t>涵育公民責任</a:t>
          </a:r>
          <a:endParaRPr lang="zh-TW" altLang="en-US" dirty="0"/>
        </a:p>
      </dgm:t>
    </dgm:pt>
    <dgm:pt modelId="{801B18CF-C36C-4672-A623-944D9D6AF02B}" type="parTrans" cxnId="{0768E4D2-AA56-4500-8AED-545340D14AA2}">
      <dgm:prSet/>
      <dgm:spPr/>
      <dgm:t>
        <a:bodyPr/>
        <a:lstStyle/>
        <a:p>
          <a:endParaRPr lang="zh-TW" altLang="en-US"/>
        </a:p>
      </dgm:t>
    </dgm:pt>
    <dgm:pt modelId="{BD27CC47-11F2-4072-B207-7E782E69A37D}" type="sibTrans" cxnId="{0768E4D2-AA56-4500-8AED-545340D14AA2}">
      <dgm:prSet/>
      <dgm:spPr/>
      <dgm:t>
        <a:bodyPr/>
        <a:lstStyle/>
        <a:p>
          <a:endParaRPr lang="zh-TW" altLang="en-US"/>
        </a:p>
      </dgm:t>
    </dgm:pt>
    <dgm:pt modelId="{7875C00F-8725-441A-AC91-94874BB252B9}">
      <dgm:prSet phldrT="[文字]"/>
      <dgm:spPr/>
      <dgm:t>
        <a:bodyPr/>
        <a:lstStyle/>
        <a:p>
          <a:r>
            <a:rPr lang="zh-TW" altLang="en-US" dirty="0" smtClean="0"/>
            <a:t>啟迪學習動機</a:t>
          </a:r>
          <a:endParaRPr lang="zh-TW" altLang="en-US" dirty="0"/>
        </a:p>
      </dgm:t>
    </dgm:pt>
    <dgm:pt modelId="{65B988A9-6B4A-47E7-B3C4-AD6BA1013588}" type="parTrans" cxnId="{91E1DD76-A8F0-46CE-BE72-85D5E5F747CC}">
      <dgm:prSet/>
      <dgm:spPr/>
      <dgm:t>
        <a:bodyPr/>
        <a:lstStyle/>
        <a:p>
          <a:endParaRPr lang="zh-TW" altLang="en-US"/>
        </a:p>
      </dgm:t>
    </dgm:pt>
    <dgm:pt modelId="{EA2C9893-2050-4BE0-999A-B3CB7FAD6682}" type="sibTrans" cxnId="{91E1DD76-A8F0-46CE-BE72-85D5E5F747CC}">
      <dgm:prSet/>
      <dgm:spPr/>
      <dgm:t>
        <a:bodyPr/>
        <a:lstStyle/>
        <a:p>
          <a:endParaRPr lang="zh-TW" altLang="en-US"/>
        </a:p>
      </dgm:t>
    </dgm:pt>
    <dgm:pt modelId="{25967247-E7AA-4F99-94EC-CCF3BBEF8B37}">
      <dgm:prSet phldrT="[文字]"/>
      <dgm:spPr/>
      <dgm:t>
        <a:bodyPr/>
        <a:lstStyle/>
        <a:p>
          <a:r>
            <a:rPr lang="zh-TW" dirty="0" smtClean="0"/>
            <a:t>統整運用</a:t>
          </a:r>
          <a:r>
            <a:rPr lang="zh-TW" altLang="en-US" dirty="0" smtClean="0"/>
            <a:t>課程學習容</a:t>
          </a:r>
          <a:endParaRPr lang="zh-TW" altLang="en-US" dirty="0"/>
        </a:p>
      </dgm:t>
    </dgm:pt>
    <dgm:pt modelId="{CB0242FC-9CCB-477E-8E03-1F2220D65310}" type="parTrans" cxnId="{76B2140A-6D0C-4151-A0C7-1DA971528209}">
      <dgm:prSet/>
      <dgm:spPr/>
      <dgm:t>
        <a:bodyPr/>
        <a:lstStyle/>
        <a:p>
          <a:endParaRPr lang="zh-TW" altLang="en-US"/>
        </a:p>
      </dgm:t>
    </dgm:pt>
    <dgm:pt modelId="{6E4F04B1-06D1-422B-8AB9-3371E92C0B9F}" type="sibTrans" cxnId="{76B2140A-6D0C-4151-A0C7-1DA971528209}">
      <dgm:prSet/>
      <dgm:spPr/>
      <dgm:t>
        <a:bodyPr/>
        <a:lstStyle/>
        <a:p>
          <a:endParaRPr lang="zh-TW" altLang="en-US"/>
        </a:p>
      </dgm:t>
    </dgm:pt>
    <dgm:pt modelId="{17426BB1-61CB-4F6D-8601-9570D13E52F5}">
      <dgm:prSet phldrT="[文字]"/>
      <dgm:spPr/>
      <dgm:t>
        <a:bodyPr/>
        <a:lstStyle/>
        <a:p>
          <a:r>
            <a:rPr lang="zh-TW" dirty="0" smtClean="0"/>
            <a:t>學會如何學習</a:t>
          </a:r>
          <a:r>
            <a:rPr lang="zh-TW" altLang="en-US" dirty="0" smtClean="0"/>
            <a:t>培養學習意願</a:t>
          </a:r>
          <a:endParaRPr lang="zh-TW" altLang="en-US" dirty="0"/>
        </a:p>
      </dgm:t>
    </dgm:pt>
    <dgm:pt modelId="{5146F035-7436-4A56-BE21-AFFDBDE32DA1}" type="parTrans" cxnId="{C7F446FB-77A4-4898-B65F-CB5A338FF1F2}">
      <dgm:prSet/>
      <dgm:spPr/>
      <dgm:t>
        <a:bodyPr/>
        <a:lstStyle/>
        <a:p>
          <a:endParaRPr lang="zh-TW" altLang="en-US"/>
        </a:p>
      </dgm:t>
    </dgm:pt>
    <dgm:pt modelId="{BCE376BB-FCBA-4DAE-81CF-AC5D1F3D5574}" type="sibTrans" cxnId="{C7F446FB-77A4-4898-B65F-CB5A338FF1F2}">
      <dgm:prSet/>
      <dgm:spPr/>
      <dgm:t>
        <a:bodyPr/>
        <a:lstStyle/>
        <a:p>
          <a:endParaRPr lang="zh-TW" altLang="en-US"/>
        </a:p>
      </dgm:t>
    </dgm:pt>
    <dgm:pt modelId="{DE45B2EE-ACD7-42D0-B482-5000370E2AE1}">
      <dgm:prSet phldrT="[文字]"/>
      <dgm:spPr/>
      <dgm:t>
        <a:bodyPr/>
        <a:lstStyle/>
        <a:p>
          <a:r>
            <a:rPr lang="zh-TW" altLang="en-US" dirty="0" smtClean="0"/>
            <a:t>發展社會共同理想</a:t>
          </a:r>
          <a:endParaRPr lang="zh-TW" altLang="en-US" dirty="0"/>
        </a:p>
      </dgm:t>
    </dgm:pt>
    <dgm:pt modelId="{69B73164-6320-4B42-8750-7DB8D09FF53C}" type="parTrans" cxnId="{F287714C-8D90-4D80-8E2C-596910C4360B}">
      <dgm:prSet/>
      <dgm:spPr/>
      <dgm:t>
        <a:bodyPr/>
        <a:lstStyle/>
        <a:p>
          <a:endParaRPr lang="zh-TW" altLang="en-US"/>
        </a:p>
      </dgm:t>
    </dgm:pt>
    <dgm:pt modelId="{8B70749D-6CD5-4EA2-AE44-00E132019E2D}" type="sibTrans" cxnId="{F287714C-8D90-4D80-8E2C-596910C4360B}">
      <dgm:prSet/>
      <dgm:spPr/>
      <dgm:t>
        <a:bodyPr/>
        <a:lstStyle/>
        <a:p>
          <a:endParaRPr lang="zh-TW" altLang="en-US"/>
        </a:p>
      </dgm:t>
    </dgm:pt>
    <dgm:pt modelId="{EFB58491-1FF6-4822-AC26-005B50DB2359}" type="pres">
      <dgm:prSet presAssocID="{9B589946-6E5E-4729-A80A-4153E6137BC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DDDA53DD-AFD1-40A5-9794-93A7113F89E0}" type="pres">
      <dgm:prSet presAssocID="{8688B1FA-2CD9-44BE-A1D1-4C410B1756A2}" presName="vertOne" presStyleCnt="0"/>
      <dgm:spPr/>
    </dgm:pt>
    <dgm:pt modelId="{AD490AAA-7846-48DF-863E-F3418EE34BF7}" type="pres">
      <dgm:prSet presAssocID="{8688B1FA-2CD9-44BE-A1D1-4C410B1756A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B1D00BA-1F2D-45EE-8647-FE64F82276DD}" type="pres">
      <dgm:prSet presAssocID="{8688B1FA-2CD9-44BE-A1D1-4C410B1756A2}" presName="parTransOne" presStyleCnt="0"/>
      <dgm:spPr/>
    </dgm:pt>
    <dgm:pt modelId="{1990CA91-DDEE-47B3-96E3-1C600EE2279D}" type="pres">
      <dgm:prSet presAssocID="{8688B1FA-2CD9-44BE-A1D1-4C410B1756A2}" presName="horzOne" presStyleCnt="0"/>
      <dgm:spPr/>
    </dgm:pt>
    <dgm:pt modelId="{82172E8F-55A6-4C40-9447-6E1544210821}" type="pres">
      <dgm:prSet presAssocID="{2489EE2C-D028-4D86-BA03-7B31CE3E31A1}" presName="vertTwo" presStyleCnt="0"/>
      <dgm:spPr/>
    </dgm:pt>
    <dgm:pt modelId="{1A5C6705-FD4F-4D73-9777-7D8052BB250C}" type="pres">
      <dgm:prSet presAssocID="{2489EE2C-D028-4D86-BA03-7B31CE3E31A1}" presName="txTwo" presStyleLbl="node2" presStyleIdx="0" presStyleCnt="4" custScaleY="6552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A9E44E7-285A-474C-8251-324B98CD10A3}" type="pres">
      <dgm:prSet presAssocID="{2489EE2C-D028-4D86-BA03-7B31CE3E31A1}" presName="parTransTwo" presStyleCnt="0"/>
      <dgm:spPr/>
    </dgm:pt>
    <dgm:pt modelId="{57B93FC4-E15F-4C50-B543-61413D823DC7}" type="pres">
      <dgm:prSet presAssocID="{2489EE2C-D028-4D86-BA03-7B31CE3E31A1}" presName="horzTwo" presStyleCnt="0"/>
      <dgm:spPr/>
    </dgm:pt>
    <dgm:pt modelId="{DF79D746-4B3A-4B58-9782-FAD042800913}" type="pres">
      <dgm:prSet presAssocID="{7875C00F-8725-441A-AC91-94874BB252B9}" presName="vertThree" presStyleCnt="0"/>
      <dgm:spPr/>
    </dgm:pt>
    <dgm:pt modelId="{B7E1D9CC-4971-4925-89B7-133A877E1E56}" type="pres">
      <dgm:prSet presAssocID="{7875C00F-8725-441A-AC91-94874BB252B9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350A359-CDA2-4380-9C07-57AE1B1D603C}" type="pres">
      <dgm:prSet presAssocID="{7875C00F-8725-441A-AC91-94874BB252B9}" presName="horzThree" presStyleCnt="0"/>
      <dgm:spPr/>
    </dgm:pt>
    <dgm:pt modelId="{D8A30D80-AA72-470E-A60D-A8C05EC417D1}" type="pres">
      <dgm:prSet presAssocID="{8EB5C9D1-A032-4FA5-9E12-FBB07AF80E4A}" presName="sibSpaceTwo" presStyleCnt="0"/>
      <dgm:spPr/>
    </dgm:pt>
    <dgm:pt modelId="{0E317C66-4122-416F-92AD-CA0DF9E73C8B}" type="pres">
      <dgm:prSet presAssocID="{79F0108D-FC56-4B09-8A51-1CC2D8E48DEF}" presName="vertTwo" presStyleCnt="0"/>
      <dgm:spPr/>
    </dgm:pt>
    <dgm:pt modelId="{DDAB1B46-22BE-455F-A0DB-7530647E8E1C}" type="pres">
      <dgm:prSet presAssocID="{79F0108D-FC56-4B09-8A51-1CC2D8E48DEF}" presName="txTwo" presStyleLbl="node2" presStyleIdx="1" presStyleCnt="4" custScaleY="6331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7743D41-F9B5-4C8B-964D-AE990BA26BE1}" type="pres">
      <dgm:prSet presAssocID="{79F0108D-FC56-4B09-8A51-1CC2D8E48DEF}" presName="parTransTwo" presStyleCnt="0"/>
      <dgm:spPr/>
    </dgm:pt>
    <dgm:pt modelId="{648567D4-14ED-497C-B0F7-A0B1260401C6}" type="pres">
      <dgm:prSet presAssocID="{79F0108D-FC56-4B09-8A51-1CC2D8E48DEF}" presName="horzTwo" presStyleCnt="0"/>
      <dgm:spPr/>
    </dgm:pt>
    <dgm:pt modelId="{3A8844FE-72F6-4659-811E-9F3754C7398F}" type="pres">
      <dgm:prSet presAssocID="{25967247-E7AA-4F99-94EC-CCF3BBEF8B37}" presName="vertThree" presStyleCnt="0"/>
      <dgm:spPr/>
    </dgm:pt>
    <dgm:pt modelId="{F65BC84F-0F74-41F3-B6C8-06D707FC9013}" type="pres">
      <dgm:prSet presAssocID="{25967247-E7AA-4F99-94EC-CCF3BBEF8B37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482CD97-76F2-4A6F-B6A1-ABF18B5D308D}" type="pres">
      <dgm:prSet presAssocID="{25967247-E7AA-4F99-94EC-CCF3BBEF8B37}" presName="horzThree" presStyleCnt="0"/>
      <dgm:spPr/>
    </dgm:pt>
    <dgm:pt modelId="{740E3731-3705-43BA-B304-2C39CCB6094B}" type="pres">
      <dgm:prSet presAssocID="{A3F436E6-5891-45A1-90CD-FCD830977AAA}" presName="sibSpaceTwo" presStyleCnt="0"/>
      <dgm:spPr/>
    </dgm:pt>
    <dgm:pt modelId="{002019A9-DAE8-4FBE-AFB6-F772AB46B918}" type="pres">
      <dgm:prSet presAssocID="{859BDC80-0195-4DA8-9970-070CC788298D}" presName="vertTwo" presStyleCnt="0"/>
      <dgm:spPr/>
    </dgm:pt>
    <dgm:pt modelId="{0DF3A871-1546-4B60-AC11-ECFC4C8A0CBD}" type="pres">
      <dgm:prSet presAssocID="{859BDC80-0195-4DA8-9970-070CC788298D}" presName="txTwo" presStyleLbl="node2" presStyleIdx="2" presStyleCnt="4" custScaleY="6247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0887DD5-3AC2-495E-9B1F-EBB268A048F9}" type="pres">
      <dgm:prSet presAssocID="{859BDC80-0195-4DA8-9970-070CC788298D}" presName="parTransTwo" presStyleCnt="0"/>
      <dgm:spPr/>
    </dgm:pt>
    <dgm:pt modelId="{F38F875D-509F-4E51-9366-9B83749E2A29}" type="pres">
      <dgm:prSet presAssocID="{859BDC80-0195-4DA8-9970-070CC788298D}" presName="horzTwo" presStyleCnt="0"/>
      <dgm:spPr/>
    </dgm:pt>
    <dgm:pt modelId="{2C89C9C2-D936-4D98-8695-CDE928B7E5EA}" type="pres">
      <dgm:prSet presAssocID="{17426BB1-61CB-4F6D-8601-9570D13E52F5}" presName="vertThree" presStyleCnt="0"/>
      <dgm:spPr/>
    </dgm:pt>
    <dgm:pt modelId="{40F8D1A1-A637-47B0-9EBE-3AA398933D39}" type="pres">
      <dgm:prSet presAssocID="{17426BB1-61CB-4F6D-8601-9570D13E52F5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165683E-E532-49EF-8A9D-676BB9BA806B}" type="pres">
      <dgm:prSet presAssocID="{17426BB1-61CB-4F6D-8601-9570D13E52F5}" presName="horzThree" presStyleCnt="0"/>
      <dgm:spPr/>
    </dgm:pt>
    <dgm:pt modelId="{BA6FC995-9BD7-4DEB-B268-A9C8A4844749}" type="pres">
      <dgm:prSet presAssocID="{C3A9C8EA-0B98-46E5-B677-4814CEAE37DF}" presName="sibSpaceTwo" presStyleCnt="0"/>
      <dgm:spPr/>
    </dgm:pt>
    <dgm:pt modelId="{3A27C49B-99A0-4704-A561-11E35CA1851A}" type="pres">
      <dgm:prSet presAssocID="{D14FEAD7-A952-472C-A2FF-0502067A099C}" presName="vertTwo" presStyleCnt="0"/>
      <dgm:spPr/>
    </dgm:pt>
    <dgm:pt modelId="{EE9433FC-5457-4B56-BFF1-4FE64A8B4755}" type="pres">
      <dgm:prSet presAssocID="{D14FEAD7-A952-472C-A2FF-0502067A099C}" presName="txTwo" presStyleLbl="node2" presStyleIdx="3" presStyleCnt="4" custScaleY="6331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DA5A440-9C00-4FD8-8C02-17C1F4930EEF}" type="pres">
      <dgm:prSet presAssocID="{D14FEAD7-A952-472C-A2FF-0502067A099C}" presName="parTransTwo" presStyleCnt="0"/>
      <dgm:spPr/>
    </dgm:pt>
    <dgm:pt modelId="{490325F4-BE10-4F5B-8E6E-07FCD791E471}" type="pres">
      <dgm:prSet presAssocID="{D14FEAD7-A952-472C-A2FF-0502067A099C}" presName="horzTwo" presStyleCnt="0"/>
      <dgm:spPr/>
    </dgm:pt>
    <dgm:pt modelId="{86477858-C22D-4E0D-A3CB-03FD4F34F5FD}" type="pres">
      <dgm:prSet presAssocID="{DE45B2EE-ACD7-42D0-B482-5000370E2AE1}" presName="vertThree" presStyleCnt="0"/>
      <dgm:spPr/>
    </dgm:pt>
    <dgm:pt modelId="{415802FE-9363-45D6-A803-0204D5D8FE24}" type="pres">
      <dgm:prSet presAssocID="{DE45B2EE-ACD7-42D0-B482-5000370E2AE1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28425D4-0861-4830-AA55-C44C3CC3CF8E}" type="pres">
      <dgm:prSet presAssocID="{DE45B2EE-ACD7-42D0-B482-5000370E2AE1}" presName="horzThree" presStyleCnt="0"/>
      <dgm:spPr/>
    </dgm:pt>
  </dgm:ptLst>
  <dgm:cxnLst>
    <dgm:cxn modelId="{37900853-61AD-4FF2-8794-884A3F297AC0}" srcId="{8688B1FA-2CD9-44BE-A1D1-4C410B1756A2}" destId="{859BDC80-0195-4DA8-9970-070CC788298D}" srcOrd="2" destOrd="0" parTransId="{88A5A424-834C-4E59-A8D9-5CA8FC8CDD64}" sibTransId="{C3A9C8EA-0B98-46E5-B677-4814CEAE37DF}"/>
    <dgm:cxn modelId="{0768E4D2-AA56-4500-8AED-545340D14AA2}" srcId="{8688B1FA-2CD9-44BE-A1D1-4C410B1756A2}" destId="{D14FEAD7-A952-472C-A2FF-0502067A099C}" srcOrd="3" destOrd="0" parTransId="{801B18CF-C36C-4672-A623-944D9D6AF02B}" sibTransId="{BD27CC47-11F2-4072-B207-7E782E69A37D}"/>
    <dgm:cxn modelId="{76B2140A-6D0C-4151-A0C7-1DA971528209}" srcId="{79F0108D-FC56-4B09-8A51-1CC2D8E48DEF}" destId="{25967247-E7AA-4F99-94EC-CCF3BBEF8B37}" srcOrd="0" destOrd="0" parTransId="{CB0242FC-9CCB-477E-8E03-1F2220D65310}" sibTransId="{6E4F04B1-06D1-422B-8AB9-3371E92C0B9F}"/>
    <dgm:cxn modelId="{507021E3-0E91-4B5A-9C5B-40654113EEF6}" srcId="{9B589946-6E5E-4729-A80A-4153E6137BCF}" destId="{8688B1FA-2CD9-44BE-A1D1-4C410B1756A2}" srcOrd="0" destOrd="0" parTransId="{5DD0AE18-1547-49FE-91BB-25106BDF6FA9}" sibTransId="{739C5CAC-05F8-4D06-9A81-EE20E347E39B}"/>
    <dgm:cxn modelId="{05543E50-E61A-4AF1-8819-515D9DD0433A}" type="presOf" srcId="{D14FEAD7-A952-472C-A2FF-0502067A099C}" destId="{EE9433FC-5457-4B56-BFF1-4FE64A8B4755}" srcOrd="0" destOrd="0" presId="urn:microsoft.com/office/officeart/2005/8/layout/hierarchy4"/>
    <dgm:cxn modelId="{955AAF87-4F7D-48FE-99B2-4DE25DD60728}" type="presOf" srcId="{17426BB1-61CB-4F6D-8601-9570D13E52F5}" destId="{40F8D1A1-A637-47B0-9EBE-3AA398933D39}" srcOrd="0" destOrd="0" presId="urn:microsoft.com/office/officeart/2005/8/layout/hierarchy4"/>
    <dgm:cxn modelId="{91E1DD76-A8F0-46CE-BE72-85D5E5F747CC}" srcId="{2489EE2C-D028-4D86-BA03-7B31CE3E31A1}" destId="{7875C00F-8725-441A-AC91-94874BB252B9}" srcOrd="0" destOrd="0" parTransId="{65B988A9-6B4A-47E7-B3C4-AD6BA1013588}" sibTransId="{EA2C9893-2050-4BE0-999A-B3CB7FAD6682}"/>
    <dgm:cxn modelId="{6272948F-6B55-4A7C-92FF-B08CC3A1E849}" srcId="{8688B1FA-2CD9-44BE-A1D1-4C410B1756A2}" destId="{79F0108D-FC56-4B09-8A51-1CC2D8E48DEF}" srcOrd="1" destOrd="0" parTransId="{0F08B3D3-9C6F-453D-8C98-C067C85DAD2E}" sibTransId="{A3F436E6-5891-45A1-90CD-FCD830977AAA}"/>
    <dgm:cxn modelId="{3B919A8D-3847-4C6D-8A09-A03844712413}" type="presOf" srcId="{7875C00F-8725-441A-AC91-94874BB252B9}" destId="{B7E1D9CC-4971-4925-89B7-133A877E1E56}" srcOrd="0" destOrd="0" presId="urn:microsoft.com/office/officeart/2005/8/layout/hierarchy4"/>
    <dgm:cxn modelId="{B0C78D94-EEDD-4EAB-8271-52BDD87327ED}" type="presOf" srcId="{2489EE2C-D028-4D86-BA03-7B31CE3E31A1}" destId="{1A5C6705-FD4F-4D73-9777-7D8052BB250C}" srcOrd="0" destOrd="0" presId="urn:microsoft.com/office/officeart/2005/8/layout/hierarchy4"/>
    <dgm:cxn modelId="{B6EA31F5-A916-4444-9FCB-FE1EA9B8F1AA}" srcId="{8688B1FA-2CD9-44BE-A1D1-4C410B1756A2}" destId="{2489EE2C-D028-4D86-BA03-7B31CE3E31A1}" srcOrd="0" destOrd="0" parTransId="{30A9A13C-71A2-4FC2-AF43-4915C7D97671}" sibTransId="{8EB5C9D1-A032-4FA5-9E12-FBB07AF80E4A}"/>
    <dgm:cxn modelId="{DE1F12DE-EE13-4E50-8E2F-171373D6697A}" type="presOf" srcId="{25967247-E7AA-4F99-94EC-CCF3BBEF8B37}" destId="{F65BC84F-0F74-41F3-B6C8-06D707FC9013}" srcOrd="0" destOrd="0" presId="urn:microsoft.com/office/officeart/2005/8/layout/hierarchy4"/>
    <dgm:cxn modelId="{8F6998F3-DAD6-4602-A348-614B4ADBC508}" type="presOf" srcId="{8688B1FA-2CD9-44BE-A1D1-4C410B1756A2}" destId="{AD490AAA-7846-48DF-863E-F3418EE34BF7}" srcOrd="0" destOrd="0" presId="urn:microsoft.com/office/officeart/2005/8/layout/hierarchy4"/>
    <dgm:cxn modelId="{6D047B4E-D6F6-4309-88E6-E67D3C37D82E}" type="presOf" srcId="{859BDC80-0195-4DA8-9970-070CC788298D}" destId="{0DF3A871-1546-4B60-AC11-ECFC4C8A0CBD}" srcOrd="0" destOrd="0" presId="urn:microsoft.com/office/officeart/2005/8/layout/hierarchy4"/>
    <dgm:cxn modelId="{C7F446FB-77A4-4898-B65F-CB5A338FF1F2}" srcId="{859BDC80-0195-4DA8-9970-070CC788298D}" destId="{17426BB1-61CB-4F6D-8601-9570D13E52F5}" srcOrd="0" destOrd="0" parTransId="{5146F035-7436-4A56-BE21-AFFDBDE32DA1}" sibTransId="{BCE376BB-FCBA-4DAE-81CF-AC5D1F3D5574}"/>
    <dgm:cxn modelId="{9926AAE9-DDE1-478C-A862-A5A0D5A56F95}" type="presOf" srcId="{9B589946-6E5E-4729-A80A-4153E6137BCF}" destId="{EFB58491-1FF6-4822-AC26-005B50DB2359}" srcOrd="0" destOrd="0" presId="urn:microsoft.com/office/officeart/2005/8/layout/hierarchy4"/>
    <dgm:cxn modelId="{C8E028C5-8132-4D45-9FAD-86AEF1F65593}" type="presOf" srcId="{DE45B2EE-ACD7-42D0-B482-5000370E2AE1}" destId="{415802FE-9363-45D6-A803-0204D5D8FE24}" srcOrd="0" destOrd="0" presId="urn:microsoft.com/office/officeart/2005/8/layout/hierarchy4"/>
    <dgm:cxn modelId="{1F68A1BC-CA1A-4101-BB7C-6AC03B54A609}" type="presOf" srcId="{79F0108D-FC56-4B09-8A51-1CC2D8E48DEF}" destId="{DDAB1B46-22BE-455F-A0DB-7530647E8E1C}" srcOrd="0" destOrd="0" presId="urn:microsoft.com/office/officeart/2005/8/layout/hierarchy4"/>
    <dgm:cxn modelId="{F287714C-8D90-4D80-8E2C-596910C4360B}" srcId="{D14FEAD7-A952-472C-A2FF-0502067A099C}" destId="{DE45B2EE-ACD7-42D0-B482-5000370E2AE1}" srcOrd="0" destOrd="0" parTransId="{69B73164-6320-4B42-8750-7DB8D09FF53C}" sibTransId="{8B70749D-6CD5-4EA2-AE44-00E132019E2D}"/>
    <dgm:cxn modelId="{1B84FCEF-D3B0-499F-B733-31F3EE6EBA4E}" type="presParOf" srcId="{EFB58491-1FF6-4822-AC26-005B50DB2359}" destId="{DDDA53DD-AFD1-40A5-9794-93A7113F89E0}" srcOrd="0" destOrd="0" presId="urn:microsoft.com/office/officeart/2005/8/layout/hierarchy4"/>
    <dgm:cxn modelId="{F6AFBD44-3CBE-4ECA-A0F0-AEA1C84EB507}" type="presParOf" srcId="{DDDA53DD-AFD1-40A5-9794-93A7113F89E0}" destId="{AD490AAA-7846-48DF-863E-F3418EE34BF7}" srcOrd="0" destOrd="0" presId="urn:microsoft.com/office/officeart/2005/8/layout/hierarchy4"/>
    <dgm:cxn modelId="{77D5D145-AB56-45FB-86BE-5CA1C22039DF}" type="presParOf" srcId="{DDDA53DD-AFD1-40A5-9794-93A7113F89E0}" destId="{1B1D00BA-1F2D-45EE-8647-FE64F82276DD}" srcOrd="1" destOrd="0" presId="urn:microsoft.com/office/officeart/2005/8/layout/hierarchy4"/>
    <dgm:cxn modelId="{72CCF667-5CBD-4B61-AFFD-7994728F4A6D}" type="presParOf" srcId="{DDDA53DD-AFD1-40A5-9794-93A7113F89E0}" destId="{1990CA91-DDEE-47B3-96E3-1C600EE2279D}" srcOrd="2" destOrd="0" presId="urn:microsoft.com/office/officeart/2005/8/layout/hierarchy4"/>
    <dgm:cxn modelId="{A901D347-754A-4AAA-85A4-32BB03CA230F}" type="presParOf" srcId="{1990CA91-DDEE-47B3-96E3-1C600EE2279D}" destId="{82172E8F-55A6-4C40-9447-6E1544210821}" srcOrd="0" destOrd="0" presId="urn:microsoft.com/office/officeart/2005/8/layout/hierarchy4"/>
    <dgm:cxn modelId="{74FB63C5-9401-4476-AFAD-DDFF745767CF}" type="presParOf" srcId="{82172E8F-55A6-4C40-9447-6E1544210821}" destId="{1A5C6705-FD4F-4D73-9777-7D8052BB250C}" srcOrd="0" destOrd="0" presId="urn:microsoft.com/office/officeart/2005/8/layout/hierarchy4"/>
    <dgm:cxn modelId="{B1E4AF35-DC54-4542-8930-EEF1F039C765}" type="presParOf" srcId="{82172E8F-55A6-4C40-9447-6E1544210821}" destId="{6A9E44E7-285A-474C-8251-324B98CD10A3}" srcOrd="1" destOrd="0" presId="urn:microsoft.com/office/officeart/2005/8/layout/hierarchy4"/>
    <dgm:cxn modelId="{62A62A8C-F6D2-46A7-9910-E784E8D8D553}" type="presParOf" srcId="{82172E8F-55A6-4C40-9447-6E1544210821}" destId="{57B93FC4-E15F-4C50-B543-61413D823DC7}" srcOrd="2" destOrd="0" presId="urn:microsoft.com/office/officeart/2005/8/layout/hierarchy4"/>
    <dgm:cxn modelId="{1580505D-C9F4-454C-A94F-B49D86BDE917}" type="presParOf" srcId="{57B93FC4-E15F-4C50-B543-61413D823DC7}" destId="{DF79D746-4B3A-4B58-9782-FAD042800913}" srcOrd="0" destOrd="0" presId="urn:microsoft.com/office/officeart/2005/8/layout/hierarchy4"/>
    <dgm:cxn modelId="{BE429C74-BE96-4FA0-AFE3-7F64424E7A0F}" type="presParOf" srcId="{DF79D746-4B3A-4B58-9782-FAD042800913}" destId="{B7E1D9CC-4971-4925-89B7-133A877E1E56}" srcOrd="0" destOrd="0" presId="urn:microsoft.com/office/officeart/2005/8/layout/hierarchy4"/>
    <dgm:cxn modelId="{E8DD7541-F149-472E-A852-4545657F52E3}" type="presParOf" srcId="{DF79D746-4B3A-4B58-9782-FAD042800913}" destId="{E350A359-CDA2-4380-9C07-57AE1B1D603C}" srcOrd="1" destOrd="0" presId="urn:microsoft.com/office/officeart/2005/8/layout/hierarchy4"/>
    <dgm:cxn modelId="{63F87907-9F7B-43C3-A857-82B766429818}" type="presParOf" srcId="{1990CA91-DDEE-47B3-96E3-1C600EE2279D}" destId="{D8A30D80-AA72-470E-A60D-A8C05EC417D1}" srcOrd="1" destOrd="0" presId="urn:microsoft.com/office/officeart/2005/8/layout/hierarchy4"/>
    <dgm:cxn modelId="{C178A746-1C82-4CBF-B48D-FEA85197F46B}" type="presParOf" srcId="{1990CA91-DDEE-47B3-96E3-1C600EE2279D}" destId="{0E317C66-4122-416F-92AD-CA0DF9E73C8B}" srcOrd="2" destOrd="0" presId="urn:microsoft.com/office/officeart/2005/8/layout/hierarchy4"/>
    <dgm:cxn modelId="{DF0528AD-EFAC-431B-834F-9F3BADD8BE69}" type="presParOf" srcId="{0E317C66-4122-416F-92AD-CA0DF9E73C8B}" destId="{DDAB1B46-22BE-455F-A0DB-7530647E8E1C}" srcOrd="0" destOrd="0" presId="urn:microsoft.com/office/officeart/2005/8/layout/hierarchy4"/>
    <dgm:cxn modelId="{B26A0002-95B7-4458-831C-F5414681BBAC}" type="presParOf" srcId="{0E317C66-4122-416F-92AD-CA0DF9E73C8B}" destId="{37743D41-F9B5-4C8B-964D-AE990BA26BE1}" srcOrd="1" destOrd="0" presId="urn:microsoft.com/office/officeart/2005/8/layout/hierarchy4"/>
    <dgm:cxn modelId="{C3A9FD41-9B58-4764-88A9-687E15B5E265}" type="presParOf" srcId="{0E317C66-4122-416F-92AD-CA0DF9E73C8B}" destId="{648567D4-14ED-497C-B0F7-A0B1260401C6}" srcOrd="2" destOrd="0" presId="urn:microsoft.com/office/officeart/2005/8/layout/hierarchy4"/>
    <dgm:cxn modelId="{71B5699B-6420-41B5-A843-C7BF6E8D74D6}" type="presParOf" srcId="{648567D4-14ED-497C-B0F7-A0B1260401C6}" destId="{3A8844FE-72F6-4659-811E-9F3754C7398F}" srcOrd="0" destOrd="0" presId="urn:microsoft.com/office/officeart/2005/8/layout/hierarchy4"/>
    <dgm:cxn modelId="{59AB6AEA-B6B1-49DF-821A-95A2D17624B2}" type="presParOf" srcId="{3A8844FE-72F6-4659-811E-9F3754C7398F}" destId="{F65BC84F-0F74-41F3-B6C8-06D707FC9013}" srcOrd="0" destOrd="0" presId="urn:microsoft.com/office/officeart/2005/8/layout/hierarchy4"/>
    <dgm:cxn modelId="{53A4651D-E369-4D2E-B679-595C8BD4AD62}" type="presParOf" srcId="{3A8844FE-72F6-4659-811E-9F3754C7398F}" destId="{A482CD97-76F2-4A6F-B6A1-ABF18B5D308D}" srcOrd="1" destOrd="0" presId="urn:microsoft.com/office/officeart/2005/8/layout/hierarchy4"/>
    <dgm:cxn modelId="{841D2510-5E38-40CF-815B-D0A37C4D6F25}" type="presParOf" srcId="{1990CA91-DDEE-47B3-96E3-1C600EE2279D}" destId="{740E3731-3705-43BA-B304-2C39CCB6094B}" srcOrd="3" destOrd="0" presId="urn:microsoft.com/office/officeart/2005/8/layout/hierarchy4"/>
    <dgm:cxn modelId="{7EC717B0-7412-40A7-91C9-C8D59357A8DE}" type="presParOf" srcId="{1990CA91-DDEE-47B3-96E3-1C600EE2279D}" destId="{002019A9-DAE8-4FBE-AFB6-F772AB46B918}" srcOrd="4" destOrd="0" presId="urn:microsoft.com/office/officeart/2005/8/layout/hierarchy4"/>
    <dgm:cxn modelId="{1A636E5F-3BE6-48E4-A77E-A79BCD3A0A3A}" type="presParOf" srcId="{002019A9-DAE8-4FBE-AFB6-F772AB46B918}" destId="{0DF3A871-1546-4B60-AC11-ECFC4C8A0CBD}" srcOrd="0" destOrd="0" presId="urn:microsoft.com/office/officeart/2005/8/layout/hierarchy4"/>
    <dgm:cxn modelId="{B4D526E3-08A7-46BA-95CC-5BB095680BFC}" type="presParOf" srcId="{002019A9-DAE8-4FBE-AFB6-F772AB46B918}" destId="{90887DD5-3AC2-495E-9B1F-EBB268A048F9}" srcOrd="1" destOrd="0" presId="urn:microsoft.com/office/officeart/2005/8/layout/hierarchy4"/>
    <dgm:cxn modelId="{135C29D1-4FA0-4AFB-AAF9-51BEBE5D62B6}" type="presParOf" srcId="{002019A9-DAE8-4FBE-AFB6-F772AB46B918}" destId="{F38F875D-509F-4E51-9366-9B83749E2A29}" srcOrd="2" destOrd="0" presId="urn:microsoft.com/office/officeart/2005/8/layout/hierarchy4"/>
    <dgm:cxn modelId="{412E7568-62D8-4384-B009-D0A946CCAA63}" type="presParOf" srcId="{F38F875D-509F-4E51-9366-9B83749E2A29}" destId="{2C89C9C2-D936-4D98-8695-CDE928B7E5EA}" srcOrd="0" destOrd="0" presId="urn:microsoft.com/office/officeart/2005/8/layout/hierarchy4"/>
    <dgm:cxn modelId="{24297245-7135-4804-A5AB-664E146F4CB2}" type="presParOf" srcId="{2C89C9C2-D936-4D98-8695-CDE928B7E5EA}" destId="{40F8D1A1-A637-47B0-9EBE-3AA398933D39}" srcOrd="0" destOrd="0" presId="urn:microsoft.com/office/officeart/2005/8/layout/hierarchy4"/>
    <dgm:cxn modelId="{5F390C9A-962D-4E17-8084-BEE76AAA6DAB}" type="presParOf" srcId="{2C89C9C2-D936-4D98-8695-CDE928B7E5EA}" destId="{E165683E-E532-49EF-8A9D-676BB9BA806B}" srcOrd="1" destOrd="0" presId="urn:microsoft.com/office/officeart/2005/8/layout/hierarchy4"/>
    <dgm:cxn modelId="{503E6F16-335D-4D50-9AF6-217131688424}" type="presParOf" srcId="{1990CA91-DDEE-47B3-96E3-1C600EE2279D}" destId="{BA6FC995-9BD7-4DEB-B268-A9C8A4844749}" srcOrd="5" destOrd="0" presId="urn:microsoft.com/office/officeart/2005/8/layout/hierarchy4"/>
    <dgm:cxn modelId="{48D3C837-FD59-4BFB-A173-FD1AE2600837}" type="presParOf" srcId="{1990CA91-DDEE-47B3-96E3-1C600EE2279D}" destId="{3A27C49B-99A0-4704-A561-11E35CA1851A}" srcOrd="6" destOrd="0" presId="urn:microsoft.com/office/officeart/2005/8/layout/hierarchy4"/>
    <dgm:cxn modelId="{3CF80EFF-E20B-4317-A76B-BDC8286855F5}" type="presParOf" srcId="{3A27C49B-99A0-4704-A561-11E35CA1851A}" destId="{EE9433FC-5457-4B56-BFF1-4FE64A8B4755}" srcOrd="0" destOrd="0" presId="urn:microsoft.com/office/officeart/2005/8/layout/hierarchy4"/>
    <dgm:cxn modelId="{4A8FCF37-1ABB-4390-81D1-72EDA362E7C8}" type="presParOf" srcId="{3A27C49B-99A0-4704-A561-11E35CA1851A}" destId="{6DA5A440-9C00-4FD8-8C02-17C1F4930EEF}" srcOrd="1" destOrd="0" presId="urn:microsoft.com/office/officeart/2005/8/layout/hierarchy4"/>
    <dgm:cxn modelId="{D6B77B4C-CE97-408E-8DE2-E735E3B8D181}" type="presParOf" srcId="{3A27C49B-99A0-4704-A561-11E35CA1851A}" destId="{490325F4-BE10-4F5B-8E6E-07FCD791E471}" srcOrd="2" destOrd="0" presId="urn:microsoft.com/office/officeart/2005/8/layout/hierarchy4"/>
    <dgm:cxn modelId="{B1891C32-679D-41FB-9F99-5F39B03245C0}" type="presParOf" srcId="{490325F4-BE10-4F5B-8E6E-07FCD791E471}" destId="{86477858-C22D-4E0D-A3CB-03FD4F34F5FD}" srcOrd="0" destOrd="0" presId="urn:microsoft.com/office/officeart/2005/8/layout/hierarchy4"/>
    <dgm:cxn modelId="{798AD8AD-BAC8-4427-9BAC-61B961EE8AE7}" type="presParOf" srcId="{86477858-C22D-4E0D-A3CB-03FD4F34F5FD}" destId="{415802FE-9363-45D6-A803-0204D5D8FE24}" srcOrd="0" destOrd="0" presId="urn:microsoft.com/office/officeart/2005/8/layout/hierarchy4"/>
    <dgm:cxn modelId="{EBA58232-12E9-4ED3-8FBE-2126B5A937DA}" type="presParOf" srcId="{86477858-C22D-4E0D-A3CB-03FD4F34F5FD}" destId="{628425D4-0861-4830-AA55-C44C3CC3CF8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FB299E-37D1-4595-9BB9-72E0E6829E44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5DB66AF8-086E-4E9A-9BCF-075B3CAE75CF}">
      <dgm:prSet phldrT="[文字]"/>
      <dgm:spPr/>
      <dgm:t>
        <a:bodyPr/>
        <a:lstStyle/>
        <a:p>
          <a:endParaRPr lang="zh-TW" altLang="en-US" dirty="0"/>
        </a:p>
      </dgm:t>
    </dgm:pt>
    <dgm:pt modelId="{F604ED32-A6B8-4AF1-B706-C2C2D417C428}" type="parTrans" cxnId="{343C5C81-0183-4E4F-8865-146E1B062D35}">
      <dgm:prSet/>
      <dgm:spPr/>
      <dgm:t>
        <a:bodyPr/>
        <a:lstStyle/>
        <a:p>
          <a:endParaRPr lang="zh-TW" altLang="en-US"/>
        </a:p>
      </dgm:t>
    </dgm:pt>
    <dgm:pt modelId="{1C01C538-03E7-4976-9AC1-F7323AF26A17}" type="sibTrans" cxnId="{343C5C81-0183-4E4F-8865-146E1B062D35}">
      <dgm:prSet/>
      <dgm:spPr/>
      <dgm:t>
        <a:bodyPr/>
        <a:lstStyle/>
        <a:p>
          <a:endParaRPr lang="zh-TW" altLang="en-US"/>
        </a:p>
      </dgm:t>
    </dgm:pt>
    <dgm:pt modelId="{40303B3B-7FE0-4CB9-A4BD-80BD122ED56C}">
      <dgm:prSet phldrT="[文字]" custT="1"/>
      <dgm:spPr/>
      <dgm:t>
        <a:bodyPr/>
        <a:lstStyle/>
        <a:p>
          <a:r>
            <a:rPr lang="zh-TW" altLang="en-US" sz="1400" dirty="0" smtClean="0"/>
            <a:t>符號運用與溝通表達</a:t>
          </a:r>
          <a:endParaRPr lang="zh-TW" altLang="en-US" sz="1400" dirty="0"/>
        </a:p>
      </dgm:t>
    </dgm:pt>
    <dgm:pt modelId="{E02B5FD5-5CB2-4927-9EF6-ED40898A1209}" type="parTrans" cxnId="{4298E953-8EAC-4097-8F84-743B84F18AF9}">
      <dgm:prSet/>
      <dgm:spPr/>
      <dgm:t>
        <a:bodyPr/>
        <a:lstStyle/>
        <a:p>
          <a:endParaRPr lang="zh-TW" altLang="en-US"/>
        </a:p>
      </dgm:t>
    </dgm:pt>
    <dgm:pt modelId="{A7209787-9FE6-45C0-940D-7F96D27D73DC}" type="sibTrans" cxnId="{4298E953-8EAC-4097-8F84-743B84F18AF9}">
      <dgm:prSet/>
      <dgm:spPr/>
      <dgm:t>
        <a:bodyPr/>
        <a:lstStyle/>
        <a:p>
          <a:endParaRPr lang="zh-TW" altLang="en-US"/>
        </a:p>
      </dgm:t>
    </dgm:pt>
    <dgm:pt modelId="{E854A174-9792-4939-97B8-C6BFF4F8DA7C}">
      <dgm:prSet phldrT="[文字]" custT="1"/>
      <dgm:spPr/>
      <dgm:t>
        <a:bodyPr/>
        <a:lstStyle/>
        <a:p>
          <a:r>
            <a:rPr lang="zh-TW" altLang="en-US" sz="1400" dirty="0" smtClean="0"/>
            <a:t>科技資訊與媒體素養</a:t>
          </a:r>
          <a:endParaRPr lang="zh-TW" altLang="en-US" sz="1400" dirty="0"/>
        </a:p>
      </dgm:t>
    </dgm:pt>
    <dgm:pt modelId="{CC4DD4B3-F795-49EE-BEAE-E779648336B8}" type="parTrans" cxnId="{052A924B-8E2C-4B37-AF81-63B82F83B1F8}">
      <dgm:prSet/>
      <dgm:spPr/>
      <dgm:t>
        <a:bodyPr/>
        <a:lstStyle/>
        <a:p>
          <a:endParaRPr lang="zh-TW" altLang="en-US"/>
        </a:p>
      </dgm:t>
    </dgm:pt>
    <dgm:pt modelId="{8BB532AF-6D31-49DA-B7D0-7A90D97E001F}" type="sibTrans" cxnId="{052A924B-8E2C-4B37-AF81-63B82F83B1F8}">
      <dgm:prSet/>
      <dgm:spPr/>
      <dgm:t>
        <a:bodyPr/>
        <a:lstStyle/>
        <a:p>
          <a:endParaRPr lang="zh-TW" altLang="en-US"/>
        </a:p>
      </dgm:t>
    </dgm:pt>
    <dgm:pt modelId="{36075DBA-FC79-480B-B9C7-2F58207CE72A}">
      <dgm:prSet custT="1"/>
      <dgm:spPr/>
      <dgm:t>
        <a:bodyPr/>
        <a:lstStyle/>
        <a:p>
          <a:r>
            <a:rPr lang="zh-TW" altLang="en-US" sz="1400" dirty="0" smtClean="0"/>
            <a:t>系統思考與解決問題</a:t>
          </a:r>
          <a:endParaRPr lang="zh-TW" altLang="en-US" sz="1400" dirty="0"/>
        </a:p>
      </dgm:t>
    </dgm:pt>
    <dgm:pt modelId="{E99FF29C-61AB-416B-A602-60E801DD90E9}" type="parTrans" cxnId="{AE788C8B-0536-4D37-AC3A-E4B022BF6BF2}">
      <dgm:prSet/>
      <dgm:spPr/>
      <dgm:t>
        <a:bodyPr/>
        <a:lstStyle/>
        <a:p>
          <a:endParaRPr lang="zh-TW" altLang="en-US"/>
        </a:p>
      </dgm:t>
    </dgm:pt>
    <dgm:pt modelId="{3719E0D8-894A-4866-B868-9E91B7E88E6C}" type="sibTrans" cxnId="{AE788C8B-0536-4D37-AC3A-E4B022BF6BF2}">
      <dgm:prSet/>
      <dgm:spPr/>
      <dgm:t>
        <a:bodyPr/>
        <a:lstStyle/>
        <a:p>
          <a:endParaRPr lang="zh-TW" altLang="en-US"/>
        </a:p>
      </dgm:t>
    </dgm:pt>
    <dgm:pt modelId="{A9B1B3F8-4082-48EE-A879-739C1C561D29}">
      <dgm:prSet phldrT="[文字]" custT="1"/>
      <dgm:spPr/>
      <dgm:t>
        <a:bodyPr/>
        <a:lstStyle/>
        <a:p>
          <a:r>
            <a:rPr lang="zh-TW" altLang="en-US" sz="1400" dirty="0" smtClean="0"/>
            <a:t>藝術涵養與美感素養</a:t>
          </a:r>
          <a:endParaRPr lang="zh-TW" altLang="en-US" sz="1400" dirty="0"/>
        </a:p>
      </dgm:t>
    </dgm:pt>
    <dgm:pt modelId="{7AF0CADA-E532-4DF8-B4F0-B44E2E3EE2E3}" type="parTrans" cxnId="{4C1CA429-4448-4D0F-9DE7-B6E5723023E9}">
      <dgm:prSet/>
      <dgm:spPr/>
      <dgm:t>
        <a:bodyPr/>
        <a:lstStyle/>
        <a:p>
          <a:endParaRPr lang="zh-TW" altLang="en-US"/>
        </a:p>
      </dgm:t>
    </dgm:pt>
    <dgm:pt modelId="{47985B79-2393-4CB8-A0FB-54A78AD42786}" type="sibTrans" cxnId="{4C1CA429-4448-4D0F-9DE7-B6E5723023E9}">
      <dgm:prSet/>
      <dgm:spPr/>
      <dgm:t>
        <a:bodyPr/>
        <a:lstStyle/>
        <a:p>
          <a:endParaRPr lang="zh-TW" altLang="en-US"/>
        </a:p>
      </dgm:t>
    </dgm:pt>
    <dgm:pt modelId="{0962619F-6237-40AD-A74C-305A8007C33C}">
      <dgm:prSet phldrT="[文字]" custT="1"/>
      <dgm:spPr/>
      <dgm:t>
        <a:bodyPr/>
        <a:lstStyle/>
        <a:p>
          <a:r>
            <a:rPr lang="zh-TW" altLang="en-US" sz="1400" dirty="0" smtClean="0"/>
            <a:t>道德實踐與公民意識</a:t>
          </a:r>
          <a:endParaRPr lang="zh-TW" altLang="en-US" sz="1400" dirty="0"/>
        </a:p>
      </dgm:t>
    </dgm:pt>
    <dgm:pt modelId="{67FDC2BA-2176-44D4-B816-C61B323AAFC0}" type="parTrans" cxnId="{A286FF91-FC63-4FD2-862D-3FDF2DAF077B}">
      <dgm:prSet/>
      <dgm:spPr/>
      <dgm:t>
        <a:bodyPr/>
        <a:lstStyle/>
        <a:p>
          <a:endParaRPr lang="zh-TW" altLang="en-US"/>
        </a:p>
      </dgm:t>
    </dgm:pt>
    <dgm:pt modelId="{F7A0EA52-D2FC-4E67-9A6C-95A0BD847EA2}" type="sibTrans" cxnId="{A286FF91-FC63-4FD2-862D-3FDF2DAF077B}">
      <dgm:prSet/>
      <dgm:spPr/>
      <dgm:t>
        <a:bodyPr/>
        <a:lstStyle/>
        <a:p>
          <a:endParaRPr lang="zh-TW" altLang="en-US"/>
        </a:p>
      </dgm:t>
    </dgm:pt>
    <dgm:pt modelId="{D0C52A4C-52C3-4ADF-B1BD-FCC6F5F78863}">
      <dgm:prSet phldrT="[文字]" custT="1"/>
      <dgm:spPr/>
      <dgm:t>
        <a:bodyPr/>
        <a:lstStyle/>
        <a:p>
          <a:r>
            <a:rPr lang="zh-TW" altLang="en-US" sz="1400" dirty="0" smtClean="0"/>
            <a:t>人際關係與團隊合作</a:t>
          </a:r>
          <a:endParaRPr lang="zh-TW" altLang="en-US" sz="1400" dirty="0"/>
        </a:p>
      </dgm:t>
    </dgm:pt>
    <dgm:pt modelId="{AAE728E9-BA5C-493D-8F2A-EF9FCAD3DE6B}" type="parTrans" cxnId="{594873E6-D547-48A9-AB35-476A778CB766}">
      <dgm:prSet/>
      <dgm:spPr/>
      <dgm:t>
        <a:bodyPr/>
        <a:lstStyle/>
        <a:p>
          <a:endParaRPr lang="zh-TW" altLang="en-US"/>
        </a:p>
      </dgm:t>
    </dgm:pt>
    <dgm:pt modelId="{21DB5D45-5FBA-40A5-80C6-12BB5247F548}" type="sibTrans" cxnId="{594873E6-D547-48A9-AB35-476A778CB766}">
      <dgm:prSet/>
      <dgm:spPr/>
      <dgm:t>
        <a:bodyPr/>
        <a:lstStyle/>
        <a:p>
          <a:endParaRPr lang="zh-TW" altLang="en-US"/>
        </a:p>
      </dgm:t>
    </dgm:pt>
    <dgm:pt modelId="{A1773AC6-048E-41DB-B907-B397ED363F09}">
      <dgm:prSet phldrT="[文字]" custT="1"/>
      <dgm:spPr/>
      <dgm:t>
        <a:bodyPr/>
        <a:lstStyle/>
        <a:p>
          <a:r>
            <a:rPr lang="zh-TW" altLang="en-US" sz="1400" dirty="0" smtClean="0"/>
            <a:t>多元文化與國際理解</a:t>
          </a:r>
          <a:endParaRPr lang="zh-TW" altLang="en-US" sz="1000" dirty="0"/>
        </a:p>
      </dgm:t>
    </dgm:pt>
    <dgm:pt modelId="{005AB27A-58EA-4755-8E0A-D02EE26B2438}" type="parTrans" cxnId="{35A5877A-206B-4F9F-9AAF-A2E50BD222FA}">
      <dgm:prSet/>
      <dgm:spPr/>
      <dgm:t>
        <a:bodyPr/>
        <a:lstStyle/>
        <a:p>
          <a:endParaRPr lang="zh-TW" altLang="en-US"/>
        </a:p>
      </dgm:t>
    </dgm:pt>
    <dgm:pt modelId="{50E5E540-AA69-43C3-9369-327215FDD943}" type="sibTrans" cxnId="{35A5877A-206B-4F9F-9AAF-A2E50BD222FA}">
      <dgm:prSet/>
      <dgm:spPr/>
      <dgm:t>
        <a:bodyPr/>
        <a:lstStyle/>
        <a:p>
          <a:endParaRPr lang="zh-TW" altLang="en-US"/>
        </a:p>
      </dgm:t>
    </dgm:pt>
    <dgm:pt modelId="{4338B41C-3A6F-431A-B43F-0FCFB9EF206A}">
      <dgm:prSet phldrT="[文字]" custT="1"/>
      <dgm:spPr/>
      <dgm:t>
        <a:bodyPr/>
        <a:lstStyle/>
        <a:p>
          <a:r>
            <a:rPr lang="zh-TW" altLang="en-US" sz="1400" dirty="0" smtClean="0"/>
            <a:t>規劃執行與創新應變</a:t>
          </a:r>
          <a:endParaRPr lang="zh-TW" altLang="en-US" sz="1400" dirty="0"/>
        </a:p>
      </dgm:t>
    </dgm:pt>
    <dgm:pt modelId="{71849788-C920-4432-A578-5F5AB5379188}" type="sibTrans" cxnId="{17685848-6E8A-4A47-89B6-725B5B400DCE}">
      <dgm:prSet/>
      <dgm:spPr/>
      <dgm:t>
        <a:bodyPr/>
        <a:lstStyle/>
        <a:p>
          <a:endParaRPr lang="zh-TW" altLang="en-US"/>
        </a:p>
      </dgm:t>
    </dgm:pt>
    <dgm:pt modelId="{B55CAAF5-9F99-4DBB-AC12-44A003A7AE67}" type="parTrans" cxnId="{17685848-6E8A-4A47-89B6-725B5B400DCE}">
      <dgm:prSet/>
      <dgm:spPr/>
      <dgm:t>
        <a:bodyPr/>
        <a:lstStyle/>
        <a:p>
          <a:endParaRPr lang="zh-TW" altLang="en-US"/>
        </a:p>
      </dgm:t>
    </dgm:pt>
    <dgm:pt modelId="{7426EDF9-A9A9-4282-A7C0-218D6601A87E}">
      <dgm:prSet phldrT="[文字]" custT="1"/>
      <dgm:spPr/>
      <dgm:t>
        <a:bodyPr/>
        <a:lstStyle/>
        <a:p>
          <a:r>
            <a:rPr lang="zh-TW" altLang="en-US" sz="1400" dirty="0" smtClean="0"/>
            <a:t>身心素質與自我精進</a:t>
          </a:r>
          <a:endParaRPr lang="zh-TW" altLang="en-US" sz="1400" dirty="0"/>
        </a:p>
      </dgm:t>
    </dgm:pt>
    <dgm:pt modelId="{118C2F5C-F0A6-4617-9981-1F3E384F67A8}" type="sibTrans" cxnId="{E8CD8862-D0F3-4A7A-A7D3-2D455AB332F5}">
      <dgm:prSet/>
      <dgm:spPr/>
      <dgm:t>
        <a:bodyPr/>
        <a:lstStyle/>
        <a:p>
          <a:endParaRPr lang="zh-TW" altLang="en-US"/>
        </a:p>
      </dgm:t>
    </dgm:pt>
    <dgm:pt modelId="{411E7494-5026-47E1-BA61-3F0A4F126DDE}" type="parTrans" cxnId="{E8CD8862-D0F3-4A7A-A7D3-2D455AB332F5}">
      <dgm:prSet/>
      <dgm:spPr/>
      <dgm:t>
        <a:bodyPr/>
        <a:lstStyle/>
        <a:p>
          <a:endParaRPr lang="zh-TW" altLang="en-US"/>
        </a:p>
      </dgm:t>
    </dgm:pt>
    <dgm:pt modelId="{BE0385E0-8419-43FB-B39F-67622594B20F}" type="pres">
      <dgm:prSet presAssocID="{FBFB299E-37D1-4595-9BB9-72E0E6829E4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CBB195E-FB98-4EEB-8DE0-EC5E73771D15}" type="pres">
      <dgm:prSet presAssocID="{5DB66AF8-086E-4E9A-9BCF-075B3CAE75CF}" presName="centerShape" presStyleLbl="node0" presStyleIdx="0" presStyleCnt="1" custScaleX="170456" custScaleY="162285"/>
      <dgm:spPr/>
      <dgm:t>
        <a:bodyPr/>
        <a:lstStyle/>
        <a:p>
          <a:endParaRPr lang="zh-TW" altLang="en-US"/>
        </a:p>
      </dgm:t>
    </dgm:pt>
    <dgm:pt modelId="{5055F820-01C4-4EBF-848C-2639FC946EB8}" type="pres">
      <dgm:prSet presAssocID="{411E7494-5026-47E1-BA61-3F0A4F126DDE}" presName="Name9" presStyleLbl="parChTrans1D2" presStyleIdx="0" presStyleCnt="9"/>
      <dgm:spPr/>
      <dgm:t>
        <a:bodyPr/>
        <a:lstStyle/>
        <a:p>
          <a:endParaRPr lang="zh-TW" altLang="en-US"/>
        </a:p>
      </dgm:t>
    </dgm:pt>
    <dgm:pt modelId="{58D8EC2E-9295-41EC-BE97-B9CE95427FEA}" type="pres">
      <dgm:prSet presAssocID="{411E7494-5026-47E1-BA61-3F0A4F126DDE}" presName="connTx" presStyleLbl="parChTrans1D2" presStyleIdx="0" presStyleCnt="9"/>
      <dgm:spPr/>
      <dgm:t>
        <a:bodyPr/>
        <a:lstStyle/>
        <a:p>
          <a:endParaRPr lang="zh-TW" altLang="en-US"/>
        </a:p>
      </dgm:t>
    </dgm:pt>
    <dgm:pt modelId="{FBFC9FA3-F0DC-4B56-9077-708C4BE7BB2F}" type="pres">
      <dgm:prSet presAssocID="{7426EDF9-A9A9-4282-A7C0-218D6601A87E}" presName="node" presStyleLbl="node1" presStyleIdx="0" presStyleCnt="9" custScaleX="139626" custScaleY="14117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70CC54A-1918-4CC3-B689-48A96910B601}" type="pres">
      <dgm:prSet presAssocID="{E99FF29C-61AB-416B-A602-60E801DD90E9}" presName="Name9" presStyleLbl="parChTrans1D2" presStyleIdx="1" presStyleCnt="9"/>
      <dgm:spPr/>
      <dgm:t>
        <a:bodyPr/>
        <a:lstStyle/>
        <a:p>
          <a:endParaRPr lang="zh-TW" altLang="en-US"/>
        </a:p>
      </dgm:t>
    </dgm:pt>
    <dgm:pt modelId="{3B7CDA78-349A-4825-AEE0-A6316853AABC}" type="pres">
      <dgm:prSet presAssocID="{E99FF29C-61AB-416B-A602-60E801DD90E9}" presName="connTx" presStyleLbl="parChTrans1D2" presStyleIdx="1" presStyleCnt="9"/>
      <dgm:spPr/>
      <dgm:t>
        <a:bodyPr/>
        <a:lstStyle/>
        <a:p>
          <a:endParaRPr lang="zh-TW" altLang="en-US"/>
        </a:p>
      </dgm:t>
    </dgm:pt>
    <dgm:pt modelId="{38F51EE4-57E1-4619-B977-7796FA54F8EF}" type="pres">
      <dgm:prSet presAssocID="{36075DBA-FC79-480B-B9C7-2F58207CE72A}" presName="node" presStyleLbl="node1" presStyleIdx="1" presStyleCnt="9" custScaleX="139626" custScaleY="14117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8E1C4B0-AF61-4218-A419-FC446F045911}" type="pres">
      <dgm:prSet presAssocID="{B55CAAF5-9F99-4DBB-AC12-44A003A7AE67}" presName="Name9" presStyleLbl="parChTrans1D2" presStyleIdx="2" presStyleCnt="9"/>
      <dgm:spPr/>
      <dgm:t>
        <a:bodyPr/>
        <a:lstStyle/>
        <a:p>
          <a:endParaRPr lang="zh-TW" altLang="en-US"/>
        </a:p>
      </dgm:t>
    </dgm:pt>
    <dgm:pt modelId="{80ED8CA3-86BE-4FBC-820B-61FDA880ADDB}" type="pres">
      <dgm:prSet presAssocID="{B55CAAF5-9F99-4DBB-AC12-44A003A7AE67}" presName="connTx" presStyleLbl="parChTrans1D2" presStyleIdx="2" presStyleCnt="9"/>
      <dgm:spPr/>
      <dgm:t>
        <a:bodyPr/>
        <a:lstStyle/>
        <a:p>
          <a:endParaRPr lang="zh-TW" altLang="en-US"/>
        </a:p>
      </dgm:t>
    </dgm:pt>
    <dgm:pt modelId="{DE8C01E8-B6E7-4188-A017-6424FD659C05}" type="pres">
      <dgm:prSet presAssocID="{4338B41C-3A6F-431A-B43F-0FCFB9EF206A}" presName="node" presStyleLbl="node1" presStyleIdx="2" presStyleCnt="9" custScaleX="139626" custScaleY="14117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FEE248C-DA87-4BDC-8B24-1AFBC72F15FA}" type="pres">
      <dgm:prSet presAssocID="{E02B5FD5-5CB2-4927-9EF6-ED40898A1209}" presName="Name9" presStyleLbl="parChTrans1D2" presStyleIdx="3" presStyleCnt="9"/>
      <dgm:spPr/>
      <dgm:t>
        <a:bodyPr/>
        <a:lstStyle/>
        <a:p>
          <a:endParaRPr lang="zh-TW" altLang="en-US"/>
        </a:p>
      </dgm:t>
    </dgm:pt>
    <dgm:pt modelId="{0B8EC3AB-AD86-4246-A887-A6BC2430EB51}" type="pres">
      <dgm:prSet presAssocID="{E02B5FD5-5CB2-4927-9EF6-ED40898A1209}" presName="connTx" presStyleLbl="parChTrans1D2" presStyleIdx="3" presStyleCnt="9"/>
      <dgm:spPr/>
      <dgm:t>
        <a:bodyPr/>
        <a:lstStyle/>
        <a:p>
          <a:endParaRPr lang="zh-TW" altLang="en-US"/>
        </a:p>
      </dgm:t>
    </dgm:pt>
    <dgm:pt modelId="{CC20B9E8-1732-4B3B-A59A-E9BA2593CCFF}" type="pres">
      <dgm:prSet presAssocID="{40303B3B-7FE0-4CB9-A4BD-80BD122ED56C}" presName="node" presStyleLbl="node1" presStyleIdx="3" presStyleCnt="9" custScaleX="139626" custScaleY="14117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D1EE229-DFB4-4236-90BE-CC0FDE754A00}" type="pres">
      <dgm:prSet presAssocID="{CC4DD4B3-F795-49EE-BEAE-E779648336B8}" presName="Name9" presStyleLbl="parChTrans1D2" presStyleIdx="4" presStyleCnt="9"/>
      <dgm:spPr/>
      <dgm:t>
        <a:bodyPr/>
        <a:lstStyle/>
        <a:p>
          <a:endParaRPr lang="zh-TW" altLang="en-US"/>
        </a:p>
      </dgm:t>
    </dgm:pt>
    <dgm:pt modelId="{0C68B8B7-FBA8-40CF-9B98-40B0248F78CB}" type="pres">
      <dgm:prSet presAssocID="{CC4DD4B3-F795-49EE-BEAE-E779648336B8}" presName="connTx" presStyleLbl="parChTrans1D2" presStyleIdx="4" presStyleCnt="9"/>
      <dgm:spPr/>
      <dgm:t>
        <a:bodyPr/>
        <a:lstStyle/>
        <a:p>
          <a:endParaRPr lang="zh-TW" altLang="en-US"/>
        </a:p>
      </dgm:t>
    </dgm:pt>
    <dgm:pt modelId="{B38E88CE-1F53-48B4-86E3-E14788DD4F0C}" type="pres">
      <dgm:prSet presAssocID="{E854A174-9792-4939-97B8-C6BFF4F8DA7C}" presName="node" presStyleLbl="node1" presStyleIdx="4" presStyleCnt="9" custScaleX="139626" custScaleY="14117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B17DFDD-6472-47C5-947E-6869FCDA7DA9}" type="pres">
      <dgm:prSet presAssocID="{7AF0CADA-E532-4DF8-B4F0-B44E2E3EE2E3}" presName="Name9" presStyleLbl="parChTrans1D2" presStyleIdx="5" presStyleCnt="9"/>
      <dgm:spPr/>
      <dgm:t>
        <a:bodyPr/>
        <a:lstStyle/>
        <a:p>
          <a:endParaRPr lang="zh-TW" altLang="en-US"/>
        </a:p>
      </dgm:t>
    </dgm:pt>
    <dgm:pt modelId="{4F34EA64-628D-4226-A50C-330C5018D2A4}" type="pres">
      <dgm:prSet presAssocID="{7AF0CADA-E532-4DF8-B4F0-B44E2E3EE2E3}" presName="connTx" presStyleLbl="parChTrans1D2" presStyleIdx="5" presStyleCnt="9"/>
      <dgm:spPr/>
      <dgm:t>
        <a:bodyPr/>
        <a:lstStyle/>
        <a:p>
          <a:endParaRPr lang="zh-TW" altLang="en-US"/>
        </a:p>
      </dgm:t>
    </dgm:pt>
    <dgm:pt modelId="{581F8213-96CD-4AA9-8330-870CDBA36E86}" type="pres">
      <dgm:prSet presAssocID="{A9B1B3F8-4082-48EE-A879-739C1C561D29}" presName="node" presStyleLbl="node1" presStyleIdx="5" presStyleCnt="9" custScaleX="139626" custScaleY="14117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57F6E4B-C461-4CC9-B312-16C5DCE3C865}" type="pres">
      <dgm:prSet presAssocID="{67FDC2BA-2176-44D4-B816-C61B323AAFC0}" presName="Name9" presStyleLbl="parChTrans1D2" presStyleIdx="6" presStyleCnt="9"/>
      <dgm:spPr/>
      <dgm:t>
        <a:bodyPr/>
        <a:lstStyle/>
        <a:p>
          <a:endParaRPr lang="zh-TW" altLang="en-US"/>
        </a:p>
      </dgm:t>
    </dgm:pt>
    <dgm:pt modelId="{2A8FACA5-1F9A-4FCA-8A59-F3DEA97A1BF9}" type="pres">
      <dgm:prSet presAssocID="{67FDC2BA-2176-44D4-B816-C61B323AAFC0}" presName="connTx" presStyleLbl="parChTrans1D2" presStyleIdx="6" presStyleCnt="9"/>
      <dgm:spPr/>
      <dgm:t>
        <a:bodyPr/>
        <a:lstStyle/>
        <a:p>
          <a:endParaRPr lang="zh-TW" altLang="en-US"/>
        </a:p>
      </dgm:t>
    </dgm:pt>
    <dgm:pt modelId="{A033824A-807B-4F2E-8C23-9A3431A31051}" type="pres">
      <dgm:prSet presAssocID="{0962619F-6237-40AD-A74C-305A8007C33C}" presName="node" presStyleLbl="node1" presStyleIdx="6" presStyleCnt="9" custScaleX="139626" custScaleY="14117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C7B129E-BF20-4EF5-AF76-4D040AE68527}" type="pres">
      <dgm:prSet presAssocID="{AAE728E9-BA5C-493D-8F2A-EF9FCAD3DE6B}" presName="Name9" presStyleLbl="parChTrans1D2" presStyleIdx="7" presStyleCnt="9"/>
      <dgm:spPr/>
      <dgm:t>
        <a:bodyPr/>
        <a:lstStyle/>
        <a:p>
          <a:endParaRPr lang="zh-TW" altLang="en-US"/>
        </a:p>
      </dgm:t>
    </dgm:pt>
    <dgm:pt modelId="{C19533AE-EF5F-444E-964E-FE9DBA9253D7}" type="pres">
      <dgm:prSet presAssocID="{AAE728E9-BA5C-493D-8F2A-EF9FCAD3DE6B}" presName="connTx" presStyleLbl="parChTrans1D2" presStyleIdx="7" presStyleCnt="9"/>
      <dgm:spPr/>
      <dgm:t>
        <a:bodyPr/>
        <a:lstStyle/>
        <a:p>
          <a:endParaRPr lang="zh-TW" altLang="en-US"/>
        </a:p>
      </dgm:t>
    </dgm:pt>
    <dgm:pt modelId="{FCDBB946-4F1F-4F02-8D6C-F0D467BC619E}" type="pres">
      <dgm:prSet presAssocID="{D0C52A4C-52C3-4ADF-B1BD-FCC6F5F78863}" presName="node" presStyleLbl="node1" presStyleIdx="7" presStyleCnt="9" custScaleX="139626" custScaleY="14117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CFFDFBA-40FE-46B8-AFC5-08F729BE2D82}" type="pres">
      <dgm:prSet presAssocID="{005AB27A-58EA-4755-8E0A-D02EE26B2438}" presName="Name9" presStyleLbl="parChTrans1D2" presStyleIdx="8" presStyleCnt="9"/>
      <dgm:spPr/>
      <dgm:t>
        <a:bodyPr/>
        <a:lstStyle/>
        <a:p>
          <a:endParaRPr lang="zh-TW" altLang="en-US"/>
        </a:p>
      </dgm:t>
    </dgm:pt>
    <dgm:pt modelId="{F3E78091-4E86-478A-9EA4-5A5455AF695A}" type="pres">
      <dgm:prSet presAssocID="{005AB27A-58EA-4755-8E0A-D02EE26B2438}" presName="connTx" presStyleLbl="parChTrans1D2" presStyleIdx="8" presStyleCnt="9"/>
      <dgm:spPr/>
      <dgm:t>
        <a:bodyPr/>
        <a:lstStyle/>
        <a:p>
          <a:endParaRPr lang="zh-TW" altLang="en-US"/>
        </a:p>
      </dgm:t>
    </dgm:pt>
    <dgm:pt modelId="{527B0E5A-8976-4C19-A0C9-522ADD9AF03C}" type="pres">
      <dgm:prSet presAssocID="{A1773AC6-048E-41DB-B907-B397ED363F09}" presName="node" presStyleLbl="node1" presStyleIdx="8" presStyleCnt="9" custScaleX="139626" custScaleY="14117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CC01DCA-DB23-4194-9126-C8C9C488E13C}" type="presOf" srcId="{005AB27A-58EA-4755-8E0A-D02EE26B2438}" destId="{F3E78091-4E86-478A-9EA4-5A5455AF695A}" srcOrd="1" destOrd="0" presId="urn:microsoft.com/office/officeart/2005/8/layout/radial1"/>
    <dgm:cxn modelId="{24EDC7D5-32A8-495A-8F70-3244D98482D8}" type="presOf" srcId="{7426EDF9-A9A9-4282-A7C0-218D6601A87E}" destId="{FBFC9FA3-F0DC-4B56-9077-708C4BE7BB2F}" srcOrd="0" destOrd="0" presId="urn:microsoft.com/office/officeart/2005/8/layout/radial1"/>
    <dgm:cxn modelId="{9B8F7928-A414-42AA-BC25-CC902449B4A6}" type="presOf" srcId="{5DB66AF8-086E-4E9A-9BCF-075B3CAE75CF}" destId="{9CBB195E-FB98-4EEB-8DE0-EC5E73771D15}" srcOrd="0" destOrd="0" presId="urn:microsoft.com/office/officeart/2005/8/layout/radial1"/>
    <dgm:cxn modelId="{F11F17CC-51BF-4D57-935A-40A7A4BF05AE}" type="presOf" srcId="{67FDC2BA-2176-44D4-B816-C61B323AAFC0}" destId="{2A8FACA5-1F9A-4FCA-8A59-F3DEA97A1BF9}" srcOrd="1" destOrd="0" presId="urn:microsoft.com/office/officeart/2005/8/layout/radial1"/>
    <dgm:cxn modelId="{1325A1E2-8E58-4846-BF20-1A99498E3345}" type="presOf" srcId="{36075DBA-FC79-480B-B9C7-2F58207CE72A}" destId="{38F51EE4-57E1-4619-B977-7796FA54F8EF}" srcOrd="0" destOrd="0" presId="urn:microsoft.com/office/officeart/2005/8/layout/radial1"/>
    <dgm:cxn modelId="{9689F8A0-0C6F-4E60-AF90-4CAE9504BC5E}" type="presOf" srcId="{E02B5FD5-5CB2-4927-9EF6-ED40898A1209}" destId="{DFEE248C-DA87-4BDC-8B24-1AFBC72F15FA}" srcOrd="0" destOrd="0" presId="urn:microsoft.com/office/officeart/2005/8/layout/radial1"/>
    <dgm:cxn modelId="{35A5877A-206B-4F9F-9AAF-A2E50BD222FA}" srcId="{5DB66AF8-086E-4E9A-9BCF-075B3CAE75CF}" destId="{A1773AC6-048E-41DB-B907-B397ED363F09}" srcOrd="8" destOrd="0" parTransId="{005AB27A-58EA-4755-8E0A-D02EE26B2438}" sibTransId="{50E5E540-AA69-43C3-9369-327215FDD943}"/>
    <dgm:cxn modelId="{AE788C8B-0536-4D37-AC3A-E4B022BF6BF2}" srcId="{5DB66AF8-086E-4E9A-9BCF-075B3CAE75CF}" destId="{36075DBA-FC79-480B-B9C7-2F58207CE72A}" srcOrd="1" destOrd="0" parTransId="{E99FF29C-61AB-416B-A602-60E801DD90E9}" sibTransId="{3719E0D8-894A-4866-B868-9E91B7E88E6C}"/>
    <dgm:cxn modelId="{02AAE3AF-E205-453A-B2EE-69B7E37B623F}" type="presOf" srcId="{67FDC2BA-2176-44D4-B816-C61B323AAFC0}" destId="{957F6E4B-C461-4CC9-B312-16C5DCE3C865}" srcOrd="0" destOrd="0" presId="urn:microsoft.com/office/officeart/2005/8/layout/radial1"/>
    <dgm:cxn modelId="{A286FF91-FC63-4FD2-862D-3FDF2DAF077B}" srcId="{5DB66AF8-086E-4E9A-9BCF-075B3CAE75CF}" destId="{0962619F-6237-40AD-A74C-305A8007C33C}" srcOrd="6" destOrd="0" parTransId="{67FDC2BA-2176-44D4-B816-C61B323AAFC0}" sibTransId="{F7A0EA52-D2FC-4E67-9A6C-95A0BD847EA2}"/>
    <dgm:cxn modelId="{AE169B0C-236F-48F8-B0DC-7D53B30C33B3}" type="presOf" srcId="{D0C52A4C-52C3-4ADF-B1BD-FCC6F5F78863}" destId="{FCDBB946-4F1F-4F02-8D6C-F0D467BC619E}" srcOrd="0" destOrd="0" presId="urn:microsoft.com/office/officeart/2005/8/layout/radial1"/>
    <dgm:cxn modelId="{17685848-6E8A-4A47-89B6-725B5B400DCE}" srcId="{5DB66AF8-086E-4E9A-9BCF-075B3CAE75CF}" destId="{4338B41C-3A6F-431A-B43F-0FCFB9EF206A}" srcOrd="2" destOrd="0" parTransId="{B55CAAF5-9F99-4DBB-AC12-44A003A7AE67}" sibTransId="{71849788-C920-4432-A578-5F5AB5379188}"/>
    <dgm:cxn modelId="{C248EC57-01C2-42E3-AA9F-336CECC0E241}" type="presOf" srcId="{0962619F-6237-40AD-A74C-305A8007C33C}" destId="{A033824A-807B-4F2E-8C23-9A3431A31051}" srcOrd="0" destOrd="0" presId="urn:microsoft.com/office/officeart/2005/8/layout/radial1"/>
    <dgm:cxn modelId="{4298E953-8EAC-4097-8F84-743B84F18AF9}" srcId="{5DB66AF8-086E-4E9A-9BCF-075B3CAE75CF}" destId="{40303B3B-7FE0-4CB9-A4BD-80BD122ED56C}" srcOrd="3" destOrd="0" parTransId="{E02B5FD5-5CB2-4927-9EF6-ED40898A1209}" sibTransId="{A7209787-9FE6-45C0-940D-7F96D27D73DC}"/>
    <dgm:cxn modelId="{BAB6FC9A-4F8C-4B11-B8EE-921C26828F26}" type="presOf" srcId="{E02B5FD5-5CB2-4927-9EF6-ED40898A1209}" destId="{0B8EC3AB-AD86-4246-A887-A6BC2430EB51}" srcOrd="1" destOrd="0" presId="urn:microsoft.com/office/officeart/2005/8/layout/radial1"/>
    <dgm:cxn modelId="{E8CD8862-D0F3-4A7A-A7D3-2D455AB332F5}" srcId="{5DB66AF8-086E-4E9A-9BCF-075B3CAE75CF}" destId="{7426EDF9-A9A9-4282-A7C0-218D6601A87E}" srcOrd="0" destOrd="0" parTransId="{411E7494-5026-47E1-BA61-3F0A4F126DDE}" sibTransId="{118C2F5C-F0A6-4617-9981-1F3E384F67A8}"/>
    <dgm:cxn modelId="{E5C190C8-4530-45DF-8DBB-31B6BDEFEA36}" type="presOf" srcId="{AAE728E9-BA5C-493D-8F2A-EF9FCAD3DE6B}" destId="{C19533AE-EF5F-444E-964E-FE9DBA9253D7}" srcOrd="1" destOrd="0" presId="urn:microsoft.com/office/officeart/2005/8/layout/radial1"/>
    <dgm:cxn modelId="{C4E4259B-1892-4AE8-847C-9829DD4FDEE4}" type="presOf" srcId="{A9B1B3F8-4082-48EE-A879-739C1C561D29}" destId="{581F8213-96CD-4AA9-8330-870CDBA36E86}" srcOrd="0" destOrd="0" presId="urn:microsoft.com/office/officeart/2005/8/layout/radial1"/>
    <dgm:cxn modelId="{55580C6A-CE21-4BDE-9157-FEF8743BE13A}" type="presOf" srcId="{7AF0CADA-E532-4DF8-B4F0-B44E2E3EE2E3}" destId="{4F34EA64-628D-4226-A50C-330C5018D2A4}" srcOrd="1" destOrd="0" presId="urn:microsoft.com/office/officeart/2005/8/layout/radial1"/>
    <dgm:cxn modelId="{052A924B-8E2C-4B37-AF81-63B82F83B1F8}" srcId="{5DB66AF8-086E-4E9A-9BCF-075B3CAE75CF}" destId="{E854A174-9792-4939-97B8-C6BFF4F8DA7C}" srcOrd="4" destOrd="0" parTransId="{CC4DD4B3-F795-49EE-BEAE-E779648336B8}" sibTransId="{8BB532AF-6D31-49DA-B7D0-7A90D97E001F}"/>
    <dgm:cxn modelId="{936144EB-D0A6-4FD8-9BE0-FC24A9BA8C5B}" type="presOf" srcId="{411E7494-5026-47E1-BA61-3F0A4F126DDE}" destId="{5055F820-01C4-4EBF-848C-2639FC946EB8}" srcOrd="0" destOrd="0" presId="urn:microsoft.com/office/officeart/2005/8/layout/radial1"/>
    <dgm:cxn modelId="{7CF09DF0-D01F-4A9B-A6D8-AB01172CB598}" type="presOf" srcId="{B55CAAF5-9F99-4DBB-AC12-44A003A7AE67}" destId="{80ED8CA3-86BE-4FBC-820B-61FDA880ADDB}" srcOrd="1" destOrd="0" presId="urn:microsoft.com/office/officeart/2005/8/layout/radial1"/>
    <dgm:cxn modelId="{7A5ECF9A-81CC-410D-9C3A-1C8B529B45FB}" type="presOf" srcId="{CC4DD4B3-F795-49EE-BEAE-E779648336B8}" destId="{CD1EE229-DFB4-4236-90BE-CC0FDE754A00}" srcOrd="0" destOrd="0" presId="urn:microsoft.com/office/officeart/2005/8/layout/radial1"/>
    <dgm:cxn modelId="{6D09F72B-B753-4C8A-9E7B-11606795707B}" type="presOf" srcId="{E854A174-9792-4939-97B8-C6BFF4F8DA7C}" destId="{B38E88CE-1F53-48B4-86E3-E14788DD4F0C}" srcOrd="0" destOrd="0" presId="urn:microsoft.com/office/officeart/2005/8/layout/radial1"/>
    <dgm:cxn modelId="{CDEBA309-A26B-4E9E-B675-0917400F1FB6}" type="presOf" srcId="{411E7494-5026-47E1-BA61-3F0A4F126DDE}" destId="{58D8EC2E-9295-41EC-BE97-B9CE95427FEA}" srcOrd="1" destOrd="0" presId="urn:microsoft.com/office/officeart/2005/8/layout/radial1"/>
    <dgm:cxn modelId="{4C1CA429-4448-4D0F-9DE7-B6E5723023E9}" srcId="{5DB66AF8-086E-4E9A-9BCF-075B3CAE75CF}" destId="{A9B1B3F8-4082-48EE-A879-739C1C561D29}" srcOrd="5" destOrd="0" parTransId="{7AF0CADA-E532-4DF8-B4F0-B44E2E3EE2E3}" sibTransId="{47985B79-2393-4CB8-A0FB-54A78AD42786}"/>
    <dgm:cxn modelId="{0CA43295-E5B3-4DFA-A32A-F097F4B7C22E}" type="presOf" srcId="{A1773AC6-048E-41DB-B907-B397ED363F09}" destId="{527B0E5A-8976-4C19-A0C9-522ADD9AF03C}" srcOrd="0" destOrd="0" presId="urn:microsoft.com/office/officeart/2005/8/layout/radial1"/>
    <dgm:cxn modelId="{7B50E08C-EC38-4F64-92C9-2AEEE094841B}" type="presOf" srcId="{4338B41C-3A6F-431A-B43F-0FCFB9EF206A}" destId="{DE8C01E8-B6E7-4188-A017-6424FD659C05}" srcOrd="0" destOrd="0" presId="urn:microsoft.com/office/officeart/2005/8/layout/radial1"/>
    <dgm:cxn modelId="{A9796DAD-ED00-4697-BB26-8A46C97EDCB6}" type="presOf" srcId="{E99FF29C-61AB-416B-A602-60E801DD90E9}" destId="{3B7CDA78-349A-4825-AEE0-A6316853AABC}" srcOrd="1" destOrd="0" presId="urn:microsoft.com/office/officeart/2005/8/layout/radial1"/>
    <dgm:cxn modelId="{798CAA15-F124-47EC-B16C-E2E8C084C38E}" type="presOf" srcId="{AAE728E9-BA5C-493D-8F2A-EF9FCAD3DE6B}" destId="{5C7B129E-BF20-4EF5-AF76-4D040AE68527}" srcOrd="0" destOrd="0" presId="urn:microsoft.com/office/officeart/2005/8/layout/radial1"/>
    <dgm:cxn modelId="{AA8AE4F1-F812-4F6A-BFA2-5382CACD925B}" type="presOf" srcId="{CC4DD4B3-F795-49EE-BEAE-E779648336B8}" destId="{0C68B8B7-FBA8-40CF-9B98-40B0248F78CB}" srcOrd="1" destOrd="0" presId="urn:microsoft.com/office/officeart/2005/8/layout/radial1"/>
    <dgm:cxn modelId="{F3D61613-1911-49C0-89FA-071B726E880D}" type="presOf" srcId="{E99FF29C-61AB-416B-A602-60E801DD90E9}" destId="{B70CC54A-1918-4CC3-B689-48A96910B601}" srcOrd="0" destOrd="0" presId="urn:microsoft.com/office/officeart/2005/8/layout/radial1"/>
    <dgm:cxn modelId="{48FA6ADA-6C33-4FC7-B649-30038FDE82EA}" type="presOf" srcId="{7AF0CADA-E532-4DF8-B4F0-B44E2E3EE2E3}" destId="{5B17DFDD-6472-47C5-947E-6869FCDA7DA9}" srcOrd="0" destOrd="0" presId="urn:microsoft.com/office/officeart/2005/8/layout/radial1"/>
    <dgm:cxn modelId="{298C8B95-4F68-43AA-A659-3F81F6DF1289}" type="presOf" srcId="{005AB27A-58EA-4755-8E0A-D02EE26B2438}" destId="{ECFFDFBA-40FE-46B8-AFC5-08F729BE2D82}" srcOrd="0" destOrd="0" presId="urn:microsoft.com/office/officeart/2005/8/layout/radial1"/>
    <dgm:cxn modelId="{343C5C81-0183-4E4F-8865-146E1B062D35}" srcId="{FBFB299E-37D1-4595-9BB9-72E0E6829E44}" destId="{5DB66AF8-086E-4E9A-9BCF-075B3CAE75CF}" srcOrd="0" destOrd="0" parTransId="{F604ED32-A6B8-4AF1-B706-C2C2D417C428}" sibTransId="{1C01C538-03E7-4976-9AC1-F7323AF26A17}"/>
    <dgm:cxn modelId="{594873E6-D547-48A9-AB35-476A778CB766}" srcId="{5DB66AF8-086E-4E9A-9BCF-075B3CAE75CF}" destId="{D0C52A4C-52C3-4ADF-B1BD-FCC6F5F78863}" srcOrd="7" destOrd="0" parTransId="{AAE728E9-BA5C-493D-8F2A-EF9FCAD3DE6B}" sibTransId="{21DB5D45-5FBA-40A5-80C6-12BB5247F548}"/>
    <dgm:cxn modelId="{F46FC9B7-2556-4605-901F-5A637E6B1CB0}" type="presOf" srcId="{B55CAAF5-9F99-4DBB-AC12-44A003A7AE67}" destId="{48E1C4B0-AF61-4218-A419-FC446F045911}" srcOrd="0" destOrd="0" presId="urn:microsoft.com/office/officeart/2005/8/layout/radial1"/>
    <dgm:cxn modelId="{999831C8-3DDB-42CF-82C8-893D8361CCF7}" type="presOf" srcId="{FBFB299E-37D1-4595-9BB9-72E0E6829E44}" destId="{BE0385E0-8419-43FB-B39F-67622594B20F}" srcOrd="0" destOrd="0" presId="urn:microsoft.com/office/officeart/2005/8/layout/radial1"/>
    <dgm:cxn modelId="{B8C4E4A8-E76A-4969-8387-AEEF5CB72E09}" type="presOf" srcId="{40303B3B-7FE0-4CB9-A4BD-80BD122ED56C}" destId="{CC20B9E8-1732-4B3B-A59A-E9BA2593CCFF}" srcOrd="0" destOrd="0" presId="urn:microsoft.com/office/officeart/2005/8/layout/radial1"/>
    <dgm:cxn modelId="{A82C9B6E-ED10-40FD-9727-B0C12448688C}" type="presParOf" srcId="{BE0385E0-8419-43FB-B39F-67622594B20F}" destId="{9CBB195E-FB98-4EEB-8DE0-EC5E73771D15}" srcOrd="0" destOrd="0" presId="urn:microsoft.com/office/officeart/2005/8/layout/radial1"/>
    <dgm:cxn modelId="{11E2B36E-3A63-4160-BF85-263D83E3E55B}" type="presParOf" srcId="{BE0385E0-8419-43FB-B39F-67622594B20F}" destId="{5055F820-01C4-4EBF-848C-2639FC946EB8}" srcOrd="1" destOrd="0" presId="urn:microsoft.com/office/officeart/2005/8/layout/radial1"/>
    <dgm:cxn modelId="{1EDD9DC8-695D-4280-BD92-47AC250E4C0D}" type="presParOf" srcId="{5055F820-01C4-4EBF-848C-2639FC946EB8}" destId="{58D8EC2E-9295-41EC-BE97-B9CE95427FEA}" srcOrd="0" destOrd="0" presId="urn:microsoft.com/office/officeart/2005/8/layout/radial1"/>
    <dgm:cxn modelId="{CC278B17-6DDD-42B6-9EBA-A9DEC46261C5}" type="presParOf" srcId="{BE0385E0-8419-43FB-B39F-67622594B20F}" destId="{FBFC9FA3-F0DC-4B56-9077-708C4BE7BB2F}" srcOrd="2" destOrd="0" presId="urn:microsoft.com/office/officeart/2005/8/layout/radial1"/>
    <dgm:cxn modelId="{C93F5B61-146E-4186-8D05-3667031B6A5E}" type="presParOf" srcId="{BE0385E0-8419-43FB-B39F-67622594B20F}" destId="{B70CC54A-1918-4CC3-B689-48A96910B601}" srcOrd="3" destOrd="0" presId="urn:microsoft.com/office/officeart/2005/8/layout/radial1"/>
    <dgm:cxn modelId="{B752B818-C06F-4BFF-ABAD-D820BA4538CB}" type="presParOf" srcId="{B70CC54A-1918-4CC3-B689-48A96910B601}" destId="{3B7CDA78-349A-4825-AEE0-A6316853AABC}" srcOrd="0" destOrd="0" presId="urn:microsoft.com/office/officeart/2005/8/layout/radial1"/>
    <dgm:cxn modelId="{76A95BA2-5921-4373-9C89-E53BC632DB4B}" type="presParOf" srcId="{BE0385E0-8419-43FB-B39F-67622594B20F}" destId="{38F51EE4-57E1-4619-B977-7796FA54F8EF}" srcOrd="4" destOrd="0" presId="urn:microsoft.com/office/officeart/2005/8/layout/radial1"/>
    <dgm:cxn modelId="{B467CF6C-66F1-494B-B532-80AC62791A80}" type="presParOf" srcId="{BE0385E0-8419-43FB-B39F-67622594B20F}" destId="{48E1C4B0-AF61-4218-A419-FC446F045911}" srcOrd="5" destOrd="0" presId="urn:microsoft.com/office/officeart/2005/8/layout/radial1"/>
    <dgm:cxn modelId="{181E675F-E498-408C-B2B7-EC814233DEB9}" type="presParOf" srcId="{48E1C4B0-AF61-4218-A419-FC446F045911}" destId="{80ED8CA3-86BE-4FBC-820B-61FDA880ADDB}" srcOrd="0" destOrd="0" presId="urn:microsoft.com/office/officeart/2005/8/layout/radial1"/>
    <dgm:cxn modelId="{2D94E887-0664-4A3B-969C-30163DC8763E}" type="presParOf" srcId="{BE0385E0-8419-43FB-B39F-67622594B20F}" destId="{DE8C01E8-B6E7-4188-A017-6424FD659C05}" srcOrd="6" destOrd="0" presId="urn:microsoft.com/office/officeart/2005/8/layout/radial1"/>
    <dgm:cxn modelId="{35B94284-D141-4350-B497-7E94D2BC7211}" type="presParOf" srcId="{BE0385E0-8419-43FB-B39F-67622594B20F}" destId="{DFEE248C-DA87-4BDC-8B24-1AFBC72F15FA}" srcOrd="7" destOrd="0" presId="urn:microsoft.com/office/officeart/2005/8/layout/radial1"/>
    <dgm:cxn modelId="{7FCD87EF-4AD9-4199-9D1B-D85376AC800B}" type="presParOf" srcId="{DFEE248C-DA87-4BDC-8B24-1AFBC72F15FA}" destId="{0B8EC3AB-AD86-4246-A887-A6BC2430EB51}" srcOrd="0" destOrd="0" presId="urn:microsoft.com/office/officeart/2005/8/layout/radial1"/>
    <dgm:cxn modelId="{4971DDA7-0F55-4916-95B5-DA12A4DD5348}" type="presParOf" srcId="{BE0385E0-8419-43FB-B39F-67622594B20F}" destId="{CC20B9E8-1732-4B3B-A59A-E9BA2593CCFF}" srcOrd="8" destOrd="0" presId="urn:microsoft.com/office/officeart/2005/8/layout/radial1"/>
    <dgm:cxn modelId="{EC6FA407-B226-43B1-B3DD-2A1D38BBE3AA}" type="presParOf" srcId="{BE0385E0-8419-43FB-B39F-67622594B20F}" destId="{CD1EE229-DFB4-4236-90BE-CC0FDE754A00}" srcOrd="9" destOrd="0" presId="urn:microsoft.com/office/officeart/2005/8/layout/radial1"/>
    <dgm:cxn modelId="{84084181-9DEF-43C2-85E1-DC2491919676}" type="presParOf" srcId="{CD1EE229-DFB4-4236-90BE-CC0FDE754A00}" destId="{0C68B8B7-FBA8-40CF-9B98-40B0248F78CB}" srcOrd="0" destOrd="0" presId="urn:microsoft.com/office/officeart/2005/8/layout/radial1"/>
    <dgm:cxn modelId="{F3720D61-1B03-404C-9995-9B4342AA9E11}" type="presParOf" srcId="{BE0385E0-8419-43FB-B39F-67622594B20F}" destId="{B38E88CE-1F53-48B4-86E3-E14788DD4F0C}" srcOrd="10" destOrd="0" presId="urn:microsoft.com/office/officeart/2005/8/layout/radial1"/>
    <dgm:cxn modelId="{BB5DC071-534D-46E6-893C-FD79410E3937}" type="presParOf" srcId="{BE0385E0-8419-43FB-B39F-67622594B20F}" destId="{5B17DFDD-6472-47C5-947E-6869FCDA7DA9}" srcOrd="11" destOrd="0" presId="urn:microsoft.com/office/officeart/2005/8/layout/radial1"/>
    <dgm:cxn modelId="{F6BEAC0C-CDB4-4044-8707-A45D2370ACB1}" type="presParOf" srcId="{5B17DFDD-6472-47C5-947E-6869FCDA7DA9}" destId="{4F34EA64-628D-4226-A50C-330C5018D2A4}" srcOrd="0" destOrd="0" presId="urn:microsoft.com/office/officeart/2005/8/layout/radial1"/>
    <dgm:cxn modelId="{E5665551-743C-4B5A-B82F-8EFB4F516ED7}" type="presParOf" srcId="{BE0385E0-8419-43FB-B39F-67622594B20F}" destId="{581F8213-96CD-4AA9-8330-870CDBA36E86}" srcOrd="12" destOrd="0" presId="urn:microsoft.com/office/officeart/2005/8/layout/radial1"/>
    <dgm:cxn modelId="{2889EE8A-52B6-45D3-85C7-1D55D8B60DDE}" type="presParOf" srcId="{BE0385E0-8419-43FB-B39F-67622594B20F}" destId="{957F6E4B-C461-4CC9-B312-16C5DCE3C865}" srcOrd="13" destOrd="0" presId="urn:microsoft.com/office/officeart/2005/8/layout/radial1"/>
    <dgm:cxn modelId="{066D1CE9-CD29-4CA5-914D-599DC34532DF}" type="presParOf" srcId="{957F6E4B-C461-4CC9-B312-16C5DCE3C865}" destId="{2A8FACA5-1F9A-4FCA-8A59-F3DEA97A1BF9}" srcOrd="0" destOrd="0" presId="urn:microsoft.com/office/officeart/2005/8/layout/radial1"/>
    <dgm:cxn modelId="{85E5D230-DCDC-4CA2-8640-2E4294C03CD4}" type="presParOf" srcId="{BE0385E0-8419-43FB-B39F-67622594B20F}" destId="{A033824A-807B-4F2E-8C23-9A3431A31051}" srcOrd="14" destOrd="0" presId="urn:microsoft.com/office/officeart/2005/8/layout/radial1"/>
    <dgm:cxn modelId="{21C6DB76-A08E-4C9E-A7B3-A45433A0E930}" type="presParOf" srcId="{BE0385E0-8419-43FB-B39F-67622594B20F}" destId="{5C7B129E-BF20-4EF5-AF76-4D040AE68527}" srcOrd="15" destOrd="0" presId="urn:microsoft.com/office/officeart/2005/8/layout/radial1"/>
    <dgm:cxn modelId="{358C4CD2-911D-4FD8-BC06-350FAF754EFA}" type="presParOf" srcId="{5C7B129E-BF20-4EF5-AF76-4D040AE68527}" destId="{C19533AE-EF5F-444E-964E-FE9DBA9253D7}" srcOrd="0" destOrd="0" presId="urn:microsoft.com/office/officeart/2005/8/layout/radial1"/>
    <dgm:cxn modelId="{5F8F5115-3454-4FE4-A9FD-6F75F1B6A975}" type="presParOf" srcId="{BE0385E0-8419-43FB-B39F-67622594B20F}" destId="{FCDBB946-4F1F-4F02-8D6C-F0D467BC619E}" srcOrd="16" destOrd="0" presId="urn:microsoft.com/office/officeart/2005/8/layout/radial1"/>
    <dgm:cxn modelId="{C5936802-B4F1-440F-8D9A-16FA93E04C48}" type="presParOf" srcId="{BE0385E0-8419-43FB-B39F-67622594B20F}" destId="{ECFFDFBA-40FE-46B8-AFC5-08F729BE2D82}" srcOrd="17" destOrd="0" presId="urn:microsoft.com/office/officeart/2005/8/layout/radial1"/>
    <dgm:cxn modelId="{C935BC41-82D7-49CE-849E-B40B33486533}" type="presParOf" srcId="{ECFFDFBA-40FE-46B8-AFC5-08F729BE2D82}" destId="{F3E78091-4E86-478A-9EA4-5A5455AF695A}" srcOrd="0" destOrd="0" presId="urn:microsoft.com/office/officeart/2005/8/layout/radial1"/>
    <dgm:cxn modelId="{E1A1C08E-FDC9-41A2-B984-9726FE652375}" type="presParOf" srcId="{BE0385E0-8419-43FB-B39F-67622594B20F}" destId="{527B0E5A-8976-4C19-A0C9-522ADD9AF03C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5A63C3-D96B-48F6-9D2B-B43325AF71A8}" type="doc">
      <dgm:prSet loTypeId="urn:microsoft.com/office/officeart/2005/8/layout/cycle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152CF2A1-A01F-4391-99A2-5CFE65B0CF90}">
      <dgm:prSet phldrT="[文字]"/>
      <dgm:spPr/>
      <dgm:t>
        <a:bodyPr/>
        <a:lstStyle/>
        <a:p>
          <a:r>
            <a:rPr lang="zh-TW" dirty="0" smtClean="0"/>
            <a:t>自主行動</a:t>
          </a:r>
          <a:endParaRPr lang="zh-TW" altLang="en-US" dirty="0"/>
        </a:p>
      </dgm:t>
    </dgm:pt>
    <dgm:pt modelId="{F719EF56-DFBD-4A9F-ADC0-ADDE98DB612B}" type="parTrans" cxnId="{C82E20C1-C342-4DDE-868A-81B381573277}">
      <dgm:prSet/>
      <dgm:spPr/>
      <dgm:t>
        <a:bodyPr/>
        <a:lstStyle/>
        <a:p>
          <a:endParaRPr lang="zh-TW" altLang="en-US"/>
        </a:p>
      </dgm:t>
    </dgm:pt>
    <dgm:pt modelId="{8AAE0793-F4D1-4E7F-906C-FE489A62C683}" type="sibTrans" cxnId="{C82E20C1-C342-4DDE-868A-81B381573277}">
      <dgm:prSet/>
      <dgm:spPr/>
      <dgm:t>
        <a:bodyPr/>
        <a:lstStyle/>
        <a:p>
          <a:endParaRPr lang="zh-TW" altLang="en-US"/>
        </a:p>
      </dgm:t>
    </dgm:pt>
    <dgm:pt modelId="{FD5DE1E6-A992-45B4-A471-44EEC4ECDE56}">
      <dgm:prSet phldrT="[文字]"/>
      <dgm:spPr/>
      <dgm:t>
        <a:bodyPr/>
        <a:lstStyle/>
        <a:p>
          <a:r>
            <a:rPr lang="zh-TW" dirty="0" smtClean="0"/>
            <a:t>社會參與</a:t>
          </a:r>
          <a:endParaRPr lang="zh-TW" altLang="en-US" dirty="0"/>
        </a:p>
      </dgm:t>
    </dgm:pt>
    <dgm:pt modelId="{53585C33-8C6A-40E1-AE87-F2F1B095F9C9}" type="parTrans" cxnId="{830E44FE-7D0C-4359-B3E4-DD0595421F39}">
      <dgm:prSet/>
      <dgm:spPr/>
      <dgm:t>
        <a:bodyPr/>
        <a:lstStyle/>
        <a:p>
          <a:endParaRPr lang="zh-TW" altLang="en-US"/>
        </a:p>
      </dgm:t>
    </dgm:pt>
    <dgm:pt modelId="{8057ECBE-5859-4A0E-8CC8-393AEDF2245F}" type="sibTrans" cxnId="{830E44FE-7D0C-4359-B3E4-DD0595421F39}">
      <dgm:prSet/>
      <dgm:spPr/>
      <dgm:t>
        <a:bodyPr/>
        <a:lstStyle/>
        <a:p>
          <a:endParaRPr lang="zh-TW" altLang="en-US"/>
        </a:p>
      </dgm:t>
    </dgm:pt>
    <dgm:pt modelId="{D223558D-7A32-4BCC-B909-415535147DF4}">
      <dgm:prSet phldrT="[文字]"/>
      <dgm:spPr/>
      <dgm:t>
        <a:bodyPr/>
        <a:lstStyle/>
        <a:p>
          <a:r>
            <a:rPr lang="zh-TW" dirty="0" smtClean="0"/>
            <a:t>溝通互動</a:t>
          </a:r>
          <a:endParaRPr lang="zh-TW" altLang="en-US" dirty="0"/>
        </a:p>
      </dgm:t>
    </dgm:pt>
    <dgm:pt modelId="{455EAF91-5292-4460-8D69-D3374C045071}" type="parTrans" cxnId="{029A35D3-D920-435D-8A78-F939868685E2}">
      <dgm:prSet/>
      <dgm:spPr/>
      <dgm:t>
        <a:bodyPr/>
        <a:lstStyle/>
        <a:p>
          <a:endParaRPr lang="zh-TW" altLang="en-US"/>
        </a:p>
      </dgm:t>
    </dgm:pt>
    <dgm:pt modelId="{843F8C73-E276-41C4-B859-26CB607BC6E3}" type="sibTrans" cxnId="{029A35D3-D920-435D-8A78-F939868685E2}">
      <dgm:prSet/>
      <dgm:spPr/>
      <dgm:t>
        <a:bodyPr/>
        <a:lstStyle/>
        <a:p>
          <a:endParaRPr lang="zh-TW" altLang="en-US"/>
        </a:p>
      </dgm:t>
    </dgm:pt>
    <dgm:pt modelId="{1269293E-CBE4-4AD1-9D5D-D97EC20F6050}" type="pres">
      <dgm:prSet presAssocID="{455A63C3-D96B-48F6-9D2B-B43325AF71A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486B206-0EDD-4B57-B69D-6651835AB576}" type="pres">
      <dgm:prSet presAssocID="{152CF2A1-A01F-4391-99A2-5CFE65B0CF9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65A3E4F-052D-497F-B112-714267935654}" type="pres">
      <dgm:prSet presAssocID="{152CF2A1-A01F-4391-99A2-5CFE65B0CF90}" presName="spNode" presStyleCnt="0"/>
      <dgm:spPr/>
    </dgm:pt>
    <dgm:pt modelId="{DAC2F623-4ADA-4DCB-9BC6-48F6281CDCF2}" type="pres">
      <dgm:prSet presAssocID="{8AAE0793-F4D1-4E7F-906C-FE489A62C683}" presName="sibTrans" presStyleLbl="sibTrans1D1" presStyleIdx="0" presStyleCnt="3"/>
      <dgm:spPr/>
      <dgm:t>
        <a:bodyPr/>
        <a:lstStyle/>
        <a:p>
          <a:endParaRPr lang="zh-TW" altLang="en-US"/>
        </a:p>
      </dgm:t>
    </dgm:pt>
    <dgm:pt modelId="{4A5118A8-5AB3-4C62-B8C1-3577FEE10A9F}" type="pres">
      <dgm:prSet presAssocID="{D223558D-7A32-4BCC-B909-415535147DF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659248A-5D61-4D39-B1D3-D16B4CEF39A9}" type="pres">
      <dgm:prSet presAssocID="{D223558D-7A32-4BCC-B909-415535147DF4}" presName="spNode" presStyleCnt="0"/>
      <dgm:spPr/>
    </dgm:pt>
    <dgm:pt modelId="{319BC77E-06B6-4640-B456-3C8E28B64E6B}" type="pres">
      <dgm:prSet presAssocID="{843F8C73-E276-41C4-B859-26CB607BC6E3}" presName="sibTrans" presStyleLbl="sibTrans1D1" presStyleIdx="1" presStyleCnt="3"/>
      <dgm:spPr/>
      <dgm:t>
        <a:bodyPr/>
        <a:lstStyle/>
        <a:p>
          <a:endParaRPr lang="zh-TW" altLang="en-US"/>
        </a:p>
      </dgm:t>
    </dgm:pt>
    <dgm:pt modelId="{A5AB3342-5991-4098-9580-61F7AB8604A2}" type="pres">
      <dgm:prSet presAssocID="{FD5DE1E6-A992-45B4-A471-44EEC4ECDE5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0637839-3396-48FD-8052-D436B495065A}" type="pres">
      <dgm:prSet presAssocID="{FD5DE1E6-A992-45B4-A471-44EEC4ECDE56}" presName="spNode" presStyleCnt="0"/>
      <dgm:spPr/>
    </dgm:pt>
    <dgm:pt modelId="{A62E2123-0964-46EF-BB91-7483DB4222EC}" type="pres">
      <dgm:prSet presAssocID="{8057ECBE-5859-4A0E-8CC8-393AEDF2245F}" presName="sibTrans" presStyleLbl="sibTrans1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7CF7E980-87D8-4BE5-B015-AAE07A9620EB}" type="presOf" srcId="{843F8C73-E276-41C4-B859-26CB607BC6E3}" destId="{319BC77E-06B6-4640-B456-3C8E28B64E6B}" srcOrd="0" destOrd="0" presId="urn:microsoft.com/office/officeart/2005/8/layout/cycle6"/>
    <dgm:cxn modelId="{C82E20C1-C342-4DDE-868A-81B381573277}" srcId="{455A63C3-D96B-48F6-9D2B-B43325AF71A8}" destId="{152CF2A1-A01F-4391-99A2-5CFE65B0CF90}" srcOrd="0" destOrd="0" parTransId="{F719EF56-DFBD-4A9F-ADC0-ADDE98DB612B}" sibTransId="{8AAE0793-F4D1-4E7F-906C-FE489A62C683}"/>
    <dgm:cxn modelId="{7334E267-9560-4353-B383-423A677B7FE5}" type="presOf" srcId="{455A63C3-D96B-48F6-9D2B-B43325AF71A8}" destId="{1269293E-CBE4-4AD1-9D5D-D97EC20F6050}" srcOrd="0" destOrd="0" presId="urn:microsoft.com/office/officeart/2005/8/layout/cycle6"/>
    <dgm:cxn modelId="{1684522A-6DA7-4B60-9767-6B4F267FF801}" type="presOf" srcId="{8AAE0793-F4D1-4E7F-906C-FE489A62C683}" destId="{DAC2F623-4ADA-4DCB-9BC6-48F6281CDCF2}" srcOrd="0" destOrd="0" presId="urn:microsoft.com/office/officeart/2005/8/layout/cycle6"/>
    <dgm:cxn modelId="{029A35D3-D920-435D-8A78-F939868685E2}" srcId="{455A63C3-D96B-48F6-9D2B-B43325AF71A8}" destId="{D223558D-7A32-4BCC-B909-415535147DF4}" srcOrd="1" destOrd="0" parTransId="{455EAF91-5292-4460-8D69-D3374C045071}" sibTransId="{843F8C73-E276-41C4-B859-26CB607BC6E3}"/>
    <dgm:cxn modelId="{CFA67AB2-F2E3-4939-85C6-EF2E2ABF8EFC}" type="presOf" srcId="{D223558D-7A32-4BCC-B909-415535147DF4}" destId="{4A5118A8-5AB3-4C62-B8C1-3577FEE10A9F}" srcOrd="0" destOrd="0" presId="urn:microsoft.com/office/officeart/2005/8/layout/cycle6"/>
    <dgm:cxn modelId="{66A806D9-93CC-482D-A6A2-8E1B6AFD2269}" type="presOf" srcId="{FD5DE1E6-A992-45B4-A471-44EEC4ECDE56}" destId="{A5AB3342-5991-4098-9580-61F7AB8604A2}" srcOrd="0" destOrd="0" presId="urn:microsoft.com/office/officeart/2005/8/layout/cycle6"/>
    <dgm:cxn modelId="{830E44FE-7D0C-4359-B3E4-DD0595421F39}" srcId="{455A63C3-D96B-48F6-9D2B-B43325AF71A8}" destId="{FD5DE1E6-A992-45B4-A471-44EEC4ECDE56}" srcOrd="2" destOrd="0" parTransId="{53585C33-8C6A-40E1-AE87-F2F1B095F9C9}" sibTransId="{8057ECBE-5859-4A0E-8CC8-393AEDF2245F}"/>
    <dgm:cxn modelId="{13F95501-B9A3-4A80-832D-E32C4CB082EB}" type="presOf" srcId="{8057ECBE-5859-4A0E-8CC8-393AEDF2245F}" destId="{A62E2123-0964-46EF-BB91-7483DB4222EC}" srcOrd="0" destOrd="0" presId="urn:microsoft.com/office/officeart/2005/8/layout/cycle6"/>
    <dgm:cxn modelId="{6EBE6A40-5746-4E60-9C1D-A6AF81BA94C9}" type="presOf" srcId="{152CF2A1-A01F-4391-99A2-5CFE65B0CF90}" destId="{2486B206-0EDD-4B57-B69D-6651835AB576}" srcOrd="0" destOrd="0" presId="urn:microsoft.com/office/officeart/2005/8/layout/cycle6"/>
    <dgm:cxn modelId="{E5ED4EB3-EDDC-44DB-8375-96EC33F3D20A}" type="presParOf" srcId="{1269293E-CBE4-4AD1-9D5D-D97EC20F6050}" destId="{2486B206-0EDD-4B57-B69D-6651835AB576}" srcOrd="0" destOrd="0" presId="urn:microsoft.com/office/officeart/2005/8/layout/cycle6"/>
    <dgm:cxn modelId="{7751D508-9685-413B-B99A-EE3F4CDFDA2C}" type="presParOf" srcId="{1269293E-CBE4-4AD1-9D5D-D97EC20F6050}" destId="{665A3E4F-052D-497F-B112-714267935654}" srcOrd="1" destOrd="0" presId="urn:microsoft.com/office/officeart/2005/8/layout/cycle6"/>
    <dgm:cxn modelId="{E713BF84-53D0-41F1-B203-DC293EB26E33}" type="presParOf" srcId="{1269293E-CBE4-4AD1-9D5D-D97EC20F6050}" destId="{DAC2F623-4ADA-4DCB-9BC6-48F6281CDCF2}" srcOrd="2" destOrd="0" presId="urn:microsoft.com/office/officeart/2005/8/layout/cycle6"/>
    <dgm:cxn modelId="{52844648-6C60-436A-8C46-AD61B1250A1E}" type="presParOf" srcId="{1269293E-CBE4-4AD1-9D5D-D97EC20F6050}" destId="{4A5118A8-5AB3-4C62-B8C1-3577FEE10A9F}" srcOrd="3" destOrd="0" presId="urn:microsoft.com/office/officeart/2005/8/layout/cycle6"/>
    <dgm:cxn modelId="{91FA660D-FC43-4A5F-9532-91923E31A1FC}" type="presParOf" srcId="{1269293E-CBE4-4AD1-9D5D-D97EC20F6050}" destId="{C659248A-5D61-4D39-B1D3-D16B4CEF39A9}" srcOrd="4" destOrd="0" presId="urn:microsoft.com/office/officeart/2005/8/layout/cycle6"/>
    <dgm:cxn modelId="{50CB0D73-963D-4D4A-A605-56D881199C4D}" type="presParOf" srcId="{1269293E-CBE4-4AD1-9D5D-D97EC20F6050}" destId="{319BC77E-06B6-4640-B456-3C8E28B64E6B}" srcOrd="5" destOrd="0" presId="urn:microsoft.com/office/officeart/2005/8/layout/cycle6"/>
    <dgm:cxn modelId="{1A4526BA-2174-47AD-A5B8-F56F45B1736B}" type="presParOf" srcId="{1269293E-CBE4-4AD1-9D5D-D97EC20F6050}" destId="{A5AB3342-5991-4098-9580-61F7AB8604A2}" srcOrd="6" destOrd="0" presId="urn:microsoft.com/office/officeart/2005/8/layout/cycle6"/>
    <dgm:cxn modelId="{5E76E41C-EB5A-4B0D-A682-468924384292}" type="presParOf" srcId="{1269293E-CBE4-4AD1-9D5D-D97EC20F6050}" destId="{D0637839-3396-48FD-8052-D436B495065A}" srcOrd="7" destOrd="0" presId="urn:microsoft.com/office/officeart/2005/8/layout/cycle6"/>
    <dgm:cxn modelId="{DBCEF0BD-8C87-4363-97AF-57758F9FC9AE}" type="presParOf" srcId="{1269293E-CBE4-4AD1-9D5D-D97EC20F6050}" destId="{A62E2123-0964-46EF-BB91-7483DB4222EC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38FA03-22C8-4E55-B27E-9BF76FDA71E9}" type="doc">
      <dgm:prSet loTypeId="urn:microsoft.com/office/officeart/2005/8/layout/hList9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99F01BD1-F456-4812-989C-319B5440BB06}">
      <dgm:prSet phldrT="[文字]" custT="1"/>
      <dgm:spPr/>
      <dgm:t>
        <a:bodyPr/>
        <a:lstStyle/>
        <a:p>
          <a:r>
            <a:rPr lang="zh-TW" altLang="en-US" sz="3200" dirty="0" smtClean="0"/>
            <a:t>芬蘭</a:t>
          </a:r>
          <a:endParaRPr lang="zh-TW" altLang="en-US" sz="3200" dirty="0"/>
        </a:p>
      </dgm:t>
    </dgm:pt>
    <dgm:pt modelId="{E751480A-EFD3-4A0B-94F8-AFF6DCD98736}" type="parTrans" cxnId="{83124EEA-0D6A-4341-8C1A-7BD8EC9D06BB}">
      <dgm:prSet/>
      <dgm:spPr/>
      <dgm:t>
        <a:bodyPr/>
        <a:lstStyle/>
        <a:p>
          <a:endParaRPr lang="zh-TW" altLang="en-US"/>
        </a:p>
      </dgm:t>
    </dgm:pt>
    <dgm:pt modelId="{CDCC736B-1411-4DDC-A840-14E06AFA7E50}" type="sibTrans" cxnId="{83124EEA-0D6A-4341-8C1A-7BD8EC9D06BB}">
      <dgm:prSet/>
      <dgm:spPr/>
      <dgm:t>
        <a:bodyPr/>
        <a:lstStyle/>
        <a:p>
          <a:endParaRPr lang="zh-TW" altLang="en-US"/>
        </a:p>
      </dgm:t>
    </dgm:pt>
    <dgm:pt modelId="{57F54E10-B5C5-490C-B07D-AEA6020A88C2}">
      <dgm:prSet phldrT="[文字]" custT="1"/>
      <dgm:spPr/>
      <dgm:t>
        <a:bodyPr/>
        <a:lstStyle/>
        <a:p>
          <a:r>
            <a:rPr lang="zh-TW" altLang="en-US" sz="2000" dirty="0" smtClean="0"/>
            <a:t>專注策略</a:t>
          </a:r>
          <a:endParaRPr lang="zh-TW" altLang="en-US" sz="2000" dirty="0"/>
        </a:p>
      </dgm:t>
    </dgm:pt>
    <dgm:pt modelId="{A959BB0A-2F71-4AF3-A0E2-5E6B3AA2A034}" type="parTrans" cxnId="{CDC5C727-7A69-496D-9F67-2B054169DF69}">
      <dgm:prSet/>
      <dgm:spPr/>
      <dgm:t>
        <a:bodyPr/>
        <a:lstStyle/>
        <a:p>
          <a:endParaRPr lang="zh-TW" altLang="en-US"/>
        </a:p>
      </dgm:t>
    </dgm:pt>
    <dgm:pt modelId="{1FE68480-2595-44AD-BE21-7A16AF925614}" type="sibTrans" cxnId="{CDC5C727-7A69-496D-9F67-2B054169DF69}">
      <dgm:prSet/>
      <dgm:spPr/>
      <dgm:t>
        <a:bodyPr/>
        <a:lstStyle/>
        <a:p>
          <a:endParaRPr lang="zh-TW" altLang="en-US"/>
        </a:p>
      </dgm:t>
    </dgm:pt>
    <dgm:pt modelId="{82D842CA-2133-4C76-8DEB-AA0CB2AB3A5D}">
      <dgm:prSet phldrT="[文字]" custT="1"/>
      <dgm:spPr/>
      <dgm:t>
        <a:bodyPr/>
        <a:lstStyle/>
        <a:p>
          <a:r>
            <a:rPr lang="zh-TW" altLang="en-US" sz="2000" dirty="0" smtClean="0"/>
            <a:t>重視互動、社會教育</a:t>
          </a:r>
          <a:endParaRPr lang="zh-TW" altLang="en-US" sz="2000" dirty="0"/>
        </a:p>
      </dgm:t>
    </dgm:pt>
    <dgm:pt modelId="{612B3105-CDC6-4912-8F51-F653804CF4F6}" type="parTrans" cxnId="{17B95952-FF42-4F41-A62E-1A42D555EFBA}">
      <dgm:prSet/>
      <dgm:spPr/>
      <dgm:t>
        <a:bodyPr/>
        <a:lstStyle/>
        <a:p>
          <a:endParaRPr lang="zh-TW" altLang="en-US"/>
        </a:p>
      </dgm:t>
    </dgm:pt>
    <dgm:pt modelId="{D8D5E9CA-647C-413B-8591-F2A2A8E0C749}" type="sibTrans" cxnId="{17B95952-FF42-4F41-A62E-1A42D555EFBA}">
      <dgm:prSet/>
      <dgm:spPr/>
      <dgm:t>
        <a:bodyPr/>
        <a:lstStyle/>
        <a:p>
          <a:endParaRPr lang="zh-TW" altLang="en-US"/>
        </a:p>
      </dgm:t>
    </dgm:pt>
    <dgm:pt modelId="{83172931-EE1E-4898-B6B1-792C907CCDEC}">
      <dgm:prSet phldrT="[文字]" custT="1"/>
      <dgm:spPr/>
      <dgm:t>
        <a:bodyPr/>
        <a:lstStyle/>
        <a:p>
          <a:r>
            <a:rPr lang="zh-TW" altLang="en-US" sz="3200" dirty="0" smtClean="0"/>
            <a:t>德國</a:t>
          </a:r>
          <a:endParaRPr lang="zh-TW" altLang="en-US" sz="3200" dirty="0"/>
        </a:p>
      </dgm:t>
    </dgm:pt>
    <dgm:pt modelId="{ECD4F2DE-B176-4EBF-8868-F2FF2B5054BD}" type="parTrans" cxnId="{B19B92B7-E006-4EEE-BB71-D7F63FA628F5}">
      <dgm:prSet/>
      <dgm:spPr/>
      <dgm:t>
        <a:bodyPr/>
        <a:lstStyle/>
        <a:p>
          <a:endParaRPr lang="zh-TW" altLang="en-US"/>
        </a:p>
      </dgm:t>
    </dgm:pt>
    <dgm:pt modelId="{2F02B7E6-D4A6-492C-B182-3AA7EE4470F7}" type="sibTrans" cxnId="{B19B92B7-E006-4EEE-BB71-D7F63FA628F5}">
      <dgm:prSet/>
      <dgm:spPr/>
      <dgm:t>
        <a:bodyPr/>
        <a:lstStyle/>
        <a:p>
          <a:endParaRPr lang="zh-TW" altLang="en-US"/>
        </a:p>
      </dgm:t>
    </dgm:pt>
    <dgm:pt modelId="{F5301845-EC1F-440A-82D0-366088031E09}">
      <dgm:prSet phldrT="[文字]" custT="1"/>
      <dgm:spPr/>
      <dgm:t>
        <a:bodyPr/>
        <a:lstStyle/>
        <a:p>
          <a:r>
            <a:rPr lang="zh-TW" altLang="en-US" sz="2000" dirty="0" smtClean="0"/>
            <a:t>二元教育</a:t>
          </a:r>
          <a:endParaRPr lang="zh-TW" altLang="en-US" sz="2000" dirty="0"/>
        </a:p>
      </dgm:t>
    </dgm:pt>
    <dgm:pt modelId="{C45BA444-CA2C-447B-AB02-DC2BFAAB62DC}" type="parTrans" cxnId="{F2B32372-42B9-4A49-8CDC-DDFEDF8BD02F}">
      <dgm:prSet/>
      <dgm:spPr/>
      <dgm:t>
        <a:bodyPr/>
        <a:lstStyle/>
        <a:p>
          <a:endParaRPr lang="zh-TW" altLang="en-US"/>
        </a:p>
      </dgm:t>
    </dgm:pt>
    <dgm:pt modelId="{D683E17C-2133-4E3A-BF19-864F7FE8BB2C}" type="sibTrans" cxnId="{F2B32372-42B9-4A49-8CDC-DDFEDF8BD02F}">
      <dgm:prSet/>
      <dgm:spPr/>
      <dgm:t>
        <a:bodyPr/>
        <a:lstStyle/>
        <a:p>
          <a:endParaRPr lang="zh-TW" altLang="en-US"/>
        </a:p>
      </dgm:t>
    </dgm:pt>
    <dgm:pt modelId="{E7824755-5929-417E-8110-F22654EEC6D6}">
      <dgm:prSet phldrT="[文字]" custT="1"/>
      <dgm:spPr/>
      <dgm:t>
        <a:bodyPr/>
        <a:lstStyle/>
        <a:p>
          <a:r>
            <a:rPr lang="zh-TW" altLang="en-US" sz="2000" dirty="0" smtClean="0"/>
            <a:t>高中高職性質明確</a:t>
          </a:r>
          <a:endParaRPr lang="zh-TW" altLang="en-US" sz="2000" dirty="0"/>
        </a:p>
      </dgm:t>
    </dgm:pt>
    <dgm:pt modelId="{09C61D81-E582-40B9-A6D5-43C7C553353B}" type="parTrans" cxnId="{A5E78C25-008E-4B14-83F3-90A9A9369B77}">
      <dgm:prSet/>
      <dgm:spPr/>
      <dgm:t>
        <a:bodyPr/>
        <a:lstStyle/>
        <a:p>
          <a:endParaRPr lang="zh-TW" altLang="en-US"/>
        </a:p>
      </dgm:t>
    </dgm:pt>
    <dgm:pt modelId="{8A0CC096-E82D-4A7A-891C-4B8D0BA543B3}" type="sibTrans" cxnId="{A5E78C25-008E-4B14-83F3-90A9A9369B77}">
      <dgm:prSet/>
      <dgm:spPr/>
      <dgm:t>
        <a:bodyPr/>
        <a:lstStyle/>
        <a:p>
          <a:endParaRPr lang="zh-TW" altLang="en-US"/>
        </a:p>
      </dgm:t>
    </dgm:pt>
    <dgm:pt modelId="{2050DCC3-2ACF-4C30-8CAC-9859301083AB}">
      <dgm:prSet phldrT="[文字]" custT="1"/>
      <dgm:spPr/>
      <dgm:t>
        <a:bodyPr/>
        <a:lstStyle/>
        <a:p>
          <a:r>
            <a:rPr lang="zh-TW" altLang="en-US" sz="3200" dirty="0" smtClean="0"/>
            <a:t>美國</a:t>
          </a:r>
          <a:endParaRPr lang="zh-TW" altLang="en-US" sz="3200" dirty="0"/>
        </a:p>
      </dgm:t>
    </dgm:pt>
    <dgm:pt modelId="{2FDD27DE-D277-4903-8CB2-508091F3A559}" type="parTrans" cxnId="{A31C3885-7A96-4943-8BA0-EC4B18D7FBFE}">
      <dgm:prSet/>
      <dgm:spPr/>
      <dgm:t>
        <a:bodyPr/>
        <a:lstStyle/>
        <a:p>
          <a:endParaRPr lang="zh-TW" altLang="en-US"/>
        </a:p>
      </dgm:t>
    </dgm:pt>
    <dgm:pt modelId="{16EDFFDD-53AC-4B82-8531-C0F6DDBC9EF8}" type="sibTrans" cxnId="{A31C3885-7A96-4943-8BA0-EC4B18D7FBFE}">
      <dgm:prSet/>
      <dgm:spPr/>
      <dgm:t>
        <a:bodyPr/>
        <a:lstStyle/>
        <a:p>
          <a:endParaRPr lang="zh-TW" altLang="en-US"/>
        </a:p>
      </dgm:t>
    </dgm:pt>
    <dgm:pt modelId="{C121B718-3F00-4FE8-9C7F-FB727DF81EBE}">
      <dgm:prSet phldrT="[文字]" custT="1"/>
      <dgm:spPr/>
      <dgm:t>
        <a:bodyPr/>
        <a:lstStyle/>
        <a:p>
          <a:r>
            <a:rPr lang="zh-TW" altLang="en-US" sz="2000" dirty="0" smtClean="0"/>
            <a:t>注重態度</a:t>
          </a:r>
          <a:endParaRPr lang="zh-TW" altLang="en-US" sz="2000" dirty="0"/>
        </a:p>
      </dgm:t>
    </dgm:pt>
    <dgm:pt modelId="{136C0583-F880-4638-B3B4-D59D2D4EACDE}" type="parTrans" cxnId="{93D47206-10A0-4D25-A3B4-727ECDA0A46A}">
      <dgm:prSet/>
      <dgm:spPr/>
      <dgm:t>
        <a:bodyPr/>
        <a:lstStyle/>
        <a:p>
          <a:endParaRPr lang="zh-TW" altLang="en-US"/>
        </a:p>
      </dgm:t>
    </dgm:pt>
    <dgm:pt modelId="{E6C66965-A5DA-4BBE-AB98-0C7777578126}" type="sibTrans" cxnId="{93D47206-10A0-4D25-A3B4-727ECDA0A46A}">
      <dgm:prSet/>
      <dgm:spPr/>
      <dgm:t>
        <a:bodyPr/>
        <a:lstStyle/>
        <a:p>
          <a:endParaRPr lang="zh-TW" altLang="en-US"/>
        </a:p>
      </dgm:t>
    </dgm:pt>
    <dgm:pt modelId="{51C7C3BF-B8F8-452E-988A-ABF0A4D9974E}">
      <dgm:prSet phldrT="[文字]" custT="1"/>
      <dgm:spPr/>
      <dgm:t>
        <a:bodyPr/>
        <a:lstStyle/>
        <a:p>
          <a:r>
            <a:rPr lang="zh-TW" altLang="en-US" sz="2000" dirty="0" smtClean="0"/>
            <a:t>注重人際</a:t>
          </a:r>
          <a:endParaRPr lang="zh-TW" altLang="en-US" sz="2000" dirty="0"/>
        </a:p>
      </dgm:t>
    </dgm:pt>
    <dgm:pt modelId="{E7FCECFC-F590-4594-8D89-AEBABB0903BD}" type="parTrans" cxnId="{3C449D47-FFFF-48E5-89A1-8A0BF6AEFF38}">
      <dgm:prSet/>
      <dgm:spPr/>
      <dgm:t>
        <a:bodyPr/>
        <a:lstStyle/>
        <a:p>
          <a:endParaRPr lang="zh-TW" altLang="en-US"/>
        </a:p>
      </dgm:t>
    </dgm:pt>
    <dgm:pt modelId="{9946C340-4F15-4AC4-8D2A-A857EB836779}" type="sibTrans" cxnId="{3C449D47-FFFF-48E5-89A1-8A0BF6AEFF38}">
      <dgm:prSet/>
      <dgm:spPr/>
      <dgm:t>
        <a:bodyPr/>
        <a:lstStyle/>
        <a:p>
          <a:endParaRPr lang="zh-TW" altLang="en-US"/>
        </a:p>
      </dgm:t>
    </dgm:pt>
    <dgm:pt modelId="{29EC1497-D9B2-4F50-A915-444464CCDD7A}">
      <dgm:prSet phldrT="[文字]" custT="1"/>
      <dgm:spPr/>
      <dgm:t>
        <a:bodyPr/>
        <a:lstStyle/>
        <a:p>
          <a:r>
            <a:rPr lang="zh-TW" altLang="en-US" sz="3200" dirty="0" smtClean="0"/>
            <a:t>韓國</a:t>
          </a:r>
          <a:endParaRPr lang="zh-TW" altLang="en-US" sz="3200" dirty="0"/>
        </a:p>
      </dgm:t>
    </dgm:pt>
    <dgm:pt modelId="{C5A60E7F-8258-4B48-B823-495837582B5A}" type="parTrans" cxnId="{7170A60C-8779-4B36-AE95-E44448B2249B}">
      <dgm:prSet/>
      <dgm:spPr/>
      <dgm:t>
        <a:bodyPr/>
        <a:lstStyle/>
        <a:p>
          <a:endParaRPr lang="zh-TW" altLang="en-US"/>
        </a:p>
      </dgm:t>
    </dgm:pt>
    <dgm:pt modelId="{4C23C9BB-9115-4EAE-9F1D-95797E5DE828}" type="sibTrans" cxnId="{7170A60C-8779-4B36-AE95-E44448B2249B}">
      <dgm:prSet/>
      <dgm:spPr/>
      <dgm:t>
        <a:bodyPr/>
        <a:lstStyle/>
        <a:p>
          <a:endParaRPr lang="zh-TW" altLang="en-US"/>
        </a:p>
      </dgm:t>
    </dgm:pt>
    <dgm:pt modelId="{06782F1C-C75C-46BB-83DE-A671ED1981DD}">
      <dgm:prSet phldrT="[文字]" custT="1"/>
      <dgm:spPr/>
      <dgm:t>
        <a:bodyPr/>
        <a:lstStyle/>
        <a:p>
          <a:r>
            <a:rPr lang="zh-TW" altLang="en-US" sz="2000" dirty="0" smtClean="0"/>
            <a:t>重視高考</a:t>
          </a:r>
          <a:endParaRPr lang="zh-TW" altLang="en-US" sz="2000" dirty="0"/>
        </a:p>
      </dgm:t>
    </dgm:pt>
    <dgm:pt modelId="{DD500F3D-1EFF-4BAC-AA85-E0115C2B6548}" type="parTrans" cxnId="{FEFB738C-3754-46F9-90E1-AE753D28A1A7}">
      <dgm:prSet/>
      <dgm:spPr/>
      <dgm:t>
        <a:bodyPr/>
        <a:lstStyle/>
        <a:p>
          <a:endParaRPr lang="zh-TW" altLang="en-US"/>
        </a:p>
      </dgm:t>
    </dgm:pt>
    <dgm:pt modelId="{E56D0191-7947-4966-AD17-4C719BFF3C1E}" type="sibTrans" cxnId="{FEFB738C-3754-46F9-90E1-AE753D28A1A7}">
      <dgm:prSet/>
      <dgm:spPr/>
      <dgm:t>
        <a:bodyPr/>
        <a:lstStyle/>
        <a:p>
          <a:endParaRPr lang="zh-TW" altLang="en-US"/>
        </a:p>
      </dgm:t>
    </dgm:pt>
    <dgm:pt modelId="{A7A287D1-1C3B-484B-B93D-CF8D695D0C26}">
      <dgm:prSet phldrT="[文字]" custT="1"/>
      <dgm:spPr/>
      <dgm:t>
        <a:bodyPr/>
        <a:lstStyle/>
        <a:p>
          <a:r>
            <a:rPr lang="zh-TW" altLang="en-US" sz="2000" dirty="0" smtClean="0"/>
            <a:t>屋略綜合能力</a:t>
          </a:r>
          <a:endParaRPr lang="zh-TW" altLang="en-US" sz="2000" dirty="0"/>
        </a:p>
      </dgm:t>
    </dgm:pt>
    <dgm:pt modelId="{91B2CF0F-0576-4F40-9DF3-88ABD8316F04}" type="parTrans" cxnId="{EBABA8EE-64C3-4902-A78A-0F55E1CAD389}">
      <dgm:prSet/>
      <dgm:spPr/>
      <dgm:t>
        <a:bodyPr/>
        <a:lstStyle/>
        <a:p>
          <a:endParaRPr lang="zh-TW" altLang="en-US"/>
        </a:p>
      </dgm:t>
    </dgm:pt>
    <dgm:pt modelId="{0F952018-F9F9-4B36-91EF-31033DC4895F}" type="sibTrans" cxnId="{EBABA8EE-64C3-4902-A78A-0F55E1CAD389}">
      <dgm:prSet/>
      <dgm:spPr/>
      <dgm:t>
        <a:bodyPr/>
        <a:lstStyle/>
        <a:p>
          <a:endParaRPr lang="zh-TW" altLang="en-US"/>
        </a:p>
      </dgm:t>
    </dgm:pt>
    <dgm:pt modelId="{9D11FBE4-8464-4B0B-9898-2988A837AB50}" type="pres">
      <dgm:prSet presAssocID="{6038FA03-22C8-4E55-B27E-9BF76FDA71E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5464DC1D-3E3D-4506-9C78-8D3915147DBF}" type="pres">
      <dgm:prSet presAssocID="{99F01BD1-F456-4812-989C-319B5440BB06}" presName="posSpace" presStyleCnt="0"/>
      <dgm:spPr/>
    </dgm:pt>
    <dgm:pt modelId="{89F3055E-1C7E-416D-B519-A2EEDC96AE78}" type="pres">
      <dgm:prSet presAssocID="{99F01BD1-F456-4812-989C-319B5440BB06}" presName="vertFlow" presStyleCnt="0"/>
      <dgm:spPr/>
    </dgm:pt>
    <dgm:pt modelId="{A0ADAF19-04D2-42A8-941A-0B4F0C3507B0}" type="pres">
      <dgm:prSet presAssocID="{99F01BD1-F456-4812-989C-319B5440BB06}" presName="topSpace" presStyleCnt="0"/>
      <dgm:spPr/>
    </dgm:pt>
    <dgm:pt modelId="{477603CF-38FB-4C03-9713-A6C36F2FACB9}" type="pres">
      <dgm:prSet presAssocID="{99F01BD1-F456-4812-989C-319B5440BB06}" presName="firstComp" presStyleCnt="0"/>
      <dgm:spPr/>
    </dgm:pt>
    <dgm:pt modelId="{36D3EC11-E932-4B63-97E9-4A687955F75B}" type="pres">
      <dgm:prSet presAssocID="{99F01BD1-F456-4812-989C-319B5440BB06}" presName="firstChild" presStyleLbl="bgAccFollowNode1" presStyleIdx="0" presStyleCnt="8" custScaleY="135846" custLinFactNeighborX="15518" custLinFactNeighborY="29913"/>
      <dgm:spPr/>
      <dgm:t>
        <a:bodyPr/>
        <a:lstStyle/>
        <a:p>
          <a:endParaRPr lang="zh-TW" altLang="en-US"/>
        </a:p>
      </dgm:t>
    </dgm:pt>
    <dgm:pt modelId="{5C58E198-D040-4B21-B51D-99BE90C1B2FE}" type="pres">
      <dgm:prSet presAssocID="{99F01BD1-F456-4812-989C-319B5440BB06}" presName="firstChildTx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E0EBE68-C3A3-461E-9134-D2008EA2B311}" type="pres">
      <dgm:prSet presAssocID="{82D842CA-2133-4C76-8DEB-AA0CB2AB3A5D}" presName="comp" presStyleCnt="0"/>
      <dgm:spPr/>
    </dgm:pt>
    <dgm:pt modelId="{1A78C0EE-1B32-467B-A721-E981DD80860B}" type="pres">
      <dgm:prSet presAssocID="{82D842CA-2133-4C76-8DEB-AA0CB2AB3A5D}" presName="child" presStyleLbl="bgAccFollowNode1" presStyleIdx="1" presStyleCnt="8" custScaleY="146803" custLinFactNeighborX="15518" custLinFactNeighborY="29913"/>
      <dgm:spPr/>
      <dgm:t>
        <a:bodyPr/>
        <a:lstStyle/>
        <a:p>
          <a:endParaRPr lang="zh-TW" altLang="en-US"/>
        </a:p>
      </dgm:t>
    </dgm:pt>
    <dgm:pt modelId="{3C16C382-3062-4DCA-A367-60DCCBEC306D}" type="pres">
      <dgm:prSet presAssocID="{82D842CA-2133-4C76-8DEB-AA0CB2AB3A5D}" presName="childTx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31B149B-B245-4CE7-955E-5701A11313C3}" type="pres">
      <dgm:prSet presAssocID="{99F01BD1-F456-4812-989C-319B5440BB06}" presName="negSpace" presStyleCnt="0"/>
      <dgm:spPr/>
    </dgm:pt>
    <dgm:pt modelId="{ABD252E1-9CEF-4861-BF36-6B545762215F}" type="pres">
      <dgm:prSet presAssocID="{99F01BD1-F456-4812-989C-319B5440BB06}" presName="circle" presStyleLbl="node1" presStyleIdx="0" presStyleCnt="4" custScaleX="133215" custScaleY="122356"/>
      <dgm:spPr/>
      <dgm:t>
        <a:bodyPr/>
        <a:lstStyle/>
        <a:p>
          <a:endParaRPr lang="zh-TW" altLang="en-US"/>
        </a:p>
      </dgm:t>
    </dgm:pt>
    <dgm:pt modelId="{0851B30F-3C09-4296-8A70-356B5D700E51}" type="pres">
      <dgm:prSet presAssocID="{CDCC736B-1411-4DDC-A840-14E06AFA7E50}" presName="transSpace" presStyleCnt="0"/>
      <dgm:spPr/>
    </dgm:pt>
    <dgm:pt modelId="{6D1E457C-03F3-4044-BB32-C2AEB9FF8BEE}" type="pres">
      <dgm:prSet presAssocID="{2050DCC3-2ACF-4C30-8CAC-9859301083AB}" presName="posSpace" presStyleCnt="0"/>
      <dgm:spPr/>
    </dgm:pt>
    <dgm:pt modelId="{2E3C3B20-5F4F-4835-9EAD-B39A302A09E3}" type="pres">
      <dgm:prSet presAssocID="{2050DCC3-2ACF-4C30-8CAC-9859301083AB}" presName="vertFlow" presStyleCnt="0"/>
      <dgm:spPr/>
    </dgm:pt>
    <dgm:pt modelId="{8A8B81B1-4491-4F1A-9B5F-1B07C891C9EF}" type="pres">
      <dgm:prSet presAssocID="{2050DCC3-2ACF-4C30-8CAC-9859301083AB}" presName="topSpace" presStyleCnt="0"/>
      <dgm:spPr/>
    </dgm:pt>
    <dgm:pt modelId="{4FA9D6E9-0C36-45AD-AA22-30610CCD8859}" type="pres">
      <dgm:prSet presAssocID="{2050DCC3-2ACF-4C30-8CAC-9859301083AB}" presName="firstComp" presStyleCnt="0"/>
      <dgm:spPr/>
    </dgm:pt>
    <dgm:pt modelId="{2D797EFB-6574-49BC-8FE3-7032838722E1}" type="pres">
      <dgm:prSet presAssocID="{2050DCC3-2ACF-4C30-8CAC-9859301083AB}" presName="firstChild" presStyleLbl="bgAccFollowNode1" presStyleIdx="2" presStyleCnt="8" custScaleY="135846" custLinFactNeighborX="15518" custLinFactNeighborY="29913"/>
      <dgm:spPr/>
      <dgm:t>
        <a:bodyPr/>
        <a:lstStyle/>
        <a:p>
          <a:endParaRPr lang="zh-TW" altLang="en-US"/>
        </a:p>
      </dgm:t>
    </dgm:pt>
    <dgm:pt modelId="{BAA4971D-4838-473D-9405-E23992C33D8C}" type="pres">
      <dgm:prSet presAssocID="{2050DCC3-2ACF-4C30-8CAC-9859301083AB}" presName="firstChildTx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27036C8-0912-4B4A-9429-A1B525EEFB43}" type="pres">
      <dgm:prSet presAssocID="{51C7C3BF-B8F8-452E-988A-ABF0A4D9974E}" presName="comp" presStyleCnt="0"/>
      <dgm:spPr/>
    </dgm:pt>
    <dgm:pt modelId="{C14A2BF8-25AD-4397-984A-559A661479C4}" type="pres">
      <dgm:prSet presAssocID="{51C7C3BF-B8F8-452E-988A-ABF0A4D9974E}" presName="child" presStyleLbl="bgAccFollowNode1" presStyleIdx="3" presStyleCnt="8" custScaleY="146803" custLinFactNeighborX="15518" custLinFactNeighborY="29913"/>
      <dgm:spPr/>
      <dgm:t>
        <a:bodyPr/>
        <a:lstStyle/>
        <a:p>
          <a:endParaRPr lang="zh-TW" altLang="en-US"/>
        </a:p>
      </dgm:t>
    </dgm:pt>
    <dgm:pt modelId="{1EBFC00E-C571-4009-A197-95CED19826A8}" type="pres">
      <dgm:prSet presAssocID="{51C7C3BF-B8F8-452E-988A-ABF0A4D9974E}" presName="childTx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BE7161E-4213-40A6-83BC-715ED88D63A4}" type="pres">
      <dgm:prSet presAssocID="{2050DCC3-2ACF-4C30-8CAC-9859301083AB}" presName="negSpace" presStyleCnt="0"/>
      <dgm:spPr/>
    </dgm:pt>
    <dgm:pt modelId="{220AD470-4556-4129-94AE-826675B7A886}" type="pres">
      <dgm:prSet presAssocID="{2050DCC3-2ACF-4C30-8CAC-9859301083AB}" presName="circle" presStyleLbl="node1" presStyleIdx="1" presStyleCnt="4" custScaleX="133215" custScaleY="122356"/>
      <dgm:spPr/>
      <dgm:t>
        <a:bodyPr/>
        <a:lstStyle/>
        <a:p>
          <a:endParaRPr lang="zh-TW" altLang="en-US"/>
        </a:p>
      </dgm:t>
    </dgm:pt>
    <dgm:pt modelId="{E3E566A3-81A6-43B8-A26C-EC243FE89073}" type="pres">
      <dgm:prSet presAssocID="{16EDFFDD-53AC-4B82-8531-C0F6DDBC9EF8}" presName="transSpace" presStyleCnt="0"/>
      <dgm:spPr/>
    </dgm:pt>
    <dgm:pt modelId="{61B31F97-0817-41FF-8DE0-E4E1812945C1}" type="pres">
      <dgm:prSet presAssocID="{83172931-EE1E-4898-B6B1-792C907CCDEC}" presName="posSpace" presStyleCnt="0"/>
      <dgm:spPr/>
    </dgm:pt>
    <dgm:pt modelId="{EEF815B3-2710-49B0-AFED-4197340D92AC}" type="pres">
      <dgm:prSet presAssocID="{83172931-EE1E-4898-B6B1-792C907CCDEC}" presName="vertFlow" presStyleCnt="0"/>
      <dgm:spPr/>
    </dgm:pt>
    <dgm:pt modelId="{5BCD4ED9-5385-4C37-839B-28E46A34D96B}" type="pres">
      <dgm:prSet presAssocID="{83172931-EE1E-4898-B6B1-792C907CCDEC}" presName="topSpace" presStyleCnt="0"/>
      <dgm:spPr/>
    </dgm:pt>
    <dgm:pt modelId="{6814043F-F47A-4095-8C73-F0B8A63AE177}" type="pres">
      <dgm:prSet presAssocID="{83172931-EE1E-4898-B6B1-792C907CCDEC}" presName="firstComp" presStyleCnt="0"/>
      <dgm:spPr/>
    </dgm:pt>
    <dgm:pt modelId="{AC17F28B-EEB3-42C0-8762-85BEFA70EA0B}" type="pres">
      <dgm:prSet presAssocID="{83172931-EE1E-4898-B6B1-792C907CCDEC}" presName="firstChild" presStyleLbl="bgAccFollowNode1" presStyleIdx="4" presStyleCnt="8" custScaleY="135846" custLinFactNeighborX="15518" custLinFactNeighborY="29913"/>
      <dgm:spPr/>
      <dgm:t>
        <a:bodyPr/>
        <a:lstStyle/>
        <a:p>
          <a:endParaRPr lang="zh-TW" altLang="en-US"/>
        </a:p>
      </dgm:t>
    </dgm:pt>
    <dgm:pt modelId="{CE6AFF97-7EDF-4595-8787-7974255D0AEB}" type="pres">
      <dgm:prSet presAssocID="{83172931-EE1E-4898-B6B1-792C907CCDEC}" presName="firstChildTx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5EC8AA-413A-4559-86F9-79C0A14557AE}" type="pres">
      <dgm:prSet presAssocID="{E7824755-5929-417E-8110-F22654EEC6D6}" presName="comp" presStyleCnt="0"/>
      <dgm:spPr/>
    </dgm:pt>
    <dgm:pt modelId="{4D19E31D-AC9B-4A26-80CD-45414271C27C}" type="pres">
      <dgm:prSet presAssocID="{E7824755-5929-417E-8110-F22654EEC6D6}" presName="child" presStyleLbl="bgAccFollowNode1" presStyleIdx="5" presStyleCnt="8" custScaleY="146803" custLinFactNeighborX="15518" custLinFactNeighborY="29913"/>
      <dgm:spPr/>
      <dgm:t>
        <a:bodyPr/>
        <a:lstStyle/>
        <a:p>
          <a:endParaRPr lang="zh-TW" altLang="en-US"/>
        </a:p>
      </dgm:t>
    </dgm:pt>
    <dgm:pt modelId="{C489CA28-AA6F-4AAC-AC52-69B3A5B77A0C}" type="pres">
      <dgm:prSet presAssocID="{E7824755-5929-417E-8110-F22654EEC6D6}" presName="childTx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56A7E0C-7B0C-44BF-B65C-C3DC0AA35EEC}" type="pres">
      <dgm:prSet presAssocID="{83172931-EE1E-4898-B6B1-792C907CCDEC}" presName="negSpace" presStyleCnt="0"/>
      <dgm:spPr/>
    </dgm:pt>
    <dgm:pt modelId="{3F32E1E8-B118-42BD-9B86-99921183FCB5}" type="pres">
      <dgm:prSet presAssocID="{83172931-EE1E-4898-B6B1-792C907CCDEC}" presName="circle" presStyleLbl="node1" presStyleIdx="2" presStyleCnt="4" custScaleX="133215" custScaleY="122356"/>
      <dgm:spPr/>
      <dgm:t>
        <a:bodyPr/>
        <a:lstStyle/>
        <a:p>
          <a:endParaRPr lang="zh-TW" altLang="en-US"/>
        </a:p>
      </dgm:t>
    </dgm:pt>
    <dgm:pt modelId="{426F951C-92FE-4E80-8236-16F338EB88E4}" type="pres">
      <dgm:prSet presAssocID="{2F02B7E6-D4A6-492C-B182-3AA7EE4470F7}" presName="transSpace" presStyleCnt="0"/>
      <dgm:spPr/>
    </dgm:pt>
    <dgm:pt modelId="{3623FAAD-0C6A-42EA-8579-CDFFF18198D6}" type="pres">
      <dgm:prSet presAssocID="{29EC1497-D9B2-4F50-A915-444464CCDD7A}" presName="posSpace" presStyleCnt="0"/>
      <dgm:spPr/>
    </dgm:pt>
    <dgm:pt modelId="{196E77B0-CFF7-4B40-AD77-26DD81FB9327}" type="pres">
      <dgm:prSet presAssocID="{29EC1497-D9B2-4F50-A915-444464CCDD7A}" presName="vertFlow" presStyleCnt="0"/>
      <dgm:spPr/>
    </dgm:pt>
    <dgm:pt modelId="{686A07DE-0B40-40B1-B06F-9C6B1E4977F0}" type="pres">
      <dgm:prSet presAssocID="{29EC1497-D9B2-4F50-A915-444464CCDD7A}" presName="topSpace" presStyleCnt="0"/>
      <dgm:spPr/>
    </dgm:pt>
    <dgm:pt modelId="{225396C8-2D2B-4999-9865-7C77DBC339C2}" type="pres">
      <dgm:prSet presAssocID="{29EC1497-D9B2-4F50-A915-444464CCDD7A}" presName="firstComp" presStyleCnt="0"/>
      <dgm:spPr/>
    </dgm:pt>
    <dgm:pt modelId="{6476254A-EE39-4EB5-B8B2-484563F66732}" type="pres">
      <dgm:prSet presAssocID="{29EC1497-D9B2-4F50-A915-444464CCDD7A}" presName="firstChild" presStyleLbl="bgAccFollowNode1" presStyleIdx="6" presStyleCnt="8" custScaleY="135846" custLinFactNeighborX="15518" custLinFactNeighborY="29913"/>
      <dgm:spPr/>
      <dgm:t>
        <a:bodyPr/>
        <a:lstStyle/>
        <a:p>
          <a:endParaRPr lang="zh-TW" altLang="en-US"/>
        </a:p>
      </dgm:t>
    </dgm:pt>
    <dgm:pt modelId="{65CC5018-7265-4B62-BDB6-8778C55534F6}" type="pres">
      <dgm:prSet presAssocID="{29EC1497-D9B2-4F50-A915-444464CCDD7A}" presName="firstChildTx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854AEF1-F262-4C0F-AF56-27B8564520D3}" type="pres">
      <dgm:prSet presAssocID="{A7A287D1-1C3B-484B-B93D-CF8D695D0C26}" presName="comp" presStyleCnt="0"/>
      <dgm:spPr/>
    </dgm:pt>
    <dgm:pt modelId="{0D1A761F-B7FC-47F6-90D5-282D653D3900}" type="pres">
      <dgm:prSet presAssocID="{A7A287D1-1C3B-484B-B93D-CF8D695D0C26}" presName="child" presStyleLbl="bgAccFollowNode1" presStyleIdx="7" presStyleCnt="8" custScaleY="146803" custLinFactNeighborX="15518" custLinFactNeighborY="29913"/>
      <dgm:spPr/>
      <dgm:t>
        <a:bodyPr/>
        <a:lstStyle/>
        <a:p>
          <a:endParaRPr lang="zh-TW" altLang="en-US"/>
        </a:p>
      </dgm:t>
    </dgm:pt>
    <dgm:pt modelId="{B03C36D0-C686-43E1-AB8F-174C24122A17}" type="pres">
      <dgm:prSet presAssocID="{A7A287D1-1C3B-484B-B93D-CF8D695D0C26}" presName="childTx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58DA500-65FC-426F-946D-0F74DBEB01D2}" type="pres">
      <dgm:prSet presAssocID="{29EC1497-D9B2-4F50-A915-444464CCDD7A}" presName="negSpace" presStyleCnt="0"/>
      <dgm:spPr/>
    </dgm:pt>
    <dgm:pt modelId="{F8DE9DBF-4092-4157-85B3-C7878EED19C3}" type="pres">
      <dgm:prSet presAssocID="{29EC1497-D9B2-4F50-A915-444464CCDD7A}" presName="circle" presStyleLbl="node1" presStyleIdx="3" presStyleCnt="4" custScaleX="133215" custScaleY="122356"/>
      <dgm:spPr/>
      <dgm:t>
        <a:bodyPr/>
        <a:lstStyle/>
        <a:p>
          <a:endParaRPr lang="zh-TW" altLang="en-US"/>
        </a:p>
      </dgm:t>
    </dgm:pt>
  </dgm:ptLst>
  <dgm:cxnLst>
    <dgm:cxn modelId="{3DF90137-3A5D-44C0-BFD7-8A032FB84BD6}" type="presOf" srcId="{82D842CA-2133-4C76-8DEB-AA0CB2AB3A5D}" destId="{1A78C0EE-1B32-467B-A721-E981DD80860B}" srcOrd="0" destOrd="0" presId="urn:microsoft.com/office/officeart/2005/8/layout/hList9"/>
    <dgm:cxn modelId="{3C449D47-FFFF-48E5-89A1-8A0BF6AEFF38}" srcId="{2050DCC3-2ACF-4C30-8CAC-9859301083AB}" destId="{51C7C3BF-B8F8-452E-988A-ABF0A4D9974E}" srcOrd="1" destOrd="0" parTransId="{E7FCECFC-F590-4594-8D89-AEBABB0903BD}" sibTransId="{9946C340-4F15-4AC4-8D2A-A857EB836779}"/>
    <dgm:cxn modelId="{82DCAE2A-1723-4402-90BE-E1E89AE303B8}" type="presOf" srcId="{E7824755-5929-417E-8110-F22654EEC6D6}" destId="{C489CA28-AA6F-4AAC-AC52-69B3A5B77A0C}" srcOrd="1" destOrd="0" presId="urn:microsoft.com/office/officeart/2005/8/layout/hList9"/>
    <dgm:cxn modelId="{17B95952-FF42-4F41-A62E-1A42D555EFBA}" srcId="{99F01BD1-F456-4812-989C-319B5440BB06}" destId="{82D842CA-2133-4C76-8DEB-AA0CB2AB3A5D}" srcOrd="1" destOrd="0" parTransId="{612B3105-CDC6-4912-8F51-F653804CF4F6}" sibTransId="{D8D5E9CA-647C-413B-8591-F2A2A8E0C749}"/>
    <dgm:cxn modelId="{A60B13D9-045A-47DA-BB7B-04F459F6724D}" type="presOf" srcId="{99F01BD1-F456-4812-989C-319B5440BB06}" destId="{ABD252E1-9CEF-4861-BF36-6B545762215F}" srcOrd="0" destOrd="0" presId="urn:microsoft.com/office/officeart/2005/8/layout/hList9"/>
    <dgm:cxn modelId="{B19B92B7-E006-4EEE-BB71-D7F63FA628F5}" srcId="{6038FA03-22C8-4E55-B27E-9BF76FDA71E9}" destId="{83172931-EE1E-4898-B6B1-792C907CCDEC}" srcOrd="2" destOrd="0" parTransId="{ECD4F2DE-B176-4EBF-8868-F2FF2B5054BD}" sibTransId="{2F02B7E6-D4A6-492C-B182-3AA7EE4470F7}"/>
    <dgm:cxn modelId="{9B90CCFA-A0F1-4047-9677-E4AAFDCE9A58}" type="presOf" srcId="{29EC1497-D9B2-4F50-A915-444464CCDD7A}" destId="{F8DE9DBF-4092-4157-85B3-C7878EED19C3}" srcOrd="0" destOrd="0" presId="urn:microsoft.com/office/officeart/2005/8/layout/hList9"/>
    <dgm:cxn modelId="{7170A60C-8779-4B36-AE95-E44448B2249B}" srcId="{6038FA03-22C8-4E55-B27E-9BF76FDA71E9}" destId="{29EC1497-D9B2-4F50-A915-444464CCDD7A}" srcOrd="3" destOrd="0" parTransId="{C5A60E7F-8258-4B48-B823-495837582B5A}" sibTransId="{4C23C9BB-9115-4EAE-9F1D-95797E5DE828}"/>
    <dgm:cxn modelId="{80E8F971-08B1-4719-91A2-6BF9310D03B9}" type="presOf" srcId="{57F54E10-B5C5-490C-B07D-AEA6020A88C2}" destId="{5C58E198-D040-4B21-B51D-99BE90C1B2FE}" srcOrd="1" destOrd="0" presId="urn:microsoft.com/office/officeart/2005/8/layout/hList9"/>
    <dgm:cxn modelId="{A3EBFE85-C9D3-42C3-B55C-575790D41408}" type="presOf" srcId="{83172931-EE1E-4898-B6B1-792C907CCDEC}" destId="{3F32E1E8-B118-42BD-9B86-99921183FCB5}" srcOrd="0" destOrd="0" presId="urn:microsoft.com/office/officeart/2005/8/layout/hList9"/>
    <dgm:cxn modelId="{E2C38087-FEE4-4EC7-9C67-3434C40C2D77}" type="presOf" srcId="{82D842CA-2133-4C76-8DEB-AA0CB2AB3A5D}" destId="{3C16C382-3062-4DCA-A367-60DCCBEC306D}" srcOrd="1" destOrd="0" presId="urn:microsoft.com/office/officeart/2005/8/layout/hList9"/>
    <dgm:cxn modelId="{C2590875-7DE6-4A48-BC2A-419188C19097}" type="presOf" srcId="{A7A287D1-1C3B-484B-B93D-CF8D695D0C26}" destId="{B03C36D0-C686-43E1-AB8F-174C24122A17}" srcOrd="1" destOrd="0" presId="urn:microsoft.com/office/officeart/2005/8/layout/hList9"/>
    <dgm:cxn modelId="{C8C80059-9FCA-4B58-8937-ECECFE100126}" type="presOf" srcId="{A7A287D1-1C3B-484B-B93D-CF8D695D0C26}" destId="{0D1A761F-B7FC-47F6-90D5-282D653D3900}" srcOrd="0" destOrd="0" presId="urn:microsoft.com/office/officeart/2005/8/layout/hList9"/>
    <dgm:cxn modelId="{93D47206-10A0-4D25-A3B4-727ECDA0A46A}" srcId="{2050DCC3-2ACF-4C30-8CAC-9859301083AB}" destId="{C121B718-3F00-4FE8-9C7F-FB727DF81EBE}" srcOrd="0" destOrd="0" parTransId="{136C0583-F880-4638-B3B4-D59D2D4EACDE}" sibTransId="{E6C66965-A5DA-4BBE-AB98-0C7777578126}"/>
    <dgm:cxn modelId="{F2B32372-42B9-4A49-8CDC-DDFEDF8BD02F}" srcId="{83172931-EE1E-4898-B6B1-792C907CCDEC}" destId="{F5301845-EC1F-440A-82D0-366088031E09}" srcOrd="0" destOrd="0" parTransId="{C45BA444-CA2C-447B-AB02-DC2BFAAB62DC}" sibTransId="{D683E17C-2133-4E3A-BF19-864F7FE8BB2C}"/>
    <dgm:cxn modelId="{E6115369-3021-469E-982F-E635C6DD8DC7}" type="presOf" srcId="{E7824755-5929-417E-8110-F22654EEC6D6}" destId="{4D19E31D-AC9B-4A26-80CD-45414271C27C}" srcOrd="0" destOrd="0" presId="urn:microsoft.com/office/officeart/2005/8/layout/hList9"/>
    <dgm:cxn modelId="{A5E78C25-008E-4B14-83F3-90A9A9369B77}" srcId="{83172931-EE1E-4898-B6B1-792C907CCDEC}" destId="{E7824755-5929-417E-8110-F22654EEC6D6}" srcOrd="1" destOrd="0" parTransId="{09C61D81-E582-40B9-A6D5-43C7C553353B}" sibTransId="{8A0CC096-E82D-4A7A-891C-4B8D0BA543B3}"/>
    <dgm:cxn modelId="{83124EEA-0D6A-4341-8C1A-7BD8EC9D06BB}" srcId="{6038FA03-22C8-4E55-B27E-9BF76FDA71E9}" destId="{99F01BD1-F456-4812-989C-319B5440BB06}" srcOrd="0" destOrd="0" parTransId="{E751480A-EFD3-4A0B-94F8-AFF6DCD98736}" sibTransId="{CDCC736B-1411-4DDC-A840-14E06AFA7E50}"/>
    <dgm:cxn modelId="{E6EBFD23-25D3-4D1A-833F-4111B8941D9A}" type="presOf" srcId="{51C7C3BF-B8F8-452E-988A-ABF0A4D9974E}" destId="{1EBFC00E-C571-4009-A197-95CED19826A8}" srcOrd="1" destOrd="0" presId="urn:microsoft.com/office/officeart/2005/8/layout/hList9"/>
    <dgm:cxn modelId="{CE85093B-14B3-4D95-9C40-1776311FF31B}" type="presOf" srcId="{2050DCC3-2ACF-4C30-8CAC-9859301083AB}" destId="{220AD470-4556-4129-94AE-826675B7A886}" srcOrd="0" destOrd="0" presId="urn:microsoft.com/office/officeart/2005/8/layout/hList9"/>
    <dgm:cxn modelId="{1728CBCF-0B0B-44F2-A701-1A46B59DD93F}" type="presOf" srcId="{51C7C3BF-B8F8-452E-988A-ABF0A4D9974E}" destId="{C14A2BF8-25AD-4397-984A-559A661479C4}" srcOrd="0" destOrd="0" presId="urn:microsoft.com/office/officeart/2005/8/layout/hList9"/>
    <dgm:cxn modelId="{CDC5C727-7A69-496D-9F67-2B054169DF69}" srcId="{99F01BD1-F456-4812-989C-319B5440BB06}" destId="{57F54E10-B5C5-490C-B07D-AEA6020A88C2}" srcOrd="0" destOrd="0" parTransId="{A959BB0A-2F71-4AF3-A0E2-5E6B3AA2A034}" sibTransId="{1FE68480-2595-44AD-BE21-7A16AF925614}"/>
    <dgm:cxn modelId="{5A07E9BD-F989-45D7-93DE-0AA22B8D077E}" type="presOf" srcId="{57F54E10-B5C5-490C-B07D-AEA6020A88C2}" destId="{36D3EC11-E932-4B63-97E9-4A687955F75B}" srcOrd="0" destOrd="0" presId="urn:microsoft.com/office/officeart/2005/8/layout/hList9"/>
    <dgm:cxn modelId="{CC9A5541-A19E-45F4-A503-805A86727C2E}" type="presOf" srcId="{C121B718-3F00-4FE8-9C7F-FB727DF81EBE}" destId="{2D797EFB-6574-49BC-8FE3-7032838722E1}" srcOrd="0" destOrd="0" presId="urn:microsoft.com/office/officeart/2005/8/layout/hList9"/>
    <dgm:cxn modelId="{2199A356-CD65-416B-BF25-1FCA44CAAA3A}" type="presOf" srcId="{C121B718-3F00-4FE8-9C7F-FB727DF81EBE}" destId="{BAA4971D-4838-473D-9405-E23992C33D8C}" srcOrd="1" destOrd="0" presId="urn:microsoft.com/office/officeart/2005/8/layout/hList9"/>
    <dgm:cxn modelId="{6A199BE7-841F-4107-AA98-9FBF2B043B96}" type="presOf" srcId="{F5301845-EC1F-440A-82D0-366088031E09}" destId="{AC17F28B-EEB3-42C0-8762-85BEFA70EA0B}" srcOrd="0" destOrd="0" presId="urn:microsoft.com/office/officeart/2005/8/layout/hList9"/>
    <dgm:cxn modelId="{B7F62D8B-FA46-45CF-B0AD-2B92A1278F36}" type="presOf" srcId="{06782F1C-C75C-46BB-83DE-A671ED1981DD}" destId="{65CC5018-7265-4B62-BDB6-8778C55534F6}" srcOrd="1" destOrd="0" presId="urn:microsoft.com/office/officeart/2005/8/layout/hList9"/>
    <dgm:cxn modelId="{A5764BE5-FFC0-43E5-9917-FFDBB21D7C17}" type="presOf" srcId="{06782F1C-C75C-46BB-83DE-A671ED1981DD}" destId="{6476254A-EE39-4EB5-B8B2-484563F66732}" srcOrd="0" destOrd="0" presId="urn:microsoft.com/office/officeart/2005/8/layout/hList9"/>
    <dgm:cxn modelId="{540DCCCB-FE30-4DAB-AAB2-F3414BD14C81}" type="presOf" srcId="{6038FA03-22C8-4E55-B27E-9BF76FDA71E9}" destId="{9D11FBE4-8464-4B0B-9898-2988A837AB50}" srcOrd="0" destOrd="0" presId="urn:microsoft.com/office/officeart/2005/8/layout/hList9"/>
    <dgm:cxn modelId="{A31C3885-7A96-4943-8BA0-EC4B18D7FBFE}" srcId="{6038FA03-22C8-4E55-B27E-9BF76FDA71E9}" destId="{2050DCC3-2ACF-4C30-8CAC-9859301083AB}" srcOrd="1" destOrd="0" parTransId="{2FDD27DE-D277-4903-8CB2-508091F3A559}" sibTransId="{16EDFFDD-53AC-4B82-8531-C0F6DDBC9EF8}"/>
    <dgm:cxn modelId="{FEFB738C-3754-46F9-90E1-AE753D28A1A7}" srcId="{29EC1497-D9B2-4F50-A915-444464CCDD7A}" destId="{06782F1C-C75C-46BB-83DE-A671ED1981DD}" srcOrd="0" destOrd="0" parTransId="{DD500F3D-1EFF-4BAC-AA85-E0115C2B6548}" sibTransId="{E56D0191-7947-4966-AD17-4C719BFF3C1E}"/>
    <dgm:cxn modelId="{EBABA8EE-64C3-4902-A78A-0F55E1CAD389}" srcId="{29EC1497-D9B2-4F50-A915-444464CCDD7A}" destId="{A7A287D1-1C3B-484B-B93D-CF8D695D0C26}" srcOrd="1" destOrd="0" parTransId="{91B2CF0F-0576-4F40-9DF3-88ABD8316F04}" sibTransId="{0F952018-F9F9-4B36-91EF-31033DC4895F}"/>
    <dgm:cxn modelId="{0CD690A4-2002-4BF6-A7DA-5D8BE4DAD62B}" type="presOf" srcId="{F5301845-EC1F-440A-82D0-366088031E09}" destId="{CE6AFF97-7EDF-4595-8787-7974255D0AEB}" srcOrd="1" destOrd="0" presId="urn:microsoft.com/office/officeart/2005/8/layout/hList9"/>
    <dgm:cxn modelId="{97A9370A-1225-4B75-9439-9892E2E4A189}" type="presParOf" srcId="{9D11FBE4-8464-4B0B-9898-2988A837AB50}" destId="{5464DC1D-3E3D-4506-9C78-8D3915147DBF}" srcOrd="0" destOrd="0" presId="urn:microsoft.com/office/officeart/2005/8/layout/hList9"/>
    <dgm:cxn modelId="{B89B0D5B-4313-4B77-8AF8-AE159CFA5245}" type="presParOf" srcId="{9D11FBE4-8464-4B0B-9898-2988A837AB50}" destId="{89F3055E-1C7E-416D-B519-A2EEDC96AE78}" srcOrd="1" destOrd="0" presId="urn:microsoft.com/office/officeart/2005/8/layout/hList9"/>
    <dgm:cxn modelId="{773B3EF9-18CD-46E7-B6D1-124D84E5AB3B}" type="presParOf" srcId="{89F3055E-1C7E-416D-B519-A2EEDC96AE78}" destId="{A0ADAF19-04D2-42A8-941A-0B4F0C3507B0}" srcOrd="0" destOrd="0" presId="urn:microsoft.com/office/officeart/2005/8/layout/hList9"/>
    <dgm:cxn modelId="{6DF050B0-8E58-4098-A087-8F8716755EC0}" type="presParOf" srcId="{89F3055E-1C7E-416D-B519-A2EEDC96AE78}" destId="{477603CF-38FB-4C03-9713-A6C36F2FACB9}" srcOrd="1" destOrd="0" presId="urn:microsoft.com/office/officeart/2005/8/layout/hList9"/>
    <dgm:cxn modelId="{6886C15A-79FD-4759-99D7-DA0941EF0713}" type="presParOf" srcId="{477603CF-38FB-4C03-9713-A6C36F2FACB9}" destId="{36D3EC11-E932-4B63-97E9-4A687955F75B}" srcOrd="0" destOrd="0" presId="urn:microsoft.com/office/officeart/2005/8/layout/hList9"/>
    <dgm:cxn modelId="{CB507BD1-75A5-41DC-9EBA-E6D4A560C43A}" type="presParOf" srcId="{477603CF-38FB-4C03-9713-A6C36F2FACB9}" destId="{5C58E198-D040-4B21-B51D-99BE90C1B2FE}" srcOrd="1" destOrd="0" presId="urn:microsoft.com/office/officeart/2005/8/layout/hList9"/>
    <dgm:cxn modelId="{19EE4EA9-FFE7-4E4F-8FC3-4D917067CE15}" type="presParOf" srcId="{89F3055E-1C7E-416D-B519-A2EEDC96AE78}" destId="{8E0EBE68-C3A3-461E-9134-D2008EA2B311}" srcOrd="2" destOrd="0" presId="urn:microsoft.com/office/officeart/2005/8/layout/hList9"/>
    <dgm:cxn modelId="{59D8FECB-9329-404B-92FA-2468FC7BAB59}" type="presParOf" srcId="{8E0EBE68-C3A3-461E-9134-D2008EA2B311}" destId="{1A78C0EE-1B32-467B-A721-E981DD80860B}" srcOrd="0" destOrd="0" presId="urn:microsoft.com/office/officeart/2005/8/layout/hList9"/>
    <dgm:cxn modelId="{B1CD7E90-870D-43FB-92F5-5A4065BAE6A5}" type="presParOf" srcId="{8E0EBE68-C3A3-461E-9134-D2008EA2B311}" destId="{3C16C382-3062-4DCA-A367-60DCCBEC306D}" srcOrd="1" destOrd="0" presId="urn:microsoft.com/office/officeart/2005/8/layout/hList9"/>
    <dgm:cxn modelId="{63DA0744-8CCF-486F-83E5-3A9EF91402F6}" type="presParOf" srcId="{9D11FBE4-8464-4B0B-9898-2988A837AB50}" destId="{831B149B-B245-4CE7-955E-5701A11313C3}" srcOrd="2" destOrd="0" presId="urn:microsoft.com/office/officeart/2005/8/layout/hList9"/>
    <dgm:cxn modelId="{0874AF85-FA88-41AD-AD33-865B2D1124A4}" type="presParOf" srcId="{9D11FBE4-8464-4B0B-9898-2988A837AB50}" destId="{ABD252E1-9CEF-4861-BF36-6B545762215F}" srcOrd="3" destOrd="0" presId="urn:microsoft.com/office/officeart/2005/8/layout/hList9"/>
    <dgm:cxn modelId="{123D3588-51E3-406E-A700-ABA9AE785F49}" type="presParOf" srcId="{9D11FBE4-8464-4B0B-9898-2988A837AB50}" destId="{0851B30F-3C09-4296-8A70-356B5D700E51}" srcOrd="4" destOrd="0" presId="urn:microsoft.com/office/officeart/2005/8/layout/hList9"/>
    <dgm:cxn modelId="{F4CB90BA-64A4-4A18-BBBC-BA50EF81EBA7}" type="presParOf" srcId="{9D11FBE4-8464-4B0B-9898-2988A837AB50}" destId="{6D1E457C-03F3-4044-BB32-C2AEB9FF8BEE}" srcOrd="5" destOrd="0" presId="urn:microsoft.com/office/officeart/2005/8/layout/hList9"/>
    <dgm:cxn modelId="{1419C76F-5F82-4639-93EE-0EF32161B310}" type="presParOf" srcId="{9D11FBE4-8464-4B0B-9898-2988A837AB50}" destId="{2E3C3B20-5F4F-4835-9EAD-B39A302A09E3}" srcOrd="6" destOrd="0" presId="urn:microsoft.com/office/officeart/2005/8/layout/hList9"/>
    <dgm:cxn modelId="{A6A67217-82A3-41E3-85A3-D1EA357056A2}" type="presParOf" srcId="{2E3C3B20-5F4F-4835-9EAD-B39A302A09E3}" destId="{8A8B81B1-4491-4F1A-9B5F-1B07C891C9EF}" srcOrd="0" destOrd="0" presId="urn:microsoft.com/office/officeart/2005/8/layout/hList9"/>
    <dgm:cxn modelId="{5951F9EB-57C7-4A6B-9085-B207D99257AA}" type="presParOf" srcId="{2E3C3B20-5F4F-4835-9EAD-B39A302A09E3}" destId="{4FA9D6E9-0C36-45AD-AA22-30610CCD8859}" srcOrd="1" destOrd="0" presId="urn:microsoft.com/office/officeart/2005/8/layout/hList9"/>
    <dgm:cxn modelId="{115C6D0C-336C-4D06-BA46-7E5C2E4A0633}" type="presParOf" srcId="{4FA9D6E9-0C36-45AD-AA22-30610CCD8859}" destId="{2D797EFB-6574-49BC-8FE3-7032838722E1}" srcOrd="0" destOrd="0" presId="urn:microsoft.com/office/officeart/2005/8/layout/hList9"/>
    <dgm:cxn modelId="{88F9A430-13F5-4797-8795-AE5CCAF51902}" type="presParOf" srcId="{4FA9D6E9-0C36-45AD-AA22-30610CCD8859}" destId="{BAA4971D-4838-473D-9405-E23992C33D8C}" srcOrd="1" destOrd="0" presId="urn:microsoft.com/office/officeart/2005/8/layout/hList9"/>
    <dgm:cxn modelId="{A1EF28AF-46CE-4556-9B16-FE3376E6F28B}" type="presParOf" srcId="{2E3C3B20-5F4F-4835-9EAD-B39A302A09E3}" destId="{327036C8-0912-4B4A-9429-A1B525EEFB43}" srcOrd="2" destOrd="0" presId="urn:microsoft.com/office/officeart/2005/8/layout/hList9"/>
    <dgm:cxn modelId="{A1EB002E-661E-49CA-84B1-28D554687285}" type="presParOf" srcId="{327036C8-0912-4B4A-9429-A1B525EEFB43}" destId="{C14A2BF8-25AD-4397-984A-559A661479C4}" srcOrd="0" destOrd="0" presId="urn:microsoft.com/office/officeart/2005/8/layout/hList9"/>
    <dgm:cxn modelId="{BC270E0B-8D3E-4706-8B7D-2EFC5512FCD0}" type="presParOf" srcId="{327036C8-0912-4B4A-9429-A1B525EEFB43}" destId="{1EBFC00E-C571-4009-A197-95CED19826A8}" srcOrd="1" destOrd="0" presId="urn:microsoft.com/office/officeart/2005/8/layout/hList9"/>
    <dgm:cxn modelId="{CDFD8C3B-5E64-44FE-A0B7-D4F00ACDC960}" type="presParOf" srcId="{9D11FBE4-8464-4B0B-9898-2988A837AB50}" destId="{9BE7161E-4213-40A6-83BC-715ED88D63A4}" srcOrd="7" destOrd="0" presId="urn:microsoft.com/office/officeart/2005/8/layout/hList9"/>
    <dgm:cxn modelId="{A659A5E3-94DE-441D-B647-B6098EC18A93}" type="presParOf" srcId="{9D11FBE4-8464-4B0B-9898-2988A837AB50}" destId="{220AD470-4556-4129-94AE-826675B7A886}" srcOrd="8" destOrd="0" presId="urn:microsoft.com/office/officeart/2005/8/layout/hList9"/>
    <dgm:cxn modelId="{BA28C64F-B39C-4DB0-812A-0D3B066EF2DC}" type="presParOf" srcId="{9D11FBE4-8464-4B0B-9898-2988A837AB50}" destId="{E3E566A3-81A6-43B8-A26C-EC243FE89073}" srcOrd="9" destOrd="0" presId="urn:microsoft.com/office/officeart/2005/8/layout/hList9"/>
    <dgm:cxn modelId="{36E5DAFA-2D83-4833-B4BD-5336FE2A099E}" type="presParOf" srcId="{9D11FBE4-8464-4B0B-9898-2988A837AB50}" destId="{61B31F97-0817-41FF-8DE0-E4E1812945C1}" srcOrd="10" destOrd="0" presId="urn:microsoft.com/office/officeart/2005/8/layout/hList9"/>
    <dgm:cxn modelId="{CBB3CF53-9688-498B-BBB2-D4B2F7022DC7}" type="presParOf" srcId="{9D11FBE4-8464-4B0B-9898-2988A837AB50}" destId="{EEF815B3-2710-49B0-AFED-4197340D92AC}" srcOrd="11" destOrd="0" presId="urn:microsoft.com/office/officeart/2005/8/layout/hList9"/>
    <dgm:cxn modelId="{5634C9C1-5854-42F6-B5AA-D4A76F43FA4E}" type="presParOf" srcId="{EEF815B3-2710-49B0-AFED-4197340D92AC}" destId="{5BCD4ED9-5385-4C37-839B-28E46A34D96B}" srcOrd="0" destOrd="0" presId="urn:microsoft.com/office/officeart/2005/8/layout/hList9"/>
    <dgm:cxn modelId="{C35FC42F-2188-43F7-BBDD-9813E3BBFEFE}" type="presParOf" srcId="{EEF815B3-2710-49B0-AFED-4197340D92AC}" destId="{6814043F-F47A-4095-8C73-F0B8A63AE177}" srcOrd="1" destOrd="0" presId="urn:microsoft.com/office/officeart/2005/8/layout/hList9"/>
    <dgm:cxn modelId="{88F0E667-F68E-40AC-B8FE-4088CFA491B8}" type="presParOf" srcId="{6814043F-F47A-4095-8C73-F0B8A63AE177}" destId="{AC17F28B-EEB3-42C0-8762-85BEFA70EA0B}" srcOrd="0" destOrd="0" presId="urn:microsoft.com/office/officeart/2005/8/layout/hList9"/>
    <dgm:cxn modelId="{D328DAA4-07B9-4D58-BC4F-6C24511DA5D9}" type="presParOf" srcId="{6814043F-F47A-4095-8C73-F0B8A63AE177}" destId="{CE6AFF97-7EDF-4595-8787-7974255D0AEB}" srcOrd="1" destOrd="0" presId="urn:microsoft.com/office/officeart/2005/8/layout/hList9"/>
    <dgm:cxn modelId="{F0BB2B00-3498-4FA9-977A-33EB20702EA7}" type="presParOf" srcId="{EEF815B3-2710-49B0-AFED-4197340D92AC}" destId="{655EC8AA-413A-4559-86F9-79C0A14557AE}" srcOrd="2" destOrd="0" presId="urn:microsoft.com/office/officeart/2005/8/layout/hList9"/>
    <dgm:cxn modelId="{2A109B22-E20B-4188-8655-5A9C4FB1BAA6}" type="presParOf" srcId="{655EC8AA-413A-4559-86F9-79C0A14557AE}" destId="{4D19E31D-AC9B-4A26-80CD-45414271C27C}" srcOrd="0" destOrd="0" presId="urn:microsoft.com/office/officeart/2005/8/layout/hList9"/>
    <dgm:cxn modelId="{2BAD4FEE-A249-4098-8C10-DF7240C44B68}" type="presParOf" srcId="{655EC8AA-413A-4559-86F9-79C0A14557AE}" destId="{C489CA28-AA6F-4AAC-AC52-69B3A5B77A0C}" srcOrd="1" destOrd="0" presId="urn:microsoft.com/office/officeart/2005/8/layout/hList9"/>
    <dgm:cxn modelId="{22E2F8BA-0765-4191-9B87-03D816838AEE}" type="presParOf" srcId="{9D11FBE4-8464-4B0B-9898-2988A837AB50}" destId="{B56A7E0C-7B0C-44BF-B65C-C3DC0AA35EEC}" srcOrd="12" destOrd="0" presId="urn:microsoft.com/office/officeart/2005/8/layout/hList9"/>
    <dgm:cxn modelId="{EB96D940-4052-4C7F-9670-204C09EA1C22}" type="presParOf" srcId="{9D11FBE4-8464-4B0B-9898-2988A837AB50}" destId="{3F32E1E8-B118-42BD-9B86-99921183FCB5}" srcOrd="13" destOrd="0" presId="urn:microsoft.com/office/officeart/2005/8/layout/hList9"/>
    <dgm:cxn modelId="{BCCC9738-B105-4216-8DC9-FAC82102E969}" type="presParOf" srcId="{9D11FBE4-8464-4B0B-9898-2988A837AB50}" destId="{426F951C-92FE-4E80-8236-16F338EB88E4}" srcOrd="14" destOrd="0" presId="urn:microsoft.com/office/officeart/2005/8/layout/hList9"/>
    <dgm:cxn modelId="{114ABD73-B0F9-422E-9220-92E5B87FCD20}" type="presParOf" srcId="{9D11FBE4-8464-4B0B-9898-2988A837AB50}" destId="{3623FAAD-0C6A-42EA-8579-CDFFF18198D6}" srcOrd="15" destOrd="0" presId="urn:microsoft.com/office/officeart/2005/8/layout/hList9"/>
    <dgm:cxn modelId="{0B496941-3AE5-4B64-985A-31E26B689ACD}" type="presParOf" srcId="{9D11FBE4-8464-4B0B-9898-2988A837AB50}" destId="{196E77B0-CFF7-4B40-AD77-26DD81FB9327}" srcOrd="16" destOrd="0" presId="urn:microsoft.com/office/officeart/2005/8/layout/hList9"/>
    <dgm:cxn modelId="{9AB04A08-7E3A-4F92-A21E-FB7899ABB345}" type="presParOf" srcId="{196E77B0-CFF7-4B40-AD77-26DD81FB9327}" destId="{686A07DE-0B40-40B1-B06F-9C6B1E4977F0}" srcOrd="0" destOrd="0" presId="urn:microsoft.com/office/officeart/2005/8/layout/hList9"/>
    <dgm:cxn modelId="{AC1EB57A-7F6E-4E02-9592-18823ACF60C8}" type="presParOf" srcId="{196E77B0-CFF7-4B40-AD77-26DD81FB9327}" destId="{225396C8-2D2B-4999-9865-7C77DBC339C2}" srcOrd="1" destOrd="0" presId="urn:microsoft.com/office/officeart/2005/8/layout/hList9"/>
    <dgm:cxn modelId="{93B85748-8BEC-4ECF-A804-9DA1936F414F}" type="presParOf" srcId="{225396C8-2D2B-4999-9865-7C77DBC339C2}" destId="{6476254A-EE39-4EB5-B8B2-484563F66732}" srcOrd="0" destOrd="0" presId="urn:microsoft.com/office/officeart/2005/8/layout/hList9"/>
    <dgm:cxn modelId="{A1E2FFD0-5873-4ADA-8ABB-18FB6B967449}" type="presParOf" srcId="{225396C8-2D2B-4999-9865-7C77DBC339C2}" destId="{65CC5018-7265-4B62-BDB6-8778C55534F6}" srcOrd="1" destOrd="0" presId="urn:microsoft.com/office/officeart/2005/8/layout/hList9"/>
    <dgm:cxn modelId="{4915D3AF-494E-41C6-9807-C80AC2C4A4AE}" type="presParOf" srcId="{196E77B0-CFF7-4B40-AD77-26DD81FB9327}" destId="{A854AEF1-F262-4C0F-AF56-27B8564520D3}" srcOrd="2" destOrd="0" presId="urn:microsoft.com/office/officeart/2005/8/layout/hList9"/>
    <dgm:cxn modelId="{BD48D768-E5EC-467D-8577-413BF0A67AF2}" type="presParOf" srcId="{A854AEF1-F262-4C0F-AF56-27B8564520D3}" destId="{0D1A761F-B7FC-47F6-90D5-282D653D3900}" srcOrd="0" destOrd="0" presId="urn:microsoft.com/office/officeart/2005/8/layout/hList9"/>
    <dgm:cxn modelId="{2606FAB4-2455-4F3B-B8F1-3503A52A9429}" type="presParOf" srcId="{A854AEF1-F262-4C0F-AF56-27B8564520D3}" destId="{B03C36D0-C686-43E1-AB8F-174C24122A17}" srcOrd="1" destOrd="0" presId="urn:microsoft.com/office/officeart/2005/8/layout/hList9"/>
    <dgm:cxn modelId="{C2A9B464-E746-4E8F-910A-EF0B4F6BDDB5}" type="presParOf" srcId="{9D11FBE4-8464-4B0B-9898-2988A837AB50}" destId="{E58DA500-65FC-426F-946D-0F74DBEB01D2}" srcOrd="17" destOrd="0" presId="urn:microsoft.com/office/officeart/2005/8/layout/hList9"/>
    <dgm:cxn modelId="{4152ADA5-95D0-4D0F-B307-8C23A22C0DE3}" type="presParOf" srcId="{9D11FBE4-8464-4B0B-9898-2988A837AB50}" destId="{F8DE9DBF-4092-4157-85B3-C7878EED19C3}" srcOrd="1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1D216-AC23-4C34-B189-7AAA3DA307C9}">
      <dsp:nvSpPr>
        <dsp:cNvPr id="0" name=""/>
        <dsp:cNvSpPr/>
      </dsp:nvSpPr>
      <dsp:spPr>
        <a:xfrm>
          <a:off x="8059070" y="3595065"/>
          <a:ext cx="1827531" cy="434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350"/>
              </a:lnTo>
              <a:lnTo>
                <a:pt x="1827531" y="296350"/>
              </a:lnTo>
              <a:lnTo>
                <a:pt x="1827531" y="4348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C2BD7F-3E8E-40F2-855C-EF4E75C63BA9}">
      <dsp:nvSpPr>
        <dsp:cNvPr id="0" name=""/>
        <dsp:cNvSpPr/>
      </dsp:nvSpPr>
      <dsp:spPr>
        <a:xfrm>
          <a:off x="8013350" y="3595065"/>
          <a:ext cx="91440" cy="4348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48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1F00A-9D06-48F6-B1E2-4D3D5652AE22}">
      <dsp:nvSpPr>
        <dsp:cNvPr id="0" name=""/>
        <dsp:cNvSpPr/>
      </dsp:nvSpPr>
      <dsp:spPr>
        <a:xfrm>
          <a:off x="6231539" y="3595065"/>
          <a:ext cx="1827531" cy="434869"/>
        </a:xfrm>
        <a:custGeom>
          <a:avLst/>
          <a:gdLst/>
          <a:ahLst/>
          <a:cxnLst/>
          <a:rect l="0" t="0" r="0" b="0"/>
          <a:pathLst>
            <a:path>
              <a:moveTo>
                <a:pt x="1827531" y="0"/>
              </a:moveTo>
              <a:lnTo>
                <a:pt x="1827531" y="296350"/>
              </a:lnTo>
              <a:lnTo>
                <a:pt x="0" y="296350"/>
              </a:lnTo>
              <a:lnTo>
                <a:pt x="0" y="4348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828BD-0634-4588-8D8D-2DACA0716E20}">
      <dsp:nvSpPr>
        <dsp:cNvPr id="0" name=""/>
        <dsp:cNvSpPr/>
      </dsp:nvSpPr>
      <dsp:spPr>
        <a:xfrm>
          <a:off x="5317773" y="2210710"/>
          <a:ext cx="2741297" cy="434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350"/>
              </a:lnTo>
              <a:lnTo>
                <a:pt x="2741297" y="296350"/>
              </a:lnTo>
              <a:lnTo>
                <a:pt x="2741297" y="43486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5CE48-9C0D-47B7-8328-C523E1FED49B}">
      <dsp:nvSpPr>
        <dsp:cNvPr id="0" name=""/>
        <dsp:cNvSpPr/>
      </dsp:nvSpPr>
      <dsp:spPr>
        <a:xfrm>
          <a:off x="2576476" y="3595065"/>
          <a:ext cx="1827531" cy="434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350"/>
              </a:lnTo>
              <a:lnTo>
                <a:pt x="1827531" y="296350"/>
              </a:lnTo>
              <a:lnTo>
                <a:pt x="1827531" y="4348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9FF33-FF74-4AF0-8F51-BC6937B8EA64}">
      <dsp:nvSpPr>
        <dsp:cNvPr id="0" name=""/>
        <dsp:cNvSpPr/>
      </dsp:nvSpPr>
      <dsp:spPr>
        <a:xfrm>
          <a:off x="2530756" y="3595065"/>
          <a:ext cx="91440" cy="4348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48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C7D670-B969-44D7-80CF-DD5900DDCF65}">
      <dsp:nvSpPr>
        <dsp:cNvPr id="0" name=""/>
        <dsp:cNvSpPr/>
      </dsp:nvSpPr>
      <dsp:spPr>
        <a:xfrm>
          <a:off x="748945" y="3595065"/>
          <a:ext cx="1827531" cy="434869"/>
        </a:xfrm>
        <a:custGeom>
          <a:avLst/>
          <a:gdLst/>
          <a:ahLst/>
          <a:cxnLst/>
          <a:rect l="0" t="0" r="0" b="0"/>
          <a:pathLst>
            <a:path>
              <a:moveTo>
                <a:pt x="1827531" y="0"/>
              </a:moveTo>
              <a:lnTo>
                <a:pt x="1827531" y="296350"/>
              </a:lnTo>
              <a:lnTo>
                <a:pt x="0" y="296350"/>
              </a:lnTo>
              <a:lnTo>
                <a:pt x="0" y="4348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F481A8-E650-4025-9D7E-AFC164ADA5F3}">
      <dsp:nvSpPr>
        <dsp:cNvPr id="0" name=""/>
        <dsp:cNvSpPr/>
      </dsp:nvSpPr>
      <dsp:spPr>
        <a:xfrm>
          <a:off x="2576476" y="2210710"/>
          <a:ext cx="2741297" cy="434869"/>
        </a:xfrm>
        <a:custGeom>
          <a:avLst/>
          <a:gdLst/>
          <a:ahLst/>
          <a:cxnLst/>
          <a:rect l="0" t="0" r="0" b="0"/>
          <a:pathLst>
            <a:path>
              <a:moveTo>
                <a:pt x="2741297" y="0"/>
              </a:moveTo>
              <a:lnTo>
                <a:pt x="2741297" y="296350"/>
              </a:lnTo>
              <a:lnTo>
                <a:pt x="0" y="296350"/>
              </a:lnTo>
              <a:lnTo>
                <a:pt x="0" y="43486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5DC43-063D-4C87-B352-5C3987E0E681}">
      <dsp:nvSpPr>
        <dsp:cNvPr id="0" name=""/>
        <dsp:cNvSpPr/>
      </dsp:nvSpPr>
      <dsp:spPr>
        <a:xfrm>
          <a:off x="4570146" y="1261224"/>
          <a:ext cx="1495252" cy="9494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3BD958-9C6A-4B68-AADF-D794AEB9A7B2}">
      <dsp:nvSpPr>
        <dsp:cNvPr id="0" name=""/>
        <dsp:cNvSpPr/>
      </dsp:nvSpPr>
      <dsp:spPr>
        <a:xfrm>
          <a:off x="4736286" y="1419056"/>
          <a:ext cx="1495252" cy="949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籌備團隊</a:t>
          </a:r>
          <a:endParaRPr lang="zh-TW" altLang="en-US" sz="1600" kern="1200" dirty="0"/>
        </a:p>
      </dsp:txBody>
      <dsp:txXfrm>
        <a:off x="4764095" y="1446865"/>
        <a:ext cx="1439634" cy="893867"/>
      </dsp:txXfrm>
    </dsp:sp>
    <dsp:sp modelId="{10CF432D-DDE5-4D08-A7FA-40743C10BE44}">
      <dsp:nvSpPr>
        <dsp:cNvPr id="0" name=""/>
        <dsp:cNvSpPr/>
      </dsp:nvSpPr>
      <dsp:spPr>
        <a:xfrm>
          <a:off x="1828849" y="2645579"/>
          <a:ext cx="1495252" cy="9494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24E69A-9621-476F-ADFC-908EEF581580}">
      <dsp:nvSpPr>
        <dsp:cNvPr id="0" name=""/>
        <dsp:cNvSpPr/>
      </dsp:nvSpPr>
      <dsp:spPr>
        <a:xfrm>
          <a:off x="1994989" y="2803411"/>
          <a:ext cx="1495252" cy="949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國家教育研究院</a:t>
          </a:r>
          <a:endParaRPr lang="zh-TW" altLang="en-US" sz="1600" kern="1200" dirty="0"/>
        </a:p>
      </dsp:txBody>
      <dsp:txXfrm>
        <a:off x="2022798" y="2831220"/>
        <a:ext cx="1439634" cy="893867"/>
      </dsp:txXfrm>
    </dsp:sp>
    <dsp:sp modelId="{D018CF8C-CAE2-482C-9777-9E9D7EBD7F04}">
      <dsp:nvSpPr>
        <dsp:cNvPr id="0" name=""/>
        <dsp:cNvSpPr/>
      </dsp:nvSpPr>
      <dsp:spPr>
        <a:xfrm>
          <a:off x="1318" y="4029934"/>
          <a:ext cx="1495252" cy="9494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328C52-ED50-47DA-AE08-8BA9D7278A8C}">
      <dsp:nvSpPr>
        <dsp:cNvPr id="0" name=""/>
        <dsp:cNvSpPr/>
      </dsp:nvSpPr>
      <dsp:spPr>
        <a:xfrm>
          <a:off x="167457" y="4187766"/>
          <a:ext cx="1495252" cy="949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教育主席</a:t>
          </a:r>
          <a:endParaRPr lang="zh-TW" altLang="en-US" sz="1600" kern="1200" dirty="0"/>
        </a:p>
      </dsp:txBody>
      <dsp:txXfrm>
        <a:off x="195266" y="4215575"/>
        <a:ext cx="1439634" cy="893867"/>
      </dsp:txXfrm>
    </dsp:sp>
    <dsp:sp modelId="{E1ED6D4B-21DF-4892-830D-4079D837B0BA}">
      <dsp:nvSpPr>
        <dsp:cNvPr id="0" name=""/>
        <dsp:cNvSpPr/>
      </dsp:nvSpPr>
      <dsp:spPr>
        <a:xfrm>
          <a:off x="1828849" y="4029934"/>
          <a:ext cx="1495252" cy="9494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6DDC3-9876-4DD7-95A8-43A46BC2E47A}">
      <dsp:nvSpPr>
        <dsp:cNvPr id="0" name=""/>
        <dsp:cNvSpPr/>
      </dsp:nvSpPr>
      <dsp:spPr>
        <a:xfrm>
          <a:off x="1994989" y="4187766"/>
          <a:ext cx="1495252" cy="949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教育監察</a:t>
          </a:r>
          <a:endParaRPr lang="zh-TW" altLang="en-US" sz="1600" kern="1200" dirty="0"/>
        </a:p>
      </dsp:txBody>
      <dsp:txXfrm>
        <a:off x="2022798" y="4215575"/>
        <a:ext cx="1439634" cy="893867"/>
      </dsp:txXfrm>
    </dsp:sp>
    <dsp:sp modelId="{CC48DA36-187D-4CC1-AE27-F7E5FE228D8B}">
      <dsp:nvSpPr>
        <dsp:cNvPr id="0" name=""/>
        <dsp:cNvSpPr/>
      </dsp:nvSpPr>
      <dsp:spPr>
        <a:xfrm>
          <a:off x="3656381" y="4029934"/>
          <a:ext cx="1495252" cy="9494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6EBCE0-C034-464E-B5A7-B04D1D463281}">
      <dsp:nvSpPr>
        <dsp:cNvPr id="0" name=""/>
        <dsp:cNvSpPr/>
      </dsp:nvSpPr>
      <dsp:spPr>
        <a:xfrm>
          <a:off x="3822520" y="4187766"/>
          <a:ext cx="1495252" cy="949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兼任配套教育人員</a:t>
          </a:r>
          <a:endParaRPr lang="zh-TW" altLang="en-US" sz="1600" kern="1200" dirty="0"/>
        </a:p>
      </dsp:txBody>
      <dsp:txXfrm>
        <a:off x="3850329" y="4215575"/>
        <a:ext cx="1439634" cy="893867"/>
      </dsp:txXfrm>
    </dsp:sp>
    <dsp:sp modelId="{3C986168-5768-4192-BEDF-FDDD61F8DBF5}">
      <dsp:nvSpPr>
        <dsp:cNvPr id="0" name=""/>
        <dsp:cNvSpPr/>
      </dsp:nvSpPr>
      <dsp:spPr>
        <a:xfrm>
          <a:off x="7311443" y="2645579"/>
          <a:ext cx="1495252" cy="9494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F21216-CF3B-4D6A-8477-6B2C33415A1F}">
      <dsp:nvSpPr>
        <dsp:cNvPr id="0" name=""/>
        <dsp:cNvSpPr/>
      </dsp:nvSpPr>
      <dsp:spPr>
        <a:xfrm>
          <a:off x="7477583" y="2803411"/>
          <a:ext cx="1495252" cy="949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教育部技術及職業教育司</a:t>
          </a:r>
          <a:endParaRPr lang="zh-TW" altLang="en-US" sz="1600" kern="1200" dirty="0"/>
        </a:p>
      </dsp:txBody>
      <dsp:txXfrm>
        <a:off x="7505392" y="2831220"/>
        <a:ext cx="1439634" cy="893867"/>
      </dsp:txXfrm>
    </dsp:sp>
    <dsp:sp modelId="{4191D382-30D1-4E06-BA61-6A1A98C14029}">
      <dsp:nvSpPr>
        <dsp:cNvPr id="0" name=""/>
        <dsp:cNvSpPr/>
      </dsp:nvSpPr>
      <dsp:spPr>
        <a:xfrm>
          <a:off x="5483912" y="4029934"/>
          <a:ext cx="1495252" cy="9494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F5E883-6C6B-402A-8BCC-B46F4172A5E8}">
      <dsp:nvSpPr>
        <dsp:cNvPr id="0" name=""/>
        <dsp:cNvSpPr/>
      </dsp:nvSpPr>
      <dsp:spPr>
        <a:xfrm>
          <a:off x="5650051" y="4187766"/>
          <a:ext cx="1495252" cy="949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技職教育主席</a:t>
          </a:r>
          <a:endParaRPr lang="zh-TW" altLang="en-US" sz="1600" kern="1200" dirty="0"/>
        </a:p>
      </dsp:txBody>
      <dsp:txXfrm>
        <a:off x="5677860" y="4215575"/>
        <a:ext cx="1439634" cy="893867"/>
      </dsp:txXfrm>
    </dsp:sp>
    <dsp:sp modelId="{29C0B994-0170-4FF8-9826-1746E632B00C}">
      <dsp:nvSpPr>
        <dsp:cNvPr id="0" name=""/>
        <dsp:cNvSpPr/>
      </dsp:nvSpPr>
      <dsp:spPr>
        <a:xfrm>
          <a:off x="7311443" y="4029934"/>
          <a:ext cx="1495252" cy="9494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8615E-2A49-4103-B01A-A2EB61972022}">
      <dsp:nvSpPr>
        <dsp:cNvPr id="0" name=""/>
        <dsp:cNvSpPr/>
      </dsp:nvSpPr>
      <dsp:spPr>
        <a:xfrm>
          <a:off x="7477583" y="4187766"/>
          <a:ext cx="1495252" cy="949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各端聯絡窗口</a:t>
          </a:r>
          <a:endParaRPr lang="zh-TW" altLang="en-US" sz="1600" kern="1200" dirty="0"/>
        </a:p>
      </dsp:txBody>
      <dsp:txXfrm>
        <a:off x="7505392" y="4215575"/>
        <a:ext cx="1439634" cy="893867"/>
      </dsp:txXfrm>
    </dsp:sp>
    <dsp:sp modelId="{15523CD0-EE3D-4FD8-B2AE-0520A79EC079}">
      <dsp:nvSpPr>
        <dsp:cNvPr id="0" name=""/>
        <dsp:cNvSpPr/>
      </dsp:nvSpPr>
      <dsp:spPr>
        <a:xfrm>
          <a:off x="9138975" y="4029934"/>
          <a:ext cx="1495252" cy="9494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B25620-1806-4211-AF19-F2C699EED86A}">
      <dsp:nvSpPr>
        <dsp:cNvPr id="0" name=""/>
        <dsp:cNvSpPr/>
      </dsp:nvSpPr>
      <dsp:spPr>
        <a:xfrm>
          <a:off x="9305114" y="4187766"/>
          <a:ext cx="1495252" cy="949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兼任技職研究助理</a:t>
          </a:r>
          <a:endParaRPr lang="zh-TW" altLang="en-US" sz="1600" kern="1200" dirty="0"/>
        </a:p>
      </dsp:txBody>
      <dsp:txXfrm>
        <a:off x="9332923" y="4215575"/>
        <a:ext cx="1439634" cy="8938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90AAA-7846-48DF-863E-F3418EE34BF7}">
      <dsp:nvSpPr>
        <dsp:cNvPr id="0" name=""/>
        <dsp:cNvSpPr/>
      </dsp:nvSpPr>
      <dsp:spPr>
        <a:xfrm>
          <a:off x="1445" y="2135"/>
          <a:ext cx="8937910" cy="15329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8000" kern="1200" dirty="0" smtClean="0"/>
            <a:t>課程目標</a:t>
          </a:r>
          <a:endParaRPr lang="zh-TW" altLang="en-US" sz="8000" kern="1200" dirty="0"/>
        </a:p>
      </dsp:txBody>
      <dsp:txXfrm>
        <a:off x="46344" y="47034"/>
        <a:ext cx="8848112" cy="1443159"/>
      </dsp:txXfrm>
    </dsp:sp>
    <dsp:sp modelId="{1A5C6705-FD4F-4D73-9777-7D8052BB250C}">
      <dsp:nvSpPr>
        <dsp:cNvPr id="0" name=""/>
        <dsp:cNvSpPr/>
      </dsp:nvSpPr>
      <dsp:spPr>
        <a:xfrm>
          <a:off x="10169" y="1708670"/>
          <a:ext cx="2097945" cy="10044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/>
            <a:t>啟發生命潛能</a:t>
          </a:r>
          <a:endParaRPr lang="zh-TW" altLang="en-US" sz="2400" kern="1200" dirty="0"/>
        </a:p>
      </dsp:txBody>
      <dsp:txXfrm>
        <a:off x="39589" y="1738090"/>
        <a:ext cx="2039105" cy="945645"/>
      </dsp:txXfrm>
    </dsp:sp>
    <dsp:sp modelId="{B7E1D9CC-4971-4925-89B7-133A877E1E56}">
      <dsp:nvSpPr>
        <dsp:cNvPr id="0" name=""/>
        <dsp:cNvSpPr/>
      </dsp:nvSpPr>
      <dsp:spPr>
        <a:xfrm>
          <a:off x="10169" y="2886733"/>
          <a:ext cx="2097945" cy="15329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啟迪學習動機</a:t>
          </a:r>
          <a:endParaRPr lang="zh-TW" altLang="en-US" sz="2300" kern="1200" dirty="0"/>
        </a:p>
      </dsp:txBody>
      <dsp:txXfrm>
        <a:off x="55068" y="2931632"/>
        <a:ext cx="2008147" cy="1443159"/>
      </dsp:txXfrm>
    </dsp:sp>
    <dsp:sp modelId="{DDAB1B46-22BE-455F-A0DB-7530647E8E1C}">
      <dsp:nvSpPr>
        <dsp:cNvPr id="0" name=""/>
        <dsp:cNvSpPr/>
      </dsp:nvSpPr>
      <dsp:spPr>
        <a:xfrm>
          <a:off x="2284341" y="1708670"/>
          <a:ext cx="2097945" cy="9706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dirty="0" smtClean="0"/>
            <a:t>陶養生活知能</a:t>
          </a:r>
          <a:endParaRPr lang="zh-TW" altLang="en-US" sz="2400" kern="1200" dirty="0"/>
        </a:p>
      </dsp:txBody>
      <dsp:txXfrm>
        <a:off x="2312770" y="1737099"/>
        <a:ext cx="2041087" cy="913780"/>
      </dsp:txXfrm>
    </dsp:sp>
    <dsp:sp modelId="{F65BC84F-0F74-41F3-B6C8-06D707FC9013}">
      <dsp:nvSpPr>
        <dsp:cNvPr id="0" name=""/>
        <dsp:cNvSpPr/>
      </dsp:nvSpPr>
      <dsp:spPr>
        <a:xfrm>
          <a:off x="2284341" y="2852885"/>
          <a:ext cx="2097945" cy="15329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300" kern="1200" dirty="0" smtClean="0"/>
            <a:t>統整運用</a:t>
          </a:r>
          <a:r>
            <a:rPr lang="zh-TW" altLang="en-US" sz="2300" kern="1200" dirty="0" smtClean="0"/>
            <a:t>課程學習容</a:t>
          </a:r>
          <a:endParaRPr lang="zh-TW" altLang="en-US" sz="2300" kern="1200" dirty="0"/>
        </a:p>
      </dsp:txBody>
      <dsp:txXfrm>
        <a:off x="2329240" y="2897784"/>
        <a:ext cx="2008147" cy="1443159"/>
      </dsp:txXfrm>
    </dsp:sp>
    <dsp:sp modelId="{0DF3A871-1546-4B60-AC11-ECFC4C8A0CBD}">
      <dsp:nvSpPr>
        <dsp:cNvPr id="0" name=""/>
        <dsp:cNvSpPr/>
      </dsp:nvSpPr>
      <dsp:spPr>
        <a:xfrm>
          <a:off x="4558514" y="1708670"/>
          <a:ext cx="2097945" cy="9576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dirty="0" smtClean="0"/>
            <a:t>促進生</a:t>
          </a:r>
          <a:r>
            <a:rPr lang="zh-TW" altLang="en-US" sz="2400" b="1" kern="1200" dirty="0" smtClean="0"/>
            <a:t>涯發展</a:t>
          </a:r>
          <a:endParaRPr lang="zh-TW" altLang="en-US" sz="2400" kern="1200" dirty="0"/>
        </a:p>
      </dsp:txBody>
      <dsp:txXfrm>
        <a:off x="4586562" y="1736718"/>
        <a:ext cx="2041849" cy="901542"/>
      </dsp:txXfrm>
    </dsp:sp>
    <dsp:sp modelId="{40F8D1A1-A637-47B0-9EBE-3AA398933D39}">
      <dsp:nvSpPr>
        <dsp:cNvPr id="0" name=""/>
        <dsp:cNvSpPr/>
      </dsp:nvSpPr>
      <dsp:spPr>
        <a:xfrm>
          <a:off x="4558514" y="2839886"/>
          <a:ext cx="2097945" cy="15329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300" kern="1200" dirty="0" smtClean="0"/>
            <a:t>學會如何學習</a:t>
          </a:r>
          <a:r>
            <a:rPr lang="zh-TW" altLang="en-US" sz="2300" kern="1200" dirty="0" smtClean="0"/>
            <a:t>培養學習意願</a:t>
          </a:r>
          <a:endParaRPr lang="zh-TW" altLang="en-US" sz="2300" kern="1200" dirty="0"/>
        </a:p>
      </dsp:txBody>
      <dsp:txXfrm>
        <a:off x="4603413" y="2884785"/>
        <a:ext cx="2008147" cy="1443159"/>
      </dsp:txXfrm>
    </dsp:sp>
    <dsp:sp modelId="{EE9433FC-5457-4B56-BFF1-4FE64A8B4755}">
      <dsp:nvSpPr>
        <dsp:cNvPr id="0" name=""/>
        <dsp:cNvSpPr/>
      </dsp:nvSpPr>
      <dsp:spPr>
        <a:xfrm>
          <a:off x="6832686" y="1708670"/>
          <a:ext cx="2097945" cy="9706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dirty="0" smtClean="0"/>
            <a:t>涵育公民責任</a:t>
          </a:r>
          <a:endParaRPr lang="zh-TW" altLang="en-US" sz="2400" kern="1200" dirty="0"/>
        </a:p>
      </dsp:txBody>
      <dsp:txXfrm>
        <a:off x="6861115" y="1737099"/>
        <a:ext cx="2041087" cy="913780"/>
      </dsp:txXfrm>
    </dsp:sp>
    <dsp:sp modelId="{415802FE-9363-45D6-A803-0204D5D8FE24}">
      <dsp:nvSpPr>
        <dsp:cNvPr id="0" name=""/>
        <dsp:cNvSpPr/>
      </dsp:nvSpPr>
      <dsp:spPr>
        <a:xfrm>
          <a:off x="6832686" y="2852885"/>
          <a:ext cx="2097945" cy="15329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發展社會共同理想</a:t>
          </a:r>
          <a:endParaRPr lang="zh-TW" altLang="en-US" sz="2300" kern="1200" dirty="0"/>
        </a:p>
      </dsp:txBody>
      <dsp:txXfrm>
        <a:off x="6877585" y="2897784"/>
        <a:ext cx="2008147" cy="14431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BB195E-FB98-4EEB-8DE0-EC5E73771D15}">
      <dsp:nvSpPr>
        <dsp:cNvPr id="0" name=""/>
        <dsp:cNvSpPr/>
      </dsp:nvSpPr>
      <dsp:spPr>
        <a:xfrm>
          <a:off x="2454442" y="1491918"/>
          <a:ext cx="1577474" cy="15018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400" kern="1200" dirty="0"/>
        </a:p>
      </dsp:txBody>
      <dsp:txXfrm>
        <a:off x="2685458" y="1711860"/>
        <a:ext cx="1115442" cy="1061972"/>
      </dsp:txXfrm>
    </dsp:sp>
    <dsp:sp modelId="{5055F820-01C4-4EBF-848C-2639FC946EB8}">
      <dsp:nvSpPr>
        <dsp:cNvPr id="0" name=""/>
        <dsp:cNvSpPr/>
      </dsp:nvSpPr>
      <dsp:spPr>
        <a:xfrm rot="16200000">
          <a:off x="3064790" y="1300689"/>
          <a:ext cx="356778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356778" y="128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234260" y="1304610"/>
        <a:ext cx="17838" cy="17838"/>
      </dsp:txXfrm>
    </dsp:sp>
    <dsp:sp modelId="{FBFC9FA3-F0DC-4B56-9077-708C4BE7BB2F}">
      <dsp:nvSpPr>
        <dsp:cNvPr id="0" name=""/>
        <dsp:cNvSpPr/>
      </dsp:nvSpPr>
      <dsp:spPr>
        <a:xfrm>
          <a:off x="2597099" y="-171354"/>
          <a:ext cx="1292160" cy="130649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身心素質與自我精進</a:t>
          </a:r>
          <a:endParaRPr lang="zh-TW" altLang="en-US" sz="1400" kern="1200" dirty="0"/>
        </a:p>
      </dsp:txBody>
      <dsp:txXfrm>
        <a:off x="2786331" y="19978"/>
        <a:ext cx="913696" cy="923831"/>
      </dsp:txXfrm>
    </dsp:sp>
    <dsp:sp modelId="{B70CC54A-1918-4CC3-B689-48A96910B601}">
      <dsp:nvSpPr>
        <dsp:cNvPr id="0" name=""/>
        <dsp:cNvSpPr/>
      </dsp:nvSpPr>
      <dsp:spPr>
        <a:xfrm rot="18600000">
          <a:off x="3673891" y="1511236"/>
          <a:ext cx="344816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344816" y="128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837679" y="1515456"/>
        <a:ext cx="17240" cy="17240"/>
      </dsp:txXfrm>
    </dsp:sp>
    <dsp:sp modelId="{38F51EE4-57E1-4619-B977-7796FA54F8EF}">
      <dsp:nvSpPr>
        <dsp:cNvPr id="0" name=""/>
        <dsp:cNvSpPr/>
      </dsp:nvSpPr>
      <dsp:spPr>
        <a:xfrm>
          <a:off x="3729018" y="240630"/>
          <a:ext cx="1292160" cy="13064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系統思考與解決問題</a:t>
          </a:r>
          <a:endParaRPr lang="zh-TW" altLang="en-US" sz="1400" kern="1200" dirty="0"/>
        </a:p>
      </dsp:txBody>
      <dsp:txXfrm>
        <a:off x="3918250" y="431962"/>
        <a:ext cx="913696" cy="923831"/>
      </dsp:txXfrm>
    </dsp:sp>
    <dsp:sp modelId="{48E1C4B0-AF61-4218-A419-FC446F045911}">
      <dsp:nvSpPr>
        <dsp:cNvPr id="0" name=""/>
        <dsp:cNvSpPr/>
      </dsp:nvSpPr>
      <dsp:spPr>
        <a:xfrm rot="21000000">
          <a:off x="4016242" y="2064851"/>
          <a:ext cx="327148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327148" y="128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171638" y="2069514"/>
        <a:ext cx="16357" cy="16357"/>
      </dsp:txXfrm>
    </dsp:sp>
    <dsp:sp modelId="{DE8C01E8-B6E7-4188-A017-6424FD659C05}">
      <dsp:nvSpPr>
        <dsp:cNvPr id="0" name=""/>
        <dsp:cNvSpPr/>
      </dsp:nvSpPr>
      <dsp:spPr>
        <a:xfrm>
          <a:off x="4331300" y="1283813"/>
          <a:ext cx="1292160" cy="130649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規劃執行與創新應變</a:t>
          </a:r>
          <a:endParaRPr lang="zh-TW" altLang="en-US" sz="1400" kern="1200" dirty="0"/>
        </a:p>
      </dsp:txBody>
      <dsp:txXfrm>
        <a:off x="4520532" y="1475145"/>
        <a:ext cx="913696" cy="923831"/>
      </dsp:txXfrm>
    </dsp:sp>
    <dsp:sp modelId="{DFEE248C-DA87-4BDC-8B24-1AFBC72F15FA}">
      <dsp:nvSpPr>
        <dsp:cNvPr id="0" name=""/>
        <dsp:cNvSpPr/>
      </dsp:nvSpPr>
      <dsp:spPr>
        <a:xfrm rot="1800000">
          <a:off x="3895201" y="2702970"/>
          <a:ext cx="334352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334352" y="128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054018" y="2707452"/>
        <a:ext cx="16717" cy="16717"/>
      </dsp:txXfrm>
    </dsp:sp>
    <dsp:sp modelId="{CC20B9E8-1732-4B3B-A59A-E9BA2593CCFF}">
      <dsp:nvSpPr>
        <dsp:cNvPr id="0" name=""/>
        <dsp:cNvSpPr/>
      </dsp:nvSpPr>
      <dsp:spPr>
        <a:xfrm>
          <a:off x="4122130" y="2470076"/>
          <a:ext cx="1292160" cy="130649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符號運用與溝通表達</a:t>
          </a:r>
          <a:endParaRPr lang="zh-TW" altLang="en-US" sz="1400" kern="1200" dirty="0"/>
        </a:p>
      </dsp:txBody>
      <dsp:txXfrm>
        <a:off x="4311362" y="2661408"/>
        <a:ext cx="913696" cy="923831"/>
      </dsp:txXfrm>
    </dsp:sp>
    <dsp:sp modelId="{CD1EE229-DFB4-4236-90BE-CC0FDE754A00}">
      <dsp:nvSpPr>
        <dsp:cNvPr id="0" name=""/>
        <dsp:cNvSpPr/>
      </dsp:nvSpPr>
      <dsp:spPr>
        <a:xfrm rot="4200000">
          <a:off x="3385136" y="3105625"/>
          <a:ext cx="353484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353484" y="128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553041" y="3109629"/>
        <a:ext cx="17674" cy="17674"/>
      </dsp:txXfrm>
    </dsp:sp>
    <dsp:sp modelId="{B38E88CE-1F53-48B4-86E3-E14788DD4F0C}">
      <dsp:nvSpPr>
        <dsp:cNvPr id="0" name=""/>
        <dsp:cNvSpPr/>
      </dsp:nvSpPr>
      <dsp:spPr>
        <a:xfrm>
          <a:off x="3199381" y="3244355"/>
          <a:ext cx="1292160" cy="130649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科技資訊與媒體素養</a:t>
          </a:r>
          <a:endParaRPr lang="zh-TW" altLang="en-US" sz="1400" kern="1200" dirty="0"/>
        </a:p>
      </dsp:txBody>
      <dsp:txXfrm>
        <a:off x="3388613" y="3435687"/>
        <a:ext cx="913696" cy="923831"/>
      </dsp:txXfrm>
    </dsp:sp>
    <dsp:sp modelId="{5B17DFDD-6472-47C5-947E-6869FCDA7DA9}">
      <dsp:nvSpPr>
        <dsp:cNvPr id="0" name=""/>
        <dsp:cNvSpPr/>
      </dsp:nvSpPr>
      <dsp:spPr>
        <a:xfrm rot="6600000">
          <a:off x="2747737" y="3105625"/>
          <a:ext cx="353484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353484" y="128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0800000">
        <a:off x="2915643" y="3109629"/>
        <a:ext cx="17674" cy="17674"/>
      </dsp:txXfrm>
    </dsp:sp>
    <dsp:sp modelId="{581F8213-96CD-4AA9-8330-870CDBA36E86}">
      <dsp:nvSpPr>
        <dsp:cNvPr id="0" name=""/>
        <dsp:cNvSpPr/>
      </dsp:nvSpPr>
      <dsp:spPr>
        <a:xfrm>
          <a:off x="1994817" y="3244355"/>
          <a:ext cx="1292160" cy="130649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藝術涵養與美感素養</a:t>
          </a:r>
          <a:endParaRPr lang="zh-TW" altLang="en-US" sz="1400" kern="1200" dirty="0"/>
        </a:p>
      </dsp:txBody>
      <dsp:txXfrm>
        <a:off x="2184049" y="3435687"/>
        <a:ext cx="913696" cy="923831"/>
      </dsp:txXfrm>
    </dsp:sp>
    <dsp:sp modelId="{957F6E4B-C461-4CC9-B312-16C5DCE3C865}">
      <dsp:nvSpPr>
        <dsp:cNvPr id="0" name=""/>
        <dsp:cNvSpPr/>
      </dsp:nvSpPr>
      <dsp:spPr>
        <a:xfrm rot="9000000">
          <a:off x="2256805" y="2702970"/>
          <a:ext cx="334352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334352" y="128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0800000">
        <a:off x="2415622" y="2707452"/>
        <a:ext cx="16717" cy="16717"/>
      </dsp:txXfrm>
    </dsp:sp>
    <dsp:sp modelId="{A033824A-807B-4F2E-8C23-9A3431A31051}">
      <dsp:nvSpPr>
        <dsp:cNvPr id="0" name=""/>
        <dsp:cNvSpPr/>
      </dsp:nvSpPr>
      <dsp:spPr>
        <a:xfrm>
          <a:off x="1072068" y="2470076"/>
          <a:ext cx="1292160" cy="13064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道德實踐與公民意識</a:t>
          </a:r>
          <a:endParaRPr lang="zh-TW" altLang="en-US" sz="1400" kern="1200" dirty="0"/>
        </a:p>
      </dsp:txBody>
      <dsp:txXfrm>
        <a:off x="1261300" y="2661408"/>
        <a:ext cx="913696" cy="923831"/>
      </dsp:txXfrm>
    </dsp:sp>
    <dsp:sp modelId="{5C7B129E-BF20-4EF5-AF76-4D040AE68527}">
      <dsp:nvSpPr>
        <dsp:cNvPr id="0" name=""/>
        <dsp:cNvSpPr/>
      </dsp:nvSpPr>
      <dsp:spPr>
        <a:xfrm rot="11400000">
          <a:off x="2142967" y="2064851"/>
          <a:ext cx="327148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327148" y="128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0800000">
        <a:off x="2298363" y="2069514"/>
        <a:ext cx="16357" cy="16357"/>
      </dsp:txXfrm>
    </dsp:sp>
    <dsp:sp modelId="{FCDBB946-4F1F-4F02-8D6C-F0D467BC619E}">
      <dsp:nvSpPr>
        <dsp:cNvPr id="0" name=""/>
        <dsp:cNvSpPr/>
      </dsp:nvSpPr>
      <dsp:spPr>
        <a:xfrm>
          <a:off x="862898" y="1283813"/>
          <a:ext cx="1292160" cy="130649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人際關係與團隊合作</a:t>
          </a:r>
          <a:endParaRPr lang="zh-TW" altLang="en-US" sz="1400" kern="1200" dirty="0"/>
        </a:p>
      </dsp:txBody>
      <dsp:txXfrm>
        <a:off x="1052130" y="1475145"/>
        <a:ext cx="913696" cy="923831"/>
      </dsp:txXfrm>
    </dsp:sp>
    <dsp:sp modelId="{ECFFDFBA-40FE-46B8-AFC5-08F729BE2D82}">
      <dsp:nvSpPr>
        <dsp:cNvPr id="0" name=""/>
        <dsp:cNvSpPr/>
      </dsp:nvSpPr>
      <dsp:spPr>
        <a:xfrm rot="13800000">
          <a:off x="2467651" y="1511236"/>
          <a:ext cx="344816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344816" y="128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0800000">
        <a:off x="2631439" y="1515456"/>
        <a:ext cx="17240" cy="17240"/>
      </dsp:txXfrm>
    </dsp:sp>
    <dsp:sp modelId="{527B0E5A-8976-4C19-A0C9-522ADD9AF03C}">
      <dsp:nvSpPr>
        <dsp:cNvPr id="0" name=""/>
        <dsp:cNvSpPr/>
      </dsp:nvSpPr>
      <dsp:spPr>
        <a:xfrm>
          <a:off x="1465179" y="240630"/>
          <a:ext cx="1292160" cy="130649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多元文化與國際理解</a:t>
          </a:r>
          <a:endParaRPr lang="zh-TW" altLang="en-US" sz="1000" kern="1200" dirty="0"/>
        </a:p>
      </dsp:txBody>
      <dsp:txXfrm>
        <a:off x="1654411" y="431962"/>
        <a:ext cx="913696" cy="9238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86B206-0EDD-4B57-B69D-6651835AB576}">
      <dsp:nvSpPr>
        <dsp:cNvPr id="0" name=""/>
        <dsp:cNvSpPr/>
      </dsp:nvSpPr>
      <dsp:spPr>
        <a:xfrm>
          <a:off x="1708947" y="2142"/>
          <a:ext cx="2008345" cy="13054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dirty="0" smtClean="0"/>
            <a:t>自主行動</a:t>
          </a:r>
          <a:endParaRPr lang="zh-TW" altLang="en-US" sz="3200" kern="1200" dirty="0"/>
        </a:p>
      </dsp:txBody>
      <dsp:txXfrm>
        <a:off x="1772673" y="65868"/>
        <a:ext cx="1880893" cy="1177972"/>
      </dsp:txXfrm>
    </dsp:sp>
    <dsp:sp modelId="{DAC2F623-4ADA-4DCB-9BC6-48F6281CDCF2}">
      <dsp:nvSpPr>
        <dsp:cNvPr id="0" name=""/>
        <dsp:cNvSpPr/>
      </dsp:nvSpPr>
      <dsp:spPr>
        <a:xfrm>
          <a:off x="972372" y="654854"/>
          <a:ext cx="3481496" cy="3481496"/>
        </a:xfrm>
        <a:custGeom>
          <a:avLst/>
          <a:gdLst/>
          <a:ahLst/>
          <a:cxnLst/>
          <a:rect l="0" t="0" r="0" b="0"/>
          <a:pathLst>
            <a:path>
              <a:moveTo>
                <a:pt x="2759504" y="329245"/>
              </a:moveTo>
              <a:arcTo wR="1740748" hR="1740748" stAng="18349197" swAng="364639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5118A8-5AB3-4C62-B8C1-3577FEE10A9F}">
      <dsp:nvSpPr>
        <dsp:cNvPr id="0" name=""/>
        <dsp:cNvSpPr/>
      </dsp:nvSpPr>
      <dsp:spPr>
        <a:xfrm>
          <a:off x="3216480" y="2613265"/>
          <a:ext cx="2008345" cy="130542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dirty="0" smtClean="0"/>
            <a:t>溝通互動</a:t>
          </a:r>
          <a:endParaRPr lang="zh-TW" altLang="en-US" sz="3200" kern="1200" dirty="0"/>
        </a:p>
      </dsp:txBody>
      <dsp:txXfrm>
        <a:off x="3280206" y="2676991"/>
        <a:ext cx="1880893" cy="1177972"/>
      </dsp:txXfrm>
    </dsp:sp>
    <dsp:sp modelId="{319BC77E-06B6-4640-B456-3C8E28B64E6B}">
      <dsp:nvSpPr>
        <dsp:cNvPr id="0" name=""/>
        <dsp:cNvSpPr/>
      </dsp:nvSpPr>
      <dsp:spPr>
        <a:xfrm>
          <a:off x="972372" y="654854"/>
          <a:ext cx="3481496" cy="3481496"/>
        </a:xfrm>
        <a:custGeom>
          <a:avLst/>
          <a:gdLst/>
          <a:ahLst/>
          <a:cxnLst/>
          <a:rect l="0" t="0" r="0" b="0"/>
          <a:pathLst>
            <a:path>
              <a:moveTo>
                <a:pt x="2568819" y="3271925"/>
              </a:moveTo>
              <a:arcTo wR="1740748" hR="1740748" stAng="3695710" swAng="3408580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AB3342-5991-4098-9580-61F7AB8604A2}">
      <dsp:nvSpPr>
        <dsp:cNvPr id="0" name=""/>
        <dsp:cNvSpPr/>
      </dsp:nvSpPr>
      <dsp:spPr>
        <a:xfrm>
          <a:off x="201415" y="2613265"/>
          <a:ext cx="2008345" cy="130542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dirty="0" smtClean="0"/>
            <a:t>社會參與</a:t>
          </a:r>
          <a:endParaRPr lang="zh-TW" altLang="en-US" sz="3200" kern="1200" dirty="0"/>
        </a:p>
      </dsp:txBody>
      <dsp:txXfrm>
        <a:off x="265141" y="2676991"/>
        <a:ext cx="1880893" cy="1177972"/>
      </dsp:txXfrm>
    </dsp:sp>
    <dsp:sp modelId="{A62E2123-0964-46EF-BB91-7483DB4222EC}">
      <dsp:nvSpPr>
        <dsp:cNvPr id="0" name=""/>
        <dsp:cNvSpPr/>
      </dsp:nvSpPr>
      <dsp:spPr>
        <a:xfrm>
          <a:off x="972372" y="654854"/>
          <a:ext cx="3481496" cy="3481496"/>
        </a:xfrm>
        <a:custGeom>
          <a:avLst/>
          <a:gdLst/>
          <a:ahLst/>
          <a:cxnLst/>
          <a:rect l="0" t="0" r="0" b="0"/>
          <a:pathLst>
            <a:path>
              <a:moveTo>
                <a:pt x="11512" y="1940621"/>
              </a:moveTo>
              <a:arcTo wR="1740748" hR="1740748" stAng="10404405" swAng="3646397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3EC11-E932-4B63-97E9-4A687955F75B}">
      <dsp:nvSpPr>
        <dsp:cNvPr id="0" name=""/>
        <dsp:cNvSpPr/>
      </dsp:nvSpPr>
      <dsp:spPr>
        <a:xfrm>
          <a:off x="1001731" y="1909931"/>
          <a:ext cx="1447255" cy="131134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專注策略</a:t>
          </a:r>
          <a:endParaRPr lang="zh-TW" altLang="en-US" sz="2000" kern="1200" dirty="0"/>
        </a:p>
      </dsp:txBody>
      <dsp:txXfrm>
        <a:off x="1233292" y="1909931"/>
        <a:ext cx="1215694" cy="1311347"/>
      </dsp:txXfrm>
    </dsp:sp>
    <dsp:sp modelId="{1A78C0EE-1B32-467B-A721-E981DD80860B}">
      <dsp:nvSpPr>
        <dsp:cNvPr id="0" name=""/>
        <dsp:cNvSpPr/>
      </dsp:nvSpPr>
      <dsp:spPr>
        <a:xfrm>
          <a:off x="1001731" y="3221278"/>
          <a:ext cx="1447255" cy="141711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重視互動、社會教育</a:t>
          </a:r>
          <a:endParaRPr lang="zh-TW" altLang="en-US" sz="2000" kern="1200" dirty="0"/>
        </a:p>
      </dsp:txBody>
      <dsp:txXfrm>
        <a:off x="1233292" y="3221278"/>
        <a:ext cx="1215694" cy="1417117"/>
      </dsp:txXfrm>
    </dsp:sp>
    <dsp:sp modelId="{ABD252E1-9CEF-4861-BF36-6B545762215F}">
      <dsp:nvSpPr>
        <dsp:cNvPr id="0" name=""/>
        <dsp:cNvSpPr/>
      </dsp:nvSpPr>
      <dsp:spPr>
        <a:xfrm>
          <a:off x="5276" y="1235240"/>
          <a:ext cx="1285307" cy="118053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芬蘭</a:t>
          </a:r>
          <a:endParaRPr lang="zh-TW" altLang="en-US" sz="3200" kern="1200" dirty="0"/>
        </a:p>
      </dsp:txBody>
      <dsp:txXfrm>
        <a:off x="193505" y="1408125"/>
        <a:ext cx="908849" cy="834765"/>
      </dsp:txXfrm>
    </dsp:sp>
    <dsp:sp modelId="{2D797EFB-6574-49BC-8FE3-7032838722E1}">
      <dsp:nvSpPr>
        <dsp:cNvPr id="0" name=""/>
        <dsp:cNvSpPr/>
      </dsp:nvSpPr>
      <dsp:spPr>
        <a:xfrm>
          <a:off x="3734294" y="1909931"/>
          <a:ext cx="1447255" cy="131134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注重態度</a:t>
          </a:r>
          <a:endParaRPr lang="zh-TW" altLang="en-US" sz="2000" kern="1200" dirty="0"/>
        </a:p>
      </dsp:txBody>
      <dsp:txXfrm>
        <a:off x="3965855" y="1909931"/>
        <a:ext cx="1215694" cy="1311347"/>
      </dsp:txXfrm>
    </dsp:sp>
    <dsp:sp modelId="{C14A2BF8-25AD-4397-984A-559A661479C4}">
      <dsp:nvSpPr>
        <dsp:cNvPr id="0" name=""/>
        <dsp:cNvSpPr/>
      </dsp:nvSpPr>
      <dsp:spPr>
        <a:xfrm>
          <a:off x="3734294" y="3221278"/>
          <a:ext cx="1447255" cy="141711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注重人際</a:t>
          </a:r>
          <a:endParaRPr lang="zh-TW" altLang="en-US" sz="2000" kern="1200" dirty="0"/>
        </a:p>
      </dsp:txBody>
      <dsp:txXfrm>
        <a:off x="3965855" y="3221278"/>
        <a:ext cx="1215694" cy="1417117"/>
      </dsp:txXfrm>
    </dsp:sp>
    <dsp:sp modelId="{220AD470-4556-4129-94AE-826675B7A886}">
      <dsp:nvSpPr>
        <dsp:cNvPr id="0" name=""/>
        <dsp:cNvSpPr/>
      </dsp:nvSpPr>
      <dsp:spPr>
        <a:xfrm>
          <a:off x="2737839" y="1235240"/>
          <a:ext cx="1285307" cy="118053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美國</a:t>
          </a:r>
          <a:endParaRPr lang="zh-TW" altLang="en-US" sz="3200" kern="1200" dirty="0"/>
        </a:p>
      </dsp:txBody>
      <dsp:txXfrm>
        <a:off x="2926068" y="1408125"/>
        <a:ext cx="908849" cy="834765"/>
      </dsp:txXfrm>
    </dsp:sp>
    <dsp:sp modelId="{AC17F28B-EEB3-42C0-8762-85BEFA70EA0B}">
      <dsp:nvSpPr>
        <dsp:cNvPr id="0" name=""/>
        <dsp:cNvSpPr/>
      </dsp:nvSpPr>
      <dsp:spPr>
        <a:xfrm>
          <a:off x="6466857" y="1909931"/>
          <a:ext cx="1447255" cy="1311347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二元教育</a:t>
          </a:r>
          <a:endParaRPr lang="zh-TW" altLang="en-US" sz="2000" kern="1200" dirty="0"/>
        </a:p>
      </dsp:txBody>
      <dsp:txXfrm>
        <a:off x="6698418" y="1909931"/>
        <a:ext cx="1215694" cy="1311347"/>
      </dsp:txXfrm>
    </dsp:sp>
    <dsp:sp modelId="{4D19E31D-AC9B-4A26-80CD-45414271C27C}">
      <dsp:nvSpPr>
        <dsp:cNvPr id="0" name=""/>
        <dsp:cNvSpPr/>
      </dsp:nvSpPr>
      <dsp:spPr>
        <a:xfrm>
          <a:off x="6466857" y="3221278"/>
          <a:ext cx="1447255" cy="141711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高中高職性質明確</a:t>
          </a:r>
          <a:endParaRPr lang="zh-TW" altLang="en-US" sz="2000" kern="1200" dirty="0"/>
        </a:p>
      </dsp:txBody>
      <dsp:txXfrm>
        <a:off x="6698418" y="3221278"/>
        <a:ext cx="1215694" cy="1417117"/>
      </dsp:txXfrm>
    </dsp:sp>
    <dsp:sp modelId="{3F32E1E8-B118-42BD-9B86-99921183FCB5}">
      <dsp:nvSpPr>
        <dsp:cNvPr id="0" name=""/>
        <dsp:cNvSpPr/>
      </dsp:nvSpPr>
      <dsp:spPr>
        <a:xfrm>
          <a:off x="5470403" y="1235240"/>
          <a:ext cx="1285307" cy="118053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德國</a:t>
          </a:r>
          <a:endParaRPr lang="zh-TW" altLang="en-US" sz="3200" kern="1200" dirty="0"/>
        </a:p>
      </dsp:txBody>
      <dsp:txXfrm>
        <a:off x="5658632" y="1408125"/>
        <a:ext cx="908849" cy="834765"/>
      </dsp:txXfrm>
    </dsp:sp>
    <dsp:sp modelId="{6476254A-EE39-4EB5-B8B2-484563F66732}">
      <dsp:nvSpPr>
        <dsp:cNvPr id="0" name=""/>
        <dsp:cNvSpPr/>
      </dsp:nvSpPr>
      <dsp:spPr>
        <a:xfrm>
          <a:off x="8980112" y="1909931"/>
          <a:ext cx="1447255" cy="131134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重視高考</a:t>
          </a:r>
          <a:endParaRPr lang="zh-TW" altLang="en-US" sz="2000" kern="1200" dirty="0"/>
        </a:p>
      </dsp:txBody>
      <dsp:txXfrm>
        <a:off x="9211673" y="1909931"/>
        <a:ext cx="1215694" cy="1311347"/>
      </dsp:txXfrm>
    </dsp:sp>
    <dsp:sp modelId="{0D1A761F-B7FC-47F6-90D5-282D653D3900}">
      <dsp:nvSpPr>
        <dsp:cNvPr id="0" name=""/>
        <dsp:cNvSpPr/>
      </dsp:nvSpPr>
      <dsp:spPr>
        <a:xfrm>
          <a:off x="8980112" y="3221278"/>
          <a:ext cx="1447255" cy="141711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屋略綜合能力</a:t>
          </a:r>
          <a:endParaRPr lang="zh-TW" altLang="en-US" sz="2000" kern="1200" dirty="0"/>
        </a:p>
      </dsp:txBody>
      <dsp:txXfrm>
        <a:off x="9211673" y="3221278"/>
        <a:ext cx="1215694" cy="1417117"/>
      </dsp:txXfrm>
    </dsp:sp>
    <dsp:sp modelId="{F8DE9DBF-4092-4157-85B3-C7878EED19C3}">
      <dsp:nvSpPr>
        <dsp:cNvPr id="0" name=""/>
        <dsp:cNvSpPr/>
      </dsp:nvSpPr>
      <dsp:spPr>
        <a:xfrm>
          <a:off x="8202966" y="1235240"/>
          <a:ext cx="1285307" cy="118053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韓國</a:t>
          </a:r>
          <a:endParaRPr lang="zh-TW" altLang="en-US" sz="3200" kern="1200" dirty="0"/>
        </a:p>
      </dsp:txBody>
      <dsp:txXfrm>
        <a:off x="8391195" y="1408125"/>
        <a:ext cx="908849" cy="834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8914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30" name="矩形 29"/>
          <p:cNvSpPr/>
          <p:nvPr userDrawn="1"/>
        </p:nvSpPr>
        <p:spPr>
          <a:xfrm>
            <a:off x="1" y="2771510"/>
            <a:ext cx="12192000" cy="1598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" name="框架 27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89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7" name="群組 16"/>
          <p:cNvGrpSpPr/>
          <p:nvPr userDrawn="1"/>
        </p:nvGrpSpPr>
        <p:grpSpPr>
          <a:xfrm>
            <a:off x="296561" y="0"/>
            <a:ext cx="6392563" cy="2891481"/>
            <a:chOff x="329513" y="0"/>
            <a:chExt cx="6392563" cy="2891481"/>
          </a:xfrm>
        </p:grpSpPr>
        <p:sp>
          <p:nvSpPr>
            <p:cNvPr id="7" name="等腰三角形 6"/>
            <p:cNvSpPr/>
            <p:nvPr userDrawn="1"/>
          </p:nvSpPr>
          <p:spPr>
            <a:xfrm flipV="1">
              <a:off x="914400" y="9405"/>
              <a:ext cx="5000368" cy="2487827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 flipV="1">
              <a:off x="2739081" y="0"/>
              <a:ext cx="3982995" cy="1927654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等腰三角形 10"/>
            <p:cNvSpPr/>
            <p:nvPr userDrawn="1"/>
          </p:nvSpPr>
          <p:spPr>
            <a:xfrm flipV="1">
              <a:off x="329513" y="713623"/>
              <a:ext cx="584887" cy="30786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等腰三角形 11"/>
            <p:cNvSpPr/>
            <p:nvPr userDrawn="1"/>
          </p:nvSpPr>
          <p:spPr>
            <a:xfrm flipV="1">
              <a:off x="5212491" y="851401"/>
              <a:ext cx="778476" cy="404458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等腰三角形 12"/>
            <p:cNvSpPr/>
            <p:nvPr userDrawn="1"/>
          </p:nvSpPr>
          <p:spPr>
            <a:xfrm flipV="1">
              <a:off x="3641123" y="1877421"/>
              <a:ext cx="584887" cy="30786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等腰三角形 13"/>
            <p:cNvSpPr/>
            <p:nvPr userDrawn="1"/>
          </p:nvSpPr>
          <p:spPr>
            <a:xfrm flipV="1">
              <a:off x="1367478" y="2031354"/>
              <a:ext cx="584887" cy="307868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等腰三角形 14"/>
            <p:cNvSpPr/>
            <p:nvPr userDrawn="1"/>
          </p:nvSpPr>
          <p:spPr>
            <a:xfrm flipV="1">
              <a:off x="5546124" y="1083273"/>
              <a:ext cx="514865" cy="26466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等腰三角形 15"/>
            <p:cNvSpPr/>
            <p:nvPr userDrawn="1"/>
          </p:nvSpPr>
          <p:spPr>
            <a:xfrm flipV="1">
              <a:off x="3056236" y="2651539"/>
              <a:ext cx="461321" cy="239942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等腰三角形 9"/>
            <p:cNvSpPr/>
            <p:nvPr userDrawn="1"/>
          </p:nvSpPr>
          <p:spPr>
            <a:xfrm flipV="1">
              <a:off x="2741141" y="681411"/>
              <a:ext cx="527221" cy="319010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9" name="等腰三角形 8"/>
          <p:cNvSpPr/>
          <p:nvPr userDrawn="1"/>
        </p:nvSpPr>
        <p:spPr>
          <a:xfrm flipV="1">
            <a:off x="0" y="0"/>
            <a:ext cx="3225113" cy="1680519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8" name="群組 17"/>
          <p:cNvGrpSpPr/>
          <p:nvPr userDrawn="1"/>
        </p:nvGrpSpPr>
        <p:grpSpPr>
          <a:xfrm flipV="1">
            <a:off x="5803556" y="3966519"/>
            <a:ext cx="6392563" cy="2891481"/>
            <a:chOff x="329513" y="0"/>
            <a:chExt cx="6392563" cy="2891481"/>
          </a:xfrm>
        </p:grpSpPr>
        <p:sp>
          <p:nvSpPr>
            <p:cNvPr id="19" name="等腰三角形 18"/>
            <p:cNvSpPr/>
            <p:nvPr userDrawn="1"/>
          </p:nvSpPr>
          <p:spPr>
            <a:xfrm flipV="1">
              <a:off x="914400" y="0"/>
              <a:ext cx="5000368" cy="2487827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等腰三角形 19"/>
            <p:cNvSpPr/>
            <p:nvPr userDrawn="1"/>
          </p:nvSpPr>
          <p:spPr>
            <a:xfrm flipV="1">
              <a:off x="2739081" y="0"/>
              <a:ext cx="3982995" cy="1927654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等腰三角形 20"/>
            <p:cNvSpPr/>
            <p:nvPr userDrawn="1"/>
          </p:nvSpPr>
          <p:spPr>
            <a:xfrm flipV="1">
              <a:off x="2671119" y="630467"/>
              <a:ext cx="527221" cy="31901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等腰三角形 21"/>
            <p:cNvSpPr/>
            <p:nvPr userDrawn="1"/>
          </p:nvSpPr>
          <p:spPr>
            <a:xfrm flipV="1">
              <a:off x="329513" y="713623"/>
              <a:ext cx="584887" cy="30786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等腰三角形 22"/>
            <p:cNvSpPr/>
            <p:nvPr userDrawn="1"/>
          </p:nvSpPr>
          <p:spPr>
            <a:xfrm flipV="1">
              <a:off x="5212491" y="851401"/>
              <a:ext cx="778476" cy="404458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等腰三角形 23"/>
            <p:cNvSpPr/>
            <p:nvPr userDrawn="1"/>
          </p:nvSpPr>
          <p:spPr>
            <a:xfrm flipV="1">
              <a:off x="3641123" y="1877421"/>
              <a:ext cx="584887" cy="307867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等腰三角形 24"/>
            <p:cNvSpPr/>
            <p:nvPr userDrawn="1"/>
          </p:nvSpPr>
          <p:spPr>
            <a:xfrm flipV="1">
              <a:off x="1367478" y="2031354"/>
              <a:ext cx="584887" cy="307868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等腰三角形 25"/>
            <p:cNvSpPr/>
            <p:nvPr userDrawn="1"/>
          </p:nvSpPr>
          <p:spPr>
            <a:xfrm flipV="1">
              <a:off x="5546124" y="1083273"/>
              <a:ext cx="514865" cy="264661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等腰三角形 26"/>
            <p:cNvSpPr/>
            <p:nvPr userDrawn="1"/>
          </p:nvSpPr>
          <p:spPr>
            <a:xfrm flipV="1">
              <a:off x="3056236" y="2651539"/>
              <a:ext cx="461321" cy="239942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1" name="等腰三角形 30"/>
          <p:cNvSpPr/>
          <p:nvPr userDrawn="1"/>
        </p:nvSpPr>
        <p:spPr>
          <a:xfrm>
            <a:off x="5513174" y="5186886"/>
            <a:ext cx="3225113" cy="1680519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1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框架 14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893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五邊形 10"/>
          <p:cNvSpPr/>
          <p:nvPr userDrawn="1"/>
        </p:nvSpPr>
        <p:spPr>
          <a:xfrm>
            <a:off x="1523027" y="440556"/>
            <a:ext cx="8287265" cy="54369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五邊形 13"/>
          <p:cNvSpPr/>
          <p:nvPr userDrawn="1"/>
        </p:nvSpPr>
        <p:spPr>
          <a:xfrm>
            <a:off x="3294677" y="440556"/>
            <a:ext cx="1943100" cy="543697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五邊形 12"/>
          <p:cNvSpPr/>
          <p:nvPr userDrawn="1"/>
        </p:nvSpPr>
        <p:spPr>
          <a:xfrm>
            <a:off x="1638300" y="440556"/>
            <a:ext cx="1943100" cy="54369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96794" y="8231"/>
            <a:ext cx="1729945" cy="1242487"/>
            <a:chOff x="444844" y="173413"/>
            <a:chExt cx="2662881" cy="1966998"/>
          </a:xfrm>
        </p:grpSpPr>
        <p:sp>
          <p:nvSpPr>
            <p:cNvPr id="6" name="橢圓 5"/>
            <p:cNvSpPr/>
            <p:nvPr userDrawn="1"/>
          </p:nvSpPr>
          <p:spPr>
            <a:xfrm>
              <a:off x="1227439" y="173413"/>
              <a:ext cx="1880286" cy="178761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>
              <a:off x="673444" y="1226011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>
              <a:off x="444844" y="1637066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>
              <a:off x="1694936" y="1507738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169636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3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五邊形 10"/>
          <p:cNvSpPr/>
          <p:nvPr userDrawn="1"/>
        </p:nvSpPr>
        <p:spPr>
          <a:xfrm>
            <a:off x="4259744" y="2325485"/>
            <a:ext cx="7787311" cy="1949079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3086" y="398076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五邊形 11"/>
          <p:cNvSpPr/>
          <p:nvPr userDrawn="1"/>
        </p:nvSpPr>
        <p:spPr>
          <a:xfrm>
            <a:off x="3844516" y="2325485"/>
            <a:ext cx="7787311" cy="1949079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337753" y="1178428"/>
            <a:ext cx="5420496" cy="4069075"/>
            <a:chOff x="815547" y="1236094"/>
            <a:chExt cx="2662881" cy="1966998"/>
          </a:xfrm>
        </p:grpSpPr>
        <p:sp>
          <p:nvSpPr>
            <p:cNvPr id="6" name="橢圓 5"/>
            <p:cNvSpPr/>
            <p:nvPr userDrawn="1"/>
          </p:nvSpPr>
          <p:spPr>
            <a:xfrm>
              <a:off x="1598142" y="1236094"/>
              <a:ext cx="1880286" cy="178761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>
              <a:off x="1044147" y="2288692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>
              <a:off x="815547" y="2699747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>
              <a:off x="2065639" y="2570419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3" name="框架 1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89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4858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五邊形 10"/>
          <p:cNvSpPr/>
          <p:nvPr userDrawn="1"/>
        </p:nvSpPr>
        <p:spPr>
          <a:xfrm>
            <a:off x="1523027" y="440556"/>
            <a:ext cx="8287265" cy="54369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96794" y="8231"/>
            <a:ext cx="1729945" cy="1242487"/>
            <a:chOff x="444844" y="173413"/>
            <a:chExt cx="2662881" cy="1966998"/>
          </a:xfrm>
        </p:grpSpPr>
        <p:sp>
          <p:nvSpPr>
            <p:cNvPr id="6" name="橢圓 5"/>
            <p:cNvSpPr/>
            <p:nvPr userDrawn="1"/>
          </p:nvSpPr>
          <p:spPr>
            <a:xfrm>
              <a:off x="1227439" y="173413"/>
              <a:ext cx="1880286" cy="178761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>
              <a:off x="673444" y="1226011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>
              <a:off x="444844" y="1637066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>
              <a:off x="1694936" y="1507738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23983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框架 13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893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五邊形 10"/>
          <p:cNvSpPr/>
          <p:nvPr userDrawn="1"/>
        </p:nvSpPr>
        <p:spPr>
          <a:xfrm>
            <a:off x="1523027" y="440556"/>
            <a:ext cx="8287265" cy="54369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五邊形 12"/>
          <p:cNvSpPr/>
          <p:nvPr userDrawn="1"/>
        </p:nvSpPr>
        <p:spPr>
          <a:xfrm>
            <a:off x="1638300" y="440556"/>
            <a:ext cx="1943100" cy="543697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96794" y="8231"/>
            <a:ext cx="1729945" cy="1242487"/>
            <a:chOff x="444844" y="173413"/>
            <a:chExt cx="2662881" cy="1966998"/>
          </a:xfrm>
        </p:grpSpPr>
        <p:sp>
          <p:nvSpPr>
            <p:cNvPr id="6" name="橢圓 5"/>
            <p:cNvSpPr/>
            <p:nvPr userDrawn="1"/>
          </p:nvSpPr>
          <p:spPr>
            <a:xfrm>
              <a:off x="1227439" y="173413"/>
              <a:ext cx="1880286" cy="178761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>
              <a:off x="673444" y="1226011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>
              <a:off x="444844" y="1637066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>
              <a:off x="1694936" y="1507738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509073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框架 14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893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五邊形 10"/>
          <p:cNvSpPr/>
          <p:nvPr userDrawn="1"/>
        </p:nvSpPr>
        <p:spPr>
          <a:xfrm>
            <a:off x="1523027" y="440556"/>
            <a:ext cx="8287265" cy="54369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五邊形 13"/>
          <p:cNvSpPr/>
          <p:nvPr userDrawn="1"/>
        </p:nvSpPr>
        <p:spPr>
          <a:xfrm>
            <a:off x="3294677" y="440556"/>
            <a:ext cx="1943100" cy="543697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五邊形 12"/>
          <p:cNvSpPr/>
          <p:nvPr userDrawn="1"/>
        </p:nvSpPr>
        <p:spPr>
          <a:xfrm>
            <a:off x="1638300" y="440556"/>
            <a:ext cx="1943100" cy="54369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96794" y="8231"/>
            <a:ext cx="1729945" cy="1242487"/>
            <a:chOff x="444844" y="173413"/>
            <a:chExt cx="2662881" cy="1966998"/>
          </a:xfrm>
        </p:grpSpPr>
        <p:sp>
          <p:nvSpPr>
            <p:cNvPr id="6" name="橢圓 5"/>
            <p:cNvSpPr/>
            <p:nvPr userDrawn="1"/>
          </p:nvSpPr>
          <p:spPr>
            <a:xfrm>
              <a:off x="1227439" y="173413"/>
              <a:ext cx="1880286" cy="178761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>
              <a:off x="673444" y="1226011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>
              <a:off x="444844" y="1637066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>
              <a:off x="1694936" y="1507738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92411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3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五邊形 10"/>
          <p:cNvSpPr/>
          <p:nvPr userDrawn="1"/>
        </p:nvSpPr>
        <p:spPr>
          <a:xfrm>
            <a:off x="4259744" y="2325485"/>
            <a:ext cx="7787311" cy="1949079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3086" y="398076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五邊形 11"/>
          <p:cNvSpPr/>
          <p:nvPr userDrawn="1"/>
        </p:nvSpPr>
        <p:spPr>
          <a:xfrm>
            <a:off x="3844516" y="2325485"/>
            <a:ext cx="7787311" cy="1949079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337753" y="1178428"/>
            <a:ext cx="5420496" cy="4069075"/>
            <a:chOff x="815547" y="1236094"/>
            <a:chExt cx="2662881" cy="1966998"/>
          </a:xfrm>
        </p:grpSpPr>
        <p:sp>
          <p:nvSpPr>
            <p:cNvPr id="6" name="橢圓 5"/>
            <p:cNvSpPr/>
            <p:nvPr userDrawn="1"/>
          </p:nvSpPr>
          <p:spPr>
            <a:xfrm>
              <a:off x="1598142" y="1236094"/>
              <a:ext cx="1880286" cy="1787611"/>
            </a:xfrm>
            <a:prstGeom prst="ellipse">
              <a:avLst/>
            </a:prstGeom>
            <a:solidFill>
              <a:srgbClr val="B4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>
              <a:off x="1044147" y="2288692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>
              <a:off x="815547" y="2699747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>
              <a:off x="2065639" y="2570419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3" name="框架 1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89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551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五邊形 10"/>
          <p:cNvSpPr/>
          <p:nvPr userDrawn="1"/>
        </p:nvSpPr>
        <p:spPr>
          <a:xfrm>
            <a:off x="1523027" y="440556"/>
            <a:ext cx="8287265" cy="54369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96794" y="8231"/>
            <a:ext cx="1729945" cy="1242487"/>
            <a:chOff x="444844" y="173413"/>
            <a:chExt cx="2662881" cy="1966998"/>
          </a:xfrm>
        </p:grpSpPr>
        <p:sp>
          <p:nvSpPr>
            <p:cNvPr id="6" name="橢圓 5"/>
            <p:cNvSpPr/>
            <p:nvPr userDrawn="1"/>
          </p:nvSpPr>
          <p:spPr>
            <a:xfrm>
              <a:off x="1227439" y="173413"/>
              <a:ext cx="1880286" cy="178761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>
              <a:off x="673444" y="1226011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>
              <a:off x="444844" y="1637066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>
              <a:off x="1694936" y="1507738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78360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框架 13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893"/>
            </a:avLst>
          </a:prstGeom>
          <a:solidFill>
            <a:srgbClr val="F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五邊形 10"/>
          <p:cNvSpPr/>
          <p:nvPr userDrawn="1"/>
        </p:nvSpPr>
        <p:spPr>
          <a:xfrm>
            <a:off x="1523027" y="440556"/>
            <a:ext cx="8287265" cy="54369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五邊形 12"/>
          <p:cNvSpPr/>
          <p:nvPr userDrawn="1"/>
        </p:nvSpPr>
        <p:spPr>
          <a:xfrm>
            <a:off x="1638300" y="440556"/>
            <a:ext cx="1943100" cy="543697"/>
          </a:xfrm>
          <a:prstGeom prst="homePlate">
            <a:avLst/>
          </a:prstGeom>
          <a:solidFill>
            <a:srgbClr val="E1939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96794" y="8231"/>
            <a:ext cx="1729945" cy="1242487"/>
            <a:chOff x="444844" y="173413"/>
            <a:chExt cx="2662881" cy="1966998"/>
          </a:xfrm>
        </p:grpSpPr>
        <p:sp>
          <p:nvSpPr>
            <p:cNvPr id="6" name="橢圓 5"/>
            <p:cNvSpPr/>
            <p:nvPr userDrawn="1"/>
          </p:nvSpPr>
          <p:spPr>
            <a:xfrm>
              <a:off x="1227439" y="173413"/>
              <a:ext cx="1880286" cy="1787611"/>
            </a:xfrm>
            <a:prstGeom prst="ellipse">
              <a:avLst/>
            </a:prstGeom>
            <a:solidFill>
              <a:srgbClr val="B4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>
              <a:off x="673444" y="1226011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>
              <a:off x="444844" y="1637066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>
              <a:off x="1694936" y="1507738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254835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框架 14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893"/>
            </a:avLst>
          </a:prstGeom>
          <a:solidFill>
            <a:srgbClr val="F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五邊形 10"/>
          <p:cNvSpPr/>
          <p:nvPr userDrawn="1"/>
        </p:nvSpPr>
        <p:spPr>
          <a:xfrm>
            <a:off x="1523027" y="440556"/>
            <a:ext cx="8287265" cy="54369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五邊形 13"/>
          <p:cNvSpPr/>
          <p:nvPr userDrawn="1"/>
        </p:nvSpPr>
        <p:spPr>
          <a:xfrm>
            <a:off x="3294677" y="440556"/>
            <a:ext cx="1943100" cy="543697"/>
          </a:xfrm>
          <a:prstGeom prst="homePlate">
            <a:avLst/>
          </a:prstGeom>
          <a:solidFill>
            <a:srgbClr val="E1939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五邊形 12"/>
          <p:cNvSpPr/>
          <p:nvPr userDrawn="1"/>
        </p:nvSpPr>
        <p:spPr>
          <a:xfrm>
            <a:off x="1638300" y="440556"/>
            <a:ext cx="1943100" cy="54369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96794" y="8231"/>
            <a:ext cx="1729945" cy="1242487"/>
            <a:chOff x="444844" y="173413"/>
            <a:chExt cx="2662881" cy="1966998"/>
          </a:xfrm>
        </p:grpSpPr>
        <p:sp>
          <p:nvSpPr>
            <p:cNvPr id="6" name="橢圓 5"/>
            <p:cNvSpPr/>
            <p:nvPr userDrawn="1"/>
          </p:nvSpPr>
          <p:spPr>
            <a:xfrm>
              <a:off x="1227439" y="173413"/>
              <a:ext cx="1880286" cy="1787611"/>
            </a:xfrm>
            <a:prstGeom prst="ellipse">
              <a:avLst/>
            </a:prstGeom>
            <a:solidFill>
              <a:srgbClr val="B4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>
              <a:off x="673444" y="1226011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>
              <a:off x="444844" y="1637066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>
              <a:off x="1694936" y="1507738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355914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3" grpId="0" animBg="1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五邊形 10"/>
          <p:cNvSpPr/>
          <p:nvPr userDrawn="1"/>
        </p:nvSpPr>
        <p:spPr>
          <a:xfrm>
            <a:off x="4259744" y="2325485"/>
            <a:ext cx="7787311" cy="1949079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3086" y="398076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五邊形 11"/>
          <p:cNvSpPr/>
          <p:nvPr userDrawn="1"/>
        </p:nvSpPr>
        <p:spPr>
          <a:xfrm>
            <a:off x="3844516" y="2325485"/>
            <a:ext cx="7787311" cy="1949079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337753" y="1178428"/>
            <a:ext cx="5420496" cy="4069075"/>
            <a:chOff x="815547" y="1236094"/>
            <a:chExt cx="2662881" cy="1966998"/>
          </a:xfrm>
        </p:grpSpPr>
        <p:sp>
          <p:nvSpPr>
            <p:cNvPr id="6" name="橢圓 5"/>
            <p:cNvSpPr/>
            <p:nvPr userDrawn="1"/>
          </p:nvSpPr>
          <p:spPr>
            <a:xfrm>
              <a:off x="1598142" y="1236094"/>
              <a:ext cx="1880286" cy="178761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>
              <a:off x="1044147" y="2288692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>
              <a:off x="815547" y="2699747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>
              <a:off x="2065639" y="2570419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3" name="框架 1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89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3164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8" name="框架 7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89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3" name="群組 12"/>
          <p:cNvGrpSpPr/>
          <p:nvPr userDrawn="1"/>
        </p:nvGrpSpPr>
        <p:grpSpPr>
          <a:xfrm>
            <a:off x="1451922" y="1250022"/>
            <a:ext cx="2662881" cy="1966998"/>
            <a:chOff x="609600" y="886576"/>
            <a:chExt cx="2662881" cy="1966998"/>
          </a:xfrm>
        </p:grpSpPr>
        <p:sp>
          <p:nvSpPr>
            <p:cNvPr id="9" name="橢圓 8"/>
            <p:cNvSpPr/>
            <p:nvPr userDrawn="1"/>
          </p:nvSpPr>
          <p:spPr>
            <a:xfrm>
              <a:off x="1392195" y="886576"/>
              <a:ext cx="1880286" cy="178761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等腰三角形 9"/>
            <p:cNvSpPr/>
            <p:nvPr userDrawn="1"/>
          </p:nvSpPr>
          <p:spPr>
            <a:xfrm>
              <a:off x="838200" y="1939174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等腰三角形 10"/>
            <p:cNvSpPr/>
            <p:nvPr userDrawn="1"/>
          </p:nvSpPr>
          <p:spPr>
            <a:xfrm>
              <a:off x="609600" y="2350229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等腰三角形 11"/>
            <p:cNvSpPr/>
            <p:nvPr userDrawn="1"/>
          </p:nvSpPr>
          <p:spPr>
            <a:xfrm>
              <a:off x="1859692" y="2220901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" name="群組 13"/>
          <p:cNvGrpSpPr/>
          <p:nvPr userDrawn="1"/>
        </p:nvGrpSpPr>
        <p:grpSpPr>
          <a:xfrm>
            <a:off x="8530294" y="1151276"/>
            <a:ext cx="2662881" cy="1966998"/>
            <a:chOff x="609600" y="886576"/>
            <a:chExt cx="2662881" cy="1966998"/>
          </a:xfrm>
        </p:grpSpPr>
        <p:sp>
          <p:nvSpPr>
            <p:cNvPr id="15" name="橢圓 14"/>
            <p:cNvSpPr/>
            <p:nvPr userDrawn="1"/>
          </p:nvSpPr>
          <p:spPr>
            <a:xfrm>
              <a:off x="1392195" y="886576"/>
              <a:ext cx="1880286" cy="178761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等腰三角形 15"/>
            <p:cNvSpPr/>
            <p:nvPr userDrawn="1"/>
          </p:nvSpPr>
          <p:spPr>
            <a:xfrm>
              <a:off x="838200" y="1939174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等腰三角形 16"/>
            <p:cNvSpPr/>
            <p:nvPr userDrawn="1"/>
          </p:nvSpPr>
          <p:spPr>
            <a:xfrm>
              <a:off x="609600" y="2350229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等腰三角形 17"/>
            <p:cNvSpPr/>
            <p:nvPr userDrawn="1"/>
          </p:nvSpPr>
          <p:spPr>
            <a:xfrm>
              <a:off x="1859692" y="2220901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9" name="群組 18"/>
          <p:cNvGrpSpPr/>
          <p:nvPr userDrawn="1"/>
        </p:nvGrpSpPr>
        <p:grpSpPr>
          <a:xfrm>
            <a:off x="4757359" y="1221158"/>
            <a:ext cx="2662881" cy="1966998"/>
            <a:chOff x="609600" y="886576"/>
            <a:chExt cx="2662881" cy="1966998"/>
          </a:xfrm>
        </p:grpSpPr>
        <p:sp>
          <p:nvSpPr>
            <p:cNvPr id="20" name="橢圓 19"/>
            <p:cNvSpPr/>
            <p:nvPr userDrawn="1"/>
          </p:nvSpPr>
          <p:spPr>
            <a:xfrm>
              <a:off x="1392195" y="886576"/>
              <a:ext cx="1880286" cy="178761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等腰三角形 20"/>
            <p:cNvSpPr/>
            <p:nvPr userDrawn="1"/>
          </p:nvSpPr>
          <p:spPr>
            <a:xfrm>
              <a:off x="838200" y="1939174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等腰三角形 21"/>
            <p:cNvSpPr/>
            <p:nvPr userDrawn="1"/>
          </p:nvSpPr>
          <p:spPr>
            <a:xfrm>
              <a:off x="609600" y="2350229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等腰三角形 22"/>
            <p:cNvSpPr/>
            <p:nvPr userDrawn="1"/>
          </p:nvSpPr>
          <p:spPr>
            <a:xfrm>
              <a:off x="1859692" y="2220901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1" name="群組 40"/>
          <p:cNvGrpSpPr/>
          <p:nvPr userDrawn="1"/>
        </p:nvGrpSpPr>
        <p:grpSpPr>
          <a:xfrm>
            <a:off x="3017112" y="3374553"/>
            <a:ext cx="2662881" cy="1966998"/>
            <a:chOff x="609600" y="886576"/>
            <a:chExt cx="2662881" cy="1966998"/>
          </a:xfrm>
        </p:grpSpPr>
        <p:sp>
          <p:nvSpPr>
            <p:cNvPr id="52" name="橢圓 51"/>
            <p:cNvSpPr/>
            <p:nvPr userDrawn="1"/>
          </p:nvSpPr>
          <p:spPr>
            <a:xfrm>
              <a:off x="1392195" y="886576"/>
              <a:ext cx="1880286" cy="1787611"/>
            </a:xfrm>
            <a:prstGeom prst="ellipse">
              <a:avLst/>
            </a:prstGeom>
            <a:solidFill>
              <a:srgbClr val="B40000">
                <a:alpha val="7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等腰三角形 52"/>
            <p:cNvSpPr/>
            <p:nvPr userDrawn="1"/>
          </p:nvSpPr>
          <p:spPr>
            <a:xfrm>
              <a:off x="838200" y="1939174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等腰三角形 53"/>
            <p:cNvSpPr/>
            <p:nvPr userDrawn="1"/>
          </p:nvSpPr>
          <p:spPr>
            <a:xfrm>
              <a:off x="609600" y="2350229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等腰三角形 54"/>
            <p:cNvSpPr/>
            <p:nvPr userDrawn="1"/>
          </p:nvSpPr>
          <p:spPr>
            <a:xfrm>
              <a:off x="1859692" y="2220901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3" name="群組 42"/>
          <p:cNvGrpSpPr/>
          <p:nvPr userDrawn="1"/>
        </p:nvGrpSpPr>
        <p:grpSpPr>
          <a:xfrm>
            <a:off x="6322549" y="3345689"/>
            <a:ext cx="2662881" cy="1966998"/>
            <a:chOff x="609600" y="886576"/>
            <a:chExt cx="2662881" cy="1966998"/>
          </a:xfrm>
        </p:grpSpPr>
        <p:sp>
          <p:nvSpPr>
            <p:cNvPr id="44" name="橢圓 43"/>
            <p:cNvSpPr/>
            <p:nvPr userDrawn="1"/>
          </p:nvSpPr>
          <p:spPr>
            <a:xfrm>
              <a:off x="1392195" y="886576"/>
              <a:ext cx="1880286" cy="178761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等腰三角形 44"/>
            <p:cNvSpPr/>
            <p:nvPr userDrawn="1"/>
          </p:nvSpPr>
          <p:spPr>
            <a:xfrm>
              <a:off x="838200" y="1939174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等腰三角形 45"/>
            <p:cNvSpPr/>
            <p:nvPr userDrawn="1"/>
          </p:nvSpPr>
          <p:spPr>
            <a:xfrm>
              <a:off x="609600" y="2350229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等腰三角形 46"/>
            <p:cNvSpPr/>
            <p:nvPr userDrawn="1"/>
          </p:nvSpPr>
          <p:spPr>
            <a:xfrm>
              <a:off x="1859692" y="2220901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7" name="等腰三角形 56"/>
          <p:cNvSpPr/>
          <p:nvPr userDrawn="1"/>
        </p:nvSpPr>
        <p:spPr>
          <a:xfrm>
            <a:off x="3951073" y="5443892"/>
            <a:ext cx="4201292" cy="1304790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24" name="頁尾版面配置區 2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投影片編號版面配置區 2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五邊形 10"/>
          <p:cNvSpPr/>
          <p:nvPr userDrawn="1"/>
        </p:nvSpPr>
        <p:spPr>
          <a:xfrm>
            <a:off x="1523027" y="440556"/>
            <a:ext cx="8287265" cy="54369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96794" y="8231"/>
            <a:ext cx="1729945" cy="1242487"/>
            <a:chOff x="444844" y="173413"/>
            <a:chExt cx="2662881" cy="1966998"/>
          </a:xfrm>
        </p:grpSpPr>
        <p:sp>
          <p:nvSpPr>
            <p:cNvPr id="6" name="橢圓 5"/>
            <p:cNvSpPr/>
            <p:nvPr userDrawn="1"/>
          </p:nvSpPr>
          <p:spPr>
            <a:xfrm>
              <a:off x="1227439" y="173413"/>
              <a:ext cx="1880286" cy="178761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>
              <a:off x="673444" y="1226011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>
              <a:off x="444844" y="1637066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>
              <a:off x="1694936" y="1507738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287942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框架 13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893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五邊形 10"/>
          <p:cNvSpPr/>
          <p:nvPr userDrawn="1"/>
        </p:nvSpPr>
        <p:spPr>
          <a:xfrm>
            <a:off x="1523027" y="440556"/>
            <a:ext cx="8287265" cy="54369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五邊形 12"/>
          <p:cNvSpPr/>
          <p:nvPr userDrawn="1"/>
        </p:nvSpPr>
        <p:spPr>
          <a:xfrm>
            <a:off x="1638300" y="440556"/>
            <a:ext cx="1943100" cy="543697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96794" y="8231"/>
            <a:ext cx="1729945" cy="1242487"/>
            <a:chOff x="444844" y="173413"/>
            <a:chExt cx="2662881" cy="1966998"/>
          </a:xfrm>
        </p:grpSpPr>
        <p:sp>
          <p:nvSpPr>
            <p:cNvPr id="6" name="橢圓 5"/>
            <p:cNvSpPr/>
            <p:nvPr userDrawn="1"/>
          </p:nvSpPr>
          <p:spPr>
            <a:xfrm>
              <a:off x="1227439" y="173413"/>
              <a:ext cx="1880286" cy="178761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>
              <a:off x="673444" y="1226011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>
              <a:off x="444844" y="1637066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>
              <a:off x="1694936" y="1507738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93863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框架 14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893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五邊形 10"/>
          <p:cNvSpPr/>
          <p:nvPr userDrawn="1"/>
        </p:nvSpPr>
        <p:spPr>
          <a:xfrm>
            <a:off x="1523027" y="440556"/>
            <a:ext cx="8287265" cy="54369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五邊形 13"/>
          <p:cNvSpPr/>
          <p:nvPr userDrawn="1"/>
        </p:nvSpPr>
        <p:spPr>
          <a:xfrm>
            <a:off x="3294677" y="440556"/>
            <a:ext cx="1943100" cy="543697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五邊形 12"/>
          <p:cNvSpPr/>
          <p:nvPr userDrawn="1"/>
        </p:nvSpPr>
        <p:spPr>
          <a:xfrm>
            <a:off x="1638300" y="440556"/>
            <a:ext cx="1943100" cy="54369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96794" y="8231"/>
            <a:ext cx="1729945" cy="1242487"/>
            <a:chOff x="444844" y="173413"/>
            <a:chExt cx="2662881" cy="1966998"/>
          </a:xfrm>
        </p:grpSpPr>
        <p:sp>
          <p:nvSpPr>
            <p:cNvPr id="6" name="橢圓 5"/>
            <p:cNvSpPr/>
            <p:nvPr userDrawn="1"/>
          </p:nvSpPr>
          <p:spPr>
            <a:xfrm>
              <a:off x="1227439" y="173413"/>
              <a:ext cx="1880286" cy="178761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>
              <a:off x="673444" y="1226011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>
              <a:off x="444844" y="1637066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>
              <a:off x="1694936" y="1507738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4968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3" grpId="0" animBg="1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五邊形 10"/>
          <p:cNvSpPr/>
          <p:nvPr userDrawn="1"/>
        </p:nvSpPr>
        <p:spPr>
          <a:xfrm>
            <a:off x="4259744" y="2325485"/>
            <a:ext cx="7787311" cy="1949079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3086" y="398076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五邊形 11"/>
          <p:cNvSpPr/>
          <p:nvPr userDrawn="1"/>
        </p:nvSpPr>
        <p:spPr>
          <a:xfrm>
            <a:off x="3844516" y="2325485"/>
            <a:ext cx="7787311" cy="1949079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337753" y="1178428"/>
            <a:ext cx="5420496" cy="4069075"/>
            <a:chOff x="815547" y="1236094"/>
            <a:chExt cx="2662881" cy="1966998"/>
          </a:xfrm>
        </p:grpSpPr>
        <p:sp>
          <p:nvSpPr>
            <p:cNvPr id="6" name="橢圓 5"/>
            <p:cNvSpPr/>
            <p:nvPr userDrawn="1"/>
          </p:nvSpPr>
          <p:spPr>
            <a:xfrm>
              <a:off x="1598142" y="1236094"/>
              <a:ext cx="1880286" cy="178761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>
              <a:off x="1044147" y="2288692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>
              <a:off x="815547" y="2699747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>
              <a:off x="2065639" y="2570419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3" name="框架 1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89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0294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五邊形 10"/>
          <p:cNvSpPr/>
          <p:nvPr userDrawn="1"/>
        </p:nvSpPr>
        <p:spPr>
          <a:xfrm>
            <a:off x="1523027" y="440556"/>
            <a:ext cx="8287265" cy="54369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96794" y="8231"/>
            <a:ext cx="1729945" cy="1242487"/>
            <a:chOff x="444844" y="173413"/>
            <a:chExt cx="2662881" cy="1966998"/>
          </a:xfrm>
        </p:grpSpPr>
        <p:sp>
          <p:nvSpPr>
            <p:cNvPr id="6" name="橢圓 5"/>
            <p:cNvSpPr/>
            <p:nvPr userDrawn="1"/>
          </p:nvSpPr>
          <p:spPr>
            <a:xfrm>
              <a:off x="1227439" y="173413"/>
              <a:ext cx="1880286" cy="178761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>
              <a:off x="673444" y="1226011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>
              <a:off x="444844" y="1637066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>
              <a:off x="1694936" y="1507738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1855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五邊形 10"/>
          <p:cNvSpPr/>
          <p:nvPr userDrawn="1"/>
        </p:nvSpPr>
        <p:spPr>
          <a:xfrm>
            <a:off x="4259744" y="2325485"/>
            <a:ext cx="7787311" cy="1949079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3086" y="398076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五邊形 11"/>
          <p:cNvSpPr/>
          <p:nvPr userDrawn="1"/>
        </p:nvSpPr>
        <p:spPr>
          <a:xfrm>
            <a:off x="3844516" y="2325485"/>
            <a:ext cx="7787311" cy="1949079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337753" y="1178428"/>
            <a:ext cx="5420496" cy="4069075"/>
            <a:chOff x="815547" y="1236094"/>
            <a:chExt cx="2662881" cy="1966998"/>
          </a:xfrm>
        </p:grpSpPr>
        <p:sp>
          <p:nvSpPr>
            <p:cNvPr id="6" name="橢圓 5"/>
            <p:cNvSpPr/>
            <p:nvPr userDrawn="1"/>
          </p:nvSpPr>
          <p:spPr>
            <a:xfrm>
              <a:off x="1598142" y="1236094"/>
              <a:ext cx="1880286" cy="178761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>
              <a:off x="1044147" y="2288692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>
              <a:off x="815547" y="2699747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>
              <a:off x="2065639" y="2570419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3" name="框架 1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89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4834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框架 13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893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五邊形 10"/>
          <p:cNvSpPr/>
          <p:nvPr userDrawn="1"/>
        </p:nvSpPr>
        <p:spPr>
          <a:xfrm>
            <a:off x="1523027" y="440556"/>
            <a:ext cx="8287265" cy="54369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96794" y="8231"/>
            <a:ext cx="1729945" cy="1242487"/>
            <a:chOff x="444844" y="173413"/>
            <a:chExt cx="2662881" cy="1966998"/>
          </a:xfrm>
        </p:grpSpPr>
        <p:sp>
          <p:nvSpPr>
            <p:cNvPr id="6" name="橢圓 5"/>
            <p:cNvSpPr/>
            <p:nvPr userDrawn="1"/>
          </p:nvSpPr>
          <p:spPr>
            <a:xfrm>
              <a:off x="1227439" y="173413"/>
              <a:ext cx="1880286" cy="178761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>
              <a:off x="673444" y="1226011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>
              <a:off x="444844" y="1637066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>
              <a:off x="1694936" y="1507738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51208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五邊形 10"/>
          <p:cNvSpPr/>
          <p:nvPr userDrawn="1"/>
        </p:nvSpPr>
        <p:spPr>
          <a:xfrm>
            <a:off x="1523027" y="440556"/>
            <a:ext cx="8287265" cy="54369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框架 13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893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五邊形 12"/>
          <p:cNvSpPr/>
          <p:nvPr userDrawn="1"/>
        </p:nvSpPr>
        <p:spPr>
          <a:xfrm>
            <a:off x="1638300" y="440556"/>
            <a:ext cx="1943100" cy="543697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96794" y="8231"/>
            <a:ext cx="1729945" cy="1242487"/>
            <a:chOff x="444844" y="173413"/>
            <a:chExt cx="2662881" cy="1966998"/>
          </a:xfrm>
        </p:grpSpPr>
        <p:sp>
          <p:nvSpPr>
            <p:cNvPr id="6" name="橢圓 5"/>
            <p:cNvSpPr/>
            <p:nvPr userDrawn="1"/>
          </p:nvSpPr>
          <p:spPr>
            <a:xfrm>
              <a:off x="1227439" y="173413"/>
              <a:ext cx="1880286" cy="178761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>
              <a:off x="673444" y="1226011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>
              <a:off x="444844" y="1637066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>
              <a:off x="1694936" y="1507738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28271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框架 14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893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五邊形 10"/>
          <p:cNvSpPr/>
          <p:nvPr userDrawn="1"/>
        </p:nvSpPr>
        <p:spPr>
          <a:xfrm>
            <a:off x="1523027" y="440556"/>
            <a:ext cx="8287265" cy="54369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五邊形 13"/>
          <p:cNvSpPr/>
          <p:nvPr userDrawn="1"/>
        </p:nvSpPr>
        <p:spPr>
          <a:xfrm>
            <a:off x="3294677" y="440556"/>
            <a:ext cx="1943100" cy="543697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五邊形 12"/>
          <p:cNvSpPr/>
          <p:nvPr userDrawn="1"/>
        </p:nvSpPr>
        <p:spPr>
          <a:xfrm>
            <a:off x="1638300" y="440556"/>
            <a:ext cx="1943100" cy="54369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96794" y="8231"/>
            <a:ext cx="1729945" cy="1242487"/>
            <a:chOff x="444844" y="173413"/>
            <a:chExt cx="2662881" cy="1966998"/>
          </a:xfrm>
        </p:grpSpPr>
        <p:sp>
          <p:nvSpPr>
            <p:cNvPr id="6" name="橢圓 5"/>
            <p:cNvSpPr/>
            <p:nvPr userDrawn="1"/>
          </p:nvSpPr>
          <p:spPr>
            <a:xfrm>
              <a:off x="1227439" y="173413"/>
              <a:ext cx="1880286" cy="178761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>
              <a:off x="673444" y="1226011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>
              <a:off x="444844" y="1637066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>
              <a:off x="1694936" y="1507738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58170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3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五邊形 10"/>
          <p:cNvSpPr/>
          <p:nvPr userDrawn="1"/>
        </p:nvSpPr>
        <p:spPr>
          <a:xfrm>
            <a:off x="4259744" y="2325485"/>
            <a:ext cx="7787311" cy="1949079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3086" y="398076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五邊形 11"/>
          <p:cNvSpPr/>
          <p:nvPr userDrawn="1"/>
        </p:nvSpPr>
        <p:spPr>
          <a:xfrm>
            <a:off x="3844516" y="2325485"/>
            <a:ext cx="7787311" cy="1949079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337753" y="1178428"/>
            <a:ext cx="5420496" cy="4069075"/>
            <a:chOff x="815547" y="1236094"/>
            <a:chExt cx="2662881" cy="1966998"/>
          </a:xfrm>
        </p:grpSpPr>
        <p:sp>
          <p:nvSpPr>
            <p:cNvPr id="6" name="橢圓 5"/>
            <p:cNvSpPr/>
            <p:nvPr userDrawn="1"/>
          </p:nvSpPr>
          <p:spPr>
            <a:xfrm>
              <a:off x="1598142" y="1236094"/>
              <a:ext cx="1880286" cy="178761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>
              <a:off x="1044147" y="2288692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>
              <a:off x="815547" y="2699747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>
              <a:off x="2065639" y="2570419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3" name="框架 1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89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59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框架 1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893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五邊形 10"/>
          <p:cNvSpPr/>
          <p:nvPr userDrawn="1"/>
        </p:nvSpPr>
        <p:spPr>
          <a:xfrm>
            <a:off x="1523027" y="440556"/>
            <a:ext cx="8287265" cy="54369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96794" y="8231"/>
            <a:ext cx="1729945" cy="1242487"/>
            <a:chOff x="444844" y="173413"/>
            <a:chExt cx="2662881" cy="1966998"/>
          </a:xfrm>
        </p:grpSpPr>
        <p:sp>
          <p:nvSpPr>
            <p:cNvPr id="6" name="橢圓 5"/>
            <p:cNvSpPr/>
            <p:nvPr userDrawn="1"/>
          </p:nvSpPr>
          <p:spPr>
            <a:xfrm>
              <a:off x="1227439" y="173413"/>
              <a:ext cx="1880286" cy="178761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>
              <a:off x="673444" y="1226011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>
              <a:off x="444844" y="1637066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>
              <a:off x="1694936" y="1507738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74328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框架 13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893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五邊形 10"/>
          <p:cNvSpPr/>
          <p:nvPr userDrawn="1"/>
        </p:nvSpPr>
        <p:spPr>
          <a:xfrm>
            <a:off x="1523027" y="440556"/>
            <a:ext cx="8287265" cy="543697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五邊形 12"/>
          <p:cNvSpPr/>
          <p:nvPr userDrawn="1"/>
        </p:nvSpPr>
        <p:spPr>
          <a:xfrm>
            <a:off x="1638300" y="440556"/>
            <a:ext cx="1943100" cy="543697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96794" y="8231"/>
            <a:ext cx="1729945" cy="1242487"/>
            <a:chOff x="444844" y="173413"/>
            <a:chExt cx="2662881" cy="1966998"/>
          </a:xfrm>
        </p:grpSpPr>
        <p:sp>
          <p:nvSpPr>
            <p:cNvPr id="6" name="橢圓 5"/>
            <p:cNvSpPr/>
            <p:nvPr userDrawn="1"/>
          </p:nvSpPr>
          <p:spPr>
            <a:xfrm>
              <a:off x="1227439" y="173413"/>
              <a:ext cx="1880286" cy="178761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>
              <a:off x="673444" y="1226011"/>
              <a:ext cx="1738183" cy="91440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>
              <a:off x="444844" y="1637066"/>
              <a:ext cx="1011195" cy="50334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>
              <a:off x="1694936" y="1507738"/>
              <a:ext cx="630195" cy="350945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12780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72" r:id="rId5"/>
    <p:sldLayoutId id="2147483673" r:id="rId6"/>
    <p:sldLayoutId id="2147483663" r:id="rId7"/>
    <p:sldLayoutId id="2147483667" r:id="rId8"/>
    <p:sldLayoutId id="2147483674" r:id="rId9"/>
    <p:sldLayoutId id="2147483675" r:id="rId10"/>
    <p:sldLayoutId id="2147483662" r:id="rId11"/>
    <p:sldLayoutId id="2147483668" r:id="rId12"/>
    <p:sldLayoutId id="2147483676" r:id="rId13"/>
    <p:sldLayoutId id="2147483677" r:id="rId14"/>
    <p:sldLayoutId id="2147483664" r:id="rId15"/>
    <p:sldLayoutId id="2147483669" r:id="rId16"/>
    <p:sldLayoutId id="2147483679" r:id="rId17"/>
    <p:sldLayoutId id="2147483678" r:id="rId18"/>
    <p:sldLayoutId id="2147483665" r:id="rId19"/>
    <p:sldLayoutId id="2147483670" r:id="rId20"/>
    <p:sldLayoutId id="2147483680" r:id="rId21"/>
    <p:sldLayoutId id="2147483681" r:id="rId22"/>
    <p:sldLayoutId id="2147483666" r:id="rId23"/>
    <p:sldLayoutId id="2147483671" r:id="rId24"/>
    <p:sldLayoutId id="2147483652" r:id="rId25"/>
    <p:sldLayoutId id="2147483653" r:id="rId26"/>
    <p:sldLayoutId id="2147483654" r:id="rId27"/>
    <p:sldLayoutId id="2147483655" r:id="rId28"/>
    <p:sldLayoutId id="2147483656" r:id="rId29"/>
    <p:sldLayoutId id="2147483657" r:id="rId30"/>
    <p:sldLayoutId id="2147483658" r:id="rId31"/>
    <p:sldLayoutId id="2147483659" r:id="rId32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377841" y="2756699"/>
            <a:ext cx="12893691" cy="1660943"/>
          </a:xfrm>
        </p:spPr>
        <p:txBody>
          <a:bodyPr>
            <a:normAutofit fontScale="90000"/>
          </a:bodyPr>
          <a:lstStyle/>
          <a:p>
            <a:r>
              <a:rPr lang="zh-TW" altLang="zh-TW" b="1" dirty="0" smtClean="0"/>
              <a:t>提案簡報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zh-TW" b="1" dirty="0" smtClean="0"/>
              <a:t>108</a:t>
            </a:r>
            <a:r>
              <a:rPr lang="zh-TW" altLang="zh-TW" b="1" dirty="0"/>
              <a:t>課綱施辦成果及前瞻探討</a:t>
            </a:r>
            <a:r>
              <a:rPr lang="zh-TW" altLang="zh-TW" b="1" dirty="0" smtClean="0"/>
              <a:t>計畫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9626138" y="6043353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 smtClean="0"/>
              <a:t>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38681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1848853" y="487997"/>
            <a:ext cx="1420127" cy="510224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課程目標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3605464" y="487997"/>
            <a:ext cx="1420127" cy="510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/>
              <a:t>核心素養</a:t>
            </a: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2369540956"/>
              </p:ext>
            </p:extLst>
          </p:nvPr>
        </p:nvGraphicFramePr>
        <p:xfrm>
          <a:off x="6021137" y="1453812"/>
          <a:ext cx="6486359" cy="4379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8791074" y="3294844"/>
            <a:ext cx="9464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九大</a:t>
            </a:r>
            <a:endParaRPr lang="en-US" altLang="zh-TW" sz="2800" b="1" dirty="0" smtClean="0">
              <a:solidFill>
                <a:schemeClr val="bg1"/>
              </a:solidFill>
            </a:endParaRPr>
          </a:p>
          <a:p>
            <a:r>
              <a:rPr lang="zh-TW" altLang="en-US" sz="2800" b="1" dirty="0" smtClean="0">
                <a:solidFill>
                  <a:schemeClr val="bg1"/>
                </a:solidFill>
              </a:rPr>
              <a:t>項目</a:t>
            </a:r>
            <a:endParaRPr lang="zh-TW" alt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2660980922"/>
              </p:ext>
            </p:extLst>
          </p:nvPr>
        </p:nvGraphicFramePr>
        <p:xfrm>
          <a:off x="538078" y="1726528"/>
          <a:ext cx="5426241" cy="4379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向右箭號 9"/>
          <p:cNvSpPr/>
          <p:nvPr/>
        </p:nvSpPr>
        <p:spPr>
          <a:xfrm>
            <a:off x="5312611" y="3279603"/>
            <a:ext cx="1652337" cy="1273346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598695" y="3643560"/>
            <a:ext cx="981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smtClean="0">
                <a:solidFill>
                  <a:schemeClr val="bg1"/>
                </a:solidFill>
              </a:rPr>
              <a:t>細分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922715" y="273806"/>
            <a:ext cx="631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sym typeface="Webdings" panose="05030102010509060703" pitchFamily="18" charset="2"/>
              </a:rPr>
              <a:t>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9626138" y="6043353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 smtClean="0"/>
              <a:t>10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28855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9" grpId="0">
        <p:bldAsOne/>
      </p:bldGraphic>
      <p:bldP spid="10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037332" y="2756701"/>
            <a:ext cx="52813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7200" b="1" dirty="0">
                <a:solidFill>
                  <a:schemeClr val="bg1"/>
                </a:solidFill>
              </a:rPr>
              <a:t>3</a:t>
            </a:r>
            <a:r>
              <a:rPr lang="en-US" altLang="zh-TW" sz="7200" b="1" dirty="0" smtClean="0">
                <a:solidFill>
                  <a:schemeClr val="bg1"/>
                </a:solidFill>
              </a:rPr>
              <a:t>.</a:t>
            </a:r>
            <a:r>
              <a:rPr lang="zh-TW" altLang="en-US" sz="7200" b="1" dirty="0" smtClean="0">
                <a:solidFill>
                  <a:schemeClr val="bg1"/>
                </a:solidFill>
              </a:rPr>
              <a:t>課綱試辦</a:t>
            </a:r>
            <a:endParaRPr lang="zh-TW" altLang="en-US" sz="7200" b="1" dirty="0">
              <a:solidFill>
                <a:schemeClr val="bg1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926082" y="1950368"/>
            <a:ext cx="169579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500" dirty="0" smtClean="0">
                <a:solidFill>
                  <a:schemeClr val="bg1"/>
                </a:solidFill>
                <a:sym typeface="Webdings" panose="05030102010509060703" pitchFamily="18" charset="2"/>
              </a:rPr>
              <a:t></a:t>
            </a:r>
            <a:endParaRPr lang="zh-TW" altLang="en-US" sz="11500" dirty="0">
              <a:solidFill>
                <a:schemeClr val="bg1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626138" y="6043353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 smtClean="0"/>
              <a:t>11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15057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1848853" y="487997"/>
            <a:ext cx="1420127" cy="510224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配套措</a:t>
            </a:r>
            <a:r>
              <a:rPr lang="zh-TW" altLang="en-US" sz="2400" dirty="0"/>
              <a:t>施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430136" y="1155413"/>
            <a:ext cx="4585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一、課程</a:t>
            </a:r>
            <a:r>
              <a:rPr lang="zh-TW" altLang="en-US" sz="4000" dirty="0"/>
              <a:t>架構</a:t>
            </a:r>
            <a:endParaRPr lang="en-US" altLang="zh-TW" sz="4000" dirty="0" smtClean="0"/>
          </a:p>
        </p:txBody>
      </p:sp>
      <p:sp>
        <p:nvSpPr>
          <p:cNvPr id="5" name="矩形 4"/>
          <p:cNvSpPr/>
          <p:nvPr/>
        </p:nvSpPr>
        <p:spPr>
          <a:xfrm>
            <a:off x="4778111" y="1291698"/>
            <a:ext cx="247535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 smtClean="0"/>
              <a:t>1.</a:t>
            </a:r>
            <a:r>
              <a:rPr lang="zh-TW" altLang="zh-TW" dirty="0"/>
              <a:t>自主搭配</a:t>
            </a:r>
            <a:r>
              <a:rPr lang="zh-TW" altLang="zh-TW" dirty="0" smtClean="0"/>
              <a:t>選取選修課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自主學習以素養為主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增進課外知識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101" y="3872779"/>
            <a:ext cx="3378335" cy="1684064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8552" y="3973117"/>
            <a:ext cx="3135367" cy="1567683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3035" y="3973118"/>
            <a:ext cx="3135364" cy="1567683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205451" y="5572121"/>
            <a:ext cx="24096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dirty="0"/>
              <a:t>了解大學：</a:t>
            </a:r>
            <a:r>
              <a:rPr lang="en-US" altLang="zh-TW" sz="2000" dirty="0" err="1"/>
              <a:t>Collego</a:t>
            </a:r>
            <a:r>
              <a:rPr lang="en-US" altLang="zh-TW" sz="2000" dirty="0"/>
              <a:t>!</a:t>
            </a:r>
            <a:endParaRPr lang="zh-TW" altLang="en-US" sz="2000" dirty="0"/>
          </a:p>
        </p:txBody>
      </p:sp>
      <p:sp>
        <p:nvSpPr>
          <p:cNvPr id="12" name="矩形 11"/>
          <p:cNvSpPr/>
          <p:nvPr/>
        </p:nvSpPr>
        <p:spPr>
          <a:xfrm>
            <a:off x="5074448" y="5572121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dirty="0"/>
              <a:t>了解技專校院：技訊</a:t>
            </a:r>
            <a:r>
              <a:rPr lang="zh-TW" altLang="en-US" sz="2000" dirty="0" smtClean="0"/>
              <a:t>網</a:t>
            </a:r>
            <a:endParaRPr lang="zh-TW" altLang="en-US" sz="2000" dirty="0"/>
          </a:p>
        </p:txBody>
      </p:sp>
      <p:sp>
        <p:nvSpPr>
          <p:cNvPr id="14" name="矩形 13"/>
          <p:cNvSpPr/>
          <p:nvPr/>
        </p:nvSpPr>
        <p:spPr>
          <a:xfrm>
            <a:off x="9283282" y="5572121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dirty="0"/>
              <a:t>參與校系博覽會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1430136" y="2514096"/>
            <a:ext cx="4585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/>
              <a:t>二</a:t>
            </a:r>
            <a:r>
              <a:rPr lang="zh-TW" altLang="en-US" sz="4000" dirty="0" smtClean="0"/>
              <a:t>、學習歷程檔案</a:t>
            </a:r>
            <a:endParaRPr lang="en-US" altLang="zh-TW" sz="4000" dirty="0" smtClean="0"/>
          </a:p>
        </p:txBody>
      </p:sp>
      <p:sp>
        <p:nvSpPr>
          <p:cNvPr id="15" name="矩形 14"/>
          <p:cNvSpPr/>
          <p:nvPr/>
        </p:nvSpPr>
        <p:spPr>
          <a:xfrm>
            <a:off x="5735836" y="2649134"/>
            <a:ext cx="5527475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 smtClean="0"/>
              <a:t>1.</a:t>
            </a:r>
            <a:r>
              <a:rPr lang="zh-TW" altLang="en-US" sz="2000" dirty="0" smtClean="0"/>
              <a:t>先</a:t>
            </a:r>
            <a:r>
              <a:rPr lang="zh-TW" altLang="en-US" sz="2000" dirty="0"/>
              <a:t>了解</a:t>
            </a:r>
            <a:r>
              <a:rPr lang="zh-TW" altLang="en-US" sz="2000" dirty="0" smtClean="0"/>
              <a:t>未來校系以及方向</a:t>
            </a:r>
            <a:endParaRPr lang="en-US" altLang="zh-TW" sz="2000" dirty="0" smtClean="0"/>
          </a:p>
          <a:p>
            <a:r>
              <a:rPr lang="en-US" altLang="zh-TW" sz="2000" dirty="0"/>
              <a:t>2.</a:t>
            </a:r>
            <a:r>
              <a:rPr lang="zh-TW" altLang="en-US" sz="2000" dirty="0"/>
              <a:t>瞭解科系的學習準備建議為學習、選課的</a:t>
            </a:r>
            <a:r>
              <a:rPr lang="zh-TW" altLang="en-US" sz="2000" dirty="0" smtClean="0"/>
              <a:t>參考</a:t>
            </a:r>
            <a:endParaRPr lang="en-US" altLang="zh-TW" sz="2000" dirty="0" smtClean="0"/>
          </a:p>
          <a:p>
            <a:r>
              <a:rPr lang="en-US" altLang="zh-TW" sz="2000" dirty="0"/>
              <a:t>3.</a:t>
            </a:r>
            <a:r>
              <a:rPr lang="zh-TW" altLang="en-US" sz="2000" dirty="0"/>
              <a:t>使用線上資源學習參與不同類型的活動</a:t>
            </a:r>
          </a:p>
          <a:p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931028" y="212228"/>
            <a:ext cx="1695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sym typeface="Webdings" panose="05030102010509060703" pitchFamily="18" charset="2"/>
              </a:rPr>
              <a:t>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9626138" y="6043353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 smtClean="0"/>
              <a:t>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1840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  <p:bldP spid="12" grpId="0"/>
      <p:bldP spid="14" grpId="0"/>
      <p:bldP spid="13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1848853" y="487997"/>
            <a:ext cx="1420127" cy="510224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配套措</a:t>
            </a:r>
            <a:r>
              <a:rPr lang="zh-TW" altLang="en-US" sz="2400" dirty="0"/>
              <a:t>施</a:t>
            </a:r>
          </a:p>
        </p:txBody>
      </p:sp>
      <p:sp>
        <p:nvSpPr>
          <p:cNvPr id="2" name="矩形 1"/>
          <p:cNvSpPr/>
          <p:nvPr/>
        </p:nvSpPr>
        <p:spPr>
          <a:xfrm>
            <a:off x="1461065" y="1255113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dirty="0"/>
              <a:t>三、生涯探索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92" y="3085946"/>
            <a:ext cx="10671662" cy="3074222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723497" y="1466472"/>
            <a:ext cx="52065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/>
              <a:t>透過選修課程、線上資源、課外活動進行</a:t>
            </a:r>
            <a:r>
              <a:rPr lang="zh-TW" altLang="en-US" sz="2000" dirty="0" smtClean="0"/>
              <a:t>探索，</a:t>
            </a:r>
            <a:r>
              <a:rPr lang="zh-TW" altLang="zh-TW" sz="2000" dirty="0"/>
              <a:t>提供學生全面的課程諮詢與生涯輔導</a:t>
            </a:r>
            <a:endParaRPr lang="zh-TW" altLang="en-US" sz="2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931028" y="212228"/>
            <a:ext cx="1695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sym typeface="Webdings" panose="05030102010509060703" pitchFamily="18" charset="2"/>
              </a:rPr>
              <a:t>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9626138" y="6043353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 smtClean="0"/>
              <a:t>13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88436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1848853" y="487997"/>
            <a:ext cx="1420127" cy="510224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配套措</a:t>
            </a:r>
            <a:r>
              <a:rPr lang="zh-TW" altLang="en-US" sz="2400" dirty="0"/>
              <a:t>施</a:t>
            </a:r>
          </a:p>
        </p:txBody>
      </p:sp>
      <p:sp>
        <p:nvSpPr>
          <p:cNvPr id="4" name="矩形 3"/>
          <p:cNvSpPr/>
          <p:nvPr/>
        </p:nvSpPr>
        <p:spPr>
          <a:xfrm>
            <a:off x="3584865" y="530743"/>
            <a:ext cx="141577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zh-TW" altLang="zh-TW" sz="2400" smtClean="0">
                <a:latin typeface="+mj-lt"/>
                <a:ea typeface="+mj-ea"/>
                <a:cs typeface="+mj-cs"/>
              </a:rPr>
              <a:t>問卷調查</a:t>
            </a:r>
            <a:endParaRPr lang="zh-TW" altLang="en-US" sz="2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98396" y="1239071"/>
            <a:ext cx="4172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調查</a:t>
            </a:r>
            <a:r>
              <a:rPr lang="zh-TW" altLang="en-US" dirty="0" smtClean="0"/>
              <a:t>對象</a:t>
            </a:r>
            <a:r>
              <a:rPr lang="en-US" altLang="zh-TW" dirty="0" smtClean="0"/>
              <a:t>:</a:t>
            </a:r>
            <a:r>
              <a:rPr lang="zh-TW" altLang="en-US" dirty="0" smtClean="0"/>
              <a:t>北區、中區、南區、離島地區</a:t>
            </a:r>
            <a:endParaRPr lang="zh-TW" altLang="en-US" dirty="0"/>
          </a:p>
        </p:txBody>
      </p:sp>
      <p:graphicFrame>
        <p:nvGraphicFramePr>
          <p:cNvPr id="10" name="圖表 9"/>
          <p:cNvGraphicFramePr/>
          <p:nvPr>
            <p:extLst>
              <p:ext uri="{D42A27DB-BD31-4B8C-83A1-F6EECF244321}">
                <p14:modId xmlns:p14="http://schemas.microsoft.com/office/powerpoint/2010/main" val="757223002"/>
              </p:ext>
            </p:extLst>
          </p:nvPr>
        </p:nvGraphicFramePr>
        <p:xfrm>
          <a:off x="1331494" y="1784114"/>
          <a:ext cx="9609221" cy="4311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矩形圖說文字 10"/>
          <p:cNvSpPr/>
          <p:nvPr/>
        </p:nvSpPr>
        <p:spPr>
          <a:xfrm>
            <a:off x="7860631" y="1303033"/>
            <a:ext cx="2951747" cy="509155"/>
          </a:xfrm>
          <a:prstGeom prst="wedgeRectCallout">
            <a:avLst>
              <a:gd name="adj1" fmla="val -20833"/>
              <a:gd name="adj2" fmla="val 9400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調查人數逐年上升</a:t>
            </a:r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931028" y="212228"/>
            <a:ext cx="1695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sym typeface="Webdings" panose="05030102010509060703" pitchFamily="18" charset="2"/>
              </a:rPr>
              <a:t>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9626138" y="6043353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 smtClean="0"/>
              <a:t>14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21052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037332" y="2756701"/>
            <a:ext cx="52813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7200" b="1" dirty="0">
                <a:solidFill>
                  <a:schemeClr val="bg1"/>
                </a:solidFill>
              </a:rPr>
              <a:t>4</a:t>
            </a:r>
            <a:r>
              <a:rPr lang="en-US" altLang="zh-TW" sz="7200" b="1" dirty="0" smtClean="0">
                <a:solidFill>
                  <a:schemeClr val="bg1"/>
                </a:solidFill>
              </a:rPr>
              <a:t>.</a:t>
            </a:r>
            <a:r>
              <a:rPr lang="zh-TW" altLang="en-US" sz="7200" b="1" dirty="0">
                <a:solidFill>
                  <a:schemeClr val="bg1"/>
                </a:solidFill>
              </a:rPr>
              <a:t>環境</a:t>
            </a:r>
            <a:r>
              <a:rPr lang="zh-TW" altLang="en-US" sz="7200" b="1" dirty="0" smtClean="0">
                <a:solidFill>
                  <a:schemeClr val="bg1"/>
                </a:solidFill>
              </a:rPr>
              <a:t>分析</a:t>
            </a:r>
            <a:endParaRPr lang="en-US" altLang="zh-TW" sz="7200" b="1" dirty="0">
              <a:solidFill>
                <a:schemeClr val="bg1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926082" y="1950368"/>
            <a:ext cx="169579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500" dirty="0" smtClean="0">
                <a:solidFill>
                  <a:schemeClr val="bg1"/>
                </a:solidFill>
                <a:sym typeface="Webdings" panose="05030102010509060703" pitchFamily="18" charset="2"/>
              </a:rPr>
              <a:t></a:t>
            </a:r>
            <a:endParaRPr lang="zh-TW" altLang="en-US" sz="11500" dirty="0">
              <a:solidFill>
                <a:schemeClr val="bg1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626138" y="6043353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 smtClean="0"/>
              <a:t>15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42090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2057400" y="487997"/>
            <a:ext cx="1420127" cy="510224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SWOT</a:t>
            </a:r>
            <a:endParaRPr lang="zh-TW" altLang="en-US" sz="2400" dirty="0"/>
          </a:p>
        </p:txBody>
      </p:sp>
      <p:grpSp>
        <p:nvGrpSpPr>
          <p:cNvPr id="13" name="群組 12"/>
          <p:cNvGrpSpPr/>
          <p:nvPr/>
        </p:nvGrpSpPr>
        <p:grpSpPr>
          <a:xfrm>
            <a:off x="568064" y="1700463"/>
            <a:ext cx="2703095" cy="4651475"/>
            <a:chOff x="1860884" y="1644315"/>
            <a:chExt cx="2967790" cy="4707623"/>
          </a:xfrm>
        </p:grpSpPr>
        <p:sp>
          <p:nvSpPr>
            <p:cNvPr id="10" name="淚滴形 9"/>
            <p:cNvSpPr/>
            <p:nvPr/>
          </p:nvSpPr>
          <p:spPr>
            <a:xfrm flipV="1">
              <a:off x="1860884" y="1644315"/>
              <a:ext cx="2951748" cy="3096126"/>
            </a:xfrm>
            <a:prstGeom prst="teardrop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手繪多邊形 8"/>
            <p:cNvSpPr/>
            <p:nvPr/>
          </p:nvSpPr>
          <p:spPr>
            <a:xfrm>
              <a:off x="1860884" y="2598820"/>
              <a:ext cx="2967790" cy="3753118"/>
            </a:xfrm>
            <a:custGeom>
              <a:avLst/>
              <a:gdLst>
                <a:gd name="connsiteX0" fmla="*/ 3048000 w 3048000"/>
                <a:gd name="connsiteY0" fmla="*/ 0 h 4410845"/>
                <a:gd name="connsiteX1" fmla="*/ 3048000 w 3048000"/>
                <a:gd name="connsiteY1" fmla="*/ 4410845 h 4410845"/>
                <a:gd name="connsiteX2" fmla="*/ 0 w 3048000"/>
                <a:gd name="connsiteY2" fmla="*/ 4410845 h 4410845"/>
                <a:gd name="connsiteX3" fmla="*/ 0 w 3048000"/>
                <a:gd name="connsiteY3" fmla="*/ 29152 h 4410845"/>
                <a:gd name="connsiteX4" fmla="*/ 1465380 w 3048000"/>
                <a:gd name="connsiteY4" fmla="*/ 818148 h 4410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0" h="4410845">
                  <a:moveTo>
                    <a:pt x="3048000" y="0"/>
                  </a:moveTo>
                  <a:lnTo>
                    <a:pt x="3048000" y="4410845"/>
                  </a:lnTo>
                  <a:lnTo>
                    <a:pt x="0" y="4410845"/>
                  </a:lnTo>
                  <a:lnTo>
                    <a:pt x="0" y="29152"/>
                  </a:lnTo>
                  <a:lnTo>
                    <a:pt x="1465380" y="81814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3398553" y="1700463"/>
            <a:ext cx="2703095" cy="4651475"/>
            <a:chOff x="1860884" y="1644315"/>
            <a:chExt cx="2967790" cy="4707623"/>
          </a:xfrm>
        </p:grpSpPr>
        <p:sp>
          <p:nvSpPr>
            <p:cNvPr id="15" name="淚滴形 14"/>
            <p:cNvSpPr/>
            <p:nvPr/>
          </p:nvSpPr>
          <p:spPr>
            <a:xfrm flipV="1">
              <a:off x="1860884" y="1644315"/>
              <a:ext cx="2951748" cy="3096126"/>
            </a:xfrm>
            <a:prstGeom prst="teardrop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手繪多邊形 15"/>
            <p:cNvSpPr/>
            <p:nvPr/>
          </p:nvSpPr>
          <p:spPr>
            <a:xfrm>
              <a:off x="1860884" y="2598820"/>
              <a:ext cx="2967790" cy="3753118"/>
            </a:xfrm>
            <a:custGeom>
              <a:avLst/>
              <a:gdLst>
                <a:gd name="connsiteX0" fmla="*/ 3048000 w 3048000"/>
                <a:gd name="connsiteY0" fmla="*/ 0 h 4410845"/>
                <a:gd name="connsiteX1" fmla="*/ 3048000 w 3048000"/>
                <a:gd name="connsiteY1" fmla="*/ 4410845 h 4410845"/>
                <a:gd name="connsiteX2" fmla="*/ 0 w 3048000"/>
                <a:gd name="connsiteY2" fmla="*/ 4410845 h 4410845"/>
                <a:gd name="connsiteX3" fmla="*/ 0 w 3048000"/>
                <a:gd name="connsiteY3" fmla="*/ 29152 h 4410845"/>
                <a:gd name="connsiteX4" fmla="*/ 1465380 w 3048000"/>
                <a:gd name="connsiteY4" fmla="*/ 818148 h 4410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0" h="4410845">
                  <a:moveTo>
                    <a:pt x="3048000" y="0"/>
                  </a:moveTo>
                  <a:lnTo>
                    <a:pt x="3048000" y="4410845"/>
                  </a:lnTo>
                  <a:lnTo>
                    <a:pt x="0" y="4410845"/>
                  </a:lnTo>
                  <a:lnTo>
                    <a:pt x="0" y="29152"/>
                  </a:lnTo>
                  <a:lnTo>
                    <a:pt x="1465380" y="81814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6179750" y="1700463"/>
            <a:ext cx="2703095" cy="4651475"/>
            <a:chOff x="1860884" y="1644315"/>
            <a:chExt cx="2967790" cy="4707623"/>
          </a:xfrm>
        </p:grpSpPr>
        <p:sp>
          <p:nvSpPr>
            <p:cNvPr id="18" name="淚滴形 17"/>
            <p:cNvSpPr/>
            <p:nvPr/>
          </p:nvSpPr>
          <p:spPr>
            <a:xfrm flipV="1">
              <a:off x="1860884" y="1644315"/>
              <a:ext cx="2951748" cy="3096126"/>
            </a:xfrm>
            <a:prstGeom prst="teardrop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手繪多邊形 18"/>
            <p:cNvSpPr/>
            <p:nvPr/>
          </p:nvSpPr>
          <p:spPr>
            <a:xfrm>
              <a:off x="1860884" y="2598820"/>
              <a:ext cx="2967790" cy="3753118"/>
            </a:xfrm>
            <a:custGeom>
              <a:avLst/>
              <a:gdLst>
                <a:gd name="connsiteX0" fmla="*/ 3048000 w 3048000"/>
                <a:gd name="connsiteY0" fmla="*/ 0 h 4410845"/>
                <a:gd name="connsiteX1" fmla="*/ 3048000 w 3048000"/>
                <a:gd name="connsiteY1" fmla="*/ 4410845 h 4410845"/>
                <a:gd name="connsiteX2" fmla="*/ 0 w 3048000"/>
                <a:gd name="connsiteY2" fmla="*/ 4410845 h 4410845"/>
                <a:gd name="connsiteX3" fmla="*/ 0 w 3048000"/>
                <a:gd name="connsiteY3" fmla="*/ 29152 h 4410845"/>
                <a:gd name="connsiteX4" fmla="*/ 1465380 w 3048000"/>
                <a:gd name="connsiteY4" fmla="*/ 818148 h 4410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0" h="4410845">
                  <a:moveTo>
                    <a:pt x="3048000" y="0"/>
                  </a:moveTo>
                  <a:lnTo>
                    <a:pt x="3048000" y="4410845"/>
                  </a:lnTo>
                  <a:lnTo>
                    <a:pt x="0" y="4410845"/>
                  </a:lnTo>
                  <a:lnTo>
                    <a:pt x="0" y="29152"/>
                  </a:lnTo>
                  <a:lnTo>
                    <a:pt x="1465380" y="8181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" name="群組 19"/>
          <p:cNvGrpSpPr/>
          <p:nvPr/>
        </p:nvGrpSpPr>
        <p:grpSpPr>
          <a:xfrm>
            <a:off x="8960947" y="1679577"/>
            <a:ext cx="2703095" cy="4651475"/>
            <a:chOff x="1860884" y="1644315"/>
            <a:chExt cx="2967790" cy="4707623"/>
          </a:xfrm>
        </p:grpSpPr>
        <p:sp>
          <p:nvSpPr>
            <p:cNvPr id="21" name="淚滴形 20"/>
            <p:cNvSpPr/>
            <p:nvPr/>
          </p:nvSpPr>
          <p:spPr>
            <a:xfrm flipV="1">
              <a:off x="1860884" y="1644315"/>
              <a:ext cx="2951748" cy="3096126"/>
            </a:xfrm>
            <a:prstGeom prst="teardrop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手繪多邊形 21"/>
            <p:cNvSpPr/>
            <p:nvPr/>
          </p:nvSpPr>
          <p:spPr>
            <a:xfrm>
              <a:off x="1860884" y="2598820"/>
              <a:ext cx="2967790" cy="3753118"/>
            </a:xfrm>
            <a:custGeom>
              <a:avLst/>
              <a:gdLst>
                <a:gd name="connsiteX0" fmla="*/ 3048000 w 3048000"/>
                <a:gd name="connsiteY0" fmla="*/ 0 h 4410845"/>
                <a:gd name="connsiteX1" fmla="*/ 3048000 w 3048000"/>
                <a:gd name="connsiteY1" fmla="*/ 4410845 h 4410845"/>
                <a:gd name="connsiteX2" fmla="*/ 0 w 3048000"/>
                <a:gd name="connsiteY2" fmla="*/ 4410845 h 4410845"/>
                <a:gd name="connsiteX3" fmla="*/ 0 w 3048000"/>
                <a:gd name="connsiteY3" fmla="*/ 29152 h 4410845"/>
                <a:gd name="connsiteX4" fmla="*/ 1465380 w 3048000"/>
                <a:gd name="connsiteY4" fmla="*/ 818148 h 4410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0" h="4410845">
                  <a:moveTo>
                    <a:pt x="3048000" y="0"/>
                  </a:moveTo>
                  <a:lnTo>
                    <a:pt x="3048000" y="4410845"/>
                  </a:lnTo>
                  <a:lnTo>
                    <a:pt x="0" y="4410845"/>
                  </a:lnTo>
                  <a:lnTo>
                    <a:pt x="0" y="29152"/>
                  </a:lnTo>
                  <a:lnTo>
                    <a:pt x="1465380" y="818148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3" name="矩形 22"/>
          <p:cNvSpPr/>
          <p:nvPr/>
        </p:nvSpPr>
        <p:spPr>
          <a:xfrm>
            <a:off x="1472527" y="1960721"/>
            <a:ext cx="80021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7200" kern="0" dirty="0">
                <a:ea typeface="Arial" panose="020B0604020202020204" pitchFamily="34" charset="0"/>
              </a:rPr>
              <a:t>S</a:t>
            </a:r>
            <a:endParaRPr lang="zh-TW" altLang="en-US" sz="7200" dirty="0"/>
          </a:p>
        </p:txBody>
      </p:sp>
      <p:sp>
        <p:nvSpPr>
          <p:cNvPr id="24" name="矩形 23"/>
          <p:cNvSpPr/>
          <p:nvPr/>
        </p:nvSpPr>
        <p:spPr>
          <a:xfrm>
            <a:off x="4109810" y="1990798"/>
            <a:ext cx="105670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7200" kern="0" dirty="0" smtClean="0"/>
              <a:t>W</a:t>
            </a:r>
            <a:endParaRPr lang="zh-TW" altLang="en-US" sz="7200" dirty="0"/>
          </a:p>
        </p:txBody>
      </p:sp>
      <p:sp>
        <p:nvSpPr>
          <p:cNvPr id="25" name="矩形 24"/>
          <p:cNvSpPr/>
          <p:nvPr/>
        </p:nvSpPr>
        <p:spPr>
          <a:xfrm>
            <a:off x="7057361" y="1995643"/>
            <a:ext cx="90281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7200" kern="0" dirty="0"/>
              <a:t>O</a:t>
            </a:r>
            <a:endParaRPr lang="zh-TW" altLang="en-US" sz="7200" dirty="0"/>
          </a:p>
        </p:txBody>
      </p:sp>
      <p:sp>
        <p:nvSpPr>
          <p:cNvPr id="26" name="矩形 25"/>
          <p:cNvSpPr/>
          <p:nvPr/>
        </p:nvSpPr>
        <p:spPr>
          <a:xfrm>
            <a:off x="9930727" y="1990799"/>
            <a:ext cx="7489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7200" kern="0" dirty="0" smtClean="0"/>
              <a:t>T</a:t>
            </a:r>
            <a:endParaRPr lang="zh-TW" altLang="en-US" sz="7200" dirty="0"/>
          </a:p>
        </p:txBody>
      </p:sp>
      <p:sp>
        <p:nvSpPr>
          <p:cNvPr id="28" name="矩形 27"/>
          <p:cNvSpPr/>
          <p:nvPr/>
        </p:nvSpPr>
        <p:spPr>
          <a:xfrm>
            <a:off x="665192" y="3605499"/>
            <a:ext cx="26523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1.</a:t>
            </a:r>
            <a:r>
              <a:rPr lang="zh-TW" altLang="en-US" sz="2400" dirty="0" smtClean="0"/>
              <a:t>政府</a:t>
            </a:r>
            <a:r>
              <a:rPr lang="zh-TW" altLang="en-US" sz="2400" dirty="0"/>
              <a:t>積極推動課綱</a:t>
            </a:r>
            <a:r>
              <a:rPr lang="zh-TW" altLang="en-US" sz="2400" dirty="0" smtClean="0"/>
              <a:t>推行</a:t>
            </a:r>
            <a:endParaRPr lang="zh-TW" altLang="en-US" sz="2400" dirty="0"/>
          </a:p>
          <a:p>
            <a:r>
              <a:rPr lang="en-US" altLang="zh-TW" sz="2400" dirty="0" smtClean="0"/>
              <a:t>2.</a:t>
            </a:r>
            <a:r>
              <a:rPr lang="zh-TW" altLang="en-US" sz="2400" dirty="0" smtClean="0"/>
              <a:t>培養素養思考強化國家實力</a:t>
            </a:r>
            <a:endParaRPr lang="zh-TW" altLang="en-US" sz="2400" dirty="0"/>
          </a:p>
          <a:p>
            <a:r>
              <a:rPr lang="en-US" altLang="zh-TW" sz="2400" dirty="0" smtClean="0"/>
              <a:t>3.</a:t>
            </a:r>
            <a:r>
              <a:rPr lang="zh-TW" altLang="en-US" sz="2400" dirty="0" smtClean="0"/>
              <a:t>教育預算較多加強</a:t>
            </a:r>
            <a:r>
              <a:rPr lang="zh-TW" altLang="en-US" sz="2400" dirty="0"/>
              <a:t>學習環境</a:t>
            </a:r>
          </a:p>
        </p:txBody>
      </p:sp>
      <p:sp>
        <p:nvSpPr>
          <p:cNvPr id="29" name="矩形 28"/>
          <p:cNvSpPr/>
          <p:nvPr/>
        </p:nvSpPr>
        <p:spPr>
          <a:xfrm>
            <a:off x="3434713" y="3986139"/>
            <a:ext cx="26523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1.</a:t>
            </a:r>
            <a:r>
              <a:rPr lang="zh-TW" altLang="zh-TW" sz="2400" dirty="0" smtClean="0"/>
              <a:t>配套</a:t>
            </a:r>
            <a:r>
              <a:rPr lang="zh-TW" altLang="zh-TW" sz="2400" dirty="0"/>
              <a:t>措施尚有改進方向</a:t>
            </a:r>
            <a:r>
              <a:rPr lang="zh-TW" altLang="zh-TW" sz="2400" dirty="0" smtClean="0"/>
              <a:t>及</a:t>
            </a:r>
            <a:endParaRPr lang="zh-TW" altLang="zh-TW" sz="2400" dirty="0"/>
          </a:p>
          <a:p>
            <a:r>
              <a:rPr lang="en-US" altLang="zh-TW" sz="2400" dirty="0" smtClean="0"/>
              <a:t>2.</a:t>
            </a:r>
            <a:r>
              <a:rPr lang="zh-TW" altLang="zh-TW" sz="2400" dirty="0" smtClean="0"/>
              <a:t>短時間內現場無法符合</a:t>
            </a:r>
            <a:r>
              <a:rPr lang="zh-TW" altLang="zh-TW" sz="2400" dirty="0"/>
              <a:t>課綱精神</a:t>
            </a:r>
            <a:endParaRPr lang="zh-TW" altLang="en-US" sz="2400" dirty="0"/>
          </a:p>
        </p:txBody>
      </p:sp>
      <p:sp>
        <p:nvSpPr>
          <p:cNvPr id="30" name="矩形 29"/>
          <p:cNvSpPr/>
          <p:nvPr/>
        </p:nvSpPr>
        <p:spPr>
          <a:xfrm>
            <a:off x="6254961" y="3801473"/>
            <a:ext cx="26523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1.</a:t>
            </a:r>
            <a:r>
              <a:rPr lang="zh-TW" altLang="en-US" sz="2400" dirty="0" smtClean="0"/>
              <a:t>可加入生活科技相關課程</a:t>
            </a:r>
          </a:p>
          <a:p>
            <a:r>
              <a:rPr lang="en-US" altLang="zh-TW" sz="2400" dirty="0" smtClean="0"/>
              <a:t>2.</a:t>
            </a:r>
            <a:r>
              <a:rPr lang="zh-TW" altLang="en-US" sz="2400" dirty="0" smtClean="0"/>
              <a:t>全球教育逐漸重視素養及多元化能力</a:t>
            </a:r>
            <a:endParaRPr lang="zh-TW" altLang="en-US" sz="2400" dirty="0"/>
          </a:p>
        </p:txBody>
      </p:sp>
      <p:sp>
        <p:nvSpPr>
          <p:cNvPr id="32" name="矩形 31"/>
          <p:cNvSpPr/>
          <p:nvPr/>
        </p:nvSpPr>
        <p:spPr>
          <a:xfrm>
            <a:off x="8975558" y="4139255"/>
            <a:ext cx="26523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1.</a:t>
            </a:r>
            <a:r>
              <a:rPr lang="zh-TW" altLang="zh-TW" sz="2400" dirty="0" smtClean="0"/>
              <a:t>課</a:t>
            </a:r>
            <a:r>
              <a:rPr lang="zh-TW" altLang="zh-TW" sz="2400" dirty="0"/>
              <a:t>綱疑慮易受到各端的質疑與挑戰</a:t>
            </a:r>
            <a:endParaRPr lang="zh-TW" altLang="en-US" sz="24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914402" y="195609"/>
            <a:ext cx="698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sym typeface="Webdings" panose="05030102010509060703" pitchFamily="18" charset="2"/>
              </a:rPr>
              <a:t>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9626138" y="6043353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 smtClean="0"/>
              <a:t>16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979228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8" grpId="0"/>
      <p:bldP spid="29" grpId="0"/>
      <p:bldP spid="30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>
          <a:xfrm>
            <a:off x="2057400" y="487997"/>
            <a:ext cx="1420127" cy="510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400" dirty="0" smtClean="0"/>
              <a:t>SWOT</a:t>
            </a:r>
            <a:endParaRPr lang="zh-TW" altLang="en-US" sz="2400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3637547" y="487997"/>
            <a:ext cx="1420127" cy="510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 smtClean="0"/>
              <a:t>外部環</a:t>
            </a:r>
            <a:r>
              <a:rPr lang="zh-TW" altLang="en-US" sz="2400" dirty="0"/>
              <a:t>境</a:t>
            </a:r>
          </a:p>
        </p:txBody>
      </p:sp>
      <p:grpSp>
        <p:nvGrpSpPr>
          <p:cNvPr id="5" name="群組 4"/>
          <p:cNvGrpSpPr/>
          <p:nvPr/>
        </p:nvGrpSpPr>
        <p:grpSpPr>
          <a:xfrm>
            <a:off x="568064" y="1700463"/>
            <a:ext cx="2703095" cy="4651475"/>
            <a:chOff x="1860884" y="1644315"/>
            <a:chExt cx="2967790" cy="4707623"/>
          </a:xfrm>
        </p:grpSpPr>
        <p:sp>
          <p:nvSpPr>
            <p:cNvPr id="6" name="淚滴形 5"/>
            <p:cNvSpPr/>
            <p:nvPr/>
          </p:nvSpPr>
          <p:spPr>
            <a:xfrm flipV="1">
              <a:off x="1860884" y="1644315"/>
              <a:ext cx="2951748" cy="3096126"/>
            </a:xfrm>
            <a:prstGeom prst="teardrop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手繪多邊形 6"/>
            <p:cNvSpPr/>
            <p:nvPr/>
          </p:nvSpPr>
          <p:spPr>
            <a:xfrm>
              <a:off x="1860884" y="2598820"/>
              <a:ext cx="2967790" cy="3753118"/>
            </a:xfrm>
            <a:custGeom>
              <a:avLst/>
              <a:gdLst>
                <a:gd name="connsiteX0" fmla="*/ 3048000 w 3048000"/>
                <a:gd name="connsiteY0" fmla="*/ 0 h 4410845"/>
                <a:gd name="connsiteX1" fmla="*/ 3048000 w 3048000"/>
                <a:gd name="connsiteY1" fmla="*/ 4410845 h 4410845"/>
                <a:gd name="connsiteX2" fmla="*/ 0 w 3048000"/>
                <a:gd name="connsiteY2" fmla="*/ 4410845 h 4410845"/>
                <a:gd name="connsiteX3" fmla="*/ 0 w 3048000"/>
                <a:gd name="connsiteY3" fmla="*/ 29152 h 4410845"/>
                <a:gd name="connsiteX4" fmla="*/ 1465380 w 3048000"/>
                <a:gd name="connsiteY4" fmla="*/ 818148 h 4410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0" h="4410845">
                  <a:moveTo>
                    <a:pt x="3048000" y="0"/>
                  </a:moveTo>
                  <a:lnTo>
                    <a:pt x="3048000" y="4410845"/>
                  </a:lnTo>
                  <a:lnTo>
                    <a:pt x="0" y="4410845"/>
                  </a:lnTo>
                  <a:lnTo>
                    <a:pt x="0" y="29152"/>
                  </a:lnTo>
                  <a:lnTo>
                    <a:pt x="1465380" y="81814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3398553" y="1700463"/>
            <a:ext cx="2703095" cy="4651475"/>
            <a:chOff x="1860884" y="1644315"/>
            <a:chExt cx="2967790" cy="4707623"/>
          </a:xfrm>
        </p:grpSpPr>
        <p:sp>
          <p:nvSpPr>
            <p:cNvPr id="9" name="淚滴形 8"/>
            <p:cNvSpPr/>
            <p:nvPr/>
          </p:nvSpPr>
          <p:spPr>
            <a:xfrm flipV="1">
              <a:off x="1860884" y="1644315"/>
              <a:ext cx="2951748" cy="3096126"/>
            </a:xfrm>
            <a:prstGeom prst="teardrop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手繪多邊形 9"/>
            <p:cNvSpPr/>
            <p:nvPr/>
          </p:nvSpPr>
          <p:spPr>
            <a:xfrm>
              <a:off x="1860884" y="2598820"/>
              <a:ext cx="2967790" cy="3753118"/>
            </a:xfrm>
            <a:custGeom>
              <a:avLst/>
              <a:gdLst>
                <a:gd name="connsiteX0" fmla="*/ 3048000 w 3048000"/>
                <a:gd name="connsiteY0" fmla="*/ 0 h 4410845"/>
                <a:gd name="connsiteX1" fmla="*/ 3048000 w 3048000"/>
                <a:gd name="connsiteY1" fmla="*/ 4410845 h 4410845"/>
                <a:gd name="connsiteX2" fmla="*/ 0 w 3048000"/>
                <a:gd name="connsiteY2" fmla="*/ 4410845 h 4410845"/>
                <a:gd name="connsiteX3" fmla="*/ 0 w 3048000"/>
                <a:gd name="connsiteY3" fmla="*/ 29152 h 4410845"/>
                <a:gd name="connsiteX4" fmla="*/ 1465380 w 3048000"/>
                <a:gd name="connsiteY4" fmla="*/ 818148 h 4410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0" h="4410845">
                  <a:moveTo>
                    <a:pt x="3048000" y="0"/>
                  </a:moveTo>
                  <a:lnTo>
                    <a:pt x="3048000" y="4410845"/>
                  </a:lnTo>
                  <a:lnTo>
                    <a:pt x="0" y="4410845"/>
                  </a:lnTo>
                  <a:lnTo>
                    <a:pt x="0" y="29152"/>
                  </a:lnTo>
                  <a:lnTo>
                    <a:pt x="1465380" y="81814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6179750" y="1700463"/>
            <a:ext cx="2703095" cy="4651475"/>
            <a:chOff x="1860884" y="1644315"/>
            <a:chExt cx="2967790" cy="4707623"/>
          </a:xfrm>
        </p:grpSpPr>
        <p:sp>
          <p:nvSpPr>
            <p:cNvPr id="12" name="淚滴形 11"/>
            <p:cNvSpPr/>
            <p:nvPr/>
          </p:nvSpPr>
          <p:spPr>
            <a:xfrm flipV="1">
              <a:off x="1860884" y="1644315"/>
              <a:ext cx="2951748" cy="3096126"/>
            </a:xfrm>
            <a:prstGeom prst="teardrop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手繪多邊形 12"/>
            <p:cNvSpPr/>
            <p:nvPr/>
          </p:nvSpPr>
          <p:spPr>
            <a:xfrm>
              <a:off x="1860884" y="2598820"/>
              <a:ext cx="2967790" cy="3753118"/>
            </a:xfrm>
            <a:custGeom>
              <a:avLst/>
              <a:gdLst>
                <a:gd name="connsiteX0" fmla="*/ 3048000 w 3048000"/>
                <a:gd name="connsiteY0" fmla="*/ 0 h 4410845"/>
                <a:gd name="connsiteX1" fmla="*/ 3048000 w 3048000"/>
                <a:gd name="connsiteY1" fmla="*/ 4410845 h 4410845"/>
                <a:gd name="connsiteX2" fmla="*/ 0 w 3048000"/>
                <a:gd name="connsiteY2" fmla="*/ 4410845 h 4410845"/>
                <a:gd name="connsiteX3" fmla="*/ 0 w 3048000"/>
                <a:gd name="connsiteY3" fmla="*/ 29152 h 4410845"/>
                <a:gd name="connsiteX4" fmla="*/ 1465380 w 3048000"/>
                <a:gd name="connsiteY4" fmla="*/ 818148 h 4410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0" h="4410845">
                  <a:moveTo>
                    <a:pt x="3048000" y="0"/>
                  </a:moveTo>
                  <a:lnTo>
                    <a:pt x="3048000" y="4410845"/>
                  </a:lnTo>
                  <a:lnTo>
                    <a:pt x="0" y="4410845"/>
                  </a:lnTo>
                  <a:lnTo>
                    <a:pt x="0" y="29152"/>
                  </a:lnTo>
                  <a:lnTo>
                    <a:pt x="1465380" y="8181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8960947" y="1679577"/>
            <a:ext cx="2703095" cy="4651475"/>
            <a:chOff x="1860884" y="1644315"/>
            <a:chExt cx="2967790" cy="4707623"/>
          </a:xfrm>
        </p:grpSpPr>
        <p:sp>
          <p:nvSpPr>
            <p:cNvPr id="15" name="淚滴形 14"/>
            <p:cNvSpPr/>
            <p:nvPr/>
          </p:nvSpPr>
          <p:spPr>
            <a:xfrm flipV="1">
              <a:off x="1860884" y="1644315"/>
              <a:ext cx="2951748" cy="3096126"/>
            </a:xfrm>
            <a:prstGeom prst="teardrop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手繪多邊形 15"/>
            <p:cNvSpPr/>
            <p:nvPr/>
          </p:nvSpPr>
          <p:spPr>
            <a:xfrm>
              <a:off x="1860884" y="2598820"/>
              <a:ext cx="2967790" cy="3753118"/>
            </a:xfrm>
            <a:custGeom>
              <a:avLst/>
              <a:gdLst>
                <a:gd name="connsiteX0" fmla="*/ 3048000 w 3048000"/>
                <a:gd name="connsiteY0" fmla="*/ 0 h 4410845"/>
                <a:gd name="connsiteX1" fmla="*/ 3048000 w 3048000"/>
                <a:gd name="connsiteY1" fmla="*/ 4410845 h 4410845"/>
                <a:gd name="connsiteX2" fmla="*/ 0 w 3048000"/>
                <a:gd name="connsiteY2" fmla="*/ 4410845 h 4410845"/>
                <a:gd name="connsiteX3" fmla="*/ 0 w 3048000"/>
                <a:gd name="connsiteY3" fmla="*/ 29152 h 4410845"/>
                <a:gd name="connsiteX4" fmla="*/ 1465380 w 3048000"/>
                <a:gd name="connsiteY4" fmla="*/ 818148 h 4410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0" h="4410845">
                  <a:moveTo>
                    <a:pt x="3048000" y="0"/>
                  </a:moveTo>
                  <a:lnTo>
                    <a:pt x="3048000" y="4410845"/>
                  </a:lnTo>
                  <a:lnTo>
                    <a:pt x="0" y="4410845"/>
                  </a:lnTo>
                  <a:lnTo>
                    <a:pt x="0" y="29152"/>
                  </a:lnTo>
                  <a:lnTo>
                    <a:pt x="1465380" y="818148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8" name="矩形 17"/>
          <p:cNvSpPr/>
          <p:nvPr/>
        </p:nvSpPr>
        <p:spPr>
          <a:xfrm>
            <a:off x="883320" y="2361088"/>
            <a:ext cx="2079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/>
              <a:t>政治</a:t>
            </a:r>
            <a:r>
              <a:rPr lang="en-US" altLang="zh-TW" sz="2800" b="1" dirty="0"/>
              <a:t>/</a:t>
            </a:r>
            <a:r>
              <a:rPr lang="zh-TW" altLang="en-US" sz="2800" b="1" dirty="0"/>
              <a:t>法律面</a:t>
            </a:r>
          </a:p>
        </p:txBody>
      </p:sp>
      <p:sp>
        <p:nvSpPr>
          <p:cNvPr id="19" name="矩形 18"/>
          <p:cNvSpPr/>
          <p:nvPr/>
        </p:nvSpPr>
        <p:spPr>
          <a:xfrm>
            <a:off x="4119158" y="2361088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800" b="1" dirty="0"/>
              <a:t>經濟面</a:t>
            </a:r>
            <a:endParaRPr lang="zh-TW" altLang="en-US" sz="2800" b="1" dirty="0"/>
          </a:p>
        </p:txBody>
      </p:sp>
      <p:sp>
        <p:nvSpPr>
          <p:cNvPr id="20" name="矩形 19"/>
          <p:cNvSpPr/>
          <p:nvPr/>
        </p:nvSpPr>
        <p:spPr>
          <a:xfrm>
            <a:off x="6842956" y="2361088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800" b="1" dirty="0"/>
              <a:t>社會面</a:t>
            </a:r>
            <a:endParaRPr lang="zh-TW" altLang="en-US" sz="2800" b="1" dirty="0"/>
          </a:p>
        </p:txBody>
      </p:sp>
      <p:sp>
        <p:nvSpPr>
          <p:cNvPr id="21" name="矩形 20"/>
          <p:cNvSpPr/>
          <p:nvPr/>
        </p:nvSpPr>
        <p:spPr>
          <a:xfrm>
            <a:off x="9674247" y="2361088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/>
              <a:t>科技面</a:t>
            </a:r>
          </a:p>
        </p:txBody>
      </p:sp>
      <p:sp>
        <p:nvSpPr>
          <p:cNvPr id="22" name="矩形 21"/>
          <p:cNvSpPr/>
          <p:nvPr/>
        </p:nvSpPr>
        <p:spPr>
          <a:xfrm>
            <a:off x="756488" y="4138610"/>
            <a:ext cx="26523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1.</a:t>
            </a:r>
            <a:r>
              <a:rPr lang="zh-TW" altLang="en-US" sz="2400" dirty="0" smtClean="0"/>
              <a:t>課程正式上路</a:t>
            </a:r>
            <a:endParaRPr lang="zh-TW" altLang="en-US" sz="2400" dirty="0"/>
          </a:p>
          <a:p>
            <a:r>
              <a:rPr lang="en-US" altLang="zh-TW" sz="2400" dirty="0" smtClean="0"/>
              <a:t>2.</a:t>
            </a:r>
            <a:r>
              <a:rPr lang="zh-TW" altLang="en-US" sz="2400" dirty="0" smtClean="0"/>
              <a:t> 教育部大力推行課程</a:t>
            </a:r>
            <a:endParaRPr lang="en-US" altLang="zh-TW" sz="2400" dirty="0" smtClean="0"/>
          </a:p>
        </p:txBody>
      </p:sp>
      <p:sp>
        <p:nvSpPr>
          <p:cNvPr id="23" name="矩形 22"/>
          <p:cNvSpPr/>
          <p:nvPr/>
        </p:nvSpPr>
        <p:spPr>
          <a:xfrm>
            <a:off x="3527426" y="3953944"/>
            <a:ext cx="26523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1.</a:t>
            </a:r>
            <a:r>
              <a:rPr lang="zh-TW" altLang="en-US" sz="2400" dirty="0" smtClean="0"/>
              <a:t>經費充足且持續增加</a:t>
            </a:r>
            <a:endParaRPr lang="en-US" altLang="zh-TW" sz="2400" dirty="0" smtClean="0"/>
          </a:p>
          <a:p>
            <a:r>
              <a:rPr lang="en-US" altLang="zh-TW" sz="2400" dirty="0" smtClean="0"/>
              <a:t>2.</a:t>
            </a:r>
            <a:r>
              <a:rPr lang="zh-TW" altLang="en-US" sz="2400" dirty="0" smtClean="0"/>
              <a:t>投入大量人力</a:t>
            </a:r>
            <a:endParaRPr lang="en-US" altLang="zh-TW" sz="2400" dirty="0" smtClean="0"/>
          </a:p>
          <a:p>
            <a:r>
              <a:rPr lang="en-US" altLang="zh-TW" sz="2400" dirty="0" smtClean="0"/>
              <a:t>3.</a:t>
            </a:r>
            <a:r>
              <a:rPr lang="zh-TW" altLang="en-US" sz="2400" dirty="0" smtClean="0"/>
              <a:t>偏遠地區補助</a:t>
            </a:r>
            <a:endParaRPr lang="zh-TW" altLang="en-US" sz="2400" dirty="0"/>
          </a:p>
        </p:txBody>
      </p:sp>
      <p:sp>
        <p:nvSpPr>
          <p:cNvPr id="24" name="矩形 23"/>
          <p:cNvSpPr/>
          <p:nvPr/>
        </p:nvSpPr>
        <p:spPr>
          <a:xfrm>
            <a:off x="6294012" y="3605499"/>
            <a:ext cx="26523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1.</a:t>
            </a:r>
            <a:r>
              <a:rPr lang="zh-TW" altLang="en-US" sz="2400" dirty="0" smtClean="0"/>
              <a:t>家長普遍贊成課程搭配線上學習</a:t>
            </a:r>
            <a:endParaRPr lang="en-US" altLang="zh-TW" sz="2400" dirty="0" smtClean="0"/>
          </a:p>
          <a:p>
            <a:r>
              <a:rPr lang="en-US" altLang="zh-TW" sz="2400" dirty="0" smtClean="0"/>
              <a:t>2.</a:t>
            </a:r>
            <a:r>
              <a:rPr lang="zh-TW" altLang="en-US" sz="2400" dirty="0" smtClean="0"/>
              <a:t>推動科技輔助自主學習學習意願高</a:t>
            </a:r>
            <a:endParaRPr lang="en-US" altLang="zh-TW" sz="2400" dirty="0" smtClean="0"/>
          </a:p>
          <a:p>
            <a:r>
              <a:rPr lang="en-US" altLang="zh-TW" sz="2400" dirty="0" smtClean="0"/>
              <a:t>3.</a:t>
            </a:r>
            <a:r>
              <a:rPr lang="zh-TW" altLang="en-US" sz="2400" dirty="0" smtClean="0"/>
              <a:t>補教業開設相關課程</a:t>
            </a:r>
            <a:endParaRPr lang="zh-TW" altLang="en-US" sz="2400" dirty="0"/>
          </a:p>
        </p:txBody>
      </p:sp>
      <p:sp>
        <p:nvSpPr>
          <p:cNvPr id="25" name="矩形 24"/>
          <p:cNvSpPr/>
          <p:nvPr/>
        </p:nvSpPr>
        <p:spPr>
          <a:xfrm>
            <a:off x="9026329" y="3639275"/>
            <a:ext cx="26523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1.</a:t>
            </a:r>
            <a:r>
              <a:rPr lang="zh-TW" altLang="en-US" sz="2400" dirty="0" smtClean="0"/>
              <a:t>雲端伺服器的架設</a:t>
            </a:r>
            <a:endParaRPr lang="en-US" altLang="zh-TW" sz="2400" dirty="0" smtClean="0"/>
          </a:p>
          <a:p>
            <a:r>
              <a:rPr lang="en-US" altLang="zh-TW" sz="2400" dirty="0" smtClean="0"/>
              <a:t>2.</a:t>
            </a:r>
            <a:r>
              <a:rPr lang="zh-TW" altLang="en-US" sz="2400" dirty="0" smtClean="0"/>
              <a:t>電子教學計畫虛擬學習模式</a:t>
            </a:r>
            <a:endParaRPr lang="en-US" altLang="zh-TW" sz="2400" dirty="0" smtClean="0"/>
          </a:p>
          <a:p>
            <a:r>
              <a:rPr lang="en-US" altLang="zh-TW" sz="2400" dirty="0" smtClean="0"/>
              <a:t>3.</a:t>
            </a:r>
            <a:r>
              <a:rPr lang="zh-TW" altLang="en-US" sz="2400" dirty="0" smtClean="0"/>
              <a:t>數位化課程透過平台交流</a:t>
            </a:r>
            <a:endParaRPr lang="zh-TW" altLang="en-US" sz="24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914402" y="195609"/>
            <a:ext cx="698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sym typeface="Webdings" panose="05030102010509060703" pitchFamily="18" charset="2"/>
              </a:rPr>
              <a:t>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9626138" y="6043353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 smtClean="0"/>
              <a:t>17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21674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037332" y="2756701"/>
            <a:ext cx="52813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7200" b="1" dirty="0" smtClean="0">
                <a:solidFill>
                  <a:schemeClr val="bg1"/>
                </a:solidFill>
              </a:rPr>
              <a:t>5.</a:t>
            </a:r>
            <a:r>
              <a:rPr lang="zh-TW" altLang="en-US" sz="7200" b="1" dirty="0">
                <a:solidFill>
                  <a:schemeClr val="bg1"/>
                </a:solidFill>
              </a:rPr>
              <a:t>方針比較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2926082" y="1950368"/>
            <a:ext cx="169579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500" dirty="0" smtClean="0">
                <a:solidFill>
                  <a:schemeClr val="bg1"/>
                </a:solidFill>
                <a:sym typeface="Webdings" panose="05030102010509060703" pitchFamily="18" charset="2"/>
              </a:rPr>
              <a:t></a:t>
            </a:r>
            <a:endParaRPr lang="zh-TW" altLang="en-US" sz="11500" dirty="0">
              <a:solidFill>
                <a:schemeClr val="bg1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626138" y="6043353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 smtClean="0"/>
              <a:t>18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63489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1848853" y="487997"/>
            <a:ext cx="1420127" cy="510224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方針</a:t>
            </a:r>
            <a:r>
              <a:rPr lang="zh-TW" altLang="en-US" sz="2400" dirty="0"/>
              <a:t>比較</a:t>
            </a: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734838857"/>
              </p:ext>
            </p:extLst>
          </p:nvPr>
        </p:nvGraphicFramePr>
        <p:xfrm>
          <a:off x="721894" y="743109"/>
          <a:ext cx="10427368" cy="5584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863120" y="254571"/>
            <a:ext cx="1695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sym typeface="Webdings" panose="05030102010509060703" pitchFamily="18" charset="2"/>
              </a:rPr>
              <a:t>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9626138" y="6043353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 smtClean="0"/>
              <a:t>19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61703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376949" y="5760720"/>
            <a:ext cx="1372986" cy="897775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bg1"/>
                </a:solidFill>
              </a:rPr>
              <a:t>目</a:t>
            </a:r>
            <a:r>
              <a:rPr lang="zh-TW" altLang="en-US" b="1" dirty="0">
                <a:solidFill>
                  <a:schemeClr val="bg1"/>
                </a:solidFill>
              </a:rPr>
              <a:t>錄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2642425" y="1550544"/>
            <a:ext cx="11229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</a:rPr>
              <a:t>課綱</a:t>
            </a:r>
            <a:endParaRPr lang="en-US" altLang="zh-TW" sz="3200" b="1" dirty="0" smtClean="0">
              <a:solidFill>
                <a:schemeClr val="bg1"/>
              </a:solidFill>
            </a:endParaRPr>
          </a:p>
          <a:p>
            <a:r>
              <a:rPr lang="zh-TW" altLang="en-US" sz="3200" b="1" dirty="0" smtClean="0">
                <a:solidFill>
                  <a:schemeClr val="bg1"/>
                </a:solidFill>
              </a:rPr>
              <a:t>起源</a:t>
            </a:r>
            <a:endParaRPr lang="zh-TW" alt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980315" y="1550544"/>
            <a:ext cx="11229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</a:rPr>
              <a:t>課綱內容</a:t>
            </a:r>
            <a:endParaRPr lang="en-US" altLang="zh-TW" sz="3200" b="1" dirty="0" smtClean="0">
              <a:solidFill>
                <a:schemeClr val="bg1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9778903" y="1465228"/>
            <a:ext cx="11229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</a:rPr>
              <a:t>課綱試辦</a:t>
            </a:r>
            <a:endParaRPr lang="en-US" altLang="zh-TW" sz="3200" b="1" dirty="0" smtClean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254002" y="3680134"/>
            <a:ext cx="11229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</a:rPr>
              <a:t>環境分</a:t>
            </a:r>
            <a:r>
              <a:rPr lang="zh-TW" altLang="en-US" sz="3200" b="1" dirty="0">
                <a:solidFill>
                  <a:schemeClr val="bg1"/>
                </a:solidFill>
              </a:rPr>
              <a:t>析</a:t>
            </a:r>
            <a:endParaRPr lang="en-US" altLang="zh-TW" sz="3200" b="1" dirty="0" smtClean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557727" y="3680134"/>
            <a:ext cx="11229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</a:rPr>
              <a:t>方針</a:t>
            </a:r>
            <a:r>
              <a:rPr lang="zh-TW" altLang="en-US" sz="3200" b="1" dirty="0">
                <a:solidFill>
                  <a:schemeClr val="bg1"/>
                </a:solidFill>
              </a:rPr>
              <a:t>比較</a:t>
            </a:r>
            <a:endParaRPr lang="en-US" altLang="zh-TW" sz="3200" b="1" dirty="0" smtClean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9626138" y="6043353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/>
              <a:t>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81496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98814" y="1662722"/>
            <a:ext cx="9144000" cy="2387600"/>
          </a:xfrm>
        </p:spPr>
        <p:txBody>
          <a:bodyPr/>
          <a:lstStyle/>
          <a:p>
            <a:r>
              <a:rPr lang="zh-TW" altLang="en-US" dirty="0" smtClean="0"/>
              <a:t>謝</a:t>
            </a:r>
            <a:r>
              <a:rPr lang="zh-TW" altLang="en-US" dirty="0"/>
              <a:t>謝</a:t>
            </a:r>
            <a:r>
              <a:rPr lang="zh-TW" altLang="en-US" dirty="0" smtClean="0"/>
              <a:t>觀賞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9626138" y="6043353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mtClean="0"/>
              <a:t>20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66742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037332" y="2756701"/>
            <a:ext cx="52813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7200" b="1" dirty="0" smtClean="0">
                <a:solidFill>
                  <a:schemeClr val="bg1"/>
                </a:solidFill>
              </a:rPr>
              <a:t>1.</a:t>
            </a:r>
            <a:r>
              <a:rPr lang="zh-TW" altLang="en-US" sz="7200" b="1" dirty="0" smtClean="0">
                <a:solidFill>
                  <a:schemeClr val="bg1"/>
                </a:solidFill>
              </a:rPr>
              <a:t>課綱起源</a:t>
            </a:r>
            <a:endParaRPr lang="zh-TW" altLang="en-US" sz="7200" b="1" dirty="0">
              <a:solidFill>
                <a:schemeClr val="bg1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984271" y="1825677"/>
            <a:ext cx="169579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500" dirty="0" smtClean="0">
                <a:solidFill>
                  <a:schemeClr val="bg1"/>
                </a:solidFill>
                <a:sym typeface="Webdings" panose="05030102010509060703" pitchFamily="18" charset="2"/>
              </a:rPr>
              <a:t></a:t>
            </a:r>
            <a:endParaRPr lang="zh-TW" altLang="en-US" sz="11500" dirty="0">
              <a:solidFill>
                <a:schemeClr val="bg1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9626138" y="6043353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/>
              <a:t>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47508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2216198" y="1556465"/>
            <a:ext cx="7283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一、改善九年一貫目標落差</a:t>
            </a:r>
            <a:endParaRPr lang="en-US" altLang="zh-TW" sz="4000" dirty="0" smtClean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848853" y="487997"/>
            <a:ext cx="1420127" cy="510224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興起原因</a:t>
            </a:r>
            <a:endParaRPr lang="zh-TW" altLang="en-US" sz="2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2216198" y="2639816"/>
            <a:ext cx="6959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4000" dirty="0"/>
              <a:t>二、因應快速變化的產業汰換</a:t>
            </a:r>
          </a:p>
          <a:p>
            <a:endParaRPr lang="zh-TW" altLang="en-US" dirty="0"/>
          </a:p>
        </p:txBody>
      </p:sp>
      <p:pic>
        <p:nvPicPr>
          <p:cNvPr id="7" name="圖片 6" descr="快速了解108課綱-108課綱資訊網｜十二年國民基本教育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355" y="3707387"/>
            <a:ext cx="4345992" cy="201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圖片 7" descr="台灣「教育不平等」的根源是什麼？他靠教育長期追蹤資料庫找出真正答案| 故事StoryStudi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08" y="3784517"/>
            <a:ext cx="3118051" cy="202168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圖片 8" descr="科技教育– 臺南市政府教育局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944" y="3784517"/>
            <a:ext cx="3324624" cy="193899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文字方塊 9"/>
          <p:cNvSpPr txBox="1"/>
          <p:nvPr/>
        </p:nvSpPr>
        <p:spPr>
          <a:xfrm>
            <a:off x="906089" y="155185"/>
            <a:ext cx="5985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sym typeface="Webdings" panose="05030102010509060703" pitchFamily="18" charset="2"/>
              </a:rPr>
              <a:t>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9626138" y="6043353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 smtClean="0"/>
              <a:t>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61398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848853" y="487997"/>
            <a:ext cx="1420127" cy="510224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興起原因</a:t>
            </a:r>
            <a:endParaRPr lang="zh-TW" altLang="en-US" sz="24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182125"/>
              </p:ext>
            </p:extLst>
          </p:nvPr>
        </p:nvGraphicFramePr>
        <p:xfrm>
          <a:off x="1203158" y="1524000"/>
          <a:ext cx="10523621" cy="4283243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3495404">
                  <a:extLst>
                    <a:ext uri="{9D8B030D-6E8A-4147-A177-3AD203B41FA5}">
                      <a16:colId xmlns:a16="http://schemas.microsoft.com/office/drawing/2014/main" val="1069004850"/>
                    </a:ext>
                  </a:extLst>
                </a:gridCol>
                <a:gridCol w="3513573">
                  <a:extLst>
                    <a:ext uri="{9D8B030D-6E8A-4147-A177-3AD203B41FA5}">
                      <a16:colId xmlns:a16="http://schemas.microsoft.com/office/drawing/2014/main" val="3442191878"/>
                    </a:ext>
                  </a:extLst>
                </a:gridCol>
                <a:gridCol w="3514644">
                  <a:extLst>
                    <a:ext uri="{9D8B030D-6E8A-4147-A177-3AD203B41FA5}">
                      <a16:colId xmlns:a16="http://schemas.microsoft.com/office/drawing/2014/main" val="1207417653"/>
                    </a:ext>
                  </a:extLst>
                </a:gridCol>
              </a:tblGrid>
              <a:tr h="6938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項目</a:t>
                      </a:r>
                      <a:endParaRPr lang="zh-TW" sz="2400" kern="100" dirty="0">
                        <a:effectLst/>
                        <a:latin typeface="Noto Sans CJK JP Regular"/>
                        <a:cs typeface="Noto Sans CJK JP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</a:rPr>
                        <a:t>99</a:t>
                      </a:r>
                      <a:r>
                        <a:rPr lang="zh-TW" sz="2800" kern="100" dirty="0">
                          <a:effectLst/>
                        </a:rPr>
                        <a:t>課</a:t>
                      </a:r>
                      <a:r>
                        <a:rPr lang="zh-TW" sz="2800" kern="100" dirty="0" smtClean="0">
                          <a:effectLst/>
                        </a:rPr>
                        <a:t>綱</a:t>
                      </a:r>
                      <a:endParaRPr lang="zh-TW" sz="2400" kern="100" dirty="0">
                        <a:effectLst/>
                        <a:latin typeface="Noto Sans CJK JP Regular"/>
                        <a:cs typeface="Noto Sans CJK JP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</a:rPr>
                        <a:t>108</a:t>
                      </a:r>
                      <a:r>
                        <a:rPr lang="zh-TW" sz="2800" kern="100" dirty="0">
                          <a:effectLst/>
                        </a:rPr>
                        <a:t>課</a:t>
                      </a:r>
                      <a:r>
                        <a:rPr lang="zh-TW" sz="2800" kern="100" dirty="0" smtClean="0">
                          <a:effectLst/>
                        </a:rPr>
                        <a:t>綱</a:t>
                      </a:r>
                      <a:endParaRPr lang="zh-TW" sz="2400" kern="100" dirty="0">
                        <a:effectLst/>
                        <a:latin typeface="Noto Sans CJK JP Regular"/>
                        <a:cs typeface="Noto Sans CJK JP Regular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3579340"/>
                  </a:ext>
                </a:extLst>
              </a:tr>
              <a:tr h="717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課程理念</a:t>
                      </a:r>
                      <a:endParaRPr lang="zh-TW" sz="2400" kern="100" dirty="0">
                        <a:effectLst/>
                        <a:latin typeface="Noto Sans CJK JP Regular"/>
                        <a:cs typeface="Noto Sans CJK JP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能力導向、適性發展</a:t>
                      </a:r>
                      <a:endParaRPr lang="zh-TW" sz="2400" kern="100">
                        <a:effectLst/>
                        <a:latin typeface="Noto Sans CJK JP Regular"/>
                        <a:cs typeface="Noto Sans CJK JP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素養導向、多元發展</a:t>
                      </a:r>
                      <a:endParaRPr lang="zh-TW" sz="2400" kern="100" dirty="0">
                        <a:effectLst/>
                        <a:latin typeface="Noto Sans CJK JP Regular"/>
                        <a:cs typeface="Noto Sans CJK JP Regular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9827344"/>
                  </a:ext>
                </a:extLst>
              </a:tr>
              <a:tr h="717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領域數目</a:t>
                      </a:r>
                      <a:endParaRPr lang="zh-TW" sz="2400" kern="100" dirty="0">
                        <a:effectLst/>
                        <a:latin typeface="Noto Sans CJK JP Regular"/>
                        <a:cs typeface="Noto Sans CJK JP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七大領域</a:t>
                      </a:r>
                      <a:endParaRPr lang="zh-TW" sz="2400" kern="100">
                        <a:effectLst/>
                        <a:latin typeface="Noto Sans CJK JP Regular"/>
                        <a:cs typeface="Noto Sans CJK JP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八大領域</a:t>
                      </a:r>
                      <a:endParaRPr lang="zh-TW" sz="2400" kern="100">
                        <a:effectLst/>
                        <a:latin typeface="Noto Sans CJK JP Regular"/>
                        <a:cs typeface="Noto Sans CJK JP Regular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1736157"/>
                  </a:ext>
                </a:extLst>
              </a:tr>
              <a:tr h="717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kern="100" dirty="0" smtClean="0">
                          <a:effectLst/>
                        </a:rPr>
                        <a:t>節數限制</a:t>
                      </a:r>
                      <a:endParaRPr lang="zh-TW" altLang="zh-TW" sz="2000" kern="100" dirty="0" smtClean="0">
                        <a:effectLst/>
                        <a:latin typeface="Noto Sans CJK JP Regular"/>
                        <a:cs typeface="Noto Sans CJK JP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彈性比例</a:t>
                      </a:r>
                      <a:endParaRPr lang="zh-TW" sz="2400" kern="100" dirty="0">
                        <a:effectLst/>
                        <a:latin typeface="Noto Sans CJK JP Regular"/>
                        <a:cs typeface="Noto Sans CJK JP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固定節次</a:t>
                      </a:r>
                      <a:endParaRPr lang="zh-TW" sz="2400" kern="100" dirty="0">
                        <a:effectLst/>
                        <a:latin typeface="Noto Sans CJK JP Regular"/>
                        <a:cs typeface="Noto Sans CJK JP Regular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8112327"/>
                  </a:ext>
                </a:extLst>
              </a:tr>
              <a:tr h="717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重大議題及時事規劃</a:t>
                      </a:r>
                      <a:endParaRPr lang="zh-TW" sz="2400" kern="100" dirty="0">
                        <a:effectLst/>
                        <a:latin typeface="Noto Sans CJK JP Regular"/>
                        <a:cs typeface="Noto Sans CJK JP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設置相關課綱</a:t>
                      </a:r>
                      <a:endParaRPr lang="zh-TW" sz="2400" kern="100" dirty="0">
                        <a:effectLst/>
                        <a:latin typeface="Noto Sans CJK JP Regular"/>
                        <a:cs typeface="Noto Sans CJK JP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融入各學習領域</a:t>
                      </a:r>
                      <a:endParaRPr lang="zh-TW" sz="2400" kern="100" dirty="0">
                        <a:effectLst/>
                        <a:latin typeface="Noto Sans CJK JP Regular"/>
                        <a:cs typeface="Noto Sans CJK JP Regular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2126023"/>
                  </a:ext>
                </a:extLst>
              </a:tr>
              <a:tr h="717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學習階段劃分</a:t>
                      </a:r>
                      <a:endParaRPr lang="zh-TW" sz="2400" kern="100">
                        <a:effectLst/>
                        <a:latin typeface="Noto Sans CJK JP Regular"/>
                        <a:cs typeface="Noto Sans CJK JP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劃分不一、無規範</a:t>
                      </a:r>
                      <a:endParaRPr lang="zh-TW" sz="2400" kern="100" dirty="0">
                        <a:effectLst/>
                        <a:latin typeface="Noto Sans CJK JP Regular"/>
                        <a:cs typeface="Noto Sans CJK JP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增設統一規範</a:t>
                      </a:r>
                      <a:endParaRPr lang="zh-TW" sz="2400" kern="100" dirty="0">
                        <a:effectLst/>
                        <a:latin typeface="Noto Sans CJK JP Regular"/>
                        <a:cs typeface="Noto Sans CJK JP Regular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3382377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3698948" y="543054"/>
            <a:ext cx="3601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/>
              <a:t>一、改善九年一貫目標落差</a:t>
            </a:r>
            <a:endParaRPr lang="en-US" altLang="zh-TW" sz="2000" dirty="0" smtClean="0"/>
          </a:p>
        </p:txBody>
      </p:sp>
      <p:sp>
        <p:nvSpPr>
          <p:cNvPr id="8" name="向右箭號 7"/>
          <p:cNvSpPr/>
          <p:nvPr/>
        </p:nvSpPr>
        <p:spPr>
          <a:xfrm>
            <a:off x="7416036" y="1524000"/>
            <a:ext cx="988499" cy="689810"/>
          </a:xfrm>
          <a:prstGeom prst="striped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C00000"/>
              </a:solidFill>
            </a:endParaRPr>
          </a:p>
        </p:txBody>
      </p:sp>
      <p:sp>
        <p:nvSpPr>
          <p:cNvPr id="9" name="矩形圖說文字 8"/>
          <p:cNvSpPr/>
          <p:nvPr/>
        </p:nvSpPr>
        <p:spPr>
          <a:xfrm>
            <a:off x="4153114" y="2739589"/>
            <a:ext cx="2311854" cy="344941"/>
          </a:xfrm>
          <a:prstGeom prst="wedgeRectCallout">
            <a:avLst>
              <a:gd name="adj1" fmla="val -20833"/>
              <a:gd name="adj2" fmla="val 1158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kern="100" dirty="0"/>
              <a:t>自然與生活科技</a:t>
            </a:r>
            <a:r>
              <a:rPr lang="zh-TW" altLang="zh-TW" kern="100" dirty="0" smtClean="0"/>
              <a:t>合一</a:t>
            </a:r>
            <a:endParaRPr lang="zh-TW" altLang="zh-TW" sz="1600" kern="100" dirty="0">
              <a:latin typeface="Noto Sans CJK JP Regular"/>
              <a:cs typeface="Noto Sans CJK JP Regular"/>
            </a:endParaRPr>
          </a:p>
        </p:txBody>
      </p:sp>
      <p:sp>
        <p:nvSpPr>
          <p:cNvPr id="10" name="矩形圖說文字 9"/>
          <p:cNvSpPr/>
          <p:nvPr/>
        </p:nvSpPr>
        <p:spPr>
          <a:xfrm>
            <a:off x="8231128" y="2739589"/>
            <a:ext cx="2311854" cy="344941"/>
          </a:xfrm>
          <a:prstGeom prst="wedgeRectCallout">
            <a:avLst>
              <a:gd name="adj1" fmla="val -20833"/>
              <a:gd name="adj2" fmla="val 1158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zh-TW" altLang="zh-TW" kern="100" dirty="0"/>
              <a:t>劃分自然科學及科技</a:t>
            </a:r>
            <a:endParaRPr lang="zh-TW" altLang="zh-TW" sz="1600" kern="100" dirty="0">
              <a:latin typeface="Noto Sans CJK JP Regular"/>
              <a:cs typeface="Noto Sans CJK JP Regular"/>
            </a:endParaRPr>
          </a:p>
        </p:txBody>
      </p:sp>
      <p:sp>
        <p:nvSpPr>
          <p:cNvPr id="11" name="矩形圖說文字 10"/>
          <p:cNvSpPr/>
          <p:nvPr/>
        </p:nvSpPr>
        <p:spPr>
          <a:xfrm>
            <a:off x="5212788" y="1187789"/>
            <a:ext cx="1227221" cy="344941"/>
          </a:xfrm>
          <a:prstGeom prst="wedgeRectCallout">
            <a:avLst>
              <a:gd name="adj1" fmla="val -20833"/>
              <a:gd name="adj2" fmla="val 1158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kern="100" dirty="0" smtClean="0"/>
              <a:t>重視知識</a:t>
            </a:r>
            <a:endParaRPr lang="zh-TW" altLang="zh-TW" sz="1600" kern="100" dirty="0">
              <a:latin typeface="Noto Sans CJK JP Regular"/>
              <a:cs typeface="Noto Sans CJK JP Regular"/>
            </a:endParaRPr>
          </a:p>
        </p:txBody>
      </p:sp>
      <p:sp>
        <p:nvSpPr>
          <p:cNvPr id="12" name="矩形圖說文字 11"/>
          <p:cNvSpPr/>
          <p:nvPr/>
        </p:nvSpPr>
        <p:spPr>
          <a:xfrm>
            <a:off x="8737349" y="1296472"/>
            <a:ext cx="1299411" cy="309579"/>
          </a:xfrm>
          <a:prstGeom prst="wedgeRectCallout">
            <a:avLst>
              <a:gd name="adj1" fmla="val -20833"/>
              <a:gd name="adj2" fmla="val 1158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kern="100" dirty="0" smtClean="0"/>
              <a:t>重視素養</a:t>
            </a:r>
            <a:endParaRPr lang="zh-TW" altLang="zh-TW" sz="1600" kern="100" dirty="0">
              <a:latin typeface="Noto Sans CJK JP Regular"/>
              <a:cs typeface="Noto Sans CJK JP Regular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906089" y="155185"/>
            <a:ext cx="5985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sym typeface="Webdings" panose="05030102010509060703" pitchFamily="18" charset="2"/>
              </a:rPr>
              <a:t>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9626138" y="6043353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 smtClean="0"/>
              <a:t>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82322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3561539" y="487997"/>
            <a:ext cx="1420127" cy="510224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籌備團隊</a:t>
            </a:r>
            <a:endParaRPr lang="zh-TW" altLang="en-US" sz="2400" dirty="0"/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709967180"/>
              </p:ext>
            </p:extLst>
          </p:nvPr>
        </p:nvGraphicFramePr>
        <p:xfrm>
          <a:off x="1149682" y="459522"/>
          <a:ext cx="10801686" cy="6398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標題 1"/>
          <p:cNvSpPr txBox="1">
            <a:spLocks/>
          </p:cNvSpPr>
          <p:nvPr/>
        </p:nvSpPr>
        <p:spPr>
          <a:xfrm>
            <a:off x="1848853" y="487997"/>
            <a:ext cx="1420127" cy="510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smtClean="0"/>
              <a:t>興起原因</a:t>
            </a:r>
            <a:endParaRPr lang="zh-TW" altLang="en-US" sz="2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906089" y="155185"/>
            <a:ext cx="5985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sym typeface="Webdings" panose="05030102010509060703" pitchFamily="18" charset="2"/>
              </a:rPr>
              <a:t>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9626138" y="6043353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 smtClean="0"/>
              <a:t>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15817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6037332" y="2756701"/>
            <a:ext cx="52813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7200" b="1" dirty="0" smtClean="0">
                <a:solidFill>
                  <a:schemeClr val="bg1"/>
                </a:solidFill>
              </a:rPr>
              <a:t>2.</a:t>
            </a:r>
            <a:r>
              <a:rPr lang="zh-TW" altLang="en-US" sz="7200" b="1" dirty="0" smtClean="0">
                <a:solidFill>
                  <a:schemeClr val="bg1"/>
                </a:solidFill>
              </a:rPr>
              <a:t>課綱內容</a:t>
            </a:r>
            <a:endParaRPr lang="zh-TW" altLang="en-US" sz="7200" b="1" dirty="0">
              <a:solidFill>
                <a:schemeClr val="bg1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926082" y="1950368"/>
            <a:ext cx="169579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500" dirty="0" smtClean="0">
                <a:solidFill>
                  <a:schemeClr val="bg1"/>
                </a:solidFill>
                <a:sym typeface="Webdings" panose="05030102010509060703" pitchFamily="18" charset="2"/>
              </a:rPr>
              <a:t></a:t>
            </a:r>
            <a:endParaRPr lang="zh-TW" altLang="en-US" sz="11500" dirty="0">
              <a:solidFill>
                <a:schemeClr val="bg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9626138" y="6043353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/>
              <a:t>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44222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173461" y="1761600"/>
            <a:ext cx="7283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/>
              <a:t>一、適性揚才、終身學習</a:t>
            </a:r>
            <a:endParaRPr lang="en-US" altLang="zh-TW" sz="4000" dirty="0" smtClean="0"/>
          </a:p>
        </p:txBody>
      </p:sp>
      <p:sp>
        <p:nvSpPr>
          <p:cNvPr id="6" name="文字方塊 5"/>
          <p:cNvSpPr txBox="1"/>
          <p:nvPr/>
        </p:nvSpPr>
        <p:spPr>
          <a:xfrm>
            <a:off x="1173461" y="2683677"/>
            <a:ext cx="7283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二、因材施教</a:t>
            </a:r>
            <a:endParaRPr lang="en-US" altLang="zh-TW" sz="4000" dirty="0" smtClean="0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1848853" y="487997"/>
            <a:ext cx="1420127" cy="510224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課程目標</a:t>
            </a: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166" y="3391563"/>
            <a:ext cx="9835896" cy="2842483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922715" y="273806"/>
            <a:ext cx="631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sym typeface="Webdings" panose="05030102010509060703" pitchFamily="18" charset="2"/>
              </a:rPr>
              <a:t>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9626138" y="6043353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 smtClean="0"/>
              <a:t>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44722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1848853" y="487997"/>
            <a:ext cx="1420127" cy="510224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課程目標</a:t>
            </a: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3669372841"/>
              </p:ext>
            </p:extLst>
          </p:nvPr>
        </p:nvGraphicFramePr>
        <p:xfrm>
          <a:off x="1711157" y="1507956"/>
          <a:ext cx="8940801" cy="4421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922715" y="273806"/>
            <a:ext cx="631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sym typeface="Webdings" panose="05030102010509060703" pitchFamily="18" charset="2"/>
              </a:rPr>
              <a:t>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9626138" y="6043353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 smtClean="0"/>
              <a:t>9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98583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Office 佈景主題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655</Words>
  <Application>Microsoft Office PowerPoint</Application>
  <PresentationFormat>寬螢幕</PresentationFormat>
  <Paragraphs>181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5" baseType="lpstr">
      <vt:lpstr>Noto Sans CJK JP Regular</vt:lpstr>
      <vt:lpstr>微軟正黑體</vt:lpstr>
      <vt:lpstr>Arial</vt:lpstr>
      <vt:lpstr>Webdings</vt:lpstr>
      <vt:lpstr>Office 佈景主題</vt:lpstr>
      <vt:lpstr>提案簡報 108課綱施辦成果及前瞻探討計畫</vt:lpstr>
      <vt:lpstr>目錄</vt:lpstr>
      <vt:lpstr>PowerPoint 簡報</vt:lpstr>
      <vt:lpstr>興起原因</vt:lpstr>
      <vt:lpstr>興起原因</vt:lpstr>
      <vt:lpstr>籌備團隊</vt:lpstr>
      <vt:lpstr>PowerPoint 簡報</vt:lpstr>
      <vt:lpstr>課程目標</vt:lpstr>
      <vt:lpstr>課程目標</vt:lpstr>
      <vt:lpstr>課程目標</vt:lpstr>
      <vt:lpstr>PowerPoint 簡報</vt:lpstr>
      <vt:lpstr>配套措施</vt:lpstr>
      <vt:lpstr>配套措施</vt:lpstr>
      <vt:lpstr>配套措施</vt:lpstr>
      <vt:lpstr>PowerPoint 簡報</vt:lpstr>
      <vt:lpstr>SWOT</vt:lpstr>
      <vt:lpstr>PowerPoint 簡報</vt:lpstr>
      <vt:lpstr>PowerPoint 簡報</vt:lpstr>
      <vt:lpstr>方針比較</vt:lpstr>
      <vt:lpstr>謝謝觀賞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22</cp:revision>
  <dcterms:created xsi:type="dcterms:W3CDTF">2022-03-04T06:12:24Z</dcterms:created>
  <dcterms:modified xsi:type="dcterms:W3CDTF">2022-03-04T08:46:38Z</dcterms:modified>
</cp:coreProperties>
</file>