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72" r:id="rId9"/>
    <p:sldId id="259" r:id="rId10"/>
    <p:sldId id="274" r:id="rId11"/>
    <p:sldId id="275" r:id="rId12"/>
    <p:sldId id="265" r:id="rId13"/>
    <p:sldId id="266" r:id="rId14"/>
    <p:sldId id="273" r:id="rId15"/>
    <p:sldId id="267" r:id="rId16"/>
    <p:sldId id="264" r:id="rId17"/>
    <p:sldId id="269" r:id="rId18"/>
    <p:sldId id="270" r:id="rId19"/>
    <p:sldId id="271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9900"/>
    <a:srgbClr val="00CCFF"/>
    <a:srgbClr val="00CC00"/>
    <a:srgbClr val="FF6699"/>
    <a:srgbClr val="663300"/>
    <a:srgbClr val="0099FF"/>
    <a:srgbClr val="FFFFCC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4" y="-10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資金來源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研發團隊</c:v>
                </c:pt>
                <c:pt idx="1">
                  <c:v>創投募資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2400000</c:v>
                </c:pt>
                <c:pt idx="1">
                  <c:v>1600000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105</a:t>
            </a:r>
            <a:r>
              <a:rPr lang="zh-TW" dirty="0"/>
              <a:t>年我國自行車及其零件出口至各國之市占率</a:t>
            </a:r>
          </a:p>
        </c:rich>
      </c:tx>
      <c:layout>
        <c:manualLayout>
          <c:xMode val="edge"/>
          <c:yMode val="edge"/>
          <c:x val="8.2374405088547958E-2"/>
          <c:y val="2.44768722466960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93808095396811"/>
          <c:y val="0.35786150881057271"/>
          <c:w val="0.67665293081913458"/>
          <c:h val="0.54198348017621145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占比%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工作表1!$A$2:$A$12</c:f>
              <c:strCache>
                <c:ptCount val="7"/>
                <c:pt idx="0">
                  <c:v>美國</c:v>
                </c:pt>
                <c:pt idx="1">
                  <c:v>荷蘭</c:v>
                </c:pt>
                <c:pt idx="2">
                  <c:v>德國</c:v>
                </c:pt>
                <c:pt idx="3">
                  <c:v>英國</c:v>
                </c:pt>
                <c:pt idx="4">
                  <c:v>中國大陸</c:v>
                </c:pt>
                <c:pt idx="5">
                  <c:v>日本</c:v>
                </c:pt>
                <c:pt idx="6">
                  <c:v>其他國家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20.9</c:v>
                </c:pt>
                <c:pt idx="1">
                  <c:v>13.5</c:v>
                </c:pt>
                <c:pt idx="2">
                  <c:v>9.8000000000000007</c:v>
                </c:pt>
                <c:pt idx="3">
                  <c:v>7.6</c:v>
                </c:pt>
                <c:pt idx="4">
                  <c:v>5.8</c:v>
                </c:pt>
                <c:pt idx="5">
                  <c:v>4.2</c:v>
                </c:pt>
                <c:pt idx="6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工作表1!$A$2:$A$12</c:f>
              <c:strCache>
                <c:ptCount val="7"/>
                <c:pt idx="0">
                  <c:v>美國</c:v>
                </c:pt>
                <c:pt idx="1">
                  <c:v>荷蘭</c:v>
                </c:pt>
                <c:pt idx="2">
                  <c:v>德國</c:v>
                </c:pt>
                <c:pt idx="3">
                  <c:v>英國</c:v>
                </c:pt>
                <c:pt idx="4">
                  <c:v>中國大陸</c:v>
                </c:pt>
                <c:pt idx="5">
                  <c:v>日本</c:v>
                </c:pt>
                <c:pt idx="6">
                  <c:v>其他國家</c:v>
                </c:pt>
              </c:strCache>
            </c:strRef>
          </c:cat>
          <c:val>
            <c:numRef>
              <c:f>工作表1!$C$2:$C$12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2.1775638845964375E-2"/>
          <c:y val="0.28029845814977972"/>
          <c:w val="0.15989549379209439"/>
          <c:h val="0.5473603237250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 sz="2160" b="1" i="0" u="none" strike="noStrike" baseline="0" dirty="0" smtClean="0">
                <a:effectLst/>
              </a:rPr>
              <a:t>104</a:t>
            </a:r>
            <a:r>
              <a:rPr lang="zh-TW" altLang="zh-TW" sz="2160" b="1" i="0" u="none" strike="noStrike" baseline="0" dirty="0" smtClean="0">
                <a:effectLst/>
              </a:rPr>
              <a:t>我國自行車及其零件在各國進口成長率</a:t>
            </a:r>
            <a:endParaRPr lang="zh-TW" altLang="en-US" dirty="0"/>
          </a:p>
        </c:rich>
      </c:tx>
      <c:layout>
        <c:manualLayout>
          <c:xMode val="edge"/>
          <c:yMode val="edge"/>
          <c:x val="0.18711573418556329"/>
          <c:y val="7.9719702792848551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668451727295107"/>
          <c:y val="0.24070105526151259"/>
          <c:w val="0.79354421897604277"/>
          <c:h val="0.5181529422985961"/>
        </c:manualLayout>
      </c:layout>
      <c:line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較上年增減</c:v>
                </c:pt>
              </c:strCache>
            </c:strRef>
          </c:tx>
          <c:marker>
            <c:symbol val="none"/>
          </c:marker>
          <c:cat>
            <c:strRef>
              <c:f>工作表1!$A$2:$A$7</c:f>
              <c:strCache>
                <c:ptCount val="6"/>
                <c:pt idx="0">
                  <c:v>美國</c:v>
                </c:pt>
                <c:pt idx="1">
                  <c:v>德國</c:v>
                </c:pt>
                <c:pt idx="2">
                  <c:v>荷蘭</c:v>
                </c:pt>
                <c:pt idx="3">
                  <c:v>英國</c:v>
                </c:pt>
                <c:pt idx="4">
                  <c:v>中國</c:v>
                </c:pt>
                <c:pt idx="5">
                  <c:v>日本</c:v>
                </c:pt>
              </c:strCache>
            </c:strRef>
          </c:cat>
          <c:val>
            <c:numRef>
              <c:f>工作表1!$B$2:$B$7</c:f>
              <c:numCache>
                <c:formatCode>0.00%</c:formatCode>
                <c:ptCount val="6"/>
                <c:pt idx="0">
                  <c:v>0.20499999999999999</c:v>
                </c:pt>
                <c:pt idx="1">
                  <c:v>5.5E-2</c:v>
                </c:pt>
                <c:pt idx="2">
                  <c:v>0.03</c:v>
                </c:pt>
                <c:pt idx="3">
                  <c:v>0.10199999999999999</c:v>
                </c:pt>
                <c:pt idx="4">
                  <c:v>-3.3000000000000002E-2</c:v>
                </c:pt>
                <c:pt idx="5">
                  <c:v>0.16300000000000001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509504"/>
        <c:axId val="263513216"/>
      </c:lineChart>
      <c:catAx>
        <c:axId val="26350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63513216"/>
        <c:crosses val="autoZero"/>
        <c:auto val="1"/>
        <c:lblAlgn val="ctr"/>
        <c:lblOffset val="100"/>
        <c:noMultiLvlLbl val="0"/>
      </c:catAx>
      <c:valAx>
        <c:axId val="26351321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263509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249602372212798"/>
          <c:y val="0.82198705947136563"/>
          <c:w val="0.25667360836975567"/>
          <c:h val="8.026686097327803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6C03-5F02-458A-8C13-8A4F8D515F68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2E8B2F6-75FC-4623-9CB9-8F07CFFF1CB4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公司名稱</a:t>
          </a:r>
          <a:endParaRPr lang="zh-TW" altLang="en-US" b="1" dirty="0">
            <a:solidFill>
              <a:schemeClr val="tx1"/>
            </a:solidFill>
          </a:endParaRPr>
        </a:p>
      </dgm:t>
    </dgm:pt>
    <dgm:pt modelId="{2F16BC0D-5204-459D-BD07-9985259A872B}" type="parTrans" cxnId="{1034DC00-40A8-493E-B428-D2B2C2195BB4}">
      <dgm:prSet/>
      <dgm:spPr/>
      <dgm:t>
        <a:bodyPr/>
        <a:lstStyle/>
        <a:p>
          <a:endParaRPr lang="zh-TW" altLang="en-US"/>
        </a:p>
      </dgm:t>
    </dgm:pt>
    <dgm:pt modelId="{360A7D07-D06E-42B0-92FC-127316F43D15}" type="sibTrans" cxnId="{1034DC00-40A8-493E-B428-D2B2C2195BB4}">
      <dgm:prSet/>
      <dgm:spPr/>
      <dgm:t>
        <a:bodyPr/>
        <a:lstStyle/>
        <a:p>
          <a:endParaRPr lang="zh-TW" altLang="en-US"/>
        </a:p>
      </dgm:t>
    </dgm:pt>
    <dgm:pt modelId="{BF15761A-D601-4FB3-92C5-C4BB097D27DF}">
      <dgm:prSet phldrT="[文字]"/>
      <dgm:spPr/>
      <dgm:t>
        <a:bodyPr/>
        <a:lstStyle/>
        <a:p>
          <a:r>
            <a:rPr lang="en-US" dirty="0" smtClean="0"/>
            <a:t>LUXGEN Electronics Corp. </a:t>
          </a:r>
          <a:endParaRPr lang="zh-TW" altLang="en-US" dirty="0"/>
        </a:p>
      </dgm:t>
    </dgm:pt>
    <dgm:pt modelId="{DA3B6B13-C0B6-44E1-8778-73500DCF91A4}" type="parTrans" cxnId="{F3331743-50C6-451A-8912-6B8A76C3A24E}">
      <dgm:prSet/>
      <dgm:spPr/>
      <dgm:t>
        <a:bodyPr/>
        <a:lstStyle/>
        <a:p>
          <a:endParaRPr lang="zh-TW" altLang="en-US"/>
        </a:p>
      </dgm:t>
    </dgm:pt>
    <dgm:pt modelId="{E5954BE3-6B6F-449E-ABA8-0FB755E6A759}" type="sibTrans" cxnId="{F3331743-50C6-451A-8912-6B8A76C3A24E}">
      <dgm:prSet/>
      <dgm:spPr/>
      <dgm:t>
        <a:bodyPr/>
        <a:lstStyle/>
        <a:p>
          <a:endParaRPr lang="zh-TW" altLang="en-US"/>
        </a:p>
      </dgm:t>
    </dgm:pt>
    <dgm:pt modelId="{C16DE25A-DA82-4FA0-91B5-7290D0CFCF95}">
      <dgm:prSet phldrT="[文字]"/>
      <dgm:spPr/>
      <dgm:t>
        <a:bodyPr/>
        <a:lstStyle/>
        <a:p>
          <a:r>
            <a:rPr lang="zh-TW" b="1" dirty="0" smtClean="0">
              <a:solidFill>
                <a:schemeClr val="tx1"/>
              </a:solidFill>
            </a:rPr>
            <a:t>成立</a:t>
          </a:r>
          <a:r>
            <a:rPr lang="zh-TW" altLang="en-US" b="1" dirty="0" smtClean="0">
              <a:solidFill>
                <a:schemeClr val="tx1"/>
              </a:solidFill>
            </a:rPr>
            <a:t>時間</a:t>
          </a:r>
          <a:endParaRPr lang="zh-TW" altLang="en-US" b="1" dirty="0">
            <a:solidFill>
              <a:schemeClr val="tx1"/>
            </a:solidFill>
          </a:endParaRPr>
        </a:p>
      </dgm:t>
    </dgm:pt>
    <dgm:pt modelId="{D32CB8DF-2640-44FF-88F3-ABDD79D06482}" type="parTrans" cxnId="{0878059B-3630-4E38-B069-66D241191678}">
      <dgm:prSet/>
      <dgm:spPr/>
      <dgm:t>
        <a:bodyPr/>
        <a:lstStyle/>
        <a:p>
          <a:endParaRPr lang="zh-TW" altLang="en-US"/>
        </a:p>
      </dgm:t>
    </dgm:pt>
    <dgm:pt modelId="{5E019545-9EE4-4751-92E4-51CE344ACDD8}" type="sibTrans" cxnId="{0878059B-3630-4E38-B069-66D241191678}">
      <dgm:prSet/>
      <dgm:spPr/>
      <dgm:t>
        <a:bodyPr/>
        <a:lstStyle/>
        <a:p>
          <a:endParaRPr lang="zh-TW" altLang="en-US"/>
        </a:p>
      </dgm:t>
    </dgm:pt>
    <dgm:pt modelId="{22FD2E44-248B-400F-B713-001D44AB6BA4}">
      <dgm:prSet phldrT="[文字]"/>
      <dgm:spPr/>
      <dgm:t>
        <a:bodyPr/>
        <a:lstStyle/>
        <a:p>
          <a:r>
            <a:rPr lang="en-US" dirty="0" smtClean="0"/>
            <a:t>2009</a:t>
          </a:r>
          <a:r>
            <a:rPr lang="zh-TW" dirty="0" smtClean="0"/>
            <a:t>年</a:t>
          </a:r>
          <a:r>
            <a:rPr lang="en-US" dirty="0" smtClean="0"/>
            <a:t>9 </a:t>
          </a:r>
          <a:r>
            <a:rPr lang="zh-TW" dirty="0" smtClean="0"/>
            <a:t>月</a:t>
          </a:r>
          <a:endParaRPr lang="zh-TW" altLang="en-US" dirty="0"/>
        </a:p>
      </dgm:t>
    </dgm:pt>
    <dgm:pt modelId="{49D256B5-591D-4386-85F6-1DFEDD898463}" type="parTrans" cxnId="{866A127A-1C8C-43FA-80C3-0A91E3CCFDF1}">
      <dgm:prSet/>
      <dgm:spPr/>
      <dgm:t>
        <a:bodyPr/>
        <a:lstStyle/>
        <a:p>
          <a:endParaRPr lang="zh-TW" altLang="en-US"/>
        </a:p>
      </dgm:t>
    </dgm:pt>
    <dgm:pt modelId="{D7072638-6237-4E21-8FF6-413E27DD9148}" type="sibTrans" cxnId="{866A127A-1C8C-43FA-80C3-0A91E3CCFDF1}">
      <dgm:prSet/>
      <dgm:spPr/>
      <dgm:t>
        <a:bodyPr/>
        <a:lstStyle/>
        <a:p>
          <a:endParaRPr lang="zh-TW" altLang="en-US"/>
        </a:p>
      </dgm:t>
    </dgm:pt>
    <dgm:pt modelId="{556522CC-18DE-413D-8317-8DCFA9FE24BD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核心產品</a:t>
          </a:r>
          <a:endParaRPr lang="zh-TW" altLang="en-US" b="1" dirty="0">
            <a:solidFill>
              <a:schemeClr val="tx1"/>
            </a:solidFill>
          </a:endParaRPr>
        </a:p>
      </dgm:t>
    </dgm:pt>
    <dgm:pt modelId="{EC05ACC1-4D08-4229-832D-A2B6C71EABC8}" type="parTrans" cxnId="{84459FA0-17CB-4AA7-B032-48BC69778F43}">
      <dgm:prSet/>
      <dgm:spPr/>
      <dgm:t>
        <a:bodyPr/>
        <a:lstStyle/>
        <a:p>
          <a:endParaRPr lang="zh-TW" altLang="en-US"/>
        </a:p>
      </dgm:t>
    </dgm:pt>
    <dgm:pt modelId="{FB497B9F-8AD8-445E-9663-F4182EA6F0FB}" type="sibTrans" cxnId="{84459FA0-17CB-4AA7-B032-48BC69778F43}">
      <dgm:prSet/>
      <dgm:spPr/>
      <dgm:t>
        <a:bodyPr/>
        <a:lstStyle/>
        <a:p>
          <a:endParaRPr lang="zh-TW" altLang="en-US"/>
        </a:p>
      </dgm:t>
    </dgm:pt>
    <dgm:pt modelId="{E0D639FA-08FD-4BF9-9D66-869EC892C2E6}">
      <dgm:prSet phldrT="[文字]"/>
      <dgm:spPr/>
      <dgm:t>
        <a:bodyPr/>
        <a:lstStyle/>
        <a:p>
          <a:r>
            <a:rPr lang="en-US" dirty="0" smtClean="0"/>
            <a:t>LED</a:t>
          </a:r>
          <a:r>
            <a:rPr lang="zh-TW" dirty="0" smtClean="0"/>
            <a:t>照明設計研發，應用與行銷</a:t>
          </a:r>
          <a:endParaRPr lang="zh-TW" altLang="en-US" dirty="0"/>
        </a:p>
      </dgm:t>
    </dgm:pt>
    <dgm:pt modelId="{FD0F5938-96A1-4831-A1A6-076B1CE6D5CB}" type="parTrans" cxnId="{9E9E9E34-799A-4D5F-84B1-8DADF7225292}">
      <dgm:prSet/>
      <dgm:spPr/>
      <dgm:t>
        <a:bodyPr/>
        <a:lstStyle/>
        <a:p>
          <a:endParaRPr lang="zh-TW" altLang="en-US"/>
        </a:p>
      </dgm:t>
    </dgm:pt>
    <dgm:pt modelId="{31E0D9A3-D0DD-4700-88CB-1847D5C15F27}" type="sibTrans" cxnId="{9E9E9E34-799A-4D5F-84B1-8DADF7225292}">
      <dgm:prSet/>
      <dgm:spPr/>
      <dgm:t>
        <a:bodyPr/>
        <a:lstStyle/>
        <a:p>
          <a:endParaRPr lang="zh-TW" altLang="en-US"/>
        </a:p>
      </dgm:t>
    </dgm:pt>
    <dgm:pt modelId="{7C4FEA4F-F43B-44AE-84A9-B1DBEF42F356}">
      <dgm:prSet phldrT="[文字]"/>
      <dgm:spPr/>
      <dgm:t>
        <a:bodyPr/>
        <a:lstStyle/>
        <a:p>
          <a:r>
            <a:rPr lang="zh-TW" dirty="0" smtClean="0"/>
            <a:t>專業固態照明設備設計製造公司</a:t>
          </a:r>
          <a:endParaRPr lang="zh-TW" altLang="en-US" dirty="0"/>
        </a:p>
      </dgm:t>
    </dgm:pt>
    <dgm:pt modelId="{42F5349A-6B18-46F4-B3DD-58ECF5C57DAA}" type="parTrans" cxnId="{C97C0327-AD29-4821-B9EC-01BF1F6DD97F}">
      <dgm:prSet/>
      <dgm:spPr/>
      <dgm:t>
        <a:bodyPr/>
        <a:lstStyle/>
        <a:p>
          <a:endParaRPr lang="zh-TW" altLang="en-US"/>
        </a:p>
      </dgm:t>
    </dgm:pt>
    <dgm:pt modelId="{1062581F-A029-4101-8670-8DEECC6FFFC9}" type="sibTrans" cxnId="{C97C0327-AD29-4821-B9EC-01BF1F6DD97F}">
      <dgm:prSet/>
      <dgm:spPr/>
      <dgm:t>
        <a:bodyPr/>
        <a:lstStyle/>
        <a:p>
          <a:endParaRPr lang="zh-TW" altLang="en-US"/>
        </a:p>
      </dgm:t>
    </dgm:pt>
    <dgm:pt modelId="{0497EEDB-CE6B-4AE3-8969-FC0DA62F8A3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公司行業</a:t>
          </a:r>
          <a:endParaRPr lang="zh-TW" altLang="en-US" b="1" dirty="0">
            <a:solidFill>
              <a:schemeClr val="tx1"/>
            </a:solidFill>
          </a:endParaRPr>
        </a:p>
      </dgm:t>
    </dgm:pt>
    <dgm:pt modelId="{F21C3C56-2C31-40A3-85CE-79243A30E02B}" type="parTrans" cxnId="{C26978AE-14A9-43F5-9D9F-131D01E7C0EE}">
      <dgm:prSet/>
      <dgm:spPr/>
      <dgm:t>
        <a:bodyPr/>
        <a:lstStyle/>
        <a:p>
          <a:endParaRPr lang="zh-TW" altLang="en-US"/>
        </a:p>
      </dgm:t>
    </dgm:pt>
    <dgm:pt modelId="{83C3004A-6C21-4423-A89C-4FF92F04BD2A}" type="sibTrans" cxnId="{C26978AE-14A9-43F5-9D9F-131D01E7C0EE}">
      <dgm:prSet/>
      <dgm:spPr/>
      <dgm:t>
        <a:bodyPr/>
        <a:lstStyle/>
        <a:p>
          <a:endParaRPr lang="zh-TW" altLang="en-US"/>
        </a:p>
      </dgm:t>
    </dgm:pt>
    <dgm:pt modelId="{1C3B05B1-BC01-4CD2-9721-EA011CBD22D3}">
      <dgm:prSet phldrT="[文字]"/>
      <dgm:spPr/>
      <dgm:t>
        <a:bodyPr/>
        <a:lstStyle/>
        <a:p>
          <a:r>
            <a:rPr lang="zh-TW" dirty="0" smtClean="0"/>
            <a:t>消費性應用領域產業</a:t>
          </a:r>
          <a:endParaRPr lang="zh-TW" altLang="en-US" dirty="0"/>
        </a:p>
      </dgm:t>
    </dgm:pt>
    <dgm:pt modelId="{6C039D32-8CA1-412F-9CEE-1344F11EF3D1}" type="parTrans" cxnId="{45E751DC-9A09-4CA9-9C6F-B609CB125BE8}">
      <dgm:prSet/>
      <dgm:spPr/>
      <dgm:t>
        <a:bodyPr/>
        <a:lstStyle/>
        <a:p>
          <a:endParaRPr lang="zh-TW" altLang="en-US"/>
        </a:p>
      </dgm:t>
    </dgm:pt>
    <dgm:pt modelId="{828DD7AF-4EF5-470A-8411-6249B2ACEE37}" type="sibTrans" cxnId="{45E751DC-9A09-4CA9-9C6F-B609CB125BE8}">
      <dgm:prSet/>
      <dgm:spPr/>
      <dgm:t>
        <a:bodyPr/>
        <a:lstStyle/>
        <a:p>
          <a:endParaRPr lang="zh-TW" altLang="en-US"/>
        </a:p>
      </dgm:t>
    </dgm:pt>
    <dgm:pt modelId="{43A8C350-0084-4127-BD56-E1E13ACE87A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產業領域</a:t>
          </a:r>
          <a:endParaRPr lang="zh-TW" altLang="en-US" b="1" dirty="0">
            <a:solidFill>
              <a:schemeClr val="tx1"/>
            </a:solidFill>
          </a:endParaRPr>
        </a:p>
      </dgm:t>
    </dgm:pt>
    <dgm:pt modelId="{92776B38-9E6B-4AD2-B649-603B0D8A5287}" type="parTrans" cxnId="{3D0F749F-72BD-42EE-A240-2B358713BD59}">
      <dgm:prSet/>
      <dgm:spPr/>
      <dgm:t>
        <a:bodyPr/>
        <a:lstStyle/>
        <a:p>
          <a:endParaRPr lang="zh-TW" altLang="en-US"/>
        </a:p>
      </dgm:t>
    </dgm:pt>
    <dgm:pt modelId="{0831AA38-603E-40F1-A542-C1D6CF2060AF}" type="sibTrans" cxnId="{3D0F749F-72BD-42EE-A240-2B358713BD59}">
      <dgm:prSet/>
      <dgm:spPr/>
      <dgm:t>
        <a:bodyPr/>
        <a:lstStyle/>
        <a:p>
          <a:endParaRPr lang="zh-TW" altLang="en-US"/>
        </a:p>
      </dgm:t>
    </dgm:pt>
    <dgm:pt modelId="{B74F8FB9-FC29-42B8-AAB4-614FAE41DDE6}" type="pres">
      <dgm:prSet presAssocID="{96D46C03-5F02-458A-8C13-8A4F8D515F68}" presName="Name0" presStyleCnt="0">
        <dgm:presLayoutVars>
          <dgm:dir/>
          <dgm:animLvl val="lvl"/>
          <dgm:resizeHandles val="exact"/>
        </dgm:presLayoutVars>
      </dgm:prSet>
      <dgm:spPr/>
    </dgm:pt>
    <dgm:pt modelId="{938E54D4-DFDA-46D2-B591-40598E5FD735}" type="pres">
      <dgm:prSet presAssocID="{12E8B2F6-75FC-4623-9CB9-8F07CFFF1CB4}" presName="linNode" presStyleCnt="0"/>
      <dgm:spPr/>
    </dgm:pt>
    <dgm:pt modelId="{E464EE19-1DCA-44F8-910A-9D23B5B8D9F3}" type="pres">
      <dgm:prSet presAssocID="{12E8B2F6-75FC-4623-9CB9-8F07CFFF1CB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9B15906A-DB80-4B6D-A261-AFFCA5822683}" type="pres">
      <dgm:prSet presAssocID="{12E8B2F6-75FC-4623-9CB9-8F07CFFF1CB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8F85E7-AC85-4944-80F2-4C12ECF1EBAD}" type="pres">
      <dgm:prSet presAssocID="{360A7D07-D06E-42B0-92FC-127316F43D15}" presName="sp" presStyleCnt="0"/>
      <dgm:spPr/>
    </dgm:pt>
    <dgm:pt modelId="{88D7B2E6-0B13-4FA9-B7DE-A3F7661DEC9E}" type="pres">
      <dgm:prSet presAssocID="{C16DE25A-DA82-4FA0-91B5-7290D0CFCF95}" presName="linNode" presStyleCnt="0"/>
      <dgm:spPr/>
    </dgm:pt>
    <dgm:pt modelId="{F8BB5F22-D65D-4C8A-BCF7-144ACA1E95DC}" type="pres">
      <dgm:prSet presAssocID="{C16DE25A-DA82-4FA0-91B5-7290D0CFCF9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56B4D1-F716-4640-B624-4CFB1B827F1A}" type="pres">
      <dgm:prSet presAssocID="{C16DE25A-DA82-4FA0-91B5-7290D0CFCF9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58237-355C-48F7-993C-8AD6A3CB9AA9}" type="pres">
      <dgm:prSet presAssocID="{5E019545-9EE4-4751-92E4-51CE344ACDD8}" presName="sp" presStyleCnt="0"/>
      <dgm:spPr/>
    </dgm:pt>
    <dgm:pt modelId="{9B93C53F-B438-4169-9C43-4F455413A0F2}" type="pres">
      <dgm:prSet presAssocID="{0497EEDB-CE6B-4AE3-8969-FC0DA62F8A32}" presName="linNode" presStyleCnt="0"/>
      <dgm:spPr/>
    </dgm:pt>
    <dgm:pt modelId="{0210CF3F-9B49-49B7-B3C2-90699BCFFCD3}" type="pres">
      <dgm:prSet presAssocID="{0497EEDB-CE6B-4AE3-8969-FC0DA62F8A32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B1D8893-5849-49DE-B2E3-891671F1AA5F}" type="pres">
      <dgm:prSet presAssocID="{0497EEDB-CE6B-4AE3-8969-FC0DA62F8A3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DE0C37-4B20-449C-95E5-2F21E614A95A}" type="pres">
      <dgm:prSet presAssocID="{83C3004A-6C21-4423-A89C-4FF92F04BD2A}" presName="sp" presStyleCnt="0"/>
      <dgm:spPr/>
    </dgm:pt>
    <dgm:pt modelId="{8CB5B62A-C81E-4F50-B761-6FDB30DF0F21}" type="pres">
      <dgm:prSet presAssocID="{556522CC-18DE-413D-8317-8DCFA9FE24BD}" presName="linNode" presStyleCnt="0"/>
      <dgm:spPr/>
    </dgm:pt>
    <dgm:pt modelId="{F6536AED-8631-4EC3-9A72-1748A66F0F3C}" type="pres">
      <dgm:prSet presAssocID="{556522CC-18DE-413D-8317-8DCFA9FE24B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902A53-BE58-441B-99CC-22043B4DFD5B}" type="pres">
      <dgm:prSet presAssocID="{556522CC-18DE-413D-8317-8DCFA9FE24BD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65E5CC-06F1-4564-9BF5-C412E110F80F}" type="pres">
      <dgm:prSet presAssocID="{FB497B9F-8AD8-445E-9663-F4182EA6F0FB}" presName="sp" presStyleCnt="0"/>
      <dgm:spPr/>
    </dgm:pt>
    <dgm:pt modelId="{071A4C1D-A4BA-4F6E-AC5C-472C50623635}" type="pres">
      <dgm:prSet presAssocID="{43A8C350-0084-4127-BD56-E1E13ACE87A0}" presName="linNode" presStyleCnt="0"/>
      <dgm:spPr/>
    </dgm:pt>
    <dgm:pt modelId="{08E35F10-E78E-4291-8BD1-02843DD96B38}" type="pres">
      <dgm:prSet presAssocID="{43A8C350-0084-4127-BD56-E1E13ACE87A0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8045E0EB-0A1C-4A05-96D6-5835B0993733}" type="pres">
      <dgm:prSet presAssocID="{43A8C350-0084-4127-BD56-E1E13ACE87A0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5232C4-7F30-4BBB-A444-423073FFB79B}" type="presOf" srcId="{BF15761A-D601-4FB3-92C5-C4BB097D27DF}" destId="{9B15906A-DB80-4B6D-A261-AFFCA5822683}" srcOrd="0" destOrd="0" presId="urn:microsoft.com/office/officeart/2005/8/layout/vList5"/>
    <dgm:cxn modelId="{C26978AE-14A9-43F5-9D9F-131D01E7C0EE}" srcId="{96D46C03-5F02-458A-8C13-8A4F8D515F68}" destId="{0497EEDB-CE6B-4AE3-8969-FC0DA62F8A32}" srcOrd="2" destOrd="0" parTransId="{F21C3C56-2C31-40A3-85CE-79243A30E02B}" sibTransId="{83C3004A-6C21-4423-A89C-4FF92F04BD2A}"/>
    <dgm:cxn modelId="{9E9E9E34-799A-4D5F-84B1-8DADF7225292}" srcId="{556522CC-18DE-413D-8317-8DCFA9FE24BD}" destId="{E0D639FA-08FD-4BF9-9D66-869EC892C2E6}" srcOrd="0" destOrd="0" parTransId="{FD0F5938-96A1-4831-A1A6-076B1CE6D5CB}" sibTransId="{31E0D9A3-D0DD-4700-88CB-1847D5C15F27}"/>
    <dgm:cxn modelId="{45E751DC-9A09-4CA9-9C6F-B609CB125BE8}" srcId="{43A8C350-0084-4127-BD56-E1E13ACE87A0}" destId="{1C3B05B1-BC01-4CD2-9721-EA011CBD22D3}" srcOrd="0" destOrd="0" parTransId="{6C039D32-8CA1-412F-9CEE-1344F11EF3D1}" sibTransId="{828DD7AF-4EF5-470A-8411-6249B2ACEE37}"/>
    <dgm:cxn modelId="{84459FA0-17CB-4AA7-B032-48BC69778F43}" srcId="{96D46C03-5F02-458A-8C13-8A4F8D515F68}" destId="{556522CC-18DE-413D-8317-8DCFA9FE24BD}" srcOrd="3" destOrd="0" parTransId="{EC05ACC1-4D08-4229-832D-A2B6C71EABC8}" sibTransId="{FB497B9F-8AD8-445E-9663-F4182EA6F0FB}"/>
    <dgm:cxn modelId="{58E1C8C8-B3EB-4421-A079-FB1C3E2F01DD}" type="presOf" srcId="{7C4FEA4F-F43B-44AE-84A9-B1DBEF42F356}" destId="{8B1D8893-5849-49DE-B2E3-891671F1AA5F}" srcOrd="0" destOrd="0" presId="urn:microsoft.com/office/officeart/2005/8/layout/vList5"/>
    <dgm:cxn modelId="{9F8B8E30-6D07-4BD3-A3F8-5C6C71C10404}" type="presOf" srcId="{556522CC-18DE-413D-8317-8DCFA9FE24BD}" destId="{F6536AED-8631-4EC3-9A72-1748A66F0F3C}" srcOrd="0" destOrd="0" presId="urn:microsoft.com/office/officeart/2005/8/layout/vList5"/>
    <dgm:cxn modelId="{4C139DB2-071E-4C30-84F3-11AF12A1A4DE}" type="presOf" srcId="{12E8B2F6-75FC-4623-9CB9-8F07CFFF1CB4}" destId="{E464EE19-1DCA-44F8-910A-9D23B5B8D9F3}" srcOrd="0" destOrd="0" presId="urn:microsoft.com/office/officeart/2005/8/layout/vList5"/>
    <dgm:cxn modelId="{1034DC00-40A8-493E-B428-D2B2C2195BB4}" srcId="{96D46C03-5F02-458A-8C13-8A4F8D515F68}" destId="{12E8B2F6-75FC-4623-9CB9-8F07CFFF1CB4}" srcOrd="0" destOrd="0" parTransId="{2F16BC0D-5204-459D-BD07-9985259A872B}" sibTransId="{360A7D07-D06E-42B0-92FC-127316F43D15}"/>
    <dgm:cxn modelId="{F3331743-50C6-451A-8912-6B8A76C3A24E}" srcId="{12E8B2F6-75FC-4623-9CB9-8F07CFFF1CB4}" destId="{BF15761A-D601-4FB3-92C5-C4BB097D27DF}" srcOrd="0" destOrd="0" parTransId="{DA3B6B13-C0B6-44E1-8778-73500DCF91A4}" sibTransId="{E5954BE3-6B6F-449E-ABA8-0FB755E6A759}"/>
    <dgm:cxn modelId="{866A127A-1C8C-43FA-80C3-0A91E3CCFDF1}" srcId="{C16DE25A-DA82-4FA0-91B5-7290D0CFCF95}" destId="{22FD2E44-248B-400F-B713-001D44AB6BA4}" srcOrd="0" destOrd="0" parTransId="{49D256B5-591D-4386-85F6-1DFEDD898463}" sibTransId="{D7072638-6237-4E21-8FF6-413E27DD9148}"/>
    <dgm:cxn modelId="{49C2192D-F1DC-49D9-845C-E95B3E25FDF1}" type="presOf" srcId="{43A8C350-0084-4127-BD56-E1E13ACE87A0}" destId="{08E35F10-E78E-4291-8BD1-02843DD96B38}" srcOrd="0" destOrd="0" presId="urn:microsoft.com/office/officeart/2005/8/layout/vList5"/>
    <dgm:cxn modelId="{FB182AE0-5F78-4BA9-9DB4-6DCFD7115731}" type="presOf" srcId="{0497EEDB-CE6B-4AE3-8969-FC0DA62F8A32}" destId="{0210CF3F-9B49-49B7-B3C2-90699BCFFCD3}" srcOrd="0" destOrd="0" presId="urn:microsoft.com/office/officeart/2005/8/layout/vList5"/>
    <dgm:cxn modelId="{8C008843-52E6-418F-BEBF-845298BFAA6B}" type="presOf" srcId="{C16DE25A-DA82-4FA0-91B5-7290D0CFCF95}" destId="{F8BB5F22-D65D-4C8A-BCF7-144ACA1E95DC}" srcOrd="0" destOrd="0" presId="urn:microsoft.com/office/officeart/2005/8/layout/vList5"/>
    <dgm:cxn modelId="{01608F0F-7FD4-4EE8-B377-05E55FC90534}" type="presOf" srcId="{E0D639FA-08FD-4BF9-9D66-869EC892C2E6}" destId="{99902A53-BE58-441B-99CC-22043B4DFD5B}" srcOrd="0" destOrd="0" presId="urn:microsoft.com/office/officeart/2005/8/layout/vList5"/>
    <dgm:cxn modelId="{F160B6B8-0DC1-4C88-AF1B-22E4C3F5F2B6}" type="presOf" srcId="{96D46C03-5F02-458A-8C13-8A4F8D515F68}" destId="{B74F8FB9-FC29-42B8-AAB4-614FAE41DDE6}" srcOrd="0" destOrd="0" presId="urn:microsoft.com/office/officeart/2005/8/layout/vList5"/>
    <dgm:cxn modelId="{C97C0327-AD29-4821-B9EC-01BF1F6DD97F}" srcId="{0497EEDB-CE6B-4AE3-8969-FC0DA62F8A32}" destId="{7C4FEA4F-F43B-44AE-84A9-B1DBEF42F356}" srcOrd="0" destOrd="0" parTransId="{42F5349A-6B18-46F4-B3DD-58ECF5C57DAA}" sibTransId="{1062581F-A029-4101-8670-8DEECC6FFFC9}"/>
    <dgm:cxn modelId="{0878059B-3630-4E38-B069-66D241191678}" srcId="{96D46C03-5F02-458A-8C13-8A4F8D515F68}" destId="{C16DE25A-DA82-4FA0-91B5-7290D0CFCF95}" srcOrd="1" destOrd="0" parTransId="{D32CB8DF-2640-44FF-88F3-ABDD79D06482}" sibTransId="{5E019545-9EE4-4751-92E4-51CE344ACDD8}"/>
    <dgm:cxn modelId="{FC4BB4C6-7EE8-40E1-955F-3B87102FB675}" type="presOf" srcId="{22FD2E44-248B-400F-B713-001D44AB6BA4}" destId="{1D56B4D1-F716-4640-B624-4CFB1B827F1A}" srcOrd="0" destOrd="0" presId="urn:microsoft.com/office/officeart/2005/8/layout/vList5"/>
    <dgm:cxn modelId="{FE465357-A1FC-4F2F-A5F3-48D216B9A8CE}" type="presOf" srcId="{1C3B05B1-BC01-4CD2-9721-EA011CBD22D3}" destId="{8045E0EB-0A1C-4A05-96D6-5835B0993733}" srcOrd="0" destOrd="0" presId="urn:microsoft.com/office/officeart/2005/8/layout/vList5"/>
    <dgm:cxn modelId="{3D0F749F-72BD-42EE-A240-2B358713BD59}" srcId="{96D46C03-5F02-458A-8C13-8A4F8D515F68}" destId="{43A8C350-0084-4127-BD56-E1E13ACE87A0}" srcOrd="4" destOrd="0" parTransId="{92776B38-9E6B-4AD2-B649-603B0D8A5287}" sibTransId="{0831AA38-603E-40F1-A542-C1D6CF2060AF}"/>
    <dgm:cxn modelId="{DE8F8DAE-C91F-4C0F-A366-720949B0F526}" type="presParOf" srcId="{B74F8FB9-FC29-42B8-AAB4-614FAE41DDE6}" destId="{938E54D4-DFDA-46D2-B591-40598E5FD735}" srcOrd="0" destOrd="0" presId="urn:microsoft.com/office/officeart/2005/8/layout/vList5"/>
    <dgm:cxn modelId="{65C54144-B1A9-43D3-9372-1F902D46CFB1}" type="presParOf" srcId="{938E54D4-DFDA-46D2-B591-40598E5FD735}" destId="{E464EE19-1DCA-44F8-910A-9D23B5B8D9F3}" srcOrd="0" destOrd="0" presId="urn:microsoft.com/office/officeart/2005/8/layout/vList5"/>
    <dgm:cxn modelId="{C3DBFA7E-6FD5-4867-A0E0-4DFC4189C649}" type="presParOf" srcId="{938E54D4-DFDA-46D2-B591-40598E5FD735}" destId="{9B15906A-DB80-4B6D-A261-AFFCA5822683}" srcOrd="1" destOrd="0" presId="urn:microsoft.com/office/officeart/2005/8/layout/vList5"/>
    <dgm:cxn modelId="{805CE394-1AFA-4296-BACF-14DDFD7AE0EA}" type="presParOf" srcId="{B74F8FB9-FC29-42B8-AAB4-614FAE41DDE6}" destId="{968F85E7-AC85-4944-80F2-4C12ECF1EBAD}" srcOrd="1" destOrd="0" presId="urn:microsoft.com/office/officeart/2005/8/layout/vList5"/>
    <dgm:cxn modelId="{3C74B553-25D3-49DB-B6E5-885DEAAD6F54}" type="presParOf" srcId="{B74F8FB9-FC29-42B8-AAB4-614FAE41DDE6}" destId="{88D7B2E6-0B13-4FA9-B7DE-A3F7661DEC9E}" srcOrd="2" destOrd="0" presId="urn:microsoft.com/office/officeart/2005/8/layout/vList5"/>
    <dgm:cxn modelId="{EAC33784-B926-4356-BDAF-FB747268D040}" type="presParOf" srcId="{88D7B2E6-0B13-4FA9-B7DE-A3F7661DEC9E}" destId="{F8BB5F22-D65D-4C8A-BCF7-144ACA1E95DC}" srcOrd="0" destOrd="0" presId="urn:microsoft.com/office/officeart/2005/8/layout/vList5"/>
    <dgm:cxn modelId="{6F1179CA-56DA-4D3E-9F9C-759156FDF358}" type="presParOf" srcId="{88D7B2E6-0B13-4FA9-B7DE-A3F7661DEC9E}" destId="{1D56B4D1-F716-4640-B624-4CFB1B827F1A}" srcOrd="1" destOrd="0" presId="urn:microsoft.com/office/officeart/2005/8/layout/vList5"/>
    <dgm:cxn modelId="{56B8A4EB-7196-4A66-9D6B-34D8EE584E54}" type="presParOf" srcId="{B74F8FB9-FC29-42B8-AAB4-614FAE41DDE6}" destId="{CA058237-355C-48F7-993C-8AD6A3CB9AA9}" srcOrd="3" destOrd="0" presId="urn:microsoft.com/office/officeart/2005/8/layout/vList5"/>
    <dgm:cxn modelId="{439EEE5F-F2A4-4EF6-AEE0-D22D5C59FCAF}" type="presParOf" srcId="{B74F8FB9-FC29-42B8-AAB4-614FAE41DDE6}" destId="{9B93C53F-B438-4169-9C43-4F455413A0F2}" srcOrd="4" destOrd="0" presId="urn:microsoft.com/office/officeart/2005/8/layout/vList5"/>
    <dgm:cxn modelId="{783932BB-D026-4114-82D3-321C96C11A63}" type="presParOf" srcId="{9B93C53F-B438-4169-9C43-4F455413A0F2}" destId="{0210CF3F-9B49-49B7-B3C2-90699BCFFCD3}" srcOrd="0" destOrd="0" presId="urn:microsoft.com/office/officeart/2005/8/layout/vList5"/>
    <dgm:cxn modelId="{7D7C28C9-0B1F-433F-8C1B-4D71180BBC6E}" type="presParOf" srcId="{9B93C53F-B438-4169-9C43-4F455413A0F2}" destId="{8B1D8893-5849-49DE-B2E3-891671F1AA5F}" srcOrd="1" destOrd="0" presId="urn:microsoft.com/office/officeart/2005/8/layout/vList5"/>
    <dgm:cxn modelId="{97708611-ACED-4F97-AED5-4E2868F5F286}" type="presParOf" srcId="{B74F8FB9-FC29-42B8-AAB4-614FAE41DDE6}" destId="{D5DE0C37-4B20-449C-95E5-2F21E614A95A}" srcOrd="5" destOrd="0" presId="urn:microsoft.com/office/officeart/2005/8/layout/vList5"/>
    <dgm:cxn modelId="{729FA83A-4965-4114-96A5-E049259B8E36}" type="presParOf" srcId="{B74F8FB9-FC29-42B8-AAB4-614FAE41DDE6}" destId="{8CB5B62A-C81E-4F50-B761-6FDB30DF0F21}" srcOrd="6" destOrd="0" presId="urn:microsoft.com/office/officeart/2005/8/layout/vList5"/>
    <dgm:cxn modelId="{DDD84E1E-E8AD-44F1-A884-9B9C8EFB9AC9}" type="presParOf" srcId="{8CB5B62A-C81E-4F50-B761-6FDB30DF0F21}" destId="{F6536AED-8631-4EC3-9A72-1748A66F0F3C}" srcOrd="0" destOrd="0" presId="urn:microsoft.com/office/officeart/2005/8/layout/vList5"/>
    <dgm:cxn modelId="{E4F9E524-4805-4A75-ACB6-6FAF002B5145}" type="presParOf" srcId="{8CB5B62A-C81E-4F50-B761-6FDB30DF0F21}" destId="{99902A53-BE58-441B-99CC-22043B4DFD5B}" srcOrd="1" destOrd="0" presId="urn:microsoft.com/office/officeart/2005/8/layout/vList5"/>
    <dgm:cxn modelId="{E323265C-DBC2-45A8-ACC0-E7615D949E47}" type="presParOf" srcId="{B74F8FB9-FC29-42B8-AAB4-614FAE41DDE6}" destId="{B665E5CC-06F1-4564-9BF5-C412E110F80F}" srcOrd="7" destOrd="0" presId="urn:microsoft.com/office/officeart/2005/8/layout/vList5"/>
    <dgm:cxn modelId="{3D34379A-BE8A-4C00-AE54-C934653197A2}" type="presParOf" srcId="{B74F8FB9-FC29-42B8-AAB4-614FAE41DDE6}" destId="{071A4C1D-A4BA-4F6E-AC5C-472C50623635}" srcOrd="8" destOrd="0" presId="urn:microsoft.com/office/officeart/2005/8/layout/vList5"/>
    <dgm:cxn modelId="{91435107-147B-43A3-A739-9C985BA89043}" type="presParOf" srcId="{071A4C1D-A4BA-4F6E-AC5C-472C50623635}" destId="{08E35F10-E78E-4291-8BD1-02843DD96B38}" srcOrd="0" destOrd="0" presId="urn:microsoft.com/office/officeart/2005/8/layout/vList5"/>
    <dgm:cxn modelId="{E0E307DC-2E27-4F63-BB76-3909739F4DB9}" type="presParOf" srcId="{071A4C1D-A4BA-4F6E-AC5C-472C50623635}" destId="{8045E0EB-0A1C-4A05-96D6-5835B09937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8D5F4-4778-4829-BFF7-AA06D677B2BE}" type="doc">
      <dgm:prSet loTypeId="urn:microsoft.com/office/officeart/2005/8/layout/orgChart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F7F34C40-D9C7-4CA0-AFD7-886A4EF48198}">
      <dgm:prSet phldrT="[文字]"/>
      <dgm:spPr/>
      <dgm:t>
        <a:bodyPr/>
        <a:lstStyle/>
        <a:p>
          <a:r>
            <a:rPr lang="zh-TW" altLang="en-US" dirty="0" smtClean="0"/>
            <a:t>董事長室</a:t>
          </a:r>
          <a:endParaRPr lang="zh-TW" altLang="en-US" dirty="0"/>
        </a:p>
      </dgm:t>
    </dgm:pt>
    <dgm:pt modelId="{C0CE865C-26DD-4373-8611-114EF435FBF3}" type="parTrans" cxnId="{EF8BD3AB-344C-4F25-8431-DA6817468A97}">
      <dgm:prSet/>
      <dgm:spPr/>
      <dgm:t>
        <a:bodyPr/>
        <a:lstStyle/>
        <a:p>
          <a:endParaRPr lang="zh-TW" altLang="en-US"/>
        </a:p>
      </dgm:t>
    </dgm:pt>
    <dgm:pt modelId="{09D32634-33DF-4DA0-BE4D-5DB6484A18F1}" type="sibTrans" cxnId="{EF8BD3AB-344C-4F25-8431-DA6817468A97}">
      <dgm:prSet/>
      <dgm:spPr/>
      <dgm:t>
        <a:bodyPr/>
        <a:lstStyle/>
        <a:p>
          <a:endParaRPr lang="zh-TW" altLang="en-US"/>
        </a:p>
      </dgm:t>
    </dgm:pt>
    <dgm:pt modelId="{90A4741B-46BD-4CA1-8AEE-A9F913D4B91F}" type="asst">
      <dgm:prSet phldrT="[文字]"/>
      <dgm:spPr>
        <a:solidFill>
          <a:srgbClr val="FF6699"/>
        </a:solidFill>
      </dgm:spPr>
      <dgm:t>
        <a:bodyPr/>
        <a:lstStyle/>
        <a:p>
          <a:r>
            <a:rPr lang="zh-TW" altLang="en-US" dirty="0" smtClean="0"/>
            <a:t>前瞻技術室</a:t>
          </a:r>
          <a:endParaRPr lang="zh-TW" altLang="en-US" dirty="0"/>
        </a:p>
      </dgm:t>
    </dgm:pt>
    <dgm:pt modelId="{08408CD3-75E1-44DB-9C8F-4E061B46D138}" type="parTrans" cxnId="{33720777-26A3-4C6E-891E-808ED69D792F}">
      <dgm:prSet/>
      <dgm:spPr/>
      <dgm:t>
        <a:bodyPr/>
        <a:lstStyle/>
        <a:p>
          <a:endParaRPr lang="zh-TW" altLang="en-US"/>
        </a:p>
      </dgm:t>
    </dgm:pt>
    <dgm:pt modelId="{470B9BE5-D211-47F7-8890-14F386C8DFE3}" type="sibTrans" cxnId="{33720777-26A3-4C6E-891E-808ED69D792F}">
      <dgm:prSet/>
      <dgm:spPr/>
      <dgm:t>
        <a:bodyPr/>
        <a:lstStyle/>
        <a:p>
          <a:endParaRPr lang="zh-TW" altLang="en-US"/>
        </a:p>
      </dgm:t>
    </dgm:pt>
    <dgm:pt modelId="{D340161D-E092-4E3F-910B-0E606E76FB8D}">
      <dgm:prSet phldrT="[文字]"/>
      <dgm:spPr/>
      <dgm:t>
        <a:bodyPr/>
        <a:lstStyle/>
        <a:p>
          <a:r>
            <a:rPr lang="zh-TW" altLang="en-US" dirty="0" smtClean="0"/>
            <a:t>研發部</a:t>
          </a:r>
          <a:endParaRPr lang="zh-TW" altLang="en-US" dirty="0"/>
        </a:p>
      </dgm:t>
    </dgm:pt>
    <dgm:pt modelId="{24EC5CEC-8E24-4811-B38C-43F2C352C24F}" type="parTrans" cxnId="{FDA72232-267D-417E-8A31-CB0A2E2AA989}">
      <dgm:prSet/>
      <dgm:spPr/>
      <dgm:t>
        <a:bodyPr/>
        <a:lstStyle/>
        <a:p>
          <a:endParaRPr lang="zh-TW" altLang="en-US"/>
        </a:p>
      </dgm:t>
    </dgm:pt>
    <dgm:pt modelId="{4AF81395-6744-43F0-A560-D2BC9967F0A3}" type="sibTrans" cxnId="{FDA72232-267D-417E-8A31-CB0A2E2AA989}">
      <dgm:prSet/>
      <dgm:spPr/>
      <dgm:t>
        <a:bodyPr/>
        <a:lstStyle/>
        <a:p>
          <a:endParaRPr lang="zh-TW" altLang="en-US"/>
        </a:p>
      </dgm:t>
    </dgm:pt>
    <dgm:pt modelId="{BF27A03F-210B-4BA1-A255-850C65C949AC}">
      <dgm:prSet phldrT="[文字]"/>
      <dgm:spPr/>
      <dgm:t>
        <a:bodyPr/>
        <a:lstStyle/>
        <a:p>
          <a:r>
            <a:rPr lang="zh-TW" altLang="en-US" dirty="0" smtClean="0"/>
            <a:t>品保部</a:t>
          </a:r>
          <a:endParaRPr lang="zh-TW" altLang="en-US" dirty="0"/>
        </a:p>
      </dgm:t>
    </dgm:pt>
    <dgm:pt modelId="{3E416862-0782-40EF-8465-96656A485128}" type="parTrans" cxnId="{F151443A-2C5A-4D08-B096-9FEFFC43C64F}">
      <dgm:prSet/>
      <dgm:spPr/>
      <dgm:t>
        <a:bodyPr/>
        <a:lstStyle/>
        <a:p>
          <a:endParaRPr lang="zh-TW" altLang="en-US"/>
        </a:p>
      </dgm:t>
    </dgm:pt>
    <dgm:pt modelId="{75981C85-1806-40D4-B8A8-5F4DD8200A85}" type="sibTrans" cxnId="{F151443A-2C5A-4D08-B096-9FEFFC43C64F}">
      <dgm:prSet/>
      <dgm:spPr/>
      <dgm:t>
        <a:bodyPr/>
        <a:lstStyle/>
        <a:p>
          <a:endParaRPr lang="zh-TW" altLang="en-US"/>
        </a:p>
      </dgm:t>
    </dgm:pt>
    <dgm:pt modelId="{64224C4C-9550-4172-A97E-1C6815879BA7}">
      <dgm:prSet phldrT="[文字]"/>
      <dgm:spPr/>
      <dgm:t>
        <a:bodyPr/>
        <a:lstStyle/>
        <a:p>
          <a:r>
            <a:rPr lang="zh-TW" altLang="en-US" dirty="0" smtClean="0"/>
            <a:t>生管部</a:t>
          </a:r>
          <a:endParaRPr lang="zh-TW" altLang="en-US" dirty="0"/>
        </a:p>
      </dgm:t>
    </dgm:pt>
    <dgm:pt modelId="{F319FC09-2746-4475-9E8D-D4955BA2C66B}" type="parTrans" cxnId="{1D0696DE-ECAB-4FE2-97F9-713FD3DA5B28}">
      <dgm:prSet/>
      <dgm:spPr/>
      <dgm:t>
        <a:bodyPr/>
        <a:lstStyle/>
        <a:p>
          <a:endParaRPr lang="zh-TW" altLang="en-US"/>
        </a:p>
      </dgm:t>
    </dgm:pt>
    <dgm:pt modelId="{92F5ADDA-3806-4026-8283-9966C41F8243}" type="sibTrans" cxnId="{1D0696DE-ECAB-4FE2-97F9-713FD3DA5B28}">
      <dgm:prSet/>
      <dgm:spPr/>
      <dgm:t>
        <a:bodyPr/>
        <a:lstStyle/>
        <a:p>
          <a:endParaRPr lang="zh-TW" altLang="en-US"/>
        </a:p>
      </dgm:t>
    </dgm:pt>
    <dgm:pt modelId="{CF877F0F-85C5-41C0-B709-2169E46481CD}">
      <dgm:prSet phldrT="[文字]"/>
      <dgm:spPr/>
      <dgm:t>
        <a:bodyPr/>
        <a:lstStyle/>
        <a:p>
          <a:r>
            <a:rPr lang="zh-TW" altLang="en-US" dirty="0" smtClean="0"/>
            <a:t>製造部</a:t>
          </a:r>
          <a:endParaRPr lang="zh-TW" altLang="en-US" dirty="0"/>
        </a:p>
      </dgm:t>
    </dgm:pt>
    <dgm:pt modelId="{63EDC0BF-05AE-4516-A734-078541D112CF}" type="parTrans" cxnId="{9B3024A3-1106-4876-B3F5-76B1A7848A04}">
      <dgm:prSet/>
      <dgm:spPr/>
      <dgm:t>
        <a:bodyPr/>
        <a:lstStyle/>
        <a:p>
          <a:endParaRPr lang="zh-TW" altLang="en-US"/>
        </a:p>
      </dgm:t>
    </dgm:pt>
    <dgm:pt modelId="{126F408F-622F-40E3-91CB-0A4E998F0DD3}" type="sibTrans" cxnId="{9B3024A3-1106-4876-B3F5-76B1A7848A04}">
      <dgm:prSet/>
      <dgm:spPr/>
      <dgm:t>
        <a:bodyPr/>
        <a:lstStyle/>
        <a:p>
          <a:endParaRPr lang="zh-TW" altLang="en-US"/>
        </a:p>
      </dgm:t>
    </dgm:pt>
    <dgm:pt modelId="{626FD0F7-CBB3-44ED-B120-A4297C9C35E4}">
      <dgm:prSet phldrT="[文字]"/>
      <dgm:spPr/>
      <dgm:t>
        <a:bodyPr/>
        <a:lstStyle/>
        <a:p>
          <a:r>
            <a:rPr lang="zh-TW" altLang="en-US" dirty="0" smtClean="0"/>
            <a:t>人資部</a:t>
          </a:r>
          <a:endParaRPr lang="zh-TW" altLang="en-US" dirty="0"/>
        </a:p>
      </dgm:t>
    </dgm:pt>
    <dgm:pt modelId="{F146361F-8A02-4EB8-A93E-8B5F3EB03658}" type="parTrans" cxnId="{5E38611B-1CB3-4F2A-B567-B8544E8496A5}">
      <dgm:prSet/>
      <dgm:spPr/>
      <dgm:t>
        <a:bodyPr/>
        <a:lstStyle/>
        <a:p>
          <a:endParaRPr lang="zh-TW" altLang="en-US"/>
        </a:p>
      </dgm:t>
    </dgm:pt>
    <dgm:pt modelId="{CA65FC73-58D5-48A9-A867-E9FFB1DDCF07}" type="sibTrans" cxnId="{5E38611B-1CB3-4F2A-B567-B8544E8496A5}">
      <dgm:prSet/>
      <dgm:spPr/>
      <dgm:t>
        <a:bodyPr/>
        <a:lstStyle/>
        <a:p>
          <a:endParaRPr lang="zh-TW" altLang="en-US"/>
        </a:p>
      </dgm:t>
    </dgm:pt>
    <dgm:pt modelId="{07C2BA96-C405-4886-AC2F-3D52C59CE515}">
      <dgm:prSet phldrT="[文字]"/>
      <dgm:spPr/>
      <dgm:t>
        <a:bodyPr/>
        <a:lstStyle/>
        <a:p>
          <a:r>
            <a:rPr lang="zh-TW" altLang="en-US" dirty="0" smtClean="0"/>
            <a:t>財務部</a:t>
          </a:r>
          <a:endParaRPr lang="zh-TW" altLang="en-US" dirty="0"/>
        </a:p>
      </dgm:t>
    </dgm:pt>
    <dgm:pt modelId="{09BC2D43-00BD-4DA1-81DF-B5F9C1DC0275}" type="parTrans" cxnId="{E33B0997-E735-4740-B9E3-34BB6B3DD19B}">
      <dgm:prSet/>
      <dgm:spPr/>
      <dgm:t>
        <a:bodyPr/>
        <a:lstStyle/>
        <a:p>
          <a:endParaRPr lang="zh-TW" altLang="en-US"/>
        </a:p>
      </dgm:t>
    </dgm:pt>
    <dgm:pt modelId="{E91EEC6F-719D-4533-A461-792907534FDF}" type="sibTrans" cxnId="{E33B0997-E735-4740-B9E3-34BB6B3DD19B}">
      <dgm:prSet/>
      <dgm:spPr/>
      <dgm:t>
        <a:bodyPr/>
        <a:lstStyle/>
        <a:p>
          <a:endParaRPr lang="zh-TW" altLang="en-US"/>
        </a:p>
      </dgm:t>
    </dgm:pt>
    <dgm:pt modelId="{9C40135E-B0E9-48E6-A72B-9A89737BFF3F}">
      <dgm:prSet phldrT="[文字]"/>
      <dgm:spPr/>
      <dgm:t>
        <a:bodyPr/>
        <a:lstStyle/>
        <a:p>
          <a:r>
            <a:rPr lang="zh-TW" altLang="en-US" dirty="0" smtClean="0"/>
            <a:t>業務部</a:t>
          </a:r>
          <a:endParaRPr lang="zh-TW" altLang="en-US" dirty="0"/>
        </a:p>
      </dgm:t>
    </dgm:pt>
    <dgm:pt modelId="{8FB115EF-0C05-4A33-92DD-DB2397E17BF0}" type="parTrans" cxnId="{B23B70E7-9CC7-46E3-8DC3-07591FD42F11}">
      <dgm:prSet/>
      <dgm:spPr/>
      <dgm:t>
        <a:bodyPr/>
        <a:lstStyle/>
        <a:p>
          <a:endParaRPr lang="zh-TW" altLang="en-US"/>
        </a:p>
      </dgm:t>
    </dgm:pt>
    <dgm:pt modelId="{96D89377-6627-4575-855C-75E61B11A0D9}" type="sibTrans" cxnId="{B23B70E7-9CC7-46E3-8DC3-07591FD42F11}">
      <dgm:prSet/>
      <dgm:spPr/>
      <dgm:t>
        <a:bodyPr/>
        <a:lstStyle/>
        <a:p>
          <a:endParaRPr lang="zh-TW" altLang="en-US"/>
        </a:p>
      </dgm:t>
    </dgm:pt>
    <dgm:pt modelId="{A03E1D40-D551-47EB-ADF9-02827BEDCF70}" type="pres">
      <dgm:prSet presAssocID="{23A8D5F4-4778-4829-BFF7-AA06D677B2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72A6AA-B0A9-4758-8408-879099749EEC}" type="pres">
      <dgm:prSet presAssocID="{F7F34C40-D9C7-4CA0-AFD7-886A4EF48198}" presName="hierRoot1" presStyleCnt="0">
        <dgm:presLayoutVars>
          <dgm:hierBranch val="init"/>
        </dgm:presLayoutVars>
      </dgm:prSet>
      <dgm:spPr/>
    </dgm:pt>
    <dgm:pt modelId="{1AE99B5D-1B5F-4B04-92F8-4FB2F4B6800E}" type="pres">
      <dgm:prSet presAssocID="{F7F34C40-D9C7-4CA0-AFD7-886A4EF48198}" presName="rootComposite1" presStyleCnt="0"/>
      <dgm:spPr/>
    </dgm:pt>
    <dgm:pt modelId="{A71E7EF6-9DD9-4D2B-875B-2B5F45B87876}" type="pres">
      <dgm:prSet presAssocID="{F7F34C40-D9C7-4CA0-AFD7-886A4EF481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DEA96E-EE2A-4F21-B600-05D72A1E758C}" type="pres">
      <dgm:prSet presAssocID="{F7F34C40-D9C7-4CA0-AFD7-886A4EF48198}" presName="rootConnector1" presStyleLbl="node1" presStyleIdx="0" presStyleCnt="0"/>
      <dgm:spPr/>
    </dgm:pt>
    <dgm:pt modelId="{3668E6CC-6B7E-48F1-98DE-F7D9FCD1F433}" type="pres">
      <dgm:prSet presAssocID="{F7F34C40-D9C7-4CA0-AFD7-886A4EF48198}" presName="hierChild2" presStyleCnt="0"/>
      <dgm:spPr/>
    </dgm:pt>
    <dgm:pt modelId="{85067D2D-B119-40D2-BDE7-C782A7078D7B}" type="pres">
      <dgm:prSet presAssocID="{24EC5CEC-8E24-4811-B38C-43F2C352C24F}" presName="Name37" presStyleLbl="parChTrans1D2" presStyleIdx="0" presStyleCnt="8"/>
      <dgm:spPr/>
    </dgm:pt>
    <dgm:pt modelId="{FF766D1C-0A5F-4506-916C-8940FD3033A7}" type="pres">
      <dgm:prSet presAssocID="{D340161D-E092-4E3F-910B-0E606E76FB8D}" presName="hierRoot2" presStyleCnt="0">
        <dgm:presLayoutVars>
          <dgm:hierBranch val="init"/>
        </dgm:presLayoutVars>
      </dgm:prSet>
      <dgm:spPr/>
    </dgm:pt>
    <dgm:pt modelId="{887294D2-4DC1-41A1-96CC-A2FFAF7763D8}" type="pres">
      <dgm:prSet presAssocID="{D340161D-E092-4E3F-910B-0E606E76FB8D}" presName="rootComposite" presStyleCnt="0"/>
      <dgm:spPr/>
    </dgm:pt>
    <dgm:pt modelId="{05B5A91A-0326-43D2-8C59-E93A8DB379DB}" type="pres">
      <dgm:prSet presAssocID="{D340161D-E092-4E3F-910B-0E606E76FB8D}" presName="rootText" presStyleLbl="node2" presStyleIdx="0" presStyleCnt="7">
        <dgm:presLayoutVars>
          <dgm:chPref val="3"/>
        </dgm:presLayoutVars>
      </dgm:prSet>
      <dgm:spPr/>
    </dgm:pt>
    <dgm:pt modelId="{5F3E6BAF-735C-41E1-B532-1B62EA8B5822}" type="pres">
      <dgm:prSet presAssocID="{D340161D-E092-4E3F-910B-0E606E76FB8D}" presName="rootConnector" presStyleLbl="node2" presStyleIdx="0" presStyleCnt="7"/>
      <dgm:spPr/>
    </dgm:pt>
    <dgm:pt modelId="{58F12614-A144-4194-AD53-C98DC2D66D5F}" type="pres">
      <dgm:prSet presAssocID="{D340161D-E092-4E3F-910B-0E606E76FB8D}" presName="hierChild4" presStyleCnt="0"/>
      <dgm:spPr/>
    </dgm:pt>
    <dgm:pt modelId="{12F9F49B-6F89-4495-8FAF-5B8A43D0CB15}" type="pres">
      <dgm:prSet presAssocID="{D340161D-E092-4E3F-910B-0E606E76FB8D}" presName="hierChild5" presStyleCnt="0"/>
      <dgm:spPr/>
    </dgm:pt>
    <dgm:pt modelId="{B6E050C9-3FAA-454B-B937-2098C3E1B8D7}" type="pres">
      <dgm:prSet presAssocID="{3E416862-0782-40EF-8465-96656A485128}" presName="Name37" presStyleLbl="parChTrans1D2" presStyleIdx="1" presStyleCnt="8"/>
      <dgm:spPr/>
    </dgm:pt>
    <dgm:pt modelId="{00CAFCD1-4209-426D-AF30-7DDAA76A4835}" type="pres">
      <dgm:prSet presAssocID="{BF27A03F-210B-4BA1-A255-850C65C949AC}" presName="hierRoot2" presStyleCnt="0">
        <dgm:presLayoutVars>
          <dgm:hierBranch val="init"/>
        </dgm:presLayoutVars>
      </dgm:prSet>
      <dgm:spPr/>
    </dgm:pt>
    <dgm:pt modelId="{E356BC00-1154-4372-B89B-35E801B51E9C}" type="pres">
      <dgm:prSet presAssocID="{BF27A03F-210B-4BA1-A255-850C65C949AC}" presName="rootComposite" presStyleCnt="0"/>
      <dgm:spPr/>
    </dgm:pt>
    <dgm:pt modelId="{F0F61DEA-7EF3-41DF-8B4A-E89E6CE334BA}" type="pres">
      <dgm:prSet presAssocID="{BF27A03F-210B-4BA1-A255-850C65C949AC}" presName="rootText" presStyleLbl="node2" presStyleIdx="1" presStyleCnt="7">
        <dgm:presLayoutVars>
          <dgm:chPref val="3"/>
        </dgm:presLayoutVars>
      </dgm:prSet>
      <dgm:spPr/>
    </dgm:pt>
    <dgm:pt modelId="{396E2640-9CE7-4226-9A3D-4DD92DAADC51}" type="pres">
      <dgm:prSet presAssocID="{BF27A03F-210B-4BA1-A255-850C65C949AC}" presName="rootConnector" presStyleLbl="node2" presStyleIdx="1" presStyleCnt="7"/>
      <dgm:spPr/>
    </dgm:pt>
    <dgm:pt modelId="{CACEE981-78E1-420E-916B-3B624E07ECCC}" type="pres">
      <dgm:prSet presAssocID="{BF27A03F-210B-4BA1-A255-850C65C949AC}" presName="hierChild4" presStyleCnt="0"/>
      <dgm:spPr/>
    </dgm:pt>
    <dgm:pt modelId="{7A7FE578-E6FE-4452-96A8-8DF0F0904026}" type="pres">
      <dgm:prSet presAssocID="{BF27A03F-210B-4BA1-A255-850C65C949AC}" presName="hierChild5" presStyleCnt="0"/>
      <dgm:spPr/>
    </dgm:pt>
    <dgm:pt modelId="{E048D727-ED43-4890-BD90-BCF3AC875E79}" type="pres">
      <dgm:prSet presAssocID="{F319FC09-2746-4475-9E8D-D4955BA2C66B}" presName="Name37" presStyleLbl="parChTrans1D2" presStyleIdx="2" presStyleCnt="8"/>
      <dgm:spPr/>
    </dgm:pt>
    <dgm:pt modelId="{1ADB754A-052A-481F-B226-9BAF87CE9463}" type="pres">
      <dgm:prSet presAssocID="{64224C4C-9550-4172-A97E-1C6815879BA7}" presName="hierRoot2" presStyleCnt="0">
        <dgm:presLayoutVars>
          <dgm:hierBranch val="init"/>
        </dgm:presLayoutVars>
      </dgm:prSet>
      <dgm:spPr/>
    </dgm:pt>
    <dgm:pt modelId="{814FAB4C-FB6F-46EA-AB54-6A56ED7E1FE5}" type="pres">
      <dgm:prSet presAssocID="{64224C4C-9550-4172-A97E-1C6815879BA7}" presName="rootComposite" presStyleCnt="0"/>
      <dgm:spPr/>
    </dgm:pt>
    <dgm:pt modelId="{3D93712C-07B7-4D74-8E58-C8F21CAE827E}" type="pres">
      <dgm:prSet presAssocID="{64224C4C-9550-4172-A97E-1C6815879BA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0146590-19D4-4C9E-BDA9-9A76B2AC62B4}" type="pres">
      <dgm:prSet presAssocID="{64224C4C-9550-4172-A97E-1C6815879BA7}" presName="rootConnector" presStyleLbl="node2" presStyleIdx="2" presStyleCnt="7"/>
      <dgm:spPr/>
    </dgm:pt>
    <dgm:pt modelId="{76F67CD5-E417-4DE6-A425-B28144B63570}" type="pres">
      <dgm:prSet presAssocID="{64224C4C-9550-4172-A97E-1C6815879BA7}" presName="hierChild4" presStyleCnt="0"/>
      <dgm:spPr/>
    </dgm:pt>
    <dgm:pt modelId="{45E68CF8-C85F-4132-9877-65F9C3F78DE3}" type="pres">
      <dgm:prSet presAssocID="{64224C4C-9550-4172-A97E-1C6815879BA7}" presName="hierChild5" presStyleCnt="0"/>
      <dgm:spPr/>
    </dgm:pt>
    <dgm:pt modelId="{9B17FB73-173F-4E29-AB25-3F2CAE764F80}" type="pres">
      <dgm:prSet presAssocID="{63EDC0BF-05AE-4516-A734-078541D112CF}" presName="Name37" presStyleLbl="parChTrans1D2" presStyleIdx="3" presStyleCnt="8"/>
      <dgm:spPr/>
    </dgm:pt>
    <dgm:pt modelId="{13A2199F-5C86-42E9-8F3F-B0D3978C32D7}" type="pres">
      <dgm:prSet presAssocID="{CF877F0F-85C5-41C0-B709-2169E46481CD}" presName="hierRoot2" presStyleCnt="0">
        <dgm:presLayoutVars>
          <dgm:hierBranch val="init"/>
        </dgm:presLayoutVars>
      </dgm:prSet>
      <dgm:spPr/>
    </dgm:pt>
    <dgm:pt modelId="{A591AEC2-1593-4AC9-AC87-736A89E8AA7A}" type="pres">
      <dgm:prSet presAssocID="{CF877F0F-85C5-41C0-B709-2169E46481CD}" presName="rootComposite" presStyleCnt="0"/>
      <dgm:spPr/>
    </dgm:pt>
    <dgm:pt modelId="{57CB83A1-3516-4584-82FC-E96F60EB2462}" type="pres">
      <dgm:prSet presAssocID="{CF877F0F-85C5-41C0-B709-2169E46481CD}" presName="rootText" presStyleLbl="node2" presStyleIdx="3" presStyleCnt="7">
        <dgm:presLayoutVars>
          <dgm:chPref val="3"/>
        </dgm:presLayoutVars>
      </dgm:prSet>
      <dgm:spPr/>
    </dgm:pt>
    <dgm:pt modelId="{57280E3D-59D3-4BFD-9B6E-2D6CE272EFFB}" type="pres">
      <dgm:prSet presAssocID="{CF877F0F-85C5-41C0-B709-2169E46481CD}" presName="rootConnector" presStyleLbl="node2" presStyleIdx="3" presStyleCnt="7"/>
      <dgm:spPr/>
    </dgm:pt>
    <dgm:pt modelId="{3D0E7C46-F52C-43D7-9F94-0EAFD81EDBB0}" type="pres">
      <dgm:prSet presAssocID="{CF877F0F-85C5-41C0-B709-2169E46481CD}" presName="hierChild4" presStyleCnt="0"/>
      <dgm:spPr/>
    </dgm:pt>
    <dgm:pt modelId="{67B6424A-0766-412D-AFCF-AE8FF630E04B}" type="pres">
      <dgm:prSet presAssocID="{CF877F0F-85C5-41C0-B709-2169E46481CD}" presName="hierChild5" presStyleCnt="0"/>
      <dgm:spPr/>
    </dgm:pt>
    <dgm:pt modelId="{3A6485E6-67AA-4B86-8DC2-ABF80DE95A09}" type="pres">
      <dgm:prSet presAssocID="{F146361F-8A02-4EB8-A93E-8B5F3EB03658}" presName="Name37" presStyleLbl="parChTrans1D2" presStyleIdx="4" presStyleCnt="8"/>
      <dgm:spPr/>
    </dgm:pt>
    <dgm:pt modelId="{D408C482-96F5-4D64-B100-BF6729CCFC35}" type="pres">
      <dgm:prSet presAssocID="{626FD0F7-CBB3-44ED-B120-A4297C9C35E4}" presName="hierRoot2" presStyleCnt="0">
        <dgm:presLayoutVars>
          <dgm:hierBranch val="init"/>
        </dgm:presLayoutVars>
      </dgm:prSet>
      <dgm:spPr/>
    </dgm:pt>
    <dgm:pt modelId="{361AF002-5515-4D1A-9280-E8785CCD4239}" type="pres">
      <dgm:prSet presAssocID="{626FD0F7-CBB3-44ED-B120-A4297C9C35E4}" presName="rootComposite" presStyleCnt="0"/>
      <dgm:spPr/>
    </dgm:pt>
    <dgm:pt modelId="{C519DD23-68F7-44A0-B5E9-FB107F93BA1C}" type="pres">
      <dgm:prSet presAssocID="{626FD0F7-CBB3-44ED-B120-A4297C9C35E4}" presName="rootText" presStyleLbl="node2" presStyleIdx="4" presStyleCnt="7">
        <dgm:presLayoutVars>
          <dgm:chPref val="3"/>
        </dgm:presLayoutVars>
      </dgm:prSet>
      <dgm:spPr/>
    </dgm:pt>
    <dgm:pt modelId="{67524B21-67E0-4CCF-92FF-D3AF5971F30E}" type="pres">
      <dgm:prSet presAssocID="{626FD0F7-CBB3-44ED-B120-A4297C9C35E4}" presName="rootConnector" presStyleLbl="node2" presStyleIdx="4" presStyleCnt="7"/>
      <dgm:spPr/>
    </dgm:pt>
    <dgm:pt modelId="{A81254E3-EF2A-4B5F-855E-551A126013DC}" type="pres">
      <dgm:prSet presAssocID="{626FD0F7-CBB3-44ED-B120-A4297C9C35E4}" presName="hierChild4" presStyleCnt="0"/>
      <dgm:spPr/>
    </dgm:pt>
    <dgm:pt modelId="{69F65C28-A5DD-4AD6-BC08-F8A70AE861BA}" type="pres">
      <dgm:prSet presAssocID="{626FD0F7-CBB3-44ED-B120-A4297C9C35E4}" presName="hierChild5" presStyleCnt="0"/>
      <dgm:spPr/>
    </dgm:pt>
    <dgm:pt modelId="{165711E9-A4BB-4445-AE1C-DBAEA6490E9D}" type="pres">
      <dgm:prSet presAssocID="{09BC2D43-00BD-4DA1-81DF-B5F9C1DC0275}" presName="Name37" presStyleLbl="parChTrans1D2" presStyleIdx="5" presStyleCnt="8"/>
      <dgm:spPr/>
    </dgm:pt>
    <dgm:pt modelId="{9D907CBA-B5D0-4E61-A2AA-51C35A6634FD}" type="pres">
      <dgm:prSet presAssocID="{07C2BA96-C405-4886-AC2F-3D52C59CE515}" presName="hierRoot2" presStyleCnt="0">
        <dgm:presLayoutVars>
          <dgm:hierBranch val="init"/>
        </dgm:presLayoutVars>
      </dgm:prSet>
      <dgm:spPr/>
    </dgm:pt>
    <dgm:pt modelId="{583784B7-FF27-46A6-B04E-B0C3DFC23701}" type="pres">
      <dgm:prSet presAssocID="{07C2BA96-C405-4886-AC2F-3D52C59CE515}" presName="rootComposite" presStyleCnt="0"/>
      <dgm:spPr/>
    </dgm:pt>
    <dgm:pt modelId="{836478CA-1E3B-455E-AFF4-09C64F8F8680}" type="pres">
      <dgm:prSet presAssocID="{07C2BA96-C405-4886-AC2F-3D52C59CE515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325A441-13FF-4949-A2D1-13A1F68B583A}" type="pres">
      <dgm:prSet presAssocID="{07C2BA96-C405-4886-AC2F-3D52C59CE515}" presName="rootConnector" presStyleLbl="node2" presStyleIdx="5" presStyleCnt="7"/>
      <dgm:spPr/>
    </dgm:pt>
    <dgm:pt modelId="{A7CAC032-BA84-4A15-9762-634F4B8693D7}" type="pres">
      <dgm:prSet presAssocID="{07C2BA96-C405-4886-AC2F-3D52C59CE515}" presName="hierChild4" presStyleCnt="0"/>
      <dgm:spPr/>
    </dgm:pt>
    <dgm:pt modelId="{4713403F-8DF0-4B98-94C0-27DC0C3C85D9}" type="pres">
      <dgm:prSet presAssocID="{07C2BA96-C405-4886-AC2F-3D52C59CE515}" presName="hierChild5" presStyleCnt="0"/>
      <dgm:spPr/>
    </dgm:pt>
    <dgm:pt modelId="{E86F9DCF-9858-467E-876C-93F8F4A4272B}" type="pres">
      <dgm:prSet presAssocID="{8FB115EF-0C05-4A33-92DD-DB2397E17BF0}" presName="Name37" presStyleLbl="parChTrans1D2" presStyleIdx="6" presStyleCnt="8"/>
      <dgm:spPr/>
    </dgm:pt>
    <dgm:pt modelId="{4CC128BD-6864-4302-BCE9-B38421A55DE7}" type="pres">
      <dgm:prSet presAssocID="{9C40135E-B0E9-48E6-A72B-9A89737BFF3F}" presName="hierRoot2" presStyleCnt="0">
        <dgm:presLayoutVars>
          <dgm:hierBranch val="init"/>
        </dgm:presLayoutVars>
      </dgm:prSet>
      <dgm:spPr/>
    </dgm:pt>
    <dgm:pt modelId="{A22B736E-6ADF-457E-8C63-4967E1F43C6A}" type="pres">
      <dgm:prSet presAssocID="{9C40135E-B0E9-48E6-A72B-9A89737BFF3F}" presName="rootComposite" presStyleCnt="0"/>
      <dgm:spPr/>
    </dgm:pt>
    <dgm:pt modelId="{8566F97B-E841-4172-BF50-171967DB5C2E}" type="pres">
      <dgm:prSet presAssocID="{9C40135E-B0E9-48E6-A72B-9A89737BFF3F}" presName="rootText" presStyleLbl="node2" presStyleIdx="6" presStyleCnt="7">
        <dgm:presLayoutVars>
          <dgm:chPref val="3"/>
        </dgm:presLayoutVars>
      </dgm:prSet>
      <dgm:spPr/>
    </dgm:pt>
    <dgm:pt modelId="{5DD9CBAE-11C5-4895-9829-29968EB311FB}" type="pres">
      <dgm:prSet presAssocID="{9C40135E-B0E9-48E6-A72B-9A89737BFF3F}" presName="rootConnector" presStyleLbl="node2" presStyleIdx="6" presStyleCnt="7"/>
      <dgm:spPr/>
    </dgm:pt>
    <dgm:pt modelId="{64FE7E9D-3A09-4DD1-890D-11249A858529}" type="pres">
      <dgm:prSet presAssocID="{9C40135E-B0E9-48E6-A72B-9A89737BFF3F}" presName="hierChild4" presStyleCnt="0"/>
      <dgm:spPr/>
    </dgm:pt>
    <dgm:pt modelId="{C52638F1-727B-4A47-A76C-28BE50640A68}" type="pres">
      <dgm:prSet presAssocID="{9C40135E-B0E9-48E6-A72B-9A89737BFF3F}" presName="hierChild5" presStyleCnt="0"/>
      <dgm:spPr/>
    </dgm:pt>
    <dgm:pt modelId="{03906412-F378-458E-899C-90411D230C9C}" type="pres">
      <dgm:prSet presAssocID="{F7F34C40-D9C7-4CA0-AFD7-886A4EF48198}" presName="hierChild3" presStyleCnt="0"/>
      <dgm:spPr/>
    </dgm:pt>
    <dgm:pt modelId="{4A2D03C3-9015-4A3E-99A7-904692DFF321}" type="pres">
      <dgm:prSet presAssocID="{08408CD3-75E1-44DB-9C8F-4E061B46D138}" presName="Name111" presStyleLbl="parChTrans1D2" presStyleIdx="7" presStyleCnt="8"/>
      <dgm:spPr/>
    </dgm:pt>
    <dgm:pt modelId="{10928BB0-738D-4A97-84E2-A161E318612B}" type="pres">
      <dgm:prSet presAssocID="{90A4741B-46BD-4CA1-8AEE-A9F913D4B91F}" presName="hierRoot3" presStyleCnt="0">
        <dgm:presLayoutVars>
          <dgm:hierBranch val="init"/>
        </dgm:presLayoutVars>
      </dgm:prSet>
      <dgm:spPr/>
    </dgm:pt>
    <dgm:pt modelId="{789B41CA-47AA-43D7-B4BE-117B29098C27}" type="pres">
      <dgm:prSet presAssocID="{90A4741B-46BD-4CA1-8AEE-A9F913D4B91F}" presName="rootComposite3" presStyleCnt="0"/>
      <dgm:spPr/>
    </dgm:pt>
    <dgm:pt modelId="{CFF53A49-F54A-47F5-B8A0-60FE257B84BE}" type="pres">
      <dgm:prSet presAssocID="{90A4741B-46BD-4CA1-8AEE-A9F913D4B91F}" presName="rootText3" presStyleLbl="asst1" presStyleIdx="0" presStyleCnt="1">
        <dgm:presLayoutVars>
          <dgm:chPref val="3"/>
        </dgm:presLayoutVars>
      </dgm:prSet>
      <dgm:spPr/>
    </dgm:pt>
    <dgm:pt modelId="{0EA4030F-1964-48FF-8C13-E3C80C8E593D}" type="pres">
      <dgm:prSet presAssocID="{90A4741B-46BD-4CA1-8AEE-A9F913D4B91F}" presName="rootConnector3" presStyleLbl="asst1" presStyleIdx="0" presStyleCnt="1"/>
      <dgm:spPr/>
    </dgm:pt>
    <dgm:pt modelId="{BEC5E818-849F-4E49-AD2A-FD1894AD0E6A}" type="pres">
      <dgm:prSet presAssocID="{90A4741B-46BD-4CA1-8AEE-A9F913D4B91F}" presName="hierChild6" presStyleCnt="0"/>
      <dgm:spPr/>
    </dgm:pt>
    <dgm:pt modelId="{2A38BE39-7CA5-4B31-957A-EFD73F626F0B}" type="pres">
      <dgm:prSet presAssocID="{90A4741B-46BD-4CA1-8AEE-A9F913D4B91F}" presName="hierChild7" presStyleCnt="0"/>
      <dgm:spPr/>
    </dgm:pt>
  </dgm:ptLst>
  <dgm:cxnLst>
    <dgm:cxn modelId="{0F4D6D58-048D-4049-989A-8F9BFD53BD93}" type="presOf" srcId="{90A4741B-46BD-4CA1-8AEE-A9F913D4B91F}" destId="{CFF53A49-F54A-47F5-B8A0-60FE257B84BE}" srcOrd="0" destOrd="0" presId="urn:microsoft.com/office/officeart/2005/8/layout/orgChart1"/>
    <dgm:cxn modelId="{5151F648-042D-465A-8FFD-20FE9A7D9ABE}" type="presOf" srcId="{F146361F-8A02-4EB8-A93E-8B5F3EB03658}" destId="{3A6485E6-67AA-4B86-8DC2-ABF80DE95A09}" srcOrd="0" destOrd="0" presId="urn:microsoft.com/office/officeart/2005/8/layout/orgChart1"/>
    <dgm:cxn modelId="{51FD415B-4984-47DB-BE43-ACD15BEEAA09}" type="presOf" srcId="{07C2BA96-C405-4886-AC2F-3D52C59CE515}" destId="{0325A441-13FF-4949-A2D1-13A1F68B583A}" srcOrd="1" destOrd="0" presId="urn:microsoft.com/office/officeart/2005/8/layout/orgChart1"/>
    <dgm:cxn modelId="{7250FCF0-5E34-4FA5-AA68-A0286A45B67A}" type="presOf" srcId="{626FD0F7-CBB3-44ED-B120-A4297C9C35E4}" destId="{67524B21-67E0-4CCF-92FF-D3AF5971F30E}" srcOrd="1" destOrd="0" presId="urn:microsoft.com/office/officeart/2005/8/layout/orgChart1"/>
    <dgm:cxn modelId="{AA46A12E-C042-4A60-B764-F441F7BDBCA1}" type="presOf" srcId="{CF877F0F-85C5-41C0-B709-2169E46481CD}" destId="{57CB83A1-3516-4584-82FC-E96F60EB2462}" srcOrd="0" destOrd="0" presId="urn:microsoft.com/office/officeart/2005/8/layout/orgChart1"/>
    <dgm:cxn modelId="{36D5DA84-E8B8-43AB-AA7D-2451C49AB0F8}" type="presOf" srcId="{F7F34C40-D9C7-4CA0-AFD7-886A4EF48198}" destId="{7FDEA96E-EE2A-4F21-B600-05D72A1E758C}" srcOrd="1" destOrd="0" presId="urn:microsoft.com/office/officeart/2005/8/layout/orgChart1"/>
    <dgm:cxn modelId="{FBFBE63D-3299-4882-8F41-6C540A59B4BE}" type="presOf" srcId="{3E416862-0782-40EF-8465-96656A485128}" destId="{B6E050C9-3FAA-454B-B937-2098C3E1B8D7}" srcOrd="0" destOrd="0" presId="urn:microsoft.com/office/officeart/2005/8/layout/orgChart1"/>
    <dgm:cxn modelId="{5E38611B-1CB3-4F2A-B567-B8544E8496A5}" srcId="{F7F34C40-D9C7-4CA0-AFD7-886A4EF48198}" destId="{626FD0F7-CBB3-44ED-B120-A4297C9C35E4}" srcOrd="5" destOrd="0" parTransId="{F146361F-8A02-4EB8-A93E-8B5F3EB03658}" sibTransId="{CA65FC73-58D5-48A9-A867-E9FFB1DDCF07}"/>
    <dgm:cxn modelId="{D161DF9F-5C11-4CD2-B88F-7B9530363F2A}" type="presOf" srcId="{BF27A03F-210B-4BA1-A255-850C65C949AC}" destId="{F0F61DEA-7EF3-41DF-8B4A-E89E6CE334BA}" srcOrd="0" destOrd="0" presId="urn:microsoft.com/office/officeart/2005/8/layout/orgChart1"/>
    <dgm:cxn modelId="{7DAA9A0C-3DDE-4BA7-BD19-85DC0A7CACB1}" type="presOf" srcId="{23A8D5F4-4778-4829-BFF7-AA06D677B2BE}" destId="{A03E1D40-D551-47EB-ADF9-02827BEDCF70}" srcOrd="0" destOrd="0" presId="urn:microsoft.com/office/officeart/2005/8/layout/orgChart1"/>
    <dgm:cxn modelId="{99D8555A-FB13-4B56-963F-4311C14D3110}" type="presOf" srcId="{626FD0F7-CBB3-44ED-B120-A4297C9C35E4}" destId="{C519DD23-68F7-44A0-B5E9-FB107F93BA1C}" srcOrd="0" destOrd="0" presId="urn:microsoft.com/office/officeart/2005/8/layout/orgChart1"/>
    <dgm:cxn modelId="{2F373C8D-8421-40A3-A768-0A9F4F0084FE}" type="presOf" srcId="{90A4741B-46BD-4CA1-8AEE-A9F913D4B91F}" destId="{0EA4030F-1964-48FF-8C13-E3C80C8E593D}" srcOrd="1" destOrd="0" presId="urn:microsoft.com/office/officeart/2005/8/layout/orgChart1"/>
    <dgm:cxn modelId="{7032A74F-2695-4C30-A5D7-CC311204B83D}" type="presOf" srcId="{24EC5CEC-8E24-4811-B38C-43F2C352C24F}" destId="{85067D2D-B119-40D2-BDE7-C782A7078D7B}" srcOrd="0" destOrd="0" presId="urn:microsoft.com/office/officeart/2005/8/layout/orgChart1"/>
    <dgm:cxn modelId="{72631BC5-B6A8-4A58-916D-7CB980C9AFE4}" type="presOf" srcId="{BF27A03F-210B-4BA1-A255-850C65C949AC}" destId="{396E2640-9CE7-4226-9A3D-4DD92DAADC51}" srcOrd="1" destOrd="0" presId="urn:microsoft.com/office/officeart/2005/8/layout/orgChart1"/>
    <dgm:cxn modelId="{12E83E1B-008B-43CF-B371-8FC59CF63F62}" type="presOf" srcId="{F7F34C40-D9C7-4CA0-AFD7-886A4EF48198}" destId="{A71E7EF6-9DD9-4D2B-875B-2B5F45B87876}" srcOrd="0" destOrd="0" presId="urn:microsoft.com/office/officeart/2005/8/layout/orgChart1"/>
    <dgm:cxn modelId="{8D380F0F-1FB3-4329-BDA0-52F639311062}" type="presOf" srcId="{D340161D-E092-4E3F-910B-0E606E76FB8D}" destId="{05B5A91A-0326-43D2-8C59-E93A8DB379DB}" srcOrd="0" destOrd="0" presId="urn:microsoft.com/office/officeart/2005/8/layout/orgChart1"/>
    <dgm:cxn modelId="{47CCB41D-013A-4208-B855-24CA07840158}" type="presOf" srcId="{8FB115EF-0C05-4A33-92DD-DB2397E17BF0}" destId="{E86F9DCF-9858-467E-876C-93F8F4A4272B}" srcOrd="0" destOrd="0" presId="urn:microsoft.com/office/officeart/2005/8/layout/orgChart1"/>
    <dgm:cxn modelId="{8D46B77A-40A4-4765-8BB2-FC86490A68C6}" type="presOf" srcId="{08408CD3-75E1-44DB-9C8F-4E061B46D138}" destId="{4A2D03C3-9015-4A3E-99A7-904692DFF321}" srcOrd="0" destOrd="0" presId="urn:microsoft.com/office/officeart/2005/8/layout/orgChart1"/>
    <dgm:cxn modelId="{61001176-AF9E-4921-94BA-4907202257BD}" type="presOf" srcId="{07C2BA96-C405-4886-AC2F-3D52C59CE515}" destId="{836478CA-1E3B-455E-AFF4-09C64F8F8680}" srcOrd="0" destOrd="0" presId="urn:microsoft.com/office/officeart/2005/8/layout/orgChart1"/>
    <dgm:cxn modelId="{E33B0997-E735-4740-B9E3-34BB6B3DD19B}" srcId="{F7F34C40-D9C7-4CA0-AFD7-886A4EF48198}" destId="{07C2BA96-C405-4886-AC2F-3D52C59CE515}" srcOrd="6" destOrd="0" parTransId="{09BC2D43-00BD-4DA1-81DF-B5F9C1DC0275}" sibTransId="{E91EEC6F-719D-4533-A461-792907534FDF}"/>
    <dgm:cxn modelId="{9090D662-E547-4DDE-9EBD-2380728AB317}" type="presOf" srcId="{63EDC0BF-05AE-4516-A734-078541D112CF}" destId="{9B17FB73-173F-4E29-AB25-3F2CAE764F80}" srcOrd="0" destOrd="0" presId="urn:microsoft.com/office/officeart/2005/8/layout/orgChart1"/>
    <dgm:cxn modelId="{B23B70E7-9CC7-46E3-8DC3-07591FD42F11}" srcId="{F7F34C40-D9C7-4CA0-AFD7-886A4EF48198}" destId="{9C40135E-B0E9-48E6-A72B-9A89737BFF3F}" srcOrd="7" destOrd="0" parTransId="{8FB115EF-0C05-4A33-92DD-DB2397E17BF0}" sibTransId="{96D89377-6627-4575-855C-75E61B11A0D9}"/>
    <dgm:cxn modelId="{945193BE-B475-4FF0-928A-D7BB782FDB58}" type="presOf" srcId="{64224C4C-9550-4172-A97E-1C6815879BA7}" destId="{3D93712C-07B7-4D74-8E58-C8F21CAE827E}" srcOrd="0" destOrd="0" presId="urn:microsoft.com/office/officeart/2005/8/layout/orgChart1"/>
    <dgm:cxn modelId="{084BC9A5-8596-487D-B1BD-F3F29FCF42FC}" type="presOf" srcId="{64224C4C-9550-4172-A97E-1C6815879BA7}" destId="{E0146590-19D4-4C9E-BDA9-9A76B2AC62B4}" srcOrd="1" destOrd="0" presId="urn:microsoft.com/office/officeart/2005/8/layout/orgChart1"/>
    <dgm:cxn modelId="{AF2D310C-BBA8-4BAC-BAFB-E8CEA69300AA}" type="presOf" srcId="{D340161D-E092-4E3F-910B-0E606E76FB8D}" destId="{5F3E6BAF-735C-41E1-B532-1B62EA8B5822}" srcOrd="1" destOrd="0" presId="urn:microsoft.com/office/officeart/2005/8/layout/orgChart1"/>
    <dgm:cxn modelId="{9B3024A3-1106-4876-B3F5-76B1A7848A04}" srcId="{F7F34C40-D9C7-4CA0-AFD7-886A4EF48198}" destId="{CF877F0F-85C5-41C0-B709-2169E46481CD}" srcOrd="4" destOrd="0" parTransId="{63EDC0BF-05AE-4516-A734-078541D112CF}" sibTransId="{126F408F-622F-40E3-91CB-0A4E998F0DD3}"/>
    <dgm:cxn modelId="{ACCCBA16-9AC7-4A6F-BF20-54931261D5E6}" type="presOf" srcId="{CF877F0F-85C5-41C0-B709-2169E46481CD}" destId="{57280E3D-59D3-4BFD-9B6E-2D6CE272EFFB}" srcOrd="1" destOrd="0" presId="urn:microsoft.com/office/officeart/2005/8/layout/orgChart1"/>
    <dgm:cxn modelId="{33720777-26A3-4C6E-891E-808ED69D792F}" srcId="{F7F34C40-D9C7-4CA0-AFD7-886A4EF48198}" destId="{90A4741B-46BD-4CA1-8AEE-A9F913D4B91F}" srcOrd="0" destOrd="0" parTransId="{08408CD3-75E1-44DB-9C8F-4E061B46D138}" sibTransId="{470B9BE5-D211-47F7-8890-14F386C8DFE3}"/>
    <dgm:cxn modelId="{F151443A-2C5A-4D08-B096-9FEFFC43C64F}" srcId="{F7F34C40-D9C7-4CA0-AFD7-886A4EF48198}" destId="{BF27A03F-210B-4BA1-A255-850C65C949AC}" srcOrd="2" destOrd="0" parTransId="{3E416862-0782-40EF-8465-96656A485128}" sibTransId="{75981C85-1806-40D4-B8A8-5F4DD8200A85}"/>
    <dgm:cxn modelId="{1D0696DE-ECAB-4FE2-97F9-713FD3DA5B28}" srcId="{F7F34C40-D9C7-4CA0-AFD7-886A4EF48198}" destId="{64224C4C-9550-4172-A97E-1C6815879BA7}" srcOrd="3" destOrd="0" parTransId="{F319FC09-2746-4475-9E8D-D4955BA2C66B}" sibTransId="{92F5ADDA-3806-4026-8283-9966C41F8243}"/>
    <dgm:cxn modelId="{A0ECAA67-014E-4429-AFDE-11D80A9173AF}" type="presOf" srcId="{09BC2D43-00BD-4DA1-81DF-B5F9C1DC0275}" destId="{165711E9-A4BB-4445-AE1C-DBAEA6490E9D}" srcOrd="0" destOrd="0" presId="urn:microsoft.com/office/officeart/2005/8/layout/orgChart1"/>
    <dgm:cxn modelId="{EF8BD3AB-344C-4F25-8431-DA6817468A97}" srcId="{23A8D5F4-4778-4829-BFF7-AA06D677B2BE}" destId="{F7F34C40-D9C7-4CA0-AFD7-886A4EF48198}" srcOrd="0" destOrd="0" parTransId="{C0CE865C-26DD-4373-8611-114EF435FBF3}" sibTransId="{09D32634-33DF-4DA0-BE4D-5DB6484A18F1}"/>
    <dgm:cxn modelId="{EDACE804-3DA2-453E-B551-C7D4B1557CC8}" type="presOf" srcId="{9C40135E-B0E9-48E6-A72B-9A89737BFF3F}" destId="{5DD9CBAE-11C5-4895-9829-29968EB311FB}" srcOrd="1" destOrd="0" presId="urn:microsoft.com/office/officeart/2005/8/layout/orgChart1"/>
    <dgm:cxn modelId="{0180C4A1-A2AD-46D4-B874-8C736F89EC0F}" type="presOf" srcId="{F319FC09-2746-4475-9E8D-D4955BA2C66B}" destId="{E048D727-ED43-4890-BD90-BCF3AC875E79}" srcOrd="0" destOrd="0" presId="urn:microsoft.com/office/officeart/2005/8/layout/orgChart1"/>
    <dgm:cxn modelId="{FDA72232-267D-417E-8A31-CB0A2E2AA989}" srcId="{F7F34C40-D9C7-4CA0-AFD7-886A4EF48198}" destId="{D340161D-E092-4E3F-910B-0E606E76FB8D}" srcOrd="1" destOrd="0" parTransId="{24EC5CEC-8E24-4811-B38C-43F2C352C24F}" sibTransId="{4AF81395-6744-43F0-A560-D2BC9967F0A3}"/>
    <dgm:cxn modelId="{0256E7C4-E4EC-4779-ABAB-C6AE78265CB1}" type="presOf" srcId="{9C40135E-B0E9-48E6-A72B-9A89737BFF3F}" destId="{8566F97B-E841-4172-BF50-171967DB5C2E}" srcOrd="0" destOrd="0" presId="urn:microsoft.com/office/officeart/2005/8/layout/orgChart1"/>
    <dgm:cxn modelId="{50F9AD9E-BEFB-4D83-ACE1-207F0AD4A60E}" type="presParOf" srcId="{A03E1D40-D551-47EB-ADF9-02827BEDCF70}" destId="{3672A6AA-B0A9-4758-8408-879099749EEC}" srcOrd="0" destOrd="0" presId="urn:microsoft.com/office/officeart/2005/8/layout/orgChart1"/>
    <dgm:cxn modelId="{3885D529-F0E3-427E-AA4D-DF39BA6F6677}" type="presParOf" srcId="{3672A6AA-B0A9-4758-8408-879099749EEC}" destId="{1AE99B5D-1B5F-4B04-92F8-4FB2F4B6800E}" srcOrd="0" destOrd="0" presId="urn:microsoft.com/office/officeart/2005/8/layout/orgChart1"/>
    <dgm:cxn modelId="{7537FACF-4CA0-4AB3-BDDE-2CEE9AEC0625}" type="presParOf" srcId="{1AE99B5D-1B5F-4B04-92F8-4FB2F4B6800E}" destId="{A71E7EF6-9DD9-4D2B-875B-2B5F45B87876}" srcOrd="0" destOrd="0" presId="urn:microsoft.com/office/officeart/2005/8/layout/orgChart1"/>
    <dgm:cxn modelId="{0CEC4E3B-D97D-47EC-9050-12243112452B}" type="presParOf" srcId="{1AE99B5D-1B5F-4B04-92F8-4FB2F4B6800E}" destId="{7FDEA96E-EE2A-4F21-B600-05D72A1E758C}" srcOrd="1" destOrd="0" presId="urn:microsoft.com/office/officeart/2005/8/layout/orgChart1"/>
    <dgm:cxn modelId="{842063D1-9174-4FD2-9948-88F5E6B50860}" type="presParOf" srcId="{3672A6AA-B0A9-4758-8408-879099749EEC}" destId="{3668E6CC-6B7E-48F1-98DE-F7D9FCD1F433}" srcOrd="1" destOrd="0" presId="urn:microsoft.com/office/officeart/2005/8/layout/orgChart1"/>
    <dgm:cxn modelId="{3083A60C-E137-45E5-A6D8-4A9F43AFD91D}" type="presParOf" srcId="{3668E6CC-6B7E-48F1-98DE-F7D9FCD1F433}" destId="{85067D2D-B119-40D2-BDE7-C782A7078D7B}" srcOrd="0" destOrd="0" presId="urn:microsoft.com/office/officeart/2005/8/layout/orgChart1"/>
    <dgm:cxn modelId="{02C5B991-22AB-40FD-A7A2-5C5F04F8708F}" type="presParOf" srcId="{3668E6CC-6B7E-48F1-98DE-F7D9FCD1F433}" destId="{FF766D1C-0A5F-4506-916C-8940FD3033A7}" srcOrd="1" destOrd="0" presId="urn:microsoft.com/office/officeart/2005/8/layout/orgChart1"/>
    <dgm:cxn modelId="{581033B3-8ED1-4637-BF6C-B71D3322189B}" type="presParOf" srcId="{FF766D1C-0A5F-4506-916C-8940FD3033A7}" destId="{887294D2-4DC1-41A1-96CC-A2FFAF7763D8}" srcOrd="0" destOrd="0" presId="urn:microsoft.com/office/officeart/2005/8/layout/orgChart1"/>
    <dgm:cxn modelId="{72E6147D-21EE-49CE-BB11-2E6A54948C63}" type="presParOf" srcId="{887294D2-4DC1-41A1-96CC-A2FFAF7763D8}" destId="{05B5A91A-0326-43D2-8C59-E93A8DB379DB}" srcOrd="0" destOrd="0" presId="urn:microsoft.com/office/officeart/2005/8/layout/orgChart1"/>
    <dgm:cxn modelId="{8644BB67-8FF8-403B-981C-A3611C153316}" type="presParOf" srcId="{887294D2-4DC1-41A1-96CC-A2FFAF7763D8}" destId="{5F3E6BAF-735C-41E1-B532-1B62EA8B5822}" srcOrd="1" destOrd="0" presId="urn:microsoft.com/office/officeart/2005/8/layout/orgChart1"/>
    <dgm:cxn modelId="{4CB121D6-0270-4B5A-B7EF-6724DFD7FBCA}" type="presParOf" srcId="{FF766D1C-0A5F-4506-916C-8940FD3033A7}" destId="{58F12614-A144-4194-AD53-C98DC2D66D5F}" srcOrd="1" destOrd="0" presId="urn:microsoft.com/office/officeart/2005/8/layout/orgChart1"/>
    <dgm:cxn modelId="{554AD46D-D78E-4A7E-A72F-87405C99619F}" type="presParOf" srcId="{FF766D1C-0A5F-4506-916C-8940FD3033A7}" destId="{12F9F49B-6F89-4495-8FAF-5B8A43D0CB15}" srcOrd="2" destOrd="0" presId="urn:microsoft.com/office/officeart/2005/8/layout/orgChart1"/>
    <dgm:cxn modelId="{1A9D945B-C2F9-47AE-8DC9-C84EF9CB5FFB}" type="presParOf" srcId="{3668E6CC-6B7E-48F1-98DE-F7D9FCD1F433}" destId="{B6E050C9-3FAA-454B-B937-2098C3E1B8D7}" srcOrd="2" destOrd="0" presId="urn:microsoft.com/office/officeart/2005/8/layout/orgChart1"/>
    <dgm:cxn modelId="{D53844C9-558F-4DFF-AB3E-1BEE3E9F274D}" type="presParOf" srcId="{3668E6CC-6B7E-48F1-98DE-F7D9FCD1F433}" destId="{00CAFCD1-4209-426D-AF30-7DDAA76A4835}" srcOrd="3" destOrd="0" presId="urn:microsoft.com/office/officeart/2005/8/layout/orgChart1"/>
    <dgm:cxn modelId="{8DBE1AC8-6B74-4CD9-B4E4-F2684B246DBF}" type="presParOf" srcId="{00CAFCD1-4209-426D-AF30-7DDAA76A4835}" destId="{E356BC00-1154-4372-B89B-35E801B51E9C}" srcOrd="0" destOrd="0" presId="urn:microsoft.com/office/officeart/2005/8/layout/orgChart1"/>
    <dgm:cxn modelId="{E2BD2D19-C212-4D81-8C97-2E09FE93B094}" type="presParOf" srcId="{E356BC00-1154-4372-B89B-35E801B51E9C}" destId="{F0F61DEA-7EF3-41DF-8B4A-E89E6CE334BA}" srcOrd="0" destOrd="0" presId="urn:microsoft.com/office/officeart/2005/8/layout/orgChart1"/>
    <dgm:cxn modelId="{E6CED806-F32D-4A28-9E98-FADCC75584F3}" type="presParOf" srcId="{E356BC00-1154-4372-B89B-35E801B51E9C}" destId="{396E2640-9CE7-4226-9A3D-4DD92DAADC51}" srcOrd="1" destOrd="0" presId="urn:microsoft.com/office/officeart/2005/8/layout/orgChart1"/>
    <dgm:cxn modelId="{F4CAE2B5-EA91-4531-8709-C66CADCC8E01}" type="presParOf" srcId="{00CAFCD1-4209-426D-AF30-7DDAA76A4835}" destId="{CACEE981-78E1-420E-916B-3B624E07ECCC}" srcOrd="1" destOrd="0" presId="urn:microsoft.com/office/officeart/2005/8/layout/orgChart1"/>
    <dgm:cxn modelId="{2CFDB6A8-4888-4816-AE76-3806811B59E5}" type="presParOf" srcId="{00CAFCD1-4209-426D-AF30-7DDAA76A4835}" destId="{7A7FE578-E6FE-4452-96A8-8DF0F0904026}" srcOrd="2" destOrd="0" presId="urn:microsoft.com/office/officeart/2005/8/layout/orgChart1"/>
    <dgm:cxn modelId="{51BC0E56-3D6A-4E4D-ACAF-2904EE31FBD9}" type="presParOf" srcId="{3668E6CC-6B7E-48F1-98DE-F7D9FCD1F433}" destId="{E048D727-ED43-4890-BD90-BCF3AC875E79}" srcOrd="4" destOrd="0" presId="urn:microsoft.com/office/officeart/2005/8/layout/orgChart1"/>
    <dgm:cxn modelId="{122E9D17-41AF-44DE-B676-BAC0483EF57A}" type="presParOf" srcId="{3668E6CC-6B7E-48F1-98DE-F7D9FCD1F433}" destId="{1ADB754A-052A-481F-B226-9BAF87CE9463}" srcOrd="5" destOrd="0" presId="urn:microsoft.com/office/officeart/2005/8/layout/orgChart1"/>
    <dgm:cxn modelId="{E17F2B3D-D7FD-4C6F-AB0F-CB71F799EDEF}" type="presParOf" srcId="{1ADB754A-052A-481F-B226-9BAF87CE9463}" destId="{814FAB4C-FB6F-46EA-AB54-6A56ED7E1FE5}" srcOrd="0" destOrd="0" presId="urn:microsoft.com/office/officeart/2005/8/layout/orgChart1"/>
    <dgm:cxn modelId="{F129CEF2-4934-43F9-B3C5-2E2388CCBDEB}" type="presParOf" srcId="{814FAB4C-FB6F-46EA-AB54-6A56ED7E1FE5}" destId="{3D93712C-07B7-4D74-8E58-C8F21CAE827E}" srcOrd="0" destOrd="0" presId="urn:microsoft.com/office/officeart/2005/8/layout/orgChart1"/>
    <dgm:cxn modelId="{4C6FE7E4-90BB-4F79-89ED-C9B9B7BEBB1C}" type="presParOf" srcId="{814FAB4C-FB6F-46EA-AB54-6A56ED7E1FE5}" destId="{E0146590-19D4-4C9E-BDA9-9A76B2AC62B4}" srcOrd="1" destOrd="0" presId="urn:microsoft.com/office/officeart/2005/8/layout/orgChart1"/>
    <dgm:cxn modelId="{5EB60360-EC23-434D-866E-623CBAD31DCC}" type="presParOf" srcId="{1ADB754A-052A-481F-B226-9BAF87CE9463}" destId="{76F67CD5-E417-4DE6-A425-B28144B63570}" srcOrd="1" destOrd="0" presId="urn:microsoft.com/office/officeart/2005/8/layout/orgChart1"/>
    <dgm:cxn modelId="{C1F1530A-70EC-4799-AD7F-F4D13BABD4D4}" type="presParOf" srcId="{1ADB754A-052A-481F-B226-9BAF87CE9463}" destId="{45E68CF8-C85F-4132-9877-65F9C3F78DE3}" srcOrd="2" destOrd="0" presId="urn:microsoft.com/office/officeart/2005/8/layout/orgChart1"/>
    <dgm:cxn modelId="{72FD3BD1-F82A-49B8-A8D6-F512035851A4}" type="presParOf" srcId="{3668E6CC-6B7E-48F1-98DE-F7D9FCD1F433}" destId="{9B17FB73-173F-4E29-AB25-3F2CAE764F80}" srcOrd="6" destOrd="0" presId="urn:microsoft.com/office/officeart/2005/8/layout/orgChart1"/>
    <dgm:cxn modelId="{436B3F9D-079D-45A3-B55B-604FA2ECA4EA}" type="presParOf" srcId="{3668E6CC-6B7E-48F1-98DE-F7D9FCD1F433}" destId="{13A2199F-5C86-42E9-8F3F-B0D3978C32D7}" srcOrd="7" destOrd="0" presId="urn:microsoft.com/office/officeart/2005/8/layout/orgChart1"/>
    <dgm:cxn modelId="{5FD82D85-178C-4B70-8DAB-446FDECCDDB1}" type="presParOf" srcId="{13A2199F-5C86-42E9-8F3F-B0D3978C32D7}" destId="{A591AEC2-1593-4AC9-AC87-736A89E8AA7A}" srcOrd="0" destOrd="0" presId="urn:microsoft.com/office/officeart/2005/8/layout/orgChart1"/>
    <dgm:cxn modelId="{5757C10A-A261-42EF-A9CB-EDF5B1AC2B7E}" type="presParOf" srcId="{A591AEC2-1593-4AC9-AC87-736A89E8AA7A}" destId="{57CB83A1-3516-4584-82FC-E96F60EB2462}" srcOrd="0" destOrd="0" presId="urn:microsoft.com/office/officeart/2005/8/layout/orgChart1"/>
    <dgm:cxn modelId="{7FA2FF12-1761-4C83-8709-7E84CF420783}" type="presParOf" srcId="{A591AEC2-1593-4AC9-AC87-736A89E8AA7A}" destId="{57280E3D-59D3-4BFD-9B6E-2D6CE272EFFB}" srcOrd="1" destOrd="0" presId="urn:microsoft.com/office/officeart/2005/8/layout/orgChart1"/>
    <dgm:cxn modelId="{1079A8FA-6CD3-47B7-95B9-A2DF1199E4AA}" type="presParOf" srcId="{13A2199F-5C86-42E9-8F3F-B0D3978C32D7}" destId="{3D0E7C46-F52C-43D7-9F94-0EAFD81EDBB0}" srcOrd="1" destOrd="0" presId="urn:microsoft.com/office/officeart/2005/8/layout/orgChart1"/>
    <dgm:cxn modelId="{57277E43-30C5-4C80-9398-5BE1BE31A68C}" type="presParOf" srcId="{13A2199F-5C86-42E9-8F3F-B0D3978C32D7}" destId="{67B6424A-0766-412D-AFCF-AE8FF630E04B}" srcOrd="2" destOrd="0" presId="urn:microsoft.com/office/officeart/2005/8/layout/orgChart1"/>
    <dgm:cxn modelId="{AC7C6969-6C98-4E5A-B073-C1E291045126}" type="presParOf" srcId="{3668E6CC-6B7E-48F1-98DE-F7D9FCD1F433}" destId="{3A6485E6-67AA-4B86-8DC2-ABF80DE95A09}" srcOrd="8" destOrd="0" presId="urn:microsoft.com/office/officeart/2005/8/layout/orgChart1"/>
    <dgm:cxn modelId="{B21E50B6-C2F1-40C7-8F47-E077C6F33CB2}" type="presParOf" srcId="{3668E6CC-6B7E-48F1-98DE-F7D9FCD1F433}" destId="{D408C482-96F5-4D64-B100-BF6729CCFC35}" srcOrd="9" destOrd="0" presId="urn:microsoft.com/office/officeart/2005/8/layout/orgChart1"/>
    <dgm:cxn modelId="{47E743B8-109F-4B7B-9EEC-31889B8F5A3D}" type="presParOf" srcId="{D408C482-96F5-4D64-B100-BF6729CCFC35}" destId="{361AF002-5515-4D1A-9280-E8785CCD4239}" srcOrd="0" destOrd="0" presId="urn:microsoft.com/office/officeart/2005/8/layout/orgChart1"/>
    <dgm:cxn modelId="{7E1CAFB3-74FA-4105-9FFC-F0546F6038D5}" type="presParOf" srcId="{361AF002-5515-4D1A-9280-E8785CCD4239}" destId="{C519DD23-68F7-44A0-B5E9-FB107F93BA1C}" srcOrd="0" destOrd="0" presId="urn:microsoft.com/office/officeart/2005/8/layout/orgChart1"/>
    <dgm:cxn modelId="{193FC71F-9E72-49AC-BAA9-4BF014C4A7E7}" type="presParOf" srcId="{361AF002-5515-4D1A-9280-E8785CCD4239}" destId="{67524B21-67E0-4CCF-92FF-D3AF5971F30E}" srcOrd="1" destOrd="0" presId="urn:microsoft.com/office/officeart/2005/8/layout/orgChart1"/>
    <dgm:cxn modelId="{29A5C5BC-7568-4EE5-8388-464B7B99B659}" type="presParOf" srcId="{D408C482-96F5-4D64-B100-BF6729CCFC35}" destId="{A81254E3-EF2A-4B5F-855E-551A126013DC}" srcOrd="1" destOrd="0" presId="urn:microsoft.com/office/officeart/2005/8/layout/orgChart1"/>
    <dgm:cxn modelId="{1F673C97-9999-4A12-85FE-034B987253A2}" type="presParOf" srcId="{D408C482-96F5-4D64-B100-BF6729CCFC35}" destId="{69F65C28-A5DD-4AD6-BC08-F8A70AE861BA}" srcOrd="2" destOrd="0" presId="urn:microsoft.com/office/officeart/2005/8/layout/orgChart1"/>
    <dgm:cxn modelId="{62DD8BA3-FD4D-437F-A3D9-CEB5312C7664}" type="presParOf" srcId="{3668E6CC-6B7E-48F1-98DE-F7D9FCD1F433}" destId="{165711E9-A4BB-4445-AE1C-DBAEA6490E9D}" srcOrd="10" destOrd="0" presId="urn:microsoft.com/office/officeart/2005/8/layout/orgChart1"/>
    <dgm:cxn modelId="{B5025B8D-7BC0-47AF-9AF6-762141EAB915}" type="presParOf" srcId="{3668E6CC-6B7E-48F1-98DE-F7D9FCD1F433}" destId="{9D907CBA-B5D0-4E61-A2AA-51C35A6634FD}" srcOrd="11" destOrd="0" presId="urn:microsoft.com/office/officeart/2005/8/layout/orgChart1"/>
    <dgm:cxn modelId="{3D9A599D-2A7B-41AA-A47E-EFFDB4FB67CD}" type="presParOf" srcId="{9D907CBA-B5D0-4E61-A2AA-51C35A6634FD}" destId="{583784B7-FF27-46A6-B04E-B0C3DFC23701}" srcOrd="0" destOrd="0" presId="urn:microsoft.com/office/officeart/2005/8/layout/orgChart1"/>
    <dgm:cxn modelId="{134D3684-8F77-474A-B649-0F3FA2EC1CA7}" type="presParOf" srcId="{583784B7-FF27-46A6-B04E-B0C3DFC23701}" destId="{836478CA-1E3B-455E-AFF4-09C64F8F8680}" srcOrd="0" destOrd="0" presId="urn:microsoft.com/office/officeart/2005/8/layout/orgChart1"/>
    <dgm:cxn modelId="{92C4D00C-E862-4246-81EB-7BE7579C3173}" type="presParOf" srcId="{583784B7-FF27-46A6-B04E-B0C3DFC23701}" destId="{0325A441-13FF-4949-A2D1-13A1F68B583A}" srcOrd="1" destOrd="0" presId="urn:microsoft.com/office/officeart/2005/8/layout/orgChart1"/>
    <dgm:cxn modelId="{D0DD41BA-AC0E-44ED-9424-8B6574FE5C79}" type="presParOf" srcId="{9D907CBA-B5D0-4E61-A2AA-51C35A6634FD}" destId="{A7CAC032-BA84-4A15-9762-634F4B8693D7}" srcOrd="1" destOrd="0" presId="urn:microsoft.com/office/officeart/2005/8/layout/orgChart1"/>
    <dgm:cxn modelId="{BC2C063E-921C-4E8A-A7E6-863933FC151A}" type="presParOf" srcId="{9D907CBA-B5D0-4E61-A2AA-51C35A6634FD}" destId="{4713403F-8DF0-4B98-94C0-27DC0C3C85D9}" srcOrd="2" destOrd="0" presId="urn:microsoft.com/office/officeart/2005/8/layout/orgChart1"/>
    <dgm:cxn modelId="{2EDCB53C-FD42-4F0C-AA93-C94F5547DD35}" type="presParOf" srcId="{3668E6CC-6B7E-48F1-98DE-F7D9FCD1F433}" destId="{E86F9DCF-9858-467E-876C-93F8F4A4272B}" srcOrd="12" destOrd="0" presId="urn:microsoft.com/office/officeart/2005/8/layout/orgChart1"/>
    <dgm:cxn modelId="{0A99629A-A18E-441F-AEDD-44FE25A3255B}" type="presParOf" srcId="{3668E6CC-6B7E-48F1-98DE-F7D9FCD1F433}" destId="{4CC128BD-6864-4302-BCE9-B38421A55DE7}" srcOrd="13" destOrd="0" presId="urn:microsoft.com/office/officeart/2005/8/layout/orgChart1"/>
    <dgm:cxn modelId="{7E6249A4-7309-4BA9-89E6-63E72C7BFFF9}" type="presParOf" srcId="{4CC128BD-6864-4302-BCE9-B38421A55DE7}" destId="{A22B736E-6ADF-457E-8C63-4967E1F43C6A}" srcOrd="0" destOrd="0" presId="urn:microsoft.com/office/officeart/2005/8/layout/orgChart1"/>
    <dgm:cxn modelId="{8258BF16-18DA-45B3-A937-E4375874DC84}" type="presParOf" srcId="{A22B736E-6ADF-457E-8C63-4967E1F43C6A}" destId="{8566F97B-E841-4172-BF50-171967DB5C2E}" srcOrd="0" destOrd="0" presId="urn:microsoft.com/office/officeart/2005/8/layout/orgChart1"/>
    <dgm:cxn modelId="{B87E2F27-9AAF-4A87-A23C-EDAA1B448A17}" type="presParOf" srcId="{A22B736E-6ADF-457E-8C63-4967E1F43C6A}" destId="{5DD9CBAE-11C5-4895-9829-29968EB311FB}" srcOrd="1" destOrd="0" presId="urn:microsoft.com/office/officeart/2005/8/layout/orgChart1"/>
    <dgm:cxn modelId="{BA878509-4C5C-45D6-BFFD-0D4CEECB732A}" type="presParOf" srcId="{4CC128BD-6864-4302-BCE9-B38421A55DE7}" destId="{64FE7E9D-3A09-4DD1-890D-11249A858529}" srcOrd="1" destOrd="0" presId="urn:microsoft.com/office/officeart/2005/8/layout/orgChart1"/>
    <dgm:cxn modelId="{FCE802C3-5541-4B9B-8C0A-A4EB3E8FA529}" type="presParOf" srcId="{4CC128BD-6864-4302-BCE9-B38421A55DE7}" destId="{C52638F1-727B-4A47-A76C-28BE50640A68}" srcOrd="2" destOrd="0" presId="urn:microsoft.com/office/officeart/2005/8/layout/orgChart1"/>
    <dgm:cxn modelId="{D0123618-5B55-418C-94F6-F0E0D932DD67}" type="presParOf" srcId="{3672A6AA-B0A9-4758-8408-879099749EEC}" destId="{03906412-F378-458E-899C-90411D230C9C}" srcOrd="2" destOrd="0" presId="urn:microsoft.com/office/officeart/2005/8/layout/orgChart1"/>
    <dgm:cxn modelId="{E7E80D59-F87E-4B3D-8C15-4194D627F5AB}" type="presParOf" srcId="{03906412-F378-458E-899C-90411D230C9C}" destId="{4A2D03C3-9015-4A3E-99A7-904692DFF321}" srcOrd="0" destOrd="0" presId="urn:microsoft.com/office/officeart/2005/8/layout/orgChart1"/>
    <dgm:cxn modelId="{BF89CF9E-D42B-4CAF-8088-74A43B3F5D23}" type="presParOf" srcId="{03906412-F378-458E-899C-90411D230C9C}" destId="{10928BB0-738D-4A97-84E2-A161E318612B}" srcOrd="1" destOrd="0" presId="urn:microsoft.com/office/officeart/2005/8/layout/orgChart1"/>
    <dgm:cxn modelId="{F6CA7C34-AAE1-45FE-9015-06F661CDC999}" type="presParOf" srcId="{10928BB0-738D-4A97-84E2-A161E318612B}" destId="{789B41CA-47AA-43D7-B4BE-117B29098C27}" srcOrd="0" destOrd="0" presId="urn:microsoft.com/office/officeart/2005/8/layout/orgChart1"/>
    <dgm:cxn modelId="{D6CDCFCE-5FEE-4896-BFDB-42960C8F2613}" type="presParOf" srcId="{789B41CA-47AA-43D7-B4BE-117B29098C27}" destId="{CFF53A49-F54A-47F5-B8A0-60FE257B84BE}" srcOrd="0" destOrd="0" presId="urn:microsoft.com/office/officeart/2005/8/layout/orgChart1"/>
    <dgm:cxn modelId="{5C65CF40-A567-4E86-A178-05C8D0A63487}" type="presParOf" srcId="{789B41CA-47AA-43D7-B4BE-117B29098C27}" destId="{0EA4030F-1964-48FF-8C13-E3C80C8E593D}" srcOrd="1" destOrd="0" presId="urn:microsoft.com/office/officeart/2005/8/layout/orgChart1"/>
    <dgm:cxn modelId="{CAB95FDF-AAA1-41CA-BC93-5A43776AB3A0}" type="presParOf" srcId="{10928BB0-738D-4A97-84E2-A161E318612B}" destId="{BEC5E818-849F-4E49-AD2A-FD1894AD0E6A}" srcOrd="1" destOrd="0" presId="urn:microsoft.com/office/officeart/2005/8/layout/orgChart1"/>
    <dgm:cxn modelId="{E5C0556C-09B0-4022-ABED-0AAFF4EFD3CA}" type="presParOf" srcId="{10928BB0-738D-4A97-84E2-A161E318612B}" destId="{2A38BE39-7CA5-4B31-957A-EFD73F626F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618A40-87C4-470F-87B3-47989D46124F}" type="doc">
      <dgm:prSet loTypeId="urn:microsoft.com/office/officeart/2005/8/layout/matrix2" loCatId="matri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EB0EF84-0246-4C1D-94FA-92EB133965B0}">
      <dgm:prSet phldrT="[文字]"/>
      <dgm:spPr/>
      <dgm:t>
        <a:bodyPr/>
        <a:lstStyle/>
        <a:p>
          <a:r>
            <a:rPr lang="en-US" altLang="zh-TW" dirty="0" smtClean="0"/>
            <a:t>S</a:t>
          </a:r>
          <a:endParaRPr lang="zh-TW" altLang="en-US" dirty="0"/>
        </a:p>
      </dgm:t>
    </dgm:pt>
    <dgm:pt modelId="{DE47340F-B25E-40E8-B475-8F97E5C92663}" type="parTrans" cxnId="{42131D08-14FA-4674-8781-780DA02D02F2}">
      <dgm:prSet/>
      <dgm:spPr/>
      <dgm:t>
        <a:bodyPr/>
        <a:lstStyle/>
        <a:p>
          <a:endParaRPr lang="zh-TW" altLang="en-US"/>
        </a:p>
      </dgm:t>
    </dgm:pt>
    <dgm:pt modelId="{046DC24F-1F99-4E05-BCDD-BE6B99C184F8}" type="sibTrans" cxnId="{42131D08-14FA-4674-8781-780DA02D02F2}">
      <dgm:prSet/>
      <dgm:spPr/>
      <dgm:t>
        <a:bodyPr/>
        <a:lstStyle/>
        <a:p>
          <a:endParaRPr lang="zh-TW" altLang="en-US"/>
        </a:p>
      </dgm:t>
    </dgm:pt>
    <dgm:pt modelId="{7F00E209-2E7C-498F-ABD5-E6F02A7B7384}">
      <dgm:prSet phldrT="[文字]"/>
      <dgm:spPr/>
      <dgm:t>
        <a:bodyPr/>
        <a:lstStyle/>
        <a:p>
          <a:r>
            <a:rPr lang="en-US" altLang="zh-TW" dirty="0" smtClean="0"/>
            <a:t>W</a:t>
          </a:r>
          <a:endParaRPr lang="zh-TW" altLang="en-US" dirty="0"/>
        </a:p>
      </dgm:t>
    </dgm:pt>
    <dgm:pt modelId="{8DDA6533-F3A1-40E9-9280-195A11499A85}" type="parTrans" cxnId="{15F41A6F-E84D-4554-B4E1-0D2D86A9F5CA}">
      <dgm:prSet/>
      <dgm:spPr/>
      <dgm:t>
        <a:bodyPr/>
        <a:lstStyle/>
        <a:p>
          <a:endParaRPr lang="zh-TW" altLang="en-US"/>
        </a:p>
      </dgm:t>
    </dgm:pt>
    <dgm:pt modelId="{66F4C0C5-D449-4085-AF55-451D833B0B31}" type="sibTrans" cxnId="{15F41A6F-E84D-4554-B4E1-0D2D86A9F5CA}">
      <dgm:prSet/>
      <dgm:spPr/>
      <dgm:t>
        <a:bodyPr/>
        <a:lstStyle/>
        <a:p>
          <a:endParaRPr lang="zh-TW" altLang="en-US"/>
        </a:p>
      </dgm:t>
    </dgm:pt>
    <dgm:pt modelId="{54DCC100-E4EA-4832-97E7-D0C6B87F9232}">
      <dgm:prSet phldrT="[文字]"/>
      <dgm:spPr/>
      <dgm:t>
        <a:bodyPr/>
        <a:lstStyle/>
        <a:p>
          <a:r>
            <a:rPr lang="en-US" altLang="zh-TW" dirty="0" smtClean="0"/>
            <a:t>O</a:t>
          </a:r>
          <a:endParaRPr lang="zh-TW" altLang="en-US" dirty="0"/>
        </a:p>
      </dgm:t>
    </dgm:pt>
    <dgm:pt modelId="{38FCAB43-F341-4281-B950-CB1DFEF9F36C}" type="parTrans" cxnId="{839BC14F-9B52-4CCD-A351-4B6B2F8B72F2}">
      <dgm:prSet/>
      <dgm:spPr/>
      <dgm:t>
        <a:bodyPr/>
        <a:lstStyle/>
        <a:p>
          <a:endParaRPr lang="zh-TW" altLang="en-US"/>
        </a:p>
      </dgm:t>
    </dgm:pt>
    <dgm:pt modelId="{238D49FA-96EE-470D-A176-CBAC1ACCB2F7}" type="sibTrans" cxnId="{839BC14F-9B52-4CCD-A351-4B6B2F8B72F2}">
      <dgm:prSet/>
      <dgm:spPr/>
      <dgm:t>
        <a:bodyPr/>
        <a:lstStyle/>
        <a:p>
          <a:endParaRPr lang="zh-TW" altLang="en-US"/>
        </a:p>
      </dgm:t>
    </dgm:pt>
    <dgm:pt modelId="{CFB17B78-158E-4318-B7B5-3850BCF34C48}">
      <dgm:prSet phldrT="[文字]"/>
      <dgm:spPr/>
      <dgm:t>
        <a:bodyPr/>
        <a:lstStyle/>
        <a:p>
          <a:r>
            <a:rPr lang="en-US" altLang="zh-TW" dirty="0" smtClean="0"/>
            <a:t>T</a:t>
          </a:r>
          <a:endParaRPr lang="zh-TW" altLang="en-US" dirty="0"/>
        </a:p>
      </dgm:t>
    </dgm:pt>
    <dgm:pt modelId="{0BEEAFE8-2FDF-448D-A093-8CC807A06EF4}" type="parTrans" cxnId="{543C40D6-9B21-4EE8-A5E0-415B77A6017B}">
      <dgm:prSet/>
      <dgm:spPr/>
      <dgm:t>
        <a:bodyPr/>
        <a:lstStyle/>
        <a:p>
          <a:endParaRPr lang="zh-TW" altLang="en-US"/>
        </a:p>
      </dgm:t>
    </dgm:pt>
    <dgm:pt modelId="{D9588C30-502E-4AA8-9E38-F4A10BFA88A4}" type="sibTrans" cxnId="{543C40D6-9B21-4EE8-A5E0-415B77A6017B}">
      <dgm:prSet/>
      <dgm:spPr/>
      <dgm:t>
        <a:bodyPr/>
        <a:lstStyle/>
        <a:p>
          <a:endParaRPr lang="zh-TW" altLang="en-US"/>
        </a:p>
      </dgm:t>
    </dgm:pt>
    <dgm:pt modelId="{1251C6A1-DECC-42A7-AB0F-307B3D41CE77}" type="pres">
      <dgm:prSet presAssocID="{47618A40-87C4-470F-87B3-47989D46124F}" presName="matrix" presStyleCnt="0">
        <dgm:presLayoutVars>
          <dgm:chMax val="1"/>
          <dgm:dir/>
          <dgm:resizeHandles val="exact"/>
        </dgm:presLayoutVars>
      </dgm:prSet>
      <dgm:spPr/>
    </dgm:pt>
    <dgm:pt modelId="{C563B74B-D74F-4787-96A3-E9CEFF27C71A}" type="pres">
      <dgm:prSet presAssocID="{47618A40-87C4-470F-87B3-47989D46124F}" presName="axisShape" presStyleLbl="bgShp" presStyleIdx="0" presStyleCnt="1" custScaleX="35437" custScaleY="35437" custLinFactNeighborX="2352" custLinFactNeighborY="251"/>
      <dgm:spPr>
        <a:prstGeom prst="ellipse">
          <a:avLst/>
        </a:prstGeom>
      </dgm:spPr>
    </dgm:pt>
    <dgm:pt modelId="{C09A080F-B0AC-485B-8506-A70E72A4B91C}" type="pres">
      <dgm:prSet presAssocID="{47618A40-87C4-470F-87B3-47989D46124F}" presName="rect1" presStyleLbl="node1" presStyleIdx="0" presStyleCnt="4" custLinFactNeighborX="-19709" custLinFactNeighborY="-15279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7B3D6DC4-880C-4BDC-8B02-7CBE6FC77074}" type="pres">
      <dgm:prSet presAssocID="{47618A40-87C4-470F-87B3-47989D46124F}" presName="rect2" presStyleLbl="node1" presStyleIdx="1" presStyleCnt="4" custLinFactNeighborX="22257" custLinFactNeighborY="-10850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52C39F0E-DCE1-4ACC-9D96-31D5897DF70B}" type="pres">
      <dgm:prSet presAssocID="{47618A40-87C4-470F-87B3-47989D46124F}" presName="rect3" presStyleLbl="node1" presStyleIdx="2" presStyleCnt="4" custLinFactNeighborX="-11986" custLinFactNeighborY="712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200F0B83-6B7D-4784-B7B6-5A7B9C855C3C}" type="pres">
      <dgm:prSet presAssocID="{47618A40-87C4-470F-87B3-47989D46124F}" presName="rect4" presStyleLbl="node1" presStyleIdx="3" presStyleCnt="4" custLinFactNeighborX="25813" custLinFactNeighborY="5235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</dgm:ptLst>
  <dgm:cxnLst>
    <dgm:cxn modelId="{543C40D6-9B21-4EE8-A5E0-415B77A6017B}" srcId="{47618A40-87C4-470F-87B3-47989D46124F}" destId="{CFB17B78-158E-4318-B7B5-3850BCF34C48}" srcOrd="3" destOrd="0" parTransId="{0BEEAFE8-2FDF-448D-A093-8CC807A06EF4}" sibTransId="{D9588C30-502E-4AA8-9E38-F4A10BFA88A4}"/>
    <dgm:cxn modelId="{CD5E08E9-C0C8-4024-9FB7-C83B3C941BDE}" type="presOf" srcId="{0EB0EF84-0246-4C1D-94FA-92EB133965B0}" destId="{C09A080F-B0AC-485B-8506-A70E72A4B91C}" srcOrd="0" destOrd="0" presId="urn:microsoft.com/office/officeart/2005/8/layout/matrix2"/>
    <dgm:cxn modelId="{15F41A6F-E84D-4554-B4E1-0D2D86A9F5CA}" srcId="{47618A40-87C4-470F-87B3-47989D46124F}" destId="{7F00E209-2E7C-498F-ABD5-E6F02A7B7384}" srcOrd="1" destOrd="0" parTransId="{8DDA6533-F3A1-40E9-9280-195A11499A85}" sibTransId="{66F4C0C5-D449-4085-AF55-451D833B0B31}"/>
    <dgm:cxn modelId="{42131D08-14FA-4674-8781-780DA02D02F2}" srcId="{47618A40-87C4-470F-87B3-47989D46124F}" destId="{0EB0EF84-0246-4C1D-94FA-92EB133965B0}" srcOrd="0" destOrd="0" parTransId="{DE47340F-B25E-40E8-B475-8F97E5C92663}" sibTransId="{046DC24F-1F99-4E05-BCDD-BE6B99C184F8}"/>
    <dgm:cxn modelId="{427EEFD7-E4FB-4E38-90EF-506D1C51027E}" type="presOf" srcId="{47618A40-87C4-470F-87B3-47989D46124F}" destId="{1251C6A1-DECC-42A7-AB0F-307B3D41CE77}" srcOrd="0" destOrd="0" presId="urn:microsoft.com/office/officeart/2005/8/layout/matrix2"/>
    <dgm:cxn modelId="{839BC14F-9B52-4CCD-A351-4B6B2F8B72F2}" srcId="{47618A40-87C4-470F-87B3-47989D46124F}" destId="{54DCC100-E4EA-4832-97E7-D0C6B87F9232}" srcOrd="2" destOrd="0" parTransId="{38FCAB43-F341-4281-B950-CB1DFEF9F36C}" sibTransId="{238D49FA-96EE-470D-A176-CBAC1ACCB2F7}"/>
    <dgm:cxn modelId="{4FC9624B-7345-497D-BB90-E08082DE3CBB}" type="presOf" srcId="{54DCC100-E4EA-4832-97E7-D0C6B87F9232}" destId="{52C39F0E-DCE1-4ACC-9D96-31D5897DF70B}" srcOrd="0" destOrd="0" presId="urn:microsoft.com/office/officeart/2005/8/layout/matrix2"/>
    <dgm:cxn modelId="{06812DC9-A3B7-41F9-839E-165C2AF4FAB6}" type="presOf" srcId="{7F00E209-2E7C-498F-ABD5-E6F02A7B7384}" destId="{7B3D6DC4-880C-4BDC-8B02-7CBE6FC77074}" srcOrd="0" destOrd="0" presId="urn:microsoft.com/office/officeart/2005/8/layout/matrix2"/>
    <dgm:cxn modelId="{F3A915C9-9298-4E34-81F9-515C6280CDF7}" type="presOf" srcId="{CFB17B78-158E-4318-B7B5-3850BCF34C48}" destId="{200F0B83-6B7D-4784-B7B6-5A7B9C855C3C}" srcOrd="0" destOrd="0" presId="urn:microsoft.com/office/officeart/2005/8/layout/matrix2"/>
    <dgm:cxn modelId="{B5666C33-5035-4595-8E40-93E0F575082B}" type="presParOf" srcId="{1251C6A1-DECC-42A7-AB0F-307B3D41CE77}" destId="{C563B74B-D74F-4787-96A3-E9CEFF27C71A}" srcOrd="0" destOrd="0" presId="urn:microsoft.com/office/officeart/2005/8/layout/matrix2"/>
    <dgm:cxn modelId="{6886E2B9-BCB1-451E-B827-AF43D91090DF}" type="presParOf" srcId="{1251C6A1-DECC-42A7-AB0F-307B3D41CE77}" destId="{C09A080F-B0AC-485B-8506-A70E72A4B91C}" srcOrd="1" destOrd="0" presId="urn:microsoft.com/office/officeart/2005/8/layout/matrix2"/>
    <dgm:cxn modelId="{83B617DE-6E99-435A-9414-4F62C6B7BD3B}" type="presParOf" srcId="{1251C6A1-DECC-42A7-AB0F-307B3D41CE77}" destId="{7B3D6DC4-880C-4BDC-8B02-7CBE6FC77074}" srcOrd="2" destOrd="0" presId="urn:microsoft.com/office/officeart/2005/8/layout/matrix2"/>
    <dgm:cxn modelId="{E3D88DA2-EF55-45A3-9D56-8C262BCF3C47}" type="presParOf" srcId="{1251C6A1-DECC-42A7-AB0F-307B3D41CE77}" destId="{52C39F0E-DCE1-4ACC-9D96-31D5897DF70B}" srcOrd="3" destOrd="0" presId="urn:microsoft.com/office/officeart/2005/8/layout/matrix2"/>
    <dgm:cxn modelId="{617FAA8E-1B5F-4FC8-BB77-657C258BC9EB}" type="presParOf" srcId="{1251C6A1-DECC-42A7-AB0F-307B3D41CE77}" destId="{200F0B83-6B7D-4784-B7B6-5A7B9C855C3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5906A-DB80-4B6D-A261-AFFCA5822683}">
      <dsp:nvSpPr>
        <dsp:cNvPr id="0" name=""/>
        <dsp:cNvSpPr/>
      </dsp:nvSpPr>
      <dsp:spPr>
        <a:xfrm rot="5400000">
          <a:off x="4027045" y="-1699551"/>
          <a:ext cx="498078" cy="402455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LUXGEN Electronics Corp. </a:t>
          </a:r>
          <a:endParaRPr lang="zh-TW" altLang="en-US" sz="1800" kern="1200" dirty="0"/>
        </a:p>
      </dsp:txBody>
      <dsp:txXfrm rot="-5400000">
        <a:off x="2263809" y="87999"/>
        <a:ext cx="4000236" cy="449450"/>
      </dsp:txXfrm>
    </dsp:sp>
    <dsp:sp modelId="{E464EE19-1DCA-44F8-910A-9D23B5B8D9F3}">
      <dsp:nvSpPr>
        <dsp:cNvPr id="0" name=""/>
        <dsp:cNvSpPr/>
      </dsp:nvSpPr>
      <dsp:spPr>
        <a:xfrm>
          <a:off x="0" y="1423"/>
          <a:ext cx="2263809" cy="62259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</a:rPr>
            <a:t>公司名稱</a:t>
          </a:r>
          <a:endParaRPr lang="zh-TW" altLang="en-US" sz="2300" b="1" kern="1200" dirty="0">
            <a:solidFill>
              <a:schemeClr val="tx1"/>
            </a:solidFill>
          </a:endParaRPr>
        </a:p>
      </dsp:txBody>
      <dsp:txXfrm>
        <a:off x="30393" y="31816"/>
        <a:ext cx="2203023" cy="561812"/>
      </dsp:txXfrm>
    </dsp:sp>
    <dsp:sp modelId="{1D56B4D1-F716-4640-B624-4CFB1B827F1A}">
      <dsp:nvSpPr>
        <dsp:cNvPr id="0" name=""/>
        <dsp:cNvSpPr/>
      </dsp:nvSpPr>
      <dsp:spPr>
        <a:xfrm rot="5400000">
          <a:off x="4027045" y="-1045823"/>
          <a:ext cx="498078" cy="4024550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2009</a:t>
          </a:r>
          <a:r>
            <a:rPr lang="zh-TW" sz="1800" kern="1200" dirty="0" smtClean="0"/>
            <a:t>年</a:t>
          </a:r>
          <a:r>
            <a:rPr lang="en-US" sz="1800" kern="1200" dirty="0" smtClean="0"/>
            <a:t>9 </a:t>
          </a:r>
          <a:r>
            <a:rPr lang="zh-TW" sz="1800" kern="1200" dirty="0" smtClean="0"/>
            <a:t>月</a:t>
          </a:r>
          <a:endParaRPr lang="zh-TW" altLang="en-US" sz="1800" kern="1200" dirty="0"/>
        </a:p>
      </dsp:txBody>
      <dsp:txXfrm rot="-5400000">
        <a:off x="2263809" y="741727"/>
        <a:ext cx="4000236" cy="449450"/>
      </dsp:txXfrm>
    </dsp:sp>
    <dsp:sp modelId="{F8BB5F22-D65D-4C8A-BCF7-144ACA1E95DC}">
      <dsp:nvSpPr>
        <dsp:cNvPr id="0" name=""/>
        <dsp:cNvSpPr/>
      </dsp:nvSpPr>
      <dsp:spPr>
        <a:xfrm>
          <a:off x="0" y="655152"/>
          <a:ext cx="2263809" cy="622598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b="1" kern="1200" dirty="0" smtClean="0">
              <a:solidFill>
                <a:schemeClr val="tx1"/>
              </a:solidFill>
            </a:rPr>
            <a:t>成立</a:t>
          </a:r>
          <a:r>
            <a:rPr lang="zh-TW" altLang="en-US" sz="2300" b="1" kern="1200" dirty="0" smtClean="0">
              <a:solidFill>
                <a:schemeClr val="tx1"/>
              </a:solidFill>
            </a:rPr>
            <a:t>時間</a:t>
          </a:r>
          <a:endParaRPr lang="zh-TW" altLang="en-US" sz="2300" b="1" kern="1200" dirty="0">
            <a:solidFill>
              <a:schemeClr val="tx1"/>
            </a:solidFill>
          </a:endParaRPr>
        </a:p>
      </dsp:txBody>
      <dsp:txXfrm>
        <a:off x="30393" y="685545"/>
        <a:ext cx="2203023" cy="561812"/>
      </dsp:txXfrm>
    </dsp:sp>
    <dsp:sp modelId="{8B1D8893-5849-49DE-B2E3-891671F1AA5F}">
      <dsp:nvSpPr>
        <dsp:cNvPr id="0" name=""/>
        <dsp:cNvSpPr/>
      </dsp:nvSpPr>
      <dsp:spPr>
        <a:xfrm rot="5400000">
          <a:off x="4027045" y="-392095"/>
          <a:ext cx="498078" cy="4024550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專業固態照明設備設計製造公司</a:t>
          </a:r>
          <a:endParaRPr lang="zh-TW" altLang="en-US" sz="1800" kern="1200" dirty="0"/>
        </a:p>
      </dsp:txBody>
      <dsp:txXfrm rot="-5400000">
        <a:off x="2263809" y="1395455"/>
        <a:ext cx="4000236" cy="449450"/>
      </dsp:txXfrm>
    </dsp:sp>
    <dsp:sp modelId="{0210CF3F-9B49-49B7-B3C2-90699BCFFCD3}">
      <dsp:nvSpPr>
        <dsp:cNvPr id="0" name=""/>
        <dsp:cNvSpPr/>
      </dsp:nvSpPr>
      <dsp:spPr>
        <a:xfrm>
          <a:off x="0" y="1308880"/>
          <a:ext cx="2263809" cy="622598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</a:rPr>
            <a:t>公司行業</a:t>
          </a:r>
          <a:endParaRPr lang="zh-TW" altLang="en-US" sz="2300" b="1" kern="1200" dirty="0">
            <a:solidFill>
              <a:schemeClr val="tx1"/>
            </a:solidFill>
          </a:endParaRPr>
        </a:p>
      </dsp:txBody>
      <dsp:txXfrm>
        <a:off x="30393" y="1339273"/>
        <a:ext cx="2203023" cy="561812"/>
      </dsp:txXfrm>
    </dsp:sp>
    <dsp:sp modelId="{99902A53-BE58-441B-99CC-22043B4DFD5B}">
      <dsp:nvSpPr>
        <dsp:cNvPr id="0" name=""/>
        <dsp:cNvSpPr/>
      </dsp:nvSpPr>
      <dsp:spPr>
        <a:xfrm rot="5400000">
          <a:off x="4027045" y="261633"/>
          <a:ext cx="498078" cy="4024550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LED</a:t>
          </a:r>
          <a:r>
            <a:rPr lang="zh-TW" sz="1800" kern="1200" dirty="0" smtClean="0"/>
            <a:t>照明設計研發，應用與行銷</a:t>
          </a:r>
          <a:endParaRPr lang="zh-TW" altLang="en-US" sz="1800" kern="1200" dirty="0"/>
        </a:p>
      </dsp:txBody>
      <dsp:txXfrm rot="-5400000">
        <a:off x="2263809" y="2049183"/>
        <a:ext cx="4000236" cy="449450"/>
      </dsp:txXfrm>
    </dsp:sp>
    <dsp:sp modelId="{F6536AED-8631-4EC3-9A72-1748A66F0F3C}">
      <dsp:nvSpPr>
        <dsp:cNvPr id="0" name=""/>
        <dsp:cNvSpPr/>
      </dsp:nvSpPr>
      <dsp:spPr>
        <a:xfrm>
          <a:off x="0" y="1962609"/>
          <a:ext cx="2263809" cy="622598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</a:rPr>
            <a:t>核心產品</a:t>
          </a:r>
          <a:endParaRPr lang="zh-TW" altLang="en-US" sz="2300" b="1" kern="1200" dirty="0">
            <a:solidFill>
              <a:schemeClr val="tx1"/>
            </a:solidFill>
          </a:endParaRPr>
        </a:p>
      </dsp:txBody>
      <dsp:txXfrm>
        <a:off x="30393" y="1993002"/>
        <a:ext cx="2203023" cy="561812"/>
      </dsp:txXfrm>
    </dsp:sp>
    <dsp:sp modelId="{8045E0EB-0A1C-4A05-96D6-5835B0993733}">
      <dsp:nvSpPr>
        <dsp:cNvPr id="0" name=""/>
        <dsp:cNvSpPr/>
      </dsp:nvSpPr>
      <dsp:spPr>
        <a:xfrm rot="5400000">
          <a:off x="4027045" y="915361"/>
          <a:ext cx="498078" cy="4024550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/>
            <a:t>消費性應用領域產業</a:t>
          </a:r>
          <a:endParaRPr lang="zh-TW" altLang="en-US" sz="1800" kern="1200" dirty="0"/>
        </a:p>
      </dsp:txBody>
      <dsp:txXfrm rot="-5400000">
        <a:off x="2263809" y="2702911"/>
        <a:ext cx="4000236" cy="449450"/>
      </dsp:txXfrm>
    </dsp:sp>
    <dsp:sp modelId="{08E35F10-E78E-4291-8BD1-02843DD96B38}">
      <dsp:nvSpPr>
        <dsp:cNvPr id="0" name=""/>
        <dsp:cNvSpPr/>
      </dsp:nvSpPr>
      <dsp:spPr>
        <a:xfrm>
          <a:off x="0" y="2616337"/>
          <a:ext cx="2263809" cy="62259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</a:rPr>
            <a:t>產業領域</a:t>
          </a:r>
          <a:endParaRPr lang="zh-TW" altLang="en-US" sz="2300" b="1" kern="1200" dirty="0">
            <a:solidFill>
              <a:schemeClr val="tx1"/>
            </a:solidFill>
          </a:endParaRPr>
        </a:p>
      </dsp:txBody>
      <dsp:txXfrm>
        <a:off x="30393" y="2646730"/>
        <a:ext cx="2203023" cy="561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D03C3-9015-4A3E-99A7-904692DFF321}">
      <dsp:nvSpPr>
        <dsp:cNvPr id="0" name=""/>
        <dsp:cNvSpPr/>
      </dsp:nvSpPr>
      <dsp:spPr>
        <a:xfrm>
          <a:off x="4035249" y="1384857"/>
          <a:ext cx="105210" cy="460924"/>
        </a:xfrm>
        <a:custGeom>
          <a:avLst/>
          <a:gdLst/>
          <a:ahLst/>
          <a:cxnLst/>
          <a:rect l="0" t="0" r="0" b="0"/>
          <a:pathLst>
            <a:path>
              <a:moveTo>
                <a:pt x="105210" y="0"/>
              </a:moveTo>
              <a:lnTo>
                <a:pt x="105210" y="460924"/>
              </a:lnTo>
              <a:lnTo>
                <a:pt x="0" y="460924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F9DCF-9858-467E-876C-93F8F4A4272B}">
      <dsp:nvSpPr>
        <dsp:cNvPr id="0" name=""/>
        <dsp:cNvSpPr/>
      </dsp:nvSpPr>
      <dsp:spPr>
        <a:xfrm>
          <a:off x="4140460" y="1384857"/>
          <a:ext cx="3637294" cy="92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37"/>
              </a:lnTo>
              <a:lnTo>
                <a:pt x="3637294" y="816637"/>
              </a:lnTo>
              <a:lnTo>
                <a:pt x="3637294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711E9-A4BB-4445-AE1C-DBAEA6490E9D}">
      <dsp:nvSpPr>
        <dsp:cNvPr id="0" name=""/>
        <dsp:cNvSpPr/>
      </dsp:nvSpPr>
      <dsp:spPr>
        <a:xfrm>
          <a:off x="4140460" y="1384857"/>
          <a:ext cx="2424863" cy="92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37"/>
              </a:lnTo>
              <a:lnTo>
                <a:pt x="2424863" y="816637"/>
              </a:lnTo>
              <a:lnTo>
                <a:pt x="2424863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485E6-67AA-4B86-8DC2-ABF80DE95A09}">
      <dsp:nvSpPr>
        <dsp:cNvPr id="0" name=""/>
        <dsp:cNvSpPr/>
      </dsp:nvSpPr>
      <dsp:spPr>
        <a:xfrm>
          <a:off x="4140460" y="1384857"/>
          <a:ext cx="1212431" cy="921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37"/>
              </a:lnTo>
              <a:lnTo>
                <a:pt x="1212431" y="816637"/>
              </a:lnTo>
              <a:lnTo>
                <a:pt x="1212431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7FB73-173F-4E29-AB25-3F2CAE764F80}">
      <dsp:nvSpPr>
        <dsp:cNvPr id="0" name=""/>
        <dsp:cNvSpPr/>
      </dsp:nvSpPr>
      <dsp:spPr>
        <a:xfrm>
          <a:off x="4094740" y="1384857"/>
          <a:ext cx="91440" cy="9218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8D727-ED43-4890-BD90-BCF3AC875E79}">
      <dsp:nvSpPr>
        <dsp:cNvPr id="0" name=""/>
        <dsp:cNvSpPr/>
      </dsp:nvSpPr>
      <dsp:spPr>
        <a:xfrm>
          <a:off x="2928028" y="1384857"/>
          <a:ext cx="1212431" cy="921848"/>
        </a:xfrm>
        <a:custGeom>
          <a:avLst/>
          <a:gdLst/>
          <a:ahLst/>
          <a:cxnLst/>
          <a:rect l="0" t="0" r="0" b="0"/>
          <a:pathLst>
            <a:path>
              <a:moveTo>
                <a:pt x="1212431" y="0"/>
              </a:moveTo>
              <a:lnTo>
                <a:pt x="1212431" y="816637"/>
              </a:lnTo>
              <a:lnTo>
                <a:pt x="0" y="816637"/>
              </a:lnTo>
              <a:lnTo>
                <a:pt x="0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050C9-3FAA-454B-B937-2098C3E1B8D7}">
      <dsp:nvSpPr>
        <dsp:cNvPr id="0" name=""/>
        <dsp:cNvSpPr/>
      </dsp:nvSpPr>
      <dsp:spPr>
        <a:xfrm>
          <a:off x="1715596" y="1384857"/>
          <a:ext cx="2424863" cy="921848"/>
        </a:xfrm>
        <a:custGeom>
          <a:avLst/>
          <a:gdLst/>
          <a:ahLst/>
          <a:cxnLst/>
          <a:rect l="0" t="0" r="0" b="0"/>
          <a:pathLst>
            <a:path>
              <a:moveTo>
                <a:pt x="2424863" y="0"/>
              </a:moveTo>
              <a:lnTo>
                <a:pt x="2424863" y="816637"/>
              </a:lnTo>
              <a:lnTo>
                <a:pt x="0" y="816637"/>
              </a:lnTo>
              <a:lnTo>
                <a:pt x="0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67D2D-B119-40D2-BDE7-C782A7078D7B}">
      <dsp:nvSpPr>
        <dsp:cNvPr id="0" name=""/>
        <dsp:cNvSpPr/>
      </dsp:nvSpPr>
      <dsp:spPr>
        <a:xfrm>
          <a:off x="503165" y="1384857"/>
          <a:ext cx="3637294" cy="921848"/>
        </a:xfrm>
        <a:custGeom>
          <a:avLst/>
          <a:gdLst/>
          <a:ahLst/>
          <a:cxnLst/>
          <a:rect l="0" t="0" r="0" b="0"/>
          <a:pathLst>
            <a:path>
              <a:moveTo>
                <a:pt x="3637294" y="0"/>
              </a:moveTo>
              <a:lnTo>
                <a:pt x="3637294" y="816637"/>
              </a:lnTo>
              <a:lnTo>
                <a:pt x="0" y="816637"/>
              </a:lnTo>
              <a:lnTo>
                <a:pt x="0" y="92184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E7EF6-9DD9-4D2B-875B-2B5F45B87876}">
      <dsp:nvSpPr>
        <dsp:cNvPr id="0" name=""/>
        <dsp:cNvSpPr/>
      </dsp:nvSpPr>
      <dsp:spPr>
        <a:xfrm>
          <a:off x="3639455" y="883852"/>
          <a:ext cx="1002009" cy="5010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董事長室</a:t>
          </a:r>
          <a:endParaRPr lang="zh-TW" altLang="en-US" sz="1500" kern="1200" dirty="0"/>
        </a:p>
      </dsp:txBody>
      <dsp:txXfrm>
        <a:off x="3639455" y="883852"/>
        <a:ext cx="1002009" cy="501004"/>
      </dsp:txXfrm>
    </dsp:sp>
    <dsp:sp modelId="{05B5A91A-0326-43D2-8C59-E93A8DB379DB}">
      <dsp:nvSpPr>
        <dsp:cNvPr id="0" name=""/>
        <dsp:cNvSpPr/>
      </dsp:nvSpPr>
      <dsp:spPr>
        <a:xfrm>
          <a:off x="2160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研發部</a:t>
          </a:r>
          <a:endParaRPr lang="zh-TW" altLang="en-US" sz="1500" kern="1200" dirty="0"/>
        </a:p>
      </dsp:txBody>
      <dsp:txXfrm>
        <a:off x="2160" y="2306705"/>
        <a:ext cx="1002009" cy="501004"/>
      </dsp:txXfrm>
    </dsp:sp>
    <dsp:sp modelId="{F0F61DEA-7EF3-41DF-8B4A-E89E6CE334BA}">
      <dsp:nvSpPr>
        <dsp:cNvPr id="0" name=""/>
        <dsp:cNvSpPr/>
      </dsp:nvSpPr>
      <dsp:spPr>
        <a:xfrm>
          <a:off x="1214592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品保部</a:t>
          </a:r>
          <a:endParaRPr lang="zh-TW" altLang="en-US" sz="1500" kern="1200" dirty="0"/>
        </a:p>
      </dsp:txBody>
      <dsp:txXfrm>
        <a:off x="1214592" y="2306705"/>
        <a:ext cx="1002009" cy="501004"/>
      </dsp:txXfrm>
    </dsp:sp>
    <dsp:sp modelId="{3D93712C-07B7-4D74-8E58-C8F21CAE827E}">
      <dsp:nvSpPr>
        <dsp:cNvPr id="0" name=""/>
        <dsp:cNvSpPr/>
      </dsp:nvSpPr>
      <dsp:spPr>
        <a:xfrm>
          <a:off x="2427023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生管部</a:t>
          </a:r>
          <a:endParaRPr lang="zh-TW" altLang="en-US" sz="1500" kern="1200" dirty="0"/>
        </a:p>
      </dsp:txBody>
      <dsp:txXfrm>
        <a:off x="2427023" y="2306705"/>
        <a:ext cx="1002009" cy="501004"/>
      </dsp:txXfrm>
    </dsp:sp>
    <dsp:sp modelId="{57CB83A1-3516-4584-82FC-E96F60EB2462}">
      <dsp:nvSpPr>
        <dsp:cNvPr id="0" name=""/>
        <dsp:cNvSpPr/>
      </dsp:nvSpPr>
      <dsp:spPr>
        <a:xfrm>
          <a:off x="3639455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製造部</a:t>
          </a:r>
          <a:endParaRPr lang="zh-TW" altLang="en-US" sz="1500" kern="1200" dirty="0"/>
        </a:p>
      </dsp:txBody>
      <dsp:txXfrm>
        <a:off x="3639455" y="2306705"/>
        <a:ext cx="1002009" cy="501004"/>
      </dsp:txXfrm>
    </dsp:sp>
    <dsp:sp modelId="{C519DD23-68F7-44A0-B5E9-FB107F93BA1C}">
      <dsp:nvSpPr>
        <dsp:cNvPr id="0" name=""/>
        <dsp:cNvSpPr/>
      </dsp:nvSpPr>
      <dsp:spPr>
        <a:xfrm>
          <a:off x="4851886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人資部</a:t>
          </a:r>
          <a:endParaRPr lang="zh-TW" altLang="en-US" sz="1500" kern="1200" dirty="0"/>
        </a:p>
      </dsp:txBody>
      <dsp:txXfrm>
        <a:off x="4851886" y="2306705"/>
        <a:ext cx="1002009" cy="501004"/>
      </dsp:txXfrm>
    </dsp:sp>
    <dsp:sp modelId="{836478CA-1E3B-455E-AFF4-09C64F8F8680}">
      <dsp:nvSpPr>
        <dsp:cNvPr id="0" name=""/>
        <dsp:cNvSpPr/>
      </dsp:nvSpPr>
      <dsp:spPr>
        <a:xfrm>
          <a:off x="6064318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財務部</a:t>
          </a:r>
          <a:endParaRPr lang="zh-TW" altLang="en-US" sz="1500" kern="1200" dirty="0"/>
        </a:p>
      </dsp:txBody>
      <dsp:txXfrm>
        <a:off x="6064318" y="2306705"/>
        <a:ext cx="1002009" cy="501004"/>
      </dsp:txXfrm>
    </dsp:sp>
    <dsp:sp modelId="{8566F97B-E841-4172-BF50-171967DB5C2E}">
      <dsp:nvSpPr>
        <dsp:cNvPr id="0" name=""/>
        <dsp:cNvSpPr/>
      </dsp:nvSpPr>
      <dsp:spPr>
        <a:xfrm>
          <a:off x="7276749" y="2306705"/>
          <a:ext cx="1002009" cy="5010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業務部</a:t>
          </a:r>
          <a:endParaRPr lang="zh-TW" altLang="en-US" sz="1500" kern="1200" dirty="0"/>
        </a:p>
      </dsp:txBody>
      <dsp:txXfrm>
        <a:off x="7276749" y="2306705"/>
        <a:ext cx="1002009" cy="501004"/>
      </dsp:txXfrm>
    </dsp:sp>
    <dsp:sp modelId="{CFF53A49-F54A-47F5-B8A0-60FE257B84BE}">
      <dsp:nvSpPr>
        <dsp:cNvPr id="0" name=""/>
        <dsp:cNvSpPr/>
      </dsp:nvSpPr>
      <dsp:spPr>
        <a:xfrm>
          <a:off x="3033239" y="1595279"/>
          <a:ext cx="1002009" cy="501004"/>
        </a:xfrm>
        <a:prstGeom prst="rect">
          <a:avLst/>
        </a:prstGeom>
        <a:solidFill>
          <a:srgbClr val="FF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前瞻技術室</a:t>
          </a:r>
          <a:endParaRPr lang="zh-TW" altLang="en-US" sz="1500" kern="1200" dirty="0"/>
        </a:p>
      </dsp:txBody>
      <dsp:txXfrm>
        <a:off x="3033239" y="1595279"/>
        <a:ext cx="1002009" cy="501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3B74B-D74F-4787-96A3-E9CEFF27C71A}">
      <dsp:nvSpPr>
        <dsp:cNvPr id="0" name=""/>
        <dsp:cNvSpPr/>
      </dsp:nvSpPr>
      <dsp:spPr>
        <a:xfrm>
          <a:off x="1980218" y="1067143"/>
          <a:ext cx="1162417" cy="116241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9A080F-B0AC-485B-8506-A70E72A4B91C}">
      <dsp:nvSpPr>
        <dsp:cNvPr id="0" name=""/>
        <dsp:cNvSpPr/>
      </dsp:nvSpPr>
      <dsp:spPr>
        <a:xfrm>
          <a:off x="798772" y="12740"/>
          <a:ext cx="1312094" cy="131209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S</a:t>
          </a:r>
          <a:endParaRPr lang="zh-TW" altLang="en-US" sz="4400" kern="1200" dirty="0"/>
        </a:p>
      </dsp:txBody>
      <dsp:txXfrm>
        <a:off x="990924" y="204892"/>
        <a:ext cx="927790" cy="927790"/>
      </dsp:txXfrm>
    </dsp:sp>
    <dsp:sp modelId="{7B3D6DC4-880C-4BDC-8B02-7CBE6FC77074}">
      <dsp:nvSpPr>
        <dsp:cNvPr id="0" name=""/>
        <dsp:cNvSpPr/>
      </dsp:nvSpPr>
      <dsp:spPr>
        <a:xfrm>
          <a:off x="2891117" y="70853"/>
          <a:ext cx="1312094" cy="1312094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W</a:t>
          </a:r>
          <a:endParaRPr lang="zh-TW" altLang="en-US" sz="4400" kern="1200" dirty="0"/>
        </a:p>
      </dsp:txBody>
      <dsp:txXfrm>
        <a:off x="3083269" y="263005"/>
        <a:ext cx="927790" cy="927790"/>
      </dsp:txXfrm>
    </dsp:sp>
    <dsp:sp modelId="{52C39F0E-DCE1-4ACC-9D96-31D5897DF70B}">
      <dsp:nvSpPr>
        <dsp:cNvPr id="0" name=""/>
        <dsp:cNvSpPr/>
      </dsp:nvSpPr>
      <dsp:spPr>
        <a:xfrm>
          <a:off x="900105" y="1848400"/>
          <a:ext cx="1312094" cy="1312094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O</a:t>
          </a:r>
          <a:endParaRPr lang="zh-TW" altLang="en-US" sz="4400" kern="1200" dirty="0"/>
        </a:p>
      </dsp:txBody>
      <dsp:txXfrm>
        <a:off x="1092257" y="2040552"/>
        <a:ext cx="927790" cy="927790"/>
      </dsp:txXfrm>
    </dsp:sp>
    <dsp:sp modelId="{200F0B83-6B7D-4784-B7B6-5A7B9C855C3C}">
      <dsp:nvSpPr>
        <dsp:cNvPr id="0" name=""/>
        <dsp:cNvSpPr/>
      </dsp:nvSpPr>
      <dsp:spPr>
        <a:xfrm>
          <a:off x="2937775" y="1823614"/>
          <a:ext cx="1312094" cy="131209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T</a:t>
          </a:r>
          <a:endParaRPr lang="zh-TW" altLang="en-US" sz="4400" kern="1200" dirty="0"/>
        </a:p>
      </dsp:txBody>
      <dsp:txXfrm>
        <a:off x="3129927" y="2015766"/>
        <a:ext cx="927790" cy="927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0.2234</cdr:x>
      <cdr:y>0.19646</cdr:y>
    </cdr:from>
    <cdr:to>
      <cdr:x>0.32979</cdr:x>
      <cdr:y>0.27889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512168" y="713539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691.6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0.33841</cdr:x>
      <cdr:y>0.42095</cdr:y>
    </cdr:from>
    <cdr:to>
      <cdr:x>0.4448</cdr:x>
      <cdr:y>0.50338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2290640" y="1528881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315.9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0.46809</cdr:x>
      <cdr:y>0.45989</cdr:y>
    </cdr:from>
    <cdr:to>
      <cdr:x>0.57447</cdr:x>
      <cdr:y>0.54233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3168352" y="1670334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292.6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0.60638</cdr:x>
      <cdr:y>0.36976</cdr:y>
    </cdr:from>
    <cdr:to>
      <cdr:x>0.71277</cdr:x>
      <cdr:y>0.4522</cdr:y>
    </cdr:to>
    <cdr:sp macro="" textlink="">
      <cdr:nvSpPr>
        <cdr:cNvPr id="6" name="文字方塊 5"/>
        <cdr:cNvSpPr txBox="1"/>
      </cdr:nvSpPr>
      <cdr:spPr>
        <a:xfrm xmlns:a="http://schemas.openxmlformats.org/drawingml/2006/main">
          <a:off x="4104456" y="1342981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234.8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0.7234</cdr:x>
      <cdr:y>0.55002</cdr:y>
    </cdr:from>
    <cdr:to>
      <cdr:x>0.82979</cdr:x>
      <cdr:y>0.63246</cdr:y>
    </cdr:to>
    <cdr:sp macro="" textlink="">
      <cdr:nvSpPr>
        <cdr:cNvPr id="7" name="文字方塊 6"/>
        <cdr:cNvSpPr txBox="1"/>
      </cdr:nvSpPr>
      <cdr:spPr>
        <a:xfrm xmlns:a="http://schemas.openxmlformats.org/drawingml/2006/main">
          <a:off x="4896544" y="1997689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179.8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0.85014</cdr:x>
      <cdr:y>0.27077</cdr:y>
    </cdr:from>
    <cdr:to>
      <cdr:x>0.95653</cdr:x>
      <cdr:y>0.3532</cdr:y>
    </cdr:to>
    <cdr:sp macro="" textlink="">
      <cdr:nvSpPr>
        <cdr:cNvPr id="8" name="文字方塊 7"/>
        <cdr:cNvSpPr txBox="1"/>
      </cdr:nvSpPr>
      <cdr:spPr>
        <a:xfrm xmlns:a="http://schemas.openxmlformats.org/drawingml/2006/main">
          <a:off x="5754418" y="983427"/>
          <a:ext cx="720080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149.4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0.79219</cdr:x>
      <cdr:y>0.16231</cdr:y>
    </cdr:from>
    <cdr:to>
      <cdr:x>0.97071</cdr:x>
      <cdr:y>0.24474</cdr:y>
    </cdr:to>
    <cdr:sp macro="" textlink="">
      <cdr:nvSpPr>
        <cdr:cNvPr id="9" name="文字方塊 8"/>
        <cdr:cNvSpPr txBox="1"/>
      </cdr:nvSpPr>
      <cdr:spPr>
        <a:xfrm xmlns:a="http://schemas.openxmlformats.org/drawingml/2006/main">
          <a:off x="5362116" y="589493"/>
          <a:ext cx="1208384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TW" altLang="en-US" sz="1600" b="1" dirty="0" smtClean="0">
              <a:latin typeface="+mn-ea"/>
              <a:ea typeface="+mn-ea"/>
            </a:rPr>
            <a:t>百萬美金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0.2234</cdr:x>
      <cdr:y>0.28733</cdr:y>
    </cdr:from>
    <cdr:to>
      <cdr:x>0.34046</cdr:x>
      <cdr:y>0.36976</cdr:y>
    </cdr:to>
    <cdr:sp macro="" textlink="">
      <cdr:nvSpPr>
        <cdr:cNvPr id="10" name="文字方塊 9"/>
        <cdr:cNvSpPr txBox="1"/>
      </cdr:nvSpPr>
      <cdr:spPr>
        <a:xfrm xmlns:a="http://schemas.openxmlformats.org/drawingml/2006/main">
          <a:off x="1512168" y="1043582"/>
          <a:ext cx="792288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20.5%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0.34046</cdr:x>
      <cdr:y>0.49946</cdr:y>
    </cdr:from>
    <cdr:to>
      <cdr:x>0.45751</cdr:x>
      <cdr:y>0.58189</cdr:y>
    </cdr:to>
    <cdr:sp macro="" textlink="">
      <cdr:nvSpPr>
        <cdr:cNvPr id="11" name="文字方塊 10"/>
        <cdr:cNvSpPr txBox="1"/>
      </cdr:nvSpPr>
      <cdr:spPr>
        <a:xfrm xmlns:a="http://schemas.openxmlformats.org/drawingml/2006/main">
          <a:off x="2304456" y="1814033"/>
          <a:ext cx="792288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5.5%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0.46809</cdr:x>
      <cdr:y>0.405</cdr:y>
    </cdr:from>
    <cdr:to>
      <cdr:x>0.58514</cdr:x>
      <cdr:y>0.48744</cdr:y>
    </cdr:to>
    <cdr:sp macro="" textlink="">
      <cdr:nvSpPr>
        <cdr:cNvPr id="12" name="文字方塊 11"/>
        <cdr:cNvSpPr txBox="1"/>
      </cdr:nvSpPr>
      <cdr:spPr>
        <a:xfrm xmlns:a="http://schemas.openxmlformats.org/drawingml/2006/main">
          <a:off x="3168352" y="1470973"/>
          <a:ext cx="792288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3.0%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0.60638</cdr:x>
      <cdr:y>0.45142</cdr:y>
    </cdr:from>
    <cdr:to>
      <cdr:x>0.72343</cdr:x>
      <cdr:y>0.53385</cdr:y>
    </cdr:to>
    <cdr:sp macro="" textlink="">
      <cdr:nvSpPr>
        <cdr:cNvPr id="13" name="文字方塊 12"/>
        <cdr:cNvSpPr txBox="1"/>
      </cdr:nvSpPr>
      <cdr:spPr>
        <a:xfrm xmlns:a="http://schemas.openxmlformats.org/drawingml/2006/main">
          <a:off x="4104456" y="1639557"/>
          <a:ext cx="792288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10.2%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0.71277</cdr:x>
      <cdr:y>0.49264</cdr:y>
    </cdr:from>
    <cdr:to>
      <cdr:x>0.82982</cdr:x>
      <cdr:y>0.57507</cdr:y>
    </cdr:to>
    <cdr:sp macro="" textlink="">
      <cdr:nvSpPr>
        <cdr:cNvPr id="14" name="文字方塊 13"/>
        <cdr:cNvSpPr txBox="1"/>
      </cdr:nvSpPr>
      <cdr:spPr>
        <a:xfrm xmlns:a="http://schemas.openxmlformats.org/drawingml/2006/main">
          <a:off x="4824536" y="1789257"/>
          <a:ext cx="792288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solidFill>
                <a:srgbClr val="FF0000"/>
              </a:solidFill>
              <a:latin typeface="+mn-ea"/>
              <a:ea typeface="+mn-ea"/>
            </a:rPr>
            <a:t>-3.3%</a:t>
          </a:r>
          <a:endParaRPr lang="zh-TW" altLang="en-US" sz="1600" b="1" dirty="0">
            <a:solidFill>
              <a:srgbClr val="FF0000"/>
            </a:solidFill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0.82979</cdr:x>
      <cdr:y>0.36976</cdr:y>
    </cdr:from>
    <cdr:to>
      <cdr:x>0.95376</cdr:x>
      <cdr:y>0.4522</cdr:y>
    </cdr:to>
    <cdr:sp macro="" textlink="">
      <cdr:nvSpPr>
        <cdr:cNvPr id="15" name="文字方塊 14"/>
        <cdr:cNvSpPr txBox="1"/>
      </cdr:nvSpPr>
      <cdr:spPr>
        <a:xfrm xmlns:a="http://schemas.openxmlformats.org/drawingml/2006/main">
          <a:off x="5616624" y="1342981"/>
          <a:ext cx="839109" cy="29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 smtClean="0">
              <a:latin typeface="+mn-ea"/>
              <a:ea typeface="+mn-ea"/>
            </a:rPr>
            <a:t>16.3%</a:t>
          </a:r>
          <a:endParaRPr lang="zh-TW" altLang="en-US" sz="1600" b="1" dirty="0">
            <a:latin typeface="+mn-ea"/>
            <a:ea typeface="+mn-ea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818B1-463C-418A-B662-78F83A007DE1}" type="datetimeFigureOut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1FAD-5AA9-4A73-8372-26321E2C6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52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平行四邊形 15"/>
          <p:cNvSpPr/>
          <p:nvPr userDrawn="1"/>
        </p:nvSpPr>
        <p:spPr>
          <a:xfrm>
            <a:off x="-1836712" y="-1892746"/>
            <a:ext cx="8045074" cy="9289032"/>
          </a:xfrm>
          <a:prstGeom prst="parallelogram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B3E0-0B95-4AE3-BF0C-4E79BFF0DAF4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流程圖: 文件 7"/>
          <p:cNvSpPr/>
          <p:nvPr userDrawn="1"/>
        </p:nvSpPr>
        <p:spPr>
          <a:xfrm>
            <a:off x="-24950" y="-1748730"/>
            <a:ext cx="9403230" cy="3024336"/>
          </a:xfrm>
          <a:prstGeom prst="flowChartDocumen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文件 8"/>
          <p:cNvSpPr/>
          <p:nvPr userDrawn="1"/>
        </p:nvSpPr>
        <p:spPr>
          <a:xfrm flipH="1" flipV="1">
            <a:off x="-24950" y="3867894"/>
            <a:ext cx="9168950" cy="2799928"/>
          </a:xfrm>
          <a:prstGeom prst="flowChartDocument">
            <a:avLst/>
          </a:prstGeo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4154962" y="915566"/>
            <a:ext cx="2321334" cy="2321334"/>
            <a:chOff x="4154962" y="915566"/>
            <a:chExt cx="2321334" cy="2321334"/>
          </a:xfrm>
        </p:grpSpPr>
        <p:sp>
          <p:nvSpPr>
            <p:cNvPr id="11" name="橢圓 10"/>
            <p:cNvSpPr/>
            <p:nvPr userDrawn="1"/>
          </p:nvSpPr>
          <p:spPr>
            <a:xfrm>
              <a:off x="4154962" y="915566"/>
              <a:ext cx="2321334" cy="2321334"/>
            </a:xfrm>
            <a:prstGeom prst="ellipse">
              <a:avLst/>
            </a:prstGeom>
            <a:solidFill>
              <a:srgbClr val="0066CC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 userDrawn="1"/>
          </p:nvSpPr>
          <p:spPr>
            <a:xfrm>
              <a:off x="4422896" y="1183500"/>
              <a:ext cx="1785466" cy="17854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190600" y="-1"/>
            <a:ext cx="4642667" cy="4642667"/>
            <a:chOff x="190600" y="-1"/>
            <a:chExt cx="4642667" cy="4642667"/>
          </a:xfrm>
        </p:grpSpPr>
        <p:sp>
          <p:nvSpPr>
            <p:cNvPr id="7" name="橢圓 6"/>
            <p:cNvSpPr/>
            <p:nvPr userDrawn="1"/>
          </p:nvSpPr>
          <p:spPr>
            <a:xfrm>
              <a:off x="190600" y="-1"/>
              <a:ext cx="4642667" cy="4642667"/>
            </a:xfrm>
            <a:prstGeom prst="ellipse">
              <a:avLst/>
            </a:prstGeom>
            <a:solidFill>
              <a:srgbClr val="0066CC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 userDrawn="1"/>
          </p:nvSpPr>
          <p:spPr>
            <a:xfrm>
              <a:off x="477612" y="1536502"/>
              <a:ext cx="422095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4800" b="1" kern="1200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納智捷電子</a:t>
              </a:r>
              <a:endParaRPr lang="en-US" altLang="zh-TW" sz="4800" b="1" kern="12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r>
                <a:rPr lang="zh-TW" altLang="zh-TW" sz="4800" b="1" kern="1200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股份有限公司</a:t>
              </a:r>
              <a:endParaRPr lang="zh-TW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群組 27"/>
          <p:cNvGrpSpPr/>
          <p:nvPr userDrawn="1"/>
        </p:nvGrpSpPr>
        <p:grpSpPr>
          <a:xfrm>
            <a:off x="-25338" y="-561764"/>
            <a:ext cx="8834941" cy="6371794"/>
            <a:chOff x="-25338" y="-561764"/>
            <a:chExt cx="8834941" cy="6371794"/>
          </a:xfrm>
        </p:grpSpPr>
        <p:sp>
          <p:nvSpPr>
            <p:cNvPr id="17" name="矩形 16"/>
            <p:cNvSpPr/>
            <p:nvPr userDrawn="1"/>
          </p:nvSpPr>
          <p:spPr>
            <a:xfrm>
              <a:off x="6816021" y="-235396"/>
              <a:ext cx="1212363" cy="1296144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7668344" y="-560598"/>
              <a:ext cx="699923" cy="648072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 userDrawn="1"/>
          </p:nvSpPr>
          <p:spPr>
            <a:xfrm>
              <a:off x="1888168" y="-561764"/>
              <a:ext cx="699923" cy="648072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 userDrawn="1"/>
          </p:nvSpPr>
          <p:spPr>
            <a:xfrm>
              <a:off x="3563888" y="4725685"/>
              <a:ext cx="1450071" cy="1084345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 userDrawn="1"/>
          </p:nvSpPr>
          <p:spPr>
            <a:xfrm>
              <a:off x="2483482" y="-343408"/>
              <a:ext cx="1450071" cy="1084345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 userDrawn="1"/>
          </p:nvSpPr>
          <p:spPr>
            <a:xfrm>
              <a:off x="3294669" y="4178992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 userDrawn="1"/>
          </p:nvSpPr>
          <p:spPr>
            <a:xfrm>
              <a:off x="3646326" y="-561764"/>
              <a:ext cx="421618" cy="561764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 userDrawn="1"/>
          </p:nvSpPr>
          <p:spPr>
            <a:xfrm>
              <a:off x="7966366" y="3798338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 userDrawn="1"/>
          </p:nvSpPr>
          <p:spPr>
            <a:xfrm>
              <a:off x="-25338" y="2880754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5315628" y="3106162"/>
            <a:ext cx="3000787" cy="994834"/>
            <a:chOff x="5315628" y="3106162"/>
            <a:chExt cx="3000787" cy="994834"/>
          </a:xfrm>
        </p:grpSpPr>
        <p:sp>
          <p:nvSpPr>
            <p:cNvPr id="12" name="圓角矩形 11"/>
            <p:cNvSpPr/>
            <p:nvPr userDrawn="1"/>
          </p:nvSpPr>
          <p:spPr>
            <a:xfrm>
              <a:off x="5315628" y="3106162"/>
              <a:ext cx="3000787" cy="994834"/>
            </a:xfrm>
            <a:prstGeom prst="roundRect">
              <a:avLst/>
            </a:prstGeom>
            <a:solidFill>
              <a:srgbClr val="FFCC66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 userDrawn="1"/>
          </p:nvSpPr>
          <p:spPr>
            <a:xfrm>
              <a:off x="5436096" y="3249636"/>
              <a:ext cx="27363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4000" b="1" kern="1200" cap="small" dirty="0" smtClean="0">
                  <a:solidFill>
                    <a:srgbClr val="663300"/>
                  </a:solidFill>
                  <a:effectLst/>
                  <a:latin typeface="+mn-lt"/>
                  <a:ea typeface="+mn-ea"/>
                  <a:cs typeface="+mn-cs"/>
                </a:rPr>
                <a:t>創業計劃書</a:t>
              </a:r>
              <a:endParaRPr lang="zh-TW" altLang="en-US" sz="4000" dirty="0">
                <a:solidFill>
                  <a:srgbClr val="66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5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60232" y="2146683"/>
            <a:ext cx="2122513" cy="1125140"/>
          </a:xfrm>
        </p:spPr>
        <p:txBody>
          <a:bodyPr anchor="t"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0342-B285-4505-B5E7-468116497C6B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902542"/>
            <a:ext cx="3491880" cy="3613423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1383242" y="1217997"/>
            <a:ext cx="1100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0" b="1" dirty="0" smtClean="0">
                <a:solidFill>
                  <a:schemeClr val="bg1"/>
                </a:solidFill>
                <a:latin typeface="+mn-ea"/>
                <a:ea typeface="+mn-ea"/>
              </a:rPr>
              <a:t>4</a:t>
            </a:r>
            <a:endParaRPr lang="zh-TW" altLang="en-US" sz="1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483768" y="170765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行</a:t>
            </a:r>
            <a:r>
              <a:rPr lang="zh-TW" altLang="en-US" sz="7200" b="1" dirty="0" smtClean="0"/>
              <a:t>銷策略</a:t>
            </a:r>
            <a:endParaRPr lang="en-US" altLang="zh-TW" sz="7200" b="1" dirty="0" smtClean="0"/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0" y="0"/>
            <a:ext cx="1454400" cy="1454400"/>
            <a:chOff x="5634118" y="1779662"/>
            <a:chExt cx="1323445" cy="1323445"/>
          </a:xfrm>
        </p:grpSpPr>
        <p:sp>
          <p:nvSpPr>
            <p:cNvPr id="14" name="淚滴形 13"/>
            <p:cNvSpPr/>
            <p:nvPr userDrawn="1"/>
          </p:nvSpPr>
          <p:spPr>
            <a:xfrm>
              <a:off x="5634118" y="1779662"/>
              <a:ext cx="1323445" cy="1323445"/>
            </a:xfrm>
            <a:prstGeom prst="teardrop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5" name="群組 14"/>
            <p:cNvGrpSpPr/>
            <p:nvPr userDrawn="1"/>
          </p:nvGrpSpPr>
          <p:grpSpPr>
            <a:xfrm>
              <a:off x="5940153" y="2078349"/>
              <a:ext cx="753734" cy="728547"/>
              <a:chOff x="5940152" y="2065735"/>
              <a:chExt cx="806591" cy="741161"/>
            </a:xfrm>
          </p:grpSpPr>
          <p:sp>
            <p:nvSpPr>
              <p:cNvPr id="22" name="矩形 21"/>
              <p:cNvSpPr/>
              <p:nvPr userDrawn="1"/>
            </p:nvSpPr>
            <p:spPr>
              <a:xfrm>
                <a:off x="6012160" y="2296046"/>
                <a:ext cx="144016" cy="3661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 userDrawn="1"/>
            </p:nvSpPr>
            <p:spPr>
              <a:xfrm>
                <a:off x="6266512" y="2180355"/>
                <a:ext cx="144016" cy="4818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矩形 23"/>
              <p:cNvSpPr/>
              <p:nvPr userDrawn="1"/>
            </p:nvSpPr>
            <p:spPr>
              <a:xfrm>
                <a:off x="6549870" y="2065735"/>
                <a:ext cx="144016" cy="6045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 userDrawn="1"/>
            </p:nvSpPr>
            <p:spPr>
              <a:xfrm>
                <a:off x="5940152" y="2743295"/>
                <a:ext cx="806591" cy="63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1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6" presetClass="entr" presetSubtype="21" fill="hold" nodeType="withEffect" nodePh="1">
                  <p:stCondLst>
                    <p:cond delay="0"/>
                  </p:stCondLst>
                  <p:endCondLst>
                    <p:cond evt="begin" delay="0">
                      <p:tn val="9"/>
                    </p:cond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4608019" cy="336714"/>
          </a:xfr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3C7A-7181-48EE-BB76-9A84984DCA08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" name="群組 10"/>
          <p:cNvGrpSpPr/>
          <p:nvPr userDrawn="1"/>
        </p:nvGrpSpPr>
        <p:grpSpPr>
          <a:xfrm>
            <a:off x="0" y="0"/>
            <a:ext cx="1454400" cy="1454400"/>
            <a:chOff x="5634118" y="1779662"/>
            <a:chExt cx="1323445" cy="1323445"/>
          </a:xfrm>
        </p:grpSpPr>
        <p:sp>
          <p:nvSpPr>
            <p:cNvPr id="12" name="淚滴形 11"/>
            <p:cNvSpPr/>
            <p:nvPr userDrawn="1"/>
          </p:nvSpPr>
          <p:spPr>
            <a:xfrm>
              <a:off x="5634118" y="1779662"/>
              <a:ext cx="1323445" cy="1323445"/>
            </a:xfrm>
            <a:prstGeom prst="teardrop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3" name="群組 12"/>
            <p:cNvGrpSpPr/>
            <p:nvPr userDrawn="1"/>
          </p:nvGrpSpPr>
          <p:grpSpPr>
            <a:xfrm>
              <a:off x="5940153" y="2078349"/>
              <a:ext cx="753734" cy="728547"/>
              <a:chOff x="5940152" y="2065735"/>
              <a:chExt cx="806591" cy="741161"/>
            </a:xfrm>
          </p:grpSpPr>
          <p:sp>
            <p:nvSpPr>
              <p:cNvPr id="14" name="矩形 13"/>
              <p:cNvSpPr/>
              <p:nvPr userDrawn="1"/>
            </p:nvSpPr>
            <p:spPr>
              <a:xfrm>
                <a:off x="6012160" y="2296046"/>
                <a:ext cx="144016" cy="3661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矩形 14"/>
              <p:cNvSpPr/>
              <p:nvPr userDrawn="1"/>
            </p:nvSpPr>
            <p:spPr>
              <a:xfrm>
                <a:off x="6266512" y="2180355"/>
                <a:ext cx="144016" cy="4818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 userDrawn="1"/>
            </p:nvSpPr>
            <p:spPr>
              <a:xfrm>
                <a:off x="6549870" y="2065735"/>
                <a:ext cx="144016" cy="6045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5940152" y="2743295"/>
                <a:ext cx="806591" cy="63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9" name="文字方塊 18"/>
          <p:cNvSpPr txBox="1"/>
          <p:nvPr userDrawn="1"/>
        </p:nvSpPr>
        <p:spPr>
          <a:xfrm>
            <a:off x="1547664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行銷策略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60232" y="2146683"/>
            <a:ext cx="2122513" cy="1125140"/>
          </a:xfrm>
        </p:spPr>
        <p:txBody>
          <a:bodyPr anchor="t"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9EBE-6A5A-4CB3-8E44-D5A31EC0E415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CC00FF">
                  <a:shade val="30000"/>
                  <a:satMod val="115000"/>
                </a:srgbClr>
              </a:gs>
              <a:gs pos="50000">
                <a:srgbClr val="CC00FF">
                  <a:shade val="67500"/>
                  <a:satMod val="115000"/>
                </a:srgbClr>
              </a:gs>
              <a:gs pos="100000">
                <a:srgbClr val="CC00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902542"/>
            <a:ext cx="3491880" cy="3613423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1383242" y="1217997"/>
            <a:ext cx="1100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0" b="1" dirty="0" smtClean="0">
                <a:solidFill>
                  <a:schemeClr val="bg1"/>
                </a:solidFill>
                <a:latin typeface="+mn-ea"/>
                <a:ea typeface="+mn-ea"/>
              </a:rPr>
              <a:t>5</a:t>
            </a:r>
            <a:endParaRPr lang="zh-TW" altLang="en-US" sz="1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483768" y="170765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未</a:t>
            </a:r>
            <a:r>
              <a:rPr lang="zh-TW" altLang="en-US" sz="7200" b="1" dirty="0" smtClean="0"/>
              <a:t>來展望</a:t>
            </a:r>
            <a:endParaRPr lang="en-US" altLang="zh-TW" sz="7200" b="1" dirty="0" smtClean="0"/>
          </a:p>
        </p:txBody>
      </p:sp>
      <p:grpSp>
        <p:nvGrpSpPr>
          <p:cNvPr id="17" name="群組 16"/>
          <p:cNvGrpSpPr/>
          <p:nvPr userDrawn="1"/>
        </p:nvGrpSpPr>
        <p:grpSpPr>
          <a:xfrm>
            <a:off x="0" y="0"/>
            <a:ext cx="1454400" cy="1454400"/>
            <a:chOff x="7380312" y="1779662"/>
            <a:chExt cx="1323445" cy="1323445"/>
          </a:xfrm>
        </p:grpSpPr>
        <p:sp>
          <p:nvSpPr>
            <p:cNvPr id="21" name="淚滴形 20"/>
            <p:cNvSpPr/>
            <p:nvPr userDrawn="1"/>
          </p:nvSpPr>
          <p:spPr>
            <a:xfrm>
              <a:off x="7380312" y="1779662"/>
              <a:ext cx="1323445" cy="1323445"/>
            </a:xfrm>
            <a:prstGeom prst="teardrop">
              <a:avLst/>
            </a:prstGeom>
            <a:solidFill>
              <a:srgbClr val="9933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6" name="群組 25"/>
            <p:cNvGrpSpPr/>
            <p:nvPr userDrawn="1"/>
          </p:nvGrpSpPr>
          <p:grpSpPr>
            <a:xfrm>
              <a:off x="7697014" y="1922276"/>
              <a:ext cx="828243" cy="890140"/>
              <a:chOff x="7697014" y="1922276"/>
              <a:chExt cx="828243" cy="890140"/>
            </a:xfrm>
          </p:grpSpPr>
          <p:sp>
            <p:nvSpPr>
              <p:cNvPr id="27" name="等腰三角形 26"/>
              <p:cNvSpPr/>
              <p:nvPr userDrawn="1"/>
            </p:nvSpPr>
            <p:spPr>
              <a:xfrm>
                <a:off x="7697014" y="1922276"/>
                <a:ext cx="513714" cy="8901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等腰三角形 27"/>
              <p:cNvSpPr/>
              <p:nvPr userDrawn="1"/>
            </p:nvSpPr>
            <p:spPr>
              <a:xfrm>
                <a:off x="7896198" y="2310260"/>
                <a:ext cx="629059" cy="502156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07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6" presetClass="entr" presetSubtype="21" fill="hold" nodeType="withEffect" nodePh="1">
                  <p:stCondLst>
                    <p:cond delay="0"/>
                  </p:stCondLst>
                  <p:endCondLst>
                    <p:cond evt="begin" delay="0">
                      <p:tn val="9"/>
                    </p:cond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4608019" cy="336714"/>
          </a:xfr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3AA6-1DB4-42DF-8934-B23A13A95E85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CC00FF">
                  <a:shade val="30000"/>
                  <a:satMod val="115000"/>
                </a:srgbClr>
              </a:gs>
              <a:gs pos="50000">
                <a:srgbClr val="CC00FF">
                  <a:shade val="67500"/>
                  <a:satMod val="115000"/>
                </a:srgbClr>
              </a:gs>
              <a:gs pos="100000">
                <a:srgbClr val="CC00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" name="群組 18"/>
          <p:cNvGrpSpPr/>
          <p:nvPr userDrawn="1"/>
        </p:nvGrpSpPr>
        <p:grpSpPr>
          <a:xfrm>
            <a:off x="0" y="0"/>
            <a:ext cx="1454400" cy="1454400"/>
            <a:chOff x="7380312" y="1779662"/>
            <a:chExt cx="1323445" cy="1323445"/>
          </a:xfrm>
        </p:grpSpPr>
        <p:sp>
          <p:nvSpPr>
            <p:cNvPr id="20" name="淚滴形 19"/>
            <p:cNvSpPr/>
            <p:nvPr userDrawn="1"/>
          </p:nvSpPr>
          <p:spPr>
            <a:xfrm>
              <a:off x="7380312" y="1779662"/>
              <a:ext cx="1323445" cy="1323445"/>
            </a:xfrm>
            <a:prstGeom prst="teardrop">
              <a:avLst/>
            </a:prstGeom>
            <a:solidFill>
              <a:srgbClr val="9933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1" name="群組 20"/>
            <p:cNvGrpSpPr/>
            <p:nvPr userDrawn="1"/>
          </p:nvGrpSpPr>
          <p:grpSpPr>
            <a:xfrm>
              <a:off x="7697014" y="1922276"/>
              <a:ext cx="828243" cy="890140"/>
              <a:chOff x="7697014" y="1922276"/>
              <a:chExt cx="828243" cy="890140"/>
            </a:xfrm>
          </p:grpSpPr>
          <p:sp>
            <p:nvSpPr>
              <p:cNvPr id="22" name="等腰三角形 21"/>
              <p:cNvSpPr/>
              <p:nvPr userDrawn="1"/>
            </p:nvSpPr>
            <p:spPr>
              <a:xfrm>
                <a:off x="7697014" y="1922276"/>
                <a:ext cx="513714" cy="8901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等腰三角形 22"/>
              <p:cNvSpPr/>
              <p:nvPr userDrawn="1"/>
            </p:nvSpPr>
            <p:spPr>
              <a:xfrm>
                <a:off x="7896198" y="2310260"/>
                <a:ext cx="629059" cy="502156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4" name="文字方塊 23"/>
          <p:cNvSpPr txBox="1"/>
          <p:nvPr userDrawn="1"/>
        </p:nvSpPr>
        <p:spPr>
          <a:xfrm>
            <a:off x="1547664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未來展望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4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02F9-2AF4-4449-A196-3223DCCAC9EF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199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468-B475-4972-BF58-8080A3A2A5D9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68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4801-86FB-41C3-A8A6-69CB081BF1E5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58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A2D1-9DDE-4DAE-A3E1-60314E2BD64C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28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55CD-B4FA-4688-A28A-7181FD16A354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94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762D-CE28-459A-9E18-C61C106CAB6B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06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平行四邊形 15"/>
          <p:cNvSpPr/>
          <p:nvPr userDrawn="1"/>
        </p:nvSpPr>
        <p:spPr>
          <a:xfrm>
            <a:off x="-1836712" y="-1892746"/>
            <a:ext cx="8045074" cy="9289032"/>
          </a:xfrm>
          <a:prstGeom prst="parallelogram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03D1-10FC-42A2-8382-BDBAEB64FDBA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流程圖: 文件 7"/>
          <p:cNvSpPr/>
          <p:nvPr userDrawn="1"/>
        </p:nvSpPr>
        <p:spPr>
          <a:xfrm>
            <a:off x="-24950" y="-1748730"/>
            <a:ext cx="9403230" cy="3024336"/>
          </a:xfrm>
          <a:prstGeom prst="flowChartDocumen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文件 8"/>
          <p:cNvSpPr/>
          <p:nvPr userDrawn="1"/>
        </p:nvSpPr>
        <p:spPr>
          <a:xfrm flipH="1" flipV="1">
            <a:off x="-24950" y="3867894"/>
            <a:ext cx="9168950" cy="2799928"/>
          </a:xfrm>
          <a:prstGeom prst="flowChartDocument">
            <a:avLst/>
          </a:prstGeo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4154962" y="915566"/>
            <a:ext cx="2321334" cy="2321334"/>
            <a:chOff x="4154962" y="915566"/>
            <a:chExt cx="2321334" cy="2321334"/>
          </a:xfrm>
        </p:grpSpPr>
        <p:sp>
          <p:nvSpPr>
            <p:cNvPr id="11" name="橢圓 10"/>
            <p:cNvSpPr/>
            <p:nvPr userDrawn="1"/>
          </p:nvSpPr>
          <p:spPr>
            <a:xfrm>
              <a:off x="4154962" y="915566"/>
              <a:ext cx="2321334" cy="2321334"/>
            </a:xfrm>
            <a:prstGeom prst="ellipse">
              <a:avLst/>
            </a:prstGeom>
            <a:solidFill>
              <a:srgbClr val="0066CC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 userDrawn="1"/>
          </p:nvSpPr>
          <p:spPr>
            <a:xfrm>
              <a:off x="4422896" y="1183500"/>
              <a:ext cx="1785466" cy="17854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 userDrawn="1"/>
        </p:nvGrpSpPr>
        <p:grpSpPr>
          <a:xfrm>
            <a:off x="190600" y="-1"/>
            <a:ext cx="4642667" cy="4642667"/>
            <a:chOff x="190600" y="-1"/>
            <a:chExt cx="4642667" cy="4642667"/>
          </a:xfrm>
        </p:grpSpPr>
        <p:sp>
          <p:nvSpPr>
            <p:cNvPr id="7" name="橢圓 6"/>
            <p:cNvSpPr/>
            <p:nvPr userDrawn="1"/>
          </p:nvSpPr>
          <p:spPr>
            <a:xfrm>
              <a:off x="190600" y="-1"/>
              <a:ext cx="4642667" cy="4642667"/>
            </a:xfrm>
            <a:prstGeom prst="ellipse">
              <a:avLst/>
            </a:prstGeom>
            <a:solidFill>
              <a:srgbClr val="0066CC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 userDrawn="1"/>
          </p:nvSpPr>
          <p:spPr>
            <a:xfrm>
              <a:off x="477612" y="1536502"/>
              <a:ext cx="422095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4800" b="1" kern="1200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納智捷電子</a:t>
              </a:r>
              <a:endParaRPr lang="en-US" altLang="zh-TW" sz="4800" b="1" kern="12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r>
                <a:rPr lang="zh-TW" altLang="zh-TW" sz="4800" b="1" kern="1200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股份有限公司</a:t>
              </a:r>
              <a:endParaRPr lang="zh-TW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群組 27"/>
          <p:cNvGrpSpPr/>
          <p:nvPr userDrawn="1"/>
        </p:nvGrpSpPr>
        <p:grpSpPr>
          <a:xfrm>
            <a:off x="-25338" y="-561764"/>
            <a:ext cx="8834941" cy="6371794"/>
            <a:chOff x="-25338" y="-561764"/>
            <a:chExt cx="8834941" cy="6371794"/>
          </a:xfrm>
        </p:grpSpPr>
        <p:sp>
          <p:nvSpPr>
            <p:cNvPr id="17" name="矩形 16"/>
            <p:cNvSpPr/>
            <p:nvPr userDrawn="1"/>
          </p:nvSpPr>
          <p:spPr>
            <a:xfrm>
              <a:off x="6816021" y="-235396"/>
              <a:ext cx="1212363" cy="1296144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7668344" y="-560598"/>
              <a:ext cx="699923" cy="648072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 userDrawn="1"/>
          </p:nvSpPr>
          <p:spPr>
            <a:xfrm>
              <a:off x="1888168" y="-561764"/>
              <a:ext cx="699923" cy="648072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 userDrawn="1"/>
          </p:nvSpPr>
          <p:spPr>
            <a:xfrm>
              <a:off x="3563888" y="4725685"/>
              <a:ext cx="1450071" cy="1084345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 userDrawn="1"/>
          </p:nvSpPr>
          <p:spPr>
            <a:xfrm>
              <a:off x="2483482" y="-343408"/>
              <a:ext cx="1450071" cy="1084345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 userDrawn="1"/>
          </p:nvSpPr>
          <p:spPr>
            <a:xfrm>
              <a:off x="3294669" y="4178992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 userDrawn="1"/>
          </p:nvSpPr>
          <p:spPr>
            <a:xfrm>
              <a:off x="3646326" y="-561764"/>
              <a:ext cx="421618" cy="561764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 userDrawn="1"/>
          </p:nvSpPr>
          <p:spPr>
            <a:xfrm>
              <a:off x="7966366" y="3798338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 userDrawn="1"/>
          </p:nvSpPr>
          <p:spPr>
            <a:xfrm>
              <a:off x="-25338" y="2880754"/>
              <a:ext cx="843237" cy="927347"/>
            </a:xfrm>
            <a:prstGeom prst="rect">
              <a:avLst/>
            </a:pr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5315628" y="3106162"/>
            <a:ext cx="3000787" cy="994834"/>
            <a:chOff x="5315628" y="3106162"/>
            <a:chExt cx="3000787" cy="994834"/>
          </a:xfrm>
        </p:grpSpPr>
        <p:sp>
          <p:nvSpPr>
            <p:cNvPr id="12" name="圓角矩形 11"/>
            <p:cNvSpPr/>
            <p:nvPr userDrawn="1"/>
          </p:nvSpPr>
          <p:spPr>
            <a:xfrm>
              <a:off x="5315628" y="3106162"/>
              <a:ext cx="3000787" cy="994834"/>
            </a:xfrm>
            <a:prstGeom prst="roundRect">
              <a:avLst/>
            </a:prstGeom>
            <a:solidFill>
              <a:srgbClr val="FFCC66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 userDrawn="1"/>
          </p:nvSpPr>
          <p:spPr>
            <a:xfrm>
              <a:off x="5436096" y="3249636"/>
              <a:ext cx="27363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4000" b="1" kern="1200" cap="small" dirty="0" smtClean="0">
                  <a:solidFill>
                    <a:srgbClr val="663300"/>
                  </a:solidFill>
                  <a:effectLst/>
                  <a:latin typeface="+mn-lt"/>
                  <a:ea typeface="+mn-ea"/>
                  <a:cs typeface="+mn-cs"/>
                </a:rPr>
                <a:t>創業計劃書</a:t>
              </a:r>
              <a:endParaRPr lang="zh-TW" altLang="en-US" sz="4000" dirty="0">
                <a:solidFill>
                  <a:srgbClr val="663300"/>
                </a:solidFill>
              </a:endParaRPr>
            </a:p>
          </p:txBody>
        </p:sp>
      </p:grpSp>
      <p:grpSp>
        <p:nvGrpSpPr>
          <p:cNvPr id="32" name="群組 31"/>
          <p:cNvGrpSpPr/>
          <p:nvPr userDrawn="1"/>
        </p:nvGrpSpPr>
        <p:grpSpPr>
          <a:xfrm>
            <a:off x="5204063" y="2955635"/>
            <a:ext cx="3000787" cy="994834"/>
            <a:chOff x="5315628" y="3106162"/>
            <a:chExt cx="3000787" cy="994834"/>
          </a:xfrm>
        </p:grpSpPr>
        <p:sp>
          <p:nvSpPr>
            <p:cNvPr id="33" name="圓角矩形 32"/>
            <p:cNvSpPr/>
            <p:nvPr userDrawn="1"/>
          </p:nvSpPr>
          <p:spPr>
            <a:xfrm>
              <a:off x="5315628" y="3106162"/>
              <a:ext cx="3000787" cy="994834"/>
            </a:xfrm>
            <a:prstGeom prst="roundRect">
              <a:avLst/>
            </a:prstGeom>
            <a:solidFill>
              <a:srgbClr val="FFCC66"/>
            </a:solidFill>
            <a:ln w="57150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5580111" y="3249636"/>
              <a:ext cx="27363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謝謝觀看</a:t>
              </a:r>
              <a:endParaRPr lang="zh-TW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4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8FD-4A7D-4D08-92F2-CBC94C14CEE6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752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CA4-E631-460A-BE73-B6775BC00B6E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52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流程圖: 文件 50"/>
          <p:cNvSpPr/>
          <p:nvPr userDrawn="1"/>
        </p:nvSpPr>
        <p:spPr>
          <a:xfrm flipH="1" flipV="1">
            <a:off x="-34830" y="3867894"/>
            <a:ext cx="9168950" cy="2799928"/>
          </a:xfrm>
          <a:prstGeom prst="flowChartDocument">
            <a:avLst/>
          </a:prstGeo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流程圖: 文件 49"/>
          <p:cNvSpPr/>
          <p:nvPr userDrawn="1"/>
        </p:nvSpPr>
        <p:spPr>
          <a:xfrm>
            <a:off x="-259230" y="-1749430"/>
            <a:ext cx="9403230" cy="3024336"/>
          </a:xfrm>
          <a:prstGeom prst="flowChartDocument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25CB-DDE3-41FD-805A-DFA9227140D2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1923678"/>
            <a:ext cx="9144000" cy="1397667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84160" y="3435846"/>
            <a:ext cx="1651535" cy="523220"/>
          </a:xfrm>
          <a:prstGeom prst="rect">
            <a:avLst/>
          </a:prstGeom>
          <a:noFill/>
          <a:ln w="12700">
            <a:solidFill>
              <a:srgbClr val="FF99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公司介紹</a:t>
            </a:r>
            <a:endParaRPr lang="zh-TW" altLang="en-US" sz="2800" b="1" dirty="0"/>
          </a:p>
        </p:txBody>
      </p:sp>
      <p:sp>
        <p:nvSpPr>
          <p:cNvPr id="14" name="文字方塊 13"/>
          <p:cNvSpPr txBox="1"/>
          <p:nvPr userDrawn="1"/>
        </p:nvSpPr>
        <p:spPr>
          <a:xfrm>
            <a:off x="1984361" y="3435846"/>
            <a:ext cx="1651535" cy="523220"/>
          </a:xfrm>
          <a:prstGeom prst="rect">
            <a:avLst/>
          </a:prstGeom>
          <a:noFill/>
          <a:ln w="12700">
            <a:solidFill>
              <a:srgbClr val="0099FF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市場分析</a:t>
            </a:r>
            <a:endParaRPr lang="zh-TW" altLang="en-US" sz="2800" b="1" dirty="0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3784561" y="3435846"/>
            <a:ext cx="1651535" cy="523220"/>
          </a:xfrm>
          <a:prstGeom prst="rect">
            <a:avLst/>
          </a:prstGeom>
          <a:noFill/>
          <a:ln w="12700">
            <a:solidFill>
              <a:srgbClr val="FF6699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產品介紹</a:t>
            </a:r>
            <a:endParaRPr lang="zh-TW" altLang="en-US" sz="2800" b="1" dirty="0"/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5584761" y="3435846"/>
            <a:ext cx="1651535" cy="523220"/>
          </a:xfrm>
          <a:prstGeom prst="rect">
            <a:avLst/>
          </a:prstGeom>
          <a:noFill/>
          <a:ln w="12700">
            <a:solidFill>
              <a:srgbClr val="00CC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行銷策略</a:t>
            </a:r>
            <a:endParaRPr lang="zh-TW" altLang="en-US" sz="2800" b="1" dirty="0"/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7384961" y="3435846"/>
            <a:ext cx="1651535" cy="523220"/>
          </a:xfrm>
          <a:prstGeom prst="rect">
            <a:avLst/>
          </a:prstGeom>
          <a:noFill/>
          <a:ln w="12700">
            <a:solidFill>
              <a:srgbClr val="9933FF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未來展望</a:t>
            </a:r>
            <a:endParaRPr lang="zh-TW" altLang="en-US" sz="2800" b="1" dirty="0"/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2087724" y="195486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 dirty="0" smtClean="0">
                <a:latin typeface="+mn-ea"/>
                <a:ea typeface="+mn-ea"/>
              </a:rPr>
              <a:t>CONTENTS</a:t>
            </a:r>
            <a:endParaRPr lang="zh-TW" altLang="en-US" sz="5400" b="1" dirty="0">
              <a:latin typeface="+mn-ea"/>
              <a:ea typeface="+mn-ea"/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1718981" y="1013863"/>
            <a:ext cx="5805347" cy="4571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 userDrawn="1"/>
        </p:nvGrpSpPr>
        <p:grpSpPr>
          <a:xfrm>
            <a:off x="395536" y="1779662"/>
            <a:ext cx="1323445" cy="1323445"/>
            <a:chOff x="395536" y="1779662"/>
            <a:chExt cx="1323445" cy="1323445"/>
          </a:xfrm>
        </p:grpSpPr>
        <p:sp>
          <p:nvSpPr>
            <p:cNvPr id="8" name="淚滴形 7"/>
            <p:cNvSpPr/>
            <p:nvPr userDrawn="1"/>
          </p:nvSpPr>
          <p:spPr>
            <a:xfrm>
              <a:off x="395536" y="1779662"/>
              <a:ext cx="1323445" cy="1323445"/>
            </a:xfrm>
            <a:prstGeom prst="teardrop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32" name="群組 31"/>
            <p:cNvGrpSpPr/>
            <p:nvPr userDrawn="1"/>
          </p:nvGrpSpPr>
          <p:grpSpPr>
            <a:xfrm>
              <a:off x="778554" y="1972275"/>
              <a:ext cx="579303" cy="834621"/>
              <a:chOff x="758250" y="1920626"/>
              <a:chExt cx="513132" cy="866491"/>
            </a:xfrm>
          </p:grpSpPr>
          <p:grpSp>
            <p:nvGrpSpPr>
              <p:cNvPr id="31" name="群組 30"/>
              <p:cNvGrpSpPr/>
              <p:nvPr userDrawn="1"/>
            </p:nvGrpSpPr>
            <p:grpSpPr>
              <a:xfrm>
                <a:off x="758250" y="1920626"/>
                <a:ext cx="513132" cy="864096"/>
                <a:chOff x="823082" y="1923678"/>
                <a:chExt cx="513132" cy="864096"/>
              </a:xfrm>
            </p:grpSpPr>
            <p:sp>
              <p:nvSpPr>
                <p:cNvPr id="21" name="矩形 20"/>
                <p:cNvSpPr/>
                <p:nvPr userDrawn="1"/>
              </p:nvSpPr>
              <p:spPr>
                <a:xfrm>
                  <a:off x="823082" y="1923678"/>
                  <a:ext cx="513132" cy="8640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4" name="矩形 23"/>
                <p:cNvSpPr/>
                <p:nvPr userDrawn="1"/>
              </p:nvSpPr>
              <p:spPr>
                <a:xfrm>
                  <a:off x="1151632" y="2012339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矩形 24"/>
                <p:cNvSpPr/>
                <p:nvPr userDrawn="1"/>
              </p:nvSpPr>
              <p:spPr>
                <a:xfrm>
                  <a:off x="896857" y="1995702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" name="矩形 25"/>
                <p:cNvSpPr/>
                <p:nvPr userDrawn="1"/>
              </p:nvSpPr>
              <p:spPr>
                <a:xfrm>
                  <a:off x="901927" y="2283718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矩形 26"/>
                <p:cNvSpPr/>
                <p:nvPr userDrawn="1"/>
              </p:nvSpPr>
              <p:spPr>
                <a:xfrm>
                  <a:off x="906997" y="2571734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23" name="矩形 22"/>
              <p:cNvSpPr/>
              <p:nvPr userDrawn="1"/>
            </p:nvSpPr>
            <p:spPr>
              <a:xfrm>
                <a:off x="1074231" y="2283061"/>
                <a:ext cx="150365" cy="504056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3" name="群組 52"/>
          <p:cNvGrpSpPr/>
          <p:nvPr userDrawn="1"/>
        </p:nvGrpSpPr>
        <p:grpSpPr>
          <a:xfrm>
            <a:off x="2141730" y="1779662"/>
            <a:ext cx="1323445" cy="1323445"/>
            <a:chOff x="2141730" y="1779662"/>
            <a:chExt cx="1323445" cy="1323445"/>
          </a:xfrm>
        </p:grpSpPr>
        <p:sp>
          <p:nvSpPr>
            <p:cNvPr id="9" name="淚滴形 8"/>
            <p:cNvSpPr/>
            <p:nvPr userDrawn="1"/>
          </p:nvSpPr>
          <p:spPr>
            <a:xfrm>
              <a:off x="2141730" y="1779662"/>
              <a:ext cx="1323445" cy="1323445"/>
            </a:xfrm>
            <a:prstGeom prst="teardrop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37" name="群組 36"/>
            <p:cNvGrpSpPr/>
            <p:nvPr userDrawn="1"/>
          </p:nvGrpSpPr>
          <p:grpSpPr>
            <a:xfrm>
              <a:off x="2638073" y="1989114"/>
              <a:ext cx="565775" cy="727333"/>
              <a:chOff x="2638073" y="1989114"/>
              <a:chExt cx="565775" cy="727333"/>
            </a:xfrm>
          </p:grpSpPr>
          <p:sp>
            <p:nvSpPr>
              <p:cNvPr id="33" name="橢圓 32"/>
              <p:cNvSpPr/>
              <p:nvPr userDrawn="1"/>
            </p:nvSpPr>
            <p:spPr>
              <a:xfrm>
                <a:off x="2699792" y="1989114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橢圓 33"/>
              <p:cNvSpPr/>
              <p:nvPr userDrawn="1"/>
            </p:nvSpPr>
            <p:spPr>
              <a:xfrm>
                <a:off x="2770743" y="2078349"/>
                <a:ext cx="362153" cy="362153"/>
              </a:xfrm>
              <a:prstGeom prst="ellipse">
                <a:avLst/>
              </a:prstGeom>
              <a:solidFill>
                <a:srgbClr val="00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矩形 35"/>
              <p:cNvSpPr/>
              <p:nvPr userDrawn="1"/>
            </p:nvSpPr>
            <p:spPr>
              <a:xfrm rot="2280000">
                <a:off x="2638073" y="2393337"/>
                <a:ext cx="123438" cy="323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5" name="群組 54"/>
          <p:cNvGrpSpPr/>
          <p:nvPr userDrawn="1"/>
        </p:nvGrpSpPr>
        <p:grpSpPr>
          <a:xfrm>
            <a:off x="5634118" y="1779662"/>
            <a:ext cx="1323445" cy="1323445"/>
            <a:chOff x="5634118" y="1779662"/>
            <a:chExt cx="1323445" cy="1323445"/>
          </a:xfrm>
        </p:grpSpPr>
        <p:sp>
          <p:nvSpPr>
            <p:cNvPr id="11" name="淚滴形 10"/>
            <p:cNvSpPr/>
            <p:nvPr userDrawn="1"/>
          </p:nvSpPr>
          <p:spPr>
            <a:xfrm>
              <a:off x="5634118" y="1779662"/>
              <a:ext cx="1323445" cy="1323445"/>
            </a:xfrm>
            <a:prstGeom prst="teardrop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6" name="群組 45"/>
            <p:cNvGrpSpPr/>
            <p:nvPr userDrawn="1"/>
          </p:nvGrpSpPr>
          <p:grpSpPr>
            <a:xfrm>
              <a:off x="5940153" y="2078349"/>
              <a:ext cx="753734" cy="728547"/>
              <a:chOff x="5940152" y="2065735"/>
              <a:chExt cx="806591" cy="741161"/>
            </a:xfrm>
          </p:grpSpPr>
          <p:sp>
            <p:nvSpPr>
              <p:cNvPr id="42" name="矩形 41"/>
              <p:cNvSpPr/>
              <p:nvPr userDrawn="1"/>
            </p:nvSpPr>
            <p:spPr>
              <a:xfrm>
                <a:off x="6012160" y="2296046"/>
                <a:ext cx="144016" cy="3661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矩形 42"/>
              <p:cNvSpPr/>
              <p:nvPr userDrawn="1"/>
            </p:nvSpPr>
            <p:spPr>
              <a:xfrm>
                <a:off x="6266512" y="2180355"/>
                <a:ext cx="144016" cy="4818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矩形 43"/>
              <p:cNvSpPr/>
              <p:nvPr userDrawn="1"/>
            </p:nvSpPr>
            <p:spPr>
              <a:xfrm>
                <a:off x="6549870" y="2065735"/>
                <a:ext cx="144016" cy="6045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矩形 44"/>
              <p:cNvSpPr/>
              <p:nvPr userDrawn="1"/>
            </p:nvSpPr>
            <p:spPr>
              <a:xfrm>
                <a:off x="5940152" y="2743295"/>
                <a:ext cx="806591" cy="63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6" name="群組 55"/>
          <p:cNvGrpSpPr/>
          <p:nvPr userDrawn="1"/>
        </p:nvGrpSpPr>
        <p:grpSpPr>
          <a:xfrm>
            <a:off x="7380312" y="1779662"/>
            <a:ext cx="1323445" cy="1323445"/>
            <a:chOff x="7380312" y="1779662"/>
            <a:chExt cx="1323445" cy="1323445"/>
          </a:xfrm>
        </p:grpSpPr>
        <p:sp>
          <p:nvSpPr>
            <p:cNvPr id="12" name="淚滴形 11"/>
            <p:cNvSpPr/>
            <p:nvPr userDrawn="1"/>
          </p:nvSpPr>
          <p:spPr>
            <a:xfrm>
              <a:off x="7380312" y="1779662"/>
              <a:ext cx="1323445" cy="1323445"/>
            </a:xfrm>
            <a:prstGeom prst="teardrop">
              <a:avLst/>
            </a:prstGeom>
            <a:solidFill>
              <a:srgbClr val="9933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9" name="群組 48"/>
            <p:cNvGrpSpPr/>
            <p:nvPr userDrawn="1"/>
          </p:nvGrpSpPr>
          <p:grpSpPr>
            <a:xfrm>
              <a:off x="7697014" y="1922276"/>
              <a:ext cx="828243" cy="890140"/>
              <a:chOff x="7697014" y="1922276"/>
              <a:chExt cx="828243" cy="890140"/>
            </a:xfrm>
          </p:grpSpPr>
          <p:sp>
            <p:nvSpPr>
              <p:cNvPr id="47" name="等腰三角形 46"/>
              <p:cNvSpPr/>
              <p:nvPr userDrawn="1"/>
            </p:nvSpPr>
            <p:spPr>
              <a:xfrm>
                <a:off x="7697014" y="1922276"/>
                <a:ext cx="513714" cy="8901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等腰三角形 47"/>
              <p:cNvSpPr/>
              <p:nvPr userDrawn="1"/>
            </p:nvSpPr>
            <p:spPr>
              <a:xfrm>
                <a:off x="7896198" y="2310260"/>
                <a:ext cx="629059" cy="502156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4" name="群組 53"/>
          <p:cNvGrpSpPr/>
          <p:nvPr userDrawn="1"/>
        </p:nvGrpSpPr>
        <p:grpSpPr>
          <a:xfrm>
            <a:off x="3887924" y="1779662"/>
            <a:ext cx="1323445" cy="1323445"/>
            <a:chOff x="3887924" y="1779662"/>
            <a:chExt cx="1323445" cy="1323445"/>
          </a:xfrm>
        </p:grpSpPr>
        <p:sp>
          <p:nvSpPr>
            <p:cNvPr id="10" name="淚滴形 9"/>
            <p:cNvSpPr/>
            <p:nvPr userDrawn="1"/>
          </p:nvSpPr>
          <p:spPr>
            <a:xfrm>
              <a:off x="3887924" y="1779662"/>
              <a:ext cx="1323445" cy="1323445"/>
            </a:xfrm>
            <a:prstGeom prst="teardrop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26" name="Picture 2" descr="C:\Program Files (x86)\Microsoft Office\MEDIA\CAGCAT10\j0293236.wmf"/>
            <p:cNvPicPr>
              <a:picLocks noChangeAspect="1" noChangeArrowheads="1"/>
            </p:cNvPicPr>
            <p:nvPr userDrawn="1"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262" y="1902497"/>
              <a:ext cx="1142767" cy="84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9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60232" y="2146683"/>
            <a:ext cx="2122513" cy="1125140"/>
          </a:xfrm>
        </p:spPr>
        <p:txBody>
          <a:bodyPr anchor="t"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F5EA-AEAC-4EB2-80C4-E02458B93F83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902542"/>
            <a:ext cx="3491880" cy="361342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0"/>
            <a:ext cx="1453453" cy="1453453"/>
            <a:chOff x="406482" y="1695539"/>
            <a:chExt cx="1323445" cy="1323445"/>
          </a:xfrm>
        </p:grpSpPr>
        <p:sp>
          <p:nvSpPr>
            <p:cNvPr id="9" name="淚滴形 8"/>
            <p:cNvSpPr/>
            <p:nvPr userDrawn="1"/>
          </p:nvSpPr>
          <p:spPr>
            <a:xfrm>
              <a:off x="406482" y="1695539"/>
              <a:ext cx="1323445" cy="1323445"/>
            </a:xfrm>
            <a:prstGeom prst="teardrop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" name="群組 9"/>
            <p:cNvGrpSpPr/>
            <p:nvPr userDrawn="1"/>
          </p:nvGrpSpPr>
          <p:grpSpPr>
            <a:xfrm>
              <a:off x="778554" y="1972275"/>
              <a:ext cx="579303" cy="834621"/>
              <a:chOff x="758250" y="1920626"/>
              <a:chExt cx="513132" cy="866491"/>
            </a:xfrm>
          </p:grpSpPr>
          <p:grpSp>
            <p:nvGrpSpPr>
              <p:cNvPr id="11" name="群組 10"/>
              <p:cNvGrpSpPr/>
              <p:nvPr userDrawn="1"/>
            </p:nvGrpSpPr>
            <p:grpSpPr>
              <a:xfrm>
                <a:off x="758250" y="1920626"/>
                <a:ext cx="513132" cy="864096"/>
                <a:chOff x="823082" y="1923678"/>
                <a:chExt cx="513132" cy="864096"/>
              </a:xfrm>
            </p:grpSpPr>
            <p:sp>
              <p:nvSpPr>
                <p:cNvPr id="13" name="矩形 12"/>
                <p:cNvSpPr/>
                <p:nvPr userDrawn="1"/>
              </p:nvSpPr>
              <p:spPr>
                <a:xfrm>
                  <a:off x="823082" y="1923678"/>
                  <a:ext cx="513132" cy="8640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" name="矩形 13"/>
                <p:cNvSpPr/>
                <p:nvPr userDrawn="1"/>
              </p:nvSpPr>
              <p:spPr>
                <a:xfrm>
                  <a:off x="1151632" y="2012339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矩形 14"/>
                <p:cNvSpPr/>
                <p:nvPr userDrawn="1"/>
              </p:nvSpPr>
              <p:spPr>
                <a:xfrm>
                  <a:off x="896857" y="1995702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" name="矩形 15"/>
                <p:cNvSpPr/>
                <p:nvPr userDrawn="1"/>
              </p:nvSpPr>
              <p:spPr>
                <a:xfrm>
                  <a:off x="901927" y="2283718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矩形 16"/>
                <p:cNvSpPr/>
                <p:nvPr userDrawn="1"/>
              </p:nvSpPr>
              <p:spPr>
                <a:xfrm>
                  <a:off x="906997" y="2571734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2" name="矩形 11"/>
              <p:cNvSpPr/>
              <p:nvPr userDrawn="1"/>
            </p:nvSpPr>
            <p:spPr>
              <a:xfrm>
                <a:off x="1074231" y="2283061"/>
                <a:ext cx="150365" cy="504056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9" name="文字方塊 18"/>
          <p:cNvSpPr txBox="1"/>
          <p:nvPr userDrawn="1"/>
        </p:nvSpPr>
        <p:spPr>
          <a:xfrm>
            <a:off x="1383242" y="1217997"/>
            <a:ext cx="1100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0" b="1" dirty="0" smtClean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lang="zh-TW" altLang="en-US" sz="1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483768" y="170765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公</a:t>
            </a:r>
            <a:r>
              <a:rPr lang="zh-TW" altLang="en-US" sz="7200" b="1" dirty="0" smtClean="0"/>
              <a:t>司介紹</a:t>
            </a:r>
            <a:endParaRPr lang="en-US" altLang="zh-TW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33715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4608019" cy="336714"/>
          </a:xfr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E872F-B8CF-4B62-AAD9-DFE7D8ACCB98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0"/>
            <a:ext cx="1453453" cy="1453453"/>
            <a:chOff x="406482" y="1695539"/>
            <a:chExt cx="1323445" cy="1323445"/>
          </a:xfrm>
        </p:grpSpPr>
        <p:sp>
          <p:nvSpPr>
            <p:cNvPr id="9" name="淚滴形 8"/>
            <p:cNvSpPr/>
            <p:nvPr userDrawn="1"/>
          </p:nvSpPr>
          <p:spPr>
            <a:xfrm>
              <a:off x="406482" y="1695539"/>
              <a:ext cx="1323445" cy="1323445"/>
            </a:xfrm>
            <a:prstGeom prst="teardrop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" name="群組 9"/>
            <p:cNvGrpSpPr/>
            <p:nvPr userDrawn="1"/>
          </p:nvGrpSpPr>
          <p:grpSpPr>
            <a:xfrm>
              <a:off x="778554" y="1972275"/>
              <a:ext cx="579303" cy="834621"/>
              <a:chOff x="758250" y="1920626"/>
              <a:chExt cx="513132" cy="866491"/>
            </a:xfrm>
          </p:grpSpPr>
          <p:grpSp>
            <p:nvGrpSpPr>
              <p:cNvPr id="11" name="群組 10"/>
              <p:cNvGrpSpPr/>
              <p:nvPr userDrawn="1"/>
            </p:nvGrpSpPr>
            <p:grpSpPr>
              <a:xfrm>
                <a:off x="758250" y="1920626"/>
                <a:ext cx="513132" cy="864096"/>
                <a:chOff x="823082" y="1923678"/>
                <a:chExt cx="513132" cy="864096"/>
              </a:xfrm>
            </p:grpSpPr>
            <p:sp>
              <p:nvSpPr>
                <p:cNvPr id="13" name="矩形 12"/>
                <p:cNvSpPr/>
                <p:nvPr userDrawn="1"/>
              </p:nvSpPr>
              <p:spPr>
                <a:xfrm>
                  <a:off x="823082" y="1923678"/>
                  <a:ext cx="513132" cy="8640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" name="矩形 13"/>
                <p:cNvSpPr/>
                <p:nvPr userDrawn="1"/>
              </p:nvSpPr>
              <p:spPr>
                <a:xfrm>
                  <a:off x="1151632" y="2012339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矩形 14"/>
                <p:cNvSpPr/>
                <p:nvPr userDrawn="1"/>
              </p:nvSpPr>
              <p:spPr>
                <a:xfrm>
                  <a:off x="896857" y="1995702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" name="矩形 15"/>
                <p:cNvSpPr/>
                <p:nvPr userDrawn="1"/>
              </p:nvSpPr>
              <p:spPr>
                <a:xfrm>
                  <a:off x="901927" y="2283718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矩形 16"/>
                <p:cNvSpPr/>
                <p:nvPr userDrawn="1"/>
              </p:nvSpPr>
              <p:spPr>
                <a:xfrm>
                  <a:off x="906997" y="2571734"/>
                  <a:ext cx="108000" cy="144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2" name="矩形 11"/>
              <p:cNvSpPr/>
              <p:nvPr userDrawn="1"/>
            </p:nvSpPr>
            <p:spPr>
              <a:xfrm>
                <a:off x="1074231" y="2283061"/>
                <a:ext cx="150365" cy="504056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2" name="文字方塊 21"/>
          <p:cNvSpPr txBox="1"/>
          <p:nvPr userDrawn="1"/>
        </p:nvSpPr>
        <p:spPr>
          <a:xfrm>
            <a:off x="1547664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公司介紹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60232" y="2146683"/>
            <a:ext cx="2122513" cy="1125140"/>
          </a:xfrm>
        </p:spPr>
        <p:txBody>
          <a:bodyPr anchor="t"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C30A-AC76-4970-8A3F-B1801B5F41C9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0099FF">
                  <a:shade val="30000"/>
                  <a:satMod val="115000"/>
                </a:srgbClr>
              </a:gs>
              <a:gs pos="50000">
                <a:srgbClr val="0099FF">
                  <a:shade val="67500"/>
                  <a:satMod val="115000"/>
                </a:srgbClr>
              </a:gs>
              <a:gs pos="100000">
                <a:srgbClr val="00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902542"/>
            <a:ext cx="3491880" cy="3613423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1383242" y="1217997"/>
            <a:ext cx="1100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0" b="1" dirty="0" smtClean="0">
                <a:solidFill>
                  <a:schemeClr val="bg1"/>
                </a:solidFill>
                <a:latin typeface="+mn-ea"/>
                <a:ea typeface="+mn-ea"/>
              </a:rPr>
              <a:t>2</a:t>
            </a:r>
            <a:endParaRPr lang="zh-TW" altLang="en-US" sz="1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483768" y="170765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市</a:t>
            </a:r>
            <a:r>
              <a:rPr lang="zh-TW" altLang="en-US" sz="7200" b="1" dirty="0" smtClean="0"/>
              <a:t>場分析</a:t>
            </a:r>
            <a:endParaRPr lang="en-US" altLang="zh-TW" sz="7200" b="1" dirty="0" smtClean="0"/>
          </a:p>
        </p:txBody>
      </p:sp>
      <p:grpSp>
        <p:nvGrpSpPr>
          <p:cNvPr id="27" name="群組 26"/>
          <p:cNvGrpSpPr/>
          <p:nvPr userDrawn="1"/>
        </p:nvGrpSpPr>
        <p:grpSpPr>
          <a:xfrm>
            <a:off x="-1" y="7305"/>
            <a:ext cx="1454400" cy="1454400"/>
            <a:chOff x="2141730" y="1779662"/>
            <a:chExt cx="1323445" cy="1323445"/>
          </a:xfrm>
        </p:grpSpPr>
        <p:sp>
          <p:nvSpPr>
            <p:cNvPr id="28" name="淚滴形 27"/>
            <p:cNvSpPr/>
            <p:nvPr userDrawn="1"/>
          </p:nvSpPr>
          <p:spPr>
            <a:xfrm>
              <a:off x="2141730" y="1779662"/>
              <a:ext cx="1323445" cy="1323445"/>
            </a:xfrm>
            <a:prstGeom prst="teardrop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9" name="群組 28"/>
            <p:cNvGrpSpPr/>
            <p:nvPr userDrawn="1"/>
          </p:nvGrpSpPr>
          <p:grpSpPr>
            <a:xfrm>
              <a:off x="2638073" y="1989114"/>
              <a:ext cx="565775" cy="727333"/>
              <a:chOff x="2638073" y="1989114"/>
              <a:chExt cx="565775" cy="727333"/>
            </a:xfrm>
          </p:grpSpPr>
          <p:sp>
            <p:nvSpPr>
              <p:cNvPr id="30" name="橢圓 29"/>
              <p:cNvSpPr/>
              <p:nvPr userDrawn="1"/>
            </p:nvSpPr>
            <p:spPr>
              <a:xfrm>
                <a:off x="2699792" y="1989114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橢圓 30"/>
              <p:cNvSpPr/>
              <p:nvPr userDrawn="1"/>
            </p:nvSpPr>
            <p:spPr>
              <a:xfrm>
                <a:off x="2770743" y="2078349"/>
                <a:ext cx="362153" cy="362153"/>
              </a:xfrm>
              <a:prstGeom prst="ellipse">
                <a:avLst/>
              </a:prstGeom>
              <a:solidFill>
                <a:srgbClr val="00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矩形 31"/>
              <p:cNvSpPr/>
              <p:nvPr userDrawn="1"/>
            </p:nvSpPr>
            <p:spPr>
              <a:xfrm rot="2280000">
                <a:off x="2638073" y="2393337"/>
                <a:ext cx="123438" cy="323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7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6" presetClass="entr" presetSubtype="21" fill="hold" nodeType="withEffect" nodePh="1">
                  <p:stCondLst>
                    <p:cond delay="0"/>
                  </p:stCondLst>
                  <p:endCondLst>
                    <p:cond evt="begin" delay="0">
                      <p:tn val="9"/>
                    </p:cond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4608019" cy="336714"/>
          </a:xfr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112A-4E97-4708-8A01-408D5EAA93E0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0099FF">
                  <a:shade val="30000"/>
                  <a:satMod val="115000"/>
                </a:srgbClr>
              </a:gs>
              <a:gs pos="50000">
                <a:srgbClr val="0099FF">
                  <a:shade val="67500"/>
                  <a:satMod val="115000"/>
                </a:srgbClr>
              </a:gs>
              <a:gs pos="100000">
                <a:srgbClr val="00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" name="群組 17"/>
          <p:cNvGrpSpPr/>
          <p:nvPr userDrawn="1"/>
        </p:nvGrpSpPr>
        <p:grpSpPr>
          <a:xfrm>
            <a:off x="-1" y="7305"/>
            <a:ext cx="1454400" cy="1454400"/>
            <a:chOff x="2141730" y="1779662"/>
            <a:chExt cx="1323445" cy="1323445"/>
          </a:xfrm>
        </p:grpSpPr>
        <p:sp>
          <p:nvSpPr>
            <p:cNvPr id="19" name="淚滴形 18"/>
            <p:cNvSpPr/>
            <p:nvPr userDrawn="1"/>
          </p:nvSpPr>
          <p:spPr>
            <a:xfrm>
              <a:off x="2141730" y="1779662"/>
              <a:ext cx="1323445" cy="1323445"/>
            </a:xfrm>
            <a:prstGeom prst="teardrop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" name="群組 19"/>
            <p:cNvGrpSpPr/>
            <p:nvPr userDrawn="1"/>
          </p:nvGrpSpPr>
          <p:grpSpPr>
            <a:xfrm>
              <a:off x="2638073" y="1989114"/>
              <a:ext cx="565775" cy="727333"/>
              <a:chOff x="2638073" y="1989114"/>
              <a:chExt cx="565775" cy="727333"/>
            </a:xfrm>
          </p:grpSpPr>
          <p:sp>
            <p:nvSpPr>
              <p:cNvPr id="21" name="橢圓 20"/>
              <p:cNvSpPr/>
              <p:nvPr userDrawn="1"/>
            </p:nvSpPr>
            <p:spPr>
              <a:xfrm>
                <a:off x="2699792" y="1989114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橢圓 21"/>
              <p:cNvSpPr/>
              <p:nvPr userDrawn="1"/>
            </p:nvSpPr>
            <p:spPr>
              <a:xfrm>
                <a:off x="2770743" y="2078349"/>
                <a:ext cx="362153" cy="362153"/>
              </a:xfrm>
              <a:prstGeom prst="ellipse">
                <a:avLst/>
              </a:prstGeom>
              <a:solidFill>
                <a:srgbClr val="00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 userDrawn="1"/>
            </p:nvSpPr>
            <p:spPr>
              <a:xfrm rot="2280000">
                <a:off x="2638073" y="2393337"/>
                <a:ext cx="123438" cy="323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5" name="文字方塊 24"/>
          <p:cNvSpPr txBox="1"/>
          <p:nvPr userDrawn="1"/>
        </p:nvSpPr>
        <p:spPr>
          <a:xfrm>
            <a:off x="1547664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市場分析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660232" y="2146683"/>
            <a:ext cx="2122513" cy="1125140"/>
          </a:xfrm>
        </p:spPr>
        <p:txBody>
          <a:bodyPr anchor="t"/>
          <a:lstStyle>
            <a:lvl1pPr marL="342900" indent="-342900">
              <a:buFontTx/>
              <a:buBlip>
                <a:blip r:embed="rId2"/>
              </a:buBlip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E05-E4E4-4517-83BC-1FF59C106922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FF6699">
                  <a:shade val="30000"/>
                  <a:satMod val="115000"/>
                </a:srgbClr>
              </a:gs>
              <a:gs pos="50000">
                <a:srgbClr val="FF6699">
                  <a:shade val="67500"/>
                  <a:satMod val="115000"/>
                </a:srgbClr>
              </a:gs>
              <a:gs pos="100000">
                <a:srgbClr val="FF669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902542"/>
            <a:ext cx="3491880" cy="3613423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1383242" y="1217997"/>
            <a:ext cx="1100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0" b="1" dirty="0" smtClean="0">
                <a:solidFill>
                  <a:schemeClr val="bg1"/>
                </a:solidFill>
                <a:latin typeface="+mn-ea"/>
                <a:ea typeface="+mn-ea"/>
              </a:rPr>
              <a:t>3</a:t>
            </a:r>
            <a:endParaRPr lang="zh-TW" altLang="en-US" sz="1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483768" y="170765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bg1"/>
                </a:solidFill>
              </a:rPr>
              <a:t>產</a:t>
            </a:r>
            <a:r>
              <a:rPr lang="zh-TW" altLang="en-US" sz="7200" b="1" dirty="0" smtClean="0">
                <a:solidFill>
                  <a:schemeClr val="tx1"/>
                </a:solidFill>
              </a:rPr>
              <a:t>品介紹</a:t>
            </a:r>
            <a:endParaRPr lang="en-US" altLang="zh-TW" sz="7200" b="1" dirty="0" smtClean="0"/>
          </a:p>
        </p:txBody>
      </p:sp>
      <p:grpSp>
        <p:nvGrpSpPr>
          <p:cNvPr id="16" name="群組 15"/>
          <p:cNvGrpSpPr/>
          <p:nvPr userDrawn="1"/>
        </p:nvGrpSpPr>
        <p:grpSpPr>
          <a:xfrm>
            <a:off x="-23782" y="-4065"/>
            <a:ext cx="1454400" cy="1454400"/>
            <a:chOff x="3887924" y="1779662"/>
            <a:chExt cx="1323445" cy="1323445"/>
          </a:xfrm>
        </p:grpSpPr>
        <p:sp>
          <p:nvSpPr>
            <p:cNvPr id="17" name="淚滴形 16"/>
            <p:cNvSpPr/>
            <p:nvPr userDrawn="1"/>
          </p:nvSpPr>
          <p:spPr>
            <a:xfrm>
              <a:off x="3887924" y="1779662"/>
              <a:ext cx="1323445" cy="1323445"/>
            </a:xfrm>
            <a:prstGeom prst="teardrop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1" name="Picture 2" descr="C:\Program Files (x86)\Microsoft Office\MEDIA\CAGCAT10\j0293236.wmf"/>
            <p:cNvPicPr>
              <a:picLocks noChangeAspect="1" noChangeArrowheads="1"/>
            </p:cNvPicPr>
            <p:nvPr userDrawn="1"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262" y="1902497"/>
              <a:ext cx="1142767" cy="84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59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withEffect" nodePh="1">
                  <p:stCondLst>
                    <p:cond delay="0"/>
                  </p:stCondLst>
                  <p:endCondLst>
                    <p:cond evt="begin" delay="0">
                      <p:tn val="9"/>
                    </p:cond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4608019" cy="336714"/>
          </a:xfr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B449-6551-4AB7-B612-FB2B8666A4FD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-259"/>
            <a:ext cx="9144000" cy="473874"/>
          </a:xfrm>
          <a:prstGeom prst="rect">
            <a:avLst/>
          </a:prstGeom>
          <a:gradFill flip="none" rotWithShape="1">
            <a:gsLst>
              <a:gs pos="0">
                <a:srgbClr val="FF6699">
                  <a:shade val="30000"/>
                  <a:satMod val="115000"/>
                </a:srgbClr>
              </a:gs>
              <a:gs pos="50000">
                <a:srgbClr val="FF6699">
                  <a:shade val="67500"/>
                  <a:satMod val="115000"/>
                </a:srgbClr>
              </a:gs>
              <a:gs pos="100000">
                <a:srgbClr val="FF669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-23782" y="-4065"/>
            <a:ext cx="1454400" cy="1454400"/>
            <a:chOff x="3887924" y="1779662"/>
            <a:chExt cx="1323445" cy="1323445"/>
          </a:xfrm>
        </p:grpSpPr>
        <p:sp>
          <p:nvSpPr>
            <p:cNvPr id="27" name="淚滴形 26"/>
            <p:cNvSpPr/>
            <p:nvPr userDrawn="1"/>
          </p:nvSpPr>
          <p:spPr>
            <a:xfrm>
              <a:off x="3887924" y="1779662"/>
              <a:ext cx="1323445" cy="1323445"/>
            </a:xfrm>
            <a:prstGeom prst="teardrop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2" descr="C:\Program Files (x86)\Microsoft Office\MEDIA\CAGCAT10\j0293236.wmf"/>
            <p:cNvPicPr>
              <a:picLocks noChangeAspect="1" noChangeArrowheads="1"/>
            </p:cNvPicPr>
            <p:nvPr userDrawn="1"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262" y="1902497"/>
              <a:ext cx="1142767" cy="84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文字方塊 28"/>
          <p:cNvSpPr txBox="1"/>
          <p:nvPr userDrawn="1"/>
        </p:nvSpPr>
        <p:spPr>
          <a:xfrm>
            <a:off x="1547664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</a:rPr>
              <a:t>產品介紹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4E0E-6CFB-4648-908E-35F904754D2A}" type="datetime1">
              <a:rPr lang="zh-TW" altLang="en-US" smtClean="0"/>
              <a:t>2019/2/22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E251FC2-E336-4764-AB0A-7D0E7FD32B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65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2" r:id="rId5"/>
    <p:sldLayoutId id="2147483661" r:id="rId6"/>
    <p:sldLayoutId id="2147483665" r:id="rId7"/>
    <p:sldLayoutId id="2147483664" r:id="rId8"/>
    <p:sldLayoutId id="2147483663" r:id="rId9"/>
    <p:sldLayoutId id="2147483666" r:id="rId10"/>
    <p:sldLayoutId id="2147483667" r:id="rId11"/>
    <p:sldLayoutId id="2147483668" r:id="rId12"/>
    <p:sldLayoutId id="2147483669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gif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5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市場概述</a:t>
            </a:r>
            <a:endParaRPr lang="zh-TW" altLang="en-US" dirty="0"/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456839612"/>
              </p:ext>
            </p:extLst>
          </p:nvPr>
        </p:nvGraphicFramePr>
        <p:xfrm>
          <a:off x="755576" y="771550"/>
          <a:ext cx="7632848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7030038" y="1619550"/>
            <a:ext cx="1954368" cy="2752400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平行四邊形 5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平行四邊形 8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108230" y="2725910"/>
            <a:ext cx="187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市場廣大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有利可圖</a:t>
            </a:r>
            <a:endParaRPr lang="zh-TW" altLang="en-US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74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市場概述</a:t>
            </a:r>
            <a:endParaRPr lang="zh-TW" altLang="en-US" dirty="0"/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313815992"/>
              </p:ext>
            </p:extLst>
          </p:nvPr>
        </p:nvGraphicFramePr>
        <p:xfrm>
          <a:off x="467544" y="915566"/>
          <a:ext cx="6768752" cy="409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7030038" y="1619550"/>
            <a:ext cx="1954368" cy="2752400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" name="平行四邊形 6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平行四邊形 9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6948264" y="2725910"/>
            <a:ext cx="2036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產業趨勢，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提高附加價值</a:t>
            </a:r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6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自行車配件</a:t>
            </a:r>
            <a:endParaRPr lang="en-US" altLang="zh-TW" dirty="0" smtClean="0"/>
          </a:p>
          <a:p>
            <a:r>
              <a:rPr lang="zh-TW" altLang="en-US" dirty="0"/>
              <a:t>發光二極體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1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自行車配件／發光二極體</a:t>
            </a:r>
            <a:endParaRPr lang="zh-TW" altLang="en-US" dirty="0"/>
          </a:p>
        </p:txBody>
      </p:sp>
      <p:sp>
        <p:nvSpPr>
          <p:cNvPr id="5" name="流程圖: 準備作業 4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6699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自行車配件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67544" y="1949949"/>
            <a:ext cx="4320480" cy="2153039"/>
            <a:chOff x="1259632" y="1488309"/>
            <a:chExt cx="5115226" cy="2516400"/>
          </a:xfrm>
        </p:grpSpPr>
        <p:pic>
          <p:nvPicPr>
            <p:cNvPr id="2050" name="Picture 2" descr="C:\Users\Admin\Desktop\107學年度高二簡報競賽試題\產品示意圖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1983" y="1488309"/>
              <a:ext cx="2682875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圖片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488309"/>
              <a:ext cx="2421255" cy="2516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文字方塊 3"/>
          <p:cNvSpPr txBox="1"/>
          <p:nvPr/>
        </p:nvSpPr>
        <p:spPr>
          <a:xfrm>
            <a:off x="5363002" y="213970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zh-TW" altLang="en-US" dirty="0" smtClean="0"/>
              <a:t>有趣的自行車配件</a:t>
            </a:r>
            <a:endParaRPr lang="en-US" altLang="zh-TW" dirty="0" smtClean="0"/>
          </a:p>
          <a:p>
            <a:r>
              <a:rPr lang="zh-TW" altLang="zh-TW" dirty="0" smtClean="0"/>
              <a:t>透過</a:t>
            </a:r>
            <a:r>
              <a:rPr lang="en-US" altLang="zh-TW" dirty="0"/>
              <a:t>LED</a:t>
            </a:r>
            <a:r>
              <a:rPr lang="zh-TW" altLang="zh-TW" dirty="0"/>
              <a:t>雷射燈在地上投射出一條自行車專用道以及警告號誌，且能隨著行車狀態做不同的變化。</a:t>
            </a:r>
            <a:endParaRPr lang="zh-TW" alt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5220072" y="1949949"/>
            <a:ext cx="3744416" cy="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191921" y="3723878"/>
            <a:ext cx="3744416" cy="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2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自行車配件／發光二極體</a:t>
            </a:r>
          </a:p>
          <a:p>
            <a:endParaRPr lang="zh-TW" altLang="en-US" dirty="0"/>
          </a:p>
        </p:txBody>
      </p:sp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6699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發光二極體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716016" y="1491630"/>
            <a:ext cx="3988070" cy="3218605"/>
            <a:chOff x="4847636" y="853779"/>
            <a:chExt cx="4325844" cy="3491208"/>
          </a:xfrm>
        </p:grpSpPr>
        <p:pic>
          <p:nvPicPr>
            <p:cNvPr id="3074" name="Picture 2" descr="C:\Users\Admin\Desktop\107學年度高二簡報競賽試題\led光譜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7636" y="853779"/>
              <a:ext cx="1975783" cy="174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C:\Users\Admin\Desktop\107學年度高二簡報競賽試題\電子流圖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9606" y="2598987"/>
              <a:ext cx="3043874" cy="174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C:\Users\Admin\Desktop\107學年度高二簡報競賽試題\投影光圖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3419" y="854572"/>
              <a:ext cx="2350061" cy="1744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496746" y="1980285"/>
            <a:ext cx="4075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5"/>
              </a:buBlip>
            </a:pPr>
            <a:r>
              <a:rPr lang="en-US" altLang="zh-TW" dirty="0" smtClean="0"/>
              <a:t>LED</a:t>
            </a:r>
          </a:p>
          <a:p>
            <a:r>
              <a:rPr lang="zh-TW" altLang="zh-TW" dirty="0" smtClean="0"/>
              <a:t>一</a:t>
            </a:r>
            <a:r>
              <a:rPr lang="zh-TW" altLang="zh-TW" dirty="0" smtClean="0"/>
              <a:t>種半導體元件</a:t>
            </a:r>
            <a:endParaRPr lang="en-US" altLang="zh-TW" dirty="0" smtClean="0"/>
          </a:p>
          <a:p>
            <a:pPr marL="285750" indent="-285750">
              <a:buBlip>
                <a:blip r:embed="rId5"/>
              </a:buBlip>
            </a:pPr>
            <a:r>
              <a:rPr lang="zh-TW" altLang="en-US" dirty="0" smtClean="0"/>
              <a:t>優點</a:t>
            </a:r>
            <a:endParaRPr lang="en-US" altLang="zh-TW" dirty="0" smtClean="0"/>
          </a:p>
          <a:p>
            <a:r>
              <a:rPr lang="zh-TW" altLang="zh-TW" dirty="0"/>
              <a:t>效率高、壽命長、不易破損</a:t>
            </a:r>
            <a:endParaRPr lang="en-US" altLang="zh-TW" dirty="0" smtClean="0"/>
          </a:p>
          <a:p>
            <a:pPr marL="285750" indent="-285750">
              <a:buBlip>
                <a:blip r:embed="rId5"/>
              </a:buBlip>
            </a:pPr>
            <a:r>
              <a:rPr lang="zh-TW" altLang="en-US" dirty="0" smtClean="0"/>
              <a:t>缺點</a:t>
            </a:r>
            <a:endParaRPr lang="en-US" altLang="zh-TW" dirty="0" smtClean="0"/>
          </a:p>
          <a:p>
            <a:r>
              <a:rPr lang="zh-TW" altLang="en-US" dirty="0" smtClean="0"/>
              <a:t>初期成本高、散</a:t>
            </a:r>
            <a:r>
              <a:rPr lang="zh-TW" altLang="zh-TW" dirty="0"/>
              <a:t>熱不佳會大幅縮短</a:t>
            </a:r>
            <a:r>
              <a:rPr lang="zh-TW" altLang="zh-TW" dirty="0" smtClean="0"/>
              <a:t>壽命</a:t>
            </a:r>
            <a:endParaRPr lang="en-US" altLang="zh-TW" dirty="0" smtClean="0"/>
          </a:p>
        </p:txBody>
      </p:sp>
      <p:cxnSp>
        <p:nvCxnSpPr>
          <p:cNvPr id="9" name="直線接點 8"/>
          <p:cNvCxnSpPr/>
          <p:nvPr/>
        </p:nvCxnSpPr>
        <p:spPr>
          <a:xfrm>
            <a:off x="488893" y="1790532"/>
            <a:ext cx="3744416" cy="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60742" y="4083918"/>
            <a:ext cx="3744416" cy="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SWOT</a:t>
            </a:r>
            <a:r>
              <a:rPr lang="zh-TW" altLang="en-US" dirty="0" smtClean="0"/>
              <a:t>分析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SWOT</a:t>
            </a:r>
            <a:r>
              <a:rPr lang="zh-TW" altLang="en-US" dirty="0" smtClean="0"/>
              <a:t>分析</a:t>
            </a:r>
            <a:endParaRPr lang="zh-TW" altLang="en-US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053374094"/>
              </p:ext>
            </p:extLst>
          </p:nvPr>
        </p:nvGraphicFramePr>
        <p:xfrm>
          <a:off x="2087724" y="1563638"/>
          <a:ext cx="4968552" cy="328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211960" y="298714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</a:t>
            </a:r>
          </a:p>
        </p:txBody>
      </p:sp>
      <p:sp>
        <p:nvSpPr>
          <p:cNvPr id="11" name="流程圖: 準備作業 10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分析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107504" y="1635646"/>
            <a:ext cx="3096344" cy="1008112"/>
            <a:chOff x="107504" y="1635646"/>
            <a:chExt cx="3096344" cy="1008112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395736" y="1635646"/>
              <a:ext cx="2376264" cy="0"/>
            </a:xfrm>
            <a:prstGeom prst="line">
              <a:avLst/>
            </a:prstGeom>
            <a:ln w="57150">
              <a:solidFill>
                <a:srgbClr val="00CC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107504" y="1812761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Blip>
                  <a:blip r:embed="rId7"/>
                </a:buBlip>
              </a:pPr>
              <a:r>
                <a:rPr lang="zh-TW" altLang="zh-TW" sz="1600" dirty="0" smtClean="0"/>
                <a:t>穩紮穩打</a:t>
              </a:r>
              <a:r>
                <a:rPr lang="zh-TW" altLang="en-US" sz="1600" dirty="0"/>
                <a:t>、</a:t>
              </a:r>
              <a:r>
                <a:rPr lang="zh-TW" altLang="zh-TW" sz="1600" dirty="0" smtClean="0"/>
                <a:t>堅守品質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zh-TW" sz="1600" dirty="0" smtClean="0"/>
                <a:t>免費</a:t>
              </a:r>
              <a:r>
                <a:rPr lang="zh-TW" altLang="zh-TW" sz="1600" dirty="0"/>
                <a:t>送貨維修</a:t>
              </a:r>
            </a:p>
            <a:p>
              <a:pPr marL="285750" indent="-285750">
                <a:buBlip>
                  <a:blip r:embed="rId7"/>
                </a:buBlip>
              </a:pPr>
              <a:r>
                <a:rPr lang="zh-TW" altLang="zh-TW" sz="1600" dirty="0" smtClean="0"/>
                <a:t>結合</a:t>
              </a:r>
              <a:r>
                <a:rPr lang="zh-TW" altLang="zh-TW" sz="1600" dirty="0"/>
                <a:t>傳統與高科技多元</a:t>
              </a:r>
              <a:r>
                <a:rPr lang="zh-TW" altLang="zh-TW" sz="1600" dirty="0" smtClean="0"/>
                <a:t>發展</a:t>
              </a:r>
              <a:endParaRPr lang="zh-TW" altLang="zh-TW" sz="1600" dirty="0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07716" y="3216387"/>
            <a:ext cx="3096344" cy="1020258"/>
            <a:chOff x="107716" y="3216387"/>
            <a:chExt cx="3096344" cy="1020258"/>
          </a:xfrm>
        </p:grpSpPr>
        <p:cxnSp>
          <p:nvCxnSpPr>
            <p:cNvPr id="16" name="直線接點 15"/>
            <p:cNvCxnSpPr/>
            <p:nvPr/>
          </p:nvCxnSpPr>
          <p:spPr>
            <a:xfrm>
              <a:off x="455604" y="3216387"/>
              <a:ext cx="2376264" cy="0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107716" y="3651870"/>
              <a:ext cx="3096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Blip>
                  <a:blip r:embed="rId7"/>
                </a:buBlip>
              </a:pPr>
              <a:r>
                <a:rPr lang="zh-TW" altLang="zh-TW" sz="1600" dirty="0"/>
                <a:t>市場</a:t>
              </a:r>
              <a:r>
                <a:rPr lang="zh-TW" altLang="zh-TW" sz="1600" dirty="0" smtClean="0"/>
                <a:t>廣大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zh-TW" sz="1600" dirty="0" smtClean="0"/>
                <a:t>中國消費能力高</a:t>
              </a:r>
              <a:endParaRPr lang="zh-TW" altLang="zh-TW" sz="16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6462417" y="3211985"/>
            <a:ext cx="3096344" cy="1539118"/>
            <a:chOff x="6462417" y="3211985"/>
            <a:chExt cx="3096344" cy="1539118"/>
          </a:xfrm>
        </p:grpSpPr>
        <p:cxnSp>
          <p:nvCxnSpPr>
            <p:cNvPr id="14" name="直線接點 13"/>
            <p:cNvCxnSpPr/>
            <p:nvPr/>
          </p:nvCxnSpPr>
          <p:spPr>
            <a:xfrm>
              <a:off x="6596608" y="3211985"/>
              <a:ext cx="2376264" cy="0"/>
            </a:xfrm>
            <a:prstGeom prst="line">
              <a:avLst/>
            </a:prstGeom>
            <a:ln w="57150">
              <a:solidFill>
                <a:srgbClr val="FF99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6462417" y="3427664"/>
              <a:ext cx="3096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/>
                <a:t>競爭者眾多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 smtClean="0"/>
                <a:t>政府過多干預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/>
                <a:t>匯率</a:t>
              </a:r>
              <a:r>
                <a:rPr lang="zh-TW" altLang="en-US" sz="1600" dirty="0" smtClean="0"/>
                <a:t>風險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/>
                <a:t>仿冒問題</a:t>
              </a:r>
              <a:r>
                <a:rPr lang="zh-TW" altLang="en-US" sz="1600" dirty="0" smtClean="0"/>
                <a:t>嚴重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 smtClean="0"/>
                <a:t>政府貪</a:t>
              </a:r>
              <a:r>
                <a:rPr lang="zh-TW" altLang="en-US" sz="1600" dirty="0"/>
                <a:t>汙問題嚴重</a:t>
              </a:r>
              <a:endParaRPr lang="zh-TW" altLang="zh-TW" sz="1600" dirty="0"/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6372000" y="1635646"/>
            <a:ext cx="3096344" cy="1254333"/>
            <a:chOff x="6372000" y="1635646"/>
            <a:chExt cx="3096344" cy="1254333"/>
          </a:xfrm>
        </p:grpSpPr>
        <p:cxnSp>
          <p:nvCxnSpPr>
            <p:cNvPr id="13" name="直線接點 12"/>
            <p:cNvCxnSpPr/>
            <p:nvPr/>
          </p:nvCxnSpPr>
          <p:spPr>
            <a:xfrm>
              <a:off x="6444208" y="1635646"/>
              <a:ext cx="2376264" cy="0"/>
            </a:xfrm>
            <a:prstGeom prst="line">
              <a:avLst/>
            </a:prstGeom>
            <a:ln w="57150">
              <a:solidFill>
                <a:srgbClr val="00CC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6372000" y="1812761"/>
              <a:ext cx="30963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 smtClean="0"/>
                <a:t>人員經費不足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/>
                <a:t>成本較</a:t>
              </a:r>
              <a:r>
                <a:rPr lang="zh-TW" altLang="en-US" sz="1600" dirty="0" smtClean="0"/>
                <a:t>高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r>
                <a:rPr lang="zh-TW" altLang="en-US" sz="1600" dirty="0"/>
                <a:t>資源不足</a:t>
              </a:r>
              <a:endParaRPr lang="en-US" altLang="zh-TW" sz="1600" dirty="0" smtClean="0"/>
            </a:p>
            <a:p>
              <a:pPr marL="285750" indent="-285750">
                <a:buBlip>
                  <a:blip r:embed="rId7"/>
                </a:buBlip>
              </a:pPr>
              <a:endParaRPr lang="zh-TW" altLang="zh-TW" sz="1600" dirty="0"/>
            </a:p>
          </p:txBody>
        </p:sp>
      </p:grpSp>
      <p:sp>
        <p:nvSpPr>
          <p:cNvPr id="26" name="頁尾版面配置區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2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流程圖: 抽選 2"/>
          <p:cNvSpPr/>
          <p:nvPr/>
        </p:nvSpPr>
        <p:spPr>
          <a:xfrm>
            <a:off x="1907704" y="2283718"/>
            <a:ext cx="5112568" cy="1224136"/>
          </a:xfrm>
          <a:prstGeom prst="flowChartExtract">
            <a:avLst/>
          </a:prstGeom>
          <a:gradFill>
            <a:gsLst>
              <a:gs pos="0">
                <a:srgbClr val="FF0000"/>
              </a:gs>
              <a:gs pos="50000">
                <a:srgbClr val="FF6699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539552" y="2871422"/>
            <a:ext cx="2448272" cy="792088"/>
          </a:xfrm>
          <a:prstGeom prst="round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</a:rPr>
              <a:t>技術突破與創新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347864" y="3507854"/>
            <a:ext cx="2448272" cy="913210"/>
          </a:xfrm>
          <a:prstGeom prst="roundRect">
            <a:avLst/>
          </a:prstGeom>
          <a:solidFill>
            <a:srgbClr val="00CC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</a:rPr>
              <a:t>高品質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2400" b="1" dirty="0" smtClean="0">
                <a:solidFill>
                  <a:schemeClr val="bg1"/>
                </a:solidFill>
              </a:rPr>
              <a:t>最佳成本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020828" y="2841520"/>
            <a:ext cx="2448272" cy="792088"/>
          </a:xfrm>
          <a:prstGeom prst="roundRect">
            <a:avLst/>
          </a:prstGeom>
          <a:solidFill>
            <a:srgbClr val="FF66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</a:rPr>
              <a:t>超越自己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07704" y="149163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成為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全球第一</a:t>
            </a:r>
            <a:r>
              <a:rPr lang="zh-TW" altLang="en-US" sz="2400" b="1" dirty="0" smtClean="0"/>
              <a:t>的</a:t>
            </a:r>
            <a:r>
              <a:rPr lang="en-US" altLang="zh-TW" sz="2400" b="1" dirty="0"/>
              <a:t>LED</a:t>
            </a:r>
            <a:r>
              <a:rPr lang="zh-TW" altLang="zh-TW" sz="2400" b="1" dirty="0"/>
              <a:t>固態照明設備大廠</a:t>
            </a:r>
            <a:endParaRPr lang="zh-TW" altLang="en-US" sz="2400" b="1" dirty="0"/>
          </a:p>
        </p:txBody>
      </p:sp>
      <p:sp>
        <p:nvSpPr>
          <p:cNvPr id="8" name="流程圖: 準備作業 7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CC00FF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未來展望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7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7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6660232" y="2146682"/>
            <a:ext cx="2122513" cy="193723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公司簡介</a:t>
            </a:r>
            <a:endParaRPr lang="en-US" altLang="zh-TW" dirty="0" smtClean="0"/>
          </a:p>
          <a:p>
            <a:r>
              <a:rPr lang="zh-TW" altLang="en-US" dirty="0" smtClean="0"/>
              <a:t>創業構想</a:t>
            </a:r>
            <a:endParaRPr lang="en-US" altLang="zh-TW" dirty="0" smtClean="0"/>
          </a:p>
          <a:p>
            <a:r>
              <a:rPr lang="zh-TW" altLang="en-US" dirty="0" smtClean="0"/>
              <a:t>創業資本</a:t>
            </a:r>
            <a:endParaRPr lang="en-US" altLang="zh-TW" dirty="0" smtClean="0"/>
          </a:p>
          <a:p>
            <a:r>
              <a:rPr lang="zh-TW" altLang="en-US" dirty="0" smtClean="0"/>
              <a:t>發展時程</a:t>
            </a:r>
            <a:endParaRPr lang="en-US" altLang="zh-TW" dirty="0" smtClean="0"/>
          </a:p>
          <a:p>
            <a:r>
              <a:rPr lang="zh-TW" altLang="en-US" dirty="0" smtClean="0"/>
              <a:t>組織成員</a:t>
            </a:r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公司簡介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923774773"/>
              </p:ext>
            </p:extLst>
          </p:nvPr>
        </p:nvGraphicFramePr>
        <p:xfrm>
          <a:off x="1524000" y="1563638"/>
          <a:ext cx="628836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zh-TW" altLang="en-US"/>
          </a:p>
        </p:txBody>
      </p:sp>
      <p:sp>
        <p:nvSpPr>
          <p:cNvPr id="7" name="文字版面配置區 1"/>
          <p:cNvSpPr txBox="1">
            <a:spLocks/>
          </p:cNvSpPr>
          <p:nvPr/>
        </p:nvSpPr>
        <p:spPr>
          <a:xfrm>
            <a:off x="1548157" y="578852"/>
            <a:ext cx="5405167" cy="3367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/>
              <a:t>公司簡介／創業構想／創業資本／發展時程／組織成員</a:t>
            </a:r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4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創業構想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2627784" y="2643758"/>
            <a:ext cx="3456384" cy="1368152"/>
          </a:xfrm>
          <a:prstGeom prst="triangle">
            <a:avLst>
              <a:gd name="adj" fmla="val 4958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5796136" y="3435846"/>
            <a:ext cx="1944216" cy="936104"/>
          </a:xfrm>
          <a:prstGeom prst="roundRect">
            <a:avLst/>
          </a:prstGeom>
          <a:solidFill>
            <a:srgbClr val="00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/>
              <a:t>節能減碳</a:t>
            </a:r>
            <a:endParaRPr lang="zh-TW" altLang="en-US" sz="2800" b="1" dirty="0"/>
          </a:p>
        </p:txBody>
      </p:sp>
      <p:sp>
        <p:nvSpPr>
          <p:cNvPr id="7" name="圓角矩形 6"/>
          <p:cNvSpPr/>
          <p:nvPr/>
        </p:nvSpPr>
        <p:spPr>
          <a:xfrm>
            <a:off x="971600" y="3435846"/>
            <a:ext cx="1944216" cy="936104"/>
          </a:xfrm>
          <a:prstGeom prst="roundRect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全民</a:t>
            </a:r>
            <a:r>
              <a:rPr lang="zh-TW" altLang="en-US" sz="2800" dirty="0"/>
              <a:t>運動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3077834" y="1851670"/>
            <a:ext cx="2556284" cy="936104"/>
          </a:xfrm>
          <a:prstGeom prst="roundRect">
            <a:avLst/>
          </a:prstGeom>
          <a:solidFill>
            <a:srgbClr val="CC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/>
              <a:t>環保意識抬頭</a:t>
            </a:r>
            <a:endParaRPr lang="zh-TW" altLang="en-US" sz="28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99892" y="317423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自行車</a:t>
            </a:r>
          </a:p>
        </p:txBody>
      </p:sp>
      <p:grpSp>
        <p:nvGrpSpPr>
          <p:cNvPr id="11" name="群組 10"/>
          <p:cNvGrpSpPr/>
          <p:nvPr/>
        </p:nvGrpSpPr>
        <p:grpSpPr>
          <a:xfrm>
            <a:off x="6873142" y="987574"/>
            <a:ext cx="1954368" cy="2327770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" name="平行四邊形 11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平行四邊形 14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6816399" y="1792843"/>
            <a:ext cx="2148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環保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為地球盡一份心力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文字版面配置區 1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5405167" cy="33671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公司簡介／創業構想／創業資本／發展時程／組織成員</a:t>
            </a:r>
            <a:endParaRPr lang="zh-TW" altLang="en-US" dirty="0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9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創業資本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071902186"/>
              </p:ext>
            </p:extLst>
          </p:nvPr>
        </p:nvGraphicFramePr>
        <p:xfrm>
          <a:off x="1534497" y="1699072"/>
          <a:ext cx="528190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6783654" y="987574"/>
            <a:ext cx="2016224" cy="2808312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" name="平行四邊形 6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平行四邊形 7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6816399" y="2033140"/>
            <a:ext cx="2011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資金充足，</a:t>
            </a:r>
            <a:endParaRPr lang="en-US" altLang="zh-TW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來源</a:t>
            </a:r>
            <a:r>
              <a:rPr lang="zh-TW" alt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明確</a:t>
            </a:r>
          </a:p>
        </p:txBody>
      </p:sp>
      <p:sp>
        <p:nvSpPr>
          <p:cNvPr id="14" name="文字版面配置區 1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5405167" cy="33671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公司簡介／創業構想／創業資本／發展時程／組織成員</a:t>
            </a:r>
            <a:endParaRPr lang="zh-TW" altLang="en-US" dirty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10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發展時程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7099881" y="959290"/>
            <a:ext cx="1954368" cy="2327770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4" name="平行四邊形 23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平行四邊形 26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099881" y="1792843"/>
            <a:ext cx="21526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有計畫地向前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值得投資</a:t>
            </a:r>
          </a:p>
        </p:txBody>
      </p:sp>
      <p:grpSp>
        <p:nvGrpSpPr>
          <p:cNvPr id="40" name="群組 39"/>
          <p:cNvGrpSpPr/>
          <p:nvPr/>
        </p:nvGrpSpPr>
        <p:grpSpPr>
          <a:xfrm>
            <a:off x="0" y="1460520"/>
            <a:ext cx="8079685" cy="3023745"/>
            <a:chOff x="0" y="1460520"/>
            <a:chExt cx="8079685" cy="3023745"/>
          </a:xfrm>
        </p:grpSpPr>
        <p:grpSp>
          <p:nvGrpSpPr>
            <p:cNvPr id="36" name="群組 35"/>
            <p:cNvGrpSpPr/>
            <p:nvPr/>
          </p:nvGrpSpPr>
          <p:grpSpPr>
            <a:xfrm>
              <a:off x="0" y="1828323"/>
              <a:ext cx="8079685" cy="2655942"/>
              <a:chOff x="-108520" y="1828323"/>
              <a:chExt cx="8532795" cy="2655942"/>
            </a:xfrm>
          </p:grpSpPr>
          <p:sp>
            <p:nvSpPr>
              <p:cNvPr id="20" name="文字方塊 19"/>
              <p:cNvSpPr txBox="1"/>
              <p:nvPr/>
            </p:nvSpPr>
            <p:spPr>
              <a:xfrm>
                <a:off x="4823875" y="4114933"/>
                <a:ext cx="36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zh-TW" dirty="0"/>
                  <a:t>車用固態照明設備模組正試量產</a:t>
                </a:r>
              </a:p>
            </p:txBody>
          </p:sp>
          <p:grpSp>
            <p:nvGrpSpPr>
              <p:cNvPr id="35" name="群組 34"/>
              <p:cNvGrpSpPr/>
              <p:nvPr/>
            </p:nvGrpSpPr>
            <p:grpSpPr>
              <a:xfrm>
                <a:off x="-108520" y="1828323"/>
                <a:ext cx="7343268" cy="2301573"/>
                <a:chOff x="179512" y="1828323"/>
                <a:chExt cx="7343268" cy="2301573"/>
              </a:xfrm>
            </p:grpSpPr>
            <p:grpSp>
              <p:nvGrpSpPr>
                <p:cNvPr id="29" name="群組 28"/>
                <p:cNvGrpSpPr/>
                <p:nvPr/>
              </p:nvGrpSpPr>
              <p:grpSpPr>
                <a:xfrm>
                  <a:off x="1189171" y="1828323"/>
                  <a:ext cx="6333609" cy="550748"/>
                  <a:chOff x="1189171" y="1828323"/>
                  <a:chExt cx="6333609" cy="550748"/>
                </a:xfrm>
              </p:grpSpPr>
              <p:sp>
                <p:nvSpPr>
                  <p:cNvPr id="30" name="手繪多邊形 29"/>
                  <p:cNvSpPr/>
                  <p:nvPr/>
                </p:nvSpPr>
                <p:spPr>
                  <a:xfrm>
                    <a:off x="1189171" y="1828323"/>
                    <a:ext cx="1376871" cy="550748"/>
                  </a:xfrm>
                  <a:custGeom>
                    <a:avLst/>
                    <a:gdLst>
                      <a:gd name="connsiteX0" fmla="*/ 0 w 1376871"/>
                      <a:gd name="connsiteY0" fmla="*/ 0 h 550748"/>
                      <a:gd name="connsiteX1" fmla="*/ 1101497 w 1376871"/>
                      <a:gd name="connsiteY1" fmla="*/ 0 h 550748"/>
                      <a:gd name="connsiteX2" fmla="*/ 1376871 w 1376871"/>
                      <a:gd name="connsiteY2" fmla="*/ 275374 h 550748"/>
                      <a:gd name="connsiteX3" fmla="*/ 1101497 w 1376871"/>
                      <a:gd name="connsiteY3" fmla="*/ 550748 h 550748"/>
                      <a:gd name="connsiteX4" fmla="*/ 0 w 1376871"/>
                      <a:gd name="connsiteY4" fmla="*/ 550748 h 550748"/>
                      <a:gd name="connsiteX5" fmla="*/ 275374 w 1376871"/>
                      <a:gd name="connsiteY5" fmla="*/ 275374 h 550748"/>
                      <a:gd name="connsiteX6" fmla="*/ 0 w 1376871"/>
                      <a:gd name="connsiteY6" fmla="*/ 0 h 550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6871" h="550748">
                        <a:moveTo>
                          <a:pt x="0" y="0"/>
                        </a:moveTo>
                        <a:lnTo>
                          <a:pt x="1101497" y="0"/>
                        </a:lnTo>
                        <a:lnTo>
                          <a:pt x="1376871" y="275374"/>
                        </a:lnTo>
                        <a:lnTo>
                          <a:pt x="1101497" y="550748"/>
                        </a:lnTo>
                        <a:lnTo>
                          <a:pt x="0" y="550748"/>
                        </a:lnTo>
                        <a:lnTo>
                          <a:pt x="275374" y="2753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5"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5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386" tIns="30671" rIns="306045" bIns="30671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zh-TW" sz="2300" b="1" kern="1200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zh-TW" altLang="en-US" sz="2300" b="1" kern="1200" dirty="0" smtClean="0">
                        <a:solidFill>
                          <a:schemeClr val="tx1"/>
                        </a:solidFill>
                      </a:rPr>
                      <a:t>月</a:t>
                    </a:r>
                    <a:endParaRPr lang="zh-TW" altLang="en-US" sz="2300" b="1" kern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手繪多邊形 30"/>
                  <p:cNvSpPr/>
                  <p:nvPr/>
                </p:nvSpPr>
                <p:spPr>
                  <a:xfrm>
                    <a:off x="2428355" y="1828323"/>
                    <a:ext cx="1376871" cy="550748"/>
                  </a:xfrm>
                  <a:custGeom>
                    <a:avLst/>
                    <a:gdLst>
                      <a:gd name="connsiteX0" fmla="*/ 0 w 1376871"/>
                      <a:gd name="connsiteY0" fmla="*/ 0 h 550748"/>
                      <a:gd name="connsiteX1" fmla="*/ 1101497 w 1376871"/>
                      <a:gd name="connsiteY1" fmla="*/ 0 h 550748"/>
                      <a:gd name="connsiteX2" fmla="*/ 1376871 w 1376871"/>
                      <a:gd name="connsiteY2" fmla="*/ 275374 h 550748"/>
                      <a:gd name="connsiteX3" fmla="*/ 1101497 w 1376871"/>
                      <a:gd name="connsiteY3" fmla="*/ 550748 h 550748"/>
                      <a:gd name="connsiteX4" fmla="*/ 0 w 1376871"/>
                      <a:gd name="connsiteY4" fmla="*/ 550748 h 550748"/>
                      <a:gd name="connsiteX5" fmla="*/ 275374 w 1376871"/>
                      <a:gd name="connsiteY5" fmla="*/ 275374 h 550748"/>
                      <a:gd name="connsiteX6" fmla="*/ 0 w 1376871"/>
                      <a:gd name="connsiteY6" fmla="*/ 0 h 550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6871" h="550748">
                        <a:moveTo>
                          <a:pt x="0" y="0"/>
                        </a:moveTo>
                        <a:lnTo>
                          <a:pt x="1101497" y="0"/>
                        </a:lnTo>
                        <a:lnTo>
                          <a:pt x="1376871" y="275374"/>
                        </a:lnTo>
                        <a:lnTo>
                          <a:pt x="1101497" y="550748"/>
                        </a:lnTo>
                        <a:lnTo>
                          <a:pt x="0" y="550748"/>
                        </a:lnTo>
                        <a:lnTo>
                          <a:pt x="275374" y="2753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5">
                      <a:hueOff val="-2483469"/>
                      <a:satOff val="9953"/>
                      <a:lumOff val="2157"/>
                      <a:alphaOff val="0"/>
                    </a:schemeClr>
                  </a:fillRef>
                  <a:effectRef idx="2">
                    <a:schemeClr val="accent5">
                      <a:hueOff val="-2483469"/>
                      <a:satOff val="9953"/>
                      <a:lumOff val="2157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386" tIns="30671" rIns="306045" bIns="30671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zh-TW" sz="2300" b="1" kern="1200" dirty="0" smtClean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zh-TW" altLang="en-US" sz="2300" b="1" kern="1200" dirty="0" smtClean="0">
                        <a:solidFill>
                          <a:schemeClr val="tx1"/>
                        </a:solidFill>
                      </a:rPr>
                      <a:t>月</a:t>
                    </a:r>
                    <a:endParaRPr lang="zh-TW" altLang="en-US" sz="2300" b="1" kern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" name="手繪多邊形 31"/>
                  <p:cNvSpPr/>
                  <p:nvPr/>
                </p:nvSpPr>
                <p:spPr>
                  <a:xfrm>
                    <a:off x="3667540" y="1828323"/>
                    <a:ext cx="1376871" cy="550748"/>
                  </a:xfrm>
                  <a:custGeom>
                    <a:avLst/>
                    <a:gdLst>
                      <a:gd name="connsiteX0" fmla="*/ 0 w 1376871"/>
                      <a:gd name="connsiteY0" fmla="*/ 0 h 550748"/>
                      <a:gd name="connsiteX1" fmla="*/ 1101497 w 1376871"/>
                      <a:gd name="connsiteY1" fmla="*/ 0 h 550748"/>
                      <a:gd name="connsiteX2" fmla="*/ 1376871 w 1376871"/>
                      <a:gd name="connsiteY2" fmla="*/ 275374 h 550748"/>
                      <a:gd name="connsiteX3" fmla="*/ 1101497 w 1376871"/>
                      <a:gd name="connsiteY3" fmla="*/ 550748 h 550748"/>
                      <a:gd name="connsiteX4" fmla="*/ 0 w 1376871"/>
                      <a:gd name="connsiteY4" fmla="*/ 550748 h 550748"/>
                      <a:gd name="connsiteX5" fmla="*/ 275374 w 1376871"/>
                      <a:gd name="connsiteY5" fmla="*/ 275374 h 550748"/>
                      <a:gd name="connsiteX6" fmla="*/ 0 w 1376871"/>
                      <a:gd name="connsiteY6" fmla="*/ 0 h 550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6871" h="550748">
                        <a:moveTo>
                          <a:pt x="0" y="0"/>
                        </a:moveTo>
                        <a:lnTo>
                          <a:pt x="1101497" y="0"/>
                        </a:lnTo>
                        <a:lnTo>
                          <a:pt x="1376871" y="275374"/>
                        </a:lnTo>
                        <a:lnTo>
                          <a:pt x="1101497" y="550748"/>
                        </a:lnTo>
                        <a:lnTo>
                          <a:pt x="0" y="550748"/>
                        </a:lnTo>
                        <a:lnTo>
                          <a:pt x="275374" y="2753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5">
                      <a:hueOff val="-4966938"/>
                      <a:satOff val="19906"/>
                      <a:lumOff val="4314"/>
                      <a:alphaOff val="0"/>
                    </a:schemeClr>
                  </a:fillRef>
                  <a:effectRef idx="2">
                    <a:schemeClr val="accent5">
                      <a:hueOff val="-4966938"/>
                      <a:satOff val="19906"/>
                      <a:lumOff val="4314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386" tIns="30671" rIns="306045" bIns="30671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zh-TW" sz="2300" b="1" kern="1200" dirty="0" smtClean="0">
                        <a:solidFill>
                          <a:schemeClr val="tx1"/>
                        </a:solidFill>
                      </a:rPr>
                      <a:t>12</a:t>
                    </a:r>
                    <a:r>
                      <a:rPr lang="zh-TW" altLang="en-US" sz="2300" b="1" kern="1200" dirty="0" smtClean="0">
                        <a:solidFill>
                          <a:schemeClr val="tx1"/>
                        </a:solidFill>
                      </a:rPr>
                      <a:t>月</a:t>
                    </a:r>
                    <a:endParaRPr lang="zh-TW" altLang="en-US" sz="2300" b="1" kern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手繪多邊形 32"/>
                  <p:cNvSpPr/>
                  <p:nvPr/>
                </p:nvSpPr>
                <p:spPr>
                  <a:xfrm>
                    <a:off x="4906724" y="1828323"/>
                    <a:ext cx="1376871" cy="550748"/>
                  </a:xfrm>
                  <a:custGeom>
                    <a:avLst/>
                    <a:gdLst>
                      <a:gd name="connsiteX0" fmla="*/ 0 w 1376871"/>
                      <a:gd name="connsiteY0" fmla="*/ 0 h 550748"/>
                      <a:gd name="connsiteX1" fmla="*/ 1101497 w 1376871"/>
                      <a:gd name="connsiteY1" fmla="*/ 0 h 550748"/>
                      <a:gd name="connsiteX2" fmla="*/ 1376871 w 1376871"/>
                      <a:gd name="connsiteY2" fmla="*/ 275374 h 550748"/>
                      <a:gd name="connsiteX3" fmla="*/ 1101497 w 1376871"/>
                      <a:gd name="connsiteY3" fmla="*/ 550748 h 550748"/>
                      <a:gd name="connsiteX4" fmla="*/ 0 w 1376871"/>
                      <a:gd name="connsiteY4" fmla="*/ 550748 h 550748"/>
                      <a:gd name="connsiteX5" fmla="*/ 275374 w 1376871"/>
                      <a:gd name="connsiteY5" fmla="*/ 275374 h 550748"/>
                      <a:gd name="connsiteX6" fmla="*/ 0 w 1376871"/>
                      <a:gd name="connsiteY6" fmla="*/ 0 h 550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6871" h="550748">
                        <a:moveTo>
                          <a:pt x="0" y="0"/>
                        </a:moveTo>
                        <a:lnTo>
                          <a:pt x="1101497" y="0"/>
                        </a:lnTo>
                        <a:lnTo>
                          <a:pt x="1376871" y="275374"/>
                        </a:lnTo>
                        <a:lnTo>
                          <a:pt x="1101497" y="550748"/>
                        </a:lnTo>
                        <a:lnTo>
                          <a:pt x="0" y="550748"/>
                        </a:lnTo>
                        <a:lnTo>
                          <a:pt x="275374" y="2753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5">
                      <a:hueOff val="-7450407"/>
                      <a:satOff val="29858"/>
                      <a:lumOff val="6471"/>
                      <a:alphaOff val="0"/>
                    </a:schemeClr>
                  </a:fillRef>
                  <a:effectRef idx="2">
                    <a:schemeClr val="accent5">
                      <a:hueOff val="-7450407"/>
                      <a:satOff val="29858"/>
                      <a:lumOff val="6471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386" tIns="30671" rIns="306045" bIns="30671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zh-TW" sz="2300" b="1" kern="120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zh-TW" altLang="en-US" sz="2300" b="1" kern="1200" dirty="0" smtClean="0">
                        <a:solidFill>
                          <a:schemeClr val="tx1"/>
                        </a:solidFill>
                      </a:rPr>
                      <a:t>月</a:t>
                    </a:r>
                    <a:endParaRPr lang="zh-TW" altLang="en-US" sz="2300" b="1" kern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" name="手繪多邊形 33"/>
                  <p:cNvSpPr/>
                  <p:nvPr/>
                </p:nvSpPr>
                <p:spPr>
                  <a:xfrm>
                    <a:off x="6145909" y="1828323"/>
                    <a:ext cx="1376871" cy="550748"/>
                  </a:xfrm>
                  <a:custGeom>
                    <a:avLst/>
                    <a:gdLst>
                      <a:gd name="connsiteX0" fmla="*/ 0 w 1376871"/>
                      <a:gd name="connsiteY0" fmla="*/ 0 h 550748"/>
                      <a:gd name="connsiteX1" fmla="*/ 1101497 w 1376871"/>
                      <a:gd name="connsiteY1" fmla="*/ 0 h 550748"/>
                      <a:gd name="connsiteX2" fmla="*/ 1376871 w 1376871"/>
                      <a:gd name="connsiteY2" fmla="*/ 275374 h 550748"/>
                      <a:gd name="connsiteX3" fmla="*/ 1101497 w 1376871"/>
                      <a:gd name="connsiteY3" fmla="*/ 550748 h 550748"/>
                      <a:gd name="connsiteX4" fmla="*/ 0 w 1376871"/>
                      <a:gd name="connsiteY4" fmla="*/ 550748 h 550748"/>
                      <a:gd name="connsiteX5" fmla="*/ 275374 w 1376871"/>
                      <a:gd name="connsiteY5" fmla="*/ 275374 h 550748"/>
                      <a:gd name="connsiteX6" fmla="*/ 0 w 1376871"/>
                      <a:gd name="connsiteY6" fmla="*/ 0 h 550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6871" h="550748">
                        <a:moveTo>
                          <a:pt x="0" y="0"/>
                        </a:moveTo>
                        <a:lnTo>
                          <a:pt x="1101497" y="0"/>
                        </a:lnTo>
                        <a:lnTo>
                          <a:pt x="1376871" y="275374"/>
                        </a:lnTo>
                        <a:lnTo>
                          <a:pt x="1101497" y="550748"/>
                        </a:lnTo>
                        <a:lnTo>
                          <a:pt x="0" y="550748"/>
                        </a:lnTo>
                        <a:lnTo>
                          <a:pt x="275374" y="27537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5">
                      <a:hueOff val="-9933876"/>
                      <a:satOff val="39811"/>
                      <a:lumOff val="8628"/>
                      <a:alphaOff val="0"/>
                    </a:schemeClr>
                  </a:fillRef>
                  <a:effectRef idx="2">
                    <a:schemeClr val="accent5">
                      <a:hueOff val="-9933876"/>
                      <a:satOff val="39811"/>
                      <a:lumOff val="8628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7386" tIns="30671" rIns="306045" bIns="30671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altLang="zh-TW" sz="2300" b="1" kern="1200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zh-TW" altLang="en-US" sz="2300" b="1" kern="1200" dirty="0" smtClean="0">
                        <a:solidFill>
                          <a:schemeClr val="tx1"/>
                        </a:solidFill>
                      </a:rPr>
                      <a:t>月</a:t>
                    </a:r>
                    <a:endParaRPr lang="zh-TW" altLang="en-US" sz="2300" b="1" kern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" name="文字方塊 4"/>
                <p:cNvSpPr txBox="1"/>
                <p:nvPr/>
              </p:nvSpPr>
              <p:spPr>
                <a:xfrm>
                  <a:off x="179512" y="2652238"/>
                  <a:ext cx="26642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zh-TW" dirty="0"/>
                    <a:t>納智捷科技</a:t>
                  </a:r>
                  <a:r>
                    <a:rPr lang="zh-TW" altLang="zh-TW" dirty="0" smtClean="0"/>
                    <a:t>公司成立</a:t>
                  </a:r>
                  <a:endParaRPr lang="zh-TW" altLang="en-US" dirty="0"/>
                </a:p>
              </p:txBody>
            </p:sp>
            <p:cxnSp>
              <p:nvCxnSpPr>
                <p:cNvPr id="7" name="直線接點 6"/>
                <p:cNvCxnSpPr/>
                <p:nvPr/>
              </p:nvCxnSpPr>
              <p:spPr>
                <a:xfrm>
                  <a:off x="1619672" y="2427734"/>
                  <a:ext cx="0" cy="224504"/>
                </a:xfrm>
                <a:prstGeom prst="line">
                  <a:avLst/>
                </a:prstGeom>
                <a:ln w="571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文字方塊 8"/>
                <p:cNvSpPr txBox="1"/>
                <p:nvPr/>
              </p:nvSpPr>
              <p:spPr>
                <a:xfrm>
                  <a:off x="1835696" y="2994698"/>
                  <a:ext cx="23042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/>
                    <a:t>LED</a:t>
                  </a:r>
                  <a:r>
                    <a:rPr lang="zh-TW" altLang="zh-TW" dirty="0"/>
                    <a:t>雷射燈試量產</a:t>
                  </a:r>
                  <a:endParaRPr lang="zh-TW" altLang="en-US" dirty="0"/>
                </a:p>
              </p:txBody>
            </p:sp>
            <p:cxnSp>
              <p:nvCxnSpPr>
                <p:cNvPr id="10" name="直線接點 9"/>
                <p:cNvCxnSpPr/>
                <p:nvPr/>
              </p:nvCxnSpPr>
              <p:spPr>
                <a:xfrm>
                  <a:off x="2854813" y="2427734"/>
                  <a:ext cx="0" cy="593836"/>
                </a:xfrm>
                <a:prstGeom prst="line">
                  <a:avLst/>
                </a:prstGeom>
                <a:ln w="571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文字方塊 12"/>
                <p:cNvSpPr txBox="1"/>
                <p:nvPr/>
              </p:nvSpPr>
              <p:spPr>
                <a:xfrm>
                  <a:off x="2699792" y="3363838"/>
                  <a:ext cx="23794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/>
                    <a:t>LED</a:t>
                  </a:r>
                  <a:r>
                    <a:rPr lang="zh-TW" altLang="zh-TW" dirty="0"/>
                    <a:t>雷射燈正式量產</a:t>
                  </a:r>
                  <a:endParaRPr lang="zh-TW" altLang="en-US" dirty="0"/>
                </a:p>
              </p:txBody>
            </p:sp>
            <p:cxnSp>
              <p:nvCxnSpPr>
                <p:cNvPr id="14" name="直線接點 13"/>
                <p:cNvCxnSpPr/>
                <p:nvPr/>
              </p:nvCxnSpPr>
              <p:spPr>
                <a:xfrm>
                  <a:off x="4553791" y="2477883"/>
                  <a:ext cx="0" cy="913019"/>
                </a:xfrm>
                <a:prstGeom prst="line">
                  <a:avLst/>
                </a:prstGeom>
                <a:ln w="571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文字方塊 16"/>
                <p:cNvSpPr txBox="1"/>
                <p:nvPr/>
              </p:nvSpPr>
              <p:spPr>
                <a:xfrm>
                  <a:off x="3027018" y="3760564"/>
                  <a:ext cx="41044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zh-TW" dirty="0"/>
                    <a:t>公司搬至於新竹科學園區且辦理增資</a:t>
                  </a:r>
                  <a:endParaRPr lang="zh-TW" altLang="en-US" dirty="0"/>
                </a:p>
              </p:txBody>
            </p:sp>
            <p:cxnSp>
              <p:nvCxnSpPr>
                <p:cNvPr id="18" name="直線接點 17"/>
                <p:cNvCxnSpPr/>
                <p:nvPr/>
              </p:nvCxnSpPr>
              <p:spPr>
                <a:xfrm>
                  <a:off x="5580112" y="2450819"/>
                  <a:ext cx="0" cy="1282351"/>
                </a:xfrm>
                <a:prstGeom prst="line">
                  <a:avLst/>
                </a:prstGeom>
                <a:ln w="571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接點 20"/>
                <p:cNvCxnSpPr/>
                <p:nvPr/>
              </p:nvCxnSpPr>
              <p:spPr>
                <a:xfrm>
                  <a:off x="6948264" y="2427734"/>
                  <a:ext cx="0" cy="1687199"/>
                </a:xfrm>
                <a:prstGeom prst="line">
                  <a:avLst/>
                </a:prstGeom>
                <a:ln w="571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文字方塊 36"/>
            <p:cNvSpPr txBox="1"/>
            <p:nvPr/>
          </p:nvSpPr>
          <p:spPr>
            <a:xfrm>
              <a:off x="958665" y="1460520"/>
              <a:ext cx="1023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2009</a:t>
              </a:r>
              <a:r>
                <a:rPr lang="zh-TW" altLang="en-US" dirty="0" smtClean="0"/>
                <a:t>年</a:t>
              </a:r>
              <a:endParaRPr lang="zh-TW" altLang="en-US" dirty="0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158780" y="1460520"/>
              <a:ext cx="1023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2010</a:t>
              </a:r>
              <a:r>
                <a:rPr lang="zh-TW" altLang="en-US" dirty="0" smtClean="0"/>
                <a:t>年</a:t>
              </a:r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476187" y="1460520"/>
              <a:ext cx="1023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2011</a:t>
              </a:r>
              <a:r>
                <a:rPr lang="zh-TW" altLang="en-US" dirty="0" smtClean="0"/>
                <a:t>年</a:t>
              </a:r>
              <a:endParaRPr lang="zh-TW" altLang="en-US" dirty="0"/>
            </a:p>
          </p:txBody>
        </p:sp>
      </p:grpSp>
      <p:sp>
        <p:nvSpPr>
          <p:cNvPr id="41" name="文字版面配置區 1"/>
          <p:cNvSpPr>
            <a:spLocks noGrp="1"/>
          </p:cNvSpPr>
          <p:nvPr>
            <p:ph type="body" idx="1"/>
          </p:nvPr>
        </p:nvSpPr>
        <p:spPr>
          <a:xfrm>
            <a:off x="1548157" y="578852"/>
            <a:ext cx="5405167" cy="33671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公司簡介／創業構想／創業資本／發展時程／組織成員</a:t>
            </a:r>
            <a:endParaRPr lang="zh-TW" altLang="en-US" dirty="0"/>
          </a:p>
        </p:txBody>
      </p:sp>
      <p:sp>
        <p:nvSpPr>
          <p:cNvPr id="42" name="頁尾版面配置區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3" name="投影片編號版面配置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11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zh-TW" altLang="en-US"/>
          </a:p>
        </p:txBody>
      </p:sp>
      <p:sp>
        <p:nvSpPr>
          <p:cNvPr id="3" name="流程圖: 準備作業 2"/>
          <p:cNvSpPr/>
          <p:nvPr/>
        </p:nvSpPr>
        <p:spPr>
          <a:xfrm>
            <a:off x="2772000" y="915566"/>
            <a:ext cx="3600000" cy="432000"/>
          </a:xfrm>
          <a:prstGeom prst="flowChartPreparation">
            <a:avLst/>
          </a:prstGeom>
          <a:solidFill>
            <a:srgbClr val="FF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組織成員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6722088" y="915836"/>
            <a:ext cx="1954368" cy="2327770"/>
            <a:chOff x="6783654" y="1203598"/>
            <a:chExt cx="2016224" cy="280831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" name="平行四邊形 10"/>
            <p:cNvSpPr/>
            <p:nvPr/>
          </p:nvSpPr>
          <p:spPr>
            <a:xfrm>
              <a:off x="7683758" y="1203598"/>
              <a:ext cx="344626" cy="576120"/>
            </a:xfrm>
            <a:prstGeom prst="parallelogram">
              <a:avLst>
                <a:gd name="adj" fmla="val 512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783654" y="1563638"/>
              <a:ext cx="2016224" cy="2448272"/>
            </a:xfrm>
            <a:prstGeom prst="rect">
              <a:avLst/>
            </a:prstGeom>
            <a:solidFill>
              <a:srgbClr val="FF00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7611766" y="1707686"/>
              <a:ext cx="28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平行四邊形 13"/>
            <p:cNvSpPr/>
            <p:nvPr/>
          </p:nvSpPr>
          <p:spPr>
            <a:xfrm flipH="1">
              <a:off x="7443936" y="1203598"/>
              <a:ext cx="440432" cy="576120"/>
            </a:xfrm>
            <a:prstGeom prst="parallelogram">
              <a:avLst>
                <a:gd name="adj" fmla="val 51206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6742006" y="1621682"/>
            <a:ext cx="17281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專家的研發技術奠定</a:t>
            </a:r>
            <a:r>
              <a:rPr lang="zh-TW" alt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深厚基礎</a:t>
            </a:r>
            <a:endParaRPr lang="zh-TW" alt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文字版面配置區 1"/>
          <p:cNvSpPr txBox="1">
            <a:spLocks/>
          </p:cNvSpPr>
          <p:nvPr/>
        </p:nvSpPr>
        <p:spPr>
          <a:xfrm>
            <a:off x="1548157" y="578852"/>
            <a:ext cx="5405167" cy="3367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/>
              <a:t>公司簡介／創業構想／創業資本／發展時程／組織成員</a:t>
            </a:r>
            <a:endParaRPr lang="zh-TW" altLang="en-US" dirty="0"/>
          </a:p>
        </p:txBody>
      </p:sp>
      <p:graphicFrame>
        <p:nvGraphicFramePr>
          <p:cNvPr id="24" name="資料庫圖表 23"/>
          <p:cNvGraphicFramePr/>
          <p:nvPr>
            <p:extLst>
              <p:ext uri="{D42A27DB-BD31-4B8C-83A1-F6EECF244321}">
                <p14:modId xmlns:p14="http://schemas.microsoft.com/office/powerpoint/2010/main" val="3313836865"/>
              </p:ext>
            </p:extLst>
          </p:nvPr>
        </p:nvGraphicFramePr>
        <p:xfrm>
          <a:off x="431540" y="1059582"/>
          <a:ext cx="8280920" cy="369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頁尾版面配置區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27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Graphic spid="2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市場概述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1FC2-E336-4764-AB0A-7D0E7FD32BC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0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472</Words>
  <Application>Microsoft Office PowerPoint</Application>
  <PresentationFormat>如螢幕大小 (16:9)</PresentationFormat>
  <Paragraphs>142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22</cp:revision>
  <dcterms:created xsi:type="dcterms:W3CDTF">2019-02-22T06:07:03Z</dcterms:created>
  <dcterms:modified xsi:type="dcterms:W3CDTF">2019-02-22T08:59:53Z</dcterms:modified>
</cp:coreProperties>
</file>