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6" r:id="rId2"/>
    <p:sldId id="434" r:id="rId3"/>
    <p:sldId id="438" r:id="rId4"/>
    <p:sldId id="439" r:id="rId5"/>
    <p:sldId id="440" r:id="rId6"/>
    <p:sldId id="448" r:id="rId7"/>
    <p:sldId id="447" r:id="rId8"/>
    <p:sldId id="446" r:id="rId9"/>
    <p:sldId id="419" r:id="rId10"/>
    <p:sldId id="442" r:id="rId11"/>
    <p:sldId id="450" r:id="rId12"/>
    <p:sldId id="449" r:id="rId13"/>
    <p:sldId id="327" r:id="rId14"/>
    <p:sldId id="457" r:id="rId15"/>
    <p:sldId id="458" r:id="rId16"/>
    <p:sldId id="459" r:id="rId17"/>
    <p:sldId id="460" r:id="rId18"/>
    <p:sldId id="461" r:id="rId19"/>
    <p:sldId id="462" r:id="rId20"/>
    <p:sldId id="463" r:id="rId21"/>
    <p:sldId id="471" r:id="rId22"/>
    <p:sldId id="474" r:id="rId23"/>
    <p:sldId id="475" r:id="rId24"/>
    <p:sldId id="476" r:id="rId25"/>
    <p:sldId id="495" r:id="rId26"/>
    <p:sldId id="493" r:id="rId27"/>
    <p:sldId id="494" r:id="rId28"/>
    <p:sldId id="477" r:id="rId29"/>
    <p:sldId id="478" r:id="rId30"/>
    <p:sldId id="479" r:id="rId31"/>
    <p:sldId id="480" r:id="rId32"/>
    <p:sldId id="481" r:id="rId33"/>
    <p:sldId id="482" r:id="rId34"/>
    <p:sldId id="483" r:id="rId35"/>
    <p:sldId id="485" r:id="rId36"/>
    <p:sldId id="486" r:id="rId37"/>
    <p:sldId id="490" r:id="rId3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821" autoAdjust="0"/>
  </p:normalViewPr>
  <p:slideViewPr>
    <p:cSldViewPr>
      <p:cViewPr>
        <p:scale>
          <a:sx n="118" d="100"/>
          <a:sy n="118" d="100"/>
        </p:scale>
        <p:origin x="-798" y="-4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2F7100-FA18-4A29-84A4-4F84DB034341}" type="doc">
      <dgm:prSet loTypeId="urn:microsoft.com/office/officeart/2005/8/layout/vProcess5" loCatId="process" qsTypeId="urn:microsoft.com/office/officeart/2005/8/quickstyle/simple1" qsCatId="simple" csTypeId="urn:microsoft.com/office/officeart/2005/8/colors/accent2_5" csCatId="accent2" phldr="1"/>
      <dgm:spPr/>
      <dgm:t>
        <a:bodyPr/>
        <a:lstStyle/>
        <a:p>
          <a:endParaRPr lang="zh-TW" altLang="en-US"/>
        </a:p>
      </dgm:t>
    </dgm:pt>
    <dgm:pt modelId="{E08119D6-A09B-433D-A756-4ACC473E7C6B}">
      <dgm:prSet phldrT="[文字]"/>
      <dgm:spPr/>
      <dgm:t>
        <a:bodyPr/>
        <a:lstStyle/>
        <a:p>
          <a:r>
            <a:rPr lang="en-US" altLang="zh-TW" dirty="0" smtClean="0">
              <a:solidFill>
                <a:schemeClr val="tx1"/>
              </a:solidFill>
              <a:latin typeface="微軟正黑體" pitchFamily="34" charset="-120"/>
              <a:ea typeface="微軟正黑體" pitchFamily="34" charset="-120"/>
            </a:rPr>
            <a:t>1.</a:t>
          </a:r>
          <a:r>
            <a:rPr lang="zh-TW" dirty="0" smtClean="0">
              <a:solidFill>
                <a:schemeClr val="tx1"/>
              </a:solidFill>
              <a:latin typeface="微軟正黑體" pitchFamily="34" charset="-120"/>
              <a:ea typeface="微軟正黑體" pitchFamily="34" charset="-120"/>
            </a:rPr>
            <a:t>簡易設備操作</a:t>
          </a:r>
          <a:endParaRPr lang="zh-TW" altLang="en-US" dirty="0">
            <a:solidFill>
              <a:schemeClr val="tx1"/>
            </a:solidFill>
            <a:latin typeface="微軟正黑體" pitchFamily="34" charset="-120"/>
            <a:ea typeface="微軟正黑體" pitchFamily="34" charset="-120"/>
          </a:endParaRPr>
        </a:p>
      </dgm:t>
    </dgm:pt>
    <dgm:pt modelId="{638ED6BD-066C-4ACB-9EC8-7831BB8457D2}" type="parTrans" cxnId="{8BB656FB-34F0-40DA-925E-8AE8DB9DE2FD}">
      <dgm:prSet/>
      <dgm:spPr/>
      <dgm:t>
        <a:bodyPr/>
        <a:lstStyle/>
        <a:p>
          <a:endParaRPr lang="zh-TW" altLang="en-US">
            <a:solidFill>
              <a:schemeClr val="tx1"/>
            </a:solidFill>
            <a:latin typeface="標楷體" pitchFamily="65" charset="-120"/>
            <a:ea typeface="標楷體" pitchFamily="65" charset="-120"/>
          </a:endParaRPr>
        </a:p>
      </dgm:t>
    </dgm:pt>
    <dgm:pt modelId="{C3F6BDA2-0F2A-496F-AC97-45962B1379F8}" type="sibTrans" cxnId="{8BB656FB-34F0-40DA-925E-8AE8DB9DE2FD}">
      <dgm:prSet/>
      <dgm:spPr/>
      <dgm:t>
        <a:bodyPr/>
        <a:lstStyle/>
        <a:p>
          <a:endParaRPr lang="zh-TW" altLang="en-US">
            <a:solidFill>
              <a:schemeClr val="tx1"/>
            </a:solidFill>
            <a:latin typeface="標楷體" pitchFamily="65" charset="-120"/>
            <a:ea typeface="標楷體" pitchFamily="65" charset="-120"/>
          </a:endParaRPr>
        </a:p>
      </dgm:t>
    </dgm:pt>
    <dgm:pt modelId="{0316EB7B-557C-49DE-AE33-57C2C8407802}">
      <dgm:prSet phldrT="[文字]"/>
      <dgm:spPr/>
      <dgm:t>
        <a:bodyPr/>
        <a:lstStyle/>
        <a:p>
          <a:r>
            <a:rPr lang="en-US" altLang="zh-TW" dirty="0" smtClean="0">
              <a:solidFill>
                <a:schemeClr val="tx1"/>
              </a:solidFill>
              <a:latin typeface="微軟正黑體" pitchFamily="34" charset="-120"/>
              <a:ea typeface="微軟正黑體" pitchFamily="34" charset="-120"/>
            </a:rPr>
            <a:t>2.</a:t>
          </a:r>
          <a:r>
            <a:rPr lang="zh-TW" dirty="0" smtClean="0">
              <a:solidFill>
                <a:schemeClr val="tx1"/>
              </a:solidFill>
              <a:latin typeface="微軟正黑體" pitchFamily="34" charset="-120"/>
              <a:ea typeface="微軟正黑體" pitchFamily="34" charset="-120"/>
            </a:rPr>
            <a:t>結帳作業</a:t>
          </a:r>
          <a:endParaRPr lang="zh-TW" altLang="en-US" dirty="0">
            <a:solidFill>
              <a:schemeClr val="tx1"/>
            </a:solidFill>
            <a:latin typeface="微軟正黑體" pitchFamily="34" charset="-120"/>
            <a:ea typeface="微軟正黑體" pitchFamily="34" charset="-120"/>
          </a:endParaRPr>
        </a:p>
      </dgm:t>
    </dgm:pt>
    <dgm:pt modelId="{3A92936C-8F65-4411-925B-477FCE9D1E96}" type="parTrans" cxnId="{A3C12278-FA0A-44C2-8347-2F4F71034CAB}">
      <dgm:prSet/>
      <dgm:spPr/>
      <dgm:t>
        <a:bodyPr/>
        <a:lstStyle/>
        <a:p>
          <a:endParaRPr lang="zh-TW" altLang="en-US">
            <a:solidFill>
              <a:schemeClr val="tx1"/>
            </a:solidFill>
            <a:latin typeface="標楷體" pitchFamily="65" charset="-120"/>
            <a:ea typeface="標楷體" pitchFamily="65" charset="-120"/>
          </a:endParaRPr>
        </a:p>
      </dgm:t>
    </dgm:pt>
    <dgm:pt modelId="{443F9C32-E8BA-45AC-9A64-6FBB0F81342E}" type="sibTrans" cxnId="{A3C12278-FA0A-44C2-8347-2F4F71034CAB}">
      <dgm:prSet/>
      <dgm:spPr/>
      <dgm:t>
        <a:bodyPr/>
        <a:lstStyle/>
        <a:p>
          <a:endParaRPr lang="zh-TW" altLang="en-US">
            <a:solidFill>
              <a:schemeClr val="tx1"/>
            </a:solidFill>
            <a:latin typeface="標楷體" pitchFamily="65" charset="-120"/>
            <a:ea typeface="標楷體" pitchFamily="65" charset="-120"/>
          </a:endParaRPr>
        </a:p>
      </dgm:t>
    </dgm:pt>
    <dgm:pt modelId="{2A39B41E-74A5-4F75-A488-9D7E68D0B091}">
      <dgm:prSet/>
      <dgm:spPr/>
      <dgm:t>
        <a:bodyPr/>
        <a:lstStyle/>
        <a:p>
          <a:r>
            <a:rPr lang="en-US" altLang="zh-TW" dirty="0" smtClean="0">
              <a:solidFill>
                <a:schemeClr val="tx1"/>
              </a:solidFill>
              <a:latin typeface="微軟正黑體" pitchFamily="34" charset="-120"/>
              <a:ea typeface="微軟正黑體" pitchFamily="34" charset="-120"/>
            </a:rPr>
            <a:t>4.</a:t>
          </a:r>
          <a:r>
            <a:rPr lang="zh-TW" altLang="en-US" dirty="0" smtClean="0">
              <a:solidFill>
                <a:schemeClr val="tx1"/>
              </a:solidFill>
              <a:latin typeface="微軟正黑體" pitchFamily="34" charset="-120"/>
              <a:ea typeface="微軟正黑體" pitchFamily="34" charset="-120"/>
            </a:rPr>
            <a:t>離櫃作業</a:t>
          </a:r>
          <a:endParaRPr lang="zh-TW" altLang="en-US" dirty="0">
            <a:solidFill>
              <a:schemeClr val="tx1"/>
            </a:solidFill>
            <a:latin typeface="微軟正黑體" pitchFamily="34" charset="-120"/>
            <a:ea typeface="微軟正黑體" pitchFamily="34" charset="-120"/>
          </a:endParaRPr>
        </a:p>
      </dgm:t>
    </dgm:pt>
    <dgm:pt modelId="{FD20D3C8-F453-45B2-926B-16B8C03AB4BD}" type="parTrans" cxnId="{2EDBD4FC-70E0-4AB3-BBDE-1EA979CAB529}">
      <dgm:prSet/>
      <dgm:spPr/>
      <dgm:t>
        <a:bodyPr/>
        <a:lstStyle/>
        <a:p>
          <a:endParaRPr lang="zh-TW" altLang="en-US">
            <a:solidFill>
              <a:schemeClr val="tx1"/>
            </a:solidFill>
            <a:latin typeface="標楷體" pitchFamily="65" charset="-120"/>
            <a:ea typeface="標楷體" pitchFamily="65" charset="-120"/>
          </a:endParaRPr>
        </a:p>
      </dgm:t>
    </dgm:pt>
    <dgm:pt modelId="{43162EAA-A456-43AA-8D3E-F8DF859220B4}" type="sibTrans" cxnId="{2EDBD4FC-70E0-4AB3-BBDE-1EA979CAB529}">
      <dgm:prSet/>
      <dgm:spPr/>
      <dgm:t>
        <a:bodyPr/>
        <a:lstStyle/>
        <a:p>
          <a:endParaRPr lang="zh-TW" altLang="en-US">
            <a:solidFill>
              <a:schemeClr val="tx1"/>
            </a:solidFill>
            <a:latin typeface="標楷體" pitchFamily="65" charset="-120"/>
            <a:ea typeface="標楷體" pitchFamily="65" charset="-120"/>
          </a:endParaRPr>
        </a:p>
      </dgm:t>
    </dgm:pt>
    <dgm:pt modelId="{57E762FA-A973-40B0-8759-2912650BB1EB}">
      <dgm:prSet/>
      <dgm:spPr/>
      <dgm:t>
        <a:bodyPr/>
        <a:lstStyle/>
        <a:p>
          <a:r>
            <a:rPr lang="en-US" altLang="zh-TW" dirty="0" smtClean="0">
              <a:solidFill>
                <a:schemeClr val="tx1"/>
              </a:solidFill>
              <a:latin typeface="微軟正黑體" pitchFamily="34" charset="-120"/>
              <a:ea typeface="微軟正黑體" pitchFamily="34" charset="-120"/>
            </a:rPr>
            <a:t>3.</a:t>
          </a:r>
          <a:r>
            <a:rPr lang="zh-TW" altLang="en-US" dirty="0" smtClean="0">
              <a:solidFill>
                <a:schemeClr val="tx1"/>
              </a:solidFill>
              <a:latin typeface="微軟正黑體" pitchFamily="34" charset="-120"/>
              <a:ea typeface="微軟正黑體" pitchFamily="34" charset="-120"/>
            </a:rPr>
            <a:t>投庫作業</a:t>
          </a:r>
          <a:endParaRPr lang="zh-TW" altLang="en-US" dirty="0">
            <a:solidFill>
              <a:schemeClr val="tx1"/>
            </a:solidFill>
            <a:latin typeface="微軟正黑體" pitchFamily="34" charset="-120"/>
            <a:ea typeface="微軟正黑體" pitchFamily="34" charset="-120"/>
          </a:endParaRPr>
        </a:p>
      </dgm:t>
    </dgm:pt>
    <dgm:pt modelId="{B21B305B-FE98-41B9-81FE-9C32656CB891}" type="parTrans" cxnId="{C3E509C3-ABBE-41D3-9526-DA542D9BEF8D}">
      <dgm:prSet/>
      <dgm:spPr/>
      <dgm:t>
        <a:bodyPr/>
        <a:lstStyle/>
        <a:p>
          <a:endParaRPr lang="zh-TW" altLang="en-US">
            <a:solidFill>
              <a:schemeClr val="tx1"/>
            </a:solidFill>
            <a:latin typeface="標楷體" pitchFamily="65" charset="-120"/>
            <a:ea typeface="標楷體" pitchFamily="65" charset="-120"/>
          </a:endParaRPr>
        </a:p>
      </dgm:t>
    </dgm:pt>
    <dgm:pt modelId="{49CF3AFD-595B-42D8-BEA1-BCAFCCE4B982}" type="sibTrans" cxnId="{C3E509C3-ABBE-41D3-9526-DA542D9BEF8D}">
      <dgm:prSet/>
      <dgm:spPr/>
      <dgm:t>
        <a:bodyPr/>
        <a:lstStyle/>
        <a:p>
          <a:endParaRPr lang="zh-TW" altLang="en-US">
            <a:solidFill>
              <a:schemeClr val="tx1"/>
            </a:solidFill>
            <a:latin typeface="標楷體" pitchFamily="65" charset="-120"/>
            <a:ea typeface="標楷體" pitchFamily="65" charset="-120"/>
          </a:endParaRPr>
        </a:p>
      </dgm:t>
    </dgm:pt>
    <dgm:pt modelId="{92309051-3929-4D55-A06E-C8F9D1AB685C}" type="pres">
      <dgm:prSet presAssocID="{012F7100-FA18-4A29-84A4-4F84DB034341}" presName="outerComposite" presStyleCnt="0">
        <dgm:presLayoutVars>
          <dgm:chMax val="5"/>
          <dgm:dir/>
          <dgm:resizeHandles val="exact"/>
        </dgm:presLayoutVars>
      </dgm:prSet>
      <dgm:spPr/>
      <dgm:t>
        <a:bodyPr/>
        <a:lstStyle/>
        <a:p>
          <a:endParaRPr lang="zh-TW" altLang="en-US"/>
        </a:p>
      </dgm:t>
    </dgm:pt>
    <dgm:pt modelId="{22D8E747-A6A6-4951-B8A8-2FC1303CE733}" type="pres">
      <dgm:prSet presAssocID="{012F7100-FA18-4A29-84A4-4F84DB034341}" presName="dummyMaxCanvas" presStyleCnt="0">
        <dgm:presLayoutVars/>
      </dgm:prSet>
      <dgm:spPr/>
      <dgm:t>
        <a:bodyPr/>
        <a:lstStyle/>
        <a:p>
          <a:endParaRPr lang="zh-TW" altLang="en-US"/>
        </a:p>
      </dgm:t>
    </dgm:pt>
    <dgm:pt modelId="{0ABA04A7-9507-467C-8661-F0F6F1DE0648}" type="pres">
      <dgm:prSet presAssocID="{012F7100-FA18-4A29-84A4-4F84DB034341}" presName="FourNodes_1" presStyleLbl="node1" presStyleIdx="0" presStyleCnt="4">
        <dgm:presLayoutVars>
          <dgm:bulletEnabled val="1"/>
        </dgm:presLayoutVars>
      </dgm:prSet>
      <dgm:spPr/>
      <dgm:t>
        <a:bodyPr/>
        <a:lstStyle/>
        <a:p>
          <a:endParaRPr lang="zh-TW" altLang="en-US"/>
        </a:p>
      </dgm:t>
    </dgm:pt>
    <dgm:pt modelId="{5EFCA921-DC2C-473D-A9E9-360D9FCBE0F2}" type="pres">
      <dgm:prSet presAssocID="{012F7100-FA18-4A29-84A4-4F84DB034341}" presName="FourNodes_2" presStyleLbl="node1" presStyleIdx="1" presStyleCnt="4">
        <dgm:presLayoutVars>
          <dgm:bulletEnabled val="1"/>
        </dgm:presLayoutVars>
      </dgm:prSet>
      <dgm:spPr/>
      <dgm:t>
        <a:bodyPr/>
        <a:lstStyle/>
        <a:p>
          <a:endParaRPr lang="zh-TW" altLang="en-US"/>
        </a:p>
      </dgm:t>
    </dgm:pt>
    <dgm:pt modelId="{5E067987-2855-4F7F-AAA1-9B918E34B862}" type="pres">
      <dgm:prSet presAssocID="{012F7100-FA18-4A29-84A4-4F84DB034341}" presName="FourNodes_3" presStyleLbl="node1" presStyleIdx="2" presStyleCnt="4">
        <dgm:presLayoutVars>
          <dgm:bulletEnabled val="1"/>
        </dgm:presLayoutVars>
      </dgm:prSet>
      <dgm:spPr/>
      <dgm:t>
        <a:bodyPr/>
        <a:lstStyle/>
        <a:p>
          <a:endParaRPr lang="zh-TW" altLang="en-US"/>
        </a:p>
      </dgm:t>
    </dgm:pt>
    <dgm:pt modelId="{B08C73DE-A42F-4734-AA6E-FE41218071F4}" type="pres">
      <dgm:prSet presAssocID="{012F7100-FA18-4A29-84A4-4F84DB034341}" presName="FourNodes_4" presStyleLbl="node1" presStyleIdx="3" presStyleCnt="4">
        <dgm:presLayoutVars>
          <dgm:bulletEnabled val="1"/>
        </dgm:presLayoutVars>
      </dgm:prSet>
      <dgm:spPr/>
      <dgm:t>
        <a:bodyPr/>
        <a:lstStyle/>
        <a:p>
          <a:endParaRPr lang="zh-TW" altLang="en-US"/>
        </a:p>
      </dgm:t>
    </dgm:pt>
    <dgm:pt modelId="{32597769-BC18-4707-B58C-E1E7831A275C}" type="pres">
      <dgm:prSet presAssocID="{012F7100-FA18-4A29-84A4-4F84DB034341}" presName="FourConn_1-2" presStyleLbl="fgAccFollowNode1" presStyleIdx="0" presStyleCnt="3">
        <dgm:presLayoutVars>
          <dgm:bulletEnabled val="1"/>
        </dgm:presLayoutVars>
      </dgm:prSet>
      <dgm:spPr/>
      <dgm:t>
        <a:bodyPr/>
        <a:lstStyle/>
        <a:p>
          <a:endParaRPr lang="zh-TW" altLang="en-US"/>
        </a:p>
      </dgm:t>
    </dgm:pt>
    <dgm:pt modelId="{BB81620F-0E51-440D-9C18-269B7AADF6AC}" type="pres">
      <dgm:prSet presAssocID="{012F7100-FA18-4A29-84A4-4F84DB034341}" presName="FourConn_2-3" presStyleLbl="fgAccFollowNode1" presStyleIdx="1" presStyleCnt="3">
        <dgm:presLayoutVars>
          <dgm:bulletEnabled val="1"/>
        </dgm:presLayoutVars>
      </dgm:prSet>
      <dgm:spPr/>
      <dgm:t>
        <a:bodyPr/>
        <a:lstStyle/>
        <a:p>
          <a:endParaRPr lang="zh-TW" altLang="en-US"/>
        </a:p>
      </dgm:t>
    </dgm:pt>
    <dgm:pt modelId="{3E01067D-2FB7-41E8-85A4-560525B4D469}" type="pres">
      <dgm:prSet presAssocID="{012F7100-FA18-4A29-84A4-4F84DB034341}" presName="FourConn_3-4" presStyleLbl="fgAccFollowNode1" presStyleIdx="2" presStyleCnt="3">
        <dgm:presLayoutVars>
          <dgm:bulletEnabled val="1"/>
        </dgm:presLayoutVars>
      </dgm:prSet>
      <dgm:spPr/>
      <dgm:t>
        <a:bodyPr/>
        <a:lstStyle/>
        <a:p>
          <a:endParaRPr lang="zh-TW" altLang="en-US"/>
        </a:p>
      </dgm:t>
    </dgm:pt>
    <dgm:pt modelId="{10F08F71-A749-4222-8852-A906D822337B}" type="pres">
      <dgm:prSet presAssocID="{012F7100-FA18-4A29-84A4-4F84DB034341}" presName="FourNodes_1_text" presStyleLbl="node1" presStyleIdx="3" presStyleCnt="4">
        <dgm:presLayoutVars>
          <dgm:bulletEnabled val="1"/>
        </dgm:presLayoutVars>
      </dgm:prSet>
      <dgm:spPr/>
      <dgm:t>
        <a:bodyPr/>
        <a:lstStyle/>
        <a:p>
          <a:endParaRPr lang="zh-TW" altLang="en-US"/>
        </a:p>
      </dgm:t>
    </dgm:pt>
    <dgm:pt modelId="{D31169A4-8BAA-433E-A4A2-0BBE3D6D0712}" type="pres">
      <dgm:prSet presAssocID="{012F7100-FA18-4A29-84A4-4F84DB034341}" presName="FourNodes_2_text" presStyleLbl="node1" presStyleIdx="3" presStyleCnt="4">
        <dgm:presLayoutVars>
          <dgm:bulletEnabled val="1"/>
        </dgm:presLayoutVars>
      </dgm:prSet>
      <dgm:spPr/>
      <dgm:t>
        <a:bodyPr/>
        <a:lstStyle/>
        <a:p>
          <a:endParaRPr lang="zh-TW" altLang="en-US"/>
        </a:p>
      </dgm:t>
    </dgm:pt>
    <dgm:pt modelId="{F6C7712B-495E-4958-A9C9-E84001FF85D1}" type="pres">
      <dgm:prSet presAssocID="{012F7100-FA18-4A29-84A4-4F84DB034341}" presName="FourNodes_3_text" presStyleLbl="node1" presStyleIdx="3" presStyleCnt="4">
        <dgm:presLayoutVars>
          <dgm:bulletEnabled val="1"/>
        </dgm:presLayoutVars>
      </dgm:prSet>
      <dgm:spPr/>
      <dgm:t>
        <a:bodyPr/>
        <a:lstStyle/>
        <a:p>
          <a:endParaRPr lang="zh-TW" altLang="en-US"/>
        </a:p>
      </dgm:t>
    </dgm:pt>
    <dgm:pt modelId="{DFFD0BF6-84B0-4E5A-8E1A-1D3899C85C01}" type="pres">
      <dgm:prSet presAssocID="{012F7100-FA18-4A29-84A4-4F84DB034341}" presName="FourNodes_4_text" presStyleLbl="node1" presStyleIdx="3" presStyleCnt="4">
        <dgm:presLayoutVars>
          <dgm:bulletEnabled val="1"/>
        </dgm:presLayoutVars>
      </dgm:prSet>
      <dgm:spPr/>
      <dgm:t>
        <a:bodyPr/>
        <a:lstStyle/>
        <a:p>
          <a:endParaRPr lang="zh-TW" altLang="en-US"/>
        </a:p>
      </dgm:t>
    </dgm:pt>
  </dgm:ptLst>
  <dgm:cxnLst>
    <dgm:cxn modelId="{568C7B76-537C-4645-A82C-35A8D6A9712E}" type="presOf" srcId="{0316EB7B-557C-49DE-AE33-57C2C8407802}" destId="{D31169A4-8BAA-433E-A4A2-0BBE3D6D0712}" srcOrd="1" destOrd="0" presId="urn:microsoft.com/office/officeart/2005/8/layout/vProcess5"/>
    <dgm:cxn modelId="{15838022-C54B-4FE5-9D2B-F16439C0D305}" type="presOf" srcId="{C3F6BDA2-0F2A-496F-AC97-45962B1379F8}" destId="{32597769-BC18-4707-B58C-E1E7831A275C}" srcOrd="0" destOrd="0" presId="urn:microsoft.com/office/officeart/2005/8/layout/vProcess5"/>
    <dgm:cxn modelId="{C3E509C3-ABBE-41D3-9526-DA542D9BEF8D}" srcId="{012F7100-FA18-4A29-84A4-4F84DB034341}" destId="{57E762FA-A973-40B0-8759-2912650BB1EB}" srcOrd="2" destOrd="0" parTransId="{B21B305B-FE98-41B9-81FE-9C32656CB891}" sibTransId="{49CF3AFD-595B-42D8-BEA1-BCAFCCE4B982}"/>
    <dgm:cxn modelId="{0F112A0E-99F4-4DD6-AFD9-F3DA7D435F37}" type="presOf" srcId="{57E762FA-A973-40B0-8759-2912650BB1EB}" destId="{5E067987-2855-4F7F-AAA1-9B918E34B862}" srcOrd="0" destOrd="0" presId="urn:microsoft.com/office/officeart/2005/8/layout/vProcess5"/>
    <dgm:cxn modelId="{8C7D79E1-293C-4D8C-9284-6D7E39DD1EF8}" type="presOf" srcId="{0316EB7B-557C-49DE-AE33-57C2C8407802}" destId="{5EFCA921-DC2C-473D-A9E9-360D9FCBE0F2}" srcOrd="0" destOrd="0" presId="urn:microsoft.com/office/officeart/2005/8/layout/vProcess5"/>
    <dgm:cxn modelId="{9AAAB1BB-514F-4558-9C9F-44E639287492}" type="presOf" srcId="{E08119D6-A09B-433D-A756-4ACC473E7C6B}" destId="{10F08F71-A749-4222-8852-A906D822337B}" srcOrd="1" destOrd="0" presId="urn:microsoft.com/office/officeart/2005/8/layout/vProcess5"/>
    <dgm:cxn modelId="{51485821-5748-4089-92BD-692EF90D874A}" type="presOf" srcId="{443F9C32-E8BA-45AC-9A64-6FBB0F81342E}" destId="{BB81620F-0E51-440D-9C18-269B7AADF6AC}" srcOrd="0" destOrd="0" presId="urn:microsoft.com/office/officeart/2005/8/layout/vProcess5"/>
    <dgm:cxn modelId="{19DBE83D-B739-4A44-9145-897B386CEECB}" type="presOf" srcId="{57E762FA-A973-40B0-8759-2912650BB1EB}" destId="{F6C7712B-495E-4958-A9C9-E84001FF85D1}" srcOrd="1" destOrd="0" presId="urn:microsoft.com/office/officeart/2005/8/layout/vProcess5"/>
    <dgm:cxn modelId="{B8994754-7993-4C42-A640-BCD75AB6C593}" type="presOf" srcId="{E08119D6-A09B-433D-A756-4ACC473E7C6B}" destId="{0ABA04A7-9507-467C-8661-F0F6F1DE0648}" srcOrd="0" destOrd="0" presId="urn:microsoft.com/office/officeart/2005/8/layout/vProcess5"/>
    <dgm:cxn modelId="{28E53BC4-EF2C-4418-995D-8E5C8B708927}" type="presOf" srcId="{012F7100-FA18-4A29-84A4-4F84DB034341}" destId="{92309051-3929-4D55-A06E-C8F9D1AB685C}" srcOrd="0" destOrd="0" presId="urn:microsoft.com/office/officeart/2005/8/layout/vProcess5"/>
    <dgm:cxn modelId="{5E6EB087-C09E-4810-8F13-F2C5CECA9C9D}" type="presOf" srcId="{2A39B41E-74A5-4F75-A488-9D7E68D0B091}" destId="{B08C73DE-A42F-4734-AA6E-FE41218071F4}" srcOrd="0" destOrd="0" presId="urn:microsoft.com/office/officeart/2005/8/layout/vProcess5"/>
    <dgm:cxn modelId="{2EDBD4FC-70E0-4AB3-BBDE-1EA979CAB529}" srcId="{012F7100-FA18-4A29-84A4-4F84DB034341}" destId="{2A39B41E-74A5-4F75-A488-9D7E68D0B091}" srcOrd="3" destOrd="0" parTransId="{FD20D3C8-F453-45B2-926B-16B8C03AB4BD}" sibTransId="{43162EAA-A456-43AA-8D3E-F8DF859220B4}"/>
    <dgm:cxn modelId="{A3C12278-FA0A-44C2-8347-2F4F71034CAB}" srcId="{012F7100-FA18-4A29-84A4-4F84DB034341}" destId="{0316EB7B-557C-49DE-AE33-57C2C8407802}" srcOrd="1" destOrd="0" parTransId="{3A92936C-8F65-4411-925B-477FCE9D1E96}" sibTransId="{443F9C32-E8BA-45AC-9A64-6FBB0F81342E}"/>
    <dgm:cxn modelId="{8FC090E3-7159-4A28-B857-36B675FE8D86}" type="presOf" srcId="{49CF3AFD-595B-42D8-BEA1-BCAFCCE4B982}" destId="{3E01067D-2FB7-41E8-85A4-560525B4D469}" srcOrd="0" destOrd="0" presId="urn:microsoft.com/office/officeart/2005/8/layout/vProcess5"/>
    <dgm:cxn modelId="{8BB656FB-34F0-40DA-925E-8AE8DB9DE2FD}" srcId="{012F7100-FA18-4A29-84A4-4F84DB034341}" destId="{E08119D6-A09B-433D-A756-4ACC473E7C6B}" srcOrd="0" destOrd="0" parTransId="{638ED6BD-066C-4ACB-9EC8-7831BB8457D2}" sibTransId="{C3F6BDA2-0F2A-496F-AC97-45962B1379F8}"/>
    <dgm:cxn modelId="{2DB9E8A9-7274-432C-8168-A2AEE9CB4204}" type="presOf" srcId="{2A39B41E-74A5-4F75-A488-9D7E68D0B091}" destId="{DFFD0BF6-84B0-4E5A-8E1A-1D3899C85C01}" srcOrd="1" destOrd="0" presId="urn:microsoft.com/office/officeart/2005/8/layout/vProcess5"/>
    <dgm:cxn modelId="{4C9F9984-0C95-4DDA-A248-505B1720F49D}" type="presParOf" srcId="{92309051-3929-4D55-A06E-C8F9D1AB685C}" destId="{22D8E747-A6A6-4951-B8A8-2FC1303CE733}" srcOrd="0" destOrd="0" presId="urn:microsoft.com/office/officeart/2005/8/layout/vProcess5"/>
    <dgm:cxn modelId="{BDC9427E-4002-4D01-B54C-340DDF226309}" type="presParOf" srcId="{92309051-3929-4D55-A06E-C8F9D1AB685C}" destId="{0ABA04A7-9507-467C-8661-F0F6F1DE0648}" srcOrd="1" destOrd="0" presId="urn:microsoft.com/office/officeart/2005/8/layout/vProcess5"/>
    <dgm:cxn modelId="{8A0026F8-BA47-46F4-9CCC-7EA51FD4831D}" type="presParOf" srcId="{92309051-3929-4D55-A06E-C8F9D1AB685C}" destId="{5EFCA921-DC2C-473D-A9E9-360D9FCBE0F2}" srcOrd="2" destOrd="0" presId="urn:microsoft.com/office/officeart/2005/8/layout/vProcess5"/>
    <dgm:cxn modelId="{43AF3B07-58B7-47D7-A679-862740B136AF}" type="presParOf" srcId="{92309051-3929-4D55-A06E-C8F9D1AB685C}" destId="{5E067987-2855-4F7F-AAA1-9B918E34B862}" srcOrd="3" destOrd="0" presId="urn:microsoft.com/office/officeart/2005/8/layout/vProcess5"/>
    <dgm:cxn modelId="{ED007BC2-CCAF-4160-9C11-5845D44116E5}" type="presParOf" srcId="{92309051-3929-4D55-A06E-C8F9D1AB685C}" destId="{B08C73DE-A42F-4734-AA6E-FE41218071F4}" srcOrd="4" destOrd="0" presId="urn:microsoft.com/office/officeart/2005/8/layout/vProcess5"/>
    <dgm:cxn modelId="{43D33DAB-D653-40DD-B3D4-E1E16F2FB4EF}" type="presParOf" srcId="{92309051-3929-4D55-A06E-C8F9D1AB685C}" destId="{32597769-BC18-4707-B58C-E1E7831A275C}" srcOrd="5" destOrd="0" presId="urn:microsoft.com/office/officeart/2005/8/layout/vProcess5"/>
    <dgm:cxn modelId="{76E3C2F3-0178-4D73-9B26-57CF6E6735A8}" type="presParOf" srcId="{92309051-3929-4D55-A06E-C8F9D1AB685C}" destId="{BB81620F-0E51-440D-9C18-269B7AADF6AC}" srcOrd="6" destOrd="0" presId="urn:microsoft.com/office/officeart/2005/8/layout/vProcess5"/>
    <dgm:cxn modelId="{E90141FC-A1A3-4A06-A453-655BEA032446}" type="presParOf" srcId="{92309051-3929-4D55-A06E-C8F9D1AB685C}" destId="{3E01067D-2FB7-41E8-85A4-560525B4D469}" srcOrd="7" destOrd="0" presId="urn:microsoft.com/office/officeart/2005/8/layout/vProcess5"/>
    <dgm:cxn modelId="{E975B236-36E7-4E7A-8F32-002C0E79AF02}" type="presParOf" srcId="{92309051-3929-4D55-A06E-C8F9D1AB685C}" destId="{10F08F71-A749-4222-8852-A906D822337B}" srcOrd="8" destOrd="0" presId="urn:microsoft.com/office/officeart/2005/8/layout/vProcess5"/>
    <dgm:cxn modelId="{4BB14F0D-B1CB-4644-8615-880A43ED9F36}" type="presParOf" srcId="{92309051-3929-4D55-A06E-C8F9D1AB685C}" destId="{D31169A4-8BAA-433E-A4A2-0BBE3D6D0712}" srcOrd="9" destOrd="0" presId="urn:microsoft.com/office/officeart/2005/8/layout/vProcess5"/>
    <dgm:cxn modelId="{AEA54B74-29CD-482B-83B3-0CE7ED047526}" type="presParOf" srcId="{92309051-3929-4D55-A06E-C8F9D1AB685C}" destId="{F6C7712B-495E-4958-A9C9-E84001FF85D1}" srcOrd="10" destOrd="0" presId="urn:microsoft.com/office/officeart/2005/8/layout/vProcess5"/>
    <dgm:cxn modelId="{1FDAA62B-8AF4-43F0-A481-5F4FA5E7E19A}" type="presParOf" srcId="{92309051-3929-4D55-A06E-C8F9D1AB685C}" destId="{DFFD0BF6-84B0-4E5A-8E1A-1D3899C85C0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28F0A0-FDC4-4908-BD2C-A136184FA9F1}" type="doc">
      <dgm:prSet loTypeId="urn:microsoft.com/office/officeart/2005/8/layout/bProcess3" loCatId="process" qsTypeId="urn:microsoft.com/office/officeart/2005/8/quickstyle/simple3" qsCatId="simple" csTypeId="urn:microsoft.com/office/officeart/2005/8/colors/colorful1#1" csCatId="colorful" phldr="1"/>
      <dgm:spPr/>
      <dgm:t>
        <a:bodyPr/>
        <a:lstStyle/>
        <a:p>
          <a:endParaRPr lang="zh-TW" altLang="en-US"/>
        </a:p>
      </dgm:t>
    </dgm:pt>
    <dgm:pt modelId="{19A9E1EF-E9AB-4974-849A-FF459A80DB19}">
      <dgm:prSet phldrT="[文字]" custT="1"/>
      <dgm:spPr/>
      <dgm:t>
        <a:bodyPr/>
        <a:lstStyle/>
        <a:p>
          <a:r>
            <a:rPr lang="en-US" altLang="zh-TW" sz="1800" b="0" dirty="0" smtClean="0">
              <a:latin typeface="微軟正黑體" pitchFamily="34" charset="-120"/>
              <a:ea typeface="微軟正黑體" pitchFamily="34" charset="-120"/>
            </a:rPr>
            <a:t> </a:t>
          </a:r>
          <a:r>
            <a:rPr lang="en-US" altLang="zh-TW" sz="1800" b="1" dirty="0" smtClean="0">
              <a:latin typeface="微軟正黑體" pitchFamily="34" charset="-120"/>
              <a:ea typeface="微軟正黑體" pitchFamily="34" charset="-120"/>
            </a:rPr>
            <a:t>4.</a:t>
          </a:r>
          <a:r>
            <a:rPr lang="zh-TW" altLang="en-US" sz="1800" b="1" dirty="0" smtClean="0">
              <a:latin typeface="微軟正黑體" pitchFamily="34" charset="-120"/>
              <a:ea typeface="微軟正黑體" pitchFamily="34" charset="-120"/>
            </a:rPr>
            <a:t>刮膠條</a:t>
          </a:r>
          <a:endParaRPr lang="zh-TW" altLang="en-US" sz="1800" b="1" dirty="0">
            <a:latin typeface="微軟正黑體" pitchFamily="34" charset="-120"/>
            <a:ea typeface="微軟正黑體" pitchFamily="34" charset="-120"/>
          </a:endParaRPr>
        </a:p>
      </dgm:t>
    </dgm:pt>
    <dgm:pt modelId="{BB0D1905-9D5B-4C6D-B858-85B3B26A758C}" type="parTrans" cxnId="{55C9888A-8BF3-4B80-AED1-E2EE82B43E1C}">
      <dgm:prSet/>
      <dgm:spPr/>
      <dgm:t>
        <a:bodyPr/>
        <a:lstStyle/>
        <a:p>
          <a:endParaRPr lang="zh-TW" altLang="en-US" sz="1800" b="0">
            <a:solidFill>
              <a:schemeClr val="tx1"/>
            </a:solidFill>
            <a:latin typeface="+mj-ea"/>
            <a:ea typeface="+mj-ea"/>
          </a:endParaRPr>
        </a:p>
      </dgm:t>
    </dgm:pt>
    <dgm:pt modelId="{88A9B417-5728-4F9C-B659-0E0B13292FC7}" type="sibTrans" cxnId="{55C9888A-8BF3-4B80-AED1-E2EE82B43E1C}">
      <dgm:prSet custT="1"/>
      <dgm:spPr/>
      <dgm:t>
        <a:bodyPr/>
        <a:lstStyle/>
        <a:p>
          <a:endParaRPr lang="zh-TW" altLang="en-US" sz="1800" b="0">
            <a:solidFill>
              <a:schemeClr val="tx1"/>
            </a:solidFill>
            <a:latin typeface="+mj-ea"/>
            <a:ea typeface="+mj-ea"/>
          </a:endParaRPr>
        </a:p>
      </dgm:t>
    </dgm:pt>
    <dgm:pt modelId="{849E2857-DDF7-42C4-921B-178E60941C76}">
      <dgm:prSet phldrT="[文字]" custT="1"/>
      <dgm:spPr/>
      <dgm:t>
        <a:bodyPr/>
        <a:lstStyle/>
        <a:p>
          <a:r>
            <a:rPr lang="en-US" altLang="zh-TW" sz="1800" b="1" dirty="0" smtClean="0">
              <a:latin typeface="微軟正黑體" pitchFamily="34" charset="-120"/>
              <a:ea typeface="微軟正黑體" pitchFamily="34" charset="-120"/>
            </a:rPr>
            <a:t>5.</a:t>
          </a:r>
          <a:r>
            <a:rPr lang="zh-TW" altLang="en-US" sz="1800" b="1" dirty="0" smtClean="0">
              <a:latin typeface="微軟正黑體" pitchFamily="34" charset="-120"/>
              <a:ea typeface="微軟正黑體" pitchFamily="34" charset="-120"/>
            </a:rPr>
            <a:t>丟垃圾</a:t>
          </a:r>
          <a:endParaRPr lang="zh-TW" altLang="en-US" sz="1800" b="1" dirty="0">
            <a:latin typeface="微軟正黑體" pitchFamily="34" charset="-120"/>
            <a:ea typeface="微軟正黑體" pitchFamily="34" charset="-120"/>
          </a:endParaRPr>
        </a:p>
      </dgm:t>
    </dgm:pt>
    <dgm:pt modelId="{380C6100-28FD-4F19-A678-984325934726}" type="parTrans" cxnId="{31B29BD4-2374-4909-AAA0-2D547999050C}">
      <dgm:prSet/>
      <dgm:spPr/>
      <dgm:t>
        <a:bodyPr/>
        <a:lstStyle/>
        <a:p>
          <a:endParaRPr lang="zh-TW" altLang="en-US" sz="1800" b="0">
            <a:solidFill>
              <a:schemeClr val="tx1"/>
            </a:solidFill>
            <a:latin typeface="+mj-ea"/>
            <a:ea typeface="+mj-ea"/>
          </a:endParaRPr>
        </a:p>
      </dgm:t>
    </dgm:pt>
    <dgm:pt modelId="{7A3F231D-4B06-4998-BE3C-3C9D1B6919AD}" type="sibTrans" cxnId="{31B29BD4-2374-4909-AAA0-2D547999050C}">
      <dgm:prSet custT="1"/>
      <dgm:spPr/>
      <dgm:t>
        <a:bodyPr/>
        <a:lstStyle/>
        <a:p>
          <a:endParaRPr lang="zh-TW" altLang="en-US" sz="1800" b="0">
            <a:solidFill>
              <a:schemeClr val="tx1"/>
            </a:solidFill>
            <a:latin typeface="+mj-ea"/>
            <a:ea typeface="+mj-ea"/>
          </a:endParaRPr>
        </a:p>
      </dgm:t>
    </dgm:pt>
    <dgm:pt modelId="{B56B7C36-DA3E-44A4-A31A-8B8658339733}">
      <dgm:prSet phldrT="[文字]" custT="1"/>
      <dgm:spPr/>
      <dgm:t>
        <a:bodyPr/>
        <a:lstStyle/>
        <a:p>
          <a:r>
            <a:rPr lang="en-US" altLang="zh-TW" sz="1800" b="1" dirty="0" smtClean="0">
              <a:latin typeface="微軟正黑體" pitchFamily="34" charset="-120"/>
              <a:ea typeface="微軟正黑體" pitchFamily="34" charset="-120"/>
            </a:rPr>
            <a:t>8.</a:t>
          </a:r>
          <a:r>
            <a:rPr lang="zh-TW" altLang="en-US" sz="1800" b="1" dirty="0" smtClean="0">
              <a:latin typeface="微軟正黑體" pitchFamily="34" charset="-120"/>
              <a:ea typeface="微軟正黑體" pitchFamily="34" charset="-120"/>
            </a:rPr>
            <a:t>刮玻璃</a:t>
          </a:r>
          <a:endParaRPr lang="zh-TW" altLang="en-US" sz="1800" b="1" dirty="0">
            <a:latin typeface="微軟正黑體" pitchFamily="34" charset="-120"/>
            <a:ea typeface="微軟正黑體" pitchFamily="34" charset="-120"/>
          </a:endParaRPr>
        </a:p>
      </dgm:t>
    </dgm:pt>
    <dgm:pt modelId="{DEC6E8A9-7E94-40AC-B125-C4B7C6A00B95}" type="parTrans" cxnId="{B772CC12-9238-4B94-BA16-4A9D32D1E50B}">
      <dgm:prSet/>
      <dgm:spPr/>
      <dgm:t>
        <a:bodyPr/>
        <a:lstStyle/>
        <a:p>
          <a:endParaRPr lang="zh-TW" altLang="en-US" sz="1800" b="0">
            <a:solidFill>
              <a:schemeClr val="tx1"/>
            </a:solidFill>
            <a:latin typeface="+mj-ea"/>
            <a:ea typeface="+mj-ea"/>
          </a:endParaRPr>
        </a:p>
      </dgm:t>
    </dgm:pt>
    <dgm:pt modelId="{E978DE62-A5DF-4647-BF2D-2FC73F9C3833}" type="sibTrans" cxnId="{B772CC12-9238-4B94-BA16-4A9D32D1E50B}">
      <dgm:prSet custT="1"/>
      <dgm:spPr/>
      <dgm:t>
        <a:bodyPr/>
        <a:lstStyle/>
        <a:p>
          <a:endParaRPr lang="zh-TW" altLang="en-US" sz="1800" b="0">
            <a:solidFill>
              <a:schemeClr val="tx1"/>
            </a:solidFill>
            <a:latin typeface="+mj-ea"/>
            <a:ea typeface="+mj-ea"/>
          </a:endParaRPr>
        </a:p>
      </dgm:t>
    </dgm:pt>
    <dgm:pt modelId="{4B9E05DB-2839-418A-979F-657E7CDE233C}">
      <dgm:prSet phldrT="[文字]" custT="1"/>
      <dgm:spPr/>
      <dgm:t>
        <a:bodyPr/>
        <a:lstStyle/>
        <a:p>
          <a:r>
            <a:rPr lang="en-US" altLang="zh-TW" sz="1800" b="1" dirty="0" smtClean="0">
              <a:latin typeface="微軟正黑體" pitchFamily="34" charset="-120"/>
              <a:ea typeface="微軟正黑體" pitchFamily="34" charset="-120"/>
            </a:rPr>
            <a:t>9.</a:t>
          </a:r>
          <a:r>
            <a:rPr lang="zh-TW" altLang="en-US" sz="1800" b="1" dirty="0" smtClean="0">
              <a:latin typeface="微軟正黑體" pitchFamily="34" charset="-120"/>
              <a:ea typeface="微軟正黑體" pitchFamily="34" charset="-120"/>
            </a:rPr>
            <a:t>檢查動作</a:t>
          </a:r>
          <a:endParaRPr lang="zh-TW" altLang="en-US" sz="1800" b="1" dirty="0">
            <a:latin typeface="微軟正黑體" pitchFamily="34" charset="-120"/>
            <a:ea typeface="微軟正黑體" pitchFamily="34" charset="-120"/>
          </a:endParaRPr>
        </a:p>
      </dgm:t>
    </dgm:pt>
    <dgm:pt modelId="{4841C7F0-47FE-457E-A2A6-E3631FF7F08E}" type="parTrans" cxnId="{FE9DA658-27E4-4C52-959B-0800D258485C}">
      <dgm:prSet/>
      <dgm:spPr/>
      <dgm:t>
        <a:bodyPr/>
        <a:lstStyle/>
        <a:p>
          <a:endParaRPr lang="zh-TW" altLang="en-US" sz="1800" b="0">
            <a:solidFill>
              <a:schemeClr val="tx1"/>
            </a:solidFill>
            <a:latin typeface="+mj-ea"/>
            <a:ea typeface="+mj-ea"/>
          </a:endParaRPr>
        </a:p>
      </dgm:t>
    </dgm:pt>
    <dgm:pt modelId="{BDC1C7C3-B0F6-4011-9CE6-420880214138}" type="sibTrans" cxnId="{FE9DA658-27E4-4C52-959B-0800D258485C}">
      <dgm:prSet custT="1"/>
      <dgm:spPr/>
      <dgm:t>
        <a:bodyPr/>
        <a:lstStyle/>
        <a:p>
          <a:endParaRPr lang="zh-TW" altLang="en-US" sz="1800" b="0">
            <a:solidFill>
              <a:schemeClr val="tx1"/>
            </a:solidFill>
            <a:latin typeface="+mj-ea"/>
            <a:ea typeface="+mj-ea"/>
          </a:endParaRPr>
        </a:p>
      </dgm:t>
    </dgm:pt>
    <dgm:pt modelId="{36BB4BE9-A6D6-4CA3-90AD-076430F3839C}">
      <dgm:prSet custT="1"/>
      <dgm:spPr/>
      <dgm:t>
        <a:bodyPr/>
        <a:lstStyle/>
        <a:p>
          <a:r>
            <a:rPr lang="en-US" altLang="zh-TW" sz="1800" b="1" dirty="0" smtClean="0">
              <a:latin typeface="微軟正黑體" pitchFamily="34" charset="-120"/>
              <a:ea typeface="微軟正黑體" pitchFamily="34" charset="-120"/>
            </a:rPr>
            <a:t>2. </a:t>
          </a:r>
          <a:r>
            <a:rPr lang="zh-TW" altLang="en-US" sz="1800" b="1" dirty="0" smtClean="0">
              <a:latin typeface="微軟正黑體" pitchFamily="34" charset="-120"/>
              <a:ea typeface="微軟正黑體" pitchFamily="34" charset="-120"/>
            </a:rPr>
            <a:t>處理邊框</a:t>
          </a:r>
          <a:endParaRPr lang="en-US" altLang="zh-TW" sz="1800" b="1" dirty="0" smtClean="0">
            <a:latin typeface="微軟正黑體" pitchFamily="34" charset="-120"/>
            <a:ea typeface="微軟正黑體" pitchFamily="34" charset="-120"/>
          </a:endParaRPr>
        </a:p>
        <a:p>
          <a:r>
            <a:rPr lang="zh-TW" altLang="en-US" sz="1800" b="1" dirty="0" smtClean="0">
              <a:latin typeface="微軟正黑體" pitchFamily="34" charset="-120"/>
              <a:ea typeface="微軟正黑體" pitchFamily="34" charset="-120"/>
            </a:rPr>
            <a:t>塵土</a:t>
          </a:r>
          <a:endParaRPr lang="zh-TW" altLang="en-US" sz="1800" b="1" dirty="0">
            <a:latin typeface="微軟正黑體" pitchFamily="34" charset="-120"/>
            <a:ea typeface="微軟正黑體" pitchFamily="34" charset="-120"/>
          </a:endParaRPr>
        </a:p>
      </dgm:t>
    </dgm:pt>
    <dgm:pt modelId="{065303C5-4B2D-4BF3-9144-F3AB33B377E3}" type="parTrans" cxnId="{E49091B9-D73C-4A39-818C-3E663AE85595}">
      <dgm:prSet/>
      <dgm:spPr/>
      <dgm:t>
        <a:bodyPr/>
        <a:lstStyle/>
        <a:p>
          <a:endParaRPr lang="zh-TW" altLang="en-US" sz="1800" b="0">
            <a:solidFill>
              <a:schemeClr val="tx1"/>
            </a:solidFill>
            <a:latin typeface="+mj-ea"/>
            <a:ea typeface="+mj-ea"/>
          </a:endParaRPr>
        </a:p>
      </dgm:t>
    </dgm:pt>
    <dgm:pt modelId="{E2C7AC14-30DB-41FE-BF70-40879060B85D}" type="sibTrans" cxnId="{E49091B9-D73C-4A39-818C-3E663AE85595}">
      <dgm:prSet custT="1"/>
      <dgm:spPr/>
      <dgm:t>
        <a:bodyPr/>
        <a:lstStyle/>
        <a:p>
          <a:endParaRPr lang="zh-TW" altLang="en-US" sz="1800" b="0">
            <a:solidFill>
              <a:schemeClr val="tx1"/>
            </a:solidFill>
            <a:latin typeface="+mj-ea"/>
            <a:ea typeface="+mj-ea"/>
          </a:endParaRPr>
        </a:p>
      </dgm:t>
    </dgm:pt>
    <dgm:pt modelId="{99CEF9BA-BD60-4676-8684-E5F24BC4FAA7}">
      <dgm:prSet custT="1"/>
      <dgm:spPr/>
      <dgm:t>
        <a:bodyPr/>
        <a:lstStyle/>
        <a:p>
          <a:r>
            <a:rPr lang="en-US" altLang="zh-TW" sz="1800" b="1" dirty="0" smtClean="0">
              <a:latin typeface="微軟正黑體" pitchFamily="34" charset="-120"/>
              <a:ea typeface="微軟正黑體" pitchFamily="34" charset="-120"/>
            </a:rPr>
            <a:t>1.</a:t>
          </a:r>
          <a:r>
            <a:rPr lang="zh-TW" altLang="en-US" sz="1800" b="1" dirty="0" smtClean="0">
              <a:latin typeface="微軟正黑體" pitchFamily="34" charset="-120"/>
              <a:ea typeface="微軟正黑體" pitchFamily="34" charset="-120"/>
            </a:rPr>
            <a:t>撕海報</a:t>
          </a:r>
          <a:endParaRPr lang="zh-TW" altLang="en-US" sz="1800" b="1" dirty="0">
            <a:latin typeface="微軟正黑體" pitchFamily="34" charset="-120"/>
            <a:ea typeface="微軟正黑體" pitchFamily="34" charset="-120"/>
          </a:endParaRPr>
        </a:p>
      </dgm:t>
    </dgm:pt>
    <dgm:pt modelId="{836A4FB3-2F57-4CF5-929C-7C280F89E672}" type="parTrans" cxnId="{22A88E9A-68CC-4C09-B15D-CCEA39200BC6}">
      <dgm:prSet/>
      <dgm:spPr/>
      <dgm:t>
        <a:bodyPr/>
        <a:lstStyle/>
        <a:p>
          <a:endParaRPr lang="zh-TW" altLang="en-US" sz="1800" b="0">
            <a:solidFill>
              <a:schemeClr val="tx1"/>
            </a:solidFill>
            <a:latin typeface="+mj-ea"/>
            <a:ea typeface="+mj-ea"/>
          </a:endParaRPr>
        </a:p>
      </dgm:t>
    </dgm:pt>
    <dgm:pt modelId="{0CF3CFB4-A254-4B2F-ABC4-3347AC17EF62}" type="sibTrans" cxnId="{22A88E9A-68CC-4C09-B15D-CCEA39200BC6}">
      <dgm:prSet custT="1"/>
      <dgm:spPr/>
      <dgm:t>
        <a:bodyPr/>
        <a:lstStyle/>
        <a:p>
          <a:endParaRPr lang="zh-TW" altLang="en-US" sz="1800" b="0">
            <a:solidFill>
              <a:schemeClr val="tx1"/>
            </a:solidFill>
            <a:latin typeface="+mj-ea"/>
            <a:ea typeface="+mj-ea"/>
          </a:endParaRPr>
        </a:p>
      </dgm:t>
    </dgm:pt>
    <dgm:pt modelId="{F353B7D4-0777-4BBE-AAB7-2E30199183DA}">
      <dgm:prSet custT="1"/>
      <dgm:spPr/>
      <dgm:t>
        <a:bodyPr/>
        <a:lstStyle/>
        <a:p>
          <a:r>
            <a:rPr lang="zh-TW" altLang="en-US" sz="1800" b="1" dirty="0" smtClean="0">
              <a:latin typeface="微軟正黑體" pitchFamily="34" charset="-120"/>
              <a:ea typeface="微軟正黑體" pitchFamily="34" charset="-120"/>
            </a:rPr>
            <a:t>準備作業</a:t>
          </a:r>
          <a:endParaRPr lang="zh-TW" altLang="en-US" sz="1800" b="1" dirty="0">
            <a:latin typeface="微軟正黑體" pitchFamily="34" charset="-120"/>
            <a:ea typeface="微軟正黑體" pitchFamily="34" charset="-120"/>
          </a:endParaRPr>
        </a:p>
      </dgm:t>
    </dgm:pt>
    <dgm:pt modelId="{E01056FB-798D-4E2E-8CF6-6AFB2E83FF9D}" type="parTrans" cxnId="{1068E624-CD03-4ABE-94C5-5BE33D494C0B}">
      <dgm:prSet/>
      <dgm:spPr/>
      <dgm:t>
        <a:bodyPr/>
        <a:lstStyle/>
        <a:p>
          <a:endParaRPr lang="zh-TW" altLang="en-US" sz="1800" b="0">
            <a:solidFill>
              <a:schemeClr val="tx1"/>
            </a:solidFill>
            <a:latin typeface="+mj-ea"/>
            <a:ea typeface="+mj-ea"/>
          </a:endParaRPr>
        </a:p>
      </dgm:t>
    </dgm:pt>
    <dgm:pt modelId="{D099F672-980D-4744-BD9E-7D89673D62AF}" type="sibTrans" cxnId="{1068E624-CD03-4ABE-94C5-5BE33D494C0B}">
      <dgm:prSet custT="1"/>
      <dgm:spPr/>
      <dgm:t>
        <a:bodyPr/>
        <a:lstStyle/>
        <a:p>
          <a:endParaRPr lang="zh-TW" altLang="en-US" sz="1800" b="0">
            <a:solidFill>
              <a:schemeClr val="tx1"/>
            </a:solidFill>
            <a:latin typeface="+mj-ea"/>
            <a:ea typeface="+mj-ea"/>
          </a:endParaRPr>
        </a:p>
      </dgm:t>
    </dgm:pt>
    <dgm:pt modelId="{1CCC2A61-8D37-4331-87EB-5BEA1F1C7DBB}">
      <dgm:prSet custT="1"/>
      <dgm:spPr/>
      <dgm:t>
        <a:bodyPr/>
        <a:lstStyle/>
        <a:p>
          <a:r>
            <a:rPr lang="en-US" altLang="zh-TW" sz="1800" b="1" dirty="0" smtClean="0">
              <a:latin typeface="微軟正黑體" pitchFamily="34" charset="-120"/>
              <a:ea typeface="微軟正黑體" pitchFamily="34" charset="-120"/>
            </a:rPr>
            <a:t>7.</a:t>
          </a:r>
          <a:r>
            <a:rPr lang="zh-TW" altLang="en-US" sz="1800" b="1" dirty="0" smtClean="0">
              <a:latin typeface="微軟正黑體" pitchFamily="34" charset="-120"/>
              <a:ea typeface="微軟正黑體" pitchFamily="34" charset="-120"/>
            </a:rPr>
            <a:t>噴</a:t>
          </a:r>
          <a:r>
            <a:rPr lang="en-US" altLang="zh-TW" sz="1800" b="1" dirty="0" smtClean="0">
              <a:latin typeface="微軟正黑體" pitchFamily="34" charset="-120"/>
              <a:ea typeface="微軟正黑體" pitchFamily="34" charset="-120"/>
            </a:rPr>
            <a:t>S</a:t>
          </a:r>
          <a:r>
            <a:rPr lang="zh-TW" altLang="en-US" sz="1800" b="1" dirty="0" smtClean="0">
              <a:latin typeface="微軟正黑體" pitchFamily="34" charset="-120"/>
              <a:ea typeface="微軟正黑體" pitchFamily="34" charset="-120"/>
            </a:rPr>
            <a:t>型</a:t>
          </a:r>
          <a:endParaRPr lang="zh-TW" altLang="en-US" sz="1800" b="1" dirty="0">
            <a:latin typeface="微軟正黑體" pitchFamily="34" charset="-120"/>
            <a:ea typeface="微軟正黑體" pitchFamily="34" charset="-120"/>
          </a:endParaRPr>
        </a:p>
      </dgm:t>
    </dgm:pt>
    <dgm:pt modelId="{0FE62171-003E-488D-BD89-B10EC3FDC630}" type="parTrans" cxnId="{21A6AD32-21FC-4081-8714-EC1D54D32233}">
      <dgm:prSet/>
      <dgm:spPr/>
      <dgm:t>
        <a:bodyPr/>
        <a:lstStyle/>
        <a:p>
          <a:endParaRPr lang="zh-TW" altLang="en-US" sz="1800" b="0">
            <a:solidFill>
              <a:schemeClr val="tx1"/>
            </a:solidFill>
            <a:latin typeface="+mj-ea"/>
            <a:ea typeface="+mj-ea"/>
          </a:endParaRPr>
        </a:p>
      </dgm:t>
    </dgm:pt>
    <dgm:pt modelId="{B9BDFAE4-A859-4A72-A1F5-30CBB93295F3}" type="sibTrans" cxnId="{21A6AD32-21FC-4081-8714-EC1D54D32233}">
      <dgm:prSet custT="1"/>
      <dgm:spPr/>
      <dgm:t>
        <a:bodyPr/>
        <a:lstStyle/>
        <a:p>
          <a:endParaRPr lang="zh-TW" altLang="en-US" sz="1800" b="0">
            <a:solidFill>
              <a:schemeClr val="tx1"/>
            </a:solidFill>
            <a:latin typeface="+mj-ea"/>
            <a:ea typeface="+mj-ea"/>
          </a:endParaRPr>
        </a:p>
      </dgm:t>
    </dgm:pt>
    <dgm:pt modelId="{752D4D2F-7265-492E-A872-29DE471D72BE}">
      <dgm:prSet custT="1"/>
      <dgm:spPr/>
      <dgm:t>
        <a:bodyPr/>
        <a:lstStyle/>
        <a:p>
          <a:r>
            <a:rPr lang="en-US" altLang="zh-TW" sz="1800" b="1" dirty="0" smtClean="0">
              <a:latin typeface="微軟正黑體" pitchFamily="34" charset="-120"/>
              <a:ea typeface="微軟正黑體" pitchFamily="34" charset="-120"/>
            </a:rPr>
            <a:t>6.</a:t>
          </a:r>
          <a:r>
            <a:rPr lang="zh-TW" altLang="en-US" sz="1800" b="1" dirty="0" smtClean="0">
              <a:latin typeface="微軟正黑體" pitchFamily="34" charset="-120"/>
              <a:ea typeface="微軟正黑體" pitchFamily="34" charset="-120"/>
            </a:rPr>
            <a:t>擦邊框</a:t>
          </a:r>
          <a:endParaRPr lang="en-US" altLang="zh-TW" sz="1800" b="1" dirty="0" smtClean="0">
            <a:latin typeface="微軟正黑體" pitchFamily="34" charset="-120"/>
            <a:ea typeface="微軟正黑體" pitchFamily="34" charset="-120"/>
          </a:endParaRPr>
        </a:p>
        <a:p>
          <a:r>
            <a:rPr lang="en-US" altLang="zh-TW" sz="1800" b="1" dirty="0" smtClean="0">
              <a:latin typeface="微軟正黑體" pitchFamily="34" charset="-120"/>
              <a:ea typeface="微軟正黑體" pitchFamily="34" charset="-120"/>
            </a:rPr>
            <a:t>(</a:t>
          </a:r>
          <a:r>
            <a:rPr lang="zh-TW" altLang="en-US" sz="1800" b="1" dirty="0" smtClean="0">
              <a:latin typeface="微軟正黑體" pitchFamily="34" charset="-120"/>
              <a:ea typeface="微軟正黑體" pitchFamily="34" charset="-120"/>
            </a:rPr>
            <a:t>換水</a:t>
          </a:r>
          <a:r>
            <a:rPr lang="en-US" altLang="zh-TW" sz="1800" b="1" dirty="0" smtClean="0">
              <a:latin typeface="微軟正黑體" pitchFamily="34" charset="-120"/>
              <a:ea typeface="微軟正黑體" pitchFamily="34" charset="-120"/>
            </a:rPr>
            <a:t>)</a:t>
          </a:r>
          <a:endParaRPr lang="zh-TW" altLang="en-US" sz="1800" b="1" dirty="0">
            <a:latin typeface="微軟正黑體" pitchFamily="34" charset="-120"/>
            <a:ea typeface="微軟正黑體" pitchFamily="34" charset="-120"/>
          </a:endParaRPr>
        </a:p>
      </dgm:t>
    </dgm:pt>
    <dgm:pt modelId="{A2AC5D4B-45A2-4033-809C-860D57C6A5B0}" type="parTrans" cxnId="{42B94B2B-0D53-4DF4-B8A8-C680E1DC77F4}">
      <dgm:prSet/>
      <dgm:spPr/>
      <dgm:t>
        <a:bodyPr/>
        <a:lstStyle/>
        <a:p>
          <a:endParaRPr lang="zh-TW" altLang="en-US" sz="1800" b="0">
            <a:solidFill>
              <a:schemeClr val="tx1"/>
            </a:solidFill>
            <a:latin typeface="+mj-ea"/>
            <a:ea typeface="+mj-ea"/>
          </a:endParaRPr>
        </a:p>
      </dgm:t>
    </dgm:pt>
    <dgm:pt modelId="{B64DF56E-4D65-4577-86FF-A097CD7E43B6}" type="sibTrans" cxnId="{42B94B2B-0D53-4DF4-B8A8-C680E1DC77F4}">
      <dgm:prSet custT="1"/>
      <dgm:spPr/>
      <dgm:t>
        <a:bodyPr/>
        <a:lstStyle/>
        <a:p>
          <a:endParaRPr lang="zh-TW" altLang="en-US" sz="1800" b="0">
            <a:solidFill>
              <a:schemeClr val="tx1"/>
            </a:solidFill>
            <a:latin typeface="+mj-ea"/>
            <a:ea typeface="+mj-ea"/>
          </a:endParaRPr>
        </a:p>
      </dgm:t>
    </dgm:pt>
    <dgm:pt modelId="{9D0C9937-3E5C-4BCE-8EB9-3946D1BC971E}">
      <dgm:prSet custT="1"/>
      <dgm:spPr/>
      <dgm:t>
        <a:bodyPr/>
        <a:lstStyle/>
        <a:p>
          <a:r>
            <a:rPr lang="en-US" altLang="zh-TW" sz="1800" b="1" dirty="0" smtClean="0">
              <a:latin typeface="微軟正黑體" pitchFamily="34" charset="-120"/>
              <a:ea typeface="微軟正黑體" pitchFamily="34" charset="-120"/>
            </a:rPr>
            <a:t>10.</a:t>
          </a:r>
          <a:r>
            <a:rPr lang="zh-TW" altLang="en-US" sz="1800" b="1" dirty="0" smtClean="0">
              <a:latin typeface="微軟正黑體" pitchFamily="34" charset="-120"/>
              <a:ea typeface="微軟正黑體" pitchFamily="34" charset="-120"/>
            </a:rPr>
            <a:t>歸還器具</a:t>
          </a:r>
          <a:endParaRPr lang="zh-TW" altLang="en-US" sz="1800" b="1" dirty="0">
            <a:latin typeface="微軟正黑體" pitchFamily="34" charset="-120"/>
            <a:ea typeface="微軟正黑體" pitchFamily="34" charset="-120"/>
          </a:endParaRPr>
        </a:p>
      </dgm:t>
    </dgm:pt>
    <dgm:pt modelId="{317F0FB1-4819-4D38-82BB-7AE03313ADE8}" type="parTrans" cxnId="{D8451975-A132-4AA1-BA0C-F37F74583588}">
      <dgm:prSet/>
      <dgm:spPr/>
      <dgm:t>
        <a:bodyPr/>
        <a:lstStyle/>
        <a:p>
          <a:endParaRPr lang="zh-TW" altLang="en-US" sz="1800" b="0">
            <a:solidFill>
              <a:schemeClr val="tx1"/>
            </a:solidFill>
            <a:latin typeface="+mj-ea"/>
            <a:ea typeface="+mj-ea"/>
          </a:endParaRPr>
        </a:p>
      </dgm:t>
    </dgm:pt>
    <dgm:pt modelId="{BE26DE55-BF45-4CB5-B6F2-2B7821778D96}" type="sibTrans" cxnId="{D8451975-A132-4AA1-BA0C-F37F74583588}">
      <dgm:prSet custT="1"/>
      <dgm:spPr/>
      <dgm:t>
        <a:bodyPr/>
        <a:lstStyle/>
        <a:p>
          <a:endParaRPr lang="zh-TW" altLang="en-US" sz="1800" b="0">
            <a:solidFill>
              <a:schemeClr val="tx1"/>
            </a:solidFill>
            <a:latin typeface="+mj-ea"/>
            <a:ea typeface="+mj-ea"/>
          </a:endParaRPr>
        </a:p>
      </dgm:t>
    </dgm:pt>
    <dgm:pt modelId="{A62FFF4F-A506-4BF0-BC2A-70A931641E93}">
      <dgm:prSet custT="1"/>
      <dgm:spPr/>
      <dgm:t>
        <a:bodyPr/>
        <a:lstStyle/>
        <a:p>
          <a:r>
            <a:rPr lang="en-US" altLang="zh-TW" sz="1800" b="1" dirty="0" smtClean="0">
              <a:latin typeface="微軟正黑體" pitchFamily="34" charset="-120"/>
              <a:ea typeface="微軟正黑體" pitchFamily="34" charset="-120"/>
            </a:rPr>
            <a:t>3.</a:t>
          </a:r>
          <a:r>
            <a:rPr lang="zh-TW" altLang="en-US" sz="1800" b="1" dirty="0" smtClean="0">
              <a:latin typeface="微軟正黑體" pitchFamily="34" charset="-120"/>
              <a:ea typeface="微軟正黑體" pitchFamily="34" charset="-120"/>
            </a:rPr>
            <a:t>噴膠條</a:t>
          </a:r>
          <a:endParaRPr lang="zh-TW" altLang="en-US" sz="1800" b="1" dirty="0">
            <a:latin typeface="微軟正黑體" pitchFamily="34" charset="-120"/>
            <a:ea typeface="微軟正黑體" pitchFamily="34" charset="-120"/>
          </a:endParaRPr>
        </a:p>
      </dgm:t>
    </dgm:pt>
    <dgm:pt modelId="{4F7B9F61-F257-4FC0-9029-CBE05ACC7843}" type="parTrans" cxnId="{A25F5C9C-AFB0-49F0-A3ED-0A82C81998AD}">
      <dgm:prSet/>
      <dgm:spPr/>
      <dgm:t>
        <a:bodyPr/>
        <a:lstStyle/>
        <a:p>
          <a:endParaRPr lang="zh-TW" altLang="en-US" sz="1800" b="0">
            <a:solidFill>
              <a:schemeClr val="tx1"/>
            </a:solidFill>
            <a:latin typeface="+mj-ea"/>
            <a:ea typeface="+mj-ea"/>
          </a:endParaRPr>
        </a:p>
      </dgm:t>
    </dgm:pt>
    <dgm:pt modelId="{7507A097-4D62-4990-B4D6-5D8E8D78F756}" type="sibTrans" cxnId="{A25F5C9C-AFB0-49F0-A3ED-0A82C81998AD}">
      <dgm:prSet custT="1"/>
      <dgm:spPr/>
      <dgm:t>
        <a:bodyPr/>
        <a:lstStyle/>
        <a:p>
          <a:endParaRPr lang="zh-TW" altLang="en-US" sz="1800" b="0">
            <a:solidFill>
              <a:schemeClr val="tx1"/>
            </a:solidFill>
            <a:latin typeface="+mj-ea"/>
            <a:ea typeface="+mj-ea"/>
          </a:endParaRPr>
        </a:p>
      </dgm:t>
    </dgm:pt>
    <dgm:pt modelId="{73E334F0-BC4D-4258-9650-BD31D48EFEB9}">
      <dgm:prSet custT="1"/>
      <dgm:spPr/>
      <dgm:t>
        <a:bodyPr/>
        <a:lstStyle/>
        <a:p>
          <a:r>
            <a:rPr lang="zh-TW" altLang="en-US" sz="1800" b="1" dirty="0" smtClean="0">
              <a:latin typeface="微軟正黑體" pitchFamily="34" charset="-120"/>
              <a:ea typeface="微軟正黑體" pitchFamily="34" charset="-120"/>
            </a:rPr>
            <a:t>結束</a:t>
          </a:r>
          <a:endParaRPr lang="zh-TW" altLang="en-US" sz="1800" b="1" dirty="0">
            <a:latin typeface="微軟正黑體" pitchFamily="34" charset="-120"/>
            <a:ea typeface="微軟正黑體" pitchFamily="34" charset="-120"/>
          </a:endParaRPr>
        </a:p>
      </dgm:t>
    </dgm:pt>
    <dgm:pt modelId="{90B22D0D-ED03-4A36-93C1-07087EC856E9}" type="parTrans" cxnId="{620D7327-F853-4000-B8B5-BD6421A0660C}">
      <dgm:prSet/>
      <dgm:spPr/>
      <dgm:t>
        <a:bodyPr/>
        <a:lstStyle/>
        <a:p>
          <a:endParaRPr lang="zh-TW" altLang="en-US" sz="1800" b="0">
            <a:solidFill>
              <a:schemeClr val="tx1"/>
            </a:solidFill>
            <a:latin typeface="+mj-ea"/>
            <a:ea typeface="+mj-ea"/>
          </a:endParaRPr>
        </a:p>
      </dgm:t>
    </dgm:pt>
    <dgm:pt modelId="{5A4A1CBB-1FF7-4283-A3EC-651D0A09A562}" type="sibTrans" cxnId="{620D7327-F853-4000-B8B5-BD6421A0660C}">
      <dgm:prSet/>
      <dgm:spPr/>
      <dgm:t>
        <a:bodyPr/>
        <a:lstStyle/>
        <a:p>
          <a:endParaRPr lang="zh-TW" altLang="en-US" sz="1800" b="0">
            <a:solidFill>
              <a:schemeClr val="tx1"/>
            </a:solidFill>
            <a:latin typeface="+mj-ea"/>
            <a:ea typeface="+mj-ea"/>
          </a:endParaRPr>
        </a:p>
      </dgm:t>
    </dgm:pt>
    <dgm:pt modelId="{432C6FD8-B588-4DF1-AEFE-CC53A5772B63}" type="pres">
      <dgm:prSet presAssocID="{5428F0A0-FDC4-4908-BD2C-A136184FA9F1}" presName="Name0" presStyleCnt="0">
        <dgm:presLayoutVars>
          <dgm:dir/>
          <dgm:resizeHandles val="exact"/>
        </dgm:presLayoutVars>
      </dgm:prSet>
      <dgm:spPr/>
      <dgm:t>
        <a:bodyPr/>
        <a:lstStyle/>
        <a:p>
          <a:endParaRPr lang="zh-TW" altLang="en-US"/>
        </a:p>
      </dgm:t>
    </dgm:pt>
    <dgm:pt modelId="{F73DF354-0B89-4113-BD2C-C2C68956786E}" type="pres">
      <dgm:prSet presAssocID="{F353B7D4-0777-4BBE-AAB7-2E30199183DA}" presName="node" presStyleLbl="node1" presStyleIdx="0" presStyleCnt="12">
        <dgm:presLayoutVars>
          <dgm:bulletEnabled val="1"/>
        </dgm:presLayoutVars>
      </dgm:prSet>
      <dgm:spPr/>
      <dgm:t>
        <a:bodyPr/>
        <a:lstStyle/>
        <a:p>
          <a:endParaRPr lang="zh-TW" altLang="en-US"/>
        </a:p>
      </dgm:t>
    </dgm:pt>
    <dgm:pt modelId="{9C876D48-ADD3-466F-86AA-66A0C4BA48B3}" type="pres">
      <dgm:prSet presAssocID="{D099F672-980D-4744-BD9E-7D89673D62AF}" presName="sibTrans" presStyleLbl="sibTrans1D1" presStyleIdx="0" presStyleCnt="11"/>
      <dgm:spPr/>
      <dgm:t>
        <a:bodyPr/>
        <a:lstStyle/>
        <a:p>
          <a:endParaRPr lang="zh-TW" altLang="en-US"/>
        </a:p>
      </dgm:t>
    </dgm:pt>
    <dgm:pt modelId="{FCECEF98-F51C-4F3B-81EB-C01A16058E7B}" type="pres">
      <dgm:prSet presAssocID="{D099F672-980D-4744-BD9E-7D89673D62AF}" presName="connectorText" presStyleLbl="sibTrans1D1" presStyleIdx="0" presStyleCnt="11"/>
      <dgm:spPr/>
      <dgm:t>
        <a:bodyPr/>
        <a:lstStyle/>
        <a:p>
          <a:endParaRPr lang="zh-TW" altLang="en-US"/>
        </a:p>
      </dgm:t>
    </dgm:pt>
    <dgm:pt modelId="{145B4BC8-04E3-4234-9028-ED38CA119648}" type="pres">
      <dgm:prSet presAssocID="{99CEF9BA-BD60-4676-8684-E5F24BC4FAA7}" presName="node" presStyleLbl="node1" presStyleIdx="1" presStyleCnt="12">
        <dgm:presLayoutVars>
          <dgm:bulletEnabled val="1"/>
        </dgm:presLayoutVars>
      </dgm:prSet>
      <dgm:spPr/>
      <dgm:t>
        <a:bodyPr/>
        <a:lstStyle/>
        <a:p>
          <a:endParaRPr lang="zh-TW" altLang="en-US"/>
        </a:p>
      </dgm:t>
    </dgm:pt>
    <dgm:pt modelId="{B2396989-D33B-4DD6-A98C-E520C65FE13A}" type="pres">
      <dgm:prSet presAssocID="{0CF3CFB4-A254-4B2F-ABC4-3347AC17EF62}" presName="sibTrans" presStyleLbl="sibTrans1D1" presStyleIdx="1" presStyleCnt="11"/>
      <dgm:spPr/>
      <dgm:t>
        <a:bodyPr/>
        <a:lstStyle/>
        <a:p>
          <a:endParaRPr lang="zh-TW" altLang="en-US"/>
        </a:p>
      </dgm:t>
    </dgm:pt>
    <dgm:pt modelId="{1DA9CBFF-1F5A-4AB0-9339-FF5EB499237E}" type="pres">
      <dgm:prSet presAssocID="{0CF3CFB4-A254-4B2F-ABC4-3347AC17EF62}" presName="connectorText" presStyleLbl="sibTrans1D1" presStyleIdx="1" presStyleCnt="11"/>
      <dgm:spPr/>
      <dgm:t>
        <a:bodyPr/>
        <a:lstStyle/>
        <a:p>
          <a:endParaRPr lang="zh-TW" altLang="en-US"/>
        </a:p>
      </dgm:t>
    </dgm:pt>
    <dgm:pt modelId="{26B8AEE3-C2AA-4EF3-A6B5-23910F750252}" type="pres">
      <dgm:prSet presAssocID="{36BB4BE9-A6D6-4CA3-90AD-076430F3839C}" presName="node" presStyleLbl="node1" presStyleIdx="2" presStyleCnt="12">
        <dgm:presLayoutVars>
          <dgm:bulletEnabled val="1"/>
        </dgm:presLayoutVars>
      </dgm:prSet>
      <dgm:spPr/>
      <dgm:t>
        <a:bodyPr/>
        <a:lstStyle/>
        <a:p>
          <a:endParaRPr lang="zh-TW" altLang="en-US"/>
        </a:p>
      </dgm:t>
    </dgm:pt>
    <dgm:pt modelId="{325802F9-03F2-4C16-8A28-DF1026D6E3F8}" type="pres">
      <dgm:prSet presAssocID="{E2C7AC14-30DB-41FE-BF70-40879060B85D}" presName="sibTrans" presStyleLbl="sibTrans1D1" presStyleIdx="2" presStyleCnt="11"/>
      <dgm:spPr/>
      <dgm:t>
        <a:bodyPr/>
        <a:lstStyle/>
        <a:p>
          <a:endParaRPr lang="zh-TW" altLang="en-US"/>
        </a:p>
      </dgm:t>
    </dgm:pt>
    <dgm:pt modelId="{11067C89-95B6-40E5-86D5-ED01598B4365}" type="pres">
      <dgm:prSet presAssocID="{E2C7AC14-30DB-41FE-BF70-40879060B85D}" presName="connectorText" presStyleLbl="sibTrans1D1" presStyleIdx="2" presStyleCnt="11"/>
      <dgm:spPr/>
      <dgm:t>
        <a:bodyPr/>
        <a:lstStyle/>
        <a:p>
          <a:endParaRPr lang="zh-TW" altLang="en-US"/>
        </a:p>
      </dgm:t>
    </dgm:pt>
    <dgm:pt modelId="{A9201B52-F400-4D6B-B824-80B0468B69AF}" type="pres">
      <dgm:prSet presAssocID="{A62FFF4F-A506-4BF0-BC2A-70A931641E93}" presName="node" presStyleLbl="node1" presStyleIdx="3" presStyleCnt="12">
        <dgm:presLayoutVars>
          <dgm:bulletEnabled val="1"/>
        </dgm:presLayoutVars>
      </dgm:prSet>
      <dgm:spPr/>
      <dgm:t>
        <a:bodyPr/>
        <a:lstStyle/>
        <a:p>
          <a:endParaRPr lang="zh-TW" altLang="en-US"/>
        </a:p>
      </dgm:t>
    </dgm:pt>
    <dgm:pt modelId="{0A7D008B-EEDD-4284-8A47-A7308D36242A}" type="pres">
      <dgm:prSet presAssocID="{7507A097-4D62-4990-B4D6-5D8E8D78F756}" presName="sibTrans" presStyleLbl="sibTrans1D1" presStyleIdx="3" presStyleCnt="11"/>
      <dgm:spPr/>
      <dgm:t>
        <a:bodyPr/>
        <a:lstStyle/>
        <a:p>
          <a:endParaRPr lang="zh-TW" altLang="en-US"/>
        </a:p>
      </dgm:t>
    </dgm:pt>
    <dgm:pt modelId="{37E79106-873E-4F63-9228-7098361F0C73}" type="pres">
      <dgm:prSet presAssocID="{7507A097-4D62-4990-B4D6-5D8E8D78F756}" presName="connectorText" presStyleLbl="sibTrans1D1" presStyleIdx="3" presStyleCnt="11"/>
      <dgm:spPr/>
      <dgm:t>
        <a:bodyPr/>
        <a:lstStyle/>
        <a:p>
          <a:endParaRPr lang="zh-TW" altLang="en-US"/>
        </a:p>
      </dgm:t>
    </dgm:pt>
    <dgm:pt modelId="{22C08981-749D-421F-B61E-56468DA26226}" type="pres">
      <dgm:prSet presAssocID="{19A9E1EF-E9AB-4974-849A-FF459A80DB19}" presName="node" presStyleLbl="node1" presStyleIdx="4" presStyleCnt="12">
        <dgm:presLayoutVars>
          <dgm:bulletEnabled val="1"/>
        </dgm:presLayoutVars>
      </dgm:prSet>
      <dgm:spPr/>
      <dgm:t>
        <a:bodyPr/>
        <a:lstStyle/>
        <a:p>
          <a:endParaRPr lang="zh-TW" altLang="en-US"/>
        </a:p>
      </dgm:t>
    </dgm:pt>
    <dgm:pt modelId="{09E565AA-92AD-40D8-9EAC-0C0AA332E7C7}" type="pres">
      <dgm:prSet presAssocID="{88A9B417-5728-4F9C-B659-0E0B13292FC7}" presName="sibTrans" presStyleLbl="sibTrans1D1" presStyleIdx="4" presStyleCnt="11"/>
      <dgm:spPr/>
      <dgm:t>
        <a:bodyPr/>
        <a:lstStyle/>
        <a:p>
          <a:endParaRPr lang="zh-TW" altLang="en-US"/>
        </a:p>
      </dgm:t>
    </dgm:pt>
    <dgm:pt modelId="{53244746-7ADB-4EE4-96F7-47810EA445A2}" type="pres">
      <dgm:prSet presAssocID="{88A9B417-5728-4F9C-B659-0E0B13292FC7}" presName="connectorText" presStyleLbl="sibTrans1D1" presStyleIdx="4" presStyleCnt="11"/>
      <dgm:spPr/>
      <dgm:t>
        <a:bodyPr/>
        <a:lstStyle/>
        <a:p>
          <a:endParaRPr lang="zh-TW" altLang="en-US"/>
        </a:p>
      </dgm:t>
    </dgm:pt>
    <dgm:pt modelId="{81117EEC-7AD4-4E93-B133-D0C85580E882}" type="pres">
      <dgm:prSet presAssocID="{849E2857-DDF7-42C4-921B-178E60941C76}" presName="node" presStyleLbl="node1" presStyleIdx="5" presStyleCnt="12">
        <dgm:presLayoutVars>
          <dgm:bulletEnabled val="1"/>
        </dgm:presLayoutVars>
      </dgm:prSet>
      <dgm:spPr/>
      <dgm:t>
        <a:bodyPr/>
        <a:lstStyle/>
        <a:p>
          <a:endParaRPr lang="zh-TW" altLang="en-US"/>
        </a:p>
      </dgm:t>
    </dgm:pt>
    <dgm:pt modelId="{9D5B10D4-49D0-460A-A0BA-939D111B70E9}" type="pres">
      <dgm:prSet presAssocID="{7A3F231D-4B06-4998-BE3C-3C9D1B6919AD}" presName="sibTrans" presStyleLbl="sibTrans1D1" presStyleIdx="5" presStyleCnt="11"/>
      <dgm:spPr/>
      <dgm:t>
        <a:bodyPr/>
        <a:lstStyle/>
        <a:p>
          <a:endParaRPr lang="zh-TW" altLang="en-US"/>
        </a:p>
      </dgm:t>
    </dgm:pt>
    <dgm:pt modelId="{953EDA7A-9296-41FE-95D6-A6A313C1E4AB}" type="pres">
      <dgm:prSet presAssocID="{7A3F231D-4B06-4998-BE3C-3C9D1B6919AD}" presName="connectorText" presStyleLbl="sibTrans1D1" presStyleIdx="5" presStyleCnt="11"/>
      <dgm:spPr/>
      <dgm:t>
        <a:bodyPr/>
        <a:lstStyle/>
        <a:p>
          <a:endParaRPr lang="zh-TW" altLang="en-US"/>
        </a:p>
      </dgm:t>
    </dgm:pt>
    <dgm:pt modelId="{E9BACE1F-BA96-4A24-B218-A5A5D06FC759}" type="pres">
      <dgm:prSet presAssocID="{752D4D2F-7265-492E-A872-29DE471D72BE}" presName="node" presStyleLbl="node1" presStyleIdx="6" presStyleCnt="12">
        <dgm:presLayoutVars>
          <dgm:bulletEnabled val="1"/>
        </dgm:presLayoutVars>
      </dgm:prSet>
      <dgm:spPr/>
      <dgm:t>
        <a:bodyPr/>
        <a:lstStyle/>
        <a:p>
          <a:endParaRPr lang="zh-TW" altLang="en-US"/>
        </a:p>
      </dgm:t>
    </dgm:pt>
    <dgm:pt modelId="{6AE33B2A-90CA-48E3-AC7B-A91F68F6F634}" type="pres">
      <dgm:prSet presAssocID="{B64DF56E-4D65-4577-86FF-A097CD7E43B6}" presName="sibTrans" presStyleLbl="sibTrans1D1" presStyleIdx="6" presStyleCnt="11"/>
      <dgm:spPr/>
      <dgm:t>
        <a:bodyPr/>
        <a:lstStyle/>
        <a:p>
          <a:endParaRPr lang="zh-TW" altLang="en-US"/>
        </a:p>
      </dgm:t>
    </dgm:pt>
    <dgm:pt modelId="{B997FBC9-262C-44DC-88E0-3E7B9439009F}" type="pres">
      <dgm:prSet presAssocID="{B64DF56E-4D65-4577-86FF-A097CD7E43B6}" presName="connectorText" presStyleLbl="sibTrans1D1" presStyleIdx="6" presStyleCnt="11"/>
      <dgm:spPr/>
      <dgm:t>
        <a:bodyPr/>
        <a:lstStyle/>
        <a:p>
          <a:endParaRPr lang="zh-TW" altLang="en-US"/>
        </a:p>
      </dgm:t>
    </dgm:pt>
    <dgm:pt modelId="{D3B4D548-2FCB-4540-B58A-B5154DC8225B}" type="pres">
      <dgm:prSet presAssocID="{1CCC2A61-8D37-4331-87EB-5BEA1F1C7DBB}" presName="node" presStyleLbl="node1" presStyleIdx="7" presStyleCnt="12">
        <dgm:presLayoutVars>
          <dgm:bulletEnabled val="1"/>
        </dgm:presLayoutVars>
      </dgm:prSet>
      <dgm:spPr/>
      <dgm:t>
        <a:bodyPr/>
        <a:lstStyle/>
        <a:p>
          <a:endParaRPr lang="zh-TW" altLang="en-US"/>
        </a:p>
      </dgm:t>
    </dgm:pt>
    <dgm:pt modelId="{9D90C0A4-11FB-4D04-AF1D-E6BD2AC4E75A}" type="pres">
      <dgm:prSet presAssocID="{B9BDFAE4-A859-4A72-A1F5-30CBB93295F3}" presName="sibTrans" presStyleLbl="sibTrans1D1" presStyleIdx="7" presStyleCnt="11"/>
      <dgm:spPr/>
      <dgm:t>
        <a:bodyPr/>
        <a:lstStyle/>
        <a:p>
          <a:endParaRPr lang="zh-TW" altLang="en-US"/>
        </a:p>
      </dgm:t>
    </dgm:pt>
    <dgm:pt modelId="{AC379EB4-5079-4943-A743-53E372C933E7}" type="pres">
      <dgm:prSet presAssocID="{B9BDFAE4-A859-4A72-A1F5-30CBB93295F3}" presName="connectorText" presStyleLbl="sibTrans1D1" presStyleIdx="7" presStyleCnt="11"/>
      <dgm:spPr/>
      <dgm:t>
        <a:bodyPr/>
        <a:lstStyle/>
        <a:p>
          <a:endParaRPr lang="zh-TW" altLang="en-US"/>
        </a:p>
      </dgm:t>
    </dgm:pt>
    <dgm:pt modelId="{C09FF6D8-C729-40A9-AD7B-9AF60A47B280}" type="pres">
      <dgm:prSet presAssocID="{B56B7C36-DA3E-44A4-A31A-8B8658339733}" presName="node" presStyleLbl="node1" presStyleIdx="8" presStyleCnt="12">
        <dgm:presLayoutVars>
          <dgm:bulletEnabled val="1"/>
        </dgm:presLayoutVars>
      </dgm:prSet>
      <dgm:spPr/>
      <dgm:t>
        <a:bodyPr/>
        <a:lstStyle/>
        <a:p>
          <a:endParaRPr lang="zh-TW" altLang="en-US"/>
        </a:p>
      </dgm:t>
    </dgm:pt>
    <dgm:pt modelId="{9268AEA6-DDAC-4FC3-B718-B7D59E188EA8}" type="pres">
      <dgm:prSet presAssocID="{E978DE62-A5DF-4647-BF2D-2FC73F9C3833}" presName="sibTrans" presStyleLbl="sibTrans1D1" presStyleIdx="8" presStyleCnt="11"/>
      <dgm:spPr/>
      <dgm:t>
        <a:bodyPr/>
        <a:lstStyle/>
        <a:p>
          <a:endParaRPr lang="zh-TW" altLang="en-US"/>
        </a:p>
      </dgm:t>
    </dgm:pt>
    <dgm:pt modelId="{06A14F9D-C193-4959-8C31-739E9D227885}" type="pres">
      <dgm:prSet presAssocID="{E978DE62-A5DF-4647-BF2D-2FC73F9C3833}" presName="connectorText" presStyleLbl="sibTrans1D1" presStyleIdx="8" presStyleCnt="11"/>
      <dgm:spPr/>
      <dgm:t>
        <a:bodyPr/>
        <a:lstStyle/>
        <a:p>
          <a:endParaRPr lang="zh-TW" altLang="en-US"/>
        </a:p>
      </dgm:t>
    </dgm:pt>
    <dgm:pt modelId="{A344E82A-0333-4981-9C33-DDD3332922D4}" type="pres">
      <dgm:prSet presAssocID="{4B9E05DB-2839-418A-979F-657E7CDE233C}" presName="node" presStyleLbl="node1" presStyleIdx="9" presStyleCnt="12">
        <dgm:presLayoutVars>
          <dgm:bulletEnabled val="1"/>
        </dgm:presLayoutVars>
      </dgm:prSet>
      <dgm:spPr/>
      <dgm:t>
        <a:bodyPr/>
        <a:lstStyle/>
        <a:p>
          <a:endParaRPr lang="zh-TW" altLang="en-US"/>
        </a:p>
      </dgm:t>
    </dgm:pt>
    <dgm:pt modelId="{CD6DD9C2-E362-4915-BBD2-A572695DE3C4}" type="pres">
      <dgm:prSet presAssocID="{BDC1C7C3-B0F6-4011-9CE6-420880214138}" presName="sibTrans" presStyleLbl="sibTrans1D1" presStyleIdx="9" presStyleCnt="11"/>
      <dgm:spPr/>
      <dgm:t>
        <a:bodyPr/>
        <a:lstStyle/>
        <a:p>
          <a:endParaRPr lang="zh-TW" altLang="en-US"/>
        </a:p>
      </dgm:t>
    </dgm:pt>
    <dgm:pt modelId="{08259D67-5649-4CE4-A0E8-590862674A3E}" type="pres">
      <dgm:prSet presAssocID="{BDC1C7C3-B0F6-4011-9CE6-420880214138}" presName="connectorText" presStyleLbl="sibTrans1D1" presStyleIdx="9" presStyleCnt="11"/>
      <dgm:spPr/>
      <dgm:t>
        <a:bodyPr/>
        <a:lstStyle/>
        <a:p>
          <a:endParaRPr lang="zh-TW" altLang="en-US"/>
        </a:p>
      </dgm:t>
    </dgm:pt>
    <dgm:pt modelId="{DAF898CB-5536-4C41-9CC1-FED6467062CA}" type="pres">
      <dgm:prSet presAssocID="{9D0C9937-3E5C-4BCE-8EB9-3946D1BC971E}" presName="node" presStyleLbl="node1" presStyleIdx="10" presStyleCnt="12">
        <dgm:presLayoutVars>
          <dgm:bulletEnabled val="1"/>
        </dgm:presLayoutVars>
      </dgm:prSet>
      <dgm:spPr/>
      <dgm:t>
        <a:bodyPr/>
        <a:lstStyle/>
        <a:p>
          <a:endParaRPr lang="zh-TW" altLang="en-US"/>
        </a:p>
      </dgm:t>
    </dgm:pt>
    <dgm:pt modelId="{0C6B4A56-C182-40B2-849D-ED7E37A6009F}" type="pres">
      <dgm:prSet presAssocID="{BE26DE55-BF45-4CB5-B6F2-2B7821778D96}" presName="sibTrans" presStyleLbl="sibTrans1D1" presStyleIdx="10" presStyleCnt="11"/>
      <dgm:spPr/>
      <dgm:t>
        <a:bodyPr/>
        <a:lstStyle/>
        <a:p>
          <a:endParaRPr lang="zh-TW" altLang="en-US"/>
        </a:p>
      </dgm:t>
    </dgm:pt>
    <dgm:pt modelId="{BF9336DA-F8BB-4DFF-9464-1451BD8B53FE}" type="pres">
      <dgm:prSet presAssocID="{BE26DE55-BF45-4CB5-B6F2-2B7821778D96}" presName="connectorText" presStyleLbl="sibTrans1D1" presStyleIdx="10" presStyleCnt="11"/>
      <dgm:spPr/>
      <dgm:t>
        <a:bodyPr/>
        <a:lstStyle/>
        <a:p>
          <a:endParaRPr lang="zh-TW" altLang="en-US"/>
        </a:p>
      </dgm:t>
    </dgm:pt>
    <dgm:pt modelId="{4B376EC3-AAC6-4F0D-AE08-49365BBF8764}" type="pres">
      <dgm:prSet presAssocID="{73E334F0-BC4D-4258-9650-BD31D48EFEB9}" presName="node" presStyleLbl="node1" presStyleIdx="11" presStyleCnt="12">
        <dgm:presLayoutVars>
          <dgm:bulletEnabled val="1"/>
        </dgm:presLayoutVars>
      </dgm:prSet>
      <dgm:spPr/>
      <dgm:t>
        <a:bodyPr/>
        <a:lstStyle/>
        <a:p>
          <a:endParaRPr lang="zh-TW" altLang="en-US"/>
        </a:p>
      </dgm:t>
    </dgm:pt>
  </dgm:ptLst>
  <dgm:cxnLst>
    <dgm:cxn modelId="{CEE61FFB-2F52-4D1C-AF11-25C3A367D02F}" type="presOf" srcId="{D099F672-980D-4744-BD9E-7D89673D62AF}" destId="{9C876D48-ADD3-466F-86AA-66A0C4BA48B3}" srcOrd="0" destOrd="0" presId="urn:microsoft.com/office/officeart/2005/8/layout/bProcess3"/>
    <dgm:cxn modelId="{72335997-D8C3-4F58-A663-5A31B577D44B}" type="presOf" srcId="{0CF3CFB4-A254-4B2F-ABC4-3347AC17EF62}" destId="{B2396989-D33B-4DD6-A98C-E520C65FE13A}" srcOrd="0" destOrd="0" presId="urn:microsoft.com/office/officeart/2005/8/layout/bProcess3"/>
    <dgm:cxn modelId="{86387769-C04D-4DEB-A213-F8F67F77EAAC}" type="presOf" srcId="{88A9B417-5728-4F9C-B659-0E0B13292FC7}" destId="{09E565AA-92AD-40D8-9EAC-0C0AA332E7C7}" srcOrd="0" destOrd="0" presId="urn:microsoft.com/office/officeart/2005/8/layout/bProcess3"/>
    <dgm:cxn modelId="{50B7D82B-2F58-446C-A54C-76727FF70AF3}" type="presOf" srcId="{B9BDFAE4-A859-4A72-A1F5-30CBB93295F3}" destId="{AC379EB4-5079-4943-A743-53E372C933E7}" srcOrd="1" destOrd="0" presId="urn:microsoft.com/office/officeart/2005/8/layout/bProcess3"/>
    <dgm:cxn modelId="{CCF69C95-EC74-4F5F-B27C-EE5542B85D55}" type="presOf" srcId="{88A9B417-5728-4F9C-B659-0E0B13292FC7}" destId="{53244746-7ADB-4EE4-96F7-47810EA445A2}" srcOrd="1" destOrd="0" presId="urn:microsoft.com/office/officeart/2005/8/layout/bProcess3"/>
    <dgm:cxn modelId="{87B0147E-9420-4E7E-A955-BD140D35F54D}" type="presOf" srcId="{19A9E1EF-E9AB-4974-849A-FF459A80DB19}" destId="{22C08981-749D-421F-B61E-56468DA26226}" srcOrd="0" destOrd="0" presId="urn:microsoft.com/office/officeart/2005/8/layout/bProcess3"/>
    <dgm:cxn modelId="{C7DA0162-CCBF-49E2-833A-A9AA820E7A56}" type="presOf" srcId="{E978DE62-A5DF-4647-BF2D-2FC73F9C3833}" destId="{06A14F9D-C193-4959-8C31-739E9D227885}" srcOrd="1" destOrd="0" presId="urn:microsoft.com/office/officeart/2005/8/layout/bProcess3"/>
    <dgm:cxn modelId="{7BE1BCFE-BEDF-4F46-B582-1FAAB151F77F}" type="presOf" srcId="{849E2857-DDF7-42C4-921B-178E60941C76}" destId="{81117EEC-7AD4-4E93-B133-D0C85580E882}" srcOrd="0" destOrd="0" presId="urn:microsoft.com/office/officeart/2005/8/layout/bProcess3"/>
    <dgm:cxn modelId="{CE36D828-8D80-4B71-B52A-3E235F24DAA3}" type="presOf" srcId="{E2C7AC14-30DB-41FE-BF70-40879060B85D}" destId="{325802F9-03F2-4C16-8A28-DF1026D6E3F8}" srcOrd="0" destOrd="0" presId="urn:microsoft.com/office/officeart/2005/8/layout/bProcess3"/>
    <dgm:cxn modelId="{620D7327-F853-4000-B8B5-BD6421A0660C}" srcId="{5428F0A0-FDC4-4908-BD2C-A136184FA9F1}" destId="{73E334F0-BC4D-4258-9650-BD31D48EFEB9}" srcOrd="11" destOrd="0" parTransId="{90B22D0D-ED03-4A36-93C1-07087EC856E9}" sibTransId="{5A4A1CBB-1FF7-4283-A3EC-651D0A09A562}"/>
    <dgm:cxn modelId="{60B90125-F670-47B9-B60F-E99E367F5D2C}" type="presOf" srcId="{7A3F231D-4B06-4998-BE3C-3C9D1B6919AD}" destId="{953EDA7A-9296-41FE-95D6-A6A313C1E4AB}" srcOrd="1" destOrd="0" presId="urn:microsoft.com/office/officeart/2005/8/layout/bProcess3"/>
    <dgm:cxn modelId="{CC5995AD-FA97-4584-AADD-EA74D6673B1E}" type="presOf" srcId="{B56B7C36-DA3E-44A4-A31A-8B8658339733}" destId="{C09FF6D8-C729-40A9-AD7B-9AF60A47B280}" srcOrd="0" destOrd="0" presId="urn:microsoft.com/office/officeart/2005/8/layout/bProcess3"/>
    <dgm:cxn modelId="{D8451975-A132-4AA1-BA0C-F37F74583588}" srcId="{5428F0A0-FDC4-4908-BD2C-A136184FA9F1}" destId="{9D0C9937-3E5C-4BCE-8EB9-3946D1BC971E}" srcOrd="10" destOrd="0" parTransId="{317F0FB1-4819-4D38-82BB-7AE03313ADE8}" sibTransId="{BE26DE55-BF45-4CB5-B6F2-2B7821778D96}"/>
    <dgm:cxn modelId="{2CD71101-FFE4-405A-98E8-4779C446F884}" type="presOf" srcId="{A62FFF4F-A506-4BF0-BC2A-70A931641E93}" destId="{A9201B52-F400-4D6B-B824-80B0468B69AF}" srcOrd="0" destOrd="0" presId="urn:microsoft.com/office/officeart/2005/8/layout/bProcess3"/>
    <dgm:cxn modelId="{C8C42732-FA8E-41A0-ABA9-5A586A99EF7E}" type="presOf" srcId="{99CEF9BA-BD60-4676-8684-E5F24BC4FAA7}" destId="{145B4BC8-04E3-4234-9028-ED38CA119648}" srcOrd="0" destOrd="0" presId="urn:microsoft.com/office/officeart/2005/8/layout/bProcess3"/>
    <dgm:cxn modelId="{6E29BF7C-BD43-47EB-9F03-516151D2FD46}" type="presOf" srcId="{1CCC2A61-8D37-4331-87EB-5BEA1F1C7DBB}" destId="{D3B4D548-2FCB-4540-B58A-B5154DC8225B}" srcOrd="0" destOrd="0" presId="urn:microsoft.com/office/officeart/2005/8/layout/bProcess3"/>
    <dgm:cxn modelId="{55C9888A-8BF3-4B80-AED1-E2EE82B43E1C}" srcId="{5428F0A0-FDC4-4908-BD2C-A136184FA9F1}" destId="{19A9E1EF-E9AB-4974-849A-FF459A80DB19}" srcOrd="4" destOrd="0" parTransId="{BB0D1905-9D5B-4C6D-B858-85B3B26A758C}" sibTransId="{88A9B417-5728-4F9C-B659-0E0B13292FC7}"/>
    <dgm:cxn modelId="{967786EE-AD15-4B98-8E23-93C58743B1D8}" type="presOf" srcId="{0CF3CFB4-A254-4B2F-ABC4-3347AC17EF62}" destId="{1DA9CBFF-1F5A-4AB0-9339-FF5EB499237E}" srcOrd="1" destOrd="0" presId="urn:microsoft.com/office/officeart/2005/8/layout/bProcess3"/>
    <dgm:cxn modelId="{A25F5C9C-AFB0-49F0-A3ED-0A82C81998AD}" srcId="{5428F0A0-FDC4-4908-BD2C-A136184FA9F1}" destId="{A62FFF4F-A506-4BF0-BC2A-70A931641E93}" srcOrd="3" destOrd="0" parTransId="{4F7B9F61-F257-4FC0-9029-CBE05ACC7843}" sibTransId="{7507A097-4D62-4990-B4D6-5D8E8D78F756}"/>
    <dgm:cxn modelId="{E49091B9-D73C-4A39-818C-3E663AE85595}" srcId="{5428F0A0-FDC4-4908-BD2C-A136184FA9F1}" destId="{36BB4BE9-A6D6-4CA3-90AD-076430F3839C}" srcOrd="2" destOrd="0" parTransId="{065303C5-4B2D-4BF3-9144-F3AB33B377E3}" sibTransId="{E2C7AC14-30DB-41FE-BF70-40879060B85D}"/>
    <dgm:cxn modelId="{009755B6-1721-4A60-8B8C-6CFFE4356F74}" type="presOf" srcId="{4B9E05DB-2839-418A-979F-657E7CDE233C}" destId="{A344E82A-0333-4981-9C33-DDD3332922D4}" srcOrd="0" destOrd="0" presId="urn:microsoft.com/office/officeart/2005/8/layout/bProcess3"/>
    <dgm:cxn modelId="{E2230ED8-2730-4721-B121-FFF503AD728B}" type="presOf" srcId="{E2C7AC14-30DB-41FE-BF70-40879060B85D}" destId="{11067C89-95B6-40E5-86D5-ED01598B4365}" srcOrd="1" destOrd="0" presId="urn:microsoft.com/office/officeart/2005/8/layout/bProcess3"/>
    <dgm:cxn modelId="{17C054BA-83C4-4F44-971D-F04486BCF961}" type="presOf" srcId="{73E334F0-BC4D-4258-9650-BD31D48EFEB9}" destId="{4B376EC3-AAC6-4F0D-AE08-49365BBF8764}" srcOrd="0" destOrd="0" presId="urn:microsoft.com/office/officeart/2005/8/layout/bProcess3"/>
    <dgm:cxn modelId="{31B29BD4-2374-4909-AAA0-2D547999050C}" srcId="{5428F0A0-FDC4-4908-BD2C-A136184FA9F1}" destId="{849E2857-DDF7-42C4-921B-178E60941C76}" srcOrd="5" destOrd="0" parTransId="{380C6100-28FD-4F19-A678-984325934726}" sibTransId="{7A3F231D-4B06-4998-BE3C-3C9D1B6919AD}"/>
    <dgm:cxn modelId="{E260F9EF-C18C-45EC-A1D4-6E8604B14D4B}" type="presOf" srcId="{36BB4BE9-A6D6-4CA3-90AD-076430F3839C}" destId="{26B8AEE3-C2AA-4EF3-A6B5-23910F750252}" srcOrd="0" destOrd="0" presId="urn:microsoft.com/office/officeart/2005/8/layout/bProcess3"/>
    <dgm:cxn modelId="{21A6AD32-21FC-4081-8714-EC1D54D32233}" srcId="{5428F0A0-FDC4-4908-BD2C-A136184FA9F1}" destId="{1CCC2A61-8D37-4331-87EB-5BEA1F1C7DBB}" srcOrd="7" destOrd="0" parTransId="{0FE62171-003E-488D-BD89-B10EC3FDC630}" sibTransId="{B9BDFAE4-A859-4A72-A1F5-30CBB93295F3}"/>
    <dgm:cxn modelId="{0CFE76D0-983B-4E60-AC01-A6C066CD2E2F}" type="presOf" srcId="{BE26DE55-BF45-4CB5-B6F2-2B7821778D96}" destId="{0C6B4A56-C182-40B2-849D-ED7E37A6009F}" srcOrd="0" destOrd="0" presId="urn:microsoft.com/office/officeart/2005/8/layout/bProcess3"/>
    <dgm:cxn modelId="{B896DFA7-8F4F-4DD8-8D02-05131BE569CE}" type="presOf" srcId="{BDC1C7C3-B0F6-4011-9CE6-420880214138}" destId="{CD6DD9C2-E362-4915-BBD2-A572695DE3C4}" srcOrd="0" destOrd="0" presId="urn:microsoft.com/office/officeart/2005/8/layout/bProcess3"/>
    <dgm:cxn modelId="{C8E1E4A8-C1F7-4B7B-A979-24568121D80A}" type="presOf" srcId="{5428F0A0-FDC4-4908-BD2C-A136184FA9F1}" destId="{432C6FD8-B588-4DF1-AEFE-CC53A5772B63}" srcOrd="0" destOrd="0" presId="urn:microsoft.com/office/officeart/2005/8/layout/bProcess3"/>
    <dgm:cxn modelId="{537C78EA-C783-466B-AB75-7E845E273253}" type="presOf" srcId="{9D0C9937-3E5C-4BCE-8EB9-3946D1BC971E}" destId="{DAF898CB-5536-4C41-9CC1-FED6467062CA}" srcOrd="0" destOrd="0" presId="urn:microsoft.com/office/officeart/2005/8/layout/bProcess3"/>
    <dgm:cxn modelId="{EA36B4AB-59FD-41D8-ABAB-C757D13099DA}" type="presOf" srcId="{E978DE62-A5DF-4647-BF2D-2FC73F9C3833}" destId="{9268AEA6-DDAC-4FC3-B718-B7D59E188EA8}" srcOrd="0" destOrd="0" presId="urn:microsoft.com/office/officeart/2005/8/layout/bProcess3"/>
    <dgm:cxn modelId="{FE9DA658-27E4-4C52-959B-0800D258485C}" srcId="{5428F0A0-FDC4-4908-BD2C-A136184FA9F1}" destId="{4B9E05DB-2839-418A-979F-657E7CDE233C}" srcOrd="9" destOrd="0" parTransId="{4841C7F0-47FE-457E-A2A6-E3631FF7F08E}" sibTransId="{BDC1C7C3-B0F6-4011-9CE6-420880214138}"/>
    <dgm:cxn modelId="{1068E624-CD03-4ABE-94C5-5BE33D494C0B}" srcId="{5428F0A0-FDC4-4908-BD2C-A136184FA9F1}" destId="{F353B7D4-0777-4BBE-AAB7-2E30199183DA}" srcOrd="0" destOrd="0" parTransId="{E01056FB-798D-4E2E-8CF6-6AFB2E83FF9D}" sibTransId="{D099F672-980D-4744-BD9E-7D89673D62AF}"/>
    <dgm:cxn modelId="{B83F13D7-B852-4E5B-A278-84FB9497B7D1}" type="presOf" srcId="{B64DF56E-4D65-4577-86FF-A097CD7E43B6}" destId="{B997FBC9-262C-44DC-88E0-3E7B9439009F}" srcOrd="1" destOrd="0" presId="urn:microsoft.com/office/officeart/2005/8/layout/bProcess3"/>
    <dgm:cxn modelId="{6366C72B-C199-494C-82F9-FF714F84CDC9}" type="presOf" srcId="{B9BDFAE4-A859-4A72-A1F5-30CBB93295F3}" destId="{9D90C0A4-11FB-4D04-AF1D-E6BD2AC4E75A}" srcOrd="0" destOrd="0" presId="urn:microsoft.com/office/officeart/2005/8/layout/bProcess3"/>
    <dgm:cxn modelId="{22A88E9A-68CC-4C09-B15D-CCEA39200BC6}" srcId="{5428F0A0-FDC4-4908-BD2C-A136184FA9F1}" destId="{99CEF9BA-BD60-4676-8684-E5F24BC4FAA7}" srcOrd="1" destOrd="0" parTransId="{836A4FB3-2F57-4CF5-929C-7C280F89E672}" sibTransId="{0CF3CFB4-A254-4B2F-ABC4-3347AC17EF62}"/>
    <dgm:cxn modelId="{041B9C57-C8F5-4C94-9D95-59D018BB164F}" type="presOf" srcId="{B64DF56E-4D65-4577-86FF-A097CD7E43B6}" destId="{6AE33B2A-90CA-48E3-AC7B-A91F68F6F634}" srcOrd="0" destOrd="0" presId="urn:microsoft.com/office/officeart/2005/8/layout/bProcess3"/>
    <dgm:cxn modelId="{A1E6CD92-B437-4A63-BA1A-94E2B5132582}" type="presOf" srcId="{752D4D2F-7265-492E-A872-29DE471D72BE}" destId="{E9BACE1F-BA96-4A24-B218-A5A5D06FC759}" srcOrd="0" destOrd="0" presId="urn:microsoft.com/office/officeart/2005/8/layout/bProcess3"/>
    <dgm:cxn modelId="{95CA984C-F67F-4CC7-B940-23344B23EA6D}" type="presOf" srcId="{7507A097-4D62-4990-B4D6-5D8E8D78F756}" destId="{37E79106-873E-4F63-9228-7098361F0C73}" srcOrd="1" destOrd="0" presId="urn:microsoft.com/office/officeart/2005/8/layout/bProcess3"/>
    <dgm:cxn modelId="{B494F25E-720C-4483-B667-419FFD786379}" type="presOf" srcId="{BDC1C7C3-B0F6-4011-9CE6-420880214138}" destId="{08259D67-5649-4CE4-A0E8-590862674A3E}" srcOrd="1" destOrd="0" presId="urn:microsoft.com/office/officeart/2005/8/layout/bProcess3"/>
    <dgm:cxn modelId="{F21CFB14-0F07-4524-9A4B-303020A8C7A6}" type="presOf" srcId="{7507A097-4D62-4990-B4D6-5D8E8D78F756}" destId="{0A7D008B-EEDD-4284-8A47-A7308D36242A}" srcOrd="0" destOrd="0" presId="urn:microsoft.com/office/officeart/2005/8/layout/bProcess3"/>
    <dgm:cxn modelId="{42B94B2B-0D53-4DF4-B8A8-C680E1DC77F4}" srcId="{5428F0A0-FDC4-4908-BD2C-A136184FA9F1}" destId="{752D4D2F-7265-492E-A872-29DE471D72BE}" srcOrd="6" destOrd="0" parTransId="{A2AC5D4B-45A2-4033-809C-860D57C6A5B0}" sibTransId="{B64DF56E-4D65-4577-86FF-A097CD7E43B6}"/>
    <dgm:cxn modelId="{B772CC12-9238-4B94-BA16-4A9D32D1E50B}" srcId="{5428F0A0-FDC4-4908-BD2C-A136184FA9F1}" destId="{B56B7C36-DA3E-44A4-A31A-8B8658339733}" srcOrd="8" destOrd="0" parTransId="{DEC6E8A9-7E94-40AC-B125-C4B7C6A00B95}" sibTransId="{E978DE62-A5DF-4647-BF2D-2FC73F9C3833}"/>
    <dgm:cxn modelId="{4FC1E83C-62CD-46C7-A09C-C5A292029998}" type="presOf" srcId="{D099F672-980D-4744-BD9E-7D89673D62AF}" destId="{FCECEF98-F51C-4F3B-81EB-C01A16058E7B}" srcOrd="1" destOrd="0" presId="urn:microsoft.com/office/officeart/2005/8/layout/bProcess3"/>
    <dgm:cxn modelId="{6FE096A4-1DBA-4969-8110-01D9FA55FD0F}" type="presOf" srcId="{F353B7D4-0777-4BBE-AAB7-2E30199183DA}" destId="{F73DF354-0B89-4113-BD2C-C2C68956786E}" srcOrd="0" destOrd="0" presId="urn:microsoft.com/office/officeart/2005/8/layout/bProcess3"/>
    <dgm:cxn modelId="{D918D169-3A25-47BE-A670-E28A072B47CB}" type="presOf" srcId="{BE26DE55-BF45-4CB5-B6F2-2B7821778D96}" destId="{BF9336DA-F8BB-4DFF-9464-1451BD8B53FE}" srcOrd="1" destOrd="0" presId="urn:microsoft.com/office/officeart/2005/8/layout/bProcess3"/>
    <dgm:cxn modelId="{B2C90148-A2F3-430B-B193-34714348B00C}" type="presOf" srcId="{7A3F231D-4B06-4998-BE3C-3C9D1B6919AD}" destId="{9D5B10D4-49D0-460A-A0BA-939D111B70E9}" srcOrd="0" destOrd="0" presId="urn:microsoft.com/office/officeart/2005/8/layout/bProcess3"/>
    <dgm:cxn modelId="{8F208146-A1CB-4C76-ACF7-FE0E7CD8B48E}" type="presParOf" srcId="{432C6FD8-B588-4DF1-AEFE-CC53A5772B63}" destId="{F73DF354-0B89-4113-BD2C-C2C68956786E}" srcOrd="0" destOrd="0" presId="urn:microsoft.com/office/officeart/2005/8/layout/bProcess3"/>
    <dgm:cxn modelId="{FCCF53BF-E9E9-4BDD-A1C3-7255F584BDE7}" type="presParOf" srcId="{432C6FD8-B588-4DF1-AEFE-CC53A5772B63}" destId="{9C876D48-ADD3-466F-86AA-66A0C4BA48B3}" srcOrd="1" destOrd="0" presId="urn:microsoft.com/office/officeart/2005/8/layout/bProcess3"/>
    <dgm:cxn modelId="{3D4B00D0-E0B5-45AC-8F4B-864A8CA56320}" type="presParOf" srcId="{9C876D48-ADD3-466F-86AA-66A0C4BA48B3}" destId="{FCECEF98-F51C-4F3B-81EB-C01A16058E7B}" srcOrd="0" destOrd="0" presId="urn:microsoft.com/office/officeart/2005/8/layout/bProcess3"/>
    <dgm:cxn modelId="{283A3345-C31A-487E-9925-732337530809}" type="presParOf" srcId="{432C6FD8-B588-4DF1-AEFE-CC53A5772B63}" destId="{145B4BC8-04E3-4234-9028-ED38CA119648}" srcOrd="2" destOrd="0" presId="urn:microsoft.com/office/officeart/2005/8/layout/bProcess3"/>
    <dgm:cxn modelId="{51936822-B1FB-46A8-B84C-AD55C00F6E94}" type="presParOf" srcId="{432C6FD8-B588-4DF1-AEFE-CC53A5772B63}" destId="{B2396989-D33B-4DD6-A98C-E520C65FE13A}" srcOrd="3" destOrd="0" presId="urn:microsoft.com/office/officeart/2005/8/layout/bProcess3"/>
    <dgm:cxn modelId="{65F3E14E-C18B-450A-ABBB-63A2FB4CA03C}" type="presParOf" srcId="{B2396989-D33B-4DD6-A98C-E520C65FE13A}" destId="{1DA9CBFF-1F5A-4AB0-9339-FF5EB499237E}" srcOrd="0" destOrd="0" presId="urn:microsoft.com/office/officeart/2005/8/layout/bProcess3"/>
    <dgm:cxn modelId="{B3F32917-E5DA-44D5-9CE2-C1AD0D22494E}" type="presParOf" srcId="{432C6FD8-B588-4DF1-AEFE-CC53A5772B63}" destId="{26B8AEE3-C2AA-4EF3-A6B5-23910F750252}" srcOrd="4" destOrd="0" presId="urn:microsoft.com/office/officeart/2005/8/layout/bProcess3"/>
    <dgm:cxn modelId="{C52619C3-C3E5-4AC5-B835-B84E4D1E6DF9}" type="presParOf" srcId="{432C6FD8-B588-4DF1-AEFE-CC53A5772B63}" destId="{325802F9-03F2-4C16-8A28-DF1026D6E3F8}" srcOrd="5" destOrd="0" presId="urn:microsoft.com/office/officeart/2005/8/layout/bProcess3"/>
    <dgm:cxn modelId="{273B2ADF-9192-4799-ABF9-EE284B400564}" type="presParOf" srcId="{325802F9-03F2-4C16-8A28-DF1026D6E3F8}" destId="{11067C89-95B6-40E5-86D5-ED01598B4365}" srcOrd="0" destOrd="0" presId="urn:microsoft.com/office/officeart/2005/8/layout/bProcess3"/>
    <dgm:cxn modelId="{10F3FA22-BEBA-41F5-8F13-DA53EF312C4D}" type="presParOf" srcId="{432C6FD8-B588-4DF1-AEFE-CC53A5772B63}" destId="{A9201B52-F400-4D6B-B824-80B0468B69AF}" srcOrd="6" destOrd="0" presId="urn:microsoft.com/office/officeart/2005/8/layout/bProcess3"/>
    <dgm:cxn modelId="{A96710B8-B794-4F39-925C-D6EFE166594C}" type="presParOf" srcId="{432C6FD8-B588-4DF1-AEFE-CC53A5772B63}" destId="{0A7D008B-EEDD-4284-8A47-A7308D36242A}" srcOrd="7" destOrd="0" presId="urn:microsoft.com/office/officeart/2005/8/layout/bProcess3"/>
    <dgm:cxn modelId="{7D583B13-71E5-4B45-A2C9-44CE44AFA2CD}" type="presParOf" srcId="{0A7D008B-EEDD-4284-8A47-A7308D36242A}" destId="{37E79106-873E-4F63-9228-7098361F0C73}" srcOrd="0" destOrd="0" presId="urn:microsoft.com/office/officeart/2005/8/layout/bProcess3"/>
    <dgm:cxn modelId="{B5BADAF8-E000-46B3-A3CC-4977D8FE2C89}" type="presParOf" srcId="{432C6FD8-B588-4DF1-AEFE-CC53A5772B63}" destId="{22C08981-749D-421F-B61E-56468DA26226}" srcOrd="8" destOrd="0" presId="urn:microsoft.com/office/officeart/2005/8/layout/bProcess3"/>
    <dgm:cxn modelId="{2D9E1FB9-2356-41AF-A77E-3F89BCCC4B40}" type="presParOf" srcId="{432C6FD8-B588-4DF1-AEFE-CC53A5772B63}" destId="{09E565AA-92AD-40D8-9EAC-0C0AA332E7C7}" srcOrd="9" destOrd="0" presId="urn:microsoft.com/office/officeart/2005/8/layout/bProcess3"/>
    <dgm:cxn modelId="{99B14555-4249-480F-8B9F-3C75F36B711B}" type="presParOf" srcId="{09E565AA-92AD-40D8-9EAC-0C0AA332E7C7}" destId="{53244746-7ADB-4EE4-96F7-47810EA445A2}" srcOrd="0" destOrd="0" presId="urn:microsoft.com/office/officeart/2005/8/layout/bProcess3"/>
    <dgm:cxn modelId="{5F29A88F-9399-46FB-8135-55772CCFDB7A}" type="presParOf" srcId="{432C6FD8-B588-4DF1-AEFE-CC53A5772B63}" destId="{81117EEC-7AD4-4E93-B133-D0C85580E882}" srcOrd="10" destOrd="0" presId="urn:microsoft.com/office/officeart/2005/8/layout/bProcess3"/>
    <dgm:cxn modelId="{AF80854F-0AB0-461D-8F12-51BDEB1B0CEA}" type="presParOf" srcId="{432C6FD8-B588-4DF1-AEFE-CC53A5772B63}" destId="{9D5B10D4-49D0-460A-A0BA-939D111B70E9}" srcOrd="11" destOrd="0" presId="urn:microsoft.com/office/officeart/2005/8/layout/bProcess3"/>
    <dgm:cxn modelId="{E51E0D00-03C7-47CA-B68C-5B5967778BA3}" type="presParOf" srcId="{9D5B10D4-49D0-460A-A0BA-939D111B70E9}" destId="{953EDA7A-9296-41FE-95D6-A6A313C1E4AB}" srcOrd="0" destOrd="0" presId="urn:microsoft.com/office/officeart/2005/8/layout/bProcess3"/>
    <dgm:cxn modelId="{204F973E-F4E9-45D1-AEA5-AC3317CB3825}" type="presParOf" srcId="{432C6FD8-B588-4DF1-AEFE-CC53A5772B63}" destId="{E9BACE1F-BA96-4A24-B218-A5A5D06FC759}" srcOrd="12" destOrd="0" presId="urn:microsoft.com/office/officeart/2005/8/layout/bProcess3"/>
    <dgm:cxn modelId="{1518333A-0B9E-44AF-862C-ECEE31B07122}" type="presParOf" srcId="{432C6FD8-B588-4DF1-AEFE-CC53A5772B63}" destId="{6AE33B2A-90CA-48E3-AC7B-A91F68F6F634}" srcOrd="13" destOrd="0" presId="urn:microsoft.com/office/officeart/2005/8/layout/bProcess3"/>
    <dgm:cxn modelId="{83413085-ACDA-4E97-B93D-11D329D1DDFA}" type="presParOf" srcId="{6AE33B2A-90CA-48E3-AC7B-A91F68F6F634}" destId="{B997FBC9-262C-44DC-88E0-3E7B9439009F}" srcOrd="0" destOrd="0" presId="urn:microsoft.com/office/officeart/2005/8/layout/bProcess3"/>
    <dgm:cxn modelId="{64F704F7-7BA4-43FD-A1F2-F554CCC3947D}" type="presParOf" srcId="{432C6FD8-B588-4DF1-AEFE-CC53A5772B63}" destId="{D3B4D548-2FCB-4540-B58A-B5154DC8225B}" srcOrd="14" destOrd="0" presId="urn:microsoft.com/office/officeart/2005/8/layout/bProcess3"/>
    <dgm:cxn modelId="{A9ACACBB-BB94-4B50-9A3E-A5D2750DA03E}" type="presParOf" srcId="{432C6FD8-B588-4DF1-AEFE-CC53A5772B63}" destId="{9D90C0A4-11FB-4D04-AF1D-E6BD2AC4E75A}" srcOrd="15" destOrd="0" presId="urn:microsoft.com/office/officeart/2005/8/layout/bProcess3"/>
    <dgm:cxn modelId="{6260E46F-C033-44C7-8DD2-037883929D5D}" type="presParOf" srcId="{9D90C0A4-11FB-4D04-AF1D-E6BD2AC4E75A}" destId="{AC379EB4-5079-4943-A743-53E372C933E7}" srcOrd="0" destOrd="0" presId="urn:microsoft.com/office/officeart/2005/8/layout/bProcess3"/>
    <dgm:cxn modelId="{C2B80084-D99B-44AD-AB6C-7A8AECA630D0}" type="presParOf" srcId="{432C6FD8-B588-4DF1-AEFE-CC53A5772B63}" destId="{C09FF6D8-C729-40A9-AD7B-9AF60A47B280}" srcOrd="16" destOrd="0" presId="urn:microsoft.com/office/officeart/2005/8/layout/bProcess3"/>
    <dgm:cxn modelId="{0CB4D721-98C1-4E09-A4CF-8B17C3748482}" type="presParOf" srcId="{432C6FD8-B588-4DF1-AEFE-CC53A5772B63}" destId="{9268AEA6-DDAC-4FC3-B718-B7D59E188EA8}" srcOrd="17" destOrd="0" presId="urn:microsoft.com/office/officeart/2005/8/layout/bProcess3"/>
    <dgm:cxn modelId="{4C318FC7-D8B4-4987-9316-32C5FE93BAAA}" type="presParOf" srcId="{9268AEA6-DDAC-4FC3-B718-B7D59E188EA8}" destId="{06A14F9D-C193-4959-8C31-739E9D227885}" srcOrd="0" destOrd="0" presId="urn:microsoft.com/office/officeart/2005/8/layout/bProcess3"/>
    <dgm:cxn modelId="{5E7A3A42-39F2-4423-9E89-DE783C18FF58}" type="presParOf" srcId="{432C6FD8-B588-4DF1-AEFE-CC53A5772B63}" destId="{A344E82A-0333-4981-9C33-DDD3332922D4}" srcOrd="18" destOrd="0" presId="urn:microsoft.com/office/officeart/2005/8/layout/bProcess3"/>
    <dgm:cxn modelId="{00A3D089-6FF4-4536-A938-7EF557DD49F4}" type="presParOf" srcId="{432C6FD8-B588-4DF1-AEFE-CC53A5772B63}" destId="{CD6DD9C2-E362-4915-BBD2-A572695DE3C4}" srcOrd="19" destOrd="0" presId="urn:microsoft.com/office/officeart/2005/8/layout/bProcess3"/>
    <dgm:cxn modelId="{5CF2D1AB-F8F6-41C6-816A-7711FB88BC52}" type="presParOf" srcId="{CD6DD9C2-E362-4915-BBD2-A572695DE3C4}" destId="{08259D67-5649-4CE4-A0E8-590862674A3E}" srcOrd="0" destOrd="0" presId="urn:microsoft.com/office/officeart/2005/8/layout/bProcess3"/>
    <dgm:cxn modelId="{4B439906-5B5F-494A-9372-C2B0F3BE1B0B}" type="presParOf" srcId="{432C6FD8-B588-4DF1-AEFE-CC53A5772B63}" destId="{DAF898CB-5536-4C41-9CC1-FED6467062CA}" srcOrd="20" destOrd="0" presId="urn:microsoft.com/office/officeart/2005/8/layout/bProcess3"/>
    <dgm:cxn modelId="{DEEAA82A-7DB9-4A08-952D-AB2A9993ED74}" type="presParOf" srcId="{432C6FD8-B588-4DF1-AEFE-CC53A5772B63}" destId="{0C6B4A56-C182-40B2-849D-ED7E37A6009F}" srcOrd="21" destOrd="0" presId="urn:microsoft.com/office/officeart/2005/8/layout/bProcess3"/>
    <dgm:cxn modelId="{B1727611-964E-42D5-B0BE-4EC9733F917A}" type="presParOf" srcId="{0C6B4A56-C182-40B2-849D-ED7E37A6009F}" destId="{BF9336DA-F8BB-4DFF-9464-1451BD8B53FE}" srcOrd="0" destOrd="0" presId="urn:microsoft.com/office/officeart/2005/8/layout/bProcess3"/>
    <dgm:cxn modelId="{291AB3F4-1122-40F0-A6C6-28F12BC4B46C}" type="presParOf" srcId="{432C6FD8-B588-4DF1-AEFE-CC53A5772B63}" destId="{4B376EC3-AAC6-4F0D-AE08-49365BBF8764}" srcOrd="22" destOrd="0" presId="urn:microsoft.com/office/officeart/2005/8/layout/bProcess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B64CE6-56EF-4FF8-97DD-EB465621F5CC}" type="datetimeFigureOut">
              <a:rPr lang="zh-TW" altLang="en-US" smtClean="0"/>
              <a:pPr/>
              <a:t>2014/12/5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50CEF2-38DB-4C3E-A2C1-7B4F56876FAB}" type="slidenum">
              <a:rPr lang="zh-TW" altLang="en-US" smtClean="0"/>
              <a:pPr/>
              <a:t>‹#›</a:t>
            </a:fld>
            <a:endParaRPr lang="zh-TW" altLang="en-US"/>
          </a:p>
        </p:txBody>
      </p:sp>
    </p:spTree>
    <p:extLst>
      <p:ext uri="{BB962C8B-B14F-4D97-AF65-F5344CB8AC3E}">
        <p14:creationId xmlns:p14="http://schemas.microsoft.com/office/powerpoint/2010/main" val="264455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E850CEF2-38DB-4C3E-A2C1-7B4F56876FAB}" type="slidenum">
              <a:rPr lang="zh-TW" altLang="en-US" smtClean="0"/>
              <a:pPr/>
              <a:t>10</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副標題 8"/>
          <p:cNvSpPr>
            <a:spLocks noGrp="1"/>
          </p:cNvSpPr>
          <p:nvPr>
            <p:ph type="subTitle" idx="1"/>
          </p:nvPr>
        </p:nvSpPr>
        <p:spPr>
          <a:xfrm>
            <a:off x="1403648" y="4509120"/>
            <a:ext cx="6400800" cy="1752600"/>
          </a:xfrm>
        </p:spPr>
        <p:txBody>
          <a:bodyPr>
            <a:normAutofit/>
          </a:bodyPr>
          <a:lstStyle>
            <a:lvl1pPr marL="0" indent="0" algn="ctr">
              <a:buNone/>
              <a:defRPr sz="3200" b="1" cap="all" spc="250" baseline="0">
                <a:solidFill>
                  <a:schemeClr val="tx1"/>
                </a:solidFill>
                <a:latin typeface="+mj-ea"/>
                <a:ea typeface="+mj-ea"/>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7" name="直線接點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橢圓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橢圓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投影片編號版面配置區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54B4BE0-05B5-4915-8EF7-E0DC9D192DAA}" type="slidenum">
              <a:rPr lang="zh-TW" altLang="en-US" smtClean="0"/>
              <a:pPr/>
              <a:t>‹#›</a:t>
            </a:fld>
            <a:endParaRPr lang="zh-TW" altLang="en-US"/>
          </a:p>
        </p:txBody>
      </p:sp>
      <p:sp>
        <p:nvSpPr>
          <p:cNvPr id="8" name="標題 7"/>
          <p:cNvSpPr>
            <a:spLocks noGrp="1"/>
          </p:cNvSpPr>
          <p:nvPr>
            <p:ph type="ctrTitle"/>
          </p:nvPr>
        </p:nvSpPr>
        <p:spPr>
          <a:xfrm>
            <a:off x="685800" y="381000"/>
            <a:ext cx="7772400" cy="1752600"/>
          </a:xfrm>
        </p:spPr>
        <p:txBody>
          <a:bodyPr anchor="b"/>
          <a:lstStyle>
            <a:lvl1pPr>
              <a:defRPr sz="4800">
                <a:solidFill>
                  <a:schemeClr val="tx1"/>
                </a:solidFill>
              </a:defRPr>
            </a:lvl1pPr>
          </a:lstStyle>
          <a:p>
            <a:r>
              <a:rPr kumimoji="0" lang="zh-TW" altLang="en-US" dirty="0" smtClean="0"/>
              <a:t>按一下以編輯母片標題樣式</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54B4BE0-05B5-4915-8EF7-E0DC9D192DAA}"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2"/>
      </p:bgRef>
    </p:bg>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直線接點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橢圓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6915912" y="3009901"/>
            <a:ext cx="457200" cy="441325"/>
          </a:xfrm>
        </p:spPr>
        <p:txBody>
          <a:bodyPr/>
          <a:lstStyle/>
          <a:p>
            <a:fld id="{054B4BE0-05B5-4915-8EF7-E0DC9D192DAA}" type="slidenum">
              <a:rPr lang="zh-TW" altLang="en-US" smtClean="0"/>
              <a:pPr/>
              <a:t>‹#›</a:t>
            </a:fld>
            <a:endParaRPr lang="zh-TW" altLang="en-US"/>
          </a:p>
        </p:txBody>
      </p:sp>
      <p:sp>
        <p:nvSpPr>
          <p:cNvPr id="3" name="直排文字版面配置區 2"/>
          <p:cNvSpPr>
            <a:spLocks noGrp="1"/>
          </p:cNvSpPr>
          <p:nvPr>
            <p:ph type="body" orient="vert" idx="1"/>
          </p:nvPr>
        </p:nvSpPr>
        <p:spPr>
          <a:xfrm>
            <a:off x="304800" y="304800"/>
            <a:ext cx="6553200" cy="5821366"/>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2" name="直排標題 1"/>
          <p:cNvSpPr>
            <a:spLocks noGrp="1"/>
          </p:cNvSpPr>
          <p:nvPr>
            <p:ph type="title" orient="vert"/>
          </p:nvPr>
        </p:nvSpPr>
        <p:spPr>
          <a:xfrm>
            <a:off x="7391400" y="304801"/>
            <a:ext cx="1447800" cy="5851525"/>
          </a:xfrm>
        </p:spPr>
        <p:txBody>
          <a:bodyPr vert="eaVert"/>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1079989" y="449263"/>
            <a:ext cx="7376746" cy="900112"/>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719505" y="1438275"/>
            <a:ext cx="8097715" cy="4857750"/>
          </a:xfrm>
        </p:spPr>
        <p:txBody>
          <a:bodyPr/>
          <a:lstStyle/>
          <a:p>
            <a:endParaRPr lang="zh-TW" altLang="en-US"/>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lvl1pPr>
              <a:defRPr sz="4000">
                <a:solidFill>
                  <a:schemeClr val="tx1"/>
                </a:solidFill>
              </a:defRPr>
            </a:lvl1p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4361688" y="1026372"/>
            <a:ext cx="457200" cy="441325"/>
          </a:xfrm>
        </p:spPr>
        <p:txBody>
          <a:bodyPr/>
          <a:lstStyle/>
          <a:p>
            <a:fld id="{054B4BE0-05B5-4915-8EF7-E0DC9D192DAA}" type="slidenum">
              <a:rPr lang="zh-TW" altLang="en-US" smtClean="0"/>
              <a:pPr/>
              <a:t>‹#›</a:t>
            </a:fld>
            <a:endParaRPr lang="zh-TW" altLang="en-US"/>
          </a:p>
        </p:txBody>
      </p:sp>
      <p:sp>
        <p:nvSpPr>
          <p:cNvPr id="8" name="內容版面配置區 7"/>
          <p:cNvSpPr>
            <a:spLocks noGrp="1"/>
          </p:cNvSpPr>
          <p:nvPr>
            <p:ph sz="quarter" idx="1"/>
          </p:nvPr>
        </p:nvSpPr>
        <p:spPr>
          <a:xfrm>
            <a:off x="301752" y="1527048"/>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3" name="矩形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矩形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頁尾版面配置區 4"/>
          <p:cNvSpPr>
            <a:spLocks noGrp="1"/>
          </p:cNvSpPr>
          <p:nvPr>
            <p:ph type="ftr" sz="quarter" idx="11"/>
          </p:nvPr>
        </p:nvSpPr>
        <p:spPr/>
        <p:txBody>
          <a:bodyPr/>
          <a:lstStyle/>
          <a:p>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8" name="直線接點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橢圓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54B4BE0-05B5-4915-8EF7-E0DC9D192DAA}" type="slidenum">
              <a:rPr lang="zh-TW" altLang="en-US" smtClean="0"/>
              <a:pPr/>
              <a:t>‹#›</a:t>
            </a:fld>
            <a:endParaRPr lang="zh-TW" altLang="en-US"/>
          </a:p>
        </p:txBody>
      </p:sp>
      <p:sp>
        <p:nvSpPr>
          <p:cNvPr id="2" name="標題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301752" y="228600"/>
            <a:ext cx="8534400" cy="758952"/>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a:xfrm>
            <a:off x="5791200" y="6409944"/>
            <a:ext cx="3044952" cy="365760"/>
          </a:xfrm>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54B4BE0-05B5-4915-8EF7-E0DC9D192DAA}" type="slidenum">
              <a:rPr lang="zh-TW" altLang="en-US" smtClean="0"/>
              <a:pPr/>
              <a:t>‹#›</a:t>
            </a:fld>
            <a:endParaRPr lang="zh-TW" altLang="en-US"/>
          </a:p>
        </p:txBody>
      </p:sp>
      <p:sp>
        <p:nvSpPr>
          <p:cNvPr id="8" name="直線接點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內容版面配置區 9"/>
          <p:cNvSpPr>
            <a:spLocks noGrp="1"/>
          </p:cNvSpPr>
          <p:nvPr>
            <p:ph sz="half" idx="1"/>
          </p:nvPr>
        </p:nvSpPr>
        <p:spPr>
          <a:xfrm>
            <a:off x="301752"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內容版面配置區 11"/>
          <p:cNvSpPr>
            <a:spLocks noGrp="1"/>
          </p:cNvSpPr>
          <p:nvPr>
            <p:ph sz="half" idx="2"/>
          </p:nvPr>
        </p:nvSpPr>
        <p:spPr>
          <a:xfrm>
            <a:off x="4800600"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1">
        <a:schemeClr val="bg2"/>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矩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矩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矩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a:xfrm>
            <a:off x="304800" y="6409944"/>
            <a:ext cx="3581400" cy="365760"/>
          </a:xfrm>
        </p:spPr>
        <p:txBody>
          <a:bodyPr/>
          <a:lstStyle/>
          <a:p>
            <a:endParaRPr lang="zh-TW" altLang="en-US"/>
          </a:p>
        </p:txBody>
      </p:sp>
      <p:sp>
        <p:nvSpPr>
          <p:cNvPr id="15" name="直線接點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內容版面配置區 23"/>
          <p:cNvSpPr>
            <a:spLocks noGrp="1"/>
          </p:cNvSpPr>
          <p:nvPr>
            <p:ph sz="quarter" idx="2"/>
          </p:nvPr>
        </p:nvSpPr>
        <p:spPr>
          <a:xfrm>
            <a:off x="301752" y="2471383"/>
            <a:ext cx="4041648" cy="3818404"/>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6" name="內容版面配置區 25"/>
          <p:cNvSpPr>
            <a:spLocks noGrp="1"/>
          </p:cNvSpPr>
          <p:nvPr>
            <p:ph sz="quarter" idx="4"/>
          </p:nvPr>
        </p:nvSpPr>
        <p:spPr>
          <a:xfrm>
            <a:off x="4800600" y="2471383"/>
            <a:ext cx="4038600" cy="382219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橢圓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橢圓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投影片編號版面配置區 8"/>
          <p:cNvSpPr>
            <a:spLocks noGrp="1"/>
          </p:cNvSpPr>
          <p:nvPr>
            <p:ph type="sldNum" sz="quarter" idx="12"/>
          </p:nvPr>
        </p:nvSpPr>
        <p:spPr>
          <a:xfrm>
            <a:off x="4343400" y="1042416"/>
            <a:ext cx="457200" cy="441325"/>
          </a:xfrm>
        </p:spPr>
        <p:txBody>
          <a:bodyPr/>
          <a:lstStyle>
            <a:lvl1pPr algn="ctr">
              <a:defRPr/>
            </a:lvl1pPr>
          </a:lstStyle>
          <a:p>
            <a:fld id="{054B4BE0-05B5-4915-8EF7-E0DC9D192DAA}" type="slidenum">
              <a:rPr lang="zh-TW" altLang="en-US" smtClean="0"/>
              <a:pPr/>
              <a:t>‹#›</a:t>
            </a:fld>
            <a:endParaRPr lang="zh-TW" altLang="en-US"/>
          </a:p>
        </p:txBody>
      </p:sp>
      <p:sp>
        <p:nvSpPr>
          <p:cNvPr id="23" name="標題 22"/>
          <p:cNvSpPr>
            <a:spLocks noGrp="1"/>
          </p:cNvSpPr>
          <p:nvPr>
            <p:ph type="title"/>
          </p:nvPr>
        </p:nvSpPr>
        <p:spPr/>
        <p:txBody>
          <a:bodyPr rtlCol="0" anchor="b" anchorCtr="0"/>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a:xfrm>
            <a:off x="4343400" y="1036020"/>
            <a:ext cx="457200" cy="441325"/>
          </a:xfrm>
        </p:spPr>
        <p:txBody>
          <a:bodyPr/>
          <a:lstStyle/>
          <a:p>
            <a:fld id="{054B4BE0-05B5-4915-8EF7-E0DC9D192DAA}"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矩形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矩形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54B4BE0-05B5-4915-8EF7-E0DC9D192DAA}"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9" name="矩形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矩形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矩形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直線接點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內容版面配置區 19"/>
          <p:cNvSpPr>
            <a:spLocks noGrp="1"/>
          </p:cNvSpPr>
          <p:nvPr>
            <p:ph sz="quarter" idx="1"/>
          </p:nvPr>
        </p:nvSpPr>
        <p:spPr>
          <a:xfrm>
            <a:off x="3124200" y="685800"/>
            <a:ext cx="5638800" cy="5410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橢圓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54B4BE0-05B5-4915-8EF7-E0DC9D192DAA}" type="slidenum">
              <a:rPr lang="zh-TW" altLang="en-US" smtClean="0"/>
              <a:pPr/>
              <a:t>‹#›</a:t>
            </a:fld>
            <a:endParaRPr lang="zh-TW" altLang="en-US"/>
          </a:p>
        </p:txBody>
      </p:sp>
      <p:sp>
        <p:nvSpPr>
          <p:cNvPr id="21" name="矩形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a:xfrm>
            <a:off x="301752" y="6410848"/>
            <a:ext cx="3383280" cy="365760"/>
          </a:xfrm>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1" name="直線接點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矩形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矩形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橢圓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橢圓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p>
            <a:fld id="{054B4BE0-05B5-4915-8EF7-E0DC9D192DAA}" type="slidenum">
              <a:rPr lang="zh-TW" altLang="en-US" smtClean="0"/>
              <a:pPr/>
              <a:t>‹#›</a:t>
            </a:fld>
            <a:endParaRPr lang="zh-TW" altLang="en-US"/>
          </a:p>
        </p:txBody>
      </p:sp>
      <p:sp>
        <p:nvSpPr>
          <p:cNvPr id="2" name="標題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3000375" y="609600"/>
            <a:ext cx="5867400" cy="4267200"/>
          </a:xfrm>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22" name="矩形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a:xfrm>
            <a:off x="5788152" y="6404984"/>
            <a:ext cx="3044952" cy="365760"/>
          </a:xfrm>
        </p:spPr>
        <p:txBody>
          <a:bodyPr/>
          <a:lstStyle/>
          <a:p>
            <a:endParaRPr lang="zh-TW" altLang="en-US"/>
          </a:p>
        </p:txBody>
      </p:sp>
      <p:sp>
        <p:nvSpPr>
          <p:cNvPr id="6" name="頁尾版面配置區 5"/>
          <p:cNvSpPr>
            <a:spLocks noGrp="1"/>
          </p:cNvSpPr>
          <p:nvPr>
            <p:ph type="ftr" sz="quarter" idx="11"/>
          </p:nvPr>
        </p:nvSpPr>
        <p:spPr>
          <a:xfrm>
            <a:off x="301752" y="6410848"/>
            <a:ext cx="3584448" cy="365760"/>
          </a:xfrm>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期版面配置區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endParaRPr lang="zh-TW" altLang="en-US"/>
          </a:p>
        </p:txBody>
      </p:sp>
      <p:sp>
        <p:nvSpPr>
          <p:cNvPr id="3" name="頁尾版面配置區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zh-TW" altLang="en-US"/>
          </a:p>
        </p:txBody>
      </p:sp>
      <p:sp>
        <p:nvSpPr>
          <p:cNvPr id="8" name="矩形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直線接點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橢圓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54B4BE0-05B5-4915-8EF7-E0DC9D192DAA}" type="slidenum">
              <a:rPr lang="zh-TW" altLang="en-US" smtClean="0"/>
              <a:pPr/>
              <a:t>‹#›</a:t>
            </a:fld>
            <a:endParaRPr lang="zh-TW" altLang="en-US"/>
          </a:p>
        </p:txBody>
      </p:sp>
      <p:sp>
        <p:nvSpPr>
          <p:cNvPr id="22" name="標題版面配置區 21"/>
          <p:cNvSpPr>
            <a:spLocks noGrp="1"/>
          </p:cNvSpPr>
          <p:nvPr>
            <p:ph type="title"/>
          </p:nvPr>
        </p:nvSpPr>
        <p:spPr>
          <a:xfrm>
            <a:off x="301752" y="228600"/>
            <a:ext cx="8534400" cy="758952"/>
          </a:xfrm>
          <a:prstGeom prst="rect">
            <a:avLst/>
          </a:prstGeom>
        </p:spPr>
        <p:txBody>
          <a:bodyPr vert="horz" anchor="b">
            <a:noAutofit/>
          </a:bodyPr>
          <a:lstStyle/>
          <a:p>
            <a:r>
              <a:rPr kumimoji="0" lang="zh-TW" altLang="en-US" dirty="0" smtClean="0"/>
              <a:t>按一下以編輯母片標題樣式</a:t>
            </a:r>
            <a:endParaRPr kumimoji="0" lang="en-US" dirty="0"/>
          </a:p>
        </p:txBody>
      </p:sp>
      <p:sp>
        <p:nvSpPr>
          <p:cNvPr id="13" name="文字版面配置區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zh-TW" altLang="en-US" dirty="0" smtClean="0"/>
              <a:t>按一下以編輯母片文字樣式</a:t>
            </a:r>
          </a:p>
          <a:p>
            <a:pPr lvl="1" eaLnBrk="1" latinLnBrk="0" hangingPunct="1"/>
            <a:r>
              <a:rPr kumimoji="0" lang="zh-TW" altLang="en-US" dirty="0" smtClean="0"/>
              <a:t>第二層</a:t>
            </a:r>
          </a:p>
          <a:p>
            <a:pPr lvl="2" eaLnBrk="1" latinLnBrk="0" hangingPunct="1"/>
            <a:r>
              <a:rPr kumimoji="0" lang="zh-TW" altLang="en-US" dirty="0" smtClean="0"/>
              <a:t>第三層</a:t>
            </a:r>
          </a:p>
          <a:p>
            <a:pPr lvl="3" eaLnBrk="1" latinLnBrk="0" hangingPunct="1"/>
            <a:r>
              <a:rPr kumimoji="0" lang="zh-TW" altLang="en-US" dirty="0" smtClean="0"/>
              <a:t>第四層</a:t>
            </a:r>
          </a:p>
          <a:p>
            <a:pPr lvl="4" eaLnBrk="1" latinLnBrk="0" hangingPunct="1"/>
            <a:r>
              <a:rPr kumimoji="0" lang="zh-TW" altLang="en-US" dirty="0" smtClean="0"/>
              <a:t>第五層</a:t>
            </a:r>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ctr" rtl="0" eaLnBrk="1" latinLnBrk="0" hangingPunct="1">
        <a:spcBef>
          <a:spcPct val="0"/>
        </a:spcBef>
        <a:buNone/>
        <a:defRPr kumimoji="0" sz="4400" kern="1200">
          <a:solidFill>
            <a:schemeClr val="tx1"/>
          </a:solidFill>
          <a:latin typeface="王漢宗綜藝體繁" pitchFamily="2" charset="-120"/>
          <a:ea typeface="王漢宗綜藝體繁" pitchFamily="2" charset="-120"/>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800" b="1"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800" b="1"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800" b="1"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800" b="1"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2800" b="1"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Baby%20Laughing%20Hysterically%20at%20Ripping%20Paper%20(Original).mp4"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PSY%20(ft.%20HYUNA)%20&#50724;&#48740;%20&#46385;%20&#45236;%20&#49828;&#53440;&#51068;_(360p).fl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27794;&#26377;&#22235;&#32930;&#30340;Nick.fl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60" name="Picture 12" descr="http://blog.vistage.com/wp-content/uploads/2012/12/Social-Customer-Service.jpg"/>
          <p:cNvPicPr>
            <a:picLocks noChangeAspect="1" noChangeArrowheads="1"/>
          </p:cNvPicPr>
          <p:nvPr/>
        </p:nvPicPr>
        <p:blipFill>
          <a:blip r:embed="rId2" cstate="print">
            <a:lum bright="-35000" contrast="-50000"/>
          </a:blip>
          <a:srcRect/>
          <a:stretch>
            <a:fillRect/>
          </a:stretch>
        </p:blipFill>
        <p:spPr bwMode="auto">
          <a:xfrm>
            <a:off x="0" y="0"/>
            <a:ext cx="9144000" cy="2592288"/>
          </a:xfrm>
          <a:prstGeom prst="rect">
            <a:avLst/>
          </a:prstGeom>
          <a:noFill/>
        </p:spPr>
      </p:pic>
      <p:sp>
        <p:nvSpPr>
          <p:cNvPr id="3" name="副標題 2"/>
          <p:cNvSpPr>
            <a:spLocks noGrp="1"/>
          </p:cNvSpPr>
          <p:nvPr>
            <p:ph type="subTitle" idx="1"/>
          </p:nvPr>
        </p:nvSpPr>
        <p:spPr>
          <a:xfrm>
            <a:off x="1547664" y="1421904"/>
            <a:ext cx="6400800" cy="854968"/>
          </a:xfrm>
        </p:spPr>
        <p:txBody>
          <a:bodyPr>
            <a:normAutofit/>
          </a:bodyPr>
          <a:lstStyle/>
          <a:p>
            <a:r>
              <a:rPr lang="zh-TW" altLang="en-US" sz="4000" dirty="0" smtClean="0">
                <a:solidFill>
                  <a:schemeClr val="bg1"/>
                </a:solidFill>
                <a:effectLst>
                  <a:outerShdw blurRad="38100" dist="38100" dir="2700000" algn="tl">
                    <a:srgbClr val="000000">
                      <a:alpha val="43137"/>
                    </a:srgbClr>
                  </a:outerShdw>
                </a:effectLst>
                <a:latin typeface="王漢宗綜藝體繁" pitchFamily="2" charset="-120"/>
                <a:ea typeface="王漢宗綜藝體繁" pitchFamily="2" charset="-120"/>
              </a:rPr>
              <a:t>萬能科大 企管系暨經管所</a:t>
            </a:r>
            <a:endParaRPr lang="zh-TW" altLang="en-US" sz="4000" dirty="0">
              <a:solidFill>
                <a:schemeClr val="bg1"/>
              </a:solidFill>
              <a:effectLst>
                <a:outerShdw blurRad="38100" dist="38100" dir="2700000" algn="tl">
                  <a:srgbClr val="000000">
                    <a:alpha val="43137"/>
                  </a:srgbClr>
                </a:outerShdw>
              </a:effectLst>
              <a:latin typeface="王漢宗綜藝體繁" pitchFamily="2" charset="-120"/>
              <a:ea typeface="王漢宗綜藝體繁" pitchFamily="2" charset="-120"/>
            </a:endParaRPr>
          </a:p>
        </p:txBody>
      </p:sp>
      <p:sp>
        <p:nvSpPr>
          <p:cNvPr id="2" name="標題 1"/>
          <p:cNvSpPr>
            <a:spLocks noGrp="1"/>
          </p:cNvSpPr>
          <p:nvPr>
            <p:ph type="ctrTitle"/>
          </p:nvPr>
        </p:nvSpPr>
        <p:spPr>
          <a:xfrm>
            <a:off x="685800" y="381000"/>
            <a:ext cx="7772400" cy="887760"/>
          </a:xfrm>
        </p:spPr>
        <p:txBody>
          <a:bodyPr>
            <a:noAutofit/>
          </a:bodyPr>
          <a:lstStyle/>
          <a:p>
            <a:r>
              <a:rPr lang="zh-TW" altLang="en-US" sz="5400" b="1" dirty="0" smtClean="0">
                <a:solidFill>
                  <a:schemeClr val="bg1"/>
                </a:solidFill>
                <a:effectLst>
                  <a:outerShdw blurRad="38100" dist="38100" dir="2700000" algn="tl">
                    <a:srgbClr val="000000">
                      <a:alpha val="43137"/>
                    </a:srgbClr>
                  </a:outerShdw>
                </a:effectLst>
                <a:latin typeface="王漢宗綜藝體繁" pitchFamily="2" charset="-120"/>
                <a:ea typeface="王漢宗綜藝體繁" pitchFamily="2" charset="-120"/>
              </a:rPr>
              <a:t>門市服務丙級實務介紹</a:t>
            </a:r>
            <a:endParaRPr lang="zh-TW" altLang="en-US" sz="5400" b="1" dirty="0">
              <a:solidFill>
                <a:schemeClr val="bg1"/>
              </a:solidFill>
              <a:effectLst>
                <a:outerShdw blurRad="38100" dist="38100" dir="2700000" algn="tl">
                  <a:srgbClr val="000000">
                    <a:alpha val="43137"/>
                  </a:srgbClr>
                </a:outerShdw>
              </a:effectLst>
              <a:latin typeface="王漢宗綜藝體繁" pitchFamily="2" charset="-120"/>
              <a:ea typeface="王漢宗綜藝體繁" pitchFamily="2" charset="-120"/>
            </a:endParaRPr>
          </a:p>
        </p:txBody>
      </p:sp>
      <p:sp>
        <p:nvSpPr>
          <p:cNvPr id="4" name="投影片編號版面配置區 3"/>
          <p:cNvSpPr>
            <a:spLocks noGrp="1"/>
          </p:cNvSpPr>
          <p:nvPr>
            <p:ph type="sldNum" sz="quarter" idx="12"/>
          </p:nvPr>
        </p:nvSpPr>
        <p:spPr/>
        <p:txBody>
          <a:bodyPr/>
          <a:lstStyle/>
          <a:p>
            <a:fld id="{054B4BE0-05B5-4915-8EF7-E0DC9D192DAA}" type="slidenum">
              <a:rPr lang="zh-TW" altLang="en-US" smtClean="0"/>
              <a:pPr/>
              <a:t>1</a:t>
            </a:fld>
            <a:endParaRPr lang="zh-TW" altLang="en-US"/>
          </a:p>
        </p:txBody>
      </p:sp>
      <p:grpSp>
        <p:nvGrpSpPr>
          <p:cNvPr id="14" name="群組 13"/>
          <p:cNvGrpSpPr/>
          <p:nvPr/>
        </p:nvGrpSpPr>
        <p:grpSpPr>
          <a:xfrm>
            <a:off x="0" y="2492896"/>
            <a:ext cx="9144000" cy="4365104"/>
            <a:chOff x="0" y="2492896"/>
            <a:chExt cx="9144000" cy="4365104"/>
          </a:xfrm>
        </p:grpSpPr>
        <p:pic>
          <p:nvPicPr>
            <p:cNvPr id="53256" name="Picture 8" descr="http://www.park.hyatt.com/content/dam/brandredesign/zh-hans/park/xPark_Hyatt_About_Gracious_Service_Detail_ZH-HANS.jpg.pagespeed.ic.PGrfT1X3Ff.jpg"/>
            <p:cNvPicPr>
              <a:picLocks noChangeAspect="1" noChangeArrowheads="1"/>
            </p:cNvPicPr>
            <p:nvPr/>
          </p:nvPicPr>
          <p:blipFill>
            <a:blip r:embed="rId3" cstate="print"/>
            <a:srcRect/>
            <a:stretch>
              <a:fillRect/>
            </a:stretch>
          </p:blipFill>
          <p:spPr bwMode="auto">
            <a:xfrm>
              <a:off x="0" y="2492896"/>
              <a:ext cx="9144000" cy="4223046"/>
            </a:xfrm>
            <a:prstGeom prst="rect">
              <a:avLst/>
            </a:prstGeom>
            <a:ln>
              <a:noFill/>
            </a:ln>
            <a:effectLst>
              <a:outerShdw blurRad="292100" dist="139700" dir="2700000" algn="tl" rotWithShape="0">
                <a:srgbClr val="333333">
                  <a:alpha val="65000"/>
                </a:srgbClr>
              </a:outerShdw>
            </a:effectLst>
          </p:spPr>
        </p:pic>
        <p:pic>
          <p:nvPicPr>
            <p:cNvPr id="53252" name="Picture 4" descr="https://encrypted-tbn0.gstatic.com/images?q=tbn:ANd9GcR-E8plwoxge5GxWYhtTc6XrZVDjNg1kDNvyBeT7iNlZw765Ukn2g"/>
            <p:cNvPicPr>
              <a:picLocks noChangeAspect="1" noChangeArrowheads="1"/>
            </p:cNvPicPr>
            <p:nvPr/>
          </p:nvPicPr>
          <p:blipFill>
            <a:blip r:embed="rId4" cstate="print"/>
            <a:srcRect/>
            <a:stretch>
              <a:fillRect/>
            </a:stretch>
          </p:blipFill>
          <p:spPr bwMode="auto">
            <a:xfrm>
              <a:off x="0" y="2492896"/>
              <a:ext cx="5361308" cy="4365104"/>
            </a:xfrm>
            <a:prstGeom prst="rect">
              <a:avLst/>
            </a:prstGeom>
            <a:ln>
              <a:noFill/>
            </a:ln>
            <a:effectLst>
              <a:outerShdw blurRad="292100" dist="139700" dir="2700000" algn="tl" rotWithShape="0">
                <a:srgbClr val="333333">
                  <a:alpha val="65000"/>
                </a:srgbClr>
              </a:outerShdw>
            </a:effectLst>
          </p:spPr>
        </p:pic>
        <p:pic>
          <p:nvPicPr>
            <p:cNvPr id="53258" name="Picture 10" descr="http://www.vnu.edu.tw/images/banner1.jpg"/>
            <p:cNvPicPr>
              <a:picLocks noChangeAspect="1" noChangeArrowheads="1"/>
            </p:cNvPicPr>
            <p:nvPr/>
          </p:nvPicPr>
          <p:blipFill>
            <a:blip r:embed="rId5" cstate="print"/>
            <a:srcRect l="4879"/>
            <a:stretch>
              <a:fillRect/>
            </a:stretch>
          </p:blipFill>
          <p:spPr bwMode="auto">
            <a:xfrm>
              <a:off x="5364088" y="5905500"/>
              <a:ext cx="3779912" cy="952500"/>
            </a:xfrm>
            <a:prstGeom prst="rect">
              <a:avLst/>
            </a:prstGeom>
            <a:ln>
              <a:noFill/>
            </a:ln>
            <a:effectLst>
              <a:outerShdw blurRad="292100" dist="139700" dir="2700000" algn="tl" rotWithShape="0">
                <a:srgbClr val="333333">
                  <a:alpha val="65000"/>
                </a:srgbClr>
              </a:outerShdw>
            </a:effectLst>
          </p:spPr>
        </p:pic>
      </p:grpSp>
      <p:sp>
        <p:nvSpPr>
          <p:cNvPr id="5" name="頁尾版面配置區 4"/>
          <p:cNvSpPr>
            <a:spLocks noGrp="1"/>
          </p:cNvSpPr>
          <p:nvPr>
            <p:ph type="ftr" sz="quarter" idx="11"/>
          </p:nvPr>
        </p:nvSpPr>
        <p:spPr/>
        <p:txBody>
          <a:bodyPr/>
          <a:lstStyle/>
          <a:p>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noAutofit/>
          </a:bodyPr>
          <a:lstStyle/>
          <a:p>
            <a:r>
              <a:rPr lang="zh-TW" altLang="en-US" sz="4400" dirty="0" smtClean="0">
                <a:latin typeface="新細明體" pitchFamily="18" charset="-120"/>
              </a:rPr>
              <a:t>從事服務業要知道的事</a:t>
            </a:r>
            <a:endParaRPr lang="zh-TW" altLang="en-US" sz="4400" dirty="0">
              <a:latin typeface="新細明體" pitchFamily="18" charset="-120"/>
            </a:endParaRPr>
          </a:p>
        </p:txBody>
      </p:sp>
      <p:sp>
        <p:nvSpPr>
          <p:cNvPr id="5" name="投影片編號版面配置區 5"/>
          <p:cNvSpPr>
            <a:spLocks noGrp="1"/>
          </p:cNvSpPr>
          <p:nvPr>
            <p:ph type="sldNum" sz="quarter" idx="12"/>
          </p:nvPr>
        </p:nvSpPr>
        <p:spPr/>
        <p:txBody>
          <a:bodyPr/>
          <a:lstStyle/>
          <a:p>
            <a:fld id="{A791CE1E-BED1-4DF5-B0C9-1AECDCF5272D}" type="slidenum">
              <a:rPr lang="zh-TW" altLang="en-US"/>
              <a:pPr/>
              <a:t>10</a:t>
            </a:fld>
            <a:endParaRPr lang="en-US" altLang="zh-TW"/>
          </a:p>
        </p:txBody>
      </p:sp>
      <p:sp>
        <p:nvSpPr>
          <p:cNvPr id="6" name="內容版面配置區 5"/>
          <p:cNvSpPr>
            <a:spLocks noGrp="1"/>
          </p:cNvSpPr>
          <p:nvPr>
            <p:ph sz="quarter" idx="1"/>
          </p:nvPr>
        </p:nvSpPr>
        <p:spPr/>
        <p:txBody>
          <a:bodyPr>
            <a:noAutofit/>
          </a:bodyPr>
          <a:lstStyle/>
          <a:p>
            <a:r>
              <a:rPr lang="zh-TW" altLang="en-US" dirty="0" smtClean="0">
                <a:latin typeface="+mj-ea"/>
                <a:ea typeface="+mj-ea"/>
              </a:rPr>
              <a:t>好的服務經驗通常會告訴  </a:t>
            </a:r>
            <a:r>
              <a:rPr lang="en-US" altLang="zh-TW" dirty="0" smtClean="0">
                <a:solidFill>
                  <a:srgbClr val="FF0000"/>
                </a:solidFill>
                <a:latin typeface="+mj-ea"/>
                <a:ea typeface="+mj-ea"/>
              </a:rPr>
              <a:t>3-4</a:t>
            </a:r>
            <a:r>
              <a:rPr lang="en-US" altLang="zh-TW" dirty="0" smtClean="0">
                <a:latin typeface="+mj-ea"/>
                <a:ea typeface="+mj-ea"/>
              </a:rPr>
              <a:t> </a:t>
            </a:r>
            <a:r>
              <a:rPr lang="zh-TW" altLang="en-US" dirty="0" smtClean="0">
                <a:latin typeface="+mj-ea"/>
                <a:ea typeface="+mj-ea"/>
              </a:rPr>
              <a:t>個人，不好的服務經驗通常會告訴  </a:t>
            </a:r>
            <a:r>
              <a:rPr lang="en-US" altLang="zh-TW" dirty="0" smtClean="0">
                <a:solidFill>
                  <a:srgbClr val="FF0000"/>
                </a:solidFill>
                <a:latin typeface="+mj-ea"/>
                <a:ea typeface="+mj-ea"/>
              </a:rPr>
              <a:t>8-12</a:t>
            </a:r>
            <a:r>
              <a:rPr lang="en-US" altLang="zh-TW" dirty="0" smtClean="0">
                <a:latin typeface="+mj-ea"/>
                <a:ea typeface="+mj-ea"/>
              </a:rPr>
              <a:t> </a:t>
            </a:r>
            <a:r>
              <a:rPr lang="zh-TW" altLang="en-US" dirty="0" smtClean="0">
                <a:latin typeface="+mj-ea"/>
                <a:ea typeface="+mj-ea"/>
              </a:rPr>
              <a:t>個人。</a:t>
            </a:r>
          </a:p>
          <a:p>
            <a:r>
              <a:rPr lang="zh-TW" altLang="en-US" dirty="0" smtClean="0">
                <a:latin typeface="+mj-ea"/>
                <a:ea typeface="+mj-ea"/>
              </a:rPr>
              <a:t>不好的被服務經驗，只有 </a:t>
            </a:r>
            <a:r>
              <a:rPr lang="en-US" altLang="zh-TW" dirty="0" smtClean="0">
                <a:solidFill>
                  <a:srgbClr val="FF0000"/>
                </a:solidFill>
                <a:latin typeface="+mj-ea"/>
                <a:ea typeface="+mj-ea"/>
              </a:rPr>
              <a:t>4%</a:t>
            </a:r>
            <a:r>
              <a:rPr lang="en-US" altLang="zh-TW" dirty="0" smtClean="0">
                <a:latin typeface="+mj-ea"/>
                <a:ea typeface="+mj-ea"/>
              </a:rPr>
              <a:t> </a:t>
            </a:r>
            <a:r>
              <a:rPr lang="zh-TW" altLang="en-US" dirty="0" smtClean="0">
                <a:latin typeface="+mj-ea"/>
                <a:ea typeface="+mj-ea"/>
              </a:rPr>
              <a:t>的顧客會當面告訴您；</a:t>
            </a:r>
            <a:r>
              <a:rPr lang="en-US" altLang="zh-TW" dirty="0" smtClean="0">
                <a:solidFill>
                  <a:srgbClr val="FF0000"/>
                </a:solidFill>
                <a:latin typeface="+mj-ea"/>
                <a:ea typeface="+mj-ea"/>
              </a:rPr>
              <a:t>96%</a:t>
            </a:r>
            <a:r>
              <a:rPr lang="en-US" altLang="zh-TW" dirty="0" smtClean="0">
                <a:latin typeface="+mj-ea"/>
                <a:ea typeface="+mj-ea"/>
              </a:rPr>
              <a:t> </a:t>
            </a:r>
            <a:r>
              <a:rPr lang="zh-TW" altLang="en-US" dirty="0" smtClean="0">
                <a:latin typeface="+mj-ea"/>
                <a:ea typeface="+mj-ea"/>
              </a:rPr>
              <a:t>的顧客會悄悄地帶著錢走向您的競爭力對手。</a:t>
            </a:r>
          </a:p>
          <a:p>
            <a:pPr>
              <a:buFontTx/>
              <a:buNone/>
            </a:pPr>
            <a:endParaRPr lang="zh-TW" altLang="en-US" dirty="0" smtClean="0">
              <a:latin typeface="+mj-ea"/>
              <a:ea typeface="+mj-ea"/>
            </a:endParaRPr>
          </a:p>
          <a:p>
            <a:endParaRPr lang="zh-TW" altLang="en-US" dirty="0">
              <a:latin typeface="+mj-ea"/>
              <a:ea typeface="+mj-ea"/>
            </a:endParaRPr>
          </a:p>
        </p:txBody>
      </p:sp>
      <p:pic>
        <p:nvPicPr>
          <p:cNvPr id="11270" name="Picture 6" descr="http://www.greenbookblog.org/wp-content/uploads/2014/07/unknown-customers.jpg"/>
          <p:cNvPicPr>
            <a:picLocks noChangeAspect="1" noChangeArrowheads="1"/>
          </p:cNvPicPr>
          <p:nvPr/>
        </p:nvPicPr>
        <p:blipFill>
          <a:blip r:embed="rId3" cstate="print"/>
          <a:srcRect/>
          <a:stretch>
            <a:fillRect/>
          </a:stretch>
        </p:blipFill>
        <p:spPr bwMode="auto">
          <a:xfrm>
            <a:off x="251520" y="3429000"/>
            <a:ext cx="8712968" cy="3071242"/>
          </a:xfrm>
          <a:prstGeom prst="rect">
            <a:avLst/>
          </a:prstGeom>
          <a:noFill/>
        </p:spPr>
      </p:pic>
      <p:sp>
        <p:nvSpPr>
          <p:cNvPr id="2" name="頁尾版面配置區 1"/>
          <p:cNvSpPr>
            <a:spLocks noGrp="1"/>
          </p:cNvSpPr>
          <p:nvPr>
            <p:ph type="ftr" sz="quarter" idx="11"/>
          </p:nvPr>
        </p:nvSpPr>
        <p:spPr/>
        <p:txBody>
          <a:bodyPr/>
          <a:lstStyle/>
          <a:p>
            <a:endParaRPr lang="zh-TW"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noAutofit/>
          </a:bodyPr>
          <a:lstStyle/>
          <a:p>
            <a:r>
              <a:rPr lang="zh-TW" altLang="en-US" sz="4400" dirty="0" smtClean="0">
                <a:latin typeface="新細明體" pitchFamily="18" charset="-120"/>
              </a:rPr>
              <a:t>從事服務業要知道的事</a:t>
            </a:r>
            <a:endParaRPr lang="zh-TW" altLang="en-US" sz="4400" dirty="0">
              <a:latin typeface="新細明體" pitchFamily="18" charset="-120"/>
            </a:endParaRPr>
          </a:p>
        </p:txBody>
      </p:sp>
      <p:sp>
        <p:nvSpPr>
          <p:cNvPr id="5" name="投影片編號版面配置區 5"/>
          <p:cNvSpPr>
            <a:spLocks noGrp="1"/>
          </p:cNvSpPr>
          <p:nvPr>
            <p:ph type="sldNum" sz="quarter" idx="12"/>
          </p:nvPr>
        </p:nvSpPr>
        <p:spPr/>
        <p:txBody>
          <a:bodyPr/>
          <a:lstStyle/>
          <a:p>
            <a:fld id="{A791CE1E-BED1-4DF5-B0C9-1AECDCF5272D}" type="slidenum">
              <a:rPr lang="zh-TW" altLang="en-US"/>
              <a:pPr/>
              <a:t>11</a:t>
            </a:fld>
            <a:endParaRPr lang="en-US" altLang="zh-TW"/>
          </a:p>
        </p:txBody>
      </p:sp>
      <p:sp>
        <p:nvSpPr>
          <p:cNvPr id="6" name="內容版面配置區 5"/>
          <p:cNvSpPr>
            <a:spLocks noGrp="1"/>
          </p:cNvSpPr>
          <p:nvPr>
            <p:ph sz="quarter" idx="1"/>
          </p:nvPr>
        </p:nvSpPr>
        <p:spPr/>
        <p:txBody>
          <a:bodyPr>
            <a:noAutofit/>
          </a:bodyPr>
          <a:lstStyle/>
          <a:p>
            <a:r>
              <a:rPr lang="zh-TW" altLang="en-US" dirty="0" smtClean="0">
                <a:latin typeface="+mj-ea"/>
                <a:ea typeface="+mj-ea"/>
              </a:rPr>
              <a:t>一次負面的服務印象，通常需要 </a:t>
            </a:r>
            <a:r>
              <a:rPr lang="en-US" altLang="zh-TW" dirty="0" smtClean="0">
                <a:solidFill>
                  <a:srgbClr val="FF0000"/>
                </a:solidFill>
                <a:latin typeface="+mj-ea"/>
                <a:ea typeface="+mj-ea"/>
              </a:rPr>
              <a:t>12</a:t>
            </a:r>
            <a:r>
              <a:rPr lang="en-US" altLang="zh-TW" dirty="0" smtClean="0">
                <a:latin typeface="+mj-ea"/>
                <a:ea typeface="+mj-ea"/>
              </a:rPr>
              <a:t> </a:t>
            </a:r>
            <a:r>
              <a:rPr lang="zh-TW" altLang="en-US" dirty="0" smtClean="0">
                <a:latin typeface="+mj-ea"/>
                <a:ea typeface="+mj-ea"/>
              </a:rPr>
              <a:t>次 正面的服務印象才可以挽回負面的感覺。</a:t>
            </a:r>
          </a:p>
          <a:p>
            <a:r>
              <a:rPr lang="zh-TW" altLang="en-US" dirty="0" smtClean="0">
                <a:latin typeface="+mj-ea"/>
                <a:ea typeface="+mj-ea"/>
              </a:rPr>
              <a:t>開發一位新客戶是維繫老客戶 </a:t>
            </a:r>
            <a:r>
              <a:rPr lang="en-US" altLang="zh-TW" dirty="0" smtClean="0">
                <a:solidFill>
                  <a:srgbClr val="FF0000"/>
                </a:solidFill>
                <a:latin typeface="+mj-ea"/>
                <a:ea typeface="+mj-ea"/>
              </a:rPr>
              <a:t>6 </a:t>
            </a:r>
            <a:r>
              <a:rPr lang="zh-TW" altLang="en-US" dirty="0" smtClean="0">
                <a:latin typeface="+mj-ea"/>
                <a:ea typeface="+mj-ea"/>
              </a:rPr>
              <a:t>倍 的成本。</a:t>
            </a:r>
          </a:p>
          <a:p>
            <a:pPr>
              <a:buFontTx/>
              <a:buNone/>
            </a:pPr>
            <a:endParaRPr lang="zh-TW" altLang="en-US" dirty="0" smtClean="0">
              <a:latin typeface="+mj-ea"/>
              <a:ea typeface="+mj-ea"/>
            </a:endParaRPr>
          </a:p>
          <a:p>
            <a:endParaRPr lang="zh-TW" altLang="en-US" dirty="0">
              <a:latin typeface="+mj-ea"/>
              <a:ea typeface="+mj-ea"/>
            </a:endParaRPr>
          </a:p>
        </p:txBody>
      </p:sp>
      <p:pic>
        <p:nvPicPr>
          <p:cNvPr id="55298" name="Picture 2" descr="http://www.bizbuilder.com/wp-content/uploads/2013/07/Customers-Suppliers.jpg"/>
          <p:cNvPicPr>
            <a:picLocks noChangeAspect="1" noChangeArrowheads="1"/>
          </p:cNvPicPr>
          <p:nvPr/>
        </p:nvPicPr>
        <p:blipFill>
          <a:blip r:embed="rId2" cstate="print"/>
          <a:srcRect/>
          <a:stretch>
            <a:fillRect/>
          </a:stretch>
        </p:blipFill>
        <p:spPr bwMode="auto">
          <a:xfrm>
            <a:off x="123986" y="3068959"/>
            <a:ext cx="8911526" cy="3658903"/>
          </a:xfrm>
          <a:prstGeom prst="rect">
            <a:avLst/>
          </a:prstGeom>
          <a:noFill/>
        </p:spPr>
      </p:pic>
      <p:sp>
        <p:nvSpPr>
          <p:cNvPr id="2" name="頁尾版面配置區 1"/>
          <p:cNvSpPr>
            <a:spLocks noGrp="1"/>
          </p:cNvSpPr>
          <p:nvPr>
            <p:ph type="ftr" sz="quarter" idx="11"/>
          </p:nvPr>
        </p:nvSpPr>
        <p:spPr/>
        <p:txBody>
          <a:bodyPr/>
          <a:lstStyle/>
          <a:p>
            <a:endParaRPr lang="zh-TW"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fld id="{7C74E4FE-19F7-4930-822B-CBB93ACC54FD}" type="slidenum">
              <a:rPr lang="en-US" altLang="zh-TW"/>
              <a:pPr/>
              <a:t>12</a:t>
            </a:fld>
            <a:endParaRPr lang="en-US" altLang="zh-TW"/>
          </a:p>
        </p:txBody>
      </p:sp>
      <p:sp>
        <p:nvSpPr>
          <p:cNvPr id="53250" name="Rectangle 2"/>
          <p:cNvSpPr>
            <a:spLocks noGrp="1" noChangeArrowheads="1"/>
          </p:cNvSpPr>
          <p:nvPr>
            <p:ph type="title"/>
          </p:nvPr>
        </p:nvSpPr>
        <p:spPr/>
        <p:txBody>
          <a:bodyPr>
            <a:normAutofit/>
          </a:bodyPr>
          <a:lstStyle/>
          <a:p>
            <a:r>
              <a:rPr lang="zh-TW" altLang="en-US" sz="4000" dirty="0">
                <a:latin typeface="+mj-ea"/>
              </a:rPr>
              <a:t>你也做得到</a:t>
            </a:r>
          </a:p>
        </p:txBody>
      </p:sp>
      <p:sp>
        <p:nvSpPr>
          <p:cNvPr id="53251" name="Rectangle 3"/>
          <p:cNvSpPr>
            <a:spLocks noGrp="1" noChangeArrowheads="1"/>
          </p:cNvSpPr>
          <p:nvPr>
            <p:ph type="body" idx="1"/>
          </p:nvPr>
        </p:nvSpPr>
        <p:spPr/>
        <p:txBody>
          <a:bodyPr>
            <a:normAutofit/>
          </a:bodyPr>
          <a:lstStyle/>
          <a:p>
            <a:r>
              <a:rPr lang="zh-TW" altLang="en-US" sz="3200" dirty="0">
                <a:latin typeface="+mj-ea"/>
                <a:ea typeface="+mj-ea"/>
              </a:rPr>
              <a:t>每天早上起床後，</a:t>
            </a:r>
            <a:r>
              <a:rPr lang="zh-TW" altLang="en-US" sz="3200" dirty="0">
                <a:solidFill>
                  <a:srgbClr val="CC0066"/>
                </a:solidFill>
                <a:latin typeface="+mj-ea"/>
                <a:ea typeface="+mj-ea"/>
              </a:rPr>
              <a:t>想三件令自己快樂</a:t>
            </a:r>
            <a:r>
              <a:rPr lang="zh-TW" altLang="en-US" sz="3200" dirty="0">
                <a:latin typeface="+mj-ea"/>
                <a:ea typeface="+mj-ea"/>
              </a:rPr>
              <a:t>的事。</a:t>
            </a:r>
          </a:p>
          <a:p>
            <a:r>
              <a:rPr lang="zh-TW" altLang="en-US" sz="3200" dirty="0" smtClean="0">
                <a:latin typeface="+mj-ea"/>
                <a:ea typeface="+mj-ea"/>
              </a:rPr>
              <a:t>當遇到</a:t>
            </a:r>
            <a:r>
              <a:rPr lang="zh-TW" altLang="en-US" sz="3200" dirty="0">
                <a:latin typeface="+mj-ea"/>
                <a:ea typeface="+mj-ea"/>
              </a:rPr>
              <a:t>困難，忍不住想發脾氣時，提醒自己</a:t>
            </a:r>
            <a:r>
              <a:rPr lang="en-US" altLang="zh-TW" sz="3200" dirty="0">
                <a:latin typeface="+mj-ea"/>
                <a:ea typeface="+mj-ea"/>
              </a:rPr>
              <a:t>—</a:t>
            </a:r>
            <a:r>
              <a:rPr lang="zh-TW" altLang="en-US" sz="3200" dirty="0">
                <a:solidFill>
                  <a:srgbClr val="CC0066"/>
                </a:solidFill>
                <a:latin typeface="+mj-ea"/>
                <a:ea typeface="+mj-ea"/>
              </a:rPr>
              <a:t>微笑才能解決問題</a:t>
            </a:r>
            <a:r>
              <a:rPr lang="zh-TW" altLang="en-US" sz="3200" dirty="0" smtClean="0">
                <a:latin typeface="+mj-ea"/>
                <a:ea typeface="+mj-ea"/>
              </a:rPr>
              <a:t>。</a:t>
            </a:r>
            <a:endParaRPr lang="zh-TW" altLang="en-US" sz="3200" dirty="0">
              <a:latin typeface="+mj-ea"/>
              <a:ea typeface="+mj-ea"/>
            </a:endParaRPr>
          </a:p>
        </p:txBody>
      </p:sp>
      <p:pic>
        <p:nvPicPr>
          <p:cNvPr id="2" name="Picture 2" descr="http://images.wisegeek.com/chimpanzee-laughing.jpg"/>
          <p:cNvPicPr>
            <a:picLocks noChangeAspect="1" noChangeArrowheads="1"/>
          </p:cNvPicPr>
          <p:nvPr/>
        </p:nvPicPr>
        <p:blipFill>
          <a:blip r:embed="rId2" cstate="print"/>
          <a:srcRect/>
          <a:stretch>
            <a:fillRect/>
          </a:stretch>
        </p:blipFill>
        <p:spPr bwMode="auto">
          <a:xfrm>
            <a:off x="5292080" y="2636912"/>
            <a:ext cx="3456384" cy="3976200"/>
          </a:xfrm>
          <a:prstGeom prst="ellipse">
            <a:avLst/>
          </a:prstGeom>
          <a:ln>
            <a:noFill/>
          </a:ln>
          <a:effectLst>
            <a:softEdge rad="112500"/>
          </a:effectLst>
        </p:spPr>
      </p:pic>
      <p:pic>
        <p:nvPicPr>
          <p:cNvPr id="3" name="Picture 3">
            <a:hlinkClick r:id="rId3" action="ppaction://hlinkfile"/>
          </p:cNvPr>
          <p:cNvPicPr>
            <a:picLocks noChangeAspect="1" noChangeArrowheads="1"/>
          </p:cNvPicPr>
          <p:nvPr/>
        </p:nvPicPr>
        <p:blipFill>
          <a:blip r:embed="rId4" cstate="print"/>
          <a:srcRect l="12643" t="30805" r="47510" b="29328"/>
          <a:stretch>
            <a:fillRect/>
          </a:stretch>
        </p:blipFill>
        <p:spPr bwMode="auto">
          <a:xfrm>
            <a:off x="755576" y="3429000"/>
            <a:ext cx="4480498" cy="252028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頁尾版面配置區 3"/>
          <p:cNvSpPr>
            <a:spLocks noGrp="1"/>
          </p:cNvSpPr>
          <p:nvPr>
            <p:ph type="ftr" sz="quarter" idx="11"/>
          </p:nvPr>
        </p:nvSpPr>
        <p:spPr/>
        <p:txBody>
          <a:bodyPr/>
          <a:lstStyle/>
          <a:p>
            <a:endParaRPr lang="zh-TW"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fld id="{7C74E4FE-19F7-4930-822B-CBB93ACC54FD}" type="slidenum">
              <a:rPr lang="en-US" altLang="zh-TW"/>
              <a:pPr/>
              <a:t>13</a:t>
            </a:fld>
            <a:endParaRPr lang="en-US" altLang="zh-TW"/>
          </a:p>
        </p:txBody>
      </p:sp>
      <p:sp>
        <p:nvSpPr>
          <p:cNvPr id="53250" name="Rectangle 2"/>
          <p:cNvSpPr>
            <a:spLocks noGrp="1" noChangeArrowheads="1"/>
          </p:cNvSpPr>
          <p:nvPr>
            <p:ph type="title"/>
          </p:nvPr>
        </p:nvSpPr>
        <p:spPr/>
        <p:txBody>
          <a:bodyPr>
            <a:normAutofit/>
          </a:bodyPr>
          <a:lstStyle/>
          <a:p>
            <a:r>
              <a:rPr lang="zh-TW" altLang="en-US" sz="4000" dirty="0">
                <a:latin typeface="+mj-ea"/>
              </a:rPr>
              <a:t>你也做得到</a:t>
            </a:r>
          </a:p>
        </p:txBody>
      </p:sp>
      <p:sp>
        <p:nvSpPr>
          <p:cNvPr id="53251" name="Rectangle 3"/>
          <p:cNvSpPr>
            <a:spLocks noGrp="1" noChangeArrowheads="1"/>
          </p:cNvSpPr>
          <p:nvPr>
            <p:ph type="body" idx="1"/>
          </p:nvPr>
        </p:nvSpPr>
        <p:spPr/>
        <p:txBody>
          <a:bodyPr>
            <a:normAutofit/>
          </a:bodyPr>
          <a:lstStyle/>
          <a:p>
            <a:r>
              <a:rPr lang="zh-TW" altLang="en-US" sz="3200" dirty="0" smtClean="0">
                <a:latin typeface="+mj-ea"/>
                <a:ea typeface="+mj-ea"/>
              </a:rPr>
              <a:t>常</a:t>
            </a:r>
            <a:r>
              <a:rPr lang="zh-TW" altLang="en-US" sz="3200" dirty="0">
                <a:latin typeface="+mj-ea"/>
                <a:ea typeface="+mj-ea"/>
              </a:rPr>
              <a:t>在心頭擺上一張笑臉和一張哭臉，問自己，</a:t>
            </a:r>
            <a:r>
              <a:rPr lang="zh-TW" altLang="en-US" sz="3200" dirty="0">
                <a:solidFill>
                  <a:srgbClr val="CC0066"/>
                </a:solidFill>
                <a:latin typeface="+mj-ea"/>
                <a:ea typeface="+mj-ea"/>
              </a:rPr>
              <a:t>喜歡別人用哪一張臉來對待自己</a:t>
            </a:r>
            <a:r>
              <a:rPr lang="zh-TW" altLang="en-US" sz="3200" dirty="0">
                <a:latin typeface="+mj-ea"/>
                <a:ea typeface="+mj-ea"/>
              </a:rPr>
              <a:t>。</a:t>
            </a:r>
          </a:p>
          <a:p>
            <a:r>
              <a:rPr lang="zh-TW" altLang="en-US" sz="3200" dirty="0">
                <a:latin typeface="+mj-ea"/>
                <a:ea typeface="+mj-ea"/>
              </a:rPr>
              <a:t>對著鏡子，檢視自己</a:t>
            </a:r>
            <a:r>
              <a:rPr lang="zh-TW" altLang="en-US" sz="3200" dirty="0">
                <a:solidFill>
                  <a:srgbClr val="CC0066"/>
                </a:solidFill>
                <a:latin typeface="+mj-ea"/>
                <a:ea typeface="+mj-ea"/>
              </a:rPr>
              <a:t>何種表情最好看</a:t>
            </a:r>
            <a:r>
              <a:rPr lang="zh-TW" altLang="en-US" sz="3200" dirty="0">
                <a:latin typeface="+mj-ea"/>
                <a:ea typeface="+mj-ea"/>
              </a:rPr>
              <a:t>。</a:t>
            </a:r>
          </a:p>
          <a:p>
            <a:pPr>
              <a:buFontTx/>
              <a:buNone/>
            </a:pPr>
            <a:endParaRPr lang="en-US" altLang="zh-TW" sz="3200" dirty="0">
              <a:latin typeface="+mj-ea"/>
              <a:ea typeface="+mj-ea"/>
            </a:endParaRPr>
          </a:p>
        </p:txBody>
      </p:sp>
      <p:pic>
        <p:nvPicPr>
          <p:cNvPr id="13314" name="Picture 2" descr="https://c2.staticflickr.com/6/5202/5209405224_1abb77181d_z.jpg"/>
          <p:cNvPicPr>
            <a:picLocks noChangeAspect="1" noChangeArrowheads="1"/>
          </p:cNvPicPr>
          <p:nvPr/>
        </p:nvPicPr>
        <p:blipFill>
          <a:blip r:embed="rId2" cstate="print"/>
          <a:srcRect l="3544" t="7430" r="3139" b="10842"/>
          <a:stretch>
            <a:fillRect/>
          </a:stretch>
        </p:blipFill>
        <p:spPr bwMode="auto">
          <a:xfrm>
            <a:off x="1403648" y="3276781"/>
            <a:ext cx="5832648" cy="3248563"/>
          </a:xfrm>
          <a:prstGeom prst="ellipse">
            <a:avLst/>
          </a:prstGeom>
          <a:ln>
            <a:noFill/>
          </a:ln>
          <a:effectLst>
            <a:softEdge rad="112500"/>
          </a:effectLst>
        </p:spPr>
      </p:pic>
      <p:sp>
        <p:nvSpPr>
          <p:cNvPr id="2" name="頁尾版面配置區 1"/>
          <p:cNvSpPr>
            <a:spLocks noGrp="1"/>
          </p:cNvSpPr>
          <p:nvPr>
            <p:ph type="ftr" sz="quarter" idx="11"/>
          </p:nvPr>
        </p:nvSpPr>
        <p:spPr/>
        <p:txBody>
          <a:bodyPr/>
          <a:lstStyle/>
          <a:p>
            <a:endParaRPr lang="zh-TW"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685800" y="44624"/>
            <a:ext cx="8001000" cy="1112838"/>
          </a:xfrm>
        </p:spPr>
        <p:txBody>
          <a:bodyPr/>
          <a:lstStyle/>
          <a:p>
            <a:r>
              <a:rPr lang="zh-TW" altLang="en-US" sz="4000" dirty="0" smtClean="0">
                <a:latin typeface="王漢宗綜藝體繁" pitchFamily="2" charset="-120"/>
                <a:ea typeface="王漢宗綜藝體繁" pitchFamily="2" charset="-120"/>
              </a:rPr>
              <a:t>如何調整態度、化態度為行動？</a:t>
            </a:r>
            <a:endParaRPr lang="zh-TW" altLang="en-US" sz="4000" dirty="0">
              <a:latin typeface="王漢宗綜藝體繁" pitchFamily="2" charset="-120"/>
              <a:ea typeface="王漢宗綜藝體繁" pitchFamily="2" charset="-120"/>
            </a:endParaRPr>
          </a:p>
        </p:txBody>
      </p:sp>
      <p:sp>
        <p:nvSpPr>
          <p:cNvPr id="4" name="投影片編號版面配置區 3"/>
          <p:cNvSpPr>
            <a:spLocks noGrp="1"/>
          </p:cNvSpPr>
          <p:nvPr>
            <p:ph type="sldNum" sz="quarter" idx="12"/>
          </p:nvPr>
        </p:nvSpPr>
        <p:spPr/>
        <p:txBody>
          <a:bodyPr/>
          <a:lstStyle/>
          <a:p>
            <a:fld id="{1BCC2AC7-FAC7-49B0-95D9-928FED57131A}" type="slidenum">
              <a:rPr lang="en-US" altLang="zh-CN" smtClean="0"/>
              <a:pPr/>
              <a:t>14</a:t>
            </a:fld>
            <a:endParaRPr lang="en-US" altLang="zh-CN"/>
          </a:p>
        </p:txBody>
      </p:sp>
      <p:pic>
        <p:nvPicPr>
          <p:cNvPr id="98306" name="Picture 2" descr="http://203.64.159.11/richman/wordpress/wp-content/uploads/2012/05/doit.jpg"/>
          <p:cNvPicPr>
            <a:picLocks noChangeAspect="1" noChangeArrowheads="1"/>
          </p:cNvPicPr>
          <p:nvPr/>
        </p:nvPicPr>
        <p:blipFill>
          <a:blip r:embed="rId2" cstate="print"/>
          <a:srcRect/>
          <a:stretch>
            <a:fillRect/>
          </a:stretch>
        </p:blipFill>
        <p:spPr bwMode="auto">
          <a:xfrm>
            <a:off x="611560" y="1200902"/>
            <a:ext cx="7488832" cy="5612474"/>
          </a:xfrm>
          <a:prstGeom prst="rect">
            <a:avLst/>
          </a:prstGeom>
          <a:noFill/>
        </p:spPr>
      </p:pic>
      <p:sp>
        <p:nvSpPr>
          <p:cNvPr id="2" name="頁尾版面配置區 1"/>
          <p:cNvSpPr>
            <a:spLocks noGrp="1"/>
          </p:cNvSpPr>
          <p:nvPr>
            <p:ph type="ftr" sz="quarter" idx="11"/>
          </p:nvPr>
        </p:nvSpPr>
        <p:spPr/>
        <p:txBody>
          <a:bodyPr/>
          <a:lstStyle/>
          <a:p>
            <a:endParaRPr lang="zh-TW" alt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395536" y="260648"/>
            <a:ext cx="8134350" cy="1200152"/>
          </a:xfrm>
        </p:spPr>
        <p:txBody>
          <a:bodyPr/>
          <a:lstStyle/>
          <a:p>
            <a:pPr algn="ctr"/>
            <a:r>
              <a:rPr lang="zh-TW" altLang="en-US" dirty="0" smtClean="0"/>
              <a:t>門市服務丙級技術士考照簡介</a:t>
            </a:r>
            <a:endParaRPr lang="zh-TW" altLang="en-US" dirty="0"/>
          </a:p>
        </p:txBody>
      </p:sp>
      <p:sp>
        <p:nvSpPr>
          <p:cNvPr id="3" name="投影片編號版面配置區 2"/>
          <p:cNvSpPr>
            <a:spLocks noGrp="1"/>
          </p:cNvSpPr>
          <p:nvPr>
            <p:ph type="sldNum" sz="quarter" idx="4294967295"/>
          </p:nvPr>
        </p:nvSpPr>
        <p:spPr>
          <a:xfrm>
            <a:off x="6553200" y="6356350"/>
            <a:ext cx="2133600" cy="365125"/>
          </a:xfrm>
          <a:prstGeom prst="rect">
            <a:avLst/>
          </a:prstGeom>
        </p:spPr>
        <p:txBody>
          <a:bodyPr/>
          <a:lstStyle/>
          <a:p>
            <a:fld id="{4B6EAAFC-84C7-4BE1-BC5E-CE208EE20C26}" type="slidenum">
              <a:rPr lang="en-US" altLang="zh-TW" smtClean="0"/>
              <a:pPr/>
              <a:t>15</a:t>
            </a:fld>
            <a:endParaRPr lang="zh-TW" altLang="en-US"/>
          </a:p>
        </p:txBody>
      </p:sp>
      <p:pic>
        <p:nvPicPr>
          <p:cNvPr id="112642" name="Picture 2" descr="https://fbcdn-sphotos-d-a.akamaihd.net/hphotos-ak-ash4/p480x480/308562_609097339103219_1787107822_n.jpg"/>
          <p:cNvPicPr>
            <a:picLocks noChangeAspect="1" noChangeArrowheads="1"/>
          </p:cNvPicPr>
          <p:nvPr/>
        </p:nvPicPr>
        <p:blipFill>
          <a:blip r:embed="rId2" cstate="print"/>
          <a:srcRect/>
          <a:stretch>
            <a:fillRect/>
          </a:stretch>
        </p:blipFill>
        <p:spPr bwMode="auto">
          <a:xfrm>
            <a:off x="467544" y="1628800"/>
            <a:ext cx="7992888" cy="4644091"/>
          </a:xfrm>
          <a:prstGeom prst="rect">
            <a:avLst/>
          </a:prstGeom>
          <a:noFill/>
        </p:spPr>
      </p:pic>
      <p:sp>
        <p:nvSpPr>
          <p:cNvPr id="2" name="頁尾版面配置區 1"/>
          <p:cNvSpPr>
            <a:spLocks noGrp="1"/>
          </p:cNvSpPr>
          <p:nvPr>
            <p:ph type="ftr" sz="quarter" idx="11"/>
          </p:nvPr>
        </p:nvSpPr>
        <p:spPr/>
        <p:txBody>
          <a:bodyPr/>
          <a:lstStyle/>
          <a:p>
            <a:endParaRPr lang="zh-TW"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title"/>
          </p:nvPr>
        </p:nvSpPr>
        <p:spPr/>
        <p:txBody>
          <a:bodyPr/>
          <a:lstStyle/>
          <a:p>
            <a:r>
              <a:rPr lang="zh-TW" altLang="zh-TW" b="1" dirty="0">
                <a:solidFill>
                  <a:srgbClr val="C00000"/>
                </a:solidFill>
              </a:rPr>
              <a:t>門市服務</a:t>
            </a:r>
            <a:r>
              <a:rPr lang="zh-TW" altLang="en-US" b="1" dirty="0">
                <a:solidFill>
                  <a:srgbClr val="C00000"/>
                </a:solidFill>
              </a:rPr>
              <a:t>丙</a:t>
            </a:r>
            <a:r>
              <a:rPr lang="zh-TW" altLang="zh-TW" b="1" dirty="0">
                <a:solidFill>
                  <a:srgbClr val="C00000"/>
                </a:solidFill>
              </a:rPr>
              <a:t>級技術士報考注意事項</a:t>
            </a:r>
          </a:p>
        </p:txBody>
      </p:sp>
      <p:sp>
        <p:nvSpPr>
          <p:cNvPr id="4103" name="Rectangle 7"/>
          <p:cNvSpPr>
            <a:spLocks noGrp="1" noChangeArrowheads="1"/>
          </p:cNvSpPr>
          <p:nvPr>
            <p:ph type="body" idx="1"/>
          </p:nvPr>
        </p:nvSpPr>
        <p:spPr>
          <a:xfrm>
            <a:off x="395536" y="1412776"/>
            <a:ext cx="8001000" cy="4830763"/>
          </a:xfrm>
        </p:spPr>
        <p:txBody>
          <a:bodyPr>
            <a:normAutofit/>
          </a:bodyPr>
          <a:lstStyle/>
          <a:p>
            <a:r>
              <a:rPr lang="zh-TW" altLang="zh-TW" dirty="0">
                <a:latin typeface="微軟正黑體" pitchFamily="34" charset="-120"/>
                <a:ea typeface="微軟正黑體" pitchFamily="34" charset="-120"/>
              </a:rPr>
              <a:t>證照名稱：門市服務</a:t>
            </a:r>
            <a:r>
              <a:rPr lang="zh-TW" altLang="en-US" dirty="0">
                <a:latin typeface="微軟正黑體" pitchFamily="34" charset="-120"/>
                <a:ea typeface="微軟正黑體" pitchFamily="34" charset="-120"/>
              </a:rPr>
              <a:t>丙</a:t>
            </a:r>
            <a:r>
              <a:rPr lang="zh-TW" altLang="zh-TW" dirty="0">
                <a:latin typeface="微軟正黑體" pitchFamily="34" charset="-120"/>
                <a:ea typeface="微軟正黑體" pitchFamily="34" charset="-120"/>
              </a:rPr>
              <a:t>級技術士</a:t>
            </a:r>
          </a:p>
          <a:p>
            <a:r>
              <a:rPr lang="zh-TW" altLang="zh-TW" dirty="0">
                <a:latin typeface="微軟正黑體" pitchFamily="34" charset="-120"/>
                <a:ea typeface="微軟正黑體" pitchFamily="34" charset="-120"/>
              </a:rPr>
              <a:t>發照單位：行政院勞工委員會</a:t>
            </a:r>
          </a:p>
          <a:p>
            <a:r>
              <a:rPr lang="zh-TW" altLang="zh-TW" dirty="0">
                <a:latin typeface="微軟正黑體" pitchFamily="34" charset="-120"/>
                <a:ea typeface="微軟正黑體" pitchFamily="34" charset="-120"/>
              </a:rPr>
              <a:t>有效期限：終生有效</a:t>
            </a:r>
          </a:p>
          <a:p>
            <a:r>
              <a:rPr lang="zh-TW" altLang="zh-TW" dirty="0">
                <a:latin typeface="微軟正黑體" pitchFamily="34" charset="-120"/>
                <a:ea typeface="微軟正黑體" pitchFamily="34" charset="-120"/>
              </a:rPr>
              <a:t>考照時間：</a:t>
            </a:r>
            <a:r>
              <a:rPr lang="zh-TW" altLang="zh-TW" dirty="0">
                <a:solidFill>
                  <a:srgbClr val="C00000"/>
                </a:solidFill>
                <a:latin typeface="微軟正黑體" pitchFamily="34" charset="-120"/>
                <a:ea typeface="微軟正黑體" pitchFamily="34" charset="-120"/>
              </a:rPr>
              <a:t>每年一次，皆為第一梯次</a:t>
            </a:r>
          </a:p>
          <a:p>
            <a:pPr lvl="1">
              <a:buFont typeface="Wingdings" pitchFamily="2" charset="2"/>
              <a:buNone/>
            </a:pP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1.</a:t>
            </a:r>
            <a:r>
              <a:rPr lang="zh-TW" altLang="zh-TW" dirty="0">
                <a:latin typeface="微軟正黑體" pitchFamily="34" charset="-120"/>
                <a:ea typeface="微軟正黑體" pitchFamily="34" charset="-120"/>
              </a:rPr>
              <a:t>簡章與報名書表發售時間：每年</a:t>
            </a:r>
            <a:r>
              <a:rPr lang="en-US" altLang="zh-TW" dirty="0">
                <a:latin typeface="微軟正黑體" pitchFamily="34" charset="-120"/>
                <a:ea typeface="微軟正黑體" pitchFamily="34" charset="-120"/>
              </a:rPr>
              <a:t>1</a:t>
            </a:r>
            <a:r>
              <a:rPr lang="zh-TW" altLang="zh-TW" dirty="0">
                <a:latin typeface="微軟正黑體" pitchFamily="34" charset="-120"/>
                <a:ea typeface="微軟正黑體" pitchFamily="34" charset="-120"/>
              </a:rPr>
              <a:t>月</a:t>
            </a:r>
          </a:p>
          <a:p>
            <a:pPr lvl="1">
              <a:buFont typeface="Wingdings" pitchFamily="2" charset="2"/>
              <a:buNone/>
            </a:pP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2.</a:t>
            </a:r>
            <a:r>
              <a:rPr lang="zh-TW" altLang="zh-TW" dirty="0">
                <a:latin typeface="微軟正黑體" pitchFamily="34" charset="-120"/>
                <a:ea typeface="微軟正黑體" pitchFamily="34" charset="-120"/>
              </a:rPr>
              <a:t>報名時間：每年</a:t>
            </a:r>
            <a:r>
              <a:rPr lang="en-US" altLang="zh-TW" dirty="0">
                <a:latin typeface="微軟正黑體" pitchFamily="34" charset="-120"/>
                <a:ea typeface="微軟正黑體" pitchFamily="34" charset="-120"/>
              </a:rPr>
              <a:t>1</a:t>
            </a:r>
            <a:r>
              <a:rPr lang="zh-TW" altLang="zh-TW" dirty="0">
                <a:latin typeface="微軟正黑體" pitchFamily="34" charset="-120"/>
                <a:ea typeface="微軟正黑體" pitchFamily="34" charset="-120"/>
              </a:rPr>
              <a:t>月。</a:t>
            </a:r>
          </a:p>
          <a:p>
            <a:pPr lvl="1">
              <a:buFont typeface="Wingdings" pitchFamily="2" charset="2"/>
              <a:buNone/>
            </a:pP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3.</a:t>
            </a:r>
            <a:r>
              <a:rPr lang="zh-TW" altLang="zh-TW" dirty="0">
                <a:latin typeface="微軟正黑體" pitchFamily="34" charset="-120"/>
                <a:ea typeface="微軟正黑體" pitchFamily="34" charset="-120"/>
              </a:rPr>
              <a:t>學科考試時間：每年</a:t>
            </a:r>
            <a:r>
              <a:rPr lang="en-US" altLang="zh-TW" dirty="0">
                <a:latin typeface="微軟正黑體" pitchFamily="34" charset="-120"/>
                <a:ea typeface="微軟正黑體" pitchFamily="34" charset="-120"/>
              </a:rPr>
              <a:t>3</a:t>
            </a:r>
            <a:r>
              <a:rPr lang="zh-TW" altLang="zh-TW" dirty="0">
                <a:latin typeface="微軟正黑體" pitchFamily="34" charset="-120"/>
                <a:ea typeface="微軟正黑體" pitchFamily="34" charset="-120"/>
              </a:rPr>
              <a:t>月底。</a:t>
            </a:r>
            <a:r>
              <a:rPr lang="en-US" altLang="zh-TW" dirty="0">
                <a:latin typeface="微軟正黑體" pitchFamily="34" charset="-120"/>
                <a:ea typeface="微軟正黑體" pitchFamily="34" charset="-120"/>
              </a:rPr>
              <a:t> </a:t>
            </a:r>
            <a:endParaRPr lang="zh-TW" altLang="zh-TW" dirty="0">
              <a:latin typeface="微軟正黑體" pitchFamily="34" charset="-120"/>
              <a:ea typeface="微軟正黑體" pitchFamily="34" charset="-120"/>
            </a:endParaRPr>
          </a:p>
          <a:p>
            <a:pPr lvl="1">
              <a:buFont typeface="Wingdings" pitchFamily="2" charset="2"/>
              <a:buNone/>
            </a:pP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4.</a:t>
            </a:r>
            <a:r>
              <a:rPr lang="zh-TW" altLang="zh-TW" dirty="0">
                <a:latin typeface="微軟正黑體" pitchFamily="34" charset="-120"/>
                <a:ea typeface="微軟正黑體" pitchFamily="34" charset="-120"/>
              </a:rPr>
              <a:t>術科考試時間：每年</a:t>
            </a:r>
            <a:r>
              <a:rPr lang="en-US" altLang="zh-TW" dirty="0">
                <a:latin typeface="微軟正黑體" pitchFamily="34" charset="-120"/>
                <a:ea typeface="微軟正黑體" pitchFamily="34" charset="-120"/>
              </a:rPr>
              <a:t>6</a:t>
            </a:r>
            <a:r>
              <a:rPr lang="zh-TW" altLang="zh-TW" dirty="0">
                <a:latin typeface="微軟正黑體" pitchFamily="34" charset="-120"/>
                <a:ea typeface="微軟正黑體" pitchFamily="34" charset="-120"/>
              </a:rPr>
              <a:t>月至</a:t>
            </a:r>
            <a:r>
              <a:rPr lang="en-US" altLang="zh-TW" dirty="0">
                <a:latin typeface="微軟正黑體" pitchFamily="34" charset="-120"/>
                <a:ea typeface="微軟正黑體" pitchFamily="34" charset="-120"/>
              </a:rPr>
              <a:t>8</a:t>
            </a:r>
            <a:r>
              <a:rPr lang="zh-TW" altLang="zh-TW" dirty="0">
                <a:latin typeface="微軟正黑體" pitchFamily="34" charset="-120"/>
                <a:ea typeface="微軟正黑體" pitchFamily="34" charset="-120"/>
              </a:rPr>
              <a:t>月</a:t>
            </a:r>
            <a:endParaRPr lang="en-US" altLang="zh-TW" dirty="0">
              <a:latin typeface="微軟正黑體" pitchFamily="34" charset="-120"/>
              <a:ea typeface="微軟正黑體" pitchFamily="34" charset="-120"/>
            </a:endParaRPr>
          </a:p>
          <a:p>
            <a:pPr lvl="1">
              <a:buFont typeface="Wingdings" pitchFamily="2" charset="2"/>
              <a:buNone/>
            </a:pP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a:t>
            </a:r>
            <a:r>
              <a:rPr lang="zh-TW" altLang="zh-TW" dirty="0">
                <a:latin typeface="微軟正黑體" pitchFamily="34" charset="-120"/>
                <a:ea typeface="微軟正黑體" pitchFamily="34" charset="-120"/>
              </a:rPr>
              <a:t>每個考區考照時間不同</a:t>
            </a:r>
            <a:r>
              <a:rPr lang="en-US" altLang="zh-TW" dirty="0">
                <a:latin typeface="微軟正黑體" pitchFamily="34" charset="-120"/>
                <a:ea typeface="微軟正黑體" pitchFamily="34" charset="-120"/>
              </a:rPr>
              <a:t>）</a:t>
            </a:r>
            <a:r>
              <a:rPr lang="zh-TW" altLang="zh-TW" dirty="0">
                <a:latin typeface="微軟正黑體" pitchFamily="34" charset="-120"/>
                <a:ea typeface="微軟正黑體" pitchFamily="34" charset="-120"/>
              </a:rPr>
              <a:t>。</a:t>
            </a:r>
          </a:p>
          <a:p>
            <a:pPr>
              <a:buFont typeface="Wingdings" pitchFamily="2" charset="2"/>
              <a:buNone/>
            </a:pPr>
            <a:endParaRPr lang="zh-TW" altLang="en-US" dirty="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4B6EAAFC-84C7-4BE1-BC5E-CE208EE20C26}" type="slidenum">
              <a:rPr lang="en-US" altLang="zh-TW" smtClean="0"/>
              <a:pPr/>
              <a:t>16</a:t>
            </a:fld>
            <a:endParaRPr lang="zh-TW" altLang="en-US"/>
          </a:p>
        </p:txBody>
      </p:sp>
      <p:sp>
        <p:nvSpPr>
          <p:cNvPr id="2" name="頁尾版面配置區 1"/>
          <p:cNvSpPr>
            <a:spLocks noGrp="1"/>
          </p:cNvSpPr>
          <p:nvPr>
            <p:ph type="ftr" sz="quarter" idx="11"/>
          </p:nvPr>
        </p:nvSpPr>
        <p:spPr/>
        <p:txBody>
          <a:bodyPr/>
          <a:lstStyle/>
          <a:p>
            <a:endParaRPr lang="zh-TW"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p:txBody>
          <a:bodyPr/>
          <a:lstStyle/>
          <a:p>
            <a:r>
              <a:rPr lang="zh-TW" altLang="zh-TW"/>
              <a:t>門市服務</a:t>
            </a:r>
            <a:r>
              <a:rPr lang="zh-TW" altLang="en-US"/>
              <a:t>丙</a:t>
            </a:r>
            <a:r>
              <a:rPr lang="zh-TW" altLang="zh-TW"/>
              <a:t>級技術士報考注意事項</a:t>
            </a:r>
            <a:endParaRPr lang="zh-TW" altLang="en-US"/>
          </a:p>
        </p:txBody>
      </p:sp>
      <p:sp>
        <p:nvSpPr>
          <p:cNvPr id="5127" name="Rectangle 7"/>
          <p:cNvSpPr>
            <a:spLocks noGrp="1" noChangeArrowheads="1"/>
          </p:cNvSpPr>
          <p:nvPr>
            <p:ph type="body" idx="1"/>
          </p:nvPr>
        </p:nvSpPr>
        <p:spPr/>
        <p:txBody>
          <a:bodyPr/>
          <a:lstStyle/>
          <a:p>
            <a:r>
              <a:rPr lang="zh-TW" altLang="zh-TW" dirty="0">
                <a:latin typeface="微軟正黑體" pitchFamily="34" charset="-120"/>
                <a:ea typeface="微軟正黑體" pitchFamily="34" charset="-120"/>
              </a:rPr>
              <a:t>考照費用：</a:t>
            </a:r>
          </a:p>
          <a:p>
            <a:pPr lvl="1"/>
            <a:r>
              <a:rPr lang="zh-TW" altLang="zh-TW" dirty="0">
                <a:latin typeface="微軟正黑體" pitchFamily="34" charset="-120"/>
                <a:ea typeface="微軟正黑體" pitchFamily="34" charset="-120"/>
              </a:rPr>
              <a:t>一般報檢費用：</a:t>
            </a:r>
            <a:r>
              <a:rPr lang="en-US" altLang="zh-TW" dirty="0">
                <a:latin typeface="微軟正黑體" pitchFamily="34" charset="-120"/>
                <a:ea typeface="微軟正黑體" pitchFamily="34" charset="-120"/>
              </a:rPr>
              <a:t>870</a:t>
            </a:r>
            <a:r>
              <a:rPr lang="zh-TW" altLang="zh-TW" dirty="0">
                <a:latin typeface="微軟正黑體" pitchFamily="34" charset="-120"/>
                <a:ea typeface="微軟正黑體" pitchFamily="34" charset="-120"/>
              </a:rPr>
              <a:t>元。</a:t>
            </a:r>
            <a:r>
              <a:rPr lang="en-US" altLang="zh-TW" dirty="0">
                <a:latin typeface="微軟正黑體" pitchFamily="34" charset="-120"/>
                <a:ea typeface="微軟正黑體" pitchFamily="34" charset="-120"/>
              </a:rPr>
              <a:t>（</a:t>
            </a:r>
            <a:r>
              <a:rPr lang="zh-TW" altLang="zh-TW" dirty="0">
                <a:latin typeface="微軟正黑體" pitchFamily="34" charset="-120"/>
                <a:ea typeface="微軟正黑體" pitchFamily="34" charset="-120"/>
              </a:rPr>
              <a:t>學科與術科未考者</a:t>
            </a:r>
            <a:r>
              <a:rPr lang="en-US" altLang="zh-TW" dirty="0">
                <a:latin typeface="微軟正黑體" pitchFamily="34" charset="-120"/>
                <a:ea typeface="微軟正黑體" pitchFamily="34" charset="-120"/>
              </a:rPr>
              <a:t>）</a:t>
            </a:r>
            <a:endParaRPr lang="zh-TW" altLang="zh-TW" dirty="0">
              <a:latin typeface="微軟正黑體" pitchFamily="34" charset="-120"/>
              <a:ea typeface="微軟正黑體" pitchFamily="34" charset="-120"/>
            </a:endParaRPr>
          </a:p>
          <a:p>
            <a:pPr lvl="1"/>
            <a:r>
              <a:rPr lang="zh-TW" altLang="zh-TW" dirty="0">
                <a:latin typeface="微軟正黑體" pitchFamily="34" charset="-120"/>
                <a:ea typeface="微軟正黑體" pitchFamily="34" charset="-120"/>
              </a:rPr>
              <a:t>免試學科費用：</a:t>
            </a:r>
            <a:r>
              <a:rPr lang="en-US" altLang="zh-TW" dirty="0">
                <a:latin typeface="微軟正黑體" pitchFamily="34" charset="-120"/>
                <a:ea typeface="微軟正黑體" pitchFamily="34" charset="-120"/>
              </a:rPr>
              <a:t>750</a:t>
            </a:r>
            <a:r>
              <a:rPr lang="zh-TW" altLang="zh-TW" dirty="0">
                <a:latin typeface="微軟正黑體" pitchFamily="34" charset="-120"/>
                <a:ea typeface="微軟正黑體" pitchFamily="34" charset="-120"/>
              </a:rPr>
              <a:t>元。</a:t>
            </a:r>
            <a:r>
              <a:rPr lang="en-US" altLang="zh-TW" dirty="0">
                <a:latin typeface="微軟正黑體" pitchFamily="34" charset="-120"/>
                <a:ea typeface="微軟正黑體" pitchFamily="34" charset="-120"/>
              </a:rPr>
              <a:t>（</a:t>
            </a:r>
            <a:r>
              <a:rPr lang="zh-TW" altLang="zh-TW" dirty="0">
                <a:latin typeface="微軟正黑體" pitchFamily="34" charset="-120"/>
                <a:ea typeface="微軟正黑體" pitchFamily="34" charset="-120"/>
              </a:rPr>
              <a:t>學科測驗已通過者</a:t>
            </a:r>
            <a:r>
              <a:rPr lang="en-US" altLang="zh-TW" dirty="0">
                <a:latin typeface="微軟正黑體" pitchFamily="34" charset="-120"/>
                <a:ea typeface="微軟正黑體" pitchFamily="34" charset="-120"/>
              </a:rPr>
              <a:t>）</a:t>
            </a:r>
            <a:endParaRPr lang="zh-TW" altLang="zh-TW" dirty="0">
              <a:latin typeface="微軟正黑體" pitchFamily="34" charset="-120"/>
              <a:ea typeface="微軟正黑體" pitchFamily="34" charset="-120"/>
            </a:endParaRPr>
          </a:p>
          <a:p>
            <a:pPr lvl="1"/>
            <a:r>
              <a:rPr lang="zh-TW" altLang="zh-TW" dirty="0">
                <a:latin typeface="微軟正黑體" pitchFamily="34" charset="-120"/>
                <a:ea typeface="微軟正黑體" pitchFamily="34" charset="-120"/>
              </a:rPr>
              <a:t>免試術科費用：</a:t>
            </a:r>
            <a:r>
              <a:rPr lang="en-US" altLang="zh-TW" dirty="0">
                <a:latin typeface="微軟正黑體" pitchFamily="34" charset="-120"/>
                <a:ea typeface="微軟正黑體" pitchFamily="34" charset="-120"/>
              </a:rPr>
              <a:t>270</a:t>
            </a:r>
            <a:r>
              <a:rPr lang="zh-TW" altLang="zh-TW" dirty="0">
                <a:latin typeface="微軟正黑體" pitchFamily="34" charset="-120"/>
                <a:ea typeface="微軟正黑體" pitchFamily="34" charset="-120"/>
              </a:rPr>
              <a:t>元。</a:t>
            </a:r>
            <a:r>
              <a:rPr lang="en-US" altLang="zh-TW" dirty="0">
                <a:latin typeface="微軟正黑體" pitchFamily="34" charset="-120"/>
                <a:ea typeface="微軟正黑體" pitchFamily="34" charset="-120"/>
              </a:rPr>
              <a:t>（</a:t>
            </a:r>
            <a:r>
              <a:rPr lang="zh-TW" altLang="zh-TW" dirty="0">
                <a:latin typeface="微軟正黑體" pitchFamily="34" charset="-120"/>
                <a:ea typeface="微軟正黑體" pitchFamily="34" charset="-120"/>
              </a:rPr>
              <a:t>術科測驗已通過者</a:t>
            </a:r>
            <a:r>
              <a:rPr lang="en-US" altLang="zh-TW" dirty="0">
                <a:latin typeface="微軟正黑體" pitchFamily="34" charset="-120"/>
                <a:ea typeface="微軟正黑體" pitchFamily="34" charset="-120"/>
              </a:rPr>
              <a:t>）</a:t>
            </a:r>
            <a:endParaRPr lang="zh-TW" altLang="zh-TW" dirty="0">
              <a:latin typeface="微軟正黑體" pitchFamily="34" charset="-120"/>
              <a:ea typeface="微軟正黑體" pitchFamily="34" charset="-120"/>
            </a:endParaRPr>
          </a:p>
          <a:p>
            <a:r>
              <a:rPr lang="zh-TW" altLang="zh-TW" dirty="0">
                <a:latin typeface="微軟正黑體" pitchFamily="34" charset="-120"/>
                <a:ea typeface="微軟正黑體" pitchFamily="34" charset="-120"/>
              </a:rPr>
              <a:t>考試地點：</a:t>
            </a:r>
          </a:p>
          <a:p>
            <a:pPr lvl="1"/>
            <a:r>
              <a:rPr lang="zh-TW" altLang="zh-TW" dirty="0">
                <a:latin typeface="微軟正黑體" pitchFamily="34" charset="-120"/>
                <a:ea typeface="微軟正黑體" pitchFamily="34" charset="-120"/>
              </a:rPr>
              <a:t>學科測試地點：請依准考證所載地點參加應檢</a:t>
            </a:r>
            <a:r>
              <a:rPr lang="en-US" altLang="zh-TW" dirty="0">
                <a:latin typeface="微軟正黑體" pitchFamily="34" charset="-120"/>
                <a:ea typeface="微軟正黑體" pitchFamily="34" charset="-120"/>
              </a:rPr>
              <a:t>     </a:t>
            </a:r>
            <a:endParaRPr lang="zh-TW" altLang="zh-TW" dirty="0">
              <a:latin typeface="微軟正黑體" pitchFamily="34" charset="-120"/>
              <a:ea typeface="微軟正黑體" pitchFamily="34" charset="-120"/>
            </a:endParaRPr>
          </a:p>
          <a:p>
            <a:pPr lvl="1"/>
            <a:r>
              <a:rPr lang="zh-TW" altLang="zh-TW" dirty="0">
                <a:latin typeface="微軟正黑體" pitchFamily="34" charset="-120"/>
                <a:ea typeface="微軟正黑體" pitchFamily="34" charset="-120"/>
              </a:rPr>
              <a:t>術科測試地點：以學科測試地點為分配依據，並於測試日前公告，亦可上行政院勞委會中部辦公室網站查詢。</a:t>
            </a:r>
          </a:p>
          <a:p>
            <a:endParaRPr lang="zh-TW" altLang="en-US" dirty="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4B6EAAFC-84C7-4BE1-BC5E-CE208EE20C26}" type="slidenum">
              <a:rPr lang="en-US" altLang="zh-TW" smtClean="0"/>
              <a:pPr/>
              <a:t>17</a:t>
            </a:fld>
            <a:endParaRPr lang="zh-TW" altLang="en-US"/>
          </a:p>
        </p:txBody>
      </p:sp>
      <p:sp>
        <p:nvSpPr>
          <p:cNvPr id="2" name="頁尾版面配置區 1"/>
          <p:cNvSpPr>
            <a:spLocks noGrp="1"/>
          </p:cNvSpPr>
          <p:nvPr>
            <p:ph type="ftr" sz="quarter" idx="11"/>
          </p:nvPr>
        </p:nvSpPr>
        <p:spPr/>
        <p:txBody>
          <a:bodyPr/>
          <a:lstStyle/>
          <a:p>
            <a:endParaRPr lang="zh-TW"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title"/>
          </p:nvPr>
        </p:nvSpPr>
        <p:spPr/>
        <p:txBody>
          <a:bodyPr/>
          <a:lstStyle/>
          <a:p>
            <a:r>
              <a:rPr lang="zh-TW" altLang="zh-TW"/>
              <a:t>門市服務</a:t>
            </a:r>
            <a:r>
              <a:rPr lang="zh-TW" altLang="en-US"/>
              <a:t>丙</a:t>
            </a:r>
            <a:r>
              <a:rPr lang="zh-TW" altLang="zh-TW"/>
              <a:t>級</a:t>
            </a:r>
            <a:r>
              <a:rPr lang="zh-TW" altLang="en-US"/>
              <a:t>學科測試</a:t>
            </a:r>
          </a:p>
        </p:txBody>
      </p:sp>
      <p:sp>
        <p:nvSpPr>
          <p:cNvPr id="6151" name="Rectangle 7"/>
          <p:cNvSpPr>
            <a:spLocks noGrp="1" noChangeArrowheads="1"/>
          </p:cNvSpPr>
          <p:nvPr>
            <p:ph type="body" idx="1"/>
          </p:nvPr>
        </p:nvSpPr>
        <p:spPr/>
        <p:txBody>
          <a:bodyPr/>
          <a:lstStyle/>
          <a:p>
            <a:r>
              <a:rPr lang="zh-TW" altLang="en-US" dirty="0">
                <a:latin typeface="微軟正黑體" pitchFamily="34" charset="-120"/>
                <a:ea typeface="微軟正黑體" pitchFamily="34" charset="-120"/>
              </a:rPr>
              <a:t>學科測試</a:t>
            </a:r>
            <a:r>
              <a:rPr lang="zh-TW" altLang="zh-TW" dirty="0">
                <a:latin typeface="微軟正黑體" pitchFamily="34" charset="-120"/>
                <a:ea typeface="微軟正黑體" pitchFamily="34" charset="-120"/>
              </a:rPr>
              <a:t>內容：</a:t>
            </a:r>
          </a:p>
          <a:p>
            <a:pPr lvl="1"/>
            <a:r>
              <a:rPr lang="zh-TW" altLang="en-US" dirty="0">
                <a:latin typeface="微軟正黑體" pitchFamily="34" charset="-120"/>
                <a:ea typeface="微軟正黑體" pitchFamily="34" charset="-120"/>
              </a:rPr>
              <a:t>學科題庫</a:t>
            </a:r>
            <a:r>
              <a:rPr lang="zh-TW" altLang="en-US" dirty="0" smtClean="0">
                <a:latin typeface="微軟正黑體" pitchFamily="34" charset="-120"/>
                <a:ea typeface="微軟正黑體" pitchFamily="34" charset="-120"/>
              </a:rPr>
              <a:t>共有</a:t>
            </a:r>
            <a:r>
              <a:rPr lang="en-US" altLang="zh-TW" dirty="0" smtClean="0">
                <a:latin typeface="微軟正黑體" pitchFamily="34" charset="-120"/>
                <a:ea typeface="微軟正黑體" pitchFamily="34" charset="-120"/>
              </a:rPr>
              <a:t>837</a:t>
            </a:r>
            <a:r>
              <a:rPr lang="zh-TW" altLang="en-US" dirty="0" smtClean="0">
                <a:latin typeface="微軟正黑體" pitchFamily="34" charset="-120"/>
                <a:ea typeface="微軟正黑體" pitchFamily="34" charset="-120"/>
              </a:rPr>
              <a:t>題</a:t>
            </a:r>
            <a:r>
              <a:rPr lang="zh-TW" altLang="en-US" dirty="0">
                <a:latin typeface="微軟正黑體" pitchFamily="34" charset="-120"/>
                <a:ea typeface="微軟正黑體" pitchFamily="34" charset="-120"/>
              </a:rPr>
              <a:t>，為四選一題型，答錯不倒扣，每年由題庫中挑選</a:t>
            </a:r>
            <a:r>
              <a:rPr lang="en-US" altLang="zh-TW" dirty="0">
                <a:latin typeface="微軟正黑體" pitchFamily="34" charset="-120"/>
                <a:ea typeface="微軟正黑體" pitchFamily="34" charset="-120"/>
              </a:rPr>
              <a:t>80</a:t>
            </a:r>
            <a:r>
              <a:rPr lang="zh-TW" altLang="en-US" dirty="0">
                <a:latin typeface="微軟正黑體" pitchFamily="34" charset="-120"/>
                <a:ea typeface="微軟正黑體" pitchFamily="34" charset="-120"/>
              </a:rPr>
              <a:t>題成為試卷，每題</a:t>
            </a:r>
            <a:r>
              <a:rPr lang="en-US" altLang="zh-TW" dirty="0">
                <a:latin typeface="微軟正黑體" pitchFamily="34" charset="-120"/>
                <a:ea typeface="微軟正黑體" pitchFamily="34" charset="-120"/>
              </a:rPr>
              <a:t>1.25</a:t>
            </a:r>
            <a:r>
              <a:rPr lang="zh-TW" altLang="en-US" dirty="0">
                <a:latin typeface="微軟正黑體" pitchFamily="34" charset="-120"/>
                <a:ea typeface="微軟正黑體" pitchFamily="34" charset="-120"/>
              </a:rPr>
              <a:t>分，</a:t>
            </a:r>
            <a:r>
              <a:rPr lang="en-US" altLang="zh-TW" dirty="0">
                <a:latin typeface="微軟正黑體" pitchFamily="34" charset="-120"/>
                <a:ea typeface="微軟正黑體" pitchFamily="34" charset="-120"/>
              </a:rPr>
              <a:t>60</a:t>
            </a:r>
            <a:r>
              <a:rPr lang="zh-TW" altLang="en-US" dirty="0">
                <a:latin typeface="微軟正黑體" pitchFamily="34" charset="-120"/>
                <a:ea typeface="微軟正黑體" pitchFamily="34" charset="-120"/>
              </a:rPr>
              <a:t>分為學科及格分數，考生只要不要答錯超過</a:t>
            </a:r>
            <a:r>
              <a:rPr lang="en-US" altLang="zh-TW" dirty="0">
                <a:latin typeface="微軟正黑體" pitchFamily="34" charset="-120"/>
                <a:ea typeface="微軟正黑體" pitchFamily="34" charset="-120"/>
              </a:rPr>
              <a:t>32</a:t>
            </a:r>
            <a:r>
              <a:rPr lang="zh-TW" altLang="en-US" dirty="0">
                <a:latin typeface="微軟正黑體" pitchFamily="34" charset="-120"/>
                <a:ea typeface="微軟正黑體" pitchFamily="34" charset="-120"/>
              </a:rPr>
              <a:t>題，即可安全過關。     </a:t>
            </a:r>
            <a:endParaRPr lang="en-US" altLang="zh-TW" dirty="0">
              <a:latin typeface="微軟正黑體" pitchFamily="34" charset="-120"/>
              <a:ea typeface="微軟正黑體" pitchFamily="34" charset="-120"/>
            </a:endParaRPr>
          </a:p>
          <a:p>
            <a:endParaRPr lang="en-US" altLang="zh-TW" dirty="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4B6EAAFC-84C7-4BE1-BC5E-CE208EE20C26}" type="slidenum">
              <a:rPr lang="en-US" altLang="zh-TW" smtClean="0"/>
              <a:pPr/>
              <a:t>18</a:t>
            </a:fld>
            <a:endParaRPr lang="zh-TW" altLang="en-US"/>
          </a:p>
        </p:txBody>
      </p:sp>
      <p:grpSp>
        <p:nvGrpSpPr>
          <p:cNvPr id="2" name="群組 8"/>
          <p:cNvGrpSpPr/>
          <p:nvPr/>
        </p:nvGrpSpPr>
        <p:grpSpPr>
          <a:xfrm>
            <a:off x="611560" y="4077072"/>
            <a:ext cx="4248472" cy="2448272"/>
            <a:chOff x="1691680" y="3429000"/>
            <a:chExt cx="5760640" cy="3096344"/>
          </a:xfrm>
        </p:grpSpPr>
        <p:sp>
          <p:nvSpPr>
            <p:cNvPr id="5" name="橢圓 4"/>
            <p:cNvSpPr/>
            <p:nvPr/>
          </p:nvSpPr>
          <p:spPr>
            <a:xfrm>
              <a:off x="1691680" y="3429000"/>
              <a:ext cx="5760640" cy="3096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橢圓 5"/>
            <p:cNvSpPr/>
            <p:nvPr/>
          </p:nvSpPr>
          <p:spPr>
            <a:xfrm>
              <a:off x="4644008" y="4149080"/>
              <a:ext cx="2304256" cy="224063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7" name="文字方塊 6"/>
            <p:cNvSpPr txBox="1"/>
            <p:nvPr/>
          </p:nvSpPr>
          <p:spPr>
            <a:xfrm>
              <a:off x="2843808" y="4437112"/>
              <a:ext cx="1329210" cy="1015663"/>
            </a:xfrm>
            <a:prstGeom prst="rect">
              <a:avLst/>
            </a:prstGeom>
            <a:noFill/>
          </p:spPr>
          <p:txBody>
            <a:bodyPr wrap="none" rtlCol="0">
              <a:spAutoFit/>
            </a:bodyPr>
            <a:lstStyle/>
            <a:p>
              <a:r>
                <a:rPr lang="en-US" altLang="zh-TW" sz="6000" dirty="0" smtClean="0">
                  <a:solidFill>
                    <a:schemeClr val="bg1"/>
                  </a:solidFill>
                  <a:latin typeface="華康儷粗圓(P)" pitchFamily="34" charset="-120"/>
                  <a:ea typeface="華康儷粗圓(P)" pitchFamily="34" charset="-120"/>
                </a:rPr>
                <a:t>80</a:t>
              </a:r>
              <a:endParaRPr lang="zh-TW" altLang="en-US" sz="6000" dirty="0">
                <a:solidFill>
                  <a:schemeClr val="bg1"/>
                </a:solidFill>
                <a:latin typeface="華康儷粗圓(P)" pitchFamily="34" charset="-120"/>
                <a:ea typeface="華康儷粗圓(P)" pitchFamily="34" charset="-120"/>
              </a:endParaRPr>
            </a:p>
          </p:txBody>
        </p:sp>
        <p:sp>
          <p:nvSpPr>
            <p:cNvPr id="8" name="文字方塊 7"/>
            <p:cNvSpPr txBox="1"/>
            <p:nvPr/>
          </p:nvSpPr>
          <p:spPr>
            <a:xfrm>
              <a:off x="5148064" y="4725144"/>
              <a:ext cx="1329210" cy="1015663"/>
            </a:xfrm>
            <a:prstGeom prst="rect">
              <a:avLst/>
            </a:prstGeom>
            <a:noFill/>
          </p:spPr>
          <p:txBody>
            <a:bodyPr wrap="none" rtlCol="0">
              <a:spAutoFit/>
            </a:bodyPr>
            <a:lstStyle/>
            <a:p>
              <a:r>
                <a:rPr lang="en-US" altLang="zh-TW" sz="6000" dirty="0" smtClean="0">
                  <a:solidFill>
                    <a:srgbClr val="FF0000"/>
                  </a:solidFill>
                  <a:latin typeface="華康儷粗圓(P)" pitchFamily="34" charset="-120"/>
                  <a:ea typeface="華康儷粗圓(P)" pitchFamily="34" charset="-120"/>
                </a:rPr>
                <a:t>58</a:t>
              </a:r>
              <a:endParaRPr lang="zh-TW" altLang="en-US" sz="6000" dirty="0">
                <a:solidFill>
                  <a:srgbClr val="FF0000"/>
                </a:solidFill>
                <a:latin typeface="華康儷粗圓(P)" pitchFamily="34" charset="-120"/>
                <a:ea typeface="華康儷粗圓(P)" pitchFamily="34" charset="-120"/>
              </a:endParaRPr>
            </a:p>
          </p:txBody>
        </p:sp>
      </p:grpSp>
      <p:pic>
        <p:nvPicPr>
          <p:cNvPr id="30722" name="Picture 2" descr="高兴表情"/>
          <p:cNvPicPr>
            <a:picLocks noChangeAspect="1" noChangeArrowheads="1"/>
          </p:cNvPicPr>
          <p:nvPr/>
        </p:nvPicPr>
        <p:blipFill>
          <a:blip r:embed="rId2" cstate="print"/>
          <a:srcRect/>
          <a:stretch>
            <a:fillRect/>
          </a:stretch>
        </p:blipFill>
        <p:spPr bwMode="auto">
          <a:xfrm>
            <a:off x="5940152" y="3284984"/>
            <a:ext cx="2355542" cy="2412355"/>
          </a:xfrm>
          <a:prstGeom prst="rect">
            <a:avLst/>
          </a:prstGeom>
          <a:noFill/>
        </p:spPr>
      </p:pic>
      <p:sp>
        <p:nvSpPr>
          <p:cNvPr id="12" name="向右箭號 11"/>
          <p:cNvSpPr/>
          <p:nvPr/>
        </p:nvSpPr>
        <p:spPr>
          <a:xfrm rot="20443662">
            <a:off x="4860032" y="4437112"/>
            <a:ext cx="1080120" cy="648072"/>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3" name="頁尾版面配置區 2"/>
          <p:cNvSpPr>
            <a:spLocks noGrp="1"/>
          </p:cNvSpPr>
          <p:nvPr>
            <p:ph type="ftr" sz="quarter" idx="11"/>
          </p:nvPr>
        </p:nvSpPr>
        <p:spPr/>
        <p:txBody>
          <a:bodyPr/>
          <a:lstStyle/>
          <a:p>
            <a:endParaRPr lang="zh-TW"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0" name="Rectangle 42"/>
          <p:cNvSpPr>
            <a:spLocks noGrp="1" noChangeArrowheads="1"/>
          </p:cNvSpPr>
          <p:nvPr>
            <p:ph type="title"/>
          </p:nvPr>
        </p:nvSpPr>
        <p:spPr>
          <a:xfrm>
            <a:off x="683568" y="188640"/>
            <a:ext cx="7376746" cy="900112"/>
          </a:xfrm>
        </p:spPr>
        <p:txBody>
          <a:bodyPr/>
          <a:lstStyle/>
          <a:p>
            <a:r>
              <a:rPr lang="zh-TW" altLang="en-US" b="1" dirty="0"/>
              <a:t>門市服務丙級學科題庫</a:t>
            </a:r>
          </a:p>
        </p:txBody>
      </p:sp>
      <p:graphicFrame>
        <p:nvGraphicFramePr>
          <p:cNvPr id="7251" name="Group 83"/>
          <p:cNvGraphicFramePr>
            <a:graphicFrameLocks noGrp="1"/>
          </p:cNvGraphicFramePr>
          <p:nvPr/>
        </p:nvGraphicFramePr>
        <p:xfrm>
          <a:off x="827584" y="1340768"/>
          <a:ext cx="7776864" cy="5303520"/>
        </p:xfrm>
        <a:graphic>
          <a:graphicData uri="http://schemas.openxmlformats.org/drawingml/2006/table">
            <a:tbl>
              <a:tblPr/>
              <a:tblGrid>
                <a:gridCol w="4443923"/>
                <a:gridCol w="3332941"/>
              </a:tblGrid>
              <a:tr h="407988">
                <a:tc>
                  <a:txBody>
                    <a:bodyPr/>
                    <a:lstStyle/>
                    <a:p>
                      <a:pPr marL="0" marR="0" lvl="0" indent="0" algn="l" defTabSz="914400" rtl="0" eaLnBrk="1" fontAlgn="base" latinLnBrk="0" hangingPunct="1">
                        <a:lnSpc>
                          <a:spcPct val="120000"/>
                        </a:lnSpc>
                        <a:spcBef>
                          <a:spcPct val="20000"/>
                        </a:spcBef>
                        <a:spcAft>
                          <a:spcPct val="0"/>
                        </a:spcAft>
                        <a:buClrTx/>
                        <a:buSzTx/>
                        <a:buFont typeface="Wingdings" pitchFamily="2" charset="2"/>
                        <a:buNone/>
                        <a:tabLst/>
                      </a:pPr>
                      <a:r>
                        <a:rPr kumimoji="1" lang="zh-TW" altLang="en-US" sz="2400" b="0" i="0" u="none" strike="noStrike" cap="none" normalizeH="0" baseline="0" dirty="0" smtClean="0">
                          <a:ln>
                            <a:noFill/>
                          </a:ln>
                          <a:solidFill>
                            <a:srgbClr val="000000"/>
                          </a:solidFill>
                          <a:effectLst/>
                          <a:latin typeface="微軟正黑體" pitchFamily="34" charset="-120"/>
                          <a:ea typeface="微軟正黑體" pitchFamily="34" charset="-120"/>
                        </a:rPr>
                        <a:t>項目</a:t>
                      </a:r>
                      <a:endParaRPr kumimoji="1" lang="zh-TW" altLang="en-US" sz="2400" b="1" i="0" u="none" strike="noStrike" cap="none" normalizeH="0" baseline="0" dirty="0" smtClean="0">
                        <a:ln>
                          <a:noFill/>
                        </a:ln>
                        <a:solidFill>
                          <a:srgbClr val="262673"/>
                        </a:solidFill>
                        <a:effectLst/>
                        <a:latin typeface="微軟正黑體" pitchFamily="34" charset="-120"/>
                        <a:ea typeface="微軟正黑體" pitchFamily="34" charset="-120"/>
                      </a:endParaRPr>
                    </a:p>
                  </a:txBody>
                  <a:tcPr marL="84406" marR="84406"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 typeface="Wingdings" pitchFamily="2" charset="2"/>
                        <a:buNone/>
                        <a:tabLst/>
                      </a:pPr>
                      <a:r>
                        <a:rPr kumimoji="1" lang="zh-TW" altLang="en-US" sz="2400" b="0" i="0" u="none" strike="noStrike" cap="none" normalizeH="0" baseline="0" dirty="0" smtClean="0">
                          <a:ln>
                            <a:noFill/>
                          </a:ln>
                          <a:solidFill>
                            <a:srgbClr val="000000"/>
                          </a:solidFill>
                          <a:effectLst/>
                          <a:latin typeface="微軟正黑體" pitchFamily="34" charset="-120"/>
                          <a:ea typeface="微軟正黑體" pitchFamily="34" charset="-120"/>
                        </a:rPr>
                        <a:t>題數（共</a:t>
                      </a:r>
                      <a:r>
                        <a:rPr kumimoji="1" lang="en-US" altLang="zh-TW" sz="2400" b="0" i="0" u="none" strike="noStrike" cap="none" normalizeH="0" baseline="0" smtClean="0">
                          <a:ln>
                            <a:noFill/>
                          </a:ln>
                          <a:solidFill>
                            <a:srgbClr val="000000"/>
                          </a:solidFill>
                          <a:effectLst/>
                          <a:latin typeface="微軟正黑體" pitchFamily="34" charset="-120"/>
                          <a:ea typeface="微軟正黑體" pitchFamily="34" charset="-120"/>
                        </a:rPr>
                        <a:t>837</a:t>
                      </a:r>
                      <a:r>
                        <a:rPr kumimoji="1" lang="zh-TW" altLang="en-US" sz="2400" b="0" i="0" u="none" strike="noStrike" cap="none" normalizeH="0" baseline="0" smtClean="0">
                          <a:ln>
                            <a:noFill/>
                          </a:ln>
                          <a:solidFill>
                            <a:srgbClr val="000000"/>
                          </a:solidFill>
                          <a:effectLst/>
                          <a:latin typeface="微軟正黑體" pitchFamily="34" charset="-120"/>
                          <a:ea typeface="微軟正黑體" pitchFamily="34" charset="-120"/>
                        </a:rPr>
                        <a:t>題</a:t>
                      </a:r>
                      <a:r>
                        <a:rPr kumimoji="1" lang="zh-TW" altLang="en-US" sz="2400" b="0" i="0" u="none" strike="noStrike" cap="none" normalizeH="0" baseline="0" dirty="0" smtClean="0">
                          <a:ln>
                            <a:noFill/>
                          </a:ln>
                          <a:solidFill>
                            <a:srgbClr val="000000"/>
                          </a:solidFill>
                          <a:effectLst/>
                          <a:latin typeface="微軟正黑體" pitchFamily="34" charset="-120"/>
                          <a:ea typeface="微軟正黑體" pitchFamily="34" charset="-120"/>
                        </a:rPr>
                        <a:t>）</a:t>
                      </a:r>
                      <a:endParaRPr kumimoji="1" lang="zh-TW" altLang="en-US" sz="2400" b="1" i="0" u="none" strike="noStrike" cap="none" normalizeH="0" baseline="0" dirty="0" smtClean="0">
                        <a:ln>
                          <a:noFill/>
                        </a:ln>
                        <a:solidFill>
                          <a:srgbClr val="262673"/>
                        </a:solidFill>
                        <a:effectLst/>
                        <a:latin typeface="微軟正黑體" pitchFamily="34" charset="-120"/>
                        <a:ea typeface="微軟正黑體" pitchFamily="34" charset="-120"/>
                      </a:endParaRPr>
                    </a:p>
                  </a:txBody>
                  <a:tcPr marL="84406" marR="84406"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20000"/>
                        </a:lnSpc>
                        <a:spcBef>
                          <a:spcPct val="20000"/>
                        </a:spcBef>
                        <a:spcAft>
                          <a:spcPct val="0"/>
                        </a:spcAft>
                        <a:buClrTx/>
                        <a:buSzTx/>
                        <a:buFont typeface="Wingdings" pitchFamily="2" charset="2"/>
                        <a:buNone/>
                        <a:tabLst/>
                      </a:pPr>
                      <a:r>
                        <a:rPr kumimoji="1"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rPr>
                        <a:t>1.</a:t>
                      </a:r>
                      <a:r>
                        <a:rPr kumimoji="1" lang="zh-TW" altLang="en-US" sz="2400" b="0" i="0" u="none" strike="noStrike" cap="none" normalizeH="0" baseline="0" dirty="0" smtClean="0">
                          <a:ln>
                            <a:noFill/>
                          </a:ln>
                          <a:solidFill>
                            <a:srgbClr val="000000"/>
                          </a:solidFill>
                          <a:effectLst/>
                          <a:latin typeface="微軟正黑體" pitchFamily="34" charset="-120"/>
                          <a:ea typeface="微軟正黑體" pitchFamily="34" charset="-120"/>
                        </a:rPr>
                        <a:t>零售概論</a:t>
                      </a:r>
                      <a:endParaRPr kumimoji="1" lang="zh-TW" altLang="en-US" sz="2400" b="1" i="0" u="none" strike="noStrike" cap="none" normalizeH="0" baseline="0" dirty="0" smtClean="0">
                        <a:ln>
                          <a:noFill/>
                        </a:ln>
                        <a:solidFill>
                          <a:srgbClr val="262673"/>
                        </a:solidFill>
                        <a:effectLst/>
                        <a:latin typeface="微軟正黑體" pitchFamily="34" charset="-120"/>
                        <a:ea typeface="微軟正黑體" pitchFamily="34" charset="-120"/>
                      </a:endParaRPr>
                    </a:p>
                  </a:txBody>
                  <a:tcPr marL="84406" marR="84406"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 typeface="Wingdings" pitchFamily="2" charset="2"/>
                        <a:buNone/>
                        <a:tabLst/>
                      </a:pPr>
                      <a:r>
                        <a:rPr kumimoji="1"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rPr>
                        <a:t>157</a:t>
                      </a:r>
                      <a:endParaRPr kumimoji="1" lang="en-US" altLang="zh-TW" sz="2400" b="1" i="0" u="none" strike="noStrike" cap="none" normalizeH="0" baseline="0" dirty="0" smtClean="0">
                        <a:ln>
                          <a:noFill/>
                        </a:ln>
                        <a:solidFill>
                          <a:srgbClr val="262673"/>
                        </a:solidFill>
                        <a:effectLst/>
                        <a:latin typeface="微軟正黑體" pitchFamily="34" charset="-120"/>
                        <a:ea typeface="微軟正黑體" pitchFamily="34" charset="-120"/>
                      </a:endParaRPr>
                    </a:p>
                  </a:txBody>
                  <a:tcPr marL="84406" marR="84406"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20000"/>
                        </a:lnSpc>
                        <a:spcBef>
                          <a:spcPct val="20000"/>
                        </a:spcBef>
                        <a:spcAft>
                          <a:spcPct val="0"/>
                        </a:spcAft>
                        <a:buClrTx/>
                        <a:buSzTx/>
                        <a:buFont typeface="Wingdings" pitchFamily="2" charset="2"/>
                        <a:buNone/>
                        <a:tabLst/>
                      </a:pPr>
                      <a:r>
                        <a:rPr kumimoji="1"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rPr>
                        <a:t>2.</a:t>
                      </a:r>
                      <a:r>
                        <a:rPr kumimoji="1" lang="zh-TW" altLang="en-US" sz="2400" b="0" i="0" u="none" strike="noStrike" cap="none" normalizeH="0" baseline="0" dirty="0" smtClean="0">
                          <a:ln>
                            <a:noFill/>
                          </a:ln>
                          <a:solidFill>
                            <a:srgbClr val="000000"/>
                          </a:solidFill>
                          <a:effectLst/>
                          <a:latin typeface="微軟正黑體" pitchFamily="34" charset="-120"/>
                          <a:ea typeface="微軟正黑體" pitchFamily="34" charset="-120"/>
                        </a:rPr>
                        <a:t>門市行政</a:t>
                      </a:r>
                      <a:endParaRPr kumimoji="1" lang="zh-TW" altLang="en-US" sz="2400" b="1" i="0" u="none" strike="noStrike" cap="none" normalizeH="0" baseline="0" dirty="0" smtClean="0">
                        <a:ln>
                          <a:noFill/>
                        </a:ln>
                        <a:solidFill>
                          <a:srgbClr val="262673"/>
                        </a:solidFill>
                        <a:effectLst/>
                        <a:latin typeface="微軟正黑體" pitchFamily="34" charset="-120"/>
                        <a:ea typeface="微軟正黑體" pitchFamily="34" charset="-120"/>
                      </a:endParaRPr>
                    </a:p>
                  </a:txBody>
                  <a:tcPr marL="84406" marR="84406"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 typeface="Wingdings" pitchFamily="2" charset="2"/>
                        <a:buNone/>
                        <a:tabLst/>
                      </a:pPr>
                      <a:r>
                        <a:rPr kumimoji="1"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rPr>
                        <a:t>89</a:t>
                      </a:r>
                      <a:endParaRPr kumimoji="1" lang="en-US" altLang="zh-TW" sz="2400" b="1" i="0" u="none" strike="noStrike" cap="none" normalizeH="0" baseline="0" dirty="0" smtClean="0">
                        <a:ln>
                          <a:noFill/>
                        </a:ln>
                        <a:solidFill>
                          <a:srgbClr val="262673"/>
                        </a:solidFill>
                        <a:effectLst/>
                        <a:latin typeface="微軟正黑體" pitchFamily="34" charset="-120"/>
                        <a:ea typeface="微軟正黑體" pitchFamily="34" charset="-120"/>
                      </a:endParaRPr>
                    </a:p>
                  </a:txBody>
                  <a:tcPr marL="84406" marR="84406"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20000"/>
                        </a:lnSpc>
                        <a:spcBef>
                          <a:spcPct val="20000"/>
                        </a:spcBef>
                        <a:spcAft>
                          <a:spcPct val="0"/>
                        </a:spcAft>
                        <a:buClrTx/>
                        <a:buSzTx/>
                        <a:buFont typeface="Wingdings" pitchFamily="2" charset="2"/>
                        <a:buNone/>
                        <a:tabLst/>
                      </a:pPr>
                      <a:r>
                        <a:rPr kumimoji="1"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rPr>
                        <a:t>3.</a:t>
                      </a:r>
                      <a:r>
                        <a:rPr kumimoji="1" lang="zh-TW" altLang="en-US" sz="2400" b="0" i="0" u="none" strike="noStrike" cap="none" normalizeH="0" baseline="0" dirty="0" smtClean="0">
                          <a:ln>
                            <a:noFill/>
                          </a:ln>
                          <a:solidFill>
                            <a:srgbClr val="000000"/>
                          </a:solidFill>
                          <a:effectLst/>
                          <a:latin typeface="微軟正黑體" pitchFamily="34" charset="-120"/>
                          <a:ea typeface="微軟正黑體" pitchFamily="34" charset="-120"/>
                        </a:rPr>
                        <a:t>門市清潔</a:t>
                      </a:r>
                      <a:endParaRPr kumimoji="1" lang="zh-TW" altLang="en-US" sz="2400" b="1" i="0" u="none" strike="noStrike" cap="none" normalizeH="0" baseline="0" dirty="0" smtClean="0">
                        <a:ln>
                          <a:noFill/>
                        </a:ln>
                        <a:solidFill>
                          <a:srgbClr val="262673"/>
                        </a:solidFill>
                        <a:effectLst/>
                        <a:latin typeface="微軟正黑體" pitchFamily="34" charset="-120"/>
                        <a:ea typeface="微軟正黑體" pitchFamily="34" charset="-120"/>
                      </a:endParaRPr>
                    </a:p>
                  </a:txBody>
                  <a:tcPr marL="84406" marR="84406"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 typeface="Wingdings" pitchFamily="2" charset="2"/>
                        <a:buNone/>
                        <a:tabLst/>
                      </a:pPr>
                      <a:r>
                        <a:rPr kumimoji="1"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rPr>
                        <a:t>61</a:t>
                      </a:r>
                      <a:endParaRPr kumimoji="1" lang="en-US" altLang="zh-TW" sz="2400" b="1" i="0" u="none" strike="noStrike" cap="none" normalizeH="0" baseline="0" dirty="0" smtClean="0">
                        <a:ln>
                          <a:noFill/>
                        </a:ln>
                        <a:solidFill>
                          <a:srgbClr val="262673"/>
                        </a:solidFill>
                        <a:effectLst/>
                        <a:latin typeface="微軟正黑體" pitchFamily="34" charset="-120"/>
                        <a:ea typeface="微軟正黑體" pitchFamily="34" charset="-120"/>
                      </a:endParaRPr>
                    </a:p>
                  </a:txBody>
                  <a:tcPr marL="84406" marR="84406"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506413">
                <a:tc>
                  <a:txBody>
                    <a:bodyPr/>
                    <a:lstStyle/>
                    <a:p>
                      <a:pPr marL="0" marR="0" lvl="0" indent="0" algn="l" defTabSz="914400" rtl="0" eaLnBrk="1" fontAlgn="base" latinLnBrk="0" hangingPunct="1">
                        <a:lnSpc>
                          <a:spcPct val="120000"/>
                        </a:lnSpc>
                        <a:spcBef>
                          <a:spcPct val="20000"/>
                        </a:spcBef>
                        <a:spcAft>
                          <a:spcPct val="0"/>
                        </a:spcAft>
                        <a:buClrTx/>
                        <a:buSzTx/>
                        <a:buFont typeface="Wingdings" pitchFamily="2" charset="2"/>
                        <a:buNone/>
                        <a:tabLst/>
                      </a:pPr>
                      <a:r>
                        <a:rPr kumimoji="1"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rPr>
                        <a:t>4.</a:t>
                      </a:r>
                      <a:r>
                        <a:rPr kumimoji="1" lang="zh-TW" altLang="en-US" sz="2400" b="0" i="0" u="none" strike="noStrike" cap="none" normalizeH="0" baseline="0" dirty="0" smtClean="0">
                          <a:ln>
                            <a:noFill/>
                          </a:ln>
                          <a:solidFill>
                            <a:srgbClr val="000000"/>
                          </a:solidFill>
                          <a:effectLst/>
                          <a:latin typeface="微軟正黑體" pitchFamily="34" charset="-120"/>
                          <a:ea typeface="微軟正黑體" pitchFamily="34" charset="-120"/>
                        </a:rPr>
                        <a:t>商品處理</a:t>
                      </a:r>
                      <a:endParaRPr kumimoji="1" lang="zh-TW" altLang="en-US" sz="2400" b="1" i="0" u="none" strike="noStrike" cap="none" normalizeH="0" baseline="0" dirty="0" smtClean="0">
                        <a:ln>
                          <a:noFill/>
                        </a:ln>
                        <a:solidFill>
                          <a:srgbClr val="262673"/>
                        </a:solidFill>
                        <a:effectLst/>
                        <a:latin typeface="微軟正黑體" pitchFamily="34" charset="-120"/>
                        <a:ea typeface="微軟正黑體" pitchFamily="34" charset="-120"/>
                      </a:endParaRPr>
                    </a:p>
                  </a:txBody>
                  <a:tcPr marL="84406" marR="84406"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 typeface="Wingdings" pitchFamily="2" charset="2"/>
                        <a:buNone/>
                        <a:tabLst/>
                      </a:pPr>
                      <a:r>
                        <a:rPr kumimoji="1"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rPr>
                        <a:t>87</a:t>
                      </a:r>
                      <a:endParaRPr kumimoji="1" lang="en-US" altLang="zh-TW" sz="2400" b="1" i="0" u="none" strike="noStrike" cap="none" normalizeH="0" baseline="0" dirty="0" smtClean="0">
                        <a:ln>
                          <a:noFill/>
                        </a:ln>
                        <a:solidFill>
                          <a:srgbClr val="262673"/>
                        </a:solidFill>
                        <a:effectLst/>
                        <a:latin typeface="微軟正黑體" pitchFamily="34" charset="-120"/>
                        <a:ea typeface="微軟正黑體" pitchFamily="34" charset="-120"/>
                      </a:endParaRPr>
                    </a:p>
                  </a:txBody>
                  <a:tcPr marL="84406" marR="84406"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20000"/>
                        </a:lnSpc>
                        <a:spcBef>
                          <a:spcPct val="20000"/>
                        </a:spcBef>
                        <a:spcAft>
                          <a:spcPct val="0"/>
                        </a:spcAft>
                        <a:buClrTx/>
                        <a:buSzTx/>
                        <a:buFont typeface="Wingdings" pitchFamily="2" charset="2"/>
                        <a:buNone/>
                        <a:tabLst/>
                      </a:pPr>
                      <a:r>
                        <a:rPr kumimoji="1"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rPr>
                        <a:t>5.</a:t>
                      </a:r>
                      <a:r>
                        <a:rPr kumimoji="1" lang="zh-TW" altLang="en-US" sz="2400" b="0" i="0" u="none" strike="noStrike" cap="none" normalizeH="0" baseline="0" dirty="0" smtClean="0">
                          <a:ln>
                            <a:noFill/>
                          </a:ln>
                          <a:solidFill>
                            <a:srgbClr val="000000"/>
                          </a:solidFill>
                          <a:effectLst/>
                          <a:latin typeface="微軟正黑體" pitchFamily="34" charset="-120"/>
                          <a:ea typeface="微軟正黑體" pitchFamily="34" charset="-120"/>
                        </a:rPr>
                        <a:t>櫃檯作業</a:t>
                      </a:r>
                      <a:endParaRPr kumimoji="1" lang="zh-TW" altLang="en-US" sz="2400" b="1" i="0" u="none" strike="noStrike" cap="none" normalizeH="0" baseline="0" dirty="0" smtClean="0">
                        <a:ln>
                          <a:noFill/>
                        </a:ln>
                        <a:solidFill>
                          <a:srgbClr val="262673"/>
                        </a:solidFill>
                        <a:effectLst/>
                        <a:latin typeface="微軟正黑體" pitchFamily="34" charset="-120"/>
                        <a:ea typeface="微軟正黑體" pitchFamily="34" charset="-120"/>
                      </a:endParaRPr>
                    </a:p>
                  </a:txBody>
                  <a:tcPr marL="84406" marR="84406"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 typeface="Wingdings" pitchFamily="2" charset="2"/>
                        <a:buNone/>
                        <a:tabLst/>
                      </a:pPr>
                      <a:r>
                        <a:rPr kumimoji="1"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rPr>
                        <a:t>64</a:t>
                      </a:r>
                      <a:endParaRPr kumimoji="1" lang="en-US" altLang="zh-TW" sz="2400" b="1" i="0" u="none" strike="noStrike" cap="none" normalizeH="0" baseline="0" dirty="0" smtClean="0">
                        <a:ln>
                          <a:noFill/>
                        </a:ln>
                        <a:solidFill>
                          <a:srgbClr val="262673"/>
                        </a:solidFill>
                        <a:effectLst/>
                        <a:latin typeface="微軟正黑體" pitchFamily="34" charset="-120"/>
                        <a:ea typeface="微軟正黑體" pitchFamily="34" charset="-120"/>
                      </a:endParaRPr>
                    </a:p>
                  </a:txBody>
                  <a:tcPr marL="84406" marR="84406"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20000"/>
                        </a:lnSpc>
                        <a:spcBef>
                          <a:spcPct val="20000"/>
                        </a:spcBef>
                        <a:spcAft>
                          <a:spcPct val="0"/>
                        </a:spcAft>
                        <a:buClrTx/>
                        <a:buSzTx/>
                        <a:buFont typeface="Wingdings" pitchFamily="2" charset="2"/>
                        <a:buNone/>
                        <a:tabLst/>
                      </a:pPr>
                      <a:r>
                        <a:rPr kumimoji="1"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rPr>
                        <a:t>6.</a:t>
                      </a:r>
                      <a:r>
                        <a:rPr kumimoji="1" lang="zh-TW" altLang="en-US" sz="2400" b="0" i="0" u="none" strike="noStrike" cap="none" normalizeH="0" baseline="0" dirty="0" smtClean="0">
                          <a:ln>
                            <a:noFill/>
                          </a:ln>
                          <a:solidFill>
                            <a:srgbClr val="000000"/>
                          </a:solidFill>
                          <a:effectLst/>
                          <a:latin typeface="微軟正黑體" pitchFamily="34" charset="-120"/>
                          <a:ea typeface="微軟正黑體" pitchFamily="34" charset="-120"/>
                        </a:rPr>
                        <a:t>顧客服務作業</a:t>
                      </a:r>
                      <a:endParaRPr kumimoji="1" lang="zh-TW" altLang="en-US" sz="2400" b="1" i="0" u="none" strike="noStrike" cap="none" normalizeH="0" baseline="0" dirty="0" smtClean="0">
                        <a:ln>
                          <a:noFill/>
                        </a:ln>
                        <a:solidFill>
                          <a:srgbClr val="262673"/>
                        </a:solidFill>
                        <a:effectLst/>
                        <a:latin typeface="微軟正黑體" pitchFamily="34" charset="-120"/>
                        <a:ea typeface="微軟正黑體" pitchFamily="34" charset="-120"/>
                      </a:endParaRPr>
                    </a:p>
                  </a:txBody>
                  <a:tcPr marL="84406" marR="84406"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 typeface="Wingdings" pitchFamily="2" charset="2"/>
                        <a:buNone/>
                        <a:tabLst/>
                      </a:pPr>
                      <a:r>
                        <a:rPr kumimoji="1"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rPr>
                        <a:t>142</a:t>
                      </a:r>
                      <a:endParaRPr kumimoji="1" lang="en-US" altLang="zh-TW" sz="2400" b="1" i="0" u="none" strike="noStrike" cap="none" normalizeH="0" baseline="0" dirty="0" smtClean="0">
                        <a:ln>
                          <a:noFill/>
                        </a:ln>
                        <a:solidFill>
                          <a:srgbClr val="262673"/>
                        </a:solidFill>
                        <a:effectLst/>
                        <a:latin typeface="微軟正黑體" pitchFamily="34" charset="-120"/>
                        <a:ea typeface="微軟正黑體" pitchFamily="34" charset="-120"/>
                      </a:endParaRPr>
                    </a:p>
                  </a:txBody>
                  <a:tcPr marL="84406" marR="84406"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20000"/>
                        </a:lnSpc>
                        <a:spcBef>
                          <a:spcPct val="20000"/>
                        </a:spcBef>
                        <a:spcAft>
                          <a:spcPct val="0"/>
                        </a:spcAft>
                        <a:buClrTx/>
                        <a:buSzTx/>
                        <a:buFont typeface="Wingdings" pitchFamily="2" charset="2"/>
                        <a:buNone/>
                        <a:tabLst/>
                      </a:pPr>
                      <a:r>
                        <a:rPr kumimoji="1"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rPr>
                        <a:t>7.</a:t>
                      </a:r>
                      <a:r>
                        <a:rPr kumimoji="1" lang="zh-TW" altLang="en-US" sz="2400" b="0" i="0" u="none" strike="noStrike" cap="none" normalizeH="0" baseline="0" dirty="0" smtClean="0">
                          <a:ln>
                            <a:noFill/>
                          </a:ln>
                          <a:solidFill>
                            <a:srgbClr val="000000"/>
                          </a:solidFill>
                          <a:effectLst/>
                          <a:latin typeface="微軟正黑體" pitchFamily="34" charset="-120"/>
                          <a:ea typeface="微軟正黑體" pitchFamily="34" charset="-120"/>
                        </a:rPr>
                        <a:t>簡易設備操作</a:t>
                      </a:r>
                      <a:endParaRPr kumimoji="1" lang="zh-TW" altLang="en-US" sz="2400" b="1" i="0" u="none" strike="noStrike" cap="none" normalizeH="0" baseline="0" dirty="0" smtClean="0">
                        <a:ln>
                          <a:noFill/>
                        </a:ln>
                        <a:solidFill>
                          <a:srgbClr val="262673"/>
                        </a:solidFill>
                        <a:effectLst/>
                        <a:latin typeface="微軟正黑體" pitchFamily="34" charset="-120"/>
                        <a:ea typeface="微軟正黑體" pitchFamily="34" charset="-120"/>
                      </a:endParaRPr>
                    </a:p>
                  </a:txBody>
                  <a:tcPr marL="84406" marR="84406"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 typeface="Wingdings" pitchFamily="2" charset="2"/>
                        <a:buNone/>
                        <a:tabLst/>
                      </a:pPr>
                      <a:r>
                        <a:rPr kumimoji="1"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rPr>
                        <a:t>71</a:t>
                      </a:r>
                      <a:endParaRPr kumimoji="1" lang="en-US" altLang="zh-TW" sz="2400" b="1" i="0" u="none" strike="noStrike" cap="none" normalizeH="0" baseline="0" dirty="0" smtClean="0">
                        <a:ln>
                          <a:noFill/>
                        </a:ln>
                        <a:solidFill>
                          <a:srgbClr val="262673"/>
                        </a:solidFill>
                        <a:effectLst/>
                        <a:latin typeface="微軟正黑體" pitchFamily="34" charset="-120"/>
                        <a:ea typeface="微軟正黑體" pitchFamily="34" charset="-120"/>
                      </a:endParaRPr>
                    </a:p>
                  </a:txBody>
                  <a:tcPr marL="84406" marR="84406"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20000"/>
                        </a:lnSpc>
                        <a:spcBef>
                          <a:spcPct val="20000"/>
                        </a:spcBef>
                        <a:spcAft>
                          <a:spcPct val="0"/>
                        </a:spcAft>
                        <a:buClrTx/>
                        <a:buSzTx/>
                        <a:buFont typeface="Wingdings" pitchFamily="2" charset="2"/>
                        <a:buNone/>
                        <a:tabLst/>
                      </a:pPr>
                      <a:r>
                        <a:rPr kumimoji="1"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rPr>
                        <a:t>8.</a:t>
                      </a:r>
                      <a:r>
                        <a:rPr kumimoji="1" lang="zh-TW" altLang="en-US" sz="2400" b="0" i="0" u="none" strike="noStrike" cap="none" normalizeH="0" baseline="0" dirty="0" smtClean="0">
                          <a:ln>
                            <a:noFill/>
                          </a:ln>
                          <a:solidFill>
                            <a:srgbClr val="000000"/>
                          </a:solidFill>
                          <a:effectLst/>
                          <a:latin typeface="微軟正黑體" pitchFamily="34" charset="-120"/>
                          <a:ea typeface="微軟正黑體" pitchFamily="34" charset="-120"/>
                        </a:rPr>
                        <a:t>安全衛生</a:t>
                      </a:r>
                      <a:endParaRPr kumimoji="1" lang="zh-TW" altLang="en-US" sz="2400" b="1" i="0" u="none" strike="noStrike" cap="none" normalizeH="0" baseline="0" dirty="0" smtClean="0">
                        <a:ln>
                          <a:noFill/>
                        </a:ln>
                        <a:solidFill>
                          <a:srgbClr val="262673"/>
                        </a:solidFill>
                        <a:effectLst/>
                        <a:latin typeface="微軟正黑體" pitchFamily="34" charset="-120"/>
                        <a:ea typeface="微軟正黑體" pitchFamily="34" charset="-120"/>
                      </a:endParaRPr>
                    </a:p>
                  </a:txBody>
                  <a:tcPr marL="84406" marR="84406"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 typeface="Wingdings" pitchFamily="2" charset="2"/>
                        <a:buNone/>
                        <a:tabLst/>
                      </a:pPr>
                      <a:r>
                        <a:rPr kumimoji="1"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rPr>
                        <a:t>85</a:t>
                      </a:r>
                      <a:endParaRPr kumimoji="1" lang="en-US" altLang="zh-TW" sz="2400" b="1" i="0" u="none" strike="noStrike" cap="none" normalizeH="0" baseline="0" dirty="0" smtClean="0">
                        <a:ln>
                          <a:noFill/>
                        </a:ln>
                        <a:solidFill>
                          <a:srgbClr val="262673"/>
                        </a:solidFill>
                        <a:effectLst/>
                        <a:latin typeface="微軟正黑體" pitchFamily="34" charset="-120"/>
                        <a:ea typeface="微軟正黑體" pitchFamily="34" charset="-120"/>
                      </a:endParaRPr>
                    </a:p>
                  </a:txBody>
                  <a:tcPr marL="84406" marR="84406"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20000"/>
                        </a:lnSpc>
                        <a:spcBef>
                          <a:spcPct val="20000"/>
                        </a:spcBef>
                        <a:spcAft>
                          <a:spcPct val="0"/>
                        </a:spcAft>
                        <a:buClrTx/>
                        <a:buSzTx/>
                        <a:buFont typeface="Wingdings" pitchFamily="2" charset="2"/>
                        <a:buNone/>
                        <a:tabLst/>
                      </a:pPr>
                      <a:r>
                        <a:rPr kumimoji="1"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rPr>
                        <a:t>9.</a:t>
                      </a:r>
                      <a:r>
                        <a:rPr kumimoji="1" lang="zh-TW" altLang="en-US" sz="2400" b="0" i="0" u="none" strike="noStrike" cap="none" normalizeH="0" baseline="0" dirty="0" smtClean="0">
                          <a:ln>
                            <a:noFill/>
                          </a:ln>
                          <a:solidFill>
                            <a:srgbClr val="000000"/>
                          </a:solidFill>
                          <a:effectLst/>
                          <a:latin typeface="微軟正黑體" pitchFamily="34" charset="-120"/>
                          <a:ea typeface="微軟正黑體" pitchFamily="34" charset="-120"/>
                        </a:rPr>
                        <a:t>職業道德</a:t>
                      </a:r>
                      <a:endParaRPr kumimoji="1" lang="zh-TW" altLang="en-US" sz="2400" b="1" i="0" u="none" strike="noStrike" cap="none" normalizeH="0" baseline="0" dirty="0" smtClean="0">
                        <a:ln>
                          <a:noFill/>
                        </a:ln>
                        <a:solidFill>
                          <a:srgbClr val="262673"/>
                        </a:solidFill>
                        <a:effectLst/>
                        <a:latin typeface="微軟正黑體" pitchFamily="34" charset="-120"/>
                        <a:ea typeface="微軟正黑體" pitchFamily="34" charset="-120"/>
                      </a:endParaRPr>
                    </a:p>
                  </a:txBody>
                  <a:tcPr marL="84406" marR="84406"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 typeface="Wingdings" pitchFamily="2" charset="2"/>
                        <a:buNone/>
                        <a:tabLst/>
                      </a:pPr>
                      <a:r>
                        <a:rPr kumimoji="1"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rPr>
                        <a:t>81</a:t>
                      </a:r>
                      <a:endParaRPr kumimoji="1" lang="en-US" altLang="zh-TW" sz="2400" b="1" i="0" u="none" strike="noStrike" cap="none" normalizeH="0" baseline="0" dirty="0" smtClean="0">
                        <a:ln>
                          <a:noFill/>
                        </a:ln>
                        <a:solidFill>
                          <a:srgbClr val="262673"/>
                        </a:solidFill>
                        <a:effectLst/>
                        <a:latin typeface="微軟正黑體" pitchFamily="34" charset="-120"/>
                        <a:ea typeface="微軟正黑體" pitchFamily="34" charset="-120"/>
                      </a:endParaRPr>
                    </a:p>
                  </a:txBody>
                  <a:tcPr marL="84406" marR="84406"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902" y="260648"/>
            <a:ext cx="8534400" cy="758952"/>
          </a:xfrm>
        </p:spPr>
        <p:txBody>
          <a:bodyPr/>
          <a:lstStyle/>
          <a:p>
            <a:r>
              <a:rPr lang="zh-TW" altLang="en-US" dirty="0" smtClean="0"/>
              <a:t>老師介紹</a:t>
            </a:r>
            <a:endParaRPr lang="zh-TW" altLang="en-US" dirty="0"/>
          </a:p>
        </p:txBody>
      </p:sp>
      <p:sp>
        <p:nvSpPr>
          <p:cNvPr id="3" name="投影片編號版面配置區 2"/>
          <p:cNvSpPr>
            <a:spLocks noGrp="1"/>
          </p:cNvSpPr>
          <p:nvPr>
            <p:ph type="sldNum" sz="quarter" idx="12"/>
          </p:nvPr>
        </p:nvSpPr>
        <p:spPr/>
        <p:txBody>
          <a:bodyPr/>
          <a:lstStyle/>
          <a:p>
            <a:fld id="{054B4BE0-05B5-4915-8EF7-E0DC9D192DAA}" type="slidenum">
              <a:rPr lang="zh-TW" altLang="en-US" smtClean="0"/>
              <a:pPr/>
              <a:t>2</a:t>
            </a:fld>
            <a:endParaRPr lang="zh-TW" altLang="en-US"/>
          </a:p>
        </p:txBody>
      </p:sp>
      <p:sp>
        <p:nvSpPr>
          <p:cNvPr id="7" name="文字方塊 6">
            <a:hlinkClick r:id="rId2" action="ppaction://hlinkfile"/>
          </p:cNvPr>
          <p:cNvSpPr txBox="1"/>
          <p:nvPr/>
        </p:nvSpPr>
        <p:spPr>
          <a:xfrm>
            <a:off x="2987824" y="5085184"/>
            <a:ext cx="3467616" cy="1231106"/>
          </a:xfrm>
          <a:prstGeom prst="rect">
            <a:avLst/>
          </a:prstGeom>
          <a:noFill/>
        </p:spPr>
        <p:txBody>
          <a:bodyPr wrap="none" rtlCol="0">
            <a:spAutoFit/>
          </a:bodyPr>
          <a:lstStyle/>
          <a:p>
            <a:pPr algn="ctr">
              <a:spcBef>
                <a:spcPts val="600"/>
              </a:spcBef>
              <a:spcAft>
                <a:spcPts val="600"/>
              </a:spcAft>
            </a:pPr>
            <a:r>
              <a:rPr lang="zh-TW" altLang="en-US" sz="3200" dirty="0" smtClean="0">
                <a:latin typeface="王漢宗綜藝體繁" pitchFamily="2" charset="-120"/>
                <a:ea typeface="王漢宗綜藝體繁" pitchFamily="2" charset="-120"/>
              </a:rPr>
              <a:t>高玉芬老師</a:t>
            </a:r>
            <a:endParaRPr lang="en-US" altLang="zh-TW" sz="3200" dirty="0" smtClean="0">
              <a:latin typeface="王漢宗綜藝體繁" pitchFamily="2" charset="-120"/>
              <a:ea typeface="王漢宗綜藝體繁" pitchFamily="2" charset="-120"/>
            </a:endParaRPr>
          </a:p>
          <a:p>
            <a:pPr algn="ctr">
              <a:spcBef>
                <a:spcPts val="600"/>
              </a:spcBef>
              <a:spcAft>
                <a:spcPts val="600"/>
              </a:spcAft>
            </a:pPr>
            <a:r>
              <a:rPr lang="zh-TW" altLang="en-US" sz="3200" dirty="0" smtClean="0">
                <a:latin typeface="王漢宗綜藝體繁" pitchFamily="2" charset="-120"/>
                <a:ea typeface="王漢宗綜藝體繁" pitchFamily="2" charset="-120"/>
              </a:rPr>
              <a:t>台北大學企管博士</a:t>
            </a:r>
            <a:endParaRPr lang="zh-TW" altLang="en-US" sz="3200" dirty="0">
              <a:latin typeface="王漢宗綜藝體繁" pitchFamily="2" charset="-120"/>
              <a:ea typeface="王漢宗綜藝體繁" pitchFamily="2" charset="-120"/>
            </a:endParaRPr>
          </a:p>
        </p:txBody>
      </p:sp>
      <p:pic>
        <p:nvPicPr>
          <p:cNvPr id="8" name="Picture 2" descr="裝飾性圖片"/>
          <p:cNvPicPr>
            <a:picLocks noChangeAspect="1" noChangeArrowheads="1"/>
          </p:cNvPicPr>
          <p:nvPr/>
        </p:nvPicPr>
        <p:blipFill>
          <a:blip r:embed="rId3" cstate="print"/>
          <a:srcRect/>
          <a:stretch>
            <a:fillRect/>
          </a:stretch>
        </p:blipFill>
        <p:spPr bwMode="auto">
          <a:xfrm>
            <a:off x="3131840" y="1628800"/>
            <a:ext cx="2718369" cy="3312368"/>
          </a:xfrm>
          <a:prstGeom prst="rect">
            <a:avLst/>
          </a:prstGeom>
          <a:noFill/>
          <a:ln w="9525">
            <a:noFill/>
            <a:miter lim="800000"/>
            <a:headEnd/>
            <a:tailEnd/>
          </a:ln>
        </p:spPr>
      </p:pic>
      <p:sp>
        <p:nvSpPr>
          <p:cNvPr id="4" name="頁尾版面配置區 3"/>
          <p:cNvSpPr>
            <a:spLocks noGrp="1"/>
          </p:cNvSpPr>
          <p:nvPr>
            <p:ph type="ftr" sz="quarter" idx="11"/>
          </p:nvPr>
        </p:nvSpPr>
        <p:spPr/>
        <p:txBody>
          <a:bodyPr/>
          <a:lstStyle/>
          <a:p>
            <a:endParaRPr lang="zh-TW"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投影片編號版面配置區 5"/>
          <p:cNvSpPr>
            <a:spLocks noGrp="1"/>
          </p:cNvSpPr>
          <p:nvPr>
            <p:ph type="sldNum" sz="quarter" idx="12"/>
          </p:nvPr>
        </p:nvSpPr>
        <p:spPr>
          <a:noFill/>
        </p:spPr>
        <p:txBody>
          <a:bodyPr/>
          <a:lstStyle/>
          <a:p>
            <a:fld id="{7AF2C25A-FE73-4A5C-8B6E-C45F9B5D433E}" type="slidenum">
              <a:rPr lang="en-US" altLang="zh-TW">
                <a:ea typeface="新細明體" charset="-120"/>
              </a:rPr>
              <a:pPr/>
              <a:t>20</a:t>
            </a:fld>
            <a:endParaRPr lang="en-US" altLang="zh-TW">
              <a:ea typeface="新細明體" charset="-120"/>
            </a:endParaRPr>
          </a:p>
        </p:txBody>
      </p:sp>
      <p:sp>
        <p:nvSpPr>
          <p:cNvPr id="4100" name="Rectangle 5"/>
          <p:cNvSpPr>
            <a:spLocks noChangeArrowheads="1"/>
          </p:cNvSpPr>
          <p:nvPr/>
        </p:nvSpPr>
        <p:spPr bwMode="auto">
          <a:xfrm>
            <a:off x="611560" y="1628800"/>
            <a:ext cx="8280400" cy="4752975"/>
          </a:xfrm>
          <a:prstGeom prst="rect">
            <a:avLst/>
          </a:prstGeom>
          <a:noFill/>
          <a:ln w="9525">
            <a:noFill/>
            <a:miter lim="800000"/>
            <a:headEnd/>
            <a:tailEnd/>
          </a:ln>
        </p:spPr>
        <p:txBody>
          <a:bodyPr/>
          <a:lstStyle/>
          <a:p>
            <a:pPr marL="342900" indent="-342900">
              <a:spcBef>
                <a:spcPct val="20000"/>
              </a:spcBef>
              <a:buClr>
                <a:srgbClr val="000000"/>
              </a:buClr>
            </a:pPr>
            <a:r>
              <a:rPr lang="en-US" altLang="zh-TW" sz="3200" dirty="0" smtClean="0">
                <a:latin typeface="微軟正黑體" pitchFamily="34" charset="-120"/>
                <a:ea typeface="微軟正黑體" pitchFamily="34" charset="-120"/>
              </a:rPr>
              <a:t>1</a:t>
            </a:r>
            <a:r>
              <a:rPr lang="en-US" altLang="zh-TW" sz="3200" dirty="0">
                <a:latin typeface="微軟正黑體" pitchFamily="34" charset="-120"/>
                <a:ea typeface="微軟正黑體" pitchFamily="34" charset="-120"/>
              </a:rPr>
              <a:t>.</a:t>
            </a:r>
            <a:r>
              <a:rPr lang="zh-TW" altLang="en-US" sz="3200" dirty="0">
                <a:latin typeface="微軟正黑體" pitchFamily="34" charset="-120"/>
                <a:ea typeface="微軟正黑體" pitchFamily="34" charset="-120"/>
              </a:rPr>
              <a:t>零售概論（難）</a:t>
            </a:r>
            <a:r>
              <a:rPr lang="en-US" altLang="zh-TW" sz="3200" dirty="0">
                <a:latin typeface="微軟正黑體" pitchFamily="34" charset="-120"/>
                <a:ea typeface="微軟正黑體" pitchFamily="34" charset="-120"/>
              </a:rPr>
              <a:t>2.</a:t>
            </a:r>
            <a:r>
              <a:rPr lang="zh-TW" altLang="en-US" sz="3200" dirty="0">
                <a:latin typeface="微軟正黑體" pitchFamily="34" charset="-120"/>
                <a:ea typeface="微軟正黑體" pitchFamily="34" charset="-120"/>
              </a:rPr>
              <a:t>門市行政（難）</a:t>
            </a:r>
          </a:p>
          <a:p>
            <a:pPr marL="342900" indent="-342900">
              <a:spcBef>
                <a:spcPct val="20000"/>
              </a:spcBef>
              <a:buClr>
                <a:srgbClr val="000000"/>
              </a:buClr>
            </a:pPr>
            <a:r>
              <a:rPr lang="en-US" altLang="zh-TW" sz="3200" dirty="0">
                <a:latin typeface="微軟正黑體" pitchFamily="34" charset="-120"/>
                <a:ea typeface="微軟正黑體" pitchFamily="34" charset="-120"/>
              </a:rPr>
              <a:t>3.</a:t>
            </a:r>
            <a:r>
              <a:rPr lang="zh-TW" altLang="en-US" sz="3200" dirty="0">
                <a:latin typeface="微軟正黑體" pitchFamily="34" charset="-120"/>
                <a:ea typeface="微軟正黑體" pitchFamily="34" charset="-120"/>
              </a:rPr>
              <a:t>門市清潔（易）</a:t>
            </a:r>
            <a:r>
              <a:rPr lang="en-US" altLang="zh-TW" sz="3200" dirty="0">
                <a:latin typeface="微軟正黑體" pitchFamily="34" charset="-120"/>
                <a:ea typeface="微軟正黑體" pitchFamily="34" charset="-120"/>
              </a:rPr>
              <a:t>4.</a:t>
            </a:r>
            <a:r>
              <a:rPr lang="zh-TW" altLang="en-US" sz="3200" dirty="0">
                <a:latin typeface="微軟正黑體" pitchFamily="34" charset="-120"/>
                <a:ea typeface="微軟正黑體" pitchFamily="34" charset="-120"/>
              </a:rPr>
              <a:t>商品處理作業（中）</a:t>
            </a:r>
          </a:p>
          <a:p>
            <a:pPr marL="342900" indent="-342900">
              <a:spcBef>
                <a:spcPct val="20000"/>
              </a:spcBef>
              <a:buClr>
                <a:srgbClr val="000000"/>
              </a:buClr>
            </a:pPr>
            <a:r>
              <a:rPr lang="en-US" altLang="zh-TW" sz="3200" dirty="0">
                <a:latin typeface="微軟正黑體" pitchFamily="34" charset="-120"/>
                <a:ea typeface="微軟正黑體" pitchFamily="34" charset="-120"/>
              </a:rPr>
              <a:t>5.</a:t>
            </a:r>
            <a:r>
              <a:rPr lang="zh-TW" altLang="en-US" sz="3200" dirty="0">
                <a:latin typeface="微軟正黑體" pitchFamily="34" charset="-120"/>
                <a:ea typeface="微軟正黑體" pitchFamily="34" charset="-120"/>
              </a:rPr>
              <a:t>櫃臺作業（中）</a:t>
            </a:r>
            <a:r>
              <a:rPr lang="en-US" altLang="zh-TW" sz="3200" dirty="0">
                <a:latin typeface="微軟正黑體" pitchFamily="34" charset="-120"/>
                <a:ea typeface="微軟正黑體" pitchFamily="34" charset="-120"/>
              </a:rPr>
              <a:t>6.</a:t>
            </a:r>
            <a:r>
              <a:rPr lang="zh-TW" altLang="en-US" sz="3200" dirty="0">
                <a:latin typeface="微軟正黑體" pitchFamily="34" charset="-120"/>
                <a:ea typeface="微軟正黑體" pitchFamily="34" charset="-120"/>
              </a:rPr>
              <a:t>顧客服務作業（中）</a:t>
            </a:r>
          </a:p>
          <a:p>
            <a:pPr marL="342900" indent="-342900">
              <a:spcBef>
                <a:spcPct val="20000"/>
              </a:spcBef>
              <a:buClr>
                <a:srgbClr val="000000"/>
              </a:buClr>
            </a:pPr>
            <a:r>
              <a:rPr lang="en-US" altLang="zh-TW" sz="3200" dirty="0">
                <a:latin typeface="微軟正黑體" pitchFamily="34" charset="-120"/>
                <a:ea typeface="微軟正黑體" pitchFamily="34" charset="-120"/>
              </a:rPr>
              <a:t>7.</a:t>
            </a:r>
            <a:r>
              <a:rPr lang="zh-TW" altLang="en-US" sz="3200" dirty="0">
                <a:latin typeface="微軟正黑體" pitchFamily="34" charset="-120"/>
                <a:ea typeface="微軟正黑體" pitchFamily="34" charset="-120"/>
              </a:rPr>
              <a:t>簡易設備操作</a:t>
            </a:r>
            <a:r>
              <a:rPr lang="zh-TW" altLang="en-US" sz="3200" dirty="0" smtClean="0">
                <a:latin typeface="微軟正黑體" pitchFamily="34" charset="-120"/>
                <a:ea typeface="微軟正黑體" pitchFamily="34" charset="-120"/>
              </a:rPr>
              <a:t>（難） </a:t>
            </a:r>
            <a:endParaRPr lang="zh-TW" altLang="en-US" sz="3200" dirty="0">
              <a:latin typeface="微軟正黑體" pitchFamily="34" charset="-120"/>
              <a:ea typeface="微軟正黑體" pitchFamily="34" charset="-120"/>
            </a:endParaRPr>
          </a:p>
          <a:p>
            <a:pPr marL="342900" indent="-342900">
              <a:spcBef>
                <a:spcPct val="20000"/>
              </a:spcBef>
              <a:buClr>
                <a:srgbClr val="000000"/>
              </a:buClr>
            </a:pPr>
            <a:r>
              <a:rPr lang="en-US" altLang="zh-TW" sz="3200" dirty="0">
                <a:latin typeface="微軟正黑體" pitchFamily="34" charset="-120"/>
                <a:ea typeface="微軟正黑體" pitchFamily="34" charset="-120"/>
              </a:rPr>
              <a:t>8.</a:t>
            </a:r>
            <a:r>
              <a:rPr lang="zh-TW" altLang="en-US" sz="3200" dirty="0">
                <a:latin typeface="微軟正黑體" pitchFamily="34" charset="-120"/>
                <a:ea typeface="微軟正黑體" pitchFamily="34" charset="-120"/>
              </a:rPr>
              <a:t>環境及安全衛生作業（易）</a:t>
            </a:r>
          </a:p>
          <a:p>
            <a:pPr marL="342900" indent="-342900">
              <a:spcBef>
                <a:spcPct val="20000"/>
              </a:spcBef>
              <a:buClr>
                <a:srgbClr val="000000"/>
              </a:buClr>
            </a:pPr>
            <a:r>
              <a:rPr lang="en-US" altLang="zh-TW" sz="3200" dirty="0">
                <a:latin typeface="微軟正黑體" pitchFamily="34" charset="-120"/>
                <a:ea typeface="微軟正黑體" pitchFamily="34" charset="-120"/>
              </a:rPr>
              <a:t>9.</a:t>
            </a:r>
            <a:r>
              <a:rPr lang="zh-TW" altLang="en-US" sz="3200" dirty="0">
                <a:latin typeface="微軟正黑體" pitchFamily="34" charset="-120"/>
                <a:ea typeface="微軟正黑體" pitchFamily="34" charset="-120"/>
              </a:rPr>
              <a:t>職業道德（最簡單）</a:t>
            </a:r>
            <a:endParaRPr lang="en-US" altLang="zh-TW" sz="3200" dirty="0">
              <a:latin typeface="微軟正黑體" pitchFamily="34" charset="-120"/>
              <a:ea typeface="微軟正黑體" pitchFamily="34" charset="-120"/>
            </a:endParaRPr>
          </a:p>
        </p:txBody>
      </p:sp>
      <p:sp>
        <p:nvSpPr>
          <p:cNvPr id="5" name="標題 4"/>
          <p:cNvSpPr>
            <a:spLocks noGrp="1"/>
          </p:cNvSpPr>
          <p:nvPr>
            <p:ph type="title"/>
          </p:nvPr>
        </p:nvSpPr>
        <p:spPr>
          <a:xfrm>
            <a:off x="333574" y="260648"/>
            <a:ext cx="8534400" cy="758952"/>
          </a:xfrm>
        </p:spPr>
        <p:txBody>
          <a:bodyPr>
            <a:normAutofit/>
          </a:bodyPr>
          <a:lstStyle/>
          <a:p>
            <a:r>
              <a:rPr lang="zh-TW" altLang="en-US" b="1" dirty="0" smtClean="0">
                <a:latin typeface="王漢宗綜藝體繁" pitchFamily="2" charset="-120"/>
                <a:ea typeface="王漢宗綜藝體繁" pitchFamily="2" charset="-120"/>
              </a:rPr>
              <a:t>學科考試試題</a:t>
            </a:r>
            <a:r>
              <a:rPr lang="zh-TW" altLang="en-US" b="1" dirty="0" smtClean="0">
                <a:solidFill>
                  <a:srgbClr val="003399"/>
                </a:solidFill>
                <a:latin typeface="王漢宗綜藝體繁" pitchFamily="2" charset="-120"/>
                <a:ea typeface="王漢宗綜藝體繁" pitchFamily="2" charset="-120"/>
              </a:rPr>
              <a:t>共</a:t>
            </a:r>
            <a:r>
              <a:rPr lang="en-US" altLang="zh-TW" b="1" dirty="0" smtClean="0">
                <a:solidFill>
                  <a:srgbClr val="003399"/>
                </a:solidFill>
                <a:latin typeface="王漢宗綜藝體繁" pitchFamily="2" charset="-120"/>
                <a:ea typeface="王漢宗綜藝體繁" pitchFamily="2" charset="-120"/>
              </a:rPr>
              <a:t>837</a:t>
            </a:r>
            <a:r>
              <a:rPr lang="zh-TW" altLang="en-US" b="1" dirty="0" smtClean="0">
                <a:solidFill>
                  <a:srgbClr val="003399"/>
                </a:solidFill>
                <a:latin typeface="王漢宗綜藝體繁" pitchFamily="2" charset="-120"/>
                <a:ea typeface="王漢宗綜藝體繁" pitchFamily="2" charset="-120"/>
              </a:rPr>
              <a:t>題</a:t>
            </a:r>
            <a:r>
              <a:rPr lang="zh-TW" altLang="en-US" b="1" dirty="0" smtClean="0">
                <a:latin typeface="王漢宗綜藝體繁" pitchFamily="2" charset="-120"/>
                <a:ea typeface="王漢宗綜藝體繁" pitchFamily="2" charset="-120"/>
              </a:rPr>
              <a:t>內容</a:t>
            </a:r>
            <a:endParaRPr lang="zh-TW" altLang="en-US" b="1" dirty="0">
              <a:latin typeface="王漢宗綜藝體繁" pitchFamily="2" charset="-120"/>
              <a:ea typeface="王漢宗綜藝體繁" pitchFamily="2" charset="-120"/>
            </a:endParaRPr>
          </a:p>
        </p:txBody>
      </p:sp>
      <p:sp>
        <p:nvSpPr>
          <p:cNvPr id="2" name="頁尾版面配置區 1"/>
          <p:cNvSpPr>
            <a:spLocks noGrp="1"/>
          </p:cNvSpPr>
          <p:nvPr>
            <p:ph type="ftr" sz="quarter" idx="11"/>
          </p:nvPr>
        </p:nvSpPr>
        <p:spPr/>
        <p:txBody>
          <a:bodyPr/>
          <a:lstStyle/>
          <a:p>
            <a:endParaRPr lang="zh-TW"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編號版面配置區 5"/>
          <p:cNvSpPr>
            <a:spLocks noGrp="1"/>
          </p:cNvSpPr>
          <p:nvPr>
            <p:ph type="sldNum" sz="quarter" idx="12"/>
          </p:nvPr>
        </p:nvSpPr>
        <p:spPr>
          <a:noFill/>
        </p:spPr>
        <p:txBody>
          <a:bodyPr/>
          <a:lstStyle/>
          <a:p>
            <a:fld id="{BC94731C-8D25-4DF8-B929-6B3DB294E0FC}" type="slidenum">
              <a:rPr lang="en-US" altLang="zh-TW">
                <a:ea typeface="新細明體" charset="-120"/>
              </a:rPr>
              <a:pPr/>
              <a:t>21</a:t>
            </a:fld>
            <a:endParaRPr lang="en-US" altLang="zh-TW">
              <a:ea typeface="新細明體" charset="-120"/>
            </a:endParaRPr>
          </a:p>
        </p:txBody>
      </p:sp>
      <p:sp>
        <p:nvSpPr>
          <p:cNvPr id="13315" name="Rectangle 2"/>
          <p:cNvSpPr>
            <a:spLocks noGrp="1" noChangeArrowheads="1"/>
          </p:cNvSpPr>
          <p:nvPr>
            <p:ph type="title"/>
          </p:nvPr>
        </p:nvSpPr>
        <p:spPr/>
        <p:txBody>
          <a:bodyPr/>
          <a:lstStyle/>
          <a:p>
            <a:pPr eaLnBrk="1" hangingPunct="1"/>
            <a:r>
              <a:rPr lang="zh-TW" altLang="en-US" dirty="0" smtClean="0">
                <a:latin typeface="王漢宗綜藝體繁" pitchFamily="2" charset="-120"/>
                <a:ea typeface="王漢宗綜藝體繁" pitchFamily="2" charset="-120"/>
              </a:rPr>
              <a:t>關鍵記憶法：依常理推斷</a:t>
            </a:r>
          </a:p>
        </p:txBody>
      </p:sp>
      <p:sp>
        <p:nvSpPr>
          <p:cNvPr id="13316" name="Rectangle 3"/>
          <p:cNvSpPr>
            <a:spLocks noGrp="1" noChangeArrowheads="1"/>
          </p:cNvSpPr>
          <p:nvPr>
            <p:ph type="body" idx="1"/>
          </p:nvPr>
        </p:nvSpPr>
        <p:spPr>
          <a:xfrm>
            <a:off x="539552" y="1844824"/>
            <a:ext cx="8352928" cy="4941887"/>
          </a:xfrm>
        </p:spPr>
        <p:txBody>
          <a:bodyPr/>
          <a:lstStyle/>
          <a:p>
            <a:pPr eaLnBrk="1" hangingPunct="1">
              <a:lnSpc>
                <a:spcPct val="90000"/>
              </a:lnSpc>
              <a:buFontTx/>
              <a:buNone/>
            </a:pP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所有的職業道德問題皆可以推論得知答案，這對學來說相當容易。</a:t>
            </a:r>
          </a:p>
          <a:p>
            <a:pPr eaLnBrk="1" hangingPunct="1">
              <a:lnSpc>
                <a:spcPct val="90000"/>
              </a:lnSpc>
              <a:buFontTx/>
              <a:buNone/>
            </a:pPr>
            <a:r>
              <a:rPr lang="en-US" altLang="zh-TW"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商品服務與顧客對話的相關問題也可以用常理來推論。</a:t>
            </a:r>
          </a:p>
          <a:p>
            <a:pPr eaLnBrk="1" hangingPunct="1">
              <a:lnSpc>
                <a:spcPct val="90000"/>
              </a:lnSpc>
              <a:buFontTx/>
              <a:buNone/>
            </a:pPr>
            <a:r>
              <a:rPr lang="en-US" altLang="zh-TW" dirty="0" smtClean="0">
                <a:latin typeface="微軟正黑體" pitchFamily="34" charset="-120"/>
                <a:ea typeface="微軟正黑體" pitchFamily="34" charset="-120"/>
              </a:rPr>
              <a:t>3.</a:t>
            </a:r>
            <a:r>
              <a:rPr lang="zh-TW" altLang="en-US" dirty="0" smtClean="0">
                <a:latin typeface="微軟正黑體" pitchFamily="34" charset="-120"/>
                <a:ea typeface="微軟正黑體" pitchFamily="34" charset="-120"/>
              </a:rPr>
              <a:t>危機處理的方是也可以用此方法來推論。</a:t>
            </a:r>
          </a:p>
          <a:p>
            <a:pPr eaLnBrk="1" hangingPunct="1">
              <a:lnSpc>
                <a:spcPct val="90000"/>
              </a:lnSpc>
              <a:buFontTx/>
              <a:buNone/>
            </a:pPr>
            <a:r>
              <a:rPr lang="en-US" altLang="zh-TW" dirty="0" smtClean="0">
                <a:latin typeface="微軟正黑體" pitchFamily="34" charset="-120"/>
                <a:ea typeface="微軟正黑體" pitchFamily="34" charset="-120"/>
              </a:rPr>
              <a:t>4.</a:t>
            </a:r>
            <a:r>
              <a:rPr lang="zh-TW" altLang="en-US" dirty="0" smtClean="0">
                <a:latin typeface="微軟正黑體" pitchFamily="34" charset="-120"/>
                <a:ea typeface="微軟正黑體" pitchFamily="34" charset="-120"/>
              </a:rPr>
              <a:t>學科試題中扣除掉相當專業的學理問題</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例如：</a:t>
            </a:r>
            <a:r>
              <a:rPr lang="en-US" altLang="zh-TW" dirty="0" smtClean="0">
                <a:latin typeface="微軟正黑體" pitchFamily="34" charset="-120"/>
                <a:ea typeface="微軟正黑體" pitchFamily="34" charset="-120"/>
              </a:rPr>
              <a:t>5S</a:t>
            </a:r>
            <a:r>
              <a:rPr lang="zh-TW" altLang="en-US" dirty="0" smtClean="0">
                <a:latin typeface="微軟正黑體" pitchFamily="34" charset="-120"/>
                <a:ea typeface="微軟正黑體" pitchFamily="34" charset="-120"/>
              </a:rPr>
              <a:t>、零售概論等等</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，其實很多問題只要唸過了其實不難懂，但基於教學的原則還是建議各位老師自己要先搞清楚並且用實際例子舉例讓學生瞭解會更好。</a:t>
            </a:r>
          </a:p>
        </p:txBody>
      </p:sp>
      <p:sp>
        <p:nvSpPr>
          <p:cNvPr id="2" name="頁尾版面配置區 1"/>
          <p:cNvSpPr>
            <a:spLocks noGrp="1"/>
          </p:cNvSpPr>
          <p:nvPr>
            <p:ph type="ftr" sz="quarter" idx="11"/>
          </p:nvPr>
        </p:nvSpPr>
        <p:spPr/>
        <p:txBody>
          <a:bodyPr/>
          <a:lstStyle/>
          <a:p>
            <a:endParaRPr lang="zh-TW"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42875"/>
            <a:ext cx="8219256" cy="909861"/>
          </a:xfrm>
        </p:spPr>
        <p:txBody>
          <a:bodyPr>
            <a:normAutofit/>
          </a:bodyPr>
          <a:lstStyle/>
          <a:p>
            <a:r>
              <a:rPr lang="zh-TW" altLang="en-US" dirty="0" smtClean="0"/>
              <a:t>不要小看自己</a:t>
            </a:r>
            <a:endParaRPr lang="zh-TW" altLang="en-US" dirty="0"/>
          </a:p>
        </p:txBody>
      </p:sp>
      <p:sp>
        <p:nvSpPr>
          <p:cNvPr id="3" name="投影片編號版面配置區 2"/>
          <p:cNvSpPr>
            <a:spLocks noGrp="1"/>
          </p:cNvSpPr>
          <p:nvPr>
            <p:ph type="sldNum" sz="quarter" idx="12"/>
          </p:nvPr>
        </p:nvSpPr>
        <p:spPr/>
        <p:txBody>
          <a:bodyPr/>
          <a:lstStyle/>
          <a:p>
            <a:fld id="{054B4BE0-05B5-4915-8EF7-E0DC9D192DAA}" type="slidenum">
              <a:rPr lang="zh-TW" altLang="en-US" smtClean="0"/>
              <a:pPr/>
              <a:t>22</a:t>
            </a:fld>
            <a:endParaRPr lang="zh-TW" altLang="en-US"/>
          </a:p>
        </p:txBody>
      </p:sp>
      <p:pic>
        <p:nvPicPr>
          <p:cNvPr id="16387" name="Picture 3" descr="http://www.sznews.com/tech/images/attachement/bmp/site3/20090702/001aa0e28af90bb6b98754.bmp">
            <a:hlinkClick r:id="rId2" action="ppaction://hlinkfile"/>
          </p:cNvPr>
          <p:cNvPicPr>
            <a:picLocks noChangeAspect="1" noChangeArrowheads="1"/>
          </p:cNvPicPr>
          <p:nvPr/>
        </p:nvPicPr>
        <p:blipFill>
          <a:blip r:embed="rId3" cstate="print"/>
          <a:srcRect/>
          <a:stretch>
            <a:fillRect/>
          </a:stretch>
        </p:blipFill>
        <p:spPr bwMode="auto">
          <a:xfrm>
            <a:off x="1619672" y="1340768"/>
            <a:ext cx="5328592" cy="35523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圓角矩形 11"/>
          <p:cNvSpPr/>
          <p:nvPr/>
        </p:nvSpPr>
        <p:spPr>
          <a:xfrm>
            <a:off x="1115616" y="5229200"/>
            <a:ext cx="7272808" cy="108012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4000" dirty="0" smtClean="0">
                <a:latin typeface="華康儷粗圓(P)" pitchFamily="34" charset="-120"/>
                <a:ea typeface="華康儷粗圓(P)" pitchFamily="34" charset="-120"/>
              </a:rPr>
              <a:t>只要我願意 沒有甚麼達不成的</a:t>
            </a:r>
            <a:endParaRPr lang="zh-TW" altLang="en-US" sz="4000" dirty="0">
              <a:latin typeface="華康儷粗圓(P)" pitchFamily="34" charset="-120"/>
              <a:ea typeface="華康儷粗圓(P)" pitchFamily="34" charset="-120"/>
            </a:endParaRPr>
          </a:p>
        </p:txBody>
      </p:sp>
      <p:sp>
        <p:nvSpPr>
          <p:cNvPr id="4" name="頁尾版面配置區 3"/>
          <p:cNvSpPr>
            <a:spLocks noGrp="1"/>
          </p:cNvSpPr>
          <p:nvPr>
            <p:ph type="ftr" sz="quarter" idx="11"/>
          </p:nvPr>
        </p:nvSpPr>
        <p:spPr/>
        <p:txBody>
          <a:bodyPr/>
          <a:lstStyle/>
          <a:p>
            <a:endParaRPr lang="zh-TW"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zh-TW" b="1" dirty="0" smtClean="0">
                <a:latin typeface="王漢宗綜藝體繁" pitchFamily="2" charset="-120"/>
                <a:ea typeface="王漢宗綜藝體繁" pitchFamily="2" charset="-120"/>
              </a:rPr>
              <a:t>門市服務</a:t>
            </a:r>
            <a:r>
              <a:rPr lang="zh-TW" altLang="en-US" b="1" dirty="0" smtClean="0">
                <a:latin typeface="王漢宗綜藝體繁" pitchFamily="2" charset="-120"/>
                <a:ea typeface="王漢宗綜藝體繁" pitchFamily="2" charset="-120"/>
              </a:rPr>
              <a:t>丙</a:t>
            </a:r>
            <a:r>
              <a:rPr lang="zh-TW" altLang="zh-TW" b="1" dirty="0" smtClean="0">
                <a:latin typeface="王漢宗綜藝體繁" pitchFamily="2" charset="-120"/>
                <a:ea typeface="王漢宗綜藝體繁" pitchFamily="2" charset="-120"/>
              </a:rPr>
              <a:t>級</a:t>
            </a:r>
            <a:r>
              <a:rPr lang="zh-TW" altLang="en-US" b="1" dirty="0" smtClean="0">
                <a:solidFill>
                  <a:srgbClr val="C00000"/>
                </a:solidFill>
                <a:latin typeface="王漢宗綜藝體繁" pitchFamily="2" charset="-120"/>
                <a:ea typeface="王漢宗綜藝體繁" pitchFamily="2" charset="-120"/>
              </a:rPr>
              <a:t>術科</a:t>
            </a:r>
            <a:r>
              <a:rPr lang="zh-TW" altLang="en-US" b="1" dirty="0" smtClean="0">
                <a:latin typeface="王漢宗綜藝體繁" pitchFamily="2" charset="-120"/>
                <a:ea typeface="王漢宗綜藝體繁" pitchFamily="2" charset="-120"/>
              </a:rPr>
              <a:t>測試共三站</a:t>
            </a:r>
            <a:endParaRPr lang="zh-TW" altLang="en-US" b="1" dirty="0">
              <a:latin typeface="王漢宗綜藝體繁" pitchFamily="2" charset="-120"/>
              <a:ea typeface="王漢宗綜藝體繁" pitchFamily="2" charset="-120"/>
            </a:endParaRPr>
          </a:p>
        </p:txBody>
      </p:sp>
      <p:sp>
        <p:nvSpPr>
          <p:cNvPr id="5" name="內容版面配置區 4"/>
          <p:cNvSpPr>
            <a:spLocks noGrp="1"/>
          </p:cNvSpPr>
          <p:nvPr>
            <p:ph idx="1"/>
          </p:nvPr>
        </p:nvSpPr>
        <p:spPr>
          <a:xfrm>
            <a:off x="323528" y="1700808"/>
            <a:ext cx="8503920" cy="4572000"/>
          </a:xfrm>
        </p:spPr>
        <p:txBody>
          <a:bodyPr>
            <a:normAutofit lnSpcReduction="10000"/>
          </a:bodyPr>
          <a:lstStyle/>
          <a:p>
            <a:r>
              <a:rPr lang="zh-TW" altLang="en-US" dirty="0" smtClean="0">
                <a:latin typeface="微軟正黑體" pitchFamily="34" charset="-120"/>
                <a:ea typeface="微軟正黑體" pitchFamily="34" charset="-120"/>
              </a:rPr>
              <a:t>第一站（筆試）：專業技能評量、賣場應對及店務評核（佔比：</a:t>
            </a:r>
            <a:r>
              <a:rPr lang="en-US" altLang="zh-TW" dirty="0" smtClean="0">
                <a:solidFill>
                  <a:srgbClr val="FF0000"/>
                </a:solidFill>
                <a:latin typeface="微軟正黑體" pitchFamily="34" charset="-120"/>
                <a:ea typeface="微軟正黑體" pitchFamily="34" charset="-120"/>
              </a:rPr>
              <a:t>40%</a:t>
            </a:r>
            <a:r>
              <a:rPr lang="zh-TW" altLang="en-US"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a:t>
            </a:r>
          </a:p>
          <a:p>
            <a:r>
              <a:rPr lang="zh-TW" altLang="en-US" dirty="0" smtClean="0">
                <a:latin typeface="微軟正黑體" pitchFamily="34" charset="-120"/>
                <a:ea typeface="微軟正黑體" pitchFamily="34" charset="-120"/>
              </a:rPr>
              <a:t>第二站：櫃檯作業（佔比：</a:t>
            </a:r>
            <a:r>
              <a:rPr lang="en-US" altLang="zh-TW" dirty="0" smtClean="0">
                <a:solidFill>
                  <a:srgbClr val="FF0000"/>
                </a:solidFill>
                <a:latin typeface="微軟正黑體" pitchFamily="34" charset="-120"/>
                <a:ea typeface="微軟正黑體" pitchFamily="34" charset="-120"/>
              </a:rPr>
              <a:t>35%</a:t>
            </a:r>
            <a:r>
              <a:rPr lang="zh-TW" altLang="en-US"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a:t>
            </a:r>
          </a:p>
          <a:p>
            <a:r>
              <a:rPr lang="zh-TW" altLang="en-US" dirty="0" smtClean="0">
                <a:latin typeface="微軟正黑體" pitchFamily="34" charset="-120"/>
                <a:ea typeface="微軟正黑體" pitchFamily="34" charset="-120"/>
              </a:rPr>
              <a:t>第三站：清潔作業（佔比：</a:t>
            </a:r>
            <a:r>
              <a:rPr lang="en-US" altLang="zh-TW" dirty="0" smtClean="0">
                <a:solidFill>
                  <a:srgbClr val="FF0000"/>
                </a:solidFill>
                <a:latin typeface="微軟正黑體" pitchFamily="34" charset="-120"/>
                <a:ea typeface="微軟正黑體" pitchFamily="34" charset="-120"/>
              </a:rPr>
              <a:t>25%</a:t>
            </a:r>
            <a:r>
              <a:rPr lang="zh-TW" altLang="en-US" dirty="0" smtClean="0">
                <a:latin typeface="微軟正黑體" pitchFamily="34" charset="-120"/>
                <a:ea typeface="微軟正黑體" pitchFamily="34" charset="-120"/>
              </a:rPr>
              <a:t>）。</a:t>
            </a:r>
          </a:p>
          <a:p>
            <a:endParaRPr lang="zh-TW" altLang="en-US"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每站得分乘以配分比率後，為該站成績，每站加總後的成績算至小數第二位，小數第三位（含）以後皆無條件捨去，總成績</a:t>
            </a:r>
            <a:r>
              <a:rPr lang="en-US" altLang="zh-TW" sz="5400" dirty="0" smtClean="0">
                <a:solidFill>
                  <a:srgbClr val="FF0000"/>
                </a:solidFill>
                <a:latin typeface="微軟正黑體" pitchFamily="34" charset="-120"/>
                <a:ea typeface="微軟正黑體" pitchFamily="34" charset="-120"/>
              </a:rPr>
              <a:t>60</a:t>
            </a:r>
            <a:r>
              <a:rPr lang="en-US" altLang="zh-TW" dirty="0" smtClean="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分（含）以上者為及格，</a:t>
            </a:r>
            <a:r>
              <a:rPr lang="zh-TW" altLang="en-US" dirty="0" smtClean="0">
                <a:solidFill>
                  <a:srgbClr val="FF0000"/>
                </a:solidFill>
                <a:latin typeface="微軟正黑體" pitchFamily="34" charset="-120"/>
                <a:ea typeface="微軟正黑體" pitchFamily="34" charset="-120"/>
              </a:rPr>
              <a:t>任何一站成績評定為”</a:t>
            </a:r>
            <a:r>
              <a:rPr lang="en-US" altLang="zh-TW" dirty="0" smtClean="0">
                <a:solidFill>
                  <a:srgbClr val="FF0000"/>
                </a:solidFill>
                <a:latin typeface="微軟正黑體" pitchFamily="34" charset="-120"/>
                <a:ea typeface="微軟正黑體" pitchFamily="34" charset="-120"/>
              </a:rPr>
              <a:t>0”</a:t>
            </a:r>
            <a:r>
              <a:rPr lang="zh-TW" altLang="en-US" dirty="0" smtClean="0">
                <a:solidFill>
                  <a:srgbClr val="FF0000"/>
                </a:solidFill>
                <a:latin typeface="微軟正黑體" pitchFamily="34" charset="-120"/>
                <a:ea typeface="微軟正黑體" pitchFamily="34" charset="-120"/>
              </a:rPr>
              <a:t>分者，測試以不及格論</a:t>
            </a:r>
            <a:r>
              <a:rPr lang="zh-TW" altLang="en-US" dirty="0" smtClean="0">
                <a:latin typeface="微軟正黑體" pitchFamily="34" charset="-120"/>
                <a:ea typeface="微軟正黑體" pitchFamily="34" charset="-120"/>
              </a:rPr>
              <a:t>。</a:t>
            </a:r>
          </a:p>
          <a:p>
            <a:endParaRPr lang="zh-TW" altLang="en-US" dirty="0">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fld id="{054B4BE0-05B5-4915-8EF7-E0DC9D192DAA}" type="slidenum">
              <a:rPr lang="zh-TW" altLang="en-US" smtClean="0"/>
              <a:pPr/>
              <a:t>23</a:t>
            </a:fld>
            <a:endParaRPr lang="zh-TW" altLang="en-US"/>
          </a:p>
        </p:txBody>
      </p:sp>
      <p:sp>
        <p:nvSpPr>
          <p:cNvPr id="3" name="頁尾版面配置區 2"/>
          <p:cNvSpPr>
            <a:spLocks noGrp="1"/>
          </p:cNvSpPr>
          <p:nvPr>
            <p:ph type="ftr" sz="quarter" idx="11"/>
          </p:nvPr>
        </p:nvSpPr>
        <p:spPr/>
        <p:txBody>
          <a:bodyPr/>
          <a:lstStyle/>
          <a:p>
            <a:endParaRPr lang="zh-TW"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9" name="Rectangle 17"/>
          <p:cNvSpPr>
            <a:spLocks noGrp="1" noChangeArrowheads="1"/>
          </p:cNvSpPr>
          <p:nvPr>
            <p:ph type="title"/>
          </p:nvPr>
        </p:nvSpPr>
        <p:spPr>
          <a:xfrm>
            <a:off x="251520" y="476672"/>
            <a:ext cx="1584176" cy="5328592"/>
          </a:xfrm>
        </p:spPr>
        <p:txBody>
          <a:bodyPr vert="eaVert"/>
          <a:lstStyle/>
          <a:p>
            <a:r>
              <a:rPr lang="zh-TW" altLang="en-US" sz="4000" b="1" dirty="0"/>
              <a:t>術科測試考場</a:t>
            </a:r>
            <a:r>
              <a:rPr lang="zh-TW" altLang="en-US" sz="4000" b="1" dirty="0" smtClean="0"/>
              <a:t>實景</a:t>
            </a:r>
            <a:r>
              <a:rPr lang="en-US" altLang="zh-TW" sz="4000" b="1" dirty="0" smtClean="0"/>
              <a:t/>
            </a:r>
            <a:br>
              <a:rPr lang="en-US" altLang="zh-TW" sz="4000" b="1" dirty="0" smtClean="0"/>
            </a:br>
            <a:r>
              <a:rPr lang="zh-TW" altLang="en-US" sz="4000" b="1" dirty="0"/>
              <a:t>術科第一站</a:t>
            </a: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54936" y="1325387"/>
            <a:ext cx="6161920" cy="4032448"/>
          </a:xfrm>
          <a:prstGeom prst="rect">
            <a:avLst/>
          </a:prstGeom>
        </p:spPr>
      </p:pic>
      <p:pic>
        <p:nvPicPr>
          <p:cNvPr id="10" name="Picture 3" descr="D:\98course\9802連鎖經營管理\萬能科大丙級考場\_album_1_1761_ba4e6e20.jpg"/>
          <p:cNvPicPr>
            <a:picLocks noChangeAspect="1" noChangeArrowheads="1"/>
          </p:cNvPicPr>
          <p:nvPr/>
        </p:nvPicPr>
        <p:blipFill>
          <a:blip r:embed="rId3" cstate="print"/>
          <a:srcRect/>
          <a:stretch>
            <a:fillRect/>
          </a:stretch>
        </p:blipFill>
        <p:spPr bwMode="auto">
          <a:xfrm>
            <a:off x="5724128" y="1268760"/>
            <a:ext cx="3078604"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9" name="Rectangle 17"/>
          <p:cNvSpPr>
            <a:spLocks noGrp="1" noChangeArrowheads="1"/>
          </p:cNvSpPr>
          <p:nvPr>
            <p:ph type="title"/>
          </p:nvPr>
        </p:nvSpPr>
        <p:spPr>
          <a:xfrm>
            <a:off x="251520" y="476672"/>
            <a:ext cx="1584176" cy="5328592"/>
          </a:xfrm>
        </p:spPr>
        <p:txBody>
          <a:bodyPr vert="eaVert"/>
          <a:lstStyle/>
          <a:p>
            <a:r>
              <a:rPr lang="zh-TW" altLang="en-US" sz="4000" b="1" dirty="0"/>
              <a:t>術科測試考場</a:t>
            </a:r>
            <a:r>
              <a:rPr lang="zh-TW" altLang="en-US" sz="4000" b="1" dirty="0" smtClean="0"/>
              <a:t>實景</a:t>
            </a:r>
            <a:r>
              <a:rPr lang="en-US" altLang="zh-TW" sz="4000" b="1" dirty="0" smtClean="0"/>
              <a:t/>
            </a:r>
            <a:br>
              <a:rPr lang="en-US" altLang="zh-TW" sz="4000" b="1" dirty="0" smtClean="0"/>
            </a:br>
            <a:r>
              <a:rPr lang="zh-TW" altLang="en-US" sz="4000" b="1" dirty="0"/>
              <a:t>術科</a:t>
            </a:r>
            <a:r>
              <a:rPr lang="zh-TW" altLang="en-US" sz="4000" b="1" dirty="0" smtClean="0"/>
              <a:t>第</a:t>
            </a:r>
            <a:r>
              <a:rPr lang="zh-TW" altLang="en-US" sz="4000" b="1" dirty="0"/>
              <a:t>二</a:t>
            </a:r>
            <a:r>
              <a:rPr lang="zh-TW" altLang="en-US" sz="4000" b="1" dirty="0" smtClean="0"/>
              <a:t>站</a:t>
            </a:r>
            <a:endParaRPr lang="zh-TW" altLang="en-US" sz="4000" b="1" dirty="0"/>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46723" y="1825685"/>
            <a:ext cx="5031456" cy="3341542"/>
          </a:xfrm>
          <a:prstGeom prst="rect">
            <a:avLst/>
          </a:prstGeom>
        </p:spPr>
      </p:pic>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504544" y="1624248"/>
            <a:ext cx="5031455" cy="3744416"/>
          </a:xfrm>
          <a:prstGeom prst="rect">
            <a:avLst/>
          </a:prstGeom>
        </p:spPr>
      </p:pic>
    </p:spTree>
    <p:extLst>
      <p:ext uri="{BB962C8B-B14F-4D97-AF65-F5344CB8AC3E}">
        <p14:creationId xmlns:p14="http://schemas.microsoft.com/office/powerpoint/2010/main" val="23969618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9" name="Rectangle 17"/>
          <p:cNvSpPr>
            <a:spLocks noGrp="1" noChangeArrowheads="1"/>
          </p:cNvSpPr>
          <p:nvPr>
            <p:ph type="title"/>
          </p:nvPr>
        </p:nvSpPr>
        <p:spPr>
          <a:xfrm>
            <a:off x="251520" y="476672"/>
            <a:ext cx="1584176" cy="5328592"/>
          </a:xfrm>
        </p:spPr>
        <p:txBody>
          <a:bodyPr vert="eaVert"/>
          <a:lstStyle/>
          <a:p>
            <a:r>
              <a:rPr lang="zh-TW" altLang="en-US" sz="4000" b="1" dirty="0"/>
              <a:t>術科測試考場</a:t>
            </a:r>
            <a:r>
              <a:rPr lang="zh-TW" altLang="en-US" sz="4000" b="1" dirty="0" smtClean="0"/>
              <a:t>實景</a:t>
            </a:r>
            <a:r>
              <a:rPr lang="en-US" altLang="zh-TW" sz="4000" b="1" dirty="0" smtClean="0"/>
              <a:t/>
            </a:r>
            <a:br>
              <a:rPr lang="en-US" altLang="zh-TW" sz="4000" b="1" dirty="0" smtClean="0"/>
            </a:br>
            <a:r>
              <a:rPr lang="zh-TW" altLang="en-US" sz="4000" b="1" dirty="0"/>
              <a:t>術科</a:t>
            </a:r>
            <a:r>
              <a:rPr lang="zh-TW" altLang="en-US" sz="4000" b="1" dirty="0" smtClean="0"/>
              <a:t>第三站地板</a:t>
            </a:r>
            <a:endParaRPr lang="zh-TW" altLang="en-US" sz="4000" b="1" dirty="0"/>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2260" y="1316052"/>
            <a:ext cx="5964156" cy="3853348"/>
          </a:xfrm>
          <a:prstGeom prst="rect">
            <a:avLst/>
          </a:prstGeom>
        </p:spPr>
      </p:pic>
      <p:pic>
        <p:nvPicPr>
          <p:cNvPr id="7" name="Picture 3" descr="D:\98course\9802連鎖經營管理\萬能科大丙級考場\_album_1_1776_daa16a0f.jpg"/>
          <p:cNvPicPr>
            <a:picLocks noChangeAspect="1" noChangeArrowheads="1"/>
          </p:cNvPicPr>
          <p:nvPr/>
        </p:nvPicPr>
        <p:blipFill>
          <a:blip r:embed="rId3" cstate="print"/>
          <a:srcRect/>
          <a:stretch>
            <a:fillRect/>
          </a:stretch>
        </p:blipFill>
        <p:spPr bwMode="auto">
          <a:xfrm>
            <a:off x="5508103" y="1702258"/>
            <a:ext cx="3534389" cy="4511126"/>
          </a:xfrm>
          <a:prstGeom prst="rect">
            <a:avLst/>
          </a:prstGeom>
          <a:noFill/>
          <a:ln w="9525">
            <a:noFill/>
            <a:miter lim="800000"/>
            <a:headEnd/>
            <a:tailEnd/>
          </a:ln>
        </p:spPr>
      </p:pic>
    </p:spTree>
    <p:extLst>
      <p:ext uri="{BB962C8B-B14F-4D97-AF65-F5344CB8AC3E}">
        <p14:creationId xmlns:p14="http://schemas.microsoft.com/office/powerpoint/2010/main" val="3476945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9" name="Rectangle 17"/>
          <p:cNvSpPr>
            <a:spLocks noGrp="1" noChangeArrowheads="1"/>
          </p:cNvSpPr>
          <p:nvPr>
            <p:ph type="title"/>
          </p:nvPr>
        </p:nvSpPr>
        <p:spPr>
          <a:xfrm>
            <a:off x="179512" y="476672"/>
            <a:ext cx="1584176" cy="5328592"/>
          </a:xfrm>
        </p:spPr>
        <p:txBody>
          <a:bodyPr vert="eaVert"/>
          <a:lstStyle/>
          <a:p>
            <a:r>
              <a:rPr lang="zh-TW" altLang="en-US" sz="4000" b="1" dirty="0"/>
              <a:t>術科測試考場</a:t>
            </a:r>
            <a:r>
              <a:rPr lang="zh-TW" altLang="en-US" sz="4000" b="1" dirty="0" smtClean="0"/>
              <a:t>實景</a:t>
            </a:r>
            <a:r>
              <a:rPr lang="en-US" altLang="zh-TW" sz="4000" b="1" dirty="0" smtClean="0"/>
              <a:t/>
            </a:r>
            <a:br>
              <a:rPr lang="en-US" altLang="zh-TW" sz="4000" b="1" dirty="0" smtClean="0"/>
            </a:br>
            <a:r>
              <a:rPr lang="zh-TW" altLang="en-US" sz="4000" b="1" dirty="0"/>
              <a:t>術科</a:t>
            </a:r>
            <a:r>
              <a:rPr lang="zh-TW" altLang="en-US" sz="4000" b="1" dirty="0" smtClean="0"/>
              <a:t>第三站玻璃</a:t>
            </a:r>
            <a:endParaRPr lang="zh-TW" altLang="en-US" sz="4000" b="1" dirty="0"/>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57781" y="1450530"/>
            <a:ext cx="5908156" cy="3528394"/>
          </a:xfrm>
          <a:prstGeom prst="rect">
            <a:avLst/>
          </a:prstGeo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048506" y="1360210"/>
            <a:ext cx="5844140" cy="3645024"/>
          </a:xfrm>
          <a:prstGeom prst="rect">
            <a:avLst/>
          </a:prstGeom>
        </p:spPr>
      </p:pic>
    </p:spTree>
    <p:extLst>
      <p:ext uri="{BB962C8B-B14F-4D97-AF65-F5344CB8AC3E}">
        <p14:creationId xmlns:p14="http://schemas.microsoft.com/office/powerpoint/2010/main" val="35669788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Grp="1" noChangeArrowheads="1"/>
          </p:cNvSpPr>
          <p:nvPr>
            <p:ph type="title"/>
          </p:nvPr>
        </p:nvSpPr>
        <p:spPr/>
        <p:txBody>
          <a:bodyPr/>
          <a:lstStyle/>
          <a:p>
            <a:r>
              <a:rPr lang="zh-TW" altLang="zh-TW" b="1" dirty="0"/>
              <a:t>門市服務</a:t>
            </a:r>
            <a:r>
              <a:rPr lang="zh-TW" altLang="en-US" b="1" dirty="0"/>
              <a:t>丙</a:t>
            </a:r>
            <a:r>
              <a:rPr lang="zh-TW" altLang="zh-TW" b="1" dirty="0"/>
              <a:t>級</a:t>
            </a:r>
            <a:r>
              <a:rPr lang="zh-TW" altLang="en-US" b="1" dirty="0"/>
              <a:t>術科測試</a:t>
            </a:r>
          </a:p>
        </p:txBody>
      </p:sp>
      <p:sp>
        <p:nvSpPr>
          <p:cNvPr id="11271" name="Rectangle 7"/>
          <p:cNvSpPr>
            <a:spLocks noGrp="1" noChangeArrowheads="1"/>
          </p:cNvSpPr>
          <p:nvPr>
            <p:ph type="body" idx="1"/>
          </p:nvPr>
        </p:nvSpPr>
        <p:spPr/>
        <p:txBody>
          <a:bodyPr/>
          <a:lstStyle/>
          <a:p>
            <a:r>
              <a:rPr lang="zh-TW" altLang="en-US" dirty="0">
                <a:latin typeface="微軟正黑體" pitchFamily="34" charset="-120"/>
                <a:ea typeface="微軟正黑體" pitchFamily="34" charset="-120"/>
              </a:rPr>
              <a:t>術科三崗位為一場，每場檢定人數</a:t>
            </a:r>
            <a:r>
              <a:rPr lang="en-US" altLang="zh-TW" dirty="0">
                <a:latin typeface="微軟正黑體" pitchFamily="34" charset="-120"/>
                <a:ea typeface="微軟正黑體" pitchFamily="34" charset="-120"/>
              </a:rPr>
              <a:t>60</a:t>
            </a:r>
            <a:r>
              <a:rPr lang="zh-TW" altLang="en-US" dirty="0">
                <a:latin typeface="微軟正黑體" pitchFamily="34" charset="-120"/>
                <a:ea typeface="微軟正黑體" pitchFamily="34" charset="-120"/>
              </a:rPr>
              <a:t>人，每崗位</a:t>
            </a:r>
            <a:r>
              <a:rPr lang="en-US" altLang="zh-TW" dirty="0">
                <a:latin typeface="微軟正黑體" pitchFamily="34" charset="-120"/>
                <a:ea typeface="微軟正黑體" pitchFamily="34" charset="-120"/>
              </a:rPr>
              <a:t>20</a:t>
            </a:r>
            <a:r>
              <a:rPr lang="zh-TW" altLang="en-US" dirty="0">
                <a:latin typeface="微軟正黑體" pitchFamily="34" charset="-120"/>
                <a:ea typeface="微軟正黑體" pitchFamily="34" charset="-120"/>
              </a:rPr>
              <a:t>人，每日以上下各一場之原則。</a:t>
            </a:r>
            <a:endParaRPr lang="en-US" altLang="zh-TW" dirty="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檢定時由監評人員或應檢人依題庫公開抽取題目，其所抽到之試題均應全部使用。</a:t>
            </a:r>
            <a:endParaRPr lang="en-US" altLang="zh-TW" dirty="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評分標準以配分乘以每崗位佔比，計算後成結果為測試最後成績。</a:t>
            </a:r>
            <a:endParaRPr lang="en-US" altLang="zh-TW" dirty="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總成績</a:t>
            </a:r>
            <a:r>
              <a:rPr lang="en-US" altLang="zh-TW" dirty="0">
                <a:latin typeface="微軟正黑體" pitchFamily="34" charset="-120"/>
                <a:ea typeface="微軟正黑體" pitchFamily="34" charset="-120"/>
              </a:rPr>
              <a:t>60</a:t>
            </a:r>
            <a:r>
              <a:rPr lang="zh-TW" altLang="en-US" dirty="0">
                <a:latin typeface="微軟正黑體" pitchFamily="34" charset="-120"/>
                <a:ea typeface="微軟正黑體" pitchFamily="34" charset="-120"/>
              </a:rPr>
              <a:t>分以上為及格，任何一崗位為</a:t>
            </a:r>
            <a:r>
              <a:rPr lang="en-US" altLang="zh-TW" dirty="0">
                <a:latin typeface="微軟正黑體" pitchFamily="34" charset="-120"/>
                <a:ea typeface="微軟正黑體" pitchFamily="34" charset="-120"/>
              </a:rPr>
              <a:t>0</a:t>
            </a:r>
            <a:r>
              <a:rPr lang="zh-TW" altLang="en-US" dirty="0">
                <a:latin typeface="微軟正黑體" pitchFamily="34" charset="-120"/>
                <a:ea typeface="微軟正黑體" pitchFamily="34" charset="-120"/>
              </a:rPr>
              <a:t>分者以不合格。</a:t>
            </a:r>
            <a:endParaRPr lang="en-US" altLang="zh-TW" dirty="0">
              <a:latin typeface="微軟正黑體" pitchFamily="34" charset="-120"/>
              <a:ea typeface="微軟正黑體" pitchFamily="34" charset="-120"/>
            </a:endParaRPr>
          </a:p>
          <a:p>
            <a:endParaRPr lang="zh-TW" altLang="en-US" dirty="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4B6EAAFC-84C7-4BE1-BC5E-CE208EE20C26}" type="slidenum">
              <a:rPr lang="en-US" altLang="zh-TW" smtClean="0"/>
              <a:pPr/>
              <a:t>28</a:t>
            </a:fld>
            <a:endParaRPr lang="zh-TW" altLang="en-US"/>
          </a:p>
        </p:txBody>
      </p:sp>
      <p:sp>
        <p:nvSpPr>
          <p:cNvPr id="2" name="頁尾版面配置區 1"/>
          <p:cNvSpPr>
            <a:spLocks noGrp="1"/>
          </p:cNvSpPr>
          <p:nvPr>
            <p:ph type="ftr" sz="quarter" idx="11"/>
          </p:nvPr>
        </p:nvSpPr>
        <p:spPr/>
        <p:txBody>
          <a:bodyPr/>
          <a:lstStyle/>
          <a:p>
            <a:endParaRPr lang="zh-TW"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注意事項</a:t>
            </a:r>
            <a:endParaRPr lang="zh-TW" altLang="en-US" dirty="0"/>
          </a:p>
        </p:txBody>
      </p:sp>
      <p:sp>
        <p:nvSpPr>
          <p:cNvPr id="3" name="內容版面配置區 2"/>
          <p:cNvSpPr>
            <a:spLocks noGrp="1"/>
          </p:cNvSpPr>
          <p:nvPr>
            <p:ph sz="quarter" idx="1"/>
          </p:nvPr>
        </p:nvSpPr>
        <p:spPr/>
        <p:txBody>
          <a:bodyPr/>
          <a:lstStyle/>
          <a:p>
            <a:r>
              <a:rPr lang="zh-TW" altLang="en-US" dirty="0" smtClean="0">
                <a:latin typeface="微軟正黑體" pitchFamily="34" charset="-120"/>
                <a:ea typeface="微軟正黑體" pitchFamily="34" charset="-120"/>
              </a:rPr>
              <a:t>服裝儀容規定請參考服裝儀容評審說明表</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應檢人與表中所列項目不符者，不得進場應試，其術科成績以不及格論。</a:t>
            </a:r>
            <a:endParaRPr lang="zh-TW" altLang="en-US" dirty="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054B4BE0-05B5-4915-8EF7-E0DC9D192DAA}" type="slidenum">
              <a:rPr lang="zh-TW" altLang="en-US" smtClean="0"/>
              <a:pPr/>
              <a:t>29</a:t>
            </a:fld>
            <a:endParaRPr lang="zh-TW" altLang="en-US"/>
          </a:p>
        </p:txBody>
      </p:sp>
      <p:pic>
        <p:nvPicPr>
          <p:cNvPr id="58372" name="Picture 4" descr="http://163.32.84.1/LocalUser/sanhsin06/sanhsin/Employment/Employment_Job03.files/image002.jpg"/>
          <p:cNvPicPr>
            <a:picLocks noChangeAspect="1" noChangeArrowheads="1"/>
          </p:cNvPicPr>
          <p:nvPr/>
        </p:nvPicPr>
        <p:blipFill>
          <a:blip r:embed="rId2" cstate="print"/>
          <a:srcRect/>
          <a:stretch>
            <a:fillRect/>
          </a:stretch>
        </p:blipFill>
        <p:spPr bwMode="auto">
          <a:xfrm>
            <a:off x="611560" y="3140968"/>
            <a:ext cx="3024336" cy="3024336"/>
          </a:xfrm>
          <a:prstGeom prst="rect">
            <a:avLst/>
          </a:prstGeom>
          <a:noFill/>
        </p:spPr>
      </p:pic>
      <p:pic>
        <p:nvPicPr>
          <p:cNvPr id="65538" name="Picture 2" descr="http://www2.vnu.edu.tw/epage/image_99/b14.jpg"/>
          <p:cNvPicPr>
            <a:picLocks noChangeAspect="1" noChangeArrowheads="1"/>
          </p:cNvPicPr>
          <p:nvPr/>
        </p:nvPicPr>
        <p:blipFill>
          <a:blip r:embed="rId3" cstate="print"/>
          <a:srcRect l="68946" t="15075" b="42362"/>
          <a:stretch>
            <a:fillRect/>
          </a:stretch>
        </p:blipFill>
        <p:spPr bwMode="auto">
          <a:xfrm>
            <a:off x="5148064" y="2708920"/>
            <a:ext cx="1783854" cy="3456384"/>
          </a:xfrm>
          <a:prstGeom prst="rect">
            <a:avLst/>
          </a:prstGeom>
          <a:noFill/>
        </p:spPr>
      </p:pic>
      <p:sp>
        <p:nvSpPr>
          <p:cNvPr id="5" name="頁尾版面配置區 4"/>
          <p:cNvSpPr>
            <a:spLocks noGrp="1"/>
          </p:cNvSpPr>
          <p:nvPr>
            <p:ph type="ftr" sz="quarter" idx="11"/>
          </p:nvPr>
        </p:nvSpPr>
        <p:spPr/>
        <p:txBody>
          <a:bodyPr/>
          <a:lstStyle/>
          <a:p>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服務業現況</a:t>
            </a:r>
            <a:endParaRPr lang="zh-TW" altLang="en-US" dirty="0"/>
          </a:p>
        </p:txBody>
      </p:sp>
      <p:sp>
        <p:nvSpPr>
          <p:cNvPr id="3" name="投影片編號版面配置區 2"/>
          <p:cNvSpPr>
            <a:spLocks noGrp="1"/>
          </p:cNvSpPr>
          <p:nvPr>
            <p:ph type="sldNum" sz="quarter" idx="12"/>
          </p:nvPr>
        </p:nvSpPr>
        <p:spPr/>
        <p:txBody>
          <a:bodyPr/>
          <a:lstStyle/>
          <a:p>
            <a:fld id="{054B4BE0-05B5-4915-8EF7-E0DC9D192DAA}" type="slidenum">
              <a:rPr lang="zh-TW" altLang="en-US" smtClean="0"/>
              <a:pPr/>
              <a:t>3</a:t>
            </a:fld>
            <a:endParaRPr lang="zh-TW" altLang="en-US"/>
          </a:p>
        </p:txBody>
      </p:sp>
      <p:sp>
        <p:nvSpPr>
          <p:cNvPr id="4" name="內容版面配置區 3"/>
          <p:cNvSpPr>
            <a:spLocks noGrp="1"/>
          </p:cNvSpPr>
          <p:nvPr>
            <p:ph sz="quarter" idx="1"/>
          </p:nvPr>
        </p:nvSpPr>
        <p:spPr/>
        <p:txBody>
          <a:bodyPr>
            <a:normAutofit/>
          </a:bodyPr>
          <a:lstStyle/>
          <a:p>
            <a:pPr>
              <a:lnSpc>
                <a:spcPct val="150000"/>
              </a:lnSpc>
            </a:pPr>
            <a:r>
              <a:rPr lang="en-US" altLang="zh-TW" sz="3200" dirty="0" smtClean="0">
                <a:latin typeface="+mj-ea"/>
                <a:ea typeface="+mj-ea"/>
              </a:rPr>
              <a:t>102</a:t>
            </a:r>
            <a:r>
              <a:rPr lang="zh-TW" altLang="en-US" sz="3200" dirty="0" smtClean="0">
                <a:latin typeface="+mj-ea"/>
                <a:ea typeface="+mj-ea"/>
              </a:rPr>
              <a:t>年我國整體服務業占</a:t>
            </a:r>
            <a:r>
              <a:rPr lang="en-US" altLang="zh-TW" sz="3200" dirty="0" smtClean="0">
                <a:latin typeface="+mj-ea"/>
                <a:ea typeface="+mj-ea"/>
              </a:rPr>
              <a:t>GDP</a:t>
            </a:r>
            <a:r>
              <a:rPr lang="zh-TW" altLang="en-US" sz="3200" dirty="0" smtClean="0">
                <a:latin typeface="+mj-ea"/>
                <a:ea typeface="+mj-ea"/>
              </a:rPr>
              <a:t>的比重為</a:t>
            </a:r>
            <a:r>
              <a:rPr lang="en-US" altLang="zh-TW" sz="3200" dirty="0" smtClean="0">
                <a:latin typeface="+mj-ea"/>
                <a:ea typeface="+mj-ea"/>
              </a:rPr>
              <a:t>69.14%</a:t>
            </a:r>
            <a:r>
              <a:rPr lang="zh-TW" altLang="en-US" sz="3200" dirty="0" smtClean="0">
                <a:latin typeface="+mj-ea"/>
                <a:ea typeface="+mj-ea"/>
              </a:rPr>
              <a:t>。</a:t>
            </a:r>
            <a:endParaRPr lang="en-US" altLang="zh-TW" sz="3200" dirty="0" smtClean="0">
              <a:latin typeface="+mj-ea"/>
              <a:ea typeface="+mj-ea"/>
            </a:endParaRPr>
          </a:p>
          <a:p>
            <a:pPr>
              <a:lnSpc>
                <a:spcPct val="150000"/>
              </a:lnSpc>
            </a:pPr>
            <a:r>
              <a:rPr lang="zh-TW" altLang="en-US" sz="3200" dirty="0" smtClean="0">
                <a:latin typeface="+mj-ea"/>
                <a:ea typeface="+mj-ea"/>
              </a:rPr>
              <a:t>平均就業人數</a:t>
            </a:r>
            <a:r>
              <a:rPr lang="en-US" altLang="zh-TW" sz="3200" dirty="0" smtClean="0">
                <a:latin typeface="+mj-ea"/>
                <a:ea typeface="+mj-ea"/>
              </a:rPr>
              <a:t>645.8</a:t>
            </a:r>
            <a:r>
              <a:rPr lang="zh-TW" altLang="en-US" sz="3200" dirty="0" smtClean="0">
                <a:latin typeface="+mj-ea"/>
                <a:ea typeface="+mj-ea"/>
              </a:rPr>
              <a:t>萬人，占總就業人數的比重為</a:t>
            </a:r>
            <a:r>
              <a:rPr lang="en-US" altLang="zh-TW" sz="3200" dirty="0" smtClean="0">
                <a:latin typeface="+mj-ea"/>
                <a:ea typeface="+mj-ea"/>
              </a:rPr>
              <a:t>58.88</a:t>
            </a:r>
            <a:r>
              <a:rPr lang="zh-TW" altLang="en-US" sz="3200" dirty="0" smtClean="0">
                <a:latin typeface="+mj-ea"/>
                <a:ea typeface="+mj-ea"/>
              </a:rPr>
              <a:t>％。</a:t>
            </a:r>
            <a:endParaRPr lang="zh-TW" altLang="en-US" sz="3200" dirty="0">
              <a:latin typeface="+mj-ea"/>
              <a:ea typeface="+mj-ea"/>
            </a:endParaRPr>
          </a:p>
        </p:txBody>
      </p:sp>
      <p:sp>
        <p:nvSpPr>
          <p:cNvPr id="5" name="頁尾版面配置區 4"/>
          <p:cNvSpPr>
            <a:spLocks noGrp="1"/>
          </p:cNvSpPr>
          <p:nvPr>
            <p:ph type="ftr" sz="quarter" idx="11"/>
          </p:nvPr>
        </p:nvSpPr>
        <p:spPr/>
        <p:txBody>
          <a:bodyPr/>
          <a:lstStyle/>
          <a:p>
            <a:endParaRPr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服裝儀容評審說明</a:t>
            </a:r>
            <a:endParaRPr lang="zh-TW" altLang="en-US" dirty="0"/>
          </a:p>
        </p:txBody>
      </p:sp>
      <p:sp>
        <p:nvSpPr>
          <p:cNvPr id="3" name="內容版面配置區 2"/>
          <p:cNvSpPr>
            <a:spLocks noGrp="1"/>
          </p:cNvSpPr>
          <p:nvPr>
            <p:ph sz="quarter" idx="1"/>
          </p:nvPr>
        </p:nvSpPr>
        <p:spPr/>
        <p:txBody>
          <a:bodyPr/>
          <a:lstStyle/>
          <a:p>
            <a:endParaRPr lang="zh-TW" altLang="en-US"/>
          </a:p>
        </p:txBody>
      </p:sp>
      <p:pic>
        <p:nvPicPr>
          <p:cNvPr id="5122" name="Picture 2"/>
          <p:cNvPicPr>
            <a:picLocks noChangeAspect="1" noChangeArrowheads="1"/>
          </p:cNvPicPr>
          <p:nvPr/>
        </p:nvPicPr>
        <p:blipFill>
          <a:blip r:embed="rId2" cstate="print"/>
          <a:srcRect l="24427" t="19330" r="23450" b="12962"/>
          <a:stretch>
            <a:fillRect/>
          </a:stretch>
        </p:blipFill>
        <p:spPr bwMode="auto">
          <a:xfrm>
            <a:off x="899592" y="1412776"/>
            <a:ext cx="6696744" cy="489088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54B4BE0-05B5-4915-8EF7-E0DC9D192DAA}" type="slidenum">
              <a:rPr lang="zh-TW" altLang="en-US" smtClean="0"/>
              <a:pPr/>
              <a:t>30</a:t>
            </a:fld>
            <a:endParaRPr lang="zh-TW" altLang="en-US"/>
          </a:p>
        </p:txBody>
      </p:sp>
      <p:sp>
        <p:nvSpPr>
          <p:cNvPr id="4" name="頁尾版面配置區 3"/>
          <p:cNvSpPr>
            <a:spLocks noGrp="1"/>
          </p:cNvSpPr>
          <p:nvPr>
            <p:ph type="ftr" sz="quarter" idx="11"/>
          </p:nvPr>
        </p:nvSpPr>
        <p:spPr/>
        <p:txBody>
          <a:bodyPr/>
          <a:lstStyle/>
          <a:p>
            <a:endParaRPr lang="zh-TW"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門市服務技能檢定丙級術科測試時間表</a:t>
            </a:r>
            <a:endParaRPr lang="zh-TW" altLang="en-US" dirty="0"/>
          </a:p>
        </p:txBody>
      </p:sp>
      <p:pic>
        <p:nvPicPr>
          <p:cNvPr id="1026" name="Picture 2"/>
          <p:cNvPicPr>
            <a:picLocks noChangeAspect="1" noChangeArrowheads="1"/>
          </p:cNvPicPr>
          <p:nvPr/>
        </p:nvPicPr>
        <p:blipFill>
          <a:blip r:embed="rId2" cstate="print"/>
          <a:srcRect l="29307" t="12326" r="27355" b="6771"/>
          <a:stretch>
            <a:fillRect/>
          </a:stretch>
        </p:blipFill>
        <p:spPr bwMode="auto">
          <a:xfrm>
            <a:off x="1403648" y="980728"/>
            <a:ext cx="6768752" cy="6096678"/>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054B4BE0-05B5-4915-8EF7-E0DC9D192DAA}" type="slidenum">
              <a:rPr lang="zh-TW" altLang="en-US" smtClean="0"/>
              <a:pPr/>
              <a:t>31</a:t>
            </a:fld>
            <a:endParaRPr lang="zh-TW" altLang="en-US"/>
          </a:p>
        </p:txBody>
      </p:sp>
      <p:sp>
        <p:nvSpPr>
          <p:cNvPr id="3" name="頁尾版面配置區 2"/>
          <p:cNvSpPr>
            <a:spLocks noGrp="1"/>
          </p:cNvSpPr>
          <p:nvPr>
            <p:ph type="ftr" sz="quarter" idx="11"/>
          </p:nvPr>
        </p:nvSpPr>
        <p:spPr/>
        <p:txBody>
          <a:bodyPr/>
          <a:lstStyle/>
          <a:p>
            <a:endParaRPr lang="zh-TW"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b="1" dirty="0" smtClean="0"/>
              <a:t>術科第一站</a:t>
            </a:r>
            <a:endParaRPr lang="zh-TW" altLang="en-US" b="1" dirty="0"/>
          </a:p>
        </p:txBody>
      </p:sp>
      <p:sp>
        <p:nvSpPr>
          <p:cNvPr id="5" name="內容版面配置區 4"/>
          <p:cNvSpPr>
            <a:spLocks noGrp="1"/>
          </p:cNvSpPr>
          <p:nvPr>
            <p:ph idx="1"/>
          </p:nvPr>
        </p:nvSpPr>
        <p:spPr/>
        <p:txBody>
          <a:bodyPr/>
          <a:lstStyle/>
          <a:p>
            <a:r>
              <a:rPr lang="zh-TW" altLang="en-US" dirty="0" smtClean="0">
                <a:latin typeface="微軟正黑體" pitchFamily="34" charset="-120"/>
                <a:ea typeface="微軟正黑體" pitchFamily="34" charset="-120"/>
              </a:rPr>
              <a:t>第一站筆試部分，試題分</a:t>
            </a:r>
            <a:r>
              <a:rPr lang="zh-TW" altLang="en-US" dirty="0" smtClean="0">
                <a:solidFill>
                  <a:srgbClr val="FF0000"/>
                </a:solidFill>
                <a:latin typeface="微軟正黑體" pitchFamily="34" charset="-120"/>
                <a:ea typeface="微軟正黑體" pitchFamily="34" charset="-120"/>
              </a:rPr>
              <a:t>五類</a:t>
            </a:r>
            <a:r>
              <a:rPr lang="zh-TW" altLang="en-US" dirty="0" smtClean="0">
                <a:latin typeface="微軟正黑體" pitchFamily="34" charset="-120"/>
                <a:ea typeface="微軟正黑體" pitchFamily="34" charset="-120"/>
              </a:rPr>
              <a:t>題型（共有</a:t>
            </a:r>
            <a:r>
              <a:rPr lang="en-US" altLang="zh-TW" dirty="0" smtClean="0">
                <a:solidFill>
                  <a:srgbClr val="FF0000"/>
                </a:solidFill>
                <a:latin typeface="微軟正黑體" pitchFamily="34" charset="-120"/>
                <a:ea typeface="微軟正黑體" pitchFamily="34" charset="-120"/>
              </a:rPr>
              <a:t>155</a:t>
            </a:r>
            <a:r>
              <a:rPr lang="en-US" altLang="zh-TW" dirty="0" smtClean="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題）</a:t>
            </a:r>
            <a:r>
              <a:rPr lang="zh-TW" altLang="en-US" sz="1400" dirty="0" smtClean="0">
                <a:latin typeface="微軟正黑體" pitchFamily="34" charset="-120"/>
                <a:ea typeface="微軟正黑體" pitchFamily="34" charset="-120"/>
              </a:rPr>
              <a:t>。</a:t>
            </a:r>
          </a:p>
          <a:p>
            <a:r>
              <a:rPr lang="zh-TW" altLang="en-US" dirty="0" smtClean="0">
                <a:latin typeface="微軟正黑體" pitchFamily="34" charset="-120"/>
                <a:ea typeface="微軟正黑體" pitchFamily="34" charset="-120"/>
              </a:rPr>
              <a:t>測試前由應檢人推派代表依序號公開抽題，每類題型各抽一題（</a:t>
            </a:r>
            <a:r>
              <a:rPr lang="zh-TW" altLang="en-US" dirty="0" smtClean="0">
                <a:solidFill>
                  <a:srgbClr val="FF0000"/>
                </a:solidFill>
                <a:latin typeface="微軟正黑體" pitchFamily="34" charset="-120"/>
                <a:ea typeface="微軟正黑體" pitchFamily="34" charset="-120"/>
              </a:rPr>
              <a:t>共計</a:t>
            </a:r>
            <a:r>
              <a:rPr lang="en-US" altLang="zh-TW" dirty="0" smtClean="0">
                <a:solidFill>
                  <a:srgbClr val="FF0000"/>
                </a:solidFill>
                <a:latin typeface="微軟正黑體" pitchFamily="34" charset="-120"/>
                <a:ea typeface="微軟正黑體" pitchFamily="34" charset="-120"/>
              </a:rPr>
              <a:t>5 </a:t>
            </a:r>
            <a:r>
              <a:rPr lang="zh-TW" altLang="en-US" dirty="0" smtClean="0">
                <a:solidFill>
                  <a:srgbClr val="FF0000"/>
                </a:solidFill>
                <a:latin typeface="微軟正黑體" pitchFamily="34" charset="-120"/>
                <a:ea typeface="微軟正黑體" pitchFamily="34" charset="-120"/>
              </a:rPr>
              <a:t>題</a:t>
            </a:r>
            <a:r>
              <a:rPr lang="zh-TW" altLang="en-US" dirty="0" smtClean="0">
                <a:latin typeface="微軟正黑體" pitchFamily="34" charset="-120"/>
                <a:ea typeface="微軟正黑體" pitchFamily="34" charset="-120"/>
              </a:rPr>
              <a:t>）組成一組試題測試之（各組抽題機率須相同），於規定時間</a:t>
            </a:r>
            <a:r>
              <a:rPr lang="en-US" altLang="zh-TW" dirty="0" smtClean="0">
                <a:solidFill>
                  <a:srgbClr val="FF0000"/>
                </a:solidFill>
                <a:latin typeface="微軟正黑體" pitchFamily="34" charset="-120"/>
                <a:ea typeface="微軟正黑體" pitchFamily="34" charset="-120"/>
              </a:rPr>
              <a:t>50 </a:t>
            </a:r>
            <a:r>
              <a:rPr lang="zh-TW" altLang="en-US" dirty="0" smtClean="0">
                <a:solidFill>
                  <a:srgbClr val="FF0000"/>
                </a:solidFill>
                <a:latin typeface="微軟正黑體" pitchFamily="34" charset="-120"/>
                <a:ea typeface="微軟正黑體" pitchFamily="34" charset="-120"/>
              </a:rPr>
              <a:t>分鐘</a:t>
            </a:r>
            <a:r>
              <a:rPr lang="zh-TW" altLang="en-US" dirty="0" smtClean="0">
                <a:latin typeface="微軟正黑體" pitchFamily="34" charset="-120"/>
                <a:ea typeface="微軟正黑體" pitchFamily="34" charset="-120"/>
              </a:rPr>
              <a:t>內完成</a:t>
            </a:r>
          </a:p>
          <a:p>
            <a:r>
              <a:rPr lang="zh-TW" altLang="en-US" dirty="0" smtClean="0">
                <a:latin typeface="微軟正黑體" pitchFamily="34" charset="-120"/>
                <a:ea typeface="微軟正黑體" pitchFamily="34" charset="-120"/>
              </a:rPr>
              <a:t>（各站測試時間，詳如測試程序時間表）。</a:t>
            </a:r>
          </a:p>
          <a:p>
            <a:endParaRPr lang="zh-TW" altLang="en-US" dirty="0">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fld id="{054B4BE0-05B5-4915-8EF7-E0DC9D192DAA}" type="slidenum">
              <a:rPr lang="zh-TW" altLang="en-US" smtClean="0"/>
              <a:pPr/>
              <a:t>32</a:t>
            </a:fld>
            <a:endParaRPr lang="zh-TW" altLang="en-US"/>
          </a:p>
        </p:txBody>
      </p:sp>
      <p:sp>
        <p:nvSpPr>
          <p:cNvPr id="3" name="頁尾版面配置區 2"/>
          <p:cNvSpPr>
            <a:spLocks noGrp="1"/>
          </p:cNvSpPr>
          <p:nvPr>
            <p:ph type="ftr" sz="quarter" idx="11"/>
          </p:nvPr>
        </p:nvSpPr>
        <p:spPr/>
        <p:txBody>
          <a:bodyPr/>
          <a:lstStyle/>
          <a:p>
            <a:endParaRPr lang="zh-TW"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541052" y="260350"/>
            <a:ext cx="7848674" cy="1200329"/>
          </a:xfrm>
          <a:prstGeom prst="rect">
            <a:avLst/>
          </a:prstGeom>
          <a:noFill/>
          <a:ln w="9525">
            <a:noFill/>
            <a:miter lim="800000"/>
            <a:headEnd/>
            <a:tailEnd/>
          </a:ln>
        </p:spPr>
        <p:txBody>
          <a:bodyPr wrap="square">
            <a:spAutoFit/>
          </a:bodyPr>
          <a:lstStyle/>
          <a:p>
            <a:r>
              <a:rPr lang="zh-TW" altLang="en-US" sz="2400" b="1" dirty="0">
                <a:latin typeface="微軟正黑體" pitchFamily="34" charset="-120"/>
                <a:ea typeface="微軟正黑體" pitchFamily="34" charset="-120"/>
              </a:rPr>
              <a:t>第一題型：</a:t>
            </a:r>
            <a:r>
              <a:rPr lang="zh-TW" altLang="en-US" sz="2400" b="1" dirty="0">
                <a:solidFill>
                  <a:srgbClr val="FF0000"/>
                </a:solidFill>
                <a:latin typeface="微軟正黑體" pitchFamily="34" charset="-120"/>
                <a:ea typeface="微軟正黑體" pitchFamily="34" charset="-120"/>
              </a:rPr>
              <a:t>門市</a:t>
            </a:r>
            <a:r>
              <a:rPr lang="zh-TW" altLang="en-US" sz="2400" b="1" dirty="0">
                <a:latin typeface="微軟正黑體" pitchFamily="34" charset="-120"/>
                <a:ea typeface="微軟正黑體" pitchFamily="34" charset="-120"/>
              </a:rPr>
              <a:t>管理作業</a:t>
            </a:r>
          </a:p>
          <a:p>
            <a:r>
              <a:rPr lang="zh-TW" altLang="en-US" sz="2400" b="1" dirty="0">
                <a:latin typeface="微軟正黑體" pitchFamily="34" charset="-120"/>
                <a:ea typeface="微軟正黑體" pitchFamily="34" charset="-120"/>
              </a:rPr>
              <a:t>（依測試編號序抽一題測試之，試題編號為：</a:t>
            </a:r>
            <a:r>
              <a:rPr lang="en-US" altLang="zh-TW" sz="2400" b="1" dirty="0">
                <a:latin typeface="微軟正黑體" pitchFamily="34" charset="-120"/>
                <a:ea typeface="微軟正黑體" pitchFamily="34" charset="-120"/>
              </a:rPr>
              <a:t>18100-101301A-</a:t>
            </a:r>
            <a:r>
              <a:rPr lang="en-US" altLang="zh-TW" sz="2400" b="1" dirty="0">
                <a:solidFill>
                  <a:srgbClr val="FF0000"/>
                </a:solidFill>
                <a:latin typeface="微軟正黑體" pitchFamily="34" charset="-120"/>
                <a:ea typeface="微軟正黑體" pitchFamily="34" charset="-120"/>
              </a:rPr>
              <a:t>01</a:t>
            </a:r>
            <a:r>
              <a:rPr lang="zh-TW" altLang="en-US" sz="2400" b="1" dirty="0">
                <a:latin typeface="微軟正黑體" pitchFamily="34" charset="-120"/>
                <a:ea typeface="微軟正黑體" pitchFamily="34" charset="-120"/>
              </a:rPr>
              <a:t>～</a:t>
            </a:r>
            <a:r>
              <a:rPr lang="en-US" altLang="zh-TW" sz="2400" b="1" dirty="0">
                <a:solidFill>
                  <a:srgbClr val="FF0000"/>
                </a:solidFill>
                <a:latin typeface="微軟正黑體" pitchFamily="34" charset="-120"/>
                <a:ea typeface="微軟正黑體" pitchFamily="34" charset="-120"/>
              </a:rPr>
              <a:t>50</a:t>
            </a:r>
            <a:r>
              <a:rPr lang="zh-TW" altLang="en-US" sz="2400" b="1" dirty="0">
                <a:latin typeface="微軟正黑體" pitchFamily="34" charset="-120"/>
                <a:ea typeface="微軟正黑體" pitchFamily="34" charset="-120"/>
              </a:rPr>
              <a:t>）</a:t>
            </a:r>
            <a:r>
              <a:rPr lang="zh-TW" altLang="en-US" sz="1800" b="1" dirty="0">
                <a:latin typeface="微軟正黑體" pitchFamily="34" charset="-120"/>
                <a:ea typeface="微軟正黑體" pitchFamily="34" charset="-120"/>
              </a:rPr>
              <a:t>。</a:t>
            </a:r>
          </a:p>
        </p:txBody>
      </p:sp>
      <p:sp>
        <p:nvSpPr>
          <p:cNvPr id="36868" name="Rectangle 4"/>
          <p:cNvSpPr>
            <a:spLocks noChangeArrowheads="1"/>
          </p:cNvSpPr>
          <p:nvPr/>
        </p:nvSpPr>
        <p:spPr bwMode="auto">
          <a:xfrm>
            <a:off x="541052" y="1557338"/>
            <a:ext cx="8596460" cy="1200329"/>
          </a:xfrm>
          <a:prstGeom prst="rect">
            <a:avLst/>
          </a:prstGeom>
          <a:noFill/>
          <a:ln w="9525">
            <a:noFill/>
            <a:miter lim="800000"/>
            <a:headEnd/>
            <a:tailEnd/>
          </a:ln>
        </p:spPr>
        <p:txBody>
          <a:bodyPr wrap="square">
            <a:spAutoFit/>
          </a:bodyPr>
          <a:lstStyle/>
          <a:p>
            <a:r>
              <a:rPr lang="zh-TW" altLang="en-US" sz="2400" b="1" dirty="0">
                <a:latin typeface="微軟正黑體" pitchFamily="34" charset="-120"/>
                <a:ea typeface="微軟正黑體" pitchFamily="34" charset="-120"/>
              </a:rPr>
              <a:t>第二題型：</a:t>
            </a:r>
            <a:r>
              <a:rPr lang="zh-TW" altLang="en-US" sz="2400" b="1" dirty="0">
                <a:solidFill>
                  <a:srgbClr val="FF0000"/>
                </a:solidFill>
                <a:latin typeface="微軟正黑體" pitchFamily="34" charset="-120"/>
                <a:ea typeface="微軟正黑體" pitchFamily="34" charset="-120"/>
              </a:rPr>
              <a:t>櫃檯</a:t>
            </a:r>
            <a:r>
              <a:rPr lang="zh-TW" altLang="en-US" sz="2400" b="1" dirty="0">
                <a:latin typeface="微軟正黑體" pitchFamily="34" charset="-120"/>
                <a:ea typeface="微軟正黑體" pitchFamily="34" charset="-120"/>
              </a:rPr>
              <a:t>管理作業</a:t>
            </a:r>
          </a:p>
          <a:p>
            <a:r>
              <a:rPr lang="zh-TW" altLang="en-US" sz="2400" b="1" dirty="0">
                <a:latin typeface="微軟正黑體" pitchFamily="34" charset="-120"/>
                <a:ea typeface="微軟正黑體" pitchFamily="34" charset="-120"/>
              </a:rPr>
              <a:t>（依測試編號序抽一題測試之，試題編號為：</a:t>
            </a:r>
            <a:r>
              <a:rPr lang="en-US" altLang="zh-TW" sz="2400" b="1" dirty="0">
                <a:latin typeface="微軟正黑體" pitchFamily="34" charset="-120"/>
                <a:ea typeface="微軟正黑體" pitchFamily="34" charset="-120"/>
              </a:rPr>
              <a:t>18100-101301B-</a:t>
            </a:r>
            <a:r>
              <a:rPr lang="en-US" altLang="zh-TW" sz="2400" b="1" dirty="0">
                <a:solidFill>
                  <a:srgbClr val="FF0000"/>
                </a:solidFill>
                <a:latin typeface="微軟正黑體" pitchFamily="34" charset="-120"/>
                <a:ea typeface="微軟正黑體" pitchFamily="34" charset="-120"/>
              </a:rPr>
              <a:t>01</a:t>
            </a:r>
            <a:r>
              <a:rPr lang="zh-TW" altLang="en-US" sz="2400" b="1" dirty="0">
                <a:latin typeface="微軟正黑體" pitchFamily="34" charset="-120"/>
                <a:ea typeface="微軟正黑體" pitchFamily="34" charset="-120"/>
              </a:rPr>
              <a:t>～</a:t>
            </a:r>
            <a:r>
              <a:rPr lang="en-US" altLang="zh-TW" sz="2400" b="1" dirty="0">
                <a:solidFill>
                  <a:srgbClr val="FF0000"/>
                </a:solidFill>
                <a:latin typeface="微軟正黑體" pitchFamily="34" charset="-120"/>
                <a:ea typeface="微軟正黑體" pitchFamily="34" charset="-120"/>
              </a:rPr>
              <a:t>30</a:t>
            </a:r>
            <a:r>
              <a:rPr lang="zh-TW" altLang="en-US" sz="2400" b="1" dirty="0">
                <a:latin typeface="微軟正黑體" pitchFamily="34" charset="-120"/>
                <a:ea typeface="微軟正黑體" pitchFamily="34" charset="-120"/>
              </a:rPr>
              <a:t>）。</a:t>
            </a:r>
          </a:p>
        </p:txBody>
      </p:sp>
      <p:sp>
        <p:nvSpPr>
          <p:cNvPr id="36869" name="Rectangle 6"/>
          <p:cNvSpPr>
            <a:spLocks noChangeArrowheads="1"/>
          </p:cNvSpPr>
          <p:nvPr/>
        </p:nvSpPr>
        <p:spPr bwMode="auto">
          <a:xfrm>
            <a:off x="541052" y="2852738"/>
            <a:ext cx="8198877" cy="1200329"/>
          </a:xfrm>
          <a:prstGeom prst="rect">
            <a:avLst/>
          </a:prstGeom>
          <a:noFill/>
          <a:ln w="9525">
            <a:noFill/>
            <a:miter lim="800000"/>
            <a:headEnd/>
            <a:tailEnd/>
          </a:ln>
        </p:spPr>
        <p:txBody>
          <a:bodyPr wrap="square">
            <a:spAutoFit/>
          </a:bodyPr>
          <a:lstStyle/>
          <a:p>
            <a:r>
              <a:rPr lang="zh-TW" altLang="en-US" sz="2400" b="1" dirty="0">
                <a:latin typeface="微軟正黑體" pitchFamily="34" charset="-120"/>
                <a:ea typeface="微軟正黑體" pitchFamily="34" charset="-120"/>
              </a:rPr>
              <a:t>第三題型：</a:t>
            </a:r>
            <a:r>
              <a:rPr lang="zh-TW" altLang="en-US" sz="2400" b="1" dirty="0">
                <a:solidFill>
                  <a:srgbClr val="FF0000"/>
                </a:solidFill>
                <a:latin typeface="微軟正黑體" pitchFamily="34" charset="-120"/>
                <a:ea typeface="微軟正黑體" pitchFamily="34" charset="-120"/>
              </a:rPr>
              <a:t>清潔</a:t>
            </a:r>
            <a:r>
              <a:rPr lang="zh-TW" altLang="en-US" sz="2400" b="1" dirty="0">
                <a:latin typeface="微軟正黑體" pitchFamily="34" charset="-120"/>
                <a:ea typeface="微軟正黑體" pitchFamily="34" charset="-120"/>
              </a:rPr>
              <a:t>管理作業</a:t>
            </a:r>
          </a:p>
          <a:p>
            <a:r>
              <a:rPr lang="zh-TW" altLang="en-US" sz="2400" b="1" dirty="0">
                <a:latin typeface="微軟正黑體" pitchFamily="34" charset="-120"/>
                <a:ea typeface="微軟正黑體" pitchFamily="34" charset="-120"/>
              </a:rPr>
              <a:t>（依測試編號序抽一題測試之，試題編號為：</a:t>
            </a:r>
            <a:r>
              <a:rPr lang="en-US" altLang="zh-TW" sz="2400" b="1" dirty="0">
                <a:latin typeface="微軟正黑體" pitchFamily="34" charset="-120"/>
                <a:ea typeface="微軟正黑體" pitchFamily="34" charset="-120"/>
              </a:rPr>
              <a:t>18100-101301C-</a:t>
            </a:r>
            <a:r>
              <a:rPr lang="en-US" altLang="zh-TW" sz="2400" b="1" dirty="0">
                <a:solidFill>
                  <a:srgbClr val="FF0000"/>
                </a:solidFill>
                <a:latin typeface="微軟正黑體" pitchFamily="34" charset="-120"/>
                <a:ea typeface="微軟正黑體" pitchFamily="34" charset="-120"/>
              </a:rPr>
              <a:t>01</a:t>
            </a:r>
            <a:r>
              <a:rPr lang="zh-TW" altLang="en-US" sz="2400" b="1" dirty="0">
                <a:latin typeface="微軟正黑體" pitchFamily="34" charset="-120"/>
                <a:ea typeface="微軟正黑體" pitchFamily="34" charset="-120"/>
              </a:rPr>
              <a:t>～</a:t>
            </a:r>
            <a:r>
              <a:rPr lang="en-US" altLang="zh-TW" sz="2400" b="1" dirty="0">
                <a:solidFill>
                  <a:srgbClr val="FF0000"/>
                </a:solidFill>
                <a:latin typeface="微軟正黑體" pitchFamily="34" charset="-120"/>
                <a:ea typeface="微軟正黑體" pitchFamily="34" charset="-120"/>
              </a:rPr>
              <a:t>15</a:t>
            </a:r>
            <a:r>
              <a:rPr lang="zh-TW" altLang="en-US" sz="2400" b="1" dirty="0">
                <a:latin typeface="微軟正黑體" pitchFamily="34" charset="-120"/>
                <a:ea typeface="微軟正黑體" pitchFamily="34" charset="-120"/>
              </a:rPr>
              <a:t>）。</a:t>
            </a:r>
          </a:p>
        </p:txBody>
      </p:sp>
      <p:sp>
        <p:nvSpPr>
          <p:cNvPr id="36870" name="Rectangle 7"/>
          <p:cNvSpPr>
            <a:spLocks noChangeArrowheads="1"/>
          </p:cNvSpPr>
          <p:nvPr/>
        </p:nvSpPr>
        <p:spPr bwMode="auto">
          <a:xfrm>
            <a:off x="541053" y="4076700"/>
            <a:ext cx="7991388" cy="1200329"/>
          </a:xfrm>
          <a:prstGeom prst="rect">
            <a:avLst/>
          </a:prstGeom>
          <a:noFill/>
          <a:ln w="9525">
            <a:noFill/>
            <a:miter lim="800000"/>
            <a:headEnd/>
            <a:tailEnd/>
          </a:ln>
        </p:spPr>
        <p:txBody>
          <a:bodyPr wrap="square">
            <a:spAutoFit/>
          </a:bodyPr>
          <a:lstStyle/>
          <a:p>
            <a:r>
              <a:rPr lang="zh-TW" altLang="en-US" sz="2400" b="1" dirty="0">
                <a:latin typeface="微軟正黑體" pitchFamily="34" charset="-120"/>
                <a:ea typeface="微軟正黑體" pitchFamily="34" charset="-120"/>
              </a:rPr>
              <a:t>第四題型：門市管理</a:t>
            </a:r>
            <a:r>
              <a:rPr lang="zh-TW" altLang="en-US" sz="2400" b="1" dirty="0">
                <a:solidFill>
                  <a:srgbClr val="FF0000"/>
                </a:solidFill>
                <a:latin typeface="微軟正黑體" pitchFamily="34" charset="-120"/>
                <a:ea typeface="微軟正黑體" pitchFamily="34" charset="-120"/>
              </a:rPr>
              <a:t>表報</a:t>
            </a:r>
          </a:p>
          <a:p>
            <a:r>
              <a:rPr lang="zh-TW" altLang="en-US" sz="2400" b="1" dirty="0">
                <a:latin typeface="微軟正黑體" pitchFamily="34" charset="-120"/>
                <a:ea typeface="微軟正黑體" pitchFamily="34" charset="-120"/>
              </a:rPr>
              <a:t>（依測試編號序抽一題測試之，試題編號為：</a:t>
            </a:r>
            <a:r>
              <a:rPr lang="en-US" altLang="zh-TW" sz="2400" b="1" dirty="0">
                <a:latin typeface="微軟正黑體" pitchFamily="34" charset="-120"/>
                <a:ea typeface="微軟正黑體" pitchFamily="34" charset="-120"/>
              </a:rPr>
              <a:t>18100-101301D-</a:t>
            </a:r>
            <a:r>
              <a:rPr lang="en-US" altLang="zh-TW" sz="2400" b="1" dirty="0">
                <a:solidFill>
                  <a:srgbClr val="FF0000"/>
                </a:solidFill>
                <a:latin typeface="微軟正黑體" pitchFamily="34" charset="-120"/>
                <a:ea typeface="微軟正黑體" pitchFamily="34" charset="-120"/>
              </a:rPr>
              <a:t>01</a:t>
            </a:r>
            <a:r>
              <a:rPr lang="zh-TW" altLang="en-US" sz="2400" b="1" dirty="0">
                <a:latin typeface="微軟正黑體" pitchFamily="34" charset="-120"/>
                <a:ea typeface="微軟正黑體" pitchFamily="34" charset="-120"/>
              </a:rPr>
              <a:t>～</a:t>
            </a:r>
            <a:r>
              <a:rPr lang="en-US" altLang="zh-TW" sz="2400" b="1" dirty="0">
                <a:solidFill>
                  <a:srgbClr val="FF0000"/>
                </a:solidFill>
                <a:latin typeface="微軟正黑體" pitchFamily="34" charset="-120"/>
                <a:ea typeface="微軟正黑體" pitchFamily="34" charset="-120"/>
              </a:rPr>
              <a:t>10</a:t>
            </a:r>
            <a:r>
              <a:rPr lang="zh-TW" altLang="en-US" sz="2400" b="1" dirty="0">
                <a:latin typeface="微軟正黑體" pitchFamily="34" charset="-120"/>
                <a:ea typeface="微軟正黑體" pitchFamily="34" charset="-120"/>
              </a:rPr>
              <a:t>）。</a:t>
            </a:r>
          </a:p>
        </p:txBody>
      </p:sp>
      <p:sp>
        <p:nvSpPr>
          <p:cNvPr id="36871" name="Rectangle 8"/>
          <p:cNvSpPr>
            <a:spLocks noChangeArrowheads="1"/>
          </p:cNvSpPr>
          <p:nvPr/>
        </p:nvSpPr>
        <p:spPr bwMode="auto">
          <a:xfrm>
            <a:off x="541052" y="5300663"/>
            <a:ext cx="8549081" cy="1200329"/>
          </a:xfrm>
          <a:prstGeom prst="rect">
            <a:avLst/>
          </a:prstGeom>
          <a:noFill/>
          <a:ln w="9525">
            <a:noFill/>
            <a:miter lim="800000"/>
            <a:headEnd/>
            <a:tailEnd/>
          </a:ln>
        </p:spPr>
        <p:txBody>
          <a:bodyPr wrap="square">
            <a:spAutoFit/>
          </a:bodyPr>
          <a:lstStyle/>
          <a:p>
            <a:r>
              <a:rPr lang="zh-TW" altLang="en-US" sz="2400" b="1">
                <a:latin typeface="微軟正黑體" pitchFamily="34" charset="-120"/>
                <a:ea typeface="微軟正黑體" pitchFamily="34" charset="-120"/>
              </a:rPr>
              <a:t>第五題型：</a:t>
            </a:r>
            <a:r>
              <a:rPr lang="en-US" altLang="zh-TW" sz="2400" b="1">
                <a:latin typeface="微軟正黑體" pitchFamily="34" charset="-120"/>
                <a:ea typeface="微軟正黑體" pitchFamily="34" charset="-120"/>
              </a:rPr>
              <a:t>POS </a:t>
            </a:r>
            <a:r>
              <a:rPr lang="zh-TW" altLang="en-US" sz="2400" b="1">
                <a:latin typeface="微軟正黑體" pitchFamily="34" charset="-120"/>
                <a:ea typeface="微軟正黑體" pitchFamily="34" charset="-120"/>
              </a:rPr>
              <a:t>相關</a:t>
            </a:r>
            <a:r>
              <a:rPr lang="zh-TW" altLang="en-US" sz="2400" b="1">
                <a:solidFill>
                  <a:srgbClr val="FF0000"/>
                </a:solidFill>
                <a:latin typeface="微軟正黑體" pitchFamily="34" charset="-120"/>
                <a:ea typeface="微軟正黑體" pitchFamily="34" charset="-120"/>
              </a:rPr>
              <a:t>帳表</a:t>
            </a:r>
          </a:p>
          <a:p>
            <a:r>
              <a:rPr lang="zh-TW" altLang="en-US" sz="2400" b="1">
                <a:latin typeface="微軟正黑體" pitchFamily="34" charset="-120"/>
                <a:ea typeface="微軟正黑體" pitchFamily="34" charset="-120"/>
              </a:rPr>
              <a:t>（依測試編號序抽一題測試之，試題編號為：</a:t>
            </a:r>
            <a:r>
              <a:rPr lang="en-US" altLang="zh-TW" sz="2400" b="1">
                <a:latin typeface="微軟正黑體" pitchFamily="34" charset="-120"/>
                <a:ea typeface="微軟正黑體" pitchFamily="34" charset="-120"/>
              </a:rPr>
              <a:t>18100-101301E-</a:t>
            </a:r>
            <a:r>
              <a:rPr lang="en-US" altLang="zh-TW" sz="2400" b="1">
                <a:solidFill>
                  <a:srgbClr val="FF0000"/>
                </a:solidFill>
                <a:latin typeface="微軟正黑體" pitchFamily="34" charset="-120"/>
                <a:ea typeface="微軟正黑體" pitchFamily="34" charset="-120"/>
              </a:rPr>
              <a:t>01</a:t>
            </a:r>
            <a:r>
              <a:rPr lang="zh-TW" altLang="en-US" sz="2400" b="1">
                <a:latin typeface="微軟正黑體" pitchFamily="34" charset="-120"/>
                <a:ea typeface="微軟正黑體" pitchFamily="34" charset="-120"/>
              </a:rPr>
              <a:t>～</a:t>
            </a:r>
            <a:r>
              <a:rPr lang="en-US" altLang="zh-TW" sz="2400" b="1">
                <a:solidFill>
                  <a:srgbClr val="FF0000"/>
                </a:solidFill>
                <a:latin typeface="微軟正黑體" pitchFamily="34" charset="-120"/>
                <a:ea typeface="微軟正黑體" pitchFamily="34" charset="-120"/>
              </a:rPr>
              <a:t>50</a:t>
            </a:r>
            <a:r>
              <a:rPr lang="zh-TW" altLang="en-US" sz="2400" b="1">
                <a:latin typeface="微軟正黑體" pitchFamily="34" charset="-120"/>
                <a:ea typeface="微軟正黑體" pitchFamily="34" charset="-120"/>
              </a:rPr>
              <a:t>）。</a:t>
            </a:r>
          </a:p>
        </p:txBody>
      </p:sp>
      <p:sp>
        <p:nvSpPr>
          <p:cNvPr id="2" name="投影片編號版面配置區 1"/>
          <p:cNvSpPr>
            <a:spLocks noGrp="1"/>
          </p:cNvSpPr>
          <p:nvPr>
            <p:ph type="sldNum" sz="quarter" idx="12"/>
          </p:nvPr>
        </p:nvSpPr>
        <p:spPr/>
        <p:txBody>
          <a:bodyPr/>
          <a:lstStyle/>
          <a:p>
            <a:fld id="{054B4BE0-05B5-4915-8EF7-E0DC9D192DAA}" type="slidenum">
              <a:rPr lang="zh-TW" altLang="en-US" b="1" smtClean="0"/>
              <a:pPr/>
              <a:t>33</a:t>
            </a:fld>
            <a:endParaRPr lang="zh-TW" altLang="en-US" b="1"/>
          </a:p>
        </p:txBody>
      </p:sp>
      <p:sp>
        <p:nvSpPr>
          <p:cNvPr id="3" name="頁尾版面配置區 2"/>
          <p:cNvSpPr>
            <a:spLocks noGrp="1"/>
          </p:cNvSpPr>
          <p:nvPr>
            <p:ph type="ftr" sz="quarter" idx="11"/>
          </p:nvPr>
        </p:nvSpPr>
        <p:spPr/>
        <p:txBody>
          <a:bodyPr/>
          <a:lstStyle/>
          <a:p>
            <a:endParaRPr lang="zh-TW" altLang="en-US" b="1"/>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type="title"/>
          </p:nvPr>
        </p:nvSpPr>
        <p:spPr/>
        <p:txBody>
          <a:bodyPr>
            <a:normAutofit/>
          </a:bodyPr>
          <a:lstStyle/>
          <a:p>
            <a:r>
              <a:rPr lang="zh-TW" altLang="zh-TW" dirty="0"/>
              <a:t>門市服務丙</a:t>
            </a:r>
            <a:r>
              <a:rPr lang="zh-TW" altLang="zh-TW" dirty="0" smtClean="0"/>
              <a:t>級技能</a:t>
            </a:r>
            <a:r>
              <a:rPr lang="zh-TW" altLang="zh-TW" dirty="0"/>
              <a:t>檢定</a:t>
            </a:r>
            <a:r>
              <a:rPr lang="zh-TW" altLang="zh-TW" dirty="0" smtClean="0"/>
              <a:t>術科</a:t>
            </a:r>
            <a:endParaRPr lang="zh-TW" altLang="en-US" dirty="0"/>
          </a:p>
        </p:txBody>
      </p:sp>
      <p:sp>
        <p:nvSpPr>
          <p:cNvPr id="15366" name="Rectangle 6"/>
          <p:cNvSpPr>
            <a:spLocks noGrp="1" noChangeArrowheads="1"/>
          </p:cNvSpPr>
          <p:nvPr>
            <p:ph type="body" idx="1"/>
          </p:nvPr>
        </p:nvSpPr>
        <p:spPr/>
        <p:txBody>
          <a:bodyPr/>
          <a:lstStyle/>
          <a:p>
            <a:r>
              <a:rPr lang="zh-TW" altLang="zh-TW">
                <a:latin typeface="微軟正黑體" pitchFamily="34" charset="-120"/>
                <a:ea typeface="微軟正黑體" pitchFamily="34" charset="-120"/>
              </a:rPr>
              <a:t>第二崗位</a:t>
            </a:r>
            <a:r>
              <a:rPr lang="en-US" altLang="zh-TW">
                <a:latin typeface="微軟正黑體" pitchFamily="34" charset="-120"/>
                <a:ea typeface="微軟正黑體" pitchFamily="34" charset="-120"/>
              </a:rPr>
              <a:t> </a:t>
            </a:r>
            <a:r>
              <a:rPr lang="zh-TW" altLang="zh-TW">
                <a:latin typeface="微軟正黑體" pitchFamily="34" charset="-120"/>
                <a:ea typeface="微軟正黑體" pitchFamily="34" charset="-120"/>
              </a:rPr>
              <a:t>櫃檯作業</a:t>
            </a:r>
          </a:p>
          <a:p>
            <a:endParaRPr lang="zh-TW" altLang="en-US">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1155490652"/>
              </p:ext>
            </p:extLst>
          </p:nvPr>
        </p:nvGraphicFramePr>
        <p:xfrm>
          <a:off x="1158478" y="2241933"/>
          <a:ext cx="7126106" cy="3531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投影片編號版面配置區 5"/>
          <p:cNvSpPr>
            <a:spLocks noGrp="1"/>
          </p:cNvSpPr>
          <p:nvPr>
            <p:ph type="sldNum" sz="quarter" idx="12"/>
          </p:nvPr>
        </p:nvSpPr>
        <p:spPr/>
        <p:txBody>
          <a:bodyPr/>
          <a:lstStyle/>
          <a:p>
            <a:fld id="{4B6EAAFC-84C7-4BE1-BC5E-CE208EE20C26}" type="slidenum">
              <a:rPr lang="en-US" altLang="zh-TW" smtClean="0">
                <a:latin typeface="微軟正黑體" pitchFamily="34" charset="-120"/>
                <a:ea typeface="微軟正黑體" pitchFamily="34" charset="-120"/>
              </a:rPr>
              <a:pPr/>
              <a:t>34</a:t>
            </a:fld>
            <a:endParaRPr lang="zh-TW" altLang="en-US">
              <a:latin typeface="微軟正黑體" pitchFamily="34" charset="-120"/>
              <a:ea typeface="微軟正黑體" pitchFamily="34" charset="-120"/>
            </a:endParaRPr>
          </a:p>
        </p:txBody>
      </p:sp>
      <p:sp>
        <p:nvSpPr>
          <p:cNvPr id="2" name="頁尾版面配置區 1"/>
          <p:cNvSpPr>
            <a:spLocks noGrp="1"/>
          </p:cNvSpPr>
          <p:nvPr>
            <p:ph type="ftr" sz="quarter" idx="11"/>
          </p:nvPr>
        </p:nvSpPr>
        <p:spPr/>
        <p:txBody>
          <a:bodyPr/>
          <a:lstStyle/>
          <a:p>
            <a:endParaRPr lang="zh-TW" altLang="en-US" b="1"/>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Grp="1" noChangeArrowheads="1"/>
          </p:cNvSpPr>
          <p:nvPr>
            <p:ph type="title"/>
          </p:nvPr>
        </p:nvSpPr>
        <p:spPr/>
        <p:txBody>
          <a:bodyPr>
            <a:normAutofit/>
          </a:bodyPr>
          <a:lstStyle/>
          <a:p>
            <a:r>
              <a:rPr lang="zh-TW" altLang="zh-TW" dirty="0"/>
              <a:t>門市服務丙</a:t>
            </a:r>
            <a:r>
              <a:rPr lang="zh-TW" altLang="zh-TW" dirty="0" smtClean="0"/>
              <a:t>級技能</a:t>
            </a:r>
            <a:r>
              <a:rPr lang="zh-TW" altLang="zh-TW" dirty="0"/>
              <a:t>檢定</a:t>
            </a:r>
            <a:r>
              <a:rPr lang="zh-TW" altLang="zh-TW" dirty="0" smtClean="0"/>
              <a:t>術科</a:t>
            </a:r>
            <a:endParaRPr lang="zh-TW" altLang="en-US" dirty="0"/>
          </a:p>
        </p:txBody>
      </p:sp>
      <p:sp>
        <p:nvSpPr>
          <p:cNvPr id="16390" name="Rectangle 6"/>
          <p:cNvSpPr>
            <a:spLocks noGrp="1" noChangeArrowheads="1"/>
          </p:cNvSpPr>
          <p:nvPr>
            <p:ph type="body" idx="1"/>
          </p:nvPr>
        </p:nvSpPr>
        <p:spPr/>
        <p:txBody>
          <a:bodyPr/>
          <a:lstStyle/>
          <a:p>
            <a:r>
              <a:rPr lang="zh-TW" altLang="zh-TW">
                <a:latin typeface="微軟正黑體" pitchFamily="34" charset="-120"/>
                <a:ea typeface="微軟正黑體" pitchFamily="34" charset="-120"/>
              </a:rPr>
              <a:t>第</a:t>
            </a:r>
            <a:r>
              <a:rPr lang="zh-TW" altLang="en-US">
                <a:latin typeface="微軟正黑體" pitchFamily="34" charset="-120"/>
                <a:ea typeface="微軟正黑體" pitchFamily="34" charset="-120"/>
              </a:rPr>
              <a:t>三</a:t>
            </a:r>
            <a:r>
              <a:rPr lang="zh-TW" altLang="zh-TW">
                <a:latin typeface="微軟正黑體" pitchFamily="34" charset="-120"/>
                <a:ea typeface="微軟正黑體" pitchFamily="34" charset="-120"/>
              </a:rPr>
              <a:t>崗位</a:t>
            </a:r>
            <a:r>
              <a:rPr lang="en-US" altLang="zh-TW">
                <a:latin typeface="微軟正黑體" pitchFamily="34" charset="-120"/>
                <a:ea typeface="微軟正黑體" pitchFamily="34" charset="-120"/>
              </a:rPr>
              <a:t> </a:t>
            </a:r>
            <a:r>
              <a:rPr lang="zh-TW" altLang="en-US">
                <a:latin typeface="微軟正黑體" pitchFamily="34" charset="-120"/>
                <a:ea typeface="微軟正黑體" pitchFamily="34" charset="-120"/>
              </a:rPr>
              <a:t>玻璃清潔</a:t>
            </a:r>
            <a:r>
              <a:rPr lang="zh-TW" altLang="zh-TW">
                <a:latin typeface="微軟正黑體" pitchFamily="34" charset="-120"/>
                <a:ea typeface="微軟正黑體" pitchFamily="34" charset="-120"/>
              </a:rPr>
              <a:t>作業</a:t>
            </a:r>
            <a:endParaRPr lang="en-US" altLang="zh-TW">
              <a:latin typeface="微軟正黑體" pitchFamily="34" charset="-120"/>
              <a:ea typeface="微軟正黑體" pitchFamily="34" charset="-120"/>
            </a:endParaRPr>
          </a:p>
          <a:p>
            <a:endParaRPr lang="zh-TW" altLang="zh-TW">
              <a:latin typeface="微軟正黑體" pitchFamily="34" charset="-120"/>
              <a:ea typeface="微軟正黑體" pitchFamily="34" charset="-120"/>
            </a:endParaRPr>
          </a:p>
          <a:p>
            <a:endParaRPr lang="zh-TW" altLang="en-US">
              <a:latin typeface="微軟正黑體" pitchFamily="34" charset="-120"/>
              <a:ea typeface="微軟正黑體" pitchFamily="34" charset="-120"/>
            </a:endParaRPr>
          </a:p>
        </p:txBody>
      </p:sp>
      <p:graphicFrame>
        <p:nvGraphicFramePr>
          <p:cNvPr id="4" name="資料庫圖表 3"/>
          <p:cNvGraphicFramePr/>
          <p:nvPr/>
        </p:nvGraphicFramePr>
        <p:xfrm>
          <a:off x="0" y="2171142"/>
          <a:ext cx="9144000"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投影片編號版面配置區 4"/>
          <p:cNvSpPr>
            <a:spLocks noGrp="1"/>
          </p:cNvSpPr>
          <p:nvPr>
            <p:ph type="sldNum" sz="quarter" idx="12"/>
          </p:nvPr>
        </p:nvSpPr>
        <p:spPr/>
        <p:txBody>
          <a:bodyPr/>
          <a:lstStyle/>
          <a:p>
            <a:fld id="{4B6EAAFC-84C7-4BE1-BC5E-CE208EE20C26}" type="slidenum">
              <a:rPr lang="en-US" altLang="zh-TW" smtClean="0">
                <a:latin typeface="微軟正黑體" pitchFamily="34" charset="-120"/>
                <a:ea typeface="微軟正黑體" pitchFamily="34" charset="-120"/>
              </a:rPr>
              <a:pPr/>
              <a:t>35</a:t>
            </a:fld>
            <a:endParaRPr lang="zh-TW" altLang="en-US">
              <a:latin typeface="微軟正黑體" pitchFamily="34" charset="-120"/>
              <a:ea typeface="微軟正黑體" pitchFamily="34" charset="-120"/>
            </a:endParaRPr>
          </a:p>
        </p:txBody>
      </p:sp>
      <p:sp>
        <p:nvSpPr>
          <p:cNvPr id="2" name="頁尾版面配置區 1"/>
          <p:cNvSpPr>
            <a:spLocks noGrp="1"/>
          </p:cNvSpPr>
          <p:nvPr>
            <p:ph type="ftr" sz="quarter" idx="11"/>
          </p:nvPr>
        </p:nvSpPr>
        <p:spPr/>
        <p:txBody>
          <a:bodyPr/>
          <a:lstStyle/>
          <a:p>
            <a:endParaRPr lang="zh-TW"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539552" y="332656"/>
            <a:ext cx="8001000" cy="909861"/>
          </a:xfrm>
        </p:spPr>
        <p:txBody>
          <a:bodyPr>
            <a:normAutofit/>
          </a:bodyPr>
          <a:lstStyle/>
          <a:p>
            <a:r>
              <a:rPr lang="zh-TW" altLang="zh-TW" b="1" dirty="0"/>
              <a:t>門市服務丙</a:t>
            </a:r>
            <a:r>
              <a:rPr lang="zh-TW" altLang="zh-TW" b="1" dirty="0" smtClean="0"/>
              <a:t>級技能</a:t>
            </a:r>
            <a:r>
              <a:rPr lang="zh-TW" altLang="zh-TW" b="1" dirty="0"/>
              <a:t>檢定</a:t>
            </a:r>
            <a:r>
              <a:rPr lang="zh-TW" altLang="zh-TW" b="1" dirty="0" smtClean="0"/>
              <a:t>術科</a:t>
            </a:r>
            <a:endParaRPr lang="zh-TW" altLang="en-US" b="1" dirty="0"/>
          </a:p>
        </p:txBody>
      </p:sp>
      <p:sp>
        <p:nvSpPr>
          <p:cNvPr id="17414" name="Rectangle 6"/>
          <p:cNvSpPr>
            <a:spLocks noGrp="1" noChangeArrowheads="1"/>
          </p:cNvSpPr>
          <p:nvPr>
            <p:ph type="body" idx="1"/>
          </p:nvPr>
        </p:nvSpPr>
        <p:spPr/>
        <p:txBody>
          <a:bodyPr/>
          <a:lstStyle/>
          <a:p>
            <a:r>
              <a:rPr lang="zh-TW" altLang="zh-TW" dirty="0">
                <a:latin typeface="微軟正黑體" pitchFamily="34" charset="-120"/>
                <a:ea typeface="微軟正黑體" pitchFamily="34" charset="-120"/>
              </a:rPr>
              <a:t>第</a:t>
            </a:r>
            <a:r>
              <a:rPr lang="zh-TW" altLang="en-US" dirty="0">
                <a:latin typeface="微軟正黑體" pitchFamily="34" charset="-120"/>
                <a:ea typeface="微軟正黑體" pitchFamily="34" charset="-120"/>
              </a:rPr>
              <a:t>三</a:t>
            </a:r>
            <a:r>
              <a:rPr lang="zh-TW" altLang="zh-TW" dirty="0">
                <a:latin typeface="微軟正黑體" pitchFamily="34" charset="-120"/>
                <a:ea typeface="微軟正黑體" pitchFamily="34" charset="-120"/>
              </a:rPr>
              <a:t>崗位</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地板清潔</a:t>
            </a:r>
            <a:r>
              <a:rPr lang="zh-TW" altLang="zh-TW" dirty="0">
                <a:latin typeface="微軟正黑體" pitchFamily="34" charset="-120"/>
                <a:ea typeface="微軟正黑體" pitchFamily="34" charset="-120"/>
              </a:rPr>
              <a:t>作業</a:t>
            </a:r>
            <a:endParaRPr lang="en-US" altLang="zh-TW" dirty="0">
              <a:latin typeface="微軟正黑體" pitchFamily="34" charset="-120"/>
              <a:ea typeface="微軟正黑體" pitchFamily="34" charset="-120"/>
            </a:endParaRPr>
          </a:p>
          <a:p>
            <a:endParaRPr lang="zh-TW" altLang="zh-TW" dirty="0">
              <a:latin typeface="微軟正黑體" pitchFamily="34" charset="-120"/>
              <a:ea typeface="微軟正黑體" pitchFamily="34" charset="-120"/>
            </a:endParaRPr>
          </a:p>
          <a:p>
            <a:endParaRPr lang="zh-TW" altLang="en-US" dirty="0">
              <a:latin typeface="微軟正黑體" pitchFamily="34" charset="-120"/>
              <a:ea typeface="微軟正黑體" pitchFamily="34" charset="-120"/>
            </a:endParaRPr>
          </a:p>
          <a:p>
            <a:endParaRPr lang="zh-TW" altLang="en-US" dirty="0">
              <a:latin typeface="微軟正黑體" pitchFamily="34" charset="-120"/>
              <a:ea typeface="微軟正黑體" pitchFamily="34" charset="-120"/>
            </a:endParaRPr>
          </a:p>
        </p:txBody>
      </p:sp>
      <p:pic>
        <p:nvPicPr>
          <p:cNvPr id="4" name="資料庫圖表 3"/>
          <p:cNvPicPr>
            <a:picLocks noChangeArrowheads="1"/>
          </p:cNvPicPr>
          <p:nvPr/>
        </p:nvPicPr>
        <p:blipFill>
          <a:blip r:embed="rId2" cstate="print"/>
          <a:srcRect l="25481" r="25224"/>
          <a:stretch>
            <a:fillRect/>
          </a:stretch>
        </p:blipFill>
        <p:spPr bwMode="auto">
          <a:xfrm>
            <a:off x="2590800" y="1911350"/>
            <a:ext cx="4513385" cy="4413250"/>
          </a:xfrm>
          <a:prstGeom prst="rect">
            <a:avLst/>
          </a:prstGeom>
          <a:noFill/>
        </p:spPr>
      </p:pic>
      <p:sp>
        <p:nvSpPr>
          <p:cNvPr id="5" name="投影片編號版面配置區 4"/>
          <p:cNvSpPr>
            <a:spLocks noGrp="1"/>
          </p:cNvSpPr>
          <p:nvPr>
            <p:ph type="sldNum" sz="quarter" idx="12"/>
          </p:nvPr>
        </p:nvSpPr>
        <p:spPr/>
        <p:txBody>
          <a:bodyPr/>
          <a:lstStyle/>
          <a:p>
            <a:fld id="{4B6EAAFC-84C7-4BE1-BC5E-CE208EE20C26}" type="slidenum">
              <a:rPr lang="en-US" altLang="zh-TW" smtClean="0"/>
              <a:pPr/>
              <a:t>36</a:t>
            </a:fld>
            <a:endParaRPr lang="zh-TW" altLang="en-US"/>
          </a:p>
        </p:txBody>
      </p:sp>
      <p:sp>
        <p:nvSpPr>
          <p:cNvPr id="2" name="頁尾版面配置區 1"/>
          <p:cNvSpPr>
            <a:spLocks noGrp="1"/>
          </p:cNvSpPr>
          <p:nvPr>
            <p:ph type="ftr" sz="quarter" idx="11"/>
          </p:nvPr>
        </p:nvSpPr>
        <p:spPr/>
        <p:txBody>
          <a:bodyPr/>
          <a:lstStyle/>
          <a:p>
            <a:endParaRPr lang="zh-TW"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FC96F72A-5428-4868-BE69-5E9A18FEA5BE}" type="slidenum">
              <a:rPr lang="zh-TW" altLang="en-US" smtClean="0"/>
              <a:pPr>
                <a:defRPr/>
              </a:pPr>
              <a:t>37</a:t>
            </a:fld>
            <a:endParaRPr lang="zh-TW" altLang="en-US"/>
          </a:p>
        </p:txBody>
      </p:sp>
      <p:sp>
        <p:nvSpPr>
          <p:cNvPr id="233474" name="AutoShape 2" descr="data:image/jpeg;base64,/9j/4AAQSkZJRgABAQAAAQABAAD/2wCEAAkGBxQTEhUUExQVFhUWFyEXGBgXGBwbHRwhHBocHB8aHRsYHSggGB8lHCAcITEhJSksLi4uGB8zODMsNygtLiwBCgoKDg0OGxAQGywkHyY3LDQsLiwsLCwxLy0sLC4sLyw3MCwsNSwvMiwsLywvLiwsLCwsLCwsLC40LCwsLCw0LP/AABEIAMIBBAMBIgACEQEDEQH/xAAcAAACAgMBAQAAAAAAAAAAAAAFBgQHAAIDAQj/xABOEAACAQIEAggDAwkFBAgHAQABAgMEEQAFEiEGMRMiQVFhcYGRBzKhFEKxIzNScoKSosHRNGJjc7Ikg+HwFRYXQ5OjwtIlNURTVLPDCP/EABsBAQACAwEBAAAAAAAAAAAAAAAEBQECAwYH/8QAMhEAAgICAAQCCAYDAQEAAAAAAAECAwQRBRIhMRNBBiIyUWFxsfAUM4GRweGh0fEjFf/aAAwDAQACEQMRAD8APSJGKeiqfsyUs7ym0UZaLWjKwu3Rguo+VrWvcAHng7NO3RkyERoFJNjKBsL/ADO0ZJwj8WxVdTmaGnU1awmNpejGhV3YGMiR+qbC/P72HTK6MSSyrGkCyREJKCblQ1yqMscaqw5kAk8zvvgCvcjzuqFNLBBrNP0kqxnq7o7MQCWNwbHlfHnC1FPOkNBVNIiPA4UBwb6LWW24AsfPqnBXKuAp1ppWgrSYkeS0ccPXZ4nKlQWay9aMDt5eOItDkldTTQVDRz6xMqRiolQKS4ZbHQzaLliBfe9hzOAJVZwcEaIGSRVipGnKIVZ2aMBWVWI02sw7O7Eyg4Epkll1SSPpbXIxe143iJR7IBYhlI8bXx4lLmX2yClZ6eBxHNOjhWlVkeXrQm9r2LJtYbIu+C1Blt5pNTtJKojp5igZVYIxYr0akqqmKQdXwPfgBTzrJqemr6amECF54kLu2tgdHSmQhFYXdtIAYna4xArI4ny8yQxGNbjo9uzpAFu1hq6vMjfzw31PBscrJVT08hMcXWDO2naNb2TUCLFXFhzLg74l8N8JxNFaOGFYwhiOqxYsjsp1bEAlbNqBuTgCqcupSkiStuyOrD9lgwxa/GsNZJQyVEr0+iJOmVYle9rb3Zj+ib8uzAzPuBvs1M0nS9IRtYLa1wbG9zfe3vhdfi6d4Vg6VtBQR6eQsV02Nue3fgBd4MzCWmqHdFVnkS9mW/I3uNxYgYbZJJcyWSGbo4rFSbRjXzNiCCSNwRgSuSyq8EsUEk2k9YIha4uQRyI5Ht7sSKCNqFunemqI+l1iUMhsLPdDdhoHVv29uAOIoIUhVGqwt1KsLrcG+kj37fA4m8BinMv2VGLq6B4mcbh4X1LY6RsQBsO7xxrwRw6Kz7TLTAowlZDrdbANZ1sug9p7APlxtxvwzVUMEEryrKRKwd0UrbWGI8hfbbtt34AdM2q4oQ0wKjo6xBIpIuNRWFz5dG6vgZW55TIdLTpqIkpy63cjS3SQSHTe4UXB8TiVk3wuopIklkknl6ULKQXCjcK1uqt7cu3Aih4SjgzwQyxrJTSIzwrINQuVB+9e5XS4uewjAALiSSOuq3WmkkG2pyqHSWCKRe9tINid7HYnHXOJW0xOIZVZbGYsgCgFDyI2PWI5YtvPaERUVQKWKNJBE7IqIoBYKSosLXudvXFZUuW1k1+lk/JurBgYgmzEN986juANgbW2wAEGaeONKehvdiPmN/fByLIgraSouD+iRf0YA/TBgZVYb2GAAnDeQLUVUUTjqE6n8VUXI9eXri8EUAAAAACwA7PDFZ8NgQ1aMTser+9tiwKnNYY/nmjXzcD6XwAlfEnifRHJGh+UWPi3YPIH6jwxV3w4z1aVpFlLdGVLXFrq4FtQue0Ej2wwcTx9PVT9GweNbspHIlgD9LkeYwq5aEiqCJCFR13YgWFu3cG3d64AdoOLJJFE8VOxAgXpCGAUSRPrUqOdhdwRbcEDG8uZ1zKFihhRSUZH1XsvSs8YBvbYEj5dw4vfGcH5HPGImlmjZKx+o0anqOIybMDYAkKR5qO/HSj4GRI6hamoqJPszr1Vcopg6rBrD+4DsNrxW5YAr3ilpRP0DBVbVqIQWUGSxBFvMn3w4fECqkMOWyRR6aFLKEOkhnHawUnqlVYb97d+JvF/w1kF3oVXQig6S51vtvYn5m58yL3GIzfD2appYJFqkEjx9NFAVNiAB1derZrMN7fe9cAPNNxzQRoAgKC3ypGABty2sMC8x4wyt/zsLS/5gDfR3OBn/Z9TfZkqBNMVujSCRlGlQ9pl2AsQLjvBQ9+Gg8MwQmY09OkLppOtlaRXW1yR1gQw6w2P3QSDcYAqnMoFl6boUnhpzMOjbQQoR7akB+XSGJse4gYubhnKqSSnjZYI9gAQRqsy7fev5g+OFDOI0qUsnXJGzmOZgO4jYKLdnWwP4XzOsaU0dPKkL2vI0i3AYbAAW5kC/pgC346VFFgigdwUDGYSxwlmDbvm0gY9iRWH+vGYAKZXRCLMK57WWaOGUnsuBJG30QH1x1yyi0V1VIoGmeKF797L0iN/CI/fEyWtiMXS60AeO4LMBcMLjmfHCfwDxxTvl1O08oWVE6Jwblrp1b2A7QAfXAEz4dVRdcwhvYxZhUKPAO5YEd25JxEEklRkD3Zmnigcajuxlpmazb76tcYN8LHCPFkdNmGZG0ki1NQGiVF3LXPIEjdtY9sNWVmogFRAqUmuaaSdIJKm0gWXrFCqoRe5bkbb4AIcP5glfBR1y21qrBvDUumRP31U+gwE4RzMrn2ZU5O0iJMo8VjjU/Qj2wucBcQJl9K1KaeoaoWV+kjvcKQxACgAkDQF5Dfn24jZHWTjO4KyePovtEhg0ki4Bjsu3P7o3I54AvKVNQKnkQR77YrP4GVjiKspZWLSU9S1yxuTquCSTvuyN74sy+A2VcN09PPPURIVlqDeU6mIO99lJsNyeXfgCTxHTdLSzIOZjJHmBcfUYqT4Y8JiepkecBo4LFU7GZidOrwAB27dvW6b4r7gSYQ19VSnY2Yr5Rvb/S4OAG/iPOFoqWSfQWWJQdC2G1wPIAXxKyyvSpgjmTeOVA4B32YXsfwxxz2gFRTTQHlLG0f7ykA+9sJ3wRzIyZYsbfPTyNEw7t9QH1I9MAeS08eV5nCYlWOmrbxso2VZByIHIA9Xbsu2HXO8vFRBJC331sL9hG6n0YA4UvjJQdJlzSL81PIswPaBfQx9FYn0wd4LzsVlHFNfrFdMn6y7H35+uAOXw9mZsupw4s8amJx3NEzRsPQrbGcWUJL0lSvzU06lv8uT8nJ6AMH/AGDgxSUqx69OwdzJbuLW1e5u3mxxFoa9ZXqIWtqhfQw71dA6nyKsR+ycAEmW9weR2OK0yiZwCgIOklToVr3U2IYhnNx4jFk3xVVW7pWVaBbrDNqDFiNIkUS7LHEzles1ySB+GACMTXma0bKq7AsLa9r6gLDbe3by54myjbHAuuoWdCbbgOXP625JC9gG2JLLcYAUs3r9Dyf3U+pv/wAMHcn4GpHhSaeWUlgCw1qig9o5X5+OFHiWnYzAgdVnAbwAONuLszJhig7CxlPoNI/E+2Ods+SLkSsLG/E3xq3rfmOObLlsEVoZYlcEE2kLsRytzPn6Yr/izLgNMi2Knrd4sefmO3ATBKizA9H0Lm6E7X7PDyOItWZzS1JaL/O9HPCp56ZOTXdfD4Dt8Pa/pYnpSesCJoSexkIa3lcA+RbD/pV5r2+aIJIp7UbUUv32PSL+2cUVk9c1NOrL80bXHiO71Fxiys54xgjnpJY3Lai0cqAG+h11X3FiyOo/ebE48sTMrqykUbtfpKCZqWa5uTESEDn9joZj+qcT9bQJUokavJTap4AwuSkgY2W2+x6SMAdgUduFalzppamunpqV56aSBUnQsi3dFa5AuSbxEDlvYY51FTmDRZfVqYIx1IulV2lJSbSAZV0qrLqCXsdieYucAG6zKjUQ1VE8kbGriNVTsiFFB6uqylmO0mhyb79MeWNeGswevpqU6nEsD9HVRCRkJABQk6WBJDaW7eTjmcaVeQVMtW0j1pFRDTnoBFGI0IkuGuCzE9dQDvy04raoyjM6cLPLE6tUSAXDAnXIdlfSboSTbfAFmVkREsgQlgrkLtLKB4G7hEIO1vDCBlgakrZU6QM5YTBgALX3CEAkLp5Wvy88S6v4c1sMTaamOVx+UlijLBrMTdgCevya1wL6TbBbK/h9Rx9HJ9pmk+0j8k4CqLlC4NwDa6jYHtGAG8/EWjFgxe9twF2B7Re++MxQ+f0U1PUSQtdtDWDfpDmreoI9b4zADEuUy3K9NCVjcROUYuUJBKgggKdhbqsbYzKeGokd4dcrnquAqk31kjZUFxYqb/rg4uTLODKOBERYQwjYuvSEtZm5tY7X7L22GwwcOlBfZR6AYAoyu4flo4ftyQyRMjxuGa5YFjpbqNewVbbkc7414KqUeaqzOqk1vTsDHHqCl3Zfm8QBYADxNthiwviHn1M1BVRCeNpGiOlVOo3G4HVuBy7cU9w9XPSxToIg4qY9BLISR1WB0kctm/DADrwnnZqelkYysWlbqRwFgL77sFNvK4xG4zBjj6YLoMTrKPycaE6GDWvrLcr7YF/DSlkTpYnUDUBIFcEs29jpQuqnmLk+GO3xFgVqcKJNLBwVhAhGom6kkRXIspO5a30wb0ZjFyektsu6OoDKGHJgGHqL4SeP+Kp6KoodBUQTS6JbqCfnS9ieXVYn0wqQfEWaOmhhjjUOkaozv1rkC2yj8T7YWs5zueq0/aJDIFOpQQAAe8AAAYizzILt1L7H9Hcq1bnqPz7/ALI+hi+Kx4lq/sufUch2SYaT+2BGf4gpwhjN6jn081/8xv6445nWSVGjppHcx30FmJK3tyPPsHtjRZsfNEifovel6s0/3X+z6RD4rfgk/Zc6zGktZJf9pj9SCSPVyP2cecOfEZCqpVAqwFukG6tbtIG6k+Fx5YYDxlRDrCUMbWuqMTbuvbl4XxKhZGa3FlFlYV2LLltjr6P9Q5n8SyUtQjfK0Lg+Wg4qf4GZ7pdqdztKNSg9jKN/cfgMFuMeNelgkjhUqrLpLNbUb9gA5D1xWmSStBUI6mxDBgfEHG5FPpzViuMxzb7JxCNRtFV08aN3agzKrehFvJjgRUcXVT85mHgoVf8ASL4Ss6rHlro2dmawUXYk9pJ3OAPoiozSFPnljXzYX9sU/wAfvFNmEjRPfVTKzadvlLqfmG506eWIpq8Bsw1CoWW5UNGUDDusf53GAGTgOoBSUFCrhub9VyhF12AuwvqHdh1iluMVnQ5jKXXRq1dEsZYX61ibE32B3Jv44siljIUXwArZ+CQbdm/1wn5nVa5j3KoX+Z/HFg51ABc9++KtpX1M57yT9cRct+pov/R2G8rm9yMzKUpGWHMEfjjpSzh1DD18MR85/Mt6fjgVllUUPh24hQq5q9ruelyM50ZqhL2Wl9X1GYuSVPMjbzH/AAxlW0jOG0myqQPM8/pjmj8iD4g4YMvZZkIPzqN/HxH88SsW/fqS7lFx3hXhv8TSvVfde74/Jk34YZz9nmAY9SU6X8yeqfQ7eROLOpsuQQTUj7RXYL4JKSQAezQ5ZR3aFxSRi6KQjsO4/ni3uG8yWroysh6wQwyG9juLBr9lxvfvBxNPMHTOqtofslU9rxyfZ6g/3JbIzeQmWJvInHappy71VHIxtMvTwsdyvIMFv+hKFcd3SAdmF0cTU1ZQSU9RNGk7q8Drcai63XWqi5YEgMCBiTktRVVFPRyGnmWoiI161EYKkaHBLkE3SzbD5lXABWXOQsCVhiBmOmnlGsqEJk0MGIB6qy9unYMTyJxBhp3KT0j6UkUipp9LFlXU5ZQGIUkJKpBFvlYDkcE6bhybp5mZ4xTzgGSAqX69tJYMSAAyhbrYi4J7cFf+r8JmWdtbSKhjF2IFmIJ6osDuBz7sAIOYZVDWlJ2WzMgBF91IJ1KfFWuPTGYs6GijQELGgBJJso3JNyfMne+MwAGrMkqZfmzCZB3QRxJ9WVz9cCZvhzTyG809XMe95h/JRhullWNbu4AH3nIH12GF3MuPcvh2apQnuS7n+EW+uAIY+GuXgH8k5NubSyH/ANVsKOT0ymEqBcrG6jVfaRHtY27CdO3hgrXfFqHlBDJIewnYey3OK8quKnjNSRGFMjioANxoNwxAB3Iuv1wA28T01LKsnTKR0MjRq6Egrrp1lXl84vsAdrnCHIFv1ECCwFhc8u8ncnxxLzHN5Kh3diAJCrFVBAui6AdyTfTtgfPLpF8VmTa5y5F2Pc8D4fDHp/E2e0+q+C/s8mnC8+fdiG9aezbEWSS+ORbGsakjrfxCcn0ekS/tbd5x1jrT274Ha8eh8bute4jwzbIvpIOxyBhcY7wzFfLAKCYg3GC0ThhcY4NSqlzRLWMqs6p1Wrf33Qay+Myugt1b7+mN6/ImDdXmpuP+fLHfg6pHTCNu25Xzty9f+eeHSupAbNbwOLSqxWR5jwPEMKWJe6n+j96K1qpGQlTa454iNudR59+MzCf8448W/E4V/tzXvqN/PELdlrbT0eqdeFgVwrnWpNrq2l/P0LDyVY5W0Ns/Zc7Hy8fDD+mRRtGilflG1sU/llWWVXBswPMd47cXrlNSJYY5BtrQNbu23HviRj2yluMu6KXjOBVTyX0exLy9zBdNkKowN+W/LBF0tiYwxGmxKKIXeI9oye4W98VLlnI4tPi2S0RHfc+wxVmWcj6YhZnsnpvRtf8As39+Z5nX5lvT8cL0Rwx5uhMTAc9vxwtIca435Z3449Za+S+rDeW1dtjyP0wZglKMGU2I5YU4nway6rv1Tz7P6Y43VtPmRY8MzYzj4NnZ/ehoq2E0etdmXmO4/wBDiLkMsT1UYnQSQIR0iNex1bXIHOw39MRaWoKNceo7xjorqHbSAAd8TMe/xFp9zzfGOFvDs5oew+3w+H+j6Fy2ghgXTDFHGvdGoUfQYm3xT+Uca5jKojpKcTdGAmrT3DbUzOFBt5YaaClzmSxmqKanHaEjErf+0e5xJKUbZ1qD8jQp4lWkP+pB+OBtVkFRL8+Y1Cj9GBIox7lGb646U+XmIXnrJ5O3ruka+gjVTbzJx0l4jgXZTLJ/lRSy/wASKV9zgAO/w4pmN3mrHbtZpzc+wxmJcvFM1+plta6/pWjW/oz3x5gCbNwtRMdT0sMh75FEh95L4kx5ZAnyQxL+rGo/AYRY6rP5eUUUQ73MY+g1H6YkLkWcP+czGOLvEcev/wBmAHN9uQt5Yp74p5PrqxLv14wD422/AYcTwhJ/32Y1sneFfox7C5+uAPEmUR06DQZGvquZZGkNwNt3Jt27DGG9I2guaSRXirbYdmIGZvuBghgRmzdb0xTVetM+lcQfh4+l8EQmfHsUTP8AKpPkP54K5Pk+uzuNjyX+Z/phmhowBYDFlGv3ni7szrqIl/8ARs36B9x/XHCWNl+ZSPMYsL7LjhPRAgggEdxxt4aOKy5p9RER8Esvl3t343zfJtF3Tl2r3eIwPppLEHEa2vpoueH5i5lJDBDIVYMpsVNwfEYtJMzDU/S8rxlvLqkkehxVQODtPmJXL51v8qsB5MP63xzw56k4+8nekmOrKI2rvF/4f96FjLpw6AHmBY4C5jlrIbqCVJ28PA41pKgqbjDJCxKgkWJHLCTdMtrszNUa+JUKufScfM4ZbT9HGAefM4u7hhNNJAv+GD79b+eKWqFYiycybeV9r4u2mcBQo5AAD0FsdcRczlNkD0ikqq6seK6L/hPZsRZjhC4j4vnWoliiYKsbBb6QTfSCdz4kj0w401WJYkkH31De45e+JUbYyk4ryKG/AtpphdLWpdtCzxm9kPgjfhit8s+U4sDjh/yb/wCW34HCBlnynzxFzOxeejn5n38SU63GA9VlDFrpYA874NY0MgHaMRa75Qjyov8AM4XRkXK2yTXTXdIFR5Ke1x6DEqLLFG92PrbEg1C9+ObVg7sHZbIQxMGry/y2SsayA2NudsQJMwPYBidFIGFxjRKVbUiRKVGXGVL6odPhNmPQzdCx2mH8Y3H0uPbFxI2Pm1Z2TrKSGG4I2II7Rbtw25RwpmFXGkpqkVHGoXd3PqvIHwvi2ptVkdo+fcRwJ4dvJLt5P3r77lytPGu7MgPeSo/HEebiGlX5qmEf7xf64r6i+E4P5+skc90aBB7szHB+i+GWXpu0ckh/xJWI/dUgfTHUgBV+OMvBsaqP+I/gMe43h4PoFFhRUtvGFCfdgTjMAS63OqeL85PCn60ig+174ERca0MkqQpUK0jnSoAY3Pde1sR6X4b5chuYDIe+SSRv4S2n6YNUmUwQfmYYo/1EVT7gXwAD4wz9qRVfoS6MbFwwAU9gYWJ37DhBzLic1NkKKo57Ek8j24c/ibWJHQyq3zSAKi9pNwb+nO/lim8tdjIm33gMDKens3IxBlpdc6A8rXPp/wAjBCUWZh3MR7HHWgUawe21vwOKej1bdM+i8U3bgucfcn9/oGKSDBCOHG2WUhc2HqcM1LlqL2XPef6YttbPAOSQu9DjnJDhzFOv6I9hiLU5cjdlj3j+nLDRjxEI9TT4SM2o+ik2+Vtx4d4/578WbmVCU58uw4UeJqW8ZPavW/r9MaTW0ScezkmmuxApjdF8sSJCTT1CjtQfRsRaP5F8sS4z1W8bfj/wxW0/nI9txPrw6TfuX1QqZVFrkUdnM+mD2YVGhCe3kMRqekCT3HJgdu488ceIj1U8zjtbHmuUWVuBb4XDbLo9/wDi/k75fmOoANz7+/Dpw7xO0Nklu0ffzK+XePD27sVdE9sF6LMLbNuPwwnXKuXNAzj5dWXV4GUt/Hz+/iS4atpKidmuC7l7HxY/yxZvBlVqpQD9xiv4N/PFdrY2YWO1r4cuCZgI5FuL6r27bWAvjFFnNdv3meK4nhcN5N7UWmn8N/2ceOn6j/5f9cJOVfIfPDZxzJ1ZP1RhTyn83646ZnskP0c/N/Q61p6h/wCe3A4PghmB/Jn/AJ7cB+kxHpW4lvxKzluXy/2SC+NGfHHpO7G32eQ8kb2/rjuq2VdmXFLqzXVvifSTWPhgXGcS42xiyPTRviXNS5kGwcOfBvGP2aIwtFJL1rxiMXPW5rbnz32vzOECkm7DyxOViDcbEciMRoTlVPaLzJx6uIY/JLv5fBlux8SZlL+Zy0oOxp5QvuuxGOyUmdS/PUUlMP8ADQyn3YD8cC+G/iBCIP8Aa5BG6bFiD1x2NsOfeP64Jx/EWB/7PBV1HjHCdPvi3hNTW0fO8nGsx7HXYuq+9nT/AKl1bbvm9Xq7dCqq+gubYzA2s+JkkbaTQTL4OHB/0Y9xscCU3FWZy/mMsZQfvTNp+jFcR6imz6UfPSwjuDb+4RvxxYchtudvPAiv4hpYvzlREvhrBPsLnAFOcXcP5hGjS1P5UAbyI5cDzuAQPS2BeXUp6pAO1ji9KLMIamPpIXWSMkrccjbYg3wgV9IIpXjX5VNh4DmB7YAQcwNp5V8b+4B/njWN7EEdmNuKhoqgf0kB9rj8LY4o1xfFRkRcbG0fReD3xvxIwl7tfwWbkTKYlKciL+vbf8MGY8Vnw7nRp2s28bHcdoP6QxYtHUq6hkYMp5EYsKLlZH4njuKcNsw7X5xfZ/x8yaMaPjNWB3EEtqaoI7IZD7I2O7KyK29CDnmctJUM6MQo6q9xA7bdtzc+uIstaHUqwsSLXHL/AIYXaTNL2DC/iP6YKYqXZbXLb8z6FXh4OXSoxXs6W+zRqi2AHcLY6JybwK/XVjXEnKo1tIrtu7XHoNvrjGLrxNtjjqn+Dca4t9t68kgJWz6ZY/W/rYY65tTdJGQOY6w/p7YgZ+hSbSeYH8ziZltXcBTzHLEjJTUlNeRU8FshOmWNZ2kLqnHVXwwVeWJIb7qe8dvnjSmylENzdiOV+Xth+Jg1sLgmVGfKta9+/wCO50yyEqm/M7+WJlNVWa6NZlPZzGOVTNoUk4B0kpBvfc74jRg57kXV2RDF5KNbWuvy/sZeIMwMsTlh1rC9u2xG/hgdlP5seZxHzCqvER5X9xjrlkoEYv4/jjpY5yr9Yh4kMerNfg9Frb+D6dAgKcSdU8jibT5HEPuA+e/4445M2uTYchc/hhnihx3xY6h1Krj1qnkrlfkvqwYlCByAHljWSkwa6HGjw4lFC0IOfZZpPSKNvvD+f9cDImxYVXTgg7YRc2oTC+3yHl4eGOVkN9Sfh5HK+VnqNiV9oNrXwLFQBzOJlHSTzfmYZH8Qu37x2xG8Jy8i8XEIVLrLRY/wnycSO9TIAyp1EBFxqtdmse4EAfrHuxbU2YRQgGWVIx/fYL+JxUnwz6aCpFLIxiLDWQNLBiQbXvcDZSLjttizcx4RoqmXpp6eOWSwW7XOw5Ai9j7YnVw5I6PLZmS8i5zf6fI2HGlB/wDm04/3gxmJlPw/SooVKaBVHYIkt+GMxuRRXHwxic3qKusn8GkCj6C/1wQpfh9l0drUsb27ZLyf6ycSKnjOnXkHb0A/E4CV/wAQgoOmNR4sxP0AGAGsxRxJYBI40F7ABVUeQ2GKrbMunnmccjIbeVhb6Y1zriKqq+oFYi46oGhd7kX1WvyNueA/CUUjNKCjA3DWII23F9+zx7cAQ+PafqxyD7twfI2/4YXaWe3lixM+y8vCSQLAXIuL2OxNvPFYOhico3ZyPeOw4i5FfN1L7g+Z4T5dhpWB5Yl0GYSQm8ble8dh8wdjgHFL3YlJU94xXODi9o9jHIqtjy2Lp+6HGDjaUDrRo3iLr/XHHMuLHljePo1UOhQm5JswINuW9jhYE64wzr3438e7tsjf/L4dvm5F+7+mzynpUT5Rbx7ffHUm3PHB6odgxCqZyeZxqoSk+pInk00Q1Wv26ImR1ikkcvHEgYAQyYnQVBGNp067EfF4i5L1zfOIFZS7X1KLA39h5YD0z4K1f5UaBtsTgGCVNjsRzxKpjLw+pScSvqWX/wCa10W9ebDkNUQO/wA8djVnwwGSrtiTSa5TaNHc/wB1S34DHN0dexLr4mlHXMa5nPtz54iwNidRU3SXYi45D+uOU2VSBvyas4PIKCT3dnj2+OJEa9Q0Ut2apZDkzacfkie9gPb/AI/hjqjWAHdiTLlUxjVVidiCOSntv2nxxrR8O1coDLGdJI3Fid+4X6xA3sN8J1NpJDGzoVynOXd/QcOCMrDRGRies1hbuXb8b+2HGCgjHZfzOBFEFp4Y0UlwoCkrub+S3sSfE7nGZXxJHLO8Qv1Vvez3uCQRp0+W52GO8IKK0VeRkStsc/eMkUCi2lRubDbme6+Bua0JuSqkn7wAvY9+2PeGJ9TVMEpZjHItTHpILW2NhsO1bWsNm8b4KzVRZpBE352JKmCxsXKEFk8QR0d/CU420cVJp7FM5fI1tKHdS43AuFtci53tcbeOPMq4ZhqJjDUk7xiVQjWBB8bX9vHDZFXRJVvCzKh0Cpj1ELp6TUsikG1usA9u0se7CZxPXU0s1EySCxuk0aMQ2jY6bruACCLjsbDRlzY30/CtDTWKQwKw5NIQT+89ziTNlsz/ACSRIvhGXPoS4H8OO1NDllLuhpIiR85ZNZ82Ylj6nEWoz+gkuBVyS94gaQnytTKCfLGTVtvuKvEmVvRvHVtUPIysFIYItgTcFVUAmzWvz2OJuX8bZnXuyUMMdl+Z7WVb8rs5tfwAJ8MTqvJaOdG0UEzMykCSSEqwuPmDVBVgRzvjt8FAIqeWmYWlSQs/eWHUb2sPQ4GDBw3nb9ZswjQn7q6iB7KB9MZh/qq5YzZtV7X2Un8Me4A+dJ80OhHZyA4BA0ML8iQG9bXGGJMvWOeHY6JGML6tW+tGAtrUE9bT2+mA0Sh2dDTnoqeJ1BbUdgwsx2JQWU9Y918T8+o55xGscEsckMsUo6bo1N3Yqm0Rset4X2N8AM89KQLxIzyK9OjKoJPVkUsbC5toc7+GCAyOq0sejBYBwutxvolLRXsb8vHzw1Qwx0VO8khBYKGmkAALsABsOzsAHl54RKn4oNr6kSab8iST7gj8MAcc7iaH+0dQMssQYiysW0yLbc9oYWvfniu80oOmW42Ycj/I+GL+y+oir6UMUvHKCrIewgkEX8CNj5YqjNcs6CZ05gMQD5HGsjrU9PoVsrspKsCCOYOJCS4acyylJRuNxyI5j+uFmryWWP5euPDn7Yjzp32LrH4jyrUj0SY8MmI1LTzSEqkTsRzAHK+wvfliachq+r+S+bt1LYbE7m+2wOOXgMmPila8yO82IM9RfDbkXB0cyK8s51G94kADKQSCGO9uXdiZmHD9NCBpWMEOtz0hdyL2PMWXY/THeFGu5W5HFOfpEQusvzAjzxNoUlkNo43k/UUt/pGL9o+CKNLEQK/aDJd/9VwPQYNw0CqLKoA7gLD2GN3UmRIZ1kOxSuR8E1juWeLo1tYdIQDv/dFyPXDKnwqjkIaaVr90agehLXv7Yshqd/uhPNifwA398cJMsqH/APqRGP8AChW/vKX/AAxvGKS0Rrbp2Tc33F7Lvh1QxcqcOe+Ul/o3VHtgrJUUtOLGSGO33QVH8K/0xk/BUcv5+oq5fAzlB+7EFGNqXgCgTlTgnvd3f/Wxxsc22ync9qIYJz0S6o+kup2K6S2/VPhcWt2YN57W9B0UwHIsmjtYMh3Atp2YK2222GbjbhiFJonV0p4njMRQKLMwOq43FzpJ28MRZ8hiFPGoE01lBUqAN1FgWvpC37RtffAwLCZ7KwV0MKA7WLF26zAKuna7ALa3bc450OU1cFVTrNG/RB2FOZLxoZnGpdjuAG7D+jh7oojX5QyAAVEQK25WmhN15d5AHqcG89p/teXiSMXk0JVRDt1paRR4XI0+uAFWi4ZqnEUM7xJPYT31M2rQ+l9lAB2cC29tYO9sLNYDTTSnofytNUESGNW60bC4u4HVBVgd+7Fo8QVgRqGrX5DMI3P+HUJYH/xBEcE5azo6uOEooSeN2123Mkem6t33j3H6hwBT/D71tZVSVGXxaLII2kdwVJ3O5IsW0kbAGwAPaMH+EuHag1ghzNSwjiL04EjBeYDFOjI1bEAqeQttgzBXQUZqsuu8cksjNSrCjFys0YsV08tDhxe4ACdwwS4rppjl8c7W+1UgjqDoNwWjAMqjvDLq+mAEfj3hukpJ2lkM0jVLARQxvZ9yFI1NewBI09/LsxF4loYYoJlpxHqgtcqq6gVsSGMdrFd73BHPDP8AFbKTV09HW05GqNwyte10kAZdx26wtvFsLENFWXmEXQjpnMjRWlk03BBZTuW1FSx2+9z7MAH+CoaIwIRQGpqE2d1hV9zuCXlIRSQRtfDlHNV7CKjhhX/EmAI/YhjYfxDFV8K1lbRVK5fCoSaZgC80baQLai4B52Fx6WxYmYvTw3WuzV9VrlOmSnPokADgepwBNz2aWGjmkmnijdFLq6pZdhspEjMWJO1xbmLDvrb4bzzVck8nTmOZ+tsLXFgDyI5WHtiwq3hqhJSJqOScSD84dcgUHtaaSS479iT3YratpxlGahISTGAsigm5CvcFCe3kRfuIwA35Jw2auESVEk/TKzRShZXUBkYqwAB5X3BPYRjzDBV5dPI3TUcyJHMBIQRe7FQNXh1QvqDjMADHmuaUS7tM09E5PNrayL9/5v8Aj8cReI8ySJZnVlEtOYwQSLt0emVbLzOzH64F5XQJNKpzOR6qQASUxiMjxlTdSwEI5hhYk25jB/MqeCKNkWWnpVdSCoiUObixvdiSf2b4AUuLOM5KilkjLqVNjsoHIg4UeGcinrZliisL7sx5Ivax/kO02GI9LlzEaSTa38sXR8JKBUppHA6zyWJ8FAsPck+uADiRw5dSKi/JGLKDzdjcn1JuT3YrnI5lrTKXsT0jA+Z1Wb3Bxp8Us+f7RJFfaPqqPMA38zf8MLXBWYrTdKJSQskTAEb2cG6/Rm9sAPNRl0Tjo9FmuNJWwsWhLAnvGpGFu845y0VOhJWNXvEzBRck2jEiG7CyuQH9ADgTTcWGeTpaeCSUmKAsBpAV45GZrkmwBRyNz2Y8o8wq5EXo44VNPP0RuSbi3RorEbWEcwNxz0nDRnbPeJK8Rww1ESFgEQ7BQAk0d0Asbmzpe5G24wC/6YkZQ/SU8YfS2k3LbhFKaT2/Ntf7xxKnoKyKhTXNG0VOysEAJuNQAFzY2CPcX7xyvtMnyuGRmBmWZqcq0yqpUAPYdVx8zX07XHI74GDpwmJSs8QkdujlJYpHGSekAkuTIQq7k7W7MR+M6tI6Z9Uhdm6gUypq3B30xLbbnbBGlpokrAqwlmliYhRoYgoV/KESNpayki7EkdmJGfLJNTyQXi1sjAgyKTYMWBEcQID6bC97A4A2yzjeqkjjSmo2nYIAWAYi9hzOyj1ODlImcy7t9jpl8QZXH7IOn+LEX4JVN6J4r3McpPowBxYZW3PAC7DlkidaorpG8AIoU9NK6/4sSv8ApKJBZFmlP+HHJJ/GRp/ixNnzKCPd5ol83UfzwMquNqCP5qqP9m7f6QcAcZc4rGuIcukHc1RLFGPZGdvpgdNT53Lyehpl/ul5G/ijtjZvihQE6YjNM36MUTMfbEmLiypk/M5XVkfpSmOEfxtf6YAEz8K16Ayy14kKjcGMkWuLlbsACBfsxHSkaYaekrjq26SyRKvjpspI9DhpJzGZWVoaSFWBU3lkkaxFjsiqL/tYVqDLkCsryyTNGSjGdnCbGxuqhUb2PngBe+D+cFKmand9XSOw1X2Lqzdb139xiz3cUsQP3FlA8kkkt6BC49ExSOeN9mzESxvGQxVwYlKoGG1gLnlYdvbi2OIc8pJqCZXmROmp2Fr3KlkPMC9rH8MAd+L8oL5ZUwqN1jZo7dhQ9IgHlYL6Yg12ZfaMspswTd4NFVtz6t0mXbvjMm3lgdkfxJgFFCakOZejtIBaxtte5PaN/XCVwlx8KOhaAIsilnKK5JOlh8pA538+04AtbOYkjrqOs2IcNSM/cJRrjP76lf8Ae4IZdQuk9UHs0M7LIgJ3uYwkiW7B1Fb9s92K1ghrqmlp6N5o1haFWVwust0JQgEmxDX0m4PYcd0yeeoEHT1UxkaKRVXV1UkWwZTtdtwfRDgA3kFTAtNUZZVSiP7O7wqxNiYydUTqTtqVSvqowDrOL46Cjkip5ulqTO1pSgsULkgja1wlha1tV8BqDgYiX8pUtJHJC0ymJdLOyldSAPcC2oc+/sthf4v4eWndNMjPFKgeNmtextcG2xPI38RgCyctz6WbJ5qyqI1wMXppSoBLJsLAWuC908QSMGskzurqYhKMtjBkTZ3mRVdSP7qs4BHYRiv+Kqh6rJoFhiZYKRh0jakCsEBTZAdRsSDcgDmd9jg38M6156UxtWyU6QnZUEQJU73Lyox532FrbYAb8oyrMUgjhM9PGI1CaljeZ7DYdaQqCQLC5Xe18InxI4PSCE1v2mSebpVWVpCm9+qNIQAKQdO3dhrrWytfz87VB7pJpZR+6Do+mBea8Z0aUstPSUws6MoXQqR9YWuVXc+3YMAReDuPBDTLG6l9JNj3Dnb3v74zFa0bkLbuxmAHnh7iGQ5jUx081IkKwRrEZNfRKiclQAoSQXa97X3OHSlzB9LFqtW0qXY01MwFlFzZmLqT4Xue7Cjw9WtPLJ9kRIXTrJ08VlYNp1WRWDBhqvft279maopKt0KuZqosCpEeiCLcctiXI8LnACVSRpKWkRiUZ2KkixI1GxPcbWw18OZEaoPH9qqIESxKwsF1XuLkkHu+uBvCfBFZHBpkj02uesy37+Sk4J8MNK0/RwSCJnU6mKa9l3sFLAX8TfywAufEDhVKWoiEZkZXjJvI2olg1ib+RXA+modJUbAnvXVzHdcb4tyThFZWD1U81QV+UNoRVvzsI0B3sOZPLEHhyggNVVRmJGMTgpqAYqOWxa/h74ArLhGomEzOwUI6WQqhPyMdrI5IO53seRsMcsyqqj7XMsBcRM6GVlGpwdADOCVuDpsQDvdMX81ONBQAKCCOrtzHhj50yvKMylZhD0kkmro5Tf8A+3sNTNsu97b4AlxwRyzPG8tTISrM4kuig2jAsAB2AbHbqjACLMilC8YJ6T7Uk1goswUD5ze5sRsPPDFV8C5go1VCkjtYaXPK27Ak++GjJfhwk4WUSKqgFCtixuLg35C+9/UYASsw4jQywyJEt42b59LKQykEFAO8KeZ3GPK7i6qkGhXKg7WjUKPoP54fc9+HcdPBrjYuQQGuABY9oA5b+PbgzwPw5SPThngjeRXZWZhq3BuNjsNiOzAFWcMQ1XTNSUsgSSRib6yoIVd9xv2Yc4vhdVyG9RXC3aFVnPu7AfTDD8R5ko46SpRAOhq0uEUC6urKw253Btjc8T5jL/Z8qdR2NUSpGP3fmwBAovhFRrvLLUTeBdUHsig/XDBQcC5fFYpSQkjtddZ93vgd9izqX5qijph3RRtKR6uQMZ/1Dkk/tWZVs3eqOIl9lBI98AM8tVBTrZnihUdhZUHttjahzCKdOkgkSVLkXjYMCRzF72vgBR/DjLUNzSrI3fMWlP8A5hIww/kadAPycMa8h1UUeQ2GAFfMOPY4mZDBKrrsRJZbe17+YwsR5xPUyGojljjhecRMoj1MpPU1amaxu+n7vJsAvidm4qazVBuiRiPV+kQWYny3t6Y8+GFYypUwhgHt0iFuWq1rn104A755kFTWzSioqFSOmkCRO0d2Ik0kXCW23UE8ufLfGtJwCrEJUTSPaQxzKhCgArqRlJBOlhpB8Wt2YasqpmrmdovzVRTBJX1D8m6glRa9y+mQ8uXRi9tsNlNwwiyGVpJGdkVGtYKdJJDWsSDue3kcAVRm2V0uXRQPItr6o2fdiWUjSRf5QUDNYWG2IKZkTYQUjgkgk2RV6xB7Lk3v3fexZHGXAzT06xxN0mh9emU2LABhpDiwBsbbjs59uJ/w1rA9J0ZQRy07dDIlrEFR1b/s237bYARvh5VtvSSIUmhkJjQ7EBgeqNVrjS1x33vhwfh2pkWFrRxyxzCU3NxyKyAaL/MpYjxbfAH4n05pK+kzBb2Z1ik80JYHzKFh+wMWmDfcYArfhVY6qpmiEhH2eVpF0/3ywkjOobWct/D3Y68dcNU0NPBI6GSKCoUyBzcdHI2huVtl1KR+oMRJ6f7DxDGw2ir0b9/bUPVtDebnD7xJlgqaSeA/97EyDwJU2PobH0wBrFkFMsDwJDGkUiFGVFABDCx89sfOq5RPDK9PoZpEcpsLk6TYEAb7ix9cXt8NM4NVl8LP+cQdFIO5k6v1Fj64NxUEUcskwCiSYqGY2ubCwA9uXbgD5zbL5tWlwVPcQb+xtht4c4OeayJa/OR25L3cufgPA4tfiHJUqYzdR0ii8bW3B7r9x7sLvwqrhLDUbWZZtJB5iyiwPrf64Ag/9k8J3Mu/baMf1x7h+nMl+oEIt94n+WMwBXvxgyRUy8S06LG8UysTGNJIYdGQSu55r+6MTvgvIzZYpe5PSyczc/N34Y+MKLpqKojAuTExHmo1D6gYA/CAAZf1dx0rEeoU/wA8AOuK74fjEeavH3GQDyI1D6WxYuEbMYOjzunfsmjPuqMD9NOAHjFd5TWFM/qYj8rKQPMxQyfybFiYqbPpeh4gjfldor/to0OALYwMpammilNLG0aSteYxj5jqJJcjtJN/buwUtin+OpDS8R0E97LKqIfVnib0s6nAFvEYrvhHMugzeuoG2VyJor/qLcDzUj9w4sXFLfFuRqPNqStTmUBPj0bWYeqsB64AuGupRJG8Z+8pH9D6HCP8J6xm+3xPs0dTy7rxqCPdTh6pKhZESRDdXUMp8CLjChlFD9mzuqA+Ssp1qF7tUbBHA/eVv2sAc/jTTF8oqCOaNG/tIoJ9icZQfEiiWlgeaX8o0SF0VSSG0i4PZzv24M/ECk6XLaxO+ByPMC4+oxV3wZ4Rjqi9TUqHSFhHHG3yltIYsw5MACtgdr3PYMAOkPxEeo/sOXVVQOx2tHGf2zcH0OOwnzyblFRUq97u0rD0UacH864lo6Oy1E8URtdUJGq3K4Ub29OzCxV/FuhCs0QnnCC5KRnSPNm5euAO/wD1Qr5f7Tm01v0aaNYR+9ck+2M/7L6Qm7y1UjfpPNc/hhuo6vpoEljt+UjDpfcdZbi9sK1PlOcSMpnr4IVuCyU8Gq/gHl7++2AAed/D0QKZYnZ0A6yuBqA77jYj0xVWbUboWC9ux9MfTWazqkMjP8ukjzuLAep2xSHEVMqxlrdYkD3IF8AW3wRli0uX00agdWFWYgc2ZdTN6sTins444nqJGfpGVb9VFYgAdgsO23bjaoz+QpoR2+XSLMdha30GFt8v5AAknYAcyewDxwBcHws4klqOkikJfQoYMTci5tpJ7fDyOCeZVS02b052ArYmjcd7xEGN/OzMl/1e7EngLhlaClCsQZX68zeP6I/uqNvc9uKb434rNVmfSxm0cFkhI8Dcv+030VcAXTx9kX2ygnhHzldcf66HUvuRbyJxtwHmX2nL6WU/MYlDfrKNLfUHBPJswE8Ecq/fUHyPaPQ3wE4Rpvs81ZS/dEv2mIdyT3JHpKsg9sARfillpko+njF5aN1qUtzshu49Uv7DDXRVIljSRd1dQ48mFxjdtLXU2O248DcfWxwE4NhMUDUx500jRD9S+uL/AMpkHmDgBU4Kl+yZxmFCdklb7TF+0Axt+8w/3eDnxTyx58ulMd+lgK1Edud4jqNvHTqGFf4qMaTMaCvXlvE/jpOoD1Qv7YtNGV1BFirC/gQR/TAA7hjNhV0sNQP+8QE+B5MPQ3woZYPsOeTQ8oq+Ppk7ukUnUPO9z+2MZ8MD9lnrcsa9oJekhv2xvYi3fbq+pOJPxaomFPFWRD8rRSrKLfoEgOPLkx/VwA9YzEXLK1Z4Y5k+WRA49RfGYAknCL8Gh/8AD/8Aen/QmMxmAHvCpxQP9vy0/wCJL/oGMxmAGvFN/Ej/AObL+pB/+x8ZjMAXHin/AI9fnsuPb0h3/wB5FjMZgC4MVJ//AKCH5OkPbeT8I8ZjMAN/wsYnKqW5v1WG/hIwH0wUzEf7ZSnt0yi/hpU2+g9sZjMASs8H+zT/AOU/+g4QvgSf9jn/AM//APmmMxmAHutyuCWRGlhikYAgM6KxA7gSLjA3j+FVyutAUAClk2AAGyHsx5jMAcfhgxOVUd9/yX/qOGnGYzACB8RJW+0066jp0sdN9r7725Xwr58oMYBF9/5YzGYAE5PEuo7Dl3YIUkY+2Umw/Pp2f3xjMZgCzfiC5GW1ZBIPQtuNsfNh+ZcZjMAfQfwrYmh8pD/pXBuX+3R+NO9/SSK3tc+5xmMwB0J/2seMBv6Otva59zjKb+1z/wCVEf4pv+HtjMZgBJ+PC/7BEe0VS2/8OXDbwSxNBSkm/wCRX8MZjMAKldtxPBbbVRb27etPz7+Q9hh14kUGkqAQCDC+x/UOMxmAF74PuTlNPck/MN/1zjzGYz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grpSp>
        <p:nvGrpSpPr>
          <p:cNvPr id="2" name="群組 8"/>
          <p:cNvGrpSpPr/>
          <p:nvPr/>
        </p:nvGrpSpPr>
        <p:grpSpPr>
          <a:xfrm>
            <a:off x="251520" y="188640"/>
            <a:ext cx="8640960" cy="6350293"/>
            <a:chOff x="1043608" y="476672"/>
            <a:chExt cx="7128792" cy="6062261"/>
          </a:xfrm>
        </p:grpSpPr>
        <p:pic>
          <p:nvPicPr>
            <p:cNvPr id="233476" name="Picture 4" descr="https://encrypted-tbn1.gstatic.com/images?q=tbn:ANd9GcQcnIFgMchLwImo30qNvILPUgSdWJpG5wUCuOjM5G-0Tmhs9uwW"/>
            <p:cNvPicPr>
              <a:picLocks noChangeAspect="1" noChangeArrowheads="1"/>
            </p:cNvPicPr>
            <p:nvPr/>
          </p:nvPicPr>
          <p:blipFill>
            <a:blip r:embed="rId2" cstate="print"/>
            <a:srcRect/>
            <a:stretch>
              <a:fillRect/>
            </a:stretch>
          </p:blipFill>
          <p:spPr bwMode="auto">
            <a:xfrm>
              <a:off x="1043608" y="2996952"/>
              <a:ext cx="7128792" cy="3541981"/>
            </a:xfrm>
            <a:prstGeom prst="rect">
              <a:avLst/>
            </a:prstGeom>
            <a:ln>
              <a:noFill/>
            </a:ln>
            <a:effectLst>
              <a:softEdge rad="112500"/>
            </a:effectLst>
          </p:spPr>
        </p:pic>
        <p:pic>
          <p:nvPicPr>
            <p:cNvPr id="233478" name="Picture 6" descr="https://encrypted-tbn0.gstatic.com/images?q=tbn:ANd9GcRjbMClo0o5ttArUJfn5TdKWZO2zOUV-NmX4xeTT7rUfepcFzkkZA"/>
            <p:cNvPicPr>
              <a:picLocks noChangeAspect="1" noChangeArrowheads="1"/>
            </p:cNvPicPr>
            <p:nvPr/>
          </p:nvPicPr>
          <p:blipFill>
            <a:blip r:embed="rId3" cstate="print">
              <a:lum bright="15000"/>
            </a:blip>
            <a:srcRect/>
            <a:stretch>
              <a:fillRect/>
            </a:stretch>
          </p:blipFill>
          <p:spPr bwMode="auto">
            <a:xfrm>
              <a:off x="1043608" y="476672"/>
              <a:ext cx="7128792" cy="2827167"/>
            </a:xfrm>
            <a:prstGeom prst="rect">
              <a:avLst/>
            </a:prstGeom>
            <a:ln>
              <a:noFill/>
            </a:ln>
            <a:effectLst>
              <a:softEdge rad="112500"/>
            </a:effectLst>
          </p:spPr>
        </p:pic>
      </p:grpSp>
      <p:sp>
        <p:nvSpPr>
          <p:cNvPr id="3" name="頁尾版面配置區 2"/>
          <p:cNvSpPr>
            <a:spLocks noGrp="1"/>
          </p:cNvSpPr>
          <p:nvPr>
            <p:ph type="ftr" sz="quarter" idx="11"/>
          </p:nvPr>
        </p:nvSpPr>
        <p:spPr/>
        <p:txBody>
          <a:bodyPr/>
          <a:lstStyle/>
          <a:p>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服務業的成長率</a:t>
            </a:r>
            <a:endParaRPr lang="zh-TW" altLang="en-US" dirty="0"/>
          </a:p>
        </p:txBody>
      </p:sp>
      <p:sp>
        <p:nvSpPr>
          <p:cNvPr id="3" name="投影片編號版面配置區 2"/>
          <p:cNvSpPr>
            <a:spLocks noGrp="1"/>
          </p:cNvSpPr>
          <p:nvPr>
            <p:ph type="sldNum" sz="quarter" idx="12"/>
          </p:nvPr>
        </p:nvSpPr>
        <p:spPr/>
        <p:txBody>
          <a:bodyPr/>
          <a:lstStyle/>
          <a:p>
            <a:fld id="{054B4BE0-05B5-4915-8EF7-E0DC9D192DAA}" type="slidenum">
              <a:rPr lang="zh-TW" altLang="en-US" smtClean="0"/>
              <a:pPr/>
              <a:t>4</a:t>
            </a:fld>
            <a:endParaRPr lang="zh-TW" altLang="en-US"/>
          </a:p>
        </p:txBody>
      </p:sp>
      <p:pic>
        <p:nvPicPr>
          <p:cNvPr id="1026" name="Picture 2"/>
          <p:cNvPicPr>
            <a:picLocks noChangeAspect="1" noChangeArrowheads="1"/>
          </p:cNvPicPr>
          <p:nvPr/>
        </p:nvPicPr>
        <p:blipFill>
          <a:blip r:embed="rId2" cstate="print"/>
          <a:srcRect l="4342" t="24899" r="6832" b="8657"/>
          <a:stretch>
            <a:fillRect/>
          </a:stretch>
        </p:blipFill>
        <p:spPr bwMode="auto">
          <a:xfrm>
            <a:off x="251520" y="1556792"/>
            <a:ext cx="8732170" cy="4824536"/>
          </a:xfrm>
          <a:prstGeom prst="rect">
            <a:avLst/>
          </a:prstGeom>
          <a:noFill/>
          <a:ln w="9525">
            <a:noFill/>
            <a:miter lim="800000"/>
            <a:headEnd/>
            <a:tailEnd/>
          </a:ln>
        </p:spPr>
      </p:pic>
      <p:sp>
        <p:nvSpPr>
          <p:cNvPr id="4" name="頁尾版面配置區 3"/>
          <p:cNvSpPr>
            <a:spLocks noGrp="1"/>
          </p:cNvSpPr>
          <p:nvPr>
            <p:ph type="ftr" sz="quarter" idx="11"/>
          </p:nvPr>
        </p:nvSpPr>
        <p:spPr/>
        <p:txBody>
          <a:bodyPr/>
          <a:lstStyle/>
          <a:p>
            <a:endParaRPr lang="zh-TW"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2006-2013</a:t>
            </a:r>
            <a:r>
              <a:rPr lang="zh-TW" altLang="en-US" dirty="0" smtClean="0"/>
              <a:t> 各產業消長</a:t>
            </a:r>
            <a:endParaRPr lang="zh-TW" altLang="en-US" dirty="0"/>
          </a:p>
        </p:txBody>
      </p:sp>
      <p:sp>
        <p:nvSpPr>
          <p:cNvPr id="3" name="投影片編號版面配置區 2"/>
          <p:cNvSpPr>
            <a:spLocks noGrp="1"/>
          </p:cNvSpPr>
          <p:nvPr>
            <p:ph type="sldNum" sz="quarter" idx="12"/>
          </p:nvPr>
        </p:nvSpPr>
        <p:spPr/>
        <p:txBody>
          <a:bodyPr/>
          <a:lstStyle/>
          <a:p>
            <a:fld id="{054B4BE0-05B5-4915-8EF7-E0DC9D192DAA}" type="slidenum">
              <a:rPr lang="zh-TW" altLang="en-US" smtClean="0"/>
              <a:pPr/>
              <a:t>5</a:t>
            </a:fld>
            <a:endParaRPr lang="zh-TW" altLang="en-US"/>
          </a:p>
        </p:txBody>
      </p:sp>
      <p:pic>
        <p:nvPicPr>
          <p:cNvPr id="2050" name="Picture 2"/>
          <p:cNvPicPr>
            <a:picLocks noChangeAspect="1" noChangeArrowheads="1"/>
          </p:cNvPicPr>
          <p:nvPr/>
        </p:nvPicPr>
        <p:blipFill>
          <a:blip r:embed="rId2" cstate="print"/>
          <a:srcRect l="7662" t="11610" r="9323" b="20976"/>
          <a:stretch>
            <a:fillRect/>
          </a:stretch>
        </p:blipFill>
        <p:spPr bwMode="auto">
          <a:xfrm>
            <a:off x="323527" y="1484784"/>
            <a:ext cx="8579677" cy="4896544"/>
          </a:xfrm>
          <a:prstGeom prst="rect">
            <a:avLst/>
          </a:prstGeom>
          <a:noFill/>
          <a:ln w="9525">
            <a:noFill/>
            <a:miter lim="800000"/>
            <a:headEnd/>
            <a:tailEnd/>
          </a:ln>
        </p:spPr>
      </p:pic>
      <p:sp>
        <p:nvSpPr>
          <p:cNvPr id="4" name="頁尾版面配置區 3"/>
          <p:cNvSpPr>
            <a:spLocks noGrp="1"/>
          </p:cNvSpPr>
          <p:nvPr>
            <p:ph type="ftr" sz="quarter" idx="11"/>
          </p:nvPr>
        </p:nvSpPr>
        <p:spPr/>
        <p:txBody>
          <a:bodyPr/>
          <a:lstStyle/>
          <a:p>
            <a:endParaRPr lang="zh-TW"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fld id="{F56D89B7-5495-4C15-86A4-B2634E4F390B}" type="slidenum">
              <a:rPr lang="en-US" altLang="zh-TW"/>
              <a:pPr/>
              <a:t>6</a:t>
            </a:fld>
            <a:endParaRPr lang="en-US" altLang="zh-TW"/>
          </a:p>
        </p:txBody>
      </p:sp>
      <p:sp>
        <p:nvSpPr>
          <p:cNvPr id="7170" name="Rectangle 2"/>
          <p:cNvSpPr>
            <a:spLocks noGrp="1" noChangeArrowheads="1"/>
          </p:cNvSpPr>
          <p:nvPr>
            <p:ph type="title"/>
          </p:nvPr>
        </p:nvSpPr>
        <p:spPr/>
        <p:txBody>
          <a:bodyPr/>
          <a:lstStyle/>
          <a:p>
            <a:r>
              <a:rPr lang="zh-TW" altLang="en-US" sz="4000" dirty="0" smtClean="0">
                <a:latin typeface="+mj-ea"/>
              </a:rPr>
              <a:t>服務的趨勢</a:t>
            </a:r>
            <a:endParaRPr lang="zh-TW" altLang="en-US" sz="4000" dirty="0">
              <a:latin typeface="+mj-ea"/>
            </a:endParaRPr>
          </a:p>
        </p:txBody>
      </p:sp>
      <p:sp>
        <p:nvSpPr>
          <p:cNvPr id="7171" name="Rectangle 3"/>
          <p:cNvSpPr>
            <a:spLocks noGrp="1" noChangeArrowheads="1"/>
          </p:cNvSpPr>
          <p:nvPr>
            <p:ph type="body" idx="1"/>
          </p:nvPr>
        </p:nvSpPr>
        <p:spPr/>
        <p:txBody>
          <a:bodyPr>
            <a:normAutofit/>
          </a:bodyPr>
          <a:lstStyle/>
          <a:p>
            <a:pPr>
              <a:lnSpc>
                <a:spcPct val="90000"/>
              </a:lnSpc>
              <a:spcBef>
                <a:spcPts val="1200"/>
              </a:spcBef>
              <a:spcAft>
                <a:spcPts val="1200"/>
              </a:spcAft>
            </a:pPr>
            <a:r>
              <a:rPr lang="zh-TW" altLang="en-US" sz="3200" dirty="0" smtClean="0">
                <a:latin typeface="+mj-ea"/>
                <a:ea typeface="+mj-ea"/>
              </a:rPr>
              <a:t>美國</a:t>
            </a:r>
            <a:r>
              <a:rPr lang="zh-TW" altLang="en-US" sz="3200" dirty="0">
                <a:latin typeface="+mj-ea"/>
                <a:ea typeface="+mj-ea"/>
              </a:rPr>
              <a:t>財富雜誌所排名的全世界</a:t>
            </a:r>
            <a:r>
              <a:rPr lang="en-US" altLang="zh-TW" sz="3200" dirty="0">
                <a:latin typeface="+mj-ea"/>
                <a:ea typeface="+mj-ea"/>
              </a:rPr>
              <a:t>500</a:t>
            </a:r>
            <a:r>
              <a:rPr lang="zh-TW" altLang="en-US" sz="3200" dirty="0">
                <a:latin typeface="+mj-ea"/>
                <a:ea typeface="+mj-ea"/>
              </a:rPr>
              <a:t>大企業中有</a:t>
            </a:r>
            <a:r>
              <a:rPr lang="en-US" altLang="zh-TW" sz="3200" dirty="0">
                <a:solidFill>
                  <a:srgbClr val="FF0000"/>
                </a:solidFill>
                <a:latin typeface="+mj-ea"/>
                <a:ea typeface="+mj-ea"/>
              </a:rPr>
              <a:t>80</a:t>
            </a:r>
            <a:r>
              <a:rPr lang="en-US" altLang="zh-TW" sz="3200" dirty="0" smtClean="0">
                <a:solidFill>
                  <a:srgbClr val="FF0000"/>
                </a:solidFill>
                <a:latin typeface="+mj-ea"/>
                <a:ea typeface="+mj-ea"/>
              </a:rPr>
              <a:t>%</a:t>
            </a:r>
            <a:r>
              <a:rPr lang="zh-TW" altLang="en-US" sz="3200" dirty="0" smtClean="0">
                <a:latin typeface="+mj-ea"/>
                <a:ea typeface="+mj-ea"/>
              </a:rPr>
              <a:t>是服務業。</a:t>
            </a:r>
            <a:endParaRPr lang="en-US" altLang="zh-TW" sz="3200" dirty="0" smtClean="0">
              <a:latin typeface="+mj-ea"/>
              <a:ea typeface="+mj-ea"/>
            </a:endParaRPr>
          </a:p>
          <a:p>
            <a:pPr>
              <a:lnSpc>
                <a:spcPct val="90000"/>
              </a:lnSpc>
              <a:spcBef>
                <a:spcPts val="1200"/>
              </a:spcBef>
              <a:spcAft>
                <a:spcPts val="1200"/>
              </a:spcAft>
            </a:pPr>
            <a:r>
              <a:rPr lang="zh-TW" altLang="en-US" sz="3200" dirty="0" smtClean="0">
                <a:latin typeface="+mj-ea"/>
                <a:ea typeface="+mj-ea"/>
              </a:rPr>
              <a:t>從事</a:t>
            </a:r>
            <a:r>
              <a:rPr lang="zh-TW" altLang="en-US" sz="3200" dirty="0">
                <a:latin typeface="+mj-ea"/>
                <a:ea typeface="+mj-ea"/>
              </a:rPr>
              <a:t>服務業是光榮的</a:t>
            </a:r>
            <a:r>
              <a:rPr lang="zh-TW" altLang="en-US" sz="3200" dirty="0" smtClean="0">
                <a:latin typeface="+mj-ea"/>
                <a:ea typeface="+mj-ea"/>
              </a:rPr>
              <a:t>！</a:t>
            </a:r>
            <a:endParaRPr lang="en-US" altLang="zh-TW" sz="3200" dirty="0" smtClean="0">
              <a:latin typeface="+mj-ea"/>
              <a:ea typeface="+mj-ea"/>
            </a:endParaRPr>
          </a:p>
          <a:p>
            <a:pPr>
              <a:lnSpc>
                <a:spcPct val="90000"/>
              </a:lnSpc>
              <a:spcBef>
                <a:spcPts val="1200"/>
              </a:spcBef>
              <a:spcAft>
                <a:spcPts val="1200"/>
              </a:spcAft>
            </a:pPr>
            <a:r>
              <a:rPr lang="zh-TW" altLang="en-US" sz="3200" dirty="0" smtClean="0">
                <a:latin typeface="+mj-ea"/>
                <a:ea typeface="+mj-ea"/>
              </a:rPr>
              <a:t>所謂</a:t>
            </a:r>
            <a:r>
              <a:rPr lang="zh-TW" altLang="en-US" sz="3200" dirty="0">
                <a:latin typeface="+mj-ea"/>
                <a:ea typeface="+mj-ea"/>
              </a:rPr>
              <a:t>「專業」非僅只擁有熟練的技術，更重要的是有「心」，亦即</a:t>
            </a:r>
            <a:r>
              <a:rPr lang="zh-TW" altLang="en-US" sz="3200" dirty="0">
                <a:solidFill>
                  <a:srgbClr val="FF0000"/>
                </a:solidFill>
                <a:latin typeface="+mj-ea"/>
                <a:ea typeface="+mj-ea"/>
              </a:rPr>
              <a:t>敬業的態度</a:t>
            </a:r>
            <a:r>
              <a:rPr lang="zh-TW" altLang="en-US" sz="3200" dirty="0" smtClean="0">
                <a:latin typeface="+mj-ea"/>
                <a:ea typeface="+mj-ea"/>
              </a:rPr>
              <a:t>。</a:t>
            </a:r>
            <a:endParaRPr lang="en-US" altLang="zh-TW" sz="3200" dirty="0" smtClean="0">
              <a:latin typeface="+mj-ea"/>
              <a:ea typeface="+mj-ea"/>
            </a:endParaRPr>
          </a:p>
          <a:p>
            <a:pPr>
              <a:lnSpc>
                <a:spcPct val="90000"/>
              </a:lnSpc>
              <a:spcBef>
                <a:spcPts val="1200"/>
              </a:spcBef>
              <a:spcAft>
                <a:spcPts val="1200"/>
              </a:spcAft>
            </a:pPr>
            <a:r>
              <a:rPr lang="zh-TW" altLang="en-US" sz="3200" dirty="0" smtClean="0">
                <a:latin typeface="+mj-ea"/>
                <a:ea typeface="+mj-ea"/>
              </a:rPr>
              <a:t>讓</a:t>
            </a:r>
            <a:r>
              <a:rPr lang="zh-TW" altLang="en-US" sz="3200" dirty="0">
                <a:latin typeface="+mj-ea"/>
                <a:ea typeface="+mj-ea"/>
              </a:rPr>
              <a:t>服務變成一種習慣，時時</a:t>
            </a:r>
            <a:r>
              <a:rPr lang="zh-TW" altLang="en-US" sz="3200" dirty="0">
                <a:solidFill>
                  <a:srgbClr val="FF0000"/>
                </a:solidFill>
                <a:latin typeface="+mj-ea"/>
                <a:ea typeface="+mj-ea"/>
              </a:rPr>
              <a:t>傾聽</a:t>
            </a:r>
            <a:r>
              <a:rPr lang="zh-TW" altLang="en-US" sz="3200" dirty="0">
                <a:latin typeface="+mj-ea"/>
                <a:ea typeface="+mj-ea"/>
              </a:rPr>
              <a:t>顧客的心聲、洞察顧客的需求。</a:t>
            </a:r>
          </a:p>
          <a:p>
            <a:pPr>
              <a:lnSpc>
                <a:spcPct val="90000"/>
              </a:lnSpc>
              <a:spcBef>
                <a:spcPts val="1200"/>
              </a:spcBef>
              <a:spcAft>
                <a:spcPts val="1200"/>
              </a:spcAft>
            </a:pPr>
            <a:endParaRPr lang="en-US" altLang="zh-TW" sz="3200" dirty="0">
              <a:latin typeface="+mj-ea"/>
              <a:ea typeface="+mj-ea"/>
            </a:endParaRPr>
          </a:p>
        </p:txBody>
      </p:sp>
      <p:sp>
        <p:nvSpPr>
          <p:cNvPr id="2" name="頁尾版面配置區 1"/>
          <p:cNvSpPr>
            <a:spLocks noGrp="1"/>
          </p:cNvSpPr>
          <p:nvPr>
            <p:ph type="ftr" sz="quarter" idx="11"/>
          </p:nvPr>
        </p:nvSpPr>
        <p:spPr/>
        <p:txBody>
          <a:bodyPr/>
          <a:lstStyle/>
          <a:p>
            <a:endParaRPr lang="zh-TW"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服務業的就業人數比率愈來愈高</a:t>
            </a:r>
            <a:endParaRPr lang="zh-TW" altLang="en-US" dirty="0"/>
          </a:p>
        </p:txBody>
      </p:sp>
      <p:sp>
        <p:nvSpPr>
          <p:cNvPr id="3" name="投影片編號版面配置區 2"/>
          <p:cNvSpPr>
            <a:spLocks noGrp="1"/>
          </p:cNvSpPr>
          <p:nvPr>
            <p:ph type="sldNum" sz="quarter" idx="12"/>
          </p:nvPr>
        </p:nvSpPr>
        <p:spPr/>
        <p:txBody>
          <a:bodyPr/>
          <a:lstStyle/>
          <a:p>
            <a:fld id="{054B4BE0-05B5-4915-8EF7-E0DC9D192DAA}" type="slidenum">
              <a:rPr lang="zh-TW" altLang="en-US" smtClean="0"/>
              <a:pPr/>
              <a:t>7</a:t>
            </a:fld>
            <a:endParaRPr lang="zh-TW" altLang="en-US"/>
          </a:p>
        </p:txBody>
      </p:sp>
      <p:pic>
        <p:nvPicPr>
          <p:cNvPr id="2050" name="Picture 2"/>
          <p:cNvPicPr>
            <a:picLocks noChangeAspect="1" noChangeArrowheads="1"/>
          </p:cNvPicPr>
          <p:nvPr/>
        </p:nvPicPr>
        <p:blipFill>
          <a:blip r:embed="rId2" cstate="print"/>
          <a:srcRect l="48340" t="47890" r="22025" b="12070"/>
          <a:stretch>
            <a:fillRect/>
          </a:stretch>
        </p:blipFill>
        <p:spPr bwMode="auto">
          <a:xfrm>
            <a:off x="251520" y="1340768"/>
            <a:ext cx="8640960" cy="5296470"/>
          </a:xfrm>
          <a:prstGeom prst="rect">
            <a:avLst/>
          </a:prstGeom>
          <a:noFill/>
          <a:ln w="9525">
            <a:noFill/>
            <a:miter lim="800000"/>
            <a:headEnd/>
            <a:tailEnd/>
          </a:ln>
        </p:spPr>
      </p:pic>
      <p:sp>
        <p:nvSpPr>
          <p:cNvPr id="4" name="頁尾版面配置區 3"/>
          <p:cNvSpPr>
            <a:spLocks noGrp="1"/>
          </p:cNvSpPr>
          <p:nvPr>
            <p:ph type="ftr" sz="quarter" idx="11"/>
          </p:nvPr>
        </p:nvSpPr>
        <p:spPr/>
        <p:txBody>
          <a:bodyPr/>
          <a:lstStyle/>
          <a:p>
            <a:endParaRPr lang="zh-TW"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服務業未來發展方向</a:t>
            </a:r>
            <a:endParaRPr lang="zh-TW" altLang="en-US" dirty="0"/>
          </a:p>
        </p:txBody>
      </p:sp>
      <p:sp>
        <p:nvSpPr>
          <p:cNvPr id="3" name="投影片編號版面配置區 2"/>
          <p:cNvSpPr>
            <a:spLocks noGrp="1"/>
          </p:cNvSpPr>
          <p:nvPr>
            <p:ph type="sldNum" sz="quarter" idx="12"/>
          </p:nvPr>
        </p:nvSpPr>
        <p:spPr/>
        <p:txBody>
          <a:bodyPr/>
          <a:lstStyle/>
          <a:p>
            <a:fld id="{054B4BE0-05B5-4915-8EF7-E0DC9D192DAA}" type="slidenum">
              <a:rPr lang="zh-TW" altLang="en-US" smtClean="0"/>
              <a:pPr/>
              <a:t>8</a:t>
            </a:fld>
            <a:endParaRPr lang="zh-TW" altLang="en-US"/>
          </a:p>
        </p:txBody>
      </p:sp>
      <p:pic>
        <p:nvPicPr>
          <p:cNvPr id="1026" name="Picture 2"/>
          <p:cNvPicPr>
            <a:picLocks noChangeAspect="1" noChangeArrowheads="1"/>
          </p:cNvPicPr>
          <p:nvPr/>
        </p:nvPicPr>
        <p:blipFill>
          <a:blip r:embed="rId2" cstate="print"/>
          <a:srcRect l="49170" t="48523" r="17624" b="8657"/>
          <a:stretch>
            <a:fillRect/>
          </a:stretch>
        </p:blipFill>
        <p:spPr bwMode="auto">
          <a:xfrm>
            <a:off x="395535" y="1556792"/>
            <a:ext cx="8424937" cy="4855140"/>
          </a:xfrm>
          <a:prstGeom prst="rect">
            <a:avLst/>
          </a:prstGeom>
          <a:noFill/>
          <a:ln w="9525">
            <a:noFill/>
            <a:miter lim="800000"/>
            <a:headEnd/>
            <a:tailEnd/>
          </a:ln>
        </p:spPr>
      </p:pic>
      <p:sp>
        <p:nvSpPr>
          <p:cNvPr id="4" name="頁尾版面配置區 3"/>
          <p:cNvSpPr>
            <a:spLocks noGrp="1"/>
          </p:cNvSpPr>
          <p:nvPr>
            <p:ph type="ftr" sz="quarter" idx="11"/>
          </p:nvPr>
        </p:nvSpPr>
        <p:spPr/>
        <p:txBody>
          <a:bodyPr/>
          <a:lstStyle/>
          <a:p>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learn.104.com.tw/cfdocs/edu/104reading/mfs_viewer.cfm?img=1&amp;j=9789577299284"/>
          <p:cNvPicPr>
            <a:picLocks noChangeAspect="1" noChangeArrowheads="1"/>
          </p:cNvPicPr>
          <p:nvPr/>
        </p:nvPicPr>
        <p:blipFill>
          <a:blip r:embed="rId2" cstate="print">
            <a:lum bright="77000"/>
          </a:blip>
          <a:srcRect t="13096"/>
          <a:stretch>
            <a:fillRect/>
          </a:stretch>
        </p:blipFill>
        <p:spPr bwMode="auto">
          <a:xfrm>
            <a:off x="323528" y="1556792"/>
            <a:ext cx="4248471" cy="4608512"/>
          </a:xfrm>
          <a:prstGeom prst="rect">
            <a:avLst/>
          </a:prstGeom>
          <a:noFill/>
        </p:spPr>
      </p:pic>
      <p:pic>
        <p:nvPicPr>
          <p:cNvPr id="1026" name="Picture 2" descr="http://pic.eslite.com/Upload/Product/201007/m/634142613437036763.jpg"/>
          <p:cNvPicPr>
            <a:picLocks noChangeAspect="1" noChangeArrowheads="1"/>
          </p:cNvPicPr>
          <p:nvPr/>
        </p:nvPicPr>
        <p:blipFill>
          <a:blip r:embed="rId3" cstate="print">
            <a:lum bright="29000" contrast="-22000"/>
          </a:blip>
          <a:srcRect t="10203" b="5620"/>
          <a:stretch>
            <a:fillRect/>
          </a:stretch>
        </p:blipFill>
        <p:spPr bwMode="auto">
          <a:xfrm>
            <a:off x="4716016" y="1484784"/>
            <a:ext cx="4163862" cy="4752528"/>
          </a:xfrm>
          <a:prstGeom prst="rect">
            <a:avLst/>
          </a:prstGeom>
          <a:noFill/>
        </p:spPr>
      </p:pic>
      <p:sp>
        <p:nvSpPr>
          <p:cNvPr id="2" name="標題 1"/>
          <p:cNvSpPr>
            <a:spLocks noGrp="1"/>
          </p:cNvSpPr>
          <p:nvPr>
            <p:ph type="title"/>
          </p:nvPr>
        </p:nvSpPr>
        <p:spPr/>
        <p:txBody>
          <a:bodyPr>
            <a:noAutofit/>
          </a:bodyPr>
          <a:lstStyle/>
          <a:p>
            <a:r>
              <a:rPr lang="zh-TW" altLang="en-US" sz="4400" dirty="0" smtClean="0"/>
              <a:t>門市服務與競爭力</a:t>
            </a:r>
            <a:endParaRPr lang="zh-TW" altLang="en-US" sz="4400" dirty="0"/>
          </a:p>
        </p:txBody>
      </p:sp>
      <p:sp>
        <p:nvSpPr>
          <p:cNvPr id="3" name="內容版面配置區 2"/>
          <p:cNvSpPr>
            <a:spLocks noGrp="1"/>
          </p:cNvSpPr>
          <p:nvPr>
            <p:ph idx="1"/>
          </p:nvPr>
        </p:nvSpPr>
        <p:spPr>
          <a:xfrm>
            <a:off x="251520" y="1556792"/>
            <a:ext cx="8496944" cy="5040560"/>
          </a:xfrm>
        </p:spPr>
        <p:txBody>
          <a:bodyPr>
            <a:normAutofit/>
          </a:bodyPr>
          <a:lstStyle/>
          <a:p>
            <a:pPr>
              <a:lnSpc>
                <a:spcPct val="150000"/>
              </a:lnSpc>
            </a:pPr>
            <a:endParaRPr lang="en-US" altLang="zh-TW" dirty="0" smtClean="0">
              <a:latin typeface="微軟正黑體" pitchFamily="34" charset="-120"/>
              <a:ea typeface="微軟正黑體" pitchFamily="34" charset="-120"/>
            </a:endParaRPr>
          </a:p>
          <a:p>
            <a:pPr>
              <a:lnSpc>
                <a:spcPct val="150000"/>
              </a:lnSpc>
            </a:pPr>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服務業是台灣現階段與未來的主流行業。</a:t>
            </a:r>
            <a:endParaRPr lang="en-US" altLang="zh-TW" dirty="0" smtClean="0">
              <a:effectLst>
                <a:outerShdw blurRad="38100" dist="38100" dir="2700000" algn="tl">
                  <a:srgbClr val="000000">
                    <a:alpha val="43137"/>
                  </a:srgbClr>
                </a:outerShdw>
              </a:effectLst>
              <a:latin typeface="微軟正黑體" pitchFamily="34" charset="-120"/>
              <a:ea typeface="微軟正黑體" pitchFamily="34" charset="-120"/>
            </a:endParaRPr>
          </a:p>
          <a:p>
            <a:pPr>
              <a:lnSpc>
                <a:spcPct val="150000"/>
              </a:lnSpc>
            </a:pPr>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未來所有的行業都是服務業的一環。</a:t>
            </a:r>
            <a:endParaRPr lang="en-US" altLang="zh-TW" dirty="0" smtClean="0">
              <a:effectLst>
                <a:outerShdw blurRad="38100" dist="38100" dir="2700000" algn="tl">
                  <a:srgbClr val="000000">
                    <a:alpha val="43137"/>
                  </a:srgbClr>
                </a:outerShdw>
              </a:effectLst>
              <a:latin typeface="微軟正黑體" pitchFamily="34" charset="-120"/>
              <a:ea typeface="微軟正黑體" pitchFamily="34" charset="-120"/>
            </a:endParaRPr>
          </a:p>
          <a:p>
            <a:pPr>
              <a:lnSpc>
                <a:spcPct val="150000"/>
              </a:lnSpc>
            </a:pPr>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門市是所有服務業與客戶接觸最重要的地方。</a:t>
            </a:r>
            <a:endParaRPr lang="en-US" altLang="zh-TW" dirty="0" smtClean="0">
              <a:effectLst>
                <a:outerShdw blurRad="38100" dist="38100" dir="2700000" algn="tl">
                  <a:srgbClr val="000000">
                    <a:alpha val="43137"/>
                  </a:srgbClr>
                </a:outerShdw>
              </a:effectLst>
              <a:latin typeface="微軟正黑體" pitchFamily="34" charset="-120"/>
              <a:ea typeface="微軟正黑體" pitchFamily="34" charset="-120"/>
            </a:endParaRPr>
          </a:p>
          <a:p>
            <a:pPr>
              <a:lnSpc>
                <a:spcPct val="150000"/>
              </a:lnSpc>
            </a:pPr>
            <a:r>
              <a:rPr lang="zh-TW" altLang="en-US" dirty="0" smtClean="0">
                <a:effectLst>
                  <a:outerShdw blurRad="38100" dist="38100" dir="2700000" algn="tl">
                    <a:srgbClr val="000000">
                      <a:alpha val="43137"/>
                    </a:srgbClr>
                  </a:outerShdw>
                </a:effectLst>
                <a:latin typeface="微軟正黑體" pitchFamily="34" charset="-120"/>
                <a:ea typeface="微軟正黑體" pitchFamily="34" charset="-120"/>
              </a:rPr>
              <a:t>門市服務的證照已經成為企業最重視的證照之一</a:t>
            </a:r>
            <a:r>
              <a:rPr lang="zh-TW" altLang="en-US"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fld id="{4B6EAAFC-84C7-4BE1-BC5E-CE208EE20C26}" type="slidenum">
              <a:rPr lang="en-US" altLang="zh-TW" smtClean="0"/>
              <a:pPr/>
              <a:t>9</a:t>
            </a:fld>
            <a:endParaRPr lang="zh-TW" altLang="en-US"/>
          </a:p>
        </p:txBody>
      </p:sp>
      <p:sp>
        <p:nvSpPr>
          <p:cNvPr id="4" name="頁尾版面配置區 3"/>
          <p:cNvSpPr>
            <a:spLocks noGrp="1"/>
          </p:cNvSpPr>
          <p:nvPr>
            <p:ph type="ftr" sz="quarter" idx="11"/>
          </p:nvPr>
        </p:nvSpPr>
        <p:spPr/>
        <p:txBody>
          <a:bodyPr/>
          <a:lstStyle/>
          <a:p>
            <a:endParaRPr lang="zh-TW" alt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市鎮">
  <a:themeElements>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市鎮">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1232</TotalTime>
  <Words>1570</Words>
  <Application>Microsoft Office PowerPoint</Application>
  <PresentationFormat>如螢幕大小 (4:3)</PresentationFormat>
  <Paragraphs>187</Paragraphs>
  <Slides>37</Slides>
  <Notes>1</Notes>
  <HiddenSlides>0</HiddenSlides>
  <MMClips>0</MMClips>
  <ScaleCrop>false</ScaleCrop>
  <HeadingPairs>
    <vt:vector size="4" baseType="variant">
      <vt:variant>
        <vt:lpstr>佈景主題</vt:lpstr>
      </vt:variant>
      <vt:variant>
        <vt:i4>1</vt:i4>
      </vt:variant>
      <vt:variant>
        <vt:lpstr>投影片標題</vt:lpstr>
      </vt:variant>
      <vt:variant>
        <vt:i4>37</vt:i4>
      </vt:variant>
    </vt:vector>
  </HeadingPairs>
  <TitlesOfParts>
    <vt:vector size="38" baseType="lpstr">
      <vt:lpstr>市鎮</vt:lpstr>
      <vt:lpstr>門市服務丙級實務介紹</vt:lpstr>
      <vt:lpstr>老師介紹</vt:lpstr>
      <vt:lpstr>服務業現況</vt:lpstr>
      <vt:lpstr>服務業的成長率</vt:lpstr>
      <vt:lpstr>2006-2013 各產業消長</vt:lpstr>
      <vt:lpstr>服務的趨勢</vt:lpstr>
      <vt:lpstr>服務業的就業人數比率愈來愈高</vt:lpstr>
      <vt:lpstr>服務業未來發展方向</vt:lpstr>
      <vt:lpstr>門市服務與競爭力</vt:lpstr>
      <vt:lpstr>從事服務業要知道的事</vt:lpstr>
      <vt:lpstr>從事服務業要知道的事</vt:lpstr>
      <vt:lpstr>你也做得到</vt:lpstr>
      <vt:lpstr>你也做得到</vt:lpstr>
      <vt:lpstr>如何調整態度、化態度為行動？</vt:lpstr>
      <vt:lpstr>門市服務丙級技術士考照簡介</vt:lpstr>
      <vt:lpstr>門市服務丙級技術士報考注意事項</vt:lpstr>
      <vt:lpstr>門市服務丙級技術士報考注意事項</vt:lpstr>
      <vt:lpstr>門市服務丙級學科測試</vt:lpstr>
      <vt:lpstr>門市服務丙級學科題庫</vt:lpstr>
      <vt:lpstr>學科考試試題共837題內容</vt:lpstr>
      <vt:lpstr>關鍵記憶法：依常理推斷</vt:lpstr>
      <vt:lpstr>不要小看自己</vt:lpstr>
      <vt:lpstr>門市服務丙級術科測試共三站</vt:lpstr>
      <vt:lpstr>術科測試考場實景 術科第一站</vt:lpstr>
      <vt:lpstr>術科測試考場實景 術科第二站</vt:lpstr>
      <vt:lpstr>術科測試考場實景 術科第三站地板</vt:lpstr>
      <vt:lpstr>術科測試考場實景 術科第三站玻璃</vt:lpstr>
      <vt:lpstr>門市服務丙級術科測試</vt:lpstr>
      <vt:lpstr>注意事項</vt:lpstr>
      <vt:lpstr>服裝儀容評審說明</vt:lpstr>
      <vt:lpstr>門市服務技能檢定丙級術科測試時間表</vt:lpstr>
      <vt:lpstr>術科第一站</vt:lpstr>
      <vt:lpstr>PowerPoint 簡報</vt:lpstr>
      <vt:lpstr>門市服務丙級技能檢定術科</vt:lpstr>
      <vt:lpstr>門市服務丙級技能檢定術科</vt:lpstr>
      <vt:lpstr>門市服務丙級技能檢定術科</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門市服務</dc:title>
  <dc:creator>USER</dc:creator>
  <cp:lastModifiedBy>User</cp:lastModifiedBy>
  <cp:revision>305</cp:revision>
  <dcterms:created xsi:type="dcterms:W3CDTF">2012-09-29T09:24:04Z</dcterms:created>
  <dcterms:modified xsi:type="dcterms:W3CDTF">2014-12-05T05:31:41Z</dcterms:modified>
</cp:coreProperties>
</file>