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webextensions/webextension5.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14" r:id="rId1"/>
  </p:sldMasterIdLst>
  <p:notesMasterIdLst>
    <p:notesMasterId r:id="rId18"/>
  </p:notesMasterIdLst>
  <p:handoutMasterIdLst>
    <p:handoutMasterId r:id="rId19"/>
  </p:handoutMasterIdLst>
  <p:sldIdLst>
    <p:sldId id="256" r:id="rId2"/>
    <p:sldId id="295" r:id="rId3"/>
    <p:sldId id="287" r:id="rId4"/>
    <p:sldId id="289" r:id="rId5"/>
    <p:sldId id="291" r:id="rId6"/>
    <p:sldId id="271" r:id="rId7"/>
    <p:sldId id="296" r:id="rId8"/>
    <p:sldId id="285" r:id="rId9"/>
    <p:sldId id="292" r:id="rId10"/>
    <p:sldId id="293" r:id="rId11"/>
    <p:sldId id="297" r:id="rId12"/>
    <p:sldId id="294" r:id="rId13"/>
    <p:sldId id="282" r:id="rId14"/>
    <p:sldId id="299" r:id="rId15"/>
    <p:sldId id="298" r:id="rId16"/>
    <p:sldId id="269" r:id="rId17"/>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A3A3A3"/>
    <a:srgbClr val="FF7C80"/>
    <a:srgbClr val="A6D6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94" autoAdjust="0"/>
    <p:restoredTop sz="94660"/>
  </p:normalViewPr>
  <p:slideViewPr>
    <p:cSldViewPr snapToGrid="0">
      <p:cViewPr varScale="1">
        <p:scale>
          <a:sx n="87" d="100"/>
          <a:sy n="87" d="100"/>
        </p:scale>
        <p:origin x="1253" y="77"/>
      </p:cViewPr>
      <p:guideLst>
        <p:guide orient="horz" pos="2160"/>
        <p:guide pos="2880"/>
      </p:guideLst>
    </p:cSldViewPr>
  </p:slideViewPr>
  <p:notesTextViewPr>
    <p:cViewPr>
      <p:scale>
        <a:sx n="1" d="1"/>
        <a:sy n="1" d="1"/>
      </p:scale>
      <p:origin x="0" y="0"/>
    </p:cViewPr>
  </p:notesTextViewPr>
  <p:notesViewPr>
    <p:cSldViewPr snapToGrid="0">
      <p:cViewPr varScale="1">
        <p:scale>
          <a:sx n="69" d="100"/>
          <a:sy n="69" d="100"/>
        </p:scale>
        <p:origin x="-3619" y="-82"/>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AAFE08-CF64-4CA3-A1AF-C6A976ED369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zh-TW" altLang="en-US"/>
        </a:p>
      </dgm:t>
    </dgm:pt>
    <dgm:pt modelId="{9EAD43EE-EF69-49BC-A98C-C2FD9654812A}">
      <dgm:prSet>
        <dgm:style>
          <a:lnRef idx="2">
            <a:schemeClr val="accent5"/>
          </a:lnRef>
          <a:fillRef idx="1">
            <a:schemeClr val="lt1"/>
          </a:fillRef>
          <a:effectRef idx="0">
            <a:schemeClr val="accent5"/>
          </a:effectRef>
          <a:fontRef idx="minor">
            <a:schemeClr val="dk1"/>
          </a:fontRef>
        </dgm:style>
      </dgm:prSet>
      <dgm:spPr/>
      <dgm:t>
        <a:bodyPr/>
        <a:lstStyle/>
        <a:p>
          <a:pPr algn="l"/>
          <a:r>
            <a:rPr lang="zh-TW" b="1" dirty="0" smtClean="0">
              <a:solidFill>
                <a:srgbClr val="3333FF"/>
              </a:solidFill>
              <a:latin typeface="標楷體" panose="03000509000000000000" pitchFamily="65" charset="-120"/>
              <a:ea typeface="標楷體" panose="03000509000000000000" pitchFamily="65" charset="-120"/>
            </a:rPr>
            <a:t>同時具有原住民、離島及願景計畫身分之考生</a:t>
          </a:r>
          <a:r>
            <a:rPr lang="zh-TW" dirty="0" smtClean="0">
              <a:latin typeface="標楷體" panose="03000509000000000000" pitchFamily="65" charset="-120"/>
              <a:ea typeface="標楷體" panose="03000509000000000000" pitchFamily="65" charset="-120"/>
            </a:rPr>
            <a:t>，須於報名時就「原住民生」、「離島生」或「願景計畫生」中</a:t>
          </a:r>
          <a:r>
            <a:rPr lang="zh-TW" b="1" dirty="0" smtClean="0">
              <a:solidFill>
                <a:srgbClr val="3333FF"/>
              </a:solidFill>
              <a:latin typeface="標楷體" panose="03000509000000000000" pitchFamily="65" charset="-120"/>
              <a:ea typeface="標楷體" panose="03000509000000000000" pitchFamily="65" charset="-120"/>
            </a:rPr>
            <a:t>擇一身分報名</a:t>
          </a:r>
          <a:r>
            <a:rPr lang="zh-TW" altLang="en-US" dirty="0" smtClean="0">
              <a:latin typeface="標楷體" panose="03000509000000000000" pitchFamily="65" charset="-120"/>
              <a:ea typeface="標楷體" panose="03000509000000000000" pitchFamily="65" charset="-120"/>
            </a:rPr>
            <a:t>，離島生須透過學校集體報名。</a:t>
          </a:r>
          <a:endParaRPr lang="en-US" altLang="zh-TW" dirty="0">
            <a:latin typeface="標楷體" panose="03000509000000000000" pitchFamily="65" charset="-120"/>
            <a:ea typeface="標楷體" panose="03000509000000000000" pitchFamily="65" charset="-120"/>
          </a:endParaRPr>
        </a:p>
      </dgm:t>
    </dgm:pt>
    <dgm:pt modelId="{141770AE-32AC-4849-9EC9-F7E0723ED956}" type="parTrans" cxnId="{1E70CB4A-DF62-4154-A306-8F834526100C}">
      <dgm:prSet/>
      <dgm:spPr/>
      <dgm:t>
        <a:bodyPr/>
        <a:lstStyle/>
        <a:p>
          <a:endParaRPr lang="zh-TW" altLang="en-US"/>
        </a:p>
      </dgm:t>
    </dgm:pt>
    <dgm:pt modelId="{719AFD18-4A3E-4287-BFD7-935A4287E58E}" type="sibTrans" cxnId="{1E70CB4A-DF62-4154-A306-8F834526100C}">
      <dgm:prSet/>
      <dgm:spPr/>
      <dgm:t>
        <a:bodyPr/>
        <a:lstStyle/>
        <a:p>
          <a:endParaRPr lang="zh-TW" altLang="en-US"/>
        </a:p>
      </dgm:t>
    </dgm:pt>
    <dgm:pt modelId="{6896CBA7-2952-4496-AAE7-24276C7719BE}">
      <dgm:prSet phldrT="[文字]">
        <dgm:style>
          <a:lnRef idx="2">
            <a:schemeClr val="accent6"/>
          </a:lnRef>
          <a:fillRef idx="1">
            <a:schemeClr val="lt1"/>
          </a:fillRef>
          <a:effectRef idx="0">
            <a:schemeClr val="accent6"/>
          </a:effectRef>
          <a:fontRef idx="minor">
            <a:schemeClr val="dk1"/>
          </a:fontRef>
        </dgm:style>
      </dgm:prSet>
      <dgm:spPr>
        <a:solidFill>
          <a:schemeClr val="accent6">
            <a:lumMod val="60000"/>
            <a:lumOff val="40000"/>
          </a:schemeClr>
        </a:solidFill>
      </dgm:spPr>
      <dgm:t>
        <a:bodyPr/>
        <a:lstStyle/>
        <a:p>
          <a:pPr algn="l"/>
          <a:r>
            <a:rPr lang="zh-TW" altLang="en-US" dirty="0" smtClean="0">
              <a:latin typeface="標楷體" panose="03000509000000000000" pitchFamily="65" charset="-120"/>
              <a:ea typeface="標楷體" panose="03000509000000000000" pitchFamily="65" charset="-120"/>
            </a:rPr>
            <a:t>考生僅得就學校集體報名或個別報名擇一辦理，如有</a:t>
          </a:r>
          <a:r>
            <a:rPr lang="zh-TW" altLang="en-US" b="1" dirty="0" smtClean="0">
              <a:solidFill>
                <a:srgbClr val="FF0000"/>
              </a:solidFill>
              <a:latin typeface="標楷體" panose="03000509000000000000" pitchFamily="65" charset="-120"/>
              <a:ea typeface="標楷體" panose="03000509000000000000" pitchFamily="65" charset="-120"/>
            </a:rPr>
            <a:t>重複報名概以學校集體報名所登錄之資料為準</a:t>
          </a:r>
          <a:r>
            <a:rPr lang="zh-TW" altLang="en-US" dirty="0" smtClean="0">
              <a:latin typeface="標楷體" panose="03000509000000000000" pitchFamily="65" charset="-120"/>
              <a:ea typeface="標楷體" panose="03000509000000000000" pitchFamily="65" charset="-120"/>
            </a:rPr>
            <a:t>，且不辦理退費。</a:t>
          </a:r>
          <a:endParaRPr lang="zh-TW" altLang="en-US" dirty="0">
            <a:latin typeface="標楷體" panose="03000509000000000000" pitchFamily="65" charset="-120"/>
            <a:ea typeface="標楷體" panose="03000509000000000000" pitchFamily="65" charset="-120"/>
          </a:endParaRPr>
        </a:p>
      </dgm:t>
    </dgm:pt>
    <dgm:pt modelId="{054D844E-C315-422E-B1E8-BE24B62A4194}" type="parTrans" cxnId="{A826B789-7CD6-479B-B803-3679FDDEDD9B}">
      <dgm:prSet/>
      <dgm:spPr/>
      <dgm:t>
        <a:bodyPr/>
        <a:lstStyle/>
        <a:p>
          <a:endParaRPr lang="zh-TW" altLang="en-US"/>
        </a:p>
      </dgm:t>
    </dgm:pt>
    <dgm:pt modelId="{04D03668-069C-41E5-8D1E-6DBC78955338}" type="sibTrans" cxnId="{A826B789-7CD6-479B-B803-3679FDDEDD9B}">
      <dgm:prSet/>
      <dgm:spPr/>
      <dgm:t>
        <a:bodyPr/>
        <a:lstStyle/>
        <a:p>
          <a:endParaRPr lang="zh-TW" altLang="en-US"/>
        </a:p>
      </dgm:t>
    </dgm:pt>
    <dgm:pt modelId="{AB1C9B77-54E4-49F4-972A-93364859DF1C}">
      <dgm:prSet>
        <dgm:style>
          <a:lnRef idx="2">
            <a:schemeClr val="accent4"/>
          </a:lnRef>
          <a:fillRef idx="1">
            <a:schemeClr val="lt1"/>
          </a:fillRef>
          <a:effectRef idx="0">
            <a:schemeClr val="accent4"/>
          </a:effectRef>
          <a:fontRef idx="minor">
            <a:schemeClr val="dk1"/>
          </a:fontRef>
        </dgm:style>
      </dgm:prSet>
      <dgm:spPr/>
      <dgm:t>
        <a:bodyPr/>
        <a:lstStyle/>
        <a:p>
          <a:pPr algn="l"/>
          <a:r>
            <a:rPr lang="zh-TW" altLang="zh-TW" b="1" dirty="0" smtClean="0">
              <a:solidFill>
                <a:srgbClr val="FF0000"/>
              </a:solidFill>
              <a:latin typeface="標楷體" panose="03000509000000000000" pitchFamily="65" charset="-120"/>
              <a:ea typeface="標楷體" panose="03000509000000000000" pitchFamily="65" charset="-120"/>
            </a:rPr>
            <a:t>具</a:t>
          </a:r>
          <a:r>
            <a:rPr lang="zh-TW" altLang="en-US" b="1" dirty="0" smtClean="0">
              <a:solidFill>
                <a:srgbClr val="FF0000"/>
              </a:solidFill>
              <a:latin typeface="標楷體" panose="03000509000000000000" pitchFamily="65" charset="-120"/>
              <a:ea typeface="標楷體" panose="03000509000000000000" pitchFamily="65" charset="-120"/>
            </a:rPr>
            <a:t>外加名額</a:t>
          </a:r>
          <a:r>
            <a:rPr lang="zh-TW" altLang="zh-TW" b="1" dirty="0" smtClean="0">
              <a:solidFill>
                <a:srgbClr val="FF0000"/>
              </a:solidFill>
              <a:latin typeface="標楷體" panose="03000509000000000000" pitchFamily="65" charset="-120"/>
              <a:ea typeface="標楷體" panose="03000509000000000000" pitchFamily="65" charset="-120"/>
            </a:rPr>
            <a:t>身分考生</a:t>
          </a:r>
          <a:r>
            <a:rPr lang="zh-TW" altLang="en-US" b="1" dirty="0" smtClean="0">
              <a:solidFill>
                <a:srgbClr val="FF0000"/>
              </a:solidFill>
              <a:latin typeface="標楷體" panose="03000509000000000000" pitchFamily="65" charset="-120"/>
              <a:ea typeface="標楷體" panose="03000509000000000000" pitchFamily="65" charset="-120"/>
            </a:rPr>
            <a:t>（如原住民）</a:t>
          </a:r>
          <a:r>
            <a:rPr lang="zh-TW" altLang="zh-TW" b="1" dirty="0" smtClean="0">
              <a:solidFill>
                <a:srgbClr val="FF0000"/>
              </a:solidFill>
              <a:latin typeface="標楷體" panose="03000509000000000000" pitchFamily="65" charset="-120"/>
              <a:ea typeface="標楷體" panose="03000509000000000000" pitchFamily="65" charset="-120"/>
            </a:rPr>
            <a:t>請留意報名系統身分註記是否</a:t>
          </a:r>
          <a:r>
            <a:rPr lang="zh-TW" altLang="en-US" b="1" dirty="0" smtClean="0">
              <a:solidFill>
                <a:srgbClr val="FF0000"/>
              </a:solidFill>
              <a:latin typeface="標楷體" panose="03000509000000000000" pitchFamily="65" charset="-120"/>
              <a:ea typeface="標楷體" panose="03000509000000000000" pitchFamily="65" charset="-120"/>
            </a:rPr>
            <a:t>正確</a:t>
          </a:r>
          <a:r>
            <a:rPr lang="zh-TW" altLang="zh-TW" dirty="0" smtClean="0">
              <a:latin typeface="標楷體" panose="03000509000000000000" pitchFamily="65" charset="-120"/>
              <a:ea typeface="標楷體" panose="03000509000000000000" pitchFamily="65" charset="-120"/>
            </a:rPr>
            <a:t>，以免漏誤而影響學生升學權益</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dgm:t>
    </dgm:pt>
    <dgm:pt modelId="{76CCF211-6D42-4C5D-9AD1-B9B422A7D0C1}" type="parTrans" cxnId="{51F2A409-74AD-474E-8D8C-80BAC0C72DCC}">
      <dgm:prSet/>
      <dgm:spPr/>
      <dgm:t>
        <a:bodyPr/>
        <a:lstStyle/>
        <a:p>
          <a:endParaRPr lang="zh-TW" altLang="en-US"/>
        </a:p>
      </dgm:t>
    </dgm:pt>
    <dgm:pt modelId="{942D6C93-1B97-413B-AAAE-FF19B41E4E60}" type="sibTrans" cxnId="{51F2A409-74AD-474E-8D8C-80BAC0C72DCC}">
      <dgm:prSet/>
      <dgm:spPr/>
      <dgm:t>
        <a:bodyPr/>
        <a:lstStyle/>
        <a:p>
          <a:endParaRPr lang="zh-TW" altLang="en-US"/>
        </a:p>
      </dgm:t>
    </dgm:pt>
    <dgm:pt modelId="{51AAD0E0-CB5C-4C28-87E4-B5AC82D168C8}">
      <dgm:prSet>
        <dgm:style>
          <a:lnRef idx="2">
            <a:schemeClr val="accent1"/>
          </a:lnRef>
          <a:fillRef idx="1">
            <a:schemeClr val="lt1"/>
          </a:fillRef>
          <a:effectRef idx="0">
            <a:schemeClr val="accent1"/>
          </a:effectRef>
          <a:fontRef idx="minor">
            <a:schemeClr val="dk1"/>
          </a:fontRef>
        </dgm:style>
      </dgm:prSet>
      <dgm:spPr>
        <a:solidFill>
          <a:srgbClr val="FFC000"/>
        </a:solidFill>
      </dgm:spPr>
      <dgm:t>
        <a:bodyPr/>
        <a:lstStyle/>
        <a:p>
          <a:pPr algn="l"/>
          <a:r>
            <a:rPr lang="zh-TW" altLang="en-US" dirty="0" smtClean="0">
              <a:latin typeface="標楷體" panose="03000509000000000000" pitchFamily="65" charset="-120"/>
              <a:ea typeface="標楷體" panose="03000509000000000000" pitchFamily="65" charset="-120"/>
            </a:rPr>
            <a:t>報名學測</a:t>
          </a:r>
          <a:r>
            <a:rPr lang="zh-TW" altLang="en-US" dirty="0" smtClean="0">
              <a:latin typeface="標楷體" panose="03000509000000000000" pitchFamily="65" charset="-120"/>
              <a:ea typeface="標楷體" panose="03000509000000000000" pitchFamily="65" charset="-120"/>
            </a:rPr>
            <a:t>或申請入學報名</a:t>
          </a:r>
          <a:r>
            <a:rPr lang="zh-TW" altLang="en-US" dirty="0" smtClean="0">
              <a:latin typeface="標楷體" panose="03000509000000000000" pitchFamily="65" charset="-120"/>
              <a:ea typeface="標楷體" panose="03000509000000000000" pitchFamily="65" charset="-120"/>
            </a:rPr>
            <a:t>時，</a:t>
          </a:r>
          <a:r>
            <a:rPr lang="zh-TW" altLang="en-US" b="1" dirty="0" smtClean="0">
              <a:solidFill>
                <a:srgbClr val="3333FF"/>
              </a:solidFill>
              <a:latin typeface="標楷體" panose="03000509000000000000" pitchFamily="65" charset="-120"/>
              <a:ea typeface="標楷體" panose="03000509000000000000" pitchFamily="65" charset="-120"/>
            </a:rPr>
            <a:t>應確認考生是否符合低收、中低收入戶資格</a:t>
          </a:r>
          <a:r>
            <a:rPr lang="zh-TW" altLang="en-US" dirty="0" smtClean="0">
              <a:latin typeface="標楷體" panose="03000509000000000000" pitchFamily="65" charset="-120"/>
              <a:ea typeface="標楷體" panose="03000509000000000000" pitchFamily="65" charset="-120"/>
            </a:rPr>
            <a:t>，避免考生參與第二階段甄試，扶弱優先錄取資格不符，影響錄取結果。</a:t>
          </a:r>
          <a:endParaRPr lang="en-US" altLang="zh-TW" dirty="0">
            <a:latin typeface="標楷體" panose="03000509000000000000" pitchFamily="65" charset="-120"/>
            <a:ea typeface="標楷體" panose="03000509000000000000" pitchFamily="65" charset="-120"/>
          </a:endParaRPr>
        </a:p>
      </dgm:t>
    </dgm:pt>
    <dgm:pt modelId="{1660BB15-6A85-4C15-9366-E1C83226B14B}" type="parTrans" cxnId="{2887EF39-FA51-4F22-94C8-AA0AD624BD7B}">
      <dgm:prSet/>
      <dgm:spPr/>
      <dgm:t>
        <a:bodyPr/>
        <a:lstStyle/>
        <a:p>
          <a:endParaRPr lang="zh-TW" altLang="en-US"/>
        </a:p>
      </dgm:t>
    </dgm:pt>
    <dgm:pt modelId="{25E53E5C-3DAC-4651-9EAA-8D5714C2F4B8}" type="sibTrans" cxnId="{2887EF39-FA51-4F22-94C8-AA0AD624BD7B}">
      <dgm:prSet/>
      <dgm:spPr/>
      <dgm:t>
        <a:bodyPr/>
        <a:lstStyle/>
        <a:p>
          <a:endParaRPr lang="zh-TW" altLang="en-US"/>
        </a:p>
      </dgm:t>
    </dgm:pt>
    <dgm:pt modelId="{99B5D865-1158-45DC-A88D-B00AE56B32A0}" type="pres">
      <dgm:prSet presAssocID="{B5AAFE08-CF64-4CA3-A1AF-C6A976ED3699}" presName="diagram" presStyleCnt="0">
        <dgm:presLayoutVars>
          <dgm:dir/>
          <dgm:resizeHandles val="exact"/>
        </dgm:presLayoutVars>
      </dgm:prSet>
      <dgm:spPr/>
      <dgm:t>
        <a:bodyPr/>
        <a:lstStyle/>
        <a:p>
          <a:endParaRPr lang="zh-TW" altLang="en-US"/>
        </a:p>
      </dgm:t>
    </dgm:pt>
    <dgm:pt modelId="{9B73A8AA-2EB8-4141-B057-51F175E236C1}" type="pres">
      <dgm:prSet presAssocID="{6896CBA7-2952-4496-AAE7-24276C7719BE}" presName="node" presStyleLbl="node1" presStyleIdx="0" presStyleCnt="4">
        <dgm:presLayoutVars>
          <dgm:bulletEnabled val="1"/>
        </dgm:presLayoutVars>
      </dgm:prSet>
      <dgm:spPr/>
      <dgm:t>
        <a:bodyPr/>
        <a:lstStyle/>
        <a:p>
          <a:endParaRPr lang="zh-TW" altLang="en-US"/>
        </a:p>
      </dgm:t>
    </dgm:pt>
    <dgm:pt modelId="{CCE4BA1B-BE0C-4B58-8C12-BDD60FEA6857}" type="pres">
      <dgm:prSet presAssocID="{04D03668-069C-41E5-8D1E-6DBC78955338}" presName="sibTrans" presStyleCnt="0"/>
      <dgm:spPr/>
      <dgm:t>
        <a:bodyPr/>
        <a:lstStyle/>
        <a:p>
          <a:endParaRPr lang="zh-TW" altLang="en-US"/>
        </a:p>
      </dgm:t>
    </dgm:pt>
    <dgm:pt modelId="{7B4BA56A-E19C-4866-A0A0-E8F68FB839B4}" type="pres">
      <dgm:prSet presAssocID="{9EAD43EE-EF69-49BC-A98C-C2FD9654812A}" presName="node" presStyleLbl="node1" presStyleIdx="1" presStyleCnt="4">
        <dgm:presLayoutVars>
          <dgm:bulletEnabled val="1"/>
        </dgm:presLayoutVars>
      </dgm:prSet>
      <dgm:spPr/>
      <dgm:t>
        <a:bodyPr/>
        <a:lstStyle/>
        <a:p>
          <a:endParaRPr lang="zh-TW" altLang="en-US"/>
        </a:p>
      </dgm:t>
    </dgm:pt>
    <dgm:pt modelId="{16876159-9A63-43EF-B4E0-4B96A018AF2B}" type="pres">
      <dgm:prSet presAssocID="{719AFD18-4A3E-4287-BFD7-935A4287E58E}" presName="sibTrans" presStyleCnt="0"/>
      <dgm:spPr/>
      <dgm:t>
        <a:bodyPr/>
        <a:lstStyle/>
        <a:p>
          <a:endParaRPr lang="zh-TW" altLang="en-US"/>
        </a:p>
      </dgm:t>
    </dgm:pt>
    <dgm:pt modelId="{4187496E-02FD-4D50-A545-3764475E84E3}" type="pres">
      <dgm:prSet presAssocID="{AB1C9B77-54E4-49F4-972A-93364859DF1C}" presName="node" presStyleLbl="node1" presStyleIdx="2" presStyleCnt="4">
        <dgm:presLayoutVars>
          <dgm:bulletEnabled val="1"/>
        </dgm:presLayoutVars>
      </dgm:prSet>
      <dgm:spPr/>
      <dgm:t>
        <a:bodyPr/>
        <a:lstStyle/>
        <a:p>
          <a:endParaRPr lang="zh-TW" altLang="en-US"/>
        </a:p>
      </dgm:t>
    </dgm:pt>
    <dgm:pt modelId="{559025EE-7F90-490C-93AE-006FAB28E003}" type="pres">
      <dgm:prSet presAssocID="{942D6C93-1B97-413B-AAAE-FF19B41E4E60}" presName="sibTrans" presStyleCnt="0"/>
      <dgm:spPr/>
      <dgm:t>
        <a:bodyPr/>
        <a:lstStyle/>
        <a:p>
          <a:endParaRPr lang="zh-TW" altLang="en-US"/>
        </a:p>
      </dgm:t>
    </dgm:pt>
    <dgm:pt modelId="{38C363C8-AD2C-4EC4-8BE7-A679A71BFC33}" type="pres">
      <dgm:prSet presAssocID="{51AAD0E0-CB5C-4C28-87E4-B5AC82D168C8}" presName="node" presStyleLbl="node1" presStyleIdx="3" presStyleCnt="4">
        <dgm:presLayoutVars>
          <dgm:bulletEnabled val="1"/>
        </dgm:presLayoutVars>
      </dgm:prSet>
      <dgm:spPr/>
      <dgm:t>
        <a:bodyPr/>
        <a:lstStyle/>
        <a:p>
          <a:endParaRPr lang="zh-TW" altLang="en-US"/>
        </a:p>
      </dgm:t>
    </dgm:pt>
  </dgm:ptLst>
  <dgm:cxnLst>
    <dgm:cxn modelId="{51F2A409-74AD-474E-8D8C-80BAC0C72DCC}" srcId="{B5AAFE08-CF64-4CA3-A1AF-C6A976ED3699}" destId="{AB1C9B77-54E4-49F4-972A-93364859DF1C}" srcOrd="2" destOrd="0" parTransId="{76CCF211-6D42-4C5D-9AD1-B9B422A7D0C1}" sibTransId="{942D6C93-1B97-413B-AAAE-FF19B41E4E60}"/>
    <dgm:cxn modelId="{1E70CB4A-DF62-4154-A306-8F834526100C}" srcId="{B5AAFE08-CF64-4CA3-A1AF-C6A976ED3699}" destId="{9EAD43EE-EF69-49BC-A98C-C2FD9654812A}" srcOrd="1" destOrd="0" parTransId="{141770AE-32AC-4849-9EC9-F7E0723ED956}" sibTransId="{719AFD18-4A3E-4287-BFD7-935A4287E58E}"/>
    <dgm:cxn modelId="{F67DB64B-E532-4110-979F-33F744F69E03}" type="presOf" srcId="{9EAD43EE-EF69-49BC-A98C-C2FD9654812A}" destId="{7B4BA56A-E19C-4866-A0A0-E8F68FB839B4}" srcOrd="0" destOrd="0" presId="urn:microsoft.com/office/officeart/2005/8/layout/default"/>
    <dgm:cxn modelId="{1546693F-D5AF-4D06-BCD8-DFD39A7C59CF}" type="presOf" srcId="{B5AAFE08-CF64-4CA3-A1AF-C6A976ED3699}" destId="{99B5D865-1158-45DC-A88D-B00AE56B32A0}" srcOrd="0" destOrd="0" presId="urn:microsoft.com/office/officeart/2005/8/layout/default"/>
    <dgm:cxn modelId="{9B7A8E66-ACE8-4103-8627-27363FCEC290}" type="presOf" srcId="{51AAD0E0-CB5C-4C28-87E4-B5AC82D168C8}" destId="{38C363C8-AD2C-4EC4-8BE7-A679A71BFC33}" srcOrd="0" destOrd="0" presId="urn:microsoft.com/office/officeart/2005/8/layout/default"/>
    <dgm:cxn modelId="{2887EF39-FA51-4F22-94C8-AA0AD624BD7B}" srcId="{B5AAFE08-CF64-4CA3-A1AF-C6A976ED3699}" destId="{51AAD0E0-CB5C-4C28-87E4-B5AC82D168C8}" srcOrd="3" destOrd="0" parTransId="{1660BB15-6A85-4C15-9366-E1C83226B14B}" sibTransId="{25E53E5C-3DAC-4651-9EAA-8D5714C2F4B8}"/>
    <dgm:cxn modelId="{D57E03C3-B2E7-4FDF-B702-DDCB63C7F555}" type="presOf" srcId="{6896CBA7-2952-4496-AAE7-24276C7719BE}" destId="{9B73A8AA-2EB8-4141-B057-51F175E236C1}" srcOrd="0" destOrd="0" presId="urn:microsoft.com/office/officeart/2005/8/layout/default"/>
    <dgm:cxn modelId="{61B9362F-9785-4BA0-881E-70FF25DB222B}" type="presOf" srcId="{AB1C9B77-54E4-49F4-972A-93364859DF1C}" destId="{4187496E-02FD-4D50-A545-3764475E84E3}" srcOrd="0" destOrd="0" presId="urn:microsoft.com/office/officeart/2005/8/layout/default"/>
    <dgm:cxn modelId="{A826B789-7CD6-479B-B803-3679FDDEDD9B}" srcId="{B5AAFE08-CF64-4CA3-A1AF-C6A976ED3699}" destId="{6896CBA7-2952-4496-AAE7-24276C7719BE}" srcOrd="0" destOrd="0" parTransId="{054D844E-C315-422E-B1E8-BE24B62A4194}" sibTransId="{04D03668-069C-41E5-8D1E-6DBC78955338}"/>
    <dgm:cxn modelId="{B0D95006-FABB-4A81-96EE-D9AB3D2EBC35}" type="presParOf" srcId="{99B5D865-1158-45DC-A88D-B00AE56B32A0}" destId="{9B73A8AA-2EB8-4141-B057-51F175E236C1}" srcOrd="0" destOrd="0" presId="urn:microsoft.com/office/officeart/2005/8/layout/default"/>
    <dgm:cxn modelId="{116D9305-64B8-4D94-B3EF-294DF9E50690}" type="presParOf" srcId="{99B5D865-1158-45DC-A88D-B00AE56B32A0}" destId="{CCE4BA1B-BE0C-4B58-8C12-BDD60FEA6857}" srcOrd="1" destOrd="0" presId="urn:microsoft.com/office/officeart/2005/8/layout/default"/>
    <dgm:cxn modelId="{AE0DF9B0-D765-4ABB-89DA-6A4A733A7BEE}" type="presParOf" srcId="{99B5D865-1158-45DC-A88D-B00AE56B32A0}" destId="{7B4BA56A-E19C-4866-A0A0-E8F68FB839B4}" srcOrd="2" destOrd="0" presId="urn:microsoft.com/office/officeart/2005/8/layout/default"/>
    <dgm:cxn modelId="{D8BC2DC8-54EE-42ED-95BC-358F5516BA87}" type="presParOf" srcId="{99B5D865-1158-45DC-A88D-B00AE56B32A0}" destId="{16876159-9A63-43EF-B4E0-4B96A018AF2B}" srcOrd="3" destOrd="0" presId="urn:microsoft.com/office/officeart/2005/8/layout/default"/>
    <dgm:cxn modelId="{22C364A2-7A19-4CDA-84EF-43AA9778AD8B}" type="presParOf" srcId="{99B5D865-1158-45DC-A88D-B00AE56B32A0}" destId="{4187496E-02FD-4D50-A545-3764475E84E3}" srcOrd="4" destOrd="0" presId="urn:microsoft.com/office/officeart/2005/8/layout/default"/>
    <dgm:cxn modelId="{32C7BD0E-4636-4E3C-8DD0-E80C64BC2746}" type="presParOf" srcId="{99B5D865-1158-45DC-A88D-B00AE56B32A0}" destId="{559025EE-7F90-490C-93AE-006FAB28E003}" srcOrd="5" destOrd="0" presId="urn:microsoft.com/office/officeart/2005/8/layout/default"/>
    <dgm:cxn modelId="{71A35304-6EC1-4315-9E66-FDED0ACD89A7}" type="presParOf" srcId="{99B5D865-1158-45DC-A88D-B00AE56B32A0}" destId="{38C363C8-AD2C-4EC4-8BE7-A679A71BFC3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AAFE08-CF64-4CA3-A1AF-C6A976ED3699}" type="doc">
      <dgm:prSet loTypeId="urn:microsoft.com/office/officeart/2005/8/layout/vList2" loCatId="list" qsTypeId="urn:microsoft.com/office/officeart/2005/8/quickstyle/3d3" qsCatId="3D" csTypeId="urn:microsoft.com/office/officeart/2005/8/colors/colorful3" csCatId="colorful" phldr="1"/>
      <dgm:spPr/>
      <dgm:t>
        <a:bodyPr/>
        <a:lstStyle/>
        <a:p>
          <a:endParaRPr lang="zh-TW" altLang="en-US"/>
        </a:p>
      </dgm:t>
    </dgm:pt>
    <dgm:pt modelId="{945BDEA3-205B-44A9-A7B9-EDE0C79146BF}">
      <dgm:prSet phldrT="[文字]" custT="1"/>
      <dgm:spPr/>
      <dgm:t>
        <a:bodyPr/>
        <a:lstStyle/>
        <a:p>
          <a:r>
            <a:rPr kumimoji="0" lang="zh-TW" altLang="zh-TW" sz="2000" dirty="0" smtClean="0">
              <a:latin typeface="標楷體" pitchFamily="65" charset="-120"/>
              <a:ea typeface="標楷體" pitchFamily="65" charset="-120"/>
              <a:cs typeface="Times New Roman" pitchFamily="18" charset="0"/>
            </a:rPr>
            <a:t>大學得限制考生可申請該校之學系</a:t>
          </a:r>
          <a:r>
            <a:rPr kumimoji="0" lang="en-US" altLang="zh-TW" sz="2000" dirty="0" smtClean="0">
              <a:latin typeface="標楷體" pitchFamily="65" charset="-120"/>
              <a:ea typeface="標楷體" pitchFamily="65" charset="-120"/>
              <a:cs typeface="Times New Roman" pitchFamily="18" charset="0"/>
            </a:rPr>
            <a:t>(</a:t>
          </a:r>
          <a:r>
            <a:rPr kumimoji="0" lang="zh-TW" altLang="zh-TW" sz="2000" dirty="0" smtClean="0">
              <a:latin typeface="標楷體" pitchFamily="65" charset="-120"/>
              <a:ea typeface="標楷體" pitchFamily="65" charset="-120"/>
              <a:cs typeface="Times New Roman" pitchFamily="18" charset="0"/>
            </a:rPr>
            <a:t>組</a:t>
          </a:r>
          <a:r>
            <a:rPr kumimoji="0" lang="en-US" altLang="zh-TW" sz="2000" dirty="0" smtClean="0">
              <a:latin typeface="標楷體" pitchFamily="65" charset="-120"/>
              <a:ea typeface="標楷體" pitchFamily="65" charset="-120"/>
              <a:cs typeface="Times New Roman" pitchFamily="18" charset="0"/>
            </a:rPr>
            <a:t>)</a:t>
          </a:r>
          <a:r>
            <a:rPr kumimoji="0" lang="zh-TW" altLang="zh-TW" sz="2000" dirty="0" smtClean="0">
              <a:latin typeface="標楷體" pitchFamily="65" charset="-120"/>
              <a:ea typeface="標楷體" pitchFamily="65" charset="-120"/>
              <a:cs typeface="Times New Roman" pitchFamily="18" charset="0"/>
            </a:rPr>
            <a:t>數</a:t>
          </a:r>
          <a:endParaRPr lang="zh-TW" altLang="en-US" sz="2000" b="1" dirty="0">
            <a:latin typeface="微軟正黑體" panose="020B0604030504040204" pitchFamily="34" charset="-120"/>
            <a:ea typeface="微軟正黑體" panose="020B0604030504040204" pitchFamily="34" charset="-120"/>
            <a:cs typeface="Times New Roman" panose="02020603050405020304" pitchFamily="18" charset="0"/>
          </a:endParaRPr>
        </a:p>
      </dgm:t>
    </dgm:pt>
    <dgm:pt modelId="{74FF9BF7-0ACF-481B-8704-471E1882DA00}" type="sibTrans" cxnId="{2DD32CAE-EEDD-429F-96CE-75C8CB236125}">
      <dgm:prSet/>
      <dgm:spPr/>
      <dgm:t>
        <a:bodyPr/>
        <a:lstStyle/>
        <a:p>
          <a:endParaRPr lang="zh-TW" altLang="en-US"/>
        </a:p>
      </dgm:t>
    </dgm:pt>
    <dgm:pt modelId="{59694701-4C91-488B-BDBD-8C3A852BFC17}" type="parTrans" cxnId="{2DD32CAE-EEDD-429F-96CE-75C8CB236125}">
      <dgm:prSet/>
      <dgm:spPr/>
      <dgm:t>
        <a:bodyPr/>
        <a:lstStyle/>
        <a:p>
          <a:endParaRPr lang="zh-TW" altLang="en-US"/>
        </a:p>
      </dgm:t>
    </dgm:pt>
    <dgm:pt modelId="{00B65081-234A-4287-A2DB-1F26C42E7C97}">
      <dgm:prSet custT="1"/>
      <dgm:spPr/>
      <dgm:t>
        <a:bodyPr/>
        <a:lstStyle/>
        <a:p>
          <a:r>
            <a:rPr kumimoji="0" lang="zh-TW" altLang="en-US" sz="2000" dirty="0" smtClean="0">
              <a:latin typeface="標楷體" pitchFamily="65" charset="-120"/>
              <a:ea typeface="標楷體" pitchFamily="65" charset="-120"/>
              <a:cs typeface="Times New Roman" pitchFamily="18" charset="0"/>
            </a:rPr>
            <a:t>部分校系招生分組有</a:t>
          </a:r>
          <a:r>
            <a:rPr kumimoji="0" lang="zh-TW" altLang="en-US" sz="2000" b="1" dirty="0" smtClean="0">
              <a:latin typeface="標楷體" pitchFamily="65" charset="-120"/>
              <a:ea typeface="標楷體" pitchFamily="65" charset="-120"/>
              <a:cs typeface="Times New Roman" pitchFamily="18" charset="0"/>
            </a:rPr>
            <a:t>限填一組或特殊報名限制</a:t>
          </a:r>
          <a:endParaRPr kumimoji="0" lang="en-US" altLang="zh-TW" sz="2000" b="1" dirty="0">
            <a:latin typeface="標楷體" pitchFamily="65" charset="-120"/>
            <a:ea typeface="標楷體" pitchFamily="65" charset="-120"/>
            <a:cs typeface="Times New Roman" pitchFamily="18" charset="0"/>
          </a:endParaRPr>
        </a:p>
      </dgm:t>
    </dgm:pt>
    <dgm:pt modelId="{5A779E65-20ED-49D2-9821-98866EE0D140}" type="parTrans" cxnId="{7FC40F58-20F3-4B4C-9765-DFBD85695BA2}">
      <dgm:prSet/>
      <dgm:spPr/>
      <dgm:t>
        <a:bodyPr/>
        <a:lstStyle/>
        <a:p>
          <a:endParaRPr lang="zh-TW" altLang="en-US"/>
        </a:p>
      </dgm:t>
    </dgm:pt>
    <dgm:pt modelId="{F4288AD4-A51C-4235-8A06-2E51F2365FD0}" type="sibTrans" cxnId="{7FC40F58-20F3-4B4C-9765-DFBD85695BA2}">
      <dgm:prSet/>
      <dgm:spPr/>
      <dgm:t>
        <a:bodyPr/>
        <a:lstStyle/>
        <a:p>
          <a:endParaRPr lang="zh-TW" altLang="en-US"/>
        </a:p>
      </dgm:t>
    </dgm:pt>
    <dgm:pt modelId="{3E039366-21CA-4870-817A-6AAAD02E33A4}">
      <dgm:prSet/>
      <dgm:spPr/>
      <dgm:t>
        <a:bodyPr/>
        <a:lstStyle/>
        <a:p>
          <a:r>
            <a:rPr kumimoji="0" lang="zh-TW" altLang="zh-TW" dirty="0" smtClean="0">
              <a:latin typeface="Times New Roman" panose="02020603050405020304" pitchFamily="18" charset="0"/>
              <a:ea typeface="標楷體" pitchFamily="65" charset="-120"/>
              <a:cs typeface="Times New Roman" panose="02020603050405020304" pitchFamily="18" charset="0"/>
            </a:rPr>
            <a:t>大學程式設計先修檢測</a:t>
          </a:r>
          <a:r>
            <a:rPr kumimoji="0" lang="en-US" altLang="zh-TW" dirty="0" smtClean="0">
              <a:latin typeface="Times New Roman" panose="02020603050405020304" pitchFamily="18" charset="0"/>
              <a:ea typeface="標楷體" pitchFamily="65" charset="-120"/>
              <a:cs typeface="Times New Roman" panose="02020603050405020304" pitchFamily="18" charset="0"/>
            </a:rPr>
            <a:t>(</a:t>
          </a:r>
          <a:r>
            <a:rPr kumimoji="0" lang="en-US" altLang="zh-TW" dirty="0" smtClean="0">
              <a:latin typeface="標楷體" pitchFamily="65" charset="-120"/>
              <a:ea typeface="標楷體" pitchFamily="65" charset="-120"/>
              <a:cs typeface="Times New Roman" pitchFamily="18" charset="0"/>
            </a:rPr>
            <a:t>APCS)</a:t>
          </a:r>
          <a:r>
            <a:rPr kumimoji="0" lang="zh-TW" altLang="zh-TW" dirty="0" smtClean="0">
              <a:latin typeface="標楷體" pitchFamily="65" charset="-120"/>
              <a:ea typeface="標楷體" pitchFamily="65" charset="-120"/>
              <a:cs typeface="Times New Roman" pitchFamily="18" charset="0"/>
            </a:rPr>
            <a:t>納入</a:t>
          </a:r>
          <a:r>
            <a:rPr kumimoji="0" lang="zh-TW" altLang="en-US" dirty="0" smtClean="0">
              <a:latin typeface="標楷體" pitchFamily="65" charset="-120"/>
              <a:ea typeface="標楷體" pitchFamily="65" charset="-120"/>
              <a:cs typeface="Times New Roman" pitchFamily="18" charset="0"/>
            </a:rPr>
            <a:t>個人申請第</a:t>
          </a:r>
          <a:r>
            <a:rPr kumimoji="0" lang="zh-TW" altLang="zh-TW" dirty="0" smtClean="0">
              <a:latin typeface="標楷體" pitchFamily="65" charset="-120"/>
              <a:ea typeface="標楷體" pitchFamily="65" charset="-120"/>
              <a:cs typeface="Times New Roman" pitchFamily="18" charset="0"/>
            </a:rPr>
            <a:t>一階段檢定、篩選項目</a:t>
          </a:r>
          <a:endParaRPr kumimoji="0" lang="en-US" altLang="zh-TW" dirty="0">
            <a:latin typeface="標楷體" pitchFamily="65" charset="-120"/>
            <a:ea typeface="標楷體" pitchFamily="65" charset="-120"/>
            <a:cs typeface="Times New Roman" pitchFamily="18" charset="0"/>
          </a:endParaRPr>
        </a:p>
      </dgm:t>
    </dgm:pt>
    <dgm:pt modelId="{A2321BD6-3D82-4D6E-9B98-A09515E62982}" type="parTrans" cxnId="{F8338D95-6F2A-44CB-933A-A4C913D570C0}">
      <dgm:prSet/>
      <dgm:spPr/>
      <dgm:t>
        <a:bodyPr/>
        <a:lstStyle/>
        <a:p>
          <a:endParaRPr lang="zh-TW" altLang="en-US"/>
        </a:p>
      </dgm:t>
    </dgm:pt>
    <dgm:pt modelId="{317D7233-F315-4E0A-9734-E03D44A3237E}" type="sibTrans" cxnId="{F8338D95-6F2A-44CB-933A-A4C913D570C0}">
      <dgm:prSet/>
      <dgm:spPr/>
      <dgm:t>
        <a:bodyPr/>
        <a:lstStyle/>
        <a:p>
          <a:endParaRPr lang="zh-TW" altLang="en-US"/>
        </a:p>
      </dgm:t>
    </dgm:pt>
    <dgm:pt modelId="{7E5B85D4-A884-4CDE-878D-766C6F9173A6}">
      <dgm:prSet custT="1"/>
      <dgm:spPr/>
      <dgm:t>
        <a:bodyPr/>
        <a:lstStyle/>
        <a:p>
          <a:pPr marL="269875" indent="-269875" defTabSz="800100">
            <a:lnSpc>
              <a:spcPct val="90000"/>
            </a:lnSpc>
            <a:spcBef>
              <a:spcPct val="0"/>
            </a:spcBef>
            <a:spcAft>
              <a:spcPct val="20000"/>
            </a:spcAft>
            <a:buNone/>
          </a:pPr>
          <a:r>
            <a:rPr kumimoji="0" lang="zh-TW" altLang="en-US" sz="1800" dirty="0" smtClean="0">
              <a:latin typeface="Times New Roman" panose="02020603050405020304" pitchFamily="18" charset="0"/>
              <a:ea typeface="標楷體" pitchFamily="65" charset="-120"/>
              <a:cs typeface="Times New Roman" panose="02020603050405020304" pitchFamily="18" charset="0"/>
            </a:rPr>
            <a:t>可透過報名系統中「列印各式報表」之「</a:t>
          </a:r>
          <a:r>
            <a:rPr kumimoji="0" lang="zh-TW" altLang="zh-TW" sz="1800" dirty="0" smtClean="0">
              <a:latin typeface="Times New Roman" panose="02020603050405020304" pitchFamily="18" charset="0"/>
              <a:ea typeface="標楷體" pitchFamily="65" charset="-120"/>
              <a:cs typeface="Times New Roman" panose="02020603050405020304" pitchFamily="18" charset="0"/>
            </a:rPr>
            <a:t>報名</a:t>
          </a:r>
          <a:r>
            <a:rPr kumimoji="0" lang="en-US" altLang="zh-TW" sz="1800" dirty="0" smtClean="0">
              <a:latin typeface="Times New Roman" panose="02020603050405020304" pitchFamily="18" charset="0"/>
              <a:ea typeface="標楷體" pitchFamily="65" charset="-120"/>
              <a:cs typeface="Times New Roman" panose="02020603050405020304" pitchFamily="18" charset="0"/>
            </a:rPr>
            <a:t>APCS</a:t>
          </a:r>
          <a:r>
            <a:rPr kumimoji="0" lang="zh-TW" altLang="zh-TW" sz="1800" dirty="0" smtClean="0">
              <a:latin typeface="Times New Roman" panose="02020603050405020304" pitchFamily="18" charset="0"/>
              <a:ea typeface="標楷體" pitchFamily="65" charset="-120"/>
              <a:cs typeface="Times New Roman" panose="02020603050405020304" pitchFamily="18" charset="0"/>
            </a:rPr>
            <a:t>組考生清單</a:t>
          </a:r>
          <a:r>
            <a:rPr kumimoji="0" lang="zh-TW" altLang="en-US" sz="1800" dirty="0" smtClean="0">
              <a:latin typeface="Times New Roman" panose="02020603050405020304" pitchFamily="18" charset="0"/>
              <a:ea typeface="標楷體" pitchFamily="65" charset="-120"/>
              <a:cs typeface="Times New Roman" panose="02020603050405020304" pitchFamily="18" charset="0"/>
            </a:rPr>
            <a:t>」，</a:t>
          </a:r>
          <a:r>
            <a:rPr kumimoji="0" lang="zh-TW" altLang="zh-TW" sz="1800" dirty="0" smtClean="0">
              <a:latin typeface="Times New Roman" panose="02020603050405020304" pitchFamily="18" charset="0"/>
              <a:ea typeface="標楷體" pitchFamily="65" charset="-120"/>
              <a:cs typeface="Times New Roman" panose="02020603050405020304" pitchFamily="18" charset="0"/>
            </a:rPr>
            <a:t>提醒無</a:t>
          </a:r>
          <a:r>
            <a:rPr kumimoji="0" lang="en-US" altLang="zh-TW" sz="1800" dirty="0" smtClean="0">
              <a:latin typeface="Times New Roman" panose="02020603050405020304" pitchFamily="18" charset="0"/>
              <a:ea typeface="標楷體" pitchFamily="65" charset="-120"/>
              <a:cs typeface="Times New Roman" panose="02020603050405020304" pitchFamily="18" charset="0"/>
            </a:rPr>
            <a:t>APCS</a:t>
          </a:r>
          <a:r>
            <a:rPr kumimoji="0" lang="zh-TW" altLang="zh-TW" sz="1800" dirty="0" smtClean="0">
              <a:latin typeface="Times New Roman" panose="02020603050405020304" pitchFamily="18" charset="0"/>
              <a:ea typeface="標楷體" pitchFamily="65" charset="-120"/>
              <a:cs typeface="Times New Roman" panose="02020603050405020304" pitchFamily="18" charset="0"/>
            </a:rPr>
            <a:t>成績，或未符合報名校系所設檢定</a:t>
          </a:r>
          <a:r>
            <a:rPr kumimoji="0" lang="zh-TW" altLang="en-US" sz="1800" dirty="0" smtClean="0">
              <a:latin typeface="Times New Roman" panose="02020603050405020304" pitchFamily="18" charset="0"/>
              <a:ea typeface="標楷體" pitchFamily="65" charset="-120"/>
              <a:cs typeface="Times New Roman" panose="02020603050405020304" pitchFamily="18" charset="0"/>
            </a:rPr>
            <a:t>之學生</a:t>
          </a:r>
          <a:r>
            <a:rPr kumimoji="0" lang="zh-TW" altLang="zh-TW" sz="1800" dirty="0" smtClean="0">
              <a:latin typeface="Times New Roman" panose="02020603050405020304" pitchFamily="18" charset="0"/>
              <a:ea typeface="標楷體" pitchFamily="65" charset="-120"/>
              <a:cs typeface="Times New Roman" panose="02020603050405020304" pitchFamily="18" charset="0"/>
            </a:rPr>
            <a:t>，勿報名</a:t>
          </a:r>
          <a:r>
            <a:rPr kumimoji="0" lang="en-US" altLang="zh-TW" sz="1800" dirty="0" smtClean="0">
              <a:latin typeface="Times New Roman" panose="02020603050405020304" pitchFamily="18" charset="0"/>
              <a:ea typeface="標楷體" pitchFamily="65" charset="-120"/>
              <a:cs typeface="Times New Roman" panose="02020603050405020304" pitchFamily="18" charset="0"/>
            </a:rPr>
            <a:t>APCS</a:t>
          </a:r>
          <a:r>
            <a:rPr kumimoji="0" lang="zh-TW" altLang="zh-TW" sz="1800" dirty="0" smtClean="0">
              <a:latin typeface="Times New Roman" panose="02020603050405020304" pitchFamily="18" charset="0"/>
              <a:ea typeface="標楷體" pitchFamily="65" charset="-120"/>
              <a:cs typeface="Times New Roman" panose="02020603050405020304" pitchFamily="18" charset="0"/>
            </a:rPr>
            <a:t>組校系。</a:t>
          </a:r>
          <a:endParaRPr kumimoji="0" lang="en-US" altLang="zh-TW" sz="1800" dirty="0">
            <a:latin typeface="Times New Roman" panose="02020603050405020304" pitchFamily="18" charset="0"/>
            <a:ea typeface="標楷體" pitchFamily="65" charset="-120"/>
            <a:cs typeface="Times New Roman" panose="02020603050405020304" pitchFamily="18" charset="0"/>
          </a:endParaRPr>
        </a:p>
      </dgm:t>
    </dgm:pt>
    <dgm:pt modelId="{5E66DBB8-CCBC-4053-A1AF-66F9983FC3F6}" type="parTrans" cxnId="{CB9F3D2D-33C4-4813-B707-2C0578AF8C70}">
      <dgm:prSet/>
      <dgm:spPr/>
      <dgm:t>
        <a:bodyPr/>
        <a:lstStyle/>
        <a:p>
          <a:endParaRPr lang="zh-TW" altLang="en-US"/>
        </a:p>
      </dgm:t>
    </dgm:pt>
    <dgm:pt modelId="{8548CC09-A88D-4A32-A450-A80F00676E96}" type="sibTrans" cxnId="{CB9F3D2D-33C4-4813-B707-2C0578AF8C70}">
      <dgm:prSet/>
      <dgm:spPr/>
      <dgm:t>
        <a:bodyPr/>
        <a:lstStyle/>
        <a:p>
          <a:endParaRPr lang="zh-TW" altLang="en-US"/>
        </a:p>
      </dgm:t>
    </dgm:pt>
    <dgm:pt modelId="{AF0F5DF4-BAC8-4A00-A7CA-53BE381355FC}">
      <dgm:prSet phldrT="[文字]" custT="1"/>
      <dgm:spPr/>
      <dgm:t>
        <a:bodyPr/>
        <a:lstStyle/>
        <a:p>
          <a:pPr marL="269875" indent="-269875"/>
          <a:r>
            <a:rPr kumimoji="0" lang="zh-TW" altLang="zh-TW" sz="1800" smtClean="0">
              <a:latin typeface="標楷體" pitchFamily="65" charset="-120"/>
              <a:ea typeface="標楷體" pitchFamily="65" charset="-120"/>
              <a:cs typeface="Times New Roman" pitchFamily="18" charset="0"/>
            </a:rPr>
            <a:t>詳見</a:t>
          </a:r>
          <a:r>
            <a:rPr kumimoji="0" lang="zh-TW" altLang="en-US" sz="1800" smtClean="0">
              <a:latin typeface="標楷體" pitchFamily="65" charset="-120"/>
              <a:ea typeface="標楷體" pitchFamily="65" charset="-120"/>
              <a:cs typeface="Times New Roman" pitchFamily="18" charset="0"/>
            </a:rPr>
            <a:t>報名系統中「各式檔案下載」之「各大學限填校系數一覽表</a:t>
          </a:r>
          <a:r>
            <a:rPr kumimoji="0" lang="zh-TW" altLang="zh-TW" sz="1800" smtClean="0">
              <a:latin typeface="標楷體" pitchFamily="65" charset="-120"/>
              <a:ea typeface="標楷體" pitchFamily="65" charset="-120"/>
              <a:cs typeface="Times New Roman" pitchFamily="18" charset="0"/>
            </a:rPr>
            <a:t>」</a:t>
          </a:r>
          <a:r>
            <a:rPr kumimoji="0" lang="zh-TW" altLang="en-US" sz="1800" smtClean="0">
              <a:latin typeface="標楷體" pitchFamily="65" charset="-120"/>
              <a:ea typeface="標楷體" pitchFamily="65" charset="-120"/>
              <a:cs typeface="Times New Roman" pitchFamily="18" charset="0"/>
            </a:rPr>
            <a:t>。</a:t>
          </a:r>
          <a:endParaRPr lang="zh-TW" altLang="en-US" sz="1800" b="1" dirty="0">
            <a:latin typeface="微軟正黑體" panose="020B0604030504040204" pitchFamily="34" charset="-120"/>
            <a:ea typeface="微軟正黑體" panose="020B0604030504040204" pitchFamily="34" charset="-120"/>
            <a:cs typeface="Times New Roman" panose="02020603050405020304" pitchFamily="18" charset="0"/>
          </a:endParaRPr>
        </a:p>
      </dgm:t>
    </dgm:pt>
    <dgm:pt modelId="{FE3CD21C-0AA9-4F4C-8F44-D463F0749FDB}" type="parTrans" cxnId="{F69C03DD-5870-4383-A5ED-86ECB4A243E8}">
      <dgm:prSet/>
      <dgm:spPr/>
      <dgm:t>
        <a:bodyPr/>
        <a:lstStyle/>
        <a:p>
          <a:endParaRPr lang="zh-TW" altLang="en-US"/>
        </a:p>
      </dgm:t>
    </dgm:pt>
    <dgm:pt modelId="{87839548-F90D-41F0-8A98-B78B25C6F56B}" type="sibTrans" cxnId="{F69C03DD-5870-4383-A5ED-86ECB4A243E8}">
      <dgm:prSet/>
      <dgm:spPr/>
      <dgm:t>
        <a:bodyPr/>
        <a:lstStyle/>
        <a:p>
          <a:endParaRPr lang="zh-TW" altLang="en-US"/>
        </a:p>
      </dgm:t>
    </dgm:pt>
    <dgm:pt modelId="{B6CB902F-2BB0-4A8B-84AA-B821AC5F5118}">
      <dgm:prSet custT="1"/>
      <dgm:spPr/>
      <dgm:t>
        <a:bodyPr/>
        <a:lstStyle/>
        <a:p>
          <a:pPr marL="273050" marR="0" lvl="0" indent="-273050" defTabSz="914400" eaLnBrk="1" fontAlgn="auto" latinLnBrk="0" hangingPunct="1">
            <a:lnSpc>
              <a:spcPct val="100000"/>
            </a:lnSpc>
            <a:spcBef>
              <a:spcPts val="0"/>
            </a:spcBef>
            <a:spcAft>
              <a:spcPts val="0"/>
            </a:spcAft>
            <a:buClrTx/>
            <a:buSzTx/>
            <a:buFontTx/>
            <a:buNone/>
            <a:tabLst/>
            <a:defRPr/>
          </a:pPr>
          <a:r>
            <a:rPr kumimoji="0" lang="zh-TW" altLang="zh-TW" sz="1800" b="1" dirty="0" smtClean="0">
              <a:solidFill>
                <a:srgbClr val="C00000"/>
              </a:solidFill>
              <a:latin typeface="Times New Roman" panose="02020603050405020304" pitchFamily="18" charset="0"/>
              <a:ea typeface="標楷體" pitchFamily="65" charset="-120"/>
              <a:cs typeface="Times New Roman" panose="02020603050405020304" pitchFamily="18" charset="0"/>
            </a:rPr>
            <a:t>詳見</a:t>
          </a:r>
          <a:r>
            <a:rPr kumimoji="0" lang="zh-TW" altLang="en-US" sz="1800" b="1" dirty="0" smtClean="0">
              <a:solidFill>
                <a:srgbClr val="C00000"/>
              </a:solidFill>
              <a:latin typeface="Times New Roman" panose="02020603050405020304" pitchFamily="18" charset="0"/>
              <a:ea typeface="標楷體" pitchFamily="65" charset="-120"/>
              <a:cs typeface="Times New Roman" panose="02020603050405020304" pitchFamily="18" charset="0"/>
            </a:rPr>
            <a:t>報名系統中「各式檔案下載」之「限填一組或特殊報名限制校系一覽表</a:t>
          </a:r>
          <a:r>
            <a:rPr kumimoji="0" lang="zh-TW" altLang="zh-TW" sz="1800" b="1" dirty="0" smtClean="0">
              <a:solidFill>
                <a:srgbClr val="C00000"/>
              </a:solidFill>
              <a:latin typeface="Times New Roman" panose="02020603050405020304" pitchFamily="18" charset="0"/>
              <a:ea typeface="標楷體" pitchFamily="65" charset="-120"/>
              <a:cs typeface="Times New Roman" panose="02020603050405020304" pitchFamily="18" charset="0"/>
            </a:rPr>
            <a:t>」</a:t>
          </a:r>
          <a:r>
            <a:rPr kumimoji="0" lang="zh-TW" altLang="en-US" sz="1800" dirty="0" smtClean="0">
              <a:latin typeface="Times New Roman" panose="02020603050405020304" pitchFamily="18" charset="0"/>
              <a:ea typeface="標楷體" pitchFamily="65" charset="-120"/>
              <a:cs typeface="Times New Roman" panose="02020603050405020304" pitchFamily="18" charset="0"/>
            </a:rPr>
            <a:t>。舉例說明：</a:t>
          </a:r>
          <a:endParaRPr kumimoji="0" lang="en-US" altLang="zh-TW" sz="1800" dirty="0">
            <a:latin typeface="Times New Roman" panose="02020603050405020304" pitchFamily="18" charset="0"/>
            <a:ea typeface="標楷體" pitchFamily="65" charset="-120"/>
            <a:cs typeface="Times New Roman" panose="02020603050405020304" pitchFamily="18" charset="0"/>
          </a:endParaRPr>
        </a:p>
      </dgm:t>
    </dgm:pt>
    <dgm:pt modelId="{7AD163CF-7A3B-4908-9EF9-14CCF8C18904}" type="parTrans" cxnId="{0DFE522C-2319-45CD-8EE8-EAB3E830F68A}">
      <dgm:prSet/>
      <dgm:spPr/>
      <dgm:t>
        <a:bodyPr/>
        <a:lstStyle/>
        <a:p>
          <a:endParaRPr lang="zh-TW" altLang="en-US"/>
        </a:p>
      </dgm:t>
    </dgm:pt>
    <dgm:pt modelId="{A826C12C-9F8F-4522-B6F9-4C1555E3F833}" type="sibTrans" cxnId="{0DFE522C-2319-45CD-8EE8-EAB3E830F68A}">
      <dgm:prSet/>
      <dgm:spPr/>
      <dgm:t>
        <a:bodyPr/>
        <a:lstStyle/>
        <a:p>
          <a:endParaRPr lang="zh-TW" altLang="en-US"/>
        </a:p>
      </dgm:t>
    </dgm:pt>
    <dgm:pt modelId="{9EFDCEEE-9283-41EE-96CA-4CBA277201BA}">
      <dgm:prSet custT="1"/>
      <dgm:spPr/>
      <dgm:t>
        <a:bodyPr/>
        <a:lstStyle/>
        <a:p>
          <a:pPr marL="269875" marR="0" indent="-269875" defTabSz="914400" eaLnBrk="1" fontAlgn="auto" latinLnBrk="0" hangingPunct="1">
            <a:lnSpc>
              <a:spcPct val="100000"/>
            </a:lnSpc>
            <a:spcBef>
              <a:spcPts val="0"/>
            </a:spcBef>
            <a:spcAft>
              <a:spcPts val="0"/>
            </a:spcAft>
            <a:buClrTx/>
            <a:buSzTx/>
            <a:buFontTx/>
            <a:buNone/>
            <a:tabLst/>
            <a:defRPr/>
          </a:pPr>
          <a:r>
            <a:rPr kumimoji="0" lang="zh-TW" altLang="zh-TW" sz="1800" dirty="0" smtClean="0">
              <a:latin typeface="Times New Roman" panose="02020603050405020304" pitchFamily="18" charset="0"/>
              <a:ea typeface="標楷體" pitchFamily="65" charset="-120"/>
              <a:cs typeface="Times New Roman" panose="02020603050405020304" pitchFamily="18" charset="0"/>
            </a:rPr>
            <a:t>詳見</a:t>
          </a:r>
          <a:r>
            <a:rPr kumimoji="0" lang="zh-TW" altLang="en-US" sz="1800" dirty="0" smtClean="0">
              <a:latin typeface="Times New Roman" panose="02020603050405020304" pitchFamily="18" charset="0"/>
              <a:ea typeface="標楷體" pitchFamily="65" charset="-120"/>
              <a:cs typeface="Times New Roman" panose="02020603050405020304" pitchFamily="18" charset="0"/>
            </a:rPr>
            <a:t>簡章「貳、分則」中「庚、試辦檢定、倍率篩選</a:t>
          </a:r>
          <a:r>
            <a:rPr kumimoji="0" lang="en-US" altLang="zh-TW" sz="1800" dirty="0" smtClean="0">
              <a:latin typeface="Times New Roman" panose="02020603050405020304" pitchFamily="18" charset="0"/>
              <a:ea typeface="標楷體" pitchFamily="65" charset="-120"/>
              <a:cs typeface="Times New Roman" panose="02020603050405020304" pitchFamily="18" charset="0"/>
            </a:rPr>
            <a:t>APCS</a:t>
          </a:r>
          <a:r>
            <a:rPr kumimoji="0" lang="zh-TW" altLang="en-US" sz="1800" dirty="0" smtClean="0">
              <a:latin typeface="Times New Roman" panose="02020603050405020304" pitchFamily="18" charset="0"/>
              <a:ea typeface="標楷體" pitchFamily="65" charset="-120"/>
              <a:cs typeface="Times New Roman" panose="02020603050405020304" pitchFamily="18" charset="0"/>
            </a:rPr>
            <a:t>校系一覽表」。</a:t>
          </a:r>
          <a:endParaRPr kumimoji="0" lang="en-US" altLang="zh-TW" sz="1800" dirty="0">
            <a:latin typeface="Times New Roman" panose="02020603050405020304" pitchFamily="18" charset="0"/>
            <a:ea typeface="標楷體" pitchFamily="65" charset="-120"/>
            <a:cs typeface="Times New Roman" panose="02020603050405020304" pitchFamily="18" charset="0"/>
          </a:endParaRPr>
        </a:p>
      </dgm:t>
    </dgm:pt>
    <dgm:pt modelId="{9FDB1F95-AB0B-4685-A0A0-0C64632ABF47}" type="parTrans" cxnId="{88AC3EAB-FC68-4D31-9505-B52B3F7E16B7}">
      <dgm:prSet/>
      <dgm:spPr/>
      <dgm:t>
        <a:bodyPr/>
        <a:lstStyle/>
        <a:p>
          <a:endParaRPr lang="zh-TW" altLang="en-US"/>
        </a:p>
      </dgm:t>
    </dgm:pt>
    <dgm:pt modelId="{5B31AB0E-8A42-4B20-AAB4-07E4CE317E73}" type="sibTrans" cxnId="{88AC3EAB-FC68-4D31-9505-B52B3F7E16B7}">
      <dgm:prSet/>
      <dgm:spPr/>
      <dgm:t>
        <a:bodyPr/>
        <a:lstStyle/>
        <a:p>
          <a:endParaRPr lang="zh-TW" altLang="en-US"/>
        </a:p>
      </dgm:t>
    </dgm:pt>
    <dgm:pt modelId="{77A7A587-9DD6-4A51-BB02-3642D8DD4BB2}">
      <dgm:prSet custT="1"/>
      <dgm:spPr/>
      <dgm:t>
        <a:bodyPr/>
        <a:lstStyle/>
        <a:p>
          <a:pPr marL="269875" lvl="1" indent="-269875" defTabSz="800100">
            <a:lnSpc>
              <a:spcPct val="90000"/>
            </a:lnSpc>
            <a:spcBef>
              <a:spcPct val="0"/>
            </a:spcBef>
            <a:spcAft>
              <a:spcPct val="20000"/>
            </a:spcAft>
            <a:buNone/>
          </a:pPr>
          <a:r>
            <a:rPr kumimoji="0" lang="zh-TW" altLang="en-US" sz="1800" dirty="0" smtClean="0">
              <a:latin typeface="Times New Roman" panose="02020603050405020304" pitchFamily="18" charset="0"/>
              <a:ea typeface="標楷體" pitchFamily="65" charset="-120"/>
              <a:cs typeface="Times New Roman" panose="02020603050405020304" pitchFamily="18" charset="0"/>
            </a:rPr>
            <a:t>東吳大學社會工作學系</a:t>
          </a:r>
          <a:r>
            <a:rPr kumimoji="0" lang="en-US" altLang="zh-TW" sz="1800" dirty="0" smtClean="0">
              <a:latin typeface="Times New Roman" panose="02020603050405020304" pitchFamily="18" charset="0"/>
              <a:ea typeface="標楷體" pitchFamily="65" charset="-120"/>
              <a:cs typeface="Times New Roman" panose="02020603050405020304" pitchFamily="18" charset="0"/>
            </a:rPr>
            <a:t>(</a:t>
          </a:r>
          <a:r>
            <a:rPr kumimoji="0" lang="zh-TW" altLang="en-US" sz="1800" dirty="0" smtClean="0">
              <a:latin typeface="Times New Roman" panose="02020603050405020304" pitchFamily="18" charset="0"/>
              <a:ea typeface="標楷體" pitchFamily="65" charset="-120"/>
              <a:cs typeface="Times New Roman" panose="02020603050405020304" pitchFamily="18" charset="0"/>
            </a:rPr>
            <a:t>連江公費生</a:t>
          </a:r>
          <a:r>
            <a:rPr kumimoji="0" lang="en-US" altLang="zh-TW" sz="1800" dirty="0" smtClean="0">
              <a:latin typeface="Times New Roman" panose="02020603050405020304" pitchFamily="18" charset="0"/>
              <a:ea typeface="標楷體" pitchFamily="65" charset="-120"/>
              <a:cs typeface="Times New Roman" panose="02020603050405020304" pitchFamily="18" charset="0"/>
            </a:rPr>
            <a:t>)</a:t>
          </a:r>
          <a:r>
            <a:rPr kumimoji="0" lang="zh-TW" altLang="en-US" sz="1800" dirty="0" smtClean="0">
              <a:latin typeface="Times New Roman" panose="02020603050405020304" pitchFamily="18" charset="0"/>
              <a:ea typeface="標楷體" pitchFamily="65" charset="-120"/>
              <a:cs typeface="Times New Roman" panose="02020603050405020304" pitchFamily="18" charset="0"/>
            </a:rPr>
            <a:t>、臺北大學社會工作學系</a:t>
          </a:r>
          <a:r>
            <a:rPr kumimoji="0" lang="en-US" altLang="zh-TW" sz="1800" dirty="0" smtClean="0">
              <a:latin typeface="Times New Roman" panose="02020603050405020304" pitchFamily="18" charset="0"/>
              <a:ea typeface="標楷體" pitchFamily="65" charset="-120"/>
              <a:cs typeface="Times New Roman" panose="02020603050405020304" pitchFamily="18" charset="0"/>
            </a:rPr>
            <a:t>(</a:t>
          </a:r>
          <a:r>
            <a:rPr kumimoji="0" lang="zh-TW" altLang="en-US" sz="1800" dirty="0" smtClean="0">
              <a:latin typeface="Times New Roman" panose="02020603050405020304" pitchFamily="18" charset="0"/>
              <a:ea typeface="標楷體" pitchFamily="65" charset="-120"/>
              <a:cs typeface="Times New Roman" panose="02020603050405020304" pitchFamily="18" charset="0"/>
            </a:rPr>
            <a:t>連江公費生</a:t>
          </a:r>
          <a:r>
            <a:rPr kumimoji="0" lang="en-US" altLang="zh-TW" sz="1800" dirty="0" smtClean="0">
              <a:latin typeface="Times New Roman" panose="02020603050405020304" pitchFamily="18" charset="0"/>
              <a:ea typeface="標楷體" pitchFamily="65" charset="-120"/>
              <a:cs typeface="Times New Roman" panose="02020603050405020304" pitchFamily="18" charset="0"/>
            </a:rPr>
            <a:t>)</a:t>
          </a:r>
          <a:r>
            <a:rPr kumimoji="0" lang="zh-TW" altLang="en-US" sz="1800" dirty="0" smtClean="0">
              <a:latin typeface="Times New Roman" panose="02020603050405020304" pitchFamily="18" charset="0"/>
              <a:ea typeface="標楷體" pitchFamily="65" charset="-120"/>
              <a:cs typeface="Times New Roman" panose="02020603050405020304" pitchFamily="18" charset="0"/>
            </a:rPr>
            <a:t>，限衛生福利部審定符合申請資格之學生報名。</a:t>
          </a:r>
          <a:endParaRPr kumimoji="0" lang="en-US" altLang="zh-TW" sz="1800" dirty="0">
            <a:latin typeface="Times New Roman" panose="02020603050405020304" pitchFamily="18" charset="0"/>
            <a:ea typeface="標楷體" pitchFamily="65" charset="-120"/>
            <a:cs typeface="Times New Roman" panose="02020603050405020304" pitchFamily="18" charset="0"/>
          </a:endParaRPr>
        </a:p>
      </dgm:t>
    </dgm:pt>
    <dgm:pt modelId="{2D5551CD-DC19-49A2-BFB5-B0C6B25ABD40}" type="parTrans" cxnId="{1B9BC060-3F07-442A-92B8-02029C6967F8}">
      <dgm:prSet/>
      <dgm:spPr/>
      <dgm:t>
        <a:bodyPr/>
        <a:lstStyle/>
        <a:p>
          <a:endParaRPr lang="zh-TW" altLang="en-US"/>
        </a:p>
      </dgm:t>
    </dgm:pt>
    <dgm:pt modelId="{7A80BE40-F984-4AD8-84F9-7EA416A17015}" type="sibTrans" cxnId="{1B9BC060-3F07-442A-92B8-02029C6967F8}">
      <dgm:prSet/>
      <dgm:spPr/>
      <dgm:t>
        <a:bodyPr/>
        <a:lstStyle/>
        <a:p>
          <a:endParaRPr lang="zh-TW" altLang="en-US"/>
        </a:p>
      </dgm:t>
    </dgm:pt>
    <dgm:pt modelId="{3B6FB596-2C55-4FDB-9EFB-825E221D6029}">
      <dgm:prSet custT="1"/>
      <dgm:spPr/>
      <dgm:t>
        <a:bodyPr/>
        <a:lstStyle/>
        <a:p>
          <a:pPr marL="269875" indent="-269875" defTabSz="800100">
            <a:lnSpc>
              <a:spcPct val="90000"/>
            </a:lnSpc>
            <a:spcBef>
              <a:spcPct val="0"/>
            </a:spcBef>
            <a:spcAft>
              <a:spcPct val="20000"/>
            </a:spcAft>
            <a:buNone/>
            <a:tabLst>
              <a:tab pos="0" algn="l"/>
            </a:tabLst>
          </a:pPr>
          <a:endParaRPr kumimoji="0" lang="en-US" altLang="zh-TW" sz="1800" dirty="0">
            <a:latin typeface="Times New Roman" panose="02020603050405020304" pitchFamily="18" charset="0"/>
            <a:ea typeface="標楷體" pitchFamily="65" charset="-120"/>
            <a:cs typeface="Times New Roman" panose="02020603050405020304" pitchFamily="18" charset="0"/>
          </a:endParaRPr>
        </a:p>
      </dgm:t>
    </dgm:pt>
    <dgm:pt modelId="{EF43E097-FAE1-43D4-8707-4357F921C2E6}" type="parTrans" cxnId="{61D78FFD-AFD1-4342-8A9E-0F94346670E1}">
      <dgm:prSet/>
      <dgm:spPr/>
      <dgm:t>
        <a:bodyPr/>
        <a:lstStyle/>
        <a:p>
          <a:endParaRPr lang="zh-TW" altLang="en-US"/>
        </a:p>
      </dgm:t>
    </dgm:pt>
    <dgm:pt modelId="{DFA2539A-CA5C-4889-9618-02C31869C738}" type="sibTrans" cxnId="{61D78FFD-AFD1-4342-8A9E-0F94346670E1}">
      <dgm:prSet/>
      <dgm:spPr/>
      <dgm:t>
        <a:bodyPr/>
        <a:lstStyle/>
        <a:p>
          <a:endParaRPr lang="zh-TW" altLang="en-US"/>
        </a:p>
      </dgm:t>
    </dgm:pt>
    <dgm:pt modelId="{7A0CB67F-5BF2-43DB-94ED-595C9D1B0E90}">
      <dgm:prSet custT="1"/>
      <dgm:spPr/>
      <dgm:t>
        <a:bodyPr/>
        <a:lstStyle/>
        <a:p>
          <a:pPr marL="269875" indent="-269875" defTabSz="800100">
            <a:lnSpc>
              <a:spcPct val="90000"/>
            </a:lnSpc>
            <a:spcBef>
              <a:spcPct val="0"/>
            </a:spcBef>
            <a:spcAft>
              <a:spcPct val="20000"/>
            </a:spcAft>
            <a:buNone/>
          </a:pPr>
          <a:r>
            <a:rPr kumimoji="0" lang="zh-TW" altLang="en-US" sz="1800" b="1" dirty="0" smtClean="0">
              <a:latin typeface="Times New Roman" panose="02020603050405020304" pitchFamily="18" charset="0"/>
              <a:ea typeface="標楷體" pitchFamily="65" charset="-120"/>
              <a:cs typeface="Times New Roman" panose="02020603050405020304" pitchFamily="18" charset="0"/>
            </a:rPr>
            <a:t>考生如欲申請有檢定、倍率篩選</a:t>
          </a:r>
          <a:r>
            <a:rPr kumimoji="0" lang="en-US" altLang="zh-TW" sz="1800" b="1" dirty="0" smtClean="0">
              <a:latin typeface="Times New Roman" panose="02020603050405020304" pitchFamily="18" charset="0"/>
              <a:ea typeface="標楷體" pitchFamily="65" charset="-120"/>
              <a:cs typeface="Times New Roman" panose="02020603050405020304" pitchFamily="18" charset="0"/>
            </a:rPr>
            <a:t>APCS</a:t>
          </a:r>
          <a:r>
            <a:rPr kumimoji="0" lang="zh-TW" altLang="en-US" sz="1800" b="1" dirty="0" smtClean="0">
              <a:latin typeface="Times New Roman" panose="02020603050405020304" pitchFamily="18" charset="0"/>
              <a:ea typeface="標楷體" pitchFamily="65" charset="-120"/>
              <a:cs typeface="Times New Roman" panose="02020603050405020304" pitchFamily="18" charset="0"/>
            </a:rPr>
            <a:t>之校系，需另參加</a:t>
          </a:r>
          <a:r>
            <a:rPr kumimoji="0" lang="en-US" altLang="zh-TW" sz="1800" b="1" dirty="0" smtClean="0">
              <a:latin typeface="Times New Roman" panose="02020603050405020304" pitchFamily="18" charset="0"/>
              <a:ea typeface="標楷體" pitchFamily="65" charset="-120"/>
              <a:cs typeface="Times New Roman" panose="02020603050405020304" pitchFamily="18" charset="0"/>
            </a:rPr>
            <a:t>APCS</a:t>
          </a:r>
          <a:r>
            <a:rPr kumimoji="0" lang="zh-TW" altLang="en-US" sz="1800" b="1" dirty="0" smtClean="0">
              <a:latin typeface="Times New Roman" panose="02020603050405020304" pitchFamily="18" charset="0"/>
              <a:ea typeface="標楷體" pitchFamily="65" charset="-120"/>
              <a:cs typeface="Times New Roman" panose="02020603050405020304" pitchFamily="18" charset="0"/>
            </a:rPr>
            <a:t>檢測。</a:t>
          </a:r>
          <a:endParaRPr kumimoji="0" lang="en-US" altLang="zh-TW" sz="1800" dirty="0">
            <a:latin typeface="Times New Roman" panose="02020603050405020304" pitchFamily="18" charset="0"/>
            <a:ea typeface="標楷體" pitchFamily="65" charset="-120"/>
            <a:cs typeface="Times New Roman" panose="02020603050405020304" pitchFamily="18" charset="0"/>
          </a:endParaRPr>
        </a:p>
      </dgm:t>
    </dgm:pt>
    <dgm:pt modelId="{529B5361-19DD-433E-BD61-A84D9E766E3E}" type="parTrans" cxnId="{2604DCB3-D167-4F1E-819C-DFF20F809F20}">
      <dgm:prSet/>
      <dgm:spPr/>
      <dgm:t>
        <a:bodyPr/>
        <a:lstStyle/>
        <a:p>
          <a:endParaRPr lang="zh-TW" altLang="en-US"/>
        </a:p>
      </dgm:t>
    </dgm:pt>
    <dgm:pt modelId="{C11CEC1B-3A42-47D4-B3C5-AB0E1C41E36B}" type="sibTrans" cxnId="{2604DCB3-D167-4F1E-819C-DFF20F809F20}">
      <dgm:prSet/>
      <dgm:spPr/>
      <dgm:t>
        <a:bodyPr/>
        <a:lstStyle/>
        <a:p>
          <a:endParaRPr lang="zh-TW" altLang="en-US"/>
        </a:p>
      </dgm:t>
    </dgm:pt>
    <dgm:pt modelId="{8B68953B-F6D1-45ED-BC9B-A17BB42A1F58}">
      <dgm:prSet custT="1"/>
      <dgm:spPr/>
      <dgm:t>
        <a:bodyPr/>
        <a:lstStyle/>
        <a:p>
          <a:pPr marL="269875" lvl="1" indent="-269875" defTabSz="800100">
            <a:lnSpc>
              <a:spcPct val="90000"/>
            </a:lnSpc>
            <a:spcBef>
              <a:spcPct val="0"/>
            </a:spcBef>
            <a:spcAft>
              <a:spcPct val="20000"/>
            </a:spcAft>
            <a:buNone/>
          </a:pPr>
          <a:r>
            <a:rPr kumimoji="0" lang="zh-TW" altLang="en-US" sz="1800" dirty="0" smtClean="0">
              <a:latin typeface="Times New Roman" panose="02020603050405020304" pitchFamily="18" charset="0"/>
              <a:ea typeface="標楷體" pitchFamily="65" charset="-120"/>
              <a:cs typeface="Times New Roman" panose="02020603050405020304" pitchFamily="18" charset="0"/>
            </a:rPr>
            <a:t>高雄大學、金門大學</a:t>
          </a:r>
          <a:r>
            <a:rPr kumimoji="0" lang="en-US" altLang="zh-TW" sz="1800" dirty="0" smtClean="0">
              <a:latin typeface="Times New Roman" panose="02020603050405020304" pitchFamily="18" charset="0"/>
              <a:ea typeface="標楷體" pitchFamily="65" charset="-120"/>
              <a:cs typeface="Times New Roman" panose="02020603050405020304" pitchFamily="18" charset="0"/>
            </a:rPr>
            <a:t>2</a:t>
          </a:r>
          <a:r>
            <a:rPr kumimoji="0" lang="zh-TW" altLang="en-US" sz="1800" dirty="0" smtClean="0">
              <a:latin typeface="Times New Roman" panose="02020603050405020304" pitchFamily="18" charset="0"/>
              <a:ea typeface="標楷體" pitchFamily="65" charset="-120"/>
              <a:cs typeface="Times New Roman" panose="02020603050405020304" pitchFamily="18" charset="0"/>
            </a:rPr>
            <a:t>校願景組，限</a:t>
          </a:r>
          <a:r>
            <a:rPr kumimoji="0" lang="zh-TW" sz="1800" dirty="0" smtClean="0">
              <a:latin typeface="Times New Roman" panose="02020603050405020304" pitchFamily="18" charset="0"/>
              <a:ea typeface="標楷體" pitchFamily="65" charset="-120"/>
              <a:cs typeface="Times New Roman" panose="02020603050405020304" pitchFamily="18" charset="0"/>
            </a:rPr>
            <a:t>願景計畫生身分報名</a:t>
          </a:r>
          <a:r>
            <a:rPr kumimoji="0" lang="zh-TW" altLang="en-US" sz="1800" dirty="0" smtClean="0">
              <a:latin typeface="Times New Roman" panose="02020603050405020304" pitchFamily="18" charset="0"/>
              <a:ea typeface="標楷體" pitchFamily="65" charset="-120"/>
              <a:cs typeface="Times New Roman" panose="02020603050405020304" pitchFamily="18" charset="0"/>
            </a:rPr>
            <a:t>。</a:t>
          </a:r>
          <a:endParaRPr kumimoji="0" lang="en-US" altLang="zh-TW" sz="1800" dirty="0">
            <a:latin typeface="Times New Roman" panose="02020603050405020304" pitchFamily="18" charset="0"/>
            <a:ea typeface="標楷體" pitchFamily="65" charset="-120"/>
            <a:cs typeface="Times New Roman" panose="02020603050405020304" pitchFamily="18" charset="0"/>
          </a:endParaRPr>
        </a:p>
      </dgm:t>
    </dgm:pt>
    <dgm:pt modelId="{D527B65E-FEF5-41F0-B917-090911B9CC56}" type="parTrans" cxnId="{1CF18CFC-21F9-411E-9C29-0A1E4180843E}">
      <dgm:prSet/>
      <dgm:spPr/>
      <dgm:t>
        <a:bodyPr/>
        <a:lstStyle/>
        <a:p>
          <a:endParaRPr lang="zh-TW" altLang="en-US"/>
        </a:p>
      </dgm:t>
    </dgm:pt>
    <dgm:pt modelId="{3FD9B8B0-9D59-408D-96A1-C0A2FCF0C35F}" type="sibTrans" cxnId="{1CF18CFC-21F9-411E-9C29-0A1E4180843E}">
      <dgm:prSet/>
      <dgm:spPr/>
      <dgm:t>
        <a:bodyPr/>
        <a:lstStyle/>
        <a:p>
          <a:endParaRPr lang="zh-TW" altLang="en-US"/>
        </a:p>
      </dgm:t>
    </dgm:pt>
    <dgm:pt modelId="{F3484D39-55CA-4CF3-8518-3FE1663C3204}">
      <dgm:prSet custT="1"/>
      <dgm:spPr/>
      <dgm:t>
        <a:bodyPr/>
        <a:lstStyle/>
        <a:p>
          <a:pPr marL="269875" lvl="1" indent="-269875" defTabSz="800100">
            <a:lnSpc>
              <a:spcPct val="90000"/>
            </a:lnSpc>
            <a:spcBef>
              <a:spcPct val="0"/>
            </a:spcBef>
            <a:spcAft>
              <a:spcPct val="20000"/>
            </a:spcAft>
            <a:buNone/>
          </a:pPr>
          <a:r>
            <a:rPr kumimoji="0" lang="zh-TW" altLang="en-US" sz="1800" dirty="0" smtClean="0">
              <a:latin typeface="Times New Roman" panose="02020603050405020304" pitchFamily="18" charset="0"/>
              <a:ea typeface="標楷體" pitchFamily="65" charset="-120"/>
              <a:cs typeface="Times New Roman" panose="02020603050405020304" pitchFamily="18" charset="0"/>
            </a:rPr>
            <a:t>中正大學法律學系法學組、法律學系法制組，限填一組報名。</a:t>
          </a:r>
          <a:endParaRPr kumimoji="0" lang="en-US" altLang="zh-TW" sz="1800" dirty="0">
            <a:latin typeface="Times New Roman" panose="02020603050405020304" pitchFamily="18" charset="0"/>
            <a:ea typeface="標楷體" pitchFamily="65" charset="-120"/>
            <a:cs typeface="Times New Roman" panose="02020603050405020304" pitchFamily="18" charset="0"/>
          </a:endParaRPr>
        </a:p>
      </dgm:t>
    </dgm:pt>
    <dgm:pt modelId="{A3330D08-17FA-4AF2-99F0-477776DDD13B}" type="parTrans" cxnId="{AC64A87A-7DDA-4974-B062-7B9982F6D318}">
      <dgm:prSet/>
      <dgm:spPr/>
      <dgm:t>
        <a:bodyPr/>
        <a:lstStyle/>
        <a:p>
          <a:endParaRPr lang="zh-TW" altLang="en-US"/>
        </a:p>
      </dgm:t>
    </dgm:pt>
    <dgm:pt modelId="{B48E021B-6219-4444-9472-C9B0275668EE}" type="sibTrans" cxnId="{AC64A87A-7DDA-4974-B062-7B9982F6D318}">
      <dgm:prSet/>
      <dgm:spPr/>
      <dgm:t>
        <a:bodyPr/>
        <a:lstStyle/>
        <a:p>
          <a:endParaRPr lang="zh-TW" altLang="en-US"/>
        </a:p>
      </dgm:t>
    </dgm:pt>
    <dgm:pt modelId="{8FC71BBB-79FB-49C4-99B7-1142041553AE}" type="pres">
      <dgm:prSet presAssocID="{B5AAFE08-CF64-4CA3-A1AF-C6A976ED3699}" presName="linear" presStyleCnt="0">
        <dgm:presLayoutVars>
          <dgm:animLvl val="lvl"/>
          <dgm:resizeHandles val="exact"/>
        </dgm:presLayoutVars>
      </dgm:prSet>
      <dgm:spPr/>
      <dgm:t>
        <a:bodyPr/>
        <a:lstStyle/>
        <a:p>
          <a:endParaRPr lang="zh-TW" altLang="en-US"/>
        </a:p>
      </dgm:t>
    </dgm:pt>
    <dgm:pt modelId="{83474867-A439-42F4-AB3C-6390D56CECD5}" type="pres">
      <dgm:prSet presAssocID="{945BDEA3-205B-44A9-A7B9-EDE0C79146BF}" presName="parentText" presStyleLbl="node1" presStyleIdx="0" presStyleCnt="3" custScaleX="100000" custScaleY="13891" custLinFactNeighborX="-763" custLinFactNeighborY="-2168">
        <dgm:presLayoutVars>
          <dgm:chMax val="0"/>
          <dgm:bulletEnabled val="1"/>
        </dgm:presLayoutVars>
      </dgm:prSet>
      <dgm:spPr/>
      <dgm:t>
        <a:bodyPr/>
        <a:lstStyle/>
        <a:p>
          <a:endParaRPr lang="zh-TW" altLang="en-US"/>
        </a:p>
      </dgm:t>
    </dgm:pt>
    <dgm:pt modelId="{2BC1CE2B-B044-4E55-A8EF-E7517B772C4C}" type="pres">
      <dgm:prSet presAssocID="{945BDEA3-205B-44A9-A7B9-EDE0C79146BF}" presName="childText" presStyleLbl="revTx" presStyleIdx="0" presStyleCnt="3" custScaleY="44003" custLinFactNeighborY="-1359">
        <dgm:presLayoutVars>
          <dgm:bulletEnabled val="1"/>
        </dgm:presLayoutVars>
      </dgm:prSet>
      <dgm:spPr/>
      <dgm:t>
        <a:bodyPr/>
        <a:lstStyle/>
        <a:p>
          <a:endParaRPr lang="zh-TW" altLang="en-US"/>
        </a:p>
      </dgm:t>
    </dgm:pt>
    <dgm:pt modelId="{1CB747CE-47BC-43F2-8C81-0580132C11C7}" type="pres">
      <dgm:prSet presAssocID="{00B65081-234A-4287-A2DB-1F26C42E7C97}" presName="parentText" presStyleLbl="node1" presStyleIdx="1" presStyleCnt="3" custScaleY="13682" custLinFactNeighborX="109" custLinFactNeighborY="234">
        <dgm:presLayoutVars>
          <dgm:chMax val="0"/>
          <dgm:bulletEnabled val="1"/>
        </dgm:presLayoutVars>
      </dgm:prSet>
      <dgm:spPr/>
      <dgm:t>
        <a:bodyPr/>
        <a:lstStyle/>
        <a:p>
          <a:endParaRPr lang="zh-TW" altLang="en-US"/>
        </a:p>
      </dgm:t>
    </dgm:pt>
    <dgm:pt modelId="{CBFD32CB-CA97-405B-B5DB-B1E50A3CF5A9}" type="pres">
      <dgm:prSet presAssocID="{00B65081-234A-4287-A2DB-1F26C42E7C97}" presName="childText" presStyleLbl="revTx" presStyleIdx="1" presStyleCnt="3" custScaleY="104948" custLinFactNeighborY="2073">
        <dgm:presLayoutVars>
          <dgm:bulletEnabled val="1"/>
        </dgm:presLayoutVars>
      </dgm:prSet>
      <dgm:spPr/>
      <dgm:t>
        <a:bodyPr/>
        <a:lstStyle/>
        <a:p>
          <a:endParaRPr lang="zh-TW" altLang="en-US"/>
        </a:p>
      </dgm:t>
    </dgm:pt>
    <dgm:pt modelId="{45F0CECB-260A-4D53-8DFE-A8D62E21DC82}" type="pres">
      <dgm:prSet presAssocID="{3E039366-21CA-4870-817A-6AAAD02E33A4}" presName="parentText" presStyleLbl="node1" presStyleIdx="2" presStyleCnt="3" custScaleY="13761" custLinFactNeighborY="-1051">
        <dgm:presLayoutVars>
          <dgm:chMax val="0"/>
          <dgm:bulletEnabled val="1"/>
        </dgm:presLayoutVars>
      </dgm:prSet>
      <dgm:spPr/>
      <dgm:t>
        <a:bodyPr/>
        <a:lstStyle/>
        <a:p>
          <a:endParaRPr lang="zh-TW" altLang="en-US"/>
        </a:p>
      </dgm:t>
    </dgm:pt>
    <dgm:pt modelId="{435429A4-774A-4ECD-89B5-CA78765C9B5A}" type="pres">
      <dgm:prSet presAssocID="{3E039366-21CA-4870-817A-6AAAD02E33A4}" presName="childText" presStyleLbl="revTx" presStyleIdx="2" presStyleCnt="3" custLinFactNeighborY="745">
        <dgm:presLayoutVars>
          <dgm:bulletEnabled val="1"/>
        </dgm:presLayoutVars>
      </dgm:prSet>
      <dgm:spPr/>
      <dgm:t>
        <a:bodyPr/>
        <a:lstStyle/>
        <a:p>
          <a:endParaRPr lang="zh-TW" altLang="en-US"/>
        </a:p>
      </dgm:t>
    </dgm:pt>
  </dgm:ptLst>
  <dgm:cxnLst>
    <dgm:cxn modelId="{1628A967-52B7-4474-8022-E8231B9B09DD}" type="presOf" srcId="{3B6FB596-2C55-4FDB-9EFB-825E221D6029}" destId="{435429A4-774A-4ECD-89B5-CA78765C9B5A}" srcOrd="0" destOrd="3" presId="urn:microsoft.com/office/officeart/2005/8/layout/vList2"/>
    <dgm:cxn modelId="{61D78FFD-AFD1-4342-8A9E-0F94346670E1}" srcId="{3E039366-21CA-4870-817A-6AAAD02E33A4}" destId="{3B6FB596-2C55-4FDB-9EFB-825E221D6029}" srcOrd="3" destOrd="0" parTransId="{EF43E097-FAE1-43D4-8707-4357F921C2E6}" sibTransId="{DFA2539A-CA5C-4889-9618-02C31869C738}"/>
    <dgm:cxn modelId="{5FD88B61-BDD4-4252-9FAC-590944174709}" type="presOf" srcId="{9EFDCEEE-9283-41EE-96CA-4CBA277201BA}" destId="{435429A4-774A-4ECD-89B5-CA78765C9B5A}" srcOrd="0" destOrd="0" presId="urn:microsoft.com/office/officeart/2005/8/layout/vList2"/>
    <dgm:cxn modelId="{CB9F3D2D-33C4-4813-B707-2C0578AF8C70}" srcId="{3E039366-21CA-4870-817A-6AAAD02E33A4}" destId="{7E5B85D4-A884-4CDE-878D-766C6F9173A6}" srcOrd="2" destOrd="0" parTransId="{5E66DBB8-CCBC-4053-A1AF-66F9983FC3F6}" sibTransId="{8548CC09-A88D-4A32-A450-A80F00676E96}"/>
    <dgm:cxn modelId="{2604DCB3-D167-4F1E-819C-DFF20F809F20}" srcId="{3E039366-21CA-4870-817A-6AAAD02E33A4}" destId="{7A0CB67F-5BF2-43DB-94ED-595C9D1B0E90}" srcOrd="1" destOrd="0" parTransId="{529B5361-19DD-433E-BD61-A84D9E766E3E}" sibTransId="{C11CEC1B-3A42-47D4-B3C5-AB0E1C41E36B}"/>
    <dgm:cxn modelId="{86B5339F-E4B0-47A2-8FC8-644FD88246F3}" type="presOf" srcId="{F3484D39-55CA-4CF3-8518-3FE1663C3204}" destId="{CBFD32CB-CA97-405B-B5DB-B1E50A3CF5A9}" srcOrd="0" destOrd="1" presId="urn:microsoft.com/office/officeart/2005/8/layout/vList2"/>
    <dgm:cxn modelId="{2DD32CAE-EEDD-429F-96CE-75C8CB236125}" srcId="{B5AAFE08-CF64-4CA3-A1AF-C6A976ED3699}" destId="{945BDEA3-205B-44A9-A7B9-EDE0C79146BF}" srcOrd="0" destOrd="0" parTransId="{59694701-4C91-488B-BDBD-8C3A852BFC17}" sibTransId="{74FF9BF7-0ACF-481B-8704-471E1882DA00}"/>
    <dgm:cxn modelId="{75DE3780-900C-4435-93AB-779260123465}" type="presOf" srcId="{945BDEA3-205B-44A9-A7B9-EDE0C79146BF}" destId="{83474867-A439-42F4-AB3C-6390D56CECD5}" srcOrd="0" destOrd="0" presId="urn:microsoft.com/office/officeart/2005/8/layout/vList2"/>
    <dgm:cxn modelId="{AC64A87A-7DDA-4974-B062-7B9982F6D318}" srcId="{00B65081-234A-4287-A2DB-1F26C42E7C97}" destId="{F3484D39-55CA-4CF3-8518-3FE1663C3204}" srcOrd="1" destOrd="0" parTransId="{A3330D08-17FA-4AF2-99F0-477776DDD13B}" sibTransId="{B48E021B-6219-4444-9472-C9B0275668EE}"/>
    <dgm:cxn modelId="{59480A9E-37D4-4B14-974C-C6786C56BE18}" type="presOf" srcId="{8B68953B-F6D1-45ED-BC9B-A17BB42A1F58}" destId="{CBFD32CB-CA97-405B-B5DB-B1E50A3CF5A9}" srcOrd="0" destOrd="3" presId="urn:microsoft.com/office/officeart/2005/8/layout/vList2"/>
    <dgm:cxn modelId="{0DFE522C-2319-45CD-8EE8-EAB3E830F68A}" srcId="{00B65081-234A-4287-A2DB-1F26C42E7C97}" destId="{B6CB902F-2BB0-4A8B-84AA-B821AC5F5118}" srcOrd="0" destOrd="0" parTransId="{7AD163CF-7A3B-4908-9EF9-14CCF8C18904}" sibTransId="{A826C12C-9F8F-4522-B6F9-4C1555E3F833}"/>
    <dgm:cxn modelId="{F8338D95-6F2A-44CB-933A-A4C913D570C0}" srcId="{B5AAFE08-CF64-4CA3-A1AF-C6A976ED3699}" destId="{3E039366-21CA-4870-817A-6AAAD02E33A4}" srcOrd="2" destOrd="0" parTransId="{A2321BD6-3D82-4D6E-9B98-A09515E62982}" sibTransId="{317D7233-F315-4E0A-9734-E03D44A3237E}"/>
    <dgm:cxn modelId="{1CF18CFC-21F9-411E-9C29-0A1E4180843E}" srcId="{00B65081-234A-4287-A2DB-1F26C42E7C97}" destId="{8B68953B-F6D1-45ED-BC9B-A17BB42A1F58}" srcOrd="3" destOrd="0" parTransId="{D527B65E-FEF5-41F0-B917-090911B9CC56}" sibTransId="{3FD9B8B0-9D59-408D-96A1-C0A2FCF0C35F}"/>
    <dgm:cxn modelId="{9D4E56C5-2352-4644-BFBE-A918597CADD6}" type="presOf" srcId="{7A0CB67F-5BF2-43DB-94ED-595C9D1B0E90}" destId="{435429A4-774A-4ECD-89B5-CA78765C9B5A}" srcOrd="0" destOrd="1" presId="urn:microsoft.com/office/officeart/2005/8/layout/vList2"/>
    <dgm:cxn modelId="{1B9BC060-3F07-442A-92B8-02029C6967F8}" srcId="{00B65081-234A-4287-A2DB-1F26C42E7C97}" destId="{77A7A587-9DD6-4A51-BB02-3642D8DD4BB2}" srcOrd="2" destOrd="0" parTransId="{2D5551CD-DC19-49A2-BFB5-B0C6B25ABD40}" sibTransId="{7A80BE40-F984-4AD8-84F9-7EA416A17015}"/>
    <dgm:cxn modelId="{F69C03DD-5870-4383-A5ED-86ECB4A243E8}" srcId="{945BDEA3-205B-44A9-A7B9-EDE0C79146BF}" destId="{AF0F5DF4-BAC8-4A00-A7CA-53BE381355FC}" srcOrd="0" destOrd="0" parTransId="{FE3CD21C-0AA9-4F4C-8F44-D463F0749FDB}" sibTransId="{87839548-F90D-41F0-8A98-B78B25C6F56B}"/>
    <dgm:cxn modelId="{B6FF3D1F-49C6-4F8B-812D-07498FC3D80C}" type="presOf" srcId="{77A7A587-9DD6-4A51-BB02-3642D8DD4BB2}" destId="{CBFD32CB-CA97-405B-B5DB-B1E50A3CF5A9}" srcOrd="0" destOrd="2" presId="urn:microsoft.com/office/officeart/2005/8/layout/vList2"/>
    <dgm:cxn modelId="{88AC3EAB-FC68-4D31-9505-B52B3F7E16B7}" srcId="{3E039366-21CA-4870-817A-6AAAD02E33A4}" destId="{9EFDCEEE-9283-41EE-96CA-4CBA277201BA}" srcOrd="0" destOrd="0" parTransId="{9FDB1F95-AB0B-4685-A0A0-0C64632ABF47}" sibTransId="{5B31AB0E-8A42-4B20-AAB4-07E4CE317E73}"/>
    <dgm:cxn modelId="{AF3FFB5F-9CDE-41DB-B6F1-F0F96F8B6A1F}" type="presOf" srcId="{00B65081-234A-4287-A2DB-1F26C42E7C97}" destId="{1CB747CE-47BC-43F2-8C81-0580132C11C7}" srcOrd="0" destOrd="0" presId="urn:microsoft.com/office/officeart/2005/8/layout/vList2"/>
    <dgm:cxn modelId="{876EA819-7FA2-4DC6-9722-D9B4F12D68AD}" type="presOf" srcId="{AF0F5DF4-BAC8-4A00-A7CA-53BE381355FC}" destId="{2BC1CE2B-B044-4E55-A8EF-E7517B772C4C}" srcOrd="0" destOrd="0" presId="urn:microsoft.com/office/officeart/2005/8/layout/vList2"/>
    <dgm:cxn modelId="{89DF7F99-1839-4FD4-898B-DFDE6FE93F23}" type="presOf" srcId="{3E039366-21CA-4870-817A-6AAAD02E33A4}" destId="{45F0CECB-260A-4D53-8DFE-A8D62E21DC82}" srcOrd="0" destOrd="0" presId="urn:microsoft.com/office/officeart/2005/8/layout/vList2"/>
    <dgm:cxn modelId="{8C505642-EB0B-4690-9D60-B5272E0381F7}" type="presOf" srcId="{B5AAFE08-CF64-4CA3-A1AF-C6A976ED3699}" destId="{8FC71BBB-79FB-49C4-99B7-1142041553AE}" srcOrd="0" destOrd="0" presId="urn:microsoft.com/office/officeart/2005/8/layout/vList2"/>
    <dgm:cxn modelId="{7FC40F58-20F3-4B4C-9765-DFBD85695BA2}" srcId="{B5AAFE08-CF64-4CA3-A1AF-C6A976ED3699}" destId="{00B65081-234A-4287-A2DB-1F26C42E7C97}" srcOrd="1" destOrd="0" parTransId="{5A779E65-20ED-49D2-9821-98866EE0D140}" sibTransId="{F4288AD4-A51C-4235-8A06-2E51F2365FD0}"/>
    <dgm:cxn modelId="{1DF1F209-8E8B-42C0-AEBB-50413A267D85}" type="presOf" srcId="{B6CB902F-2BB0-4A8B-84AA-B821AC5F5118}" destId="{CBFD32CB-CA97-405B-B5DB-B1E50A3CF5A9}" srcOrd="0" destOrd="0" presId="urn:microsoft.com/office/officeart/2005/8/layout/vList2"/>
    <dgm:cxn modelId="{4B2404F8-BE51-4B18-A0D6-5A7EA43E6879}" type="presOf" srcId="{7E5B85D4-A884-4CDE-878D-766C6F9173A6}" destId="{435429A4-774A-4ECD-89B5-CA78765C9B5A}" srcOrd="0" destOrd="2" presId="urn:microsoft.com/office/officeart/2005/8/layout/vList2"/>
    <dgm:cxn modelId="{42352FF2-B4CA-4F4E-97B5-1C2CADF3694B}" type="presParOf" srcId="{8FC71BBB-79FB-49C4-99B7-1142041553AE}" destId="{83474867-A439-42F4-AB3C-6390D56CECD5}" srcOrd="0" destOrd="0" presId="urn:microsoft.com/office/officeart/2005/8/layout/vList2"/>
    <dgm:cxn modelId="{5335FF51-74BC-4034-A07F-255025B6C983}" type="presParOf" srcId="{8FC71BBB-79FB-49C4-99B7-1142041553AE}" destId="{2BC1CE2B-B044-4E55-A8EF-E7517B772C4C}" srcOrd="1" destOrd="0" presId="urn:microsoft.com/office/officeart/2005/8/layout/vList2"/>
    <dgm:cxn modelId="{3E7E6ECA-4E9F-42AE-86D0-FB6A73B6E8E9}" type="presParOf" srcId="{8FC71BBB-79FB-49C4-99B7-1142041553AE}" destId="{1CB747CE-47BC-43F2-8C81-0580132C11C7}" srcOrd="2" destOrd="0" presId="urn:microsoft.com/office/officeart/2005/8/layout/vList2"/>
    <dgm:cxn modelId="{6D34D3AD-BE4E-4CC1-80E3-DCDDAEC401BF}" type="presParOf" srcId="{8FC71BBB-79FB-49C4-99B7-1142041553AE}" destId="{CBFD32CB-CA97-405B-B5DB-B1E50A3CF5A9}" srcOrd="3" destOrd="0" presId="urn:microsoft.com/office/officeart/2005/8/layout/vList2"/>
    <dgm:cxn modelId="{61AF829F-5B36-4EDF-BA6D-9772FC1792F2}" type="presParOf" srcId="{8FC71BBB-79FB-49C4-99B7-1142041553AE}" destId="{45F0CECB-260A-4D53-8DFE-A8D62E21DC82}" srcOrd="4" destOrd="0" presId="urn:microsoft.com/office/officeart/2005/8/layout/vList2"/>
    <dgm:cxn modelId="{8C685C5E-F586-47E3-95C9-C2180A4FD8B1}" type="presParOf" srcId="{8FC71BBB-79FB-49C4-99B7-1142041553AE}" destId="{435429A4-774A-4ECD-89B5-CA78765C9B5A}"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8ADB34-C9F8-4CE1-8A1B-3768A61C07BE}" type="doc">
      <dgm:prSet loTypeId="urn:microsoft.com/office/officeart/2005/8/layout/vProcess5" loCatId="process" qsTypeId="urn:microsoft.com/office/officeart/2005/8/quickstyle/3d2#1" qsCatId="3D" csTypeId="urn:microsoft.com/office/officeart/2005/8/colors/colorful5" csCatId="colorful" phldr="1"/>
      <dgm:spPr/>
      <dgm:t>
        <a:bodyPr/>
        <a:lstStyle/>
        <a:p>
          <a:endParaRPr lang="zh-TW" altLang="en-US"/>
        </a:p>
      </dgm:t>
    </dgm:pt>
    <dgm:pt modelId="{B7F56D00-5094-4821-BC84-51903F08EBD3}">
      <dgm:prSet phldrT="[文字]" custT="1"/>
      <dgm:spPr/>
      <dgm:t>
        <a:bodyPr/>
        <a:lstStyle/>
        <a:p>
          <a:pPr>
            <a:tabLst/>
          </a:pPr>
          <a:r>
            <a:rPr lang="zh-TW" altLang="en-US" sz="2000" b="1" smtClean="0">
              <a:effectLst>
                <a:glow rad="63500">
                  <a:schemeClr val="accent2">
                    <a:satMod val="175000"/>
                    <a:alpha val="40000"/>
                  </a:schemeClr>
                </a:glow>
              </a:effectLst>
              <a:latin typeface="Times New Roman" panose="02020603050405020304" pitchFamily="18" charset="0"/>
              <a:ea typeface="標楷體" pitchFamily="65" charset="-120"/>
              <a:cs typeface="Times New Roman" panose="02020603050405020304" pitchFamily="18" charset="0"/>
            </a:rPr>
            <a:t>參加本學年度大學「繁星推薦」入學</a:t>
          </a:r>
          <a:endParaRPr lang="zh-TW" altLang="en-US" sz="2000" b="1" dirty="0">
            <a:effectLst>
              <a:glow rad="63500">
                <a:schemeClr val="accent2">
                  <a:satMod val="175000"/>
                  <a:alpha val="40000"/>
                </a:schemeClr>
              </a:glow>
            </a:effectLst>
            <a:latin typeface="Times New Roman" panose="02020603050405020304" pitchFamily="18" charset="0"/>
            <a:ea typeface="標楷體" pitchFamily="65" charset="-120"/>
            <a:cs typeface="Times New Roman" panose="02020603050405020304" pitchFamily="18" charset="0"/>
          </a:endParaRPr>
        </a:p>
      </dgm:t>
    </dgm:pt>
    <dgm:pt modelId="{84C405D4-DD54-449D-B862-016EBB0490AA}" type="parTrans" cxnId="{4C3C37E0-C601-4F9D-BA3A-01B0C83B8FFF}">
      <dgm:prSet/>
      <dgm:spPr/>
      <dgm:t>
        <a:bodyPr/>
        <a:lstStyle/>
        <a:p>
          <a:endParaRPr lang="zh-TW" altLang="en-US" sz="1800">
            <a:latin typeface="Times New Roman" panose="02020603050405020304" pitchFamily="18" charset="0"/>
            <a:cs typeface="Times New Roman" panose="02020603050405020304" pitchFamily="18" charset="0"/>
          </a:endParaRPr>
        </a:p>
      </dgm:t>
    </dgm:pt>
    <dgm:pt modelId="{107E2E03-9005-4776-8E6E-457389CBA7C4}" type="sibTrans" cxnId="{4C3C37E0-C601-4F9D-BA3A-01B0C83B8FFF}">
      <dgm:prSet/>
      <dgm:spPr/>
      <dgm:t>
        <a:bodyPr/>
        <a:lstStyle/>
        <a:p>
          <a:endParaRPr lang="zh-TW" altLang="en-US" sz="1800">
            <a:latin typeface="Times New Roman" panose="02020603050405020304" pitchFamily="18" charset="0"/>
            <a:cs typeface="Times New Roman" panose="02020603050405020304" pitchFamily="18" charset="0"/>
          </a:endParaRPr>
        </a:p>
      </dgm:t>
    </dgm:pt>
    <dgm:pt modelId="{9E5D21B4-861A-4EE9-97BC-A421A204E422}">
      <dgm:prSet phldrT="[文字]" custT="1"/>
      <dgm:spPr>
        <a:solidFill>
          <a:schemeClr val="accent6">
            <a:lumMod val="50000"/>
          </a:schemeClr>
        </a:solidFill>
      </dgm:spPr>
      <dgm:t>
        <a:bodyPr/>
        <a:lstStyle/>
        <a:p>
          <a:pPr>
            <a:lnSpc>
              <a:spcPts val="1600"/>
            </a:lnSpc>
          </a:pPr>
          <a:r>
            <a:rPr lang="zh-TW" altLang="en-US" sz="2000" b="1" smtClean="0">
              <a:effectLst>
                <a:glow rad="139700">
                  <a:schemeClr val="accent2">
                    <a:satMod val="175000"/>
                    <a:alpha val="40000"/>
                  </a:schemeClr>
                </a:glow>
              </a:effectLst>
              <a:latin typeface="Times New Roman" panose="02020603050405020304" pitchFamily="18" charset="0"/>
              <a:ea typeface="標楷體" pitchFamily="65" charset="-120"/>
              <a:cs typeface="Times New Roman" panose="02020603050405020304" pitchFamily="18" charset="0"/>
            </a:rPr>
            <a:t>參加本學年度特殊選才招生</a:t>
          </a:r>
          <a:endParaRPr lang="zh-TW" altLang="en-US" sz="2000" b="1" dirty="0">
            <a:effectLst>
              <a:glow rad="139700">
                <a:schemeClr val="accent2">
                  <a:satMod val="175000"/>
                  <a:alpha val="40000"/>
                </a:schemeClr>
              </a:glow>
            </a:effectLst>
            <a:latin typeface="Times New Roman" panose="02020603050405020304" pitchFamily="18" charset="0"/>
            <a:ea typeface="標楷體" pitchFamily="65" charset="-120"/>
            <a:cs typeface="Times New Roman" panose="02020603050405020304" pitchFamily="18" charset="0"/>
          </a:endParaRPr>
        </a:p>
      </dgm:t>
    </dgm:pt>
    <dgm:pt modelId="{6BB246C2-26CB-4359-A4F9-0B87A674F07F}" type="parTrans" cxnId="{C69C00B9-B3D5-48D2-8E0E-656619AB74A1}">
      <dgm:prSet/>
      <dgm:spPr/>
      <dgm:t>
        <a:bodyPr/>
        <a:lstStyle/>
        <a:p>
          <a:endParaRPr lang="zh-TW" altLang="en-US" sz="1800">
            <a:latin typeface="Times New Roman" panose="02020603050405020304" pitchFamily="18" charset="0"/>
            <a:cs typeface="Times New Roman" panose="02020603050405020304" pitchFamily="18" charset="0"/>
          </a:endParaRPr>
        </a:p>
      </dgm:t>
    </dgm:pt>
    <dgm:pt modelId="{E8D928B3-1B2B-4CA7-BCB5-E79A66B264DE}" type="sibTrans" cxnId="{C69C00B9-B3D5-48D2-8E0E-656619AB74A1}">
      <dgm:prSet/>
      <dgm:spPr/>
      <dgm:t>
        <a:bodyPr/>
        <a:lstStyle/>
        <a:p>
          <a:endParaRPr lang="zh-TW" altLang="en-US" sz="1800">
            <a:latin typeface="Times New Roman" panose="02020603050405020304" pitchFamily="18" charset="0"/>
            <a:cs typeface="Times New Roman" panose="02020603050405020304" pitchFamily="18" charset="0"/>
          </a:endParaRPr>
        </a:p>
      </dgm:t>
    </dgm:pt>
    <dgm:pt modelId="{C29755B3-2687-4764-AE6A-93CD8674CF4A}">
      <dgm:prSet phldrT="[文字]" custT="1"/>
      <dgm:spPr/>
      <dgm:t>
        <a:bodyPr/>
        <a:lstStyle/>
        <a:p>
          <a:pPr algn="l">
            <a:tabLst/>
          </a:pPr>
          <a:r>
            <a:rPr lang="zh-TW" altLang="en-US" sz="2000" dirty="0" smtClean="0">
              <a:latin typeface="Times New Roman" panose="02020603050405020304" pitchFamily="18" charset="0"/>
              <a:ea typeface="標楷體" pitchFamily="65" charset="-120"/>
              <a:cs typeface="Times New Roman" panose="02020603050405020304" pitchFamily="18" charset="0"/>
            </a:rPr>
            <a:t>第一類學群至第七類學群錄取生，一律不得報名</a:t>
          </a:r>
          <a:r>
            <a:rPr lang="zh-TW" altLang="en-US" sz="2000" dirty="0" smtClean="0">
              <a:latin typeface="Times New Roman" panose="02020603050405020304" pitchFamily="18" charset="0"/>
              <a:ea typeface="標楷體" pitchFamily="65" charset="-120"/>
              <a:cs typeface="Times New Roman" panose="02020603050405020304" pitchFamily="18" charset="0"/>
            </a:rPr>
            <a:t>「申請入學」招生</a:t>
          </a:r>
          <a:r>
            <a:rPr lang="zh-TW" altLang="en-US" sz="2000" dirty="0" smtClean="0">
              <a:latin typeface="Times New Roman" panose="02020603050405020304" pitchFamily="18" charset="0"/>
              <a:ea typeface="標楷體" pitchFamily="65" charset="-120"/>
              <a:cs typeface="Times New Roman" panose="02020603050405020304" pitchFamily="18" charset="0"/>
            </a:rPr>
            <a:t>。</a:t>
          </a:r>
          <a:endParaRPr lang="zh-TW" altLang="en-US" sz="2000" dirty="0">
            <a:latin typeface="Times New Roman" panose="02020603050405020304" pitchFamily="18" charset="0"/>
            <a:ea typeface="標楷體" pitchFamily="65" charset="-120"/>
            <a:cs typeface="Times New Roman" panose="02020603050405020304" pitchFamily="18" charset="0"/>
          </a:endParaRPr>
        </a:p>
      </dgm:t>
    </dgm:pt>
    <dgm:pt modelId="{BB25719B-679B-49C9-97E9-2CDDFB22EDA9}" type="parTrans" cxnId="{8B3358DB-2BB6-45FC-8B3C-F480A8F472D0}">
      <dgm:prSet/>
      <dgm:spPr/>
      <dgm:t>
        <a:bodyPr/>
        <a:lstStyle/>
        <a:p>
          <a:endParaRPr lang="zh-TW" altLang="en-US" sz="1800">
            <a:latin typeface="Times New Roman" panose="02020603050405020304" pitchFamily="18" charset="0"/>
            <a:cs typeface="Times New Roman" panose="02020603050405020304" pitchFamily="18" charset="0"/>
          </a:endParaRPr>
        </a:p>
      </dgm:t>
    </dgm:pt>
    <dgm:pt modelId="{1EC32898-4653-4F3F-AD09-2B4B139F1FF4}" type="sibTrans" cxnId="{8B3358DB-2BB6-45FC-8B3C-F480A8F472D0}">
      <dgm:prSet/>
      <dgm:spPr/>
      <dgm:t>
        <a:bodyPr/>
        <a:lstStyle/>
        <a:p>
          <a:endParaRPr lang="zh-TW" altLang="en-US" sz="1800">
            <a:latin typeface="Times New Roman" panose="02020603050405020304" pitchFamily="18" charset="0"/>
            <a:cs typeface="Times New Roman" panose="02020603050405020304" pitchFamily="18" charset="0"/>
          </a:endParaRPr>
        </a:p>
      </dgm:t>
    </dgm:pt>
    <dgm:pt modelId="{F144A75D-DE2E-4484-9871-183CAC51D739}">
      <dgm:prSet phldrT="[文字]" custT="1"/>
      <dgm:spPr/>
      <dgm:t>
        <a:bodyPr/>
        <a:lstStyle/>
        <a:p>
          <a:pPr algn="l">
            <a:tabLst/>
          </a:pPr>
          <a:r>
            <a:rPr lang="zh-TW" altLang="en-US" sz="2000" dirty="0" smtClean="0">
              <a:latin typeface="Times New Roman" panose="02020603050405020304" pitchFamily="18" charset="0"/>
              <a:ea typeface="標楷體" pitchFamily="65" charset="-120"/>
              <a:cs typeface="Times New Roman" panose="02020603050405020304" pitchFamily="18" charset="0"/>
            </a:rPr>
            <a:t>通過大學「繁星推薦」入學第八類學群醫學系第一階段篩選之考生，不得再報名同一所大學之醫學系；</a:t>
          </a:r>
          <a:r>
            <a:rPr lang="zh-TW" altLang="en-US" sz="2000" dirty="0" smtClean="0">
              <a:solidFill>
                <a:srgbClr val="FFC000"/>
              </a:solidFill>
              <a:latin typeface="Times New Roman" panose="02020603050405020304" pitchFamily="18" charset="0"/>
              <a:ea typeface="標楷體" pitchFamily="65" charset="-120"/>
              <a:cs typeface="Times New Roman" panose="02020603050405020304" pitchFamily="18" charset="0"/>
            </a:rPr>
            <a:t>通過第八類學群牙醫學系第一階段篩選之考生，不得再報名同一所大學之牙醫學系。</a:t>
          </a:r>
          <a:endParaRPr lang="zh-TW" altLang="en-US" sz="2000" dirty="0">
            <a:solidFill>
              <a:srgbClr val="FFC000"/>
            </a:solidFill>
            <a:latin typeface="Times New Roman" panose="02020603050405020304" pitchFamily="18" charset="0"/>
            <a:ea typeface="標楷體" pitchFamily="65" charset="-120"/>
            <a:cs typeface="Times New Roman" panose="02020603050405020304" pitchFamily="18" charset="0"/>
          </a:endParaRPr>
        </a:p>
      </dgm:t>
    </dgm:pt>
    <dgm:pt modelId="{2D95FC0C-9A16-406C-972C-ABC296F7AE7B}" type="parTrans" cxnId="{0B6984DD-A045-4E97-BD56-0914D87AEFCB}">
      <dgm:prSet/>
      <dgm:spPr/>
      <dgm:t>
        <a:bodyPr/>
        <a:lstStyle/>
        <a:p>
          <a:endParaRPr lang="zh-TW" altLang="en-US" sz="1800">
            <a:latin typeface="Times New Roman" panose="02020603050405020304" pitchFamily="18" charset="0"/>
            <a:cs typeface="Times New Roman" panose="02020603050405020304" pitchFamily="18" charset="0"/>
          </a:endParaRPr>
        </a:p>
      </dgm:t>
    </dgm:pt>
    <dgm:pt modelId="{21547E6D-DBC1-49F4-BBC7-B11EE435647D}" type="sibTrans" cxnId="{0B6984DD-A045-4E97-BD56-0914D87AEFCB}">
      <dgm:prSet/>
      <dgm:spPr/>
      <dgm:t>
        <a:bodyPr/>
        <a:lstStyle/>
        <a:p>
          <a:endParaRPr lang="zh-TW" altLang="en-US" sz="1800">
            <a:latin typeface="Times New Roman" panose="02020603050405020304" pitchFamily="18" charset="0"/>
            <a:cs typeface="Times New Roman" panose="02020603050405020304" pitchFamily="18" charset="0"/>
          </a:endParaRPr>
        </a:p>
      </dgm:t>
    </dgm:pt>
    <dgm:pt modelId="{0567B428-3A6F-4983-8236-2985A245C918}">
      <dgm:prSet phldrT="[文字]" custT="1"/>
      <dgm:spPr>
        <a:solidFill>
          <a:schemeClr val="accent6">
            <a:lumMod val="50000"/>
          </a:schemeClr>
        </a:solidFill>
      </dgm:spPr>
      <dgm:t>
        <a:bodyPr/>
        <a:lstStyle/>
        <a:p>
          <a:pPr marL="87313" indent="-87313" algn="just">
            <a:tabLst/>
          </a:pPr>
          <a:r>
            <a:rPr lang="zh-TW" altLang="en-US" sz="2000" dirty="0" smtClean="0">
              <a:solidFill>
                <a:schemeClr val="bg1"/>
              </a:solidFill>
              <a:latin typeface="Times New Roman" panose="02020603050405020304" pitchFamily="18" charset="0"/>
              <a:ea typeface="標楷體" pitchFamily="65" charset="-120"/>
              <a:cs typeface="Times New Roman" panose="02020603050405020304" pitchFamily="18" charset="0"/>
            </a:rPr>
            <a:t>經「大學辦理特殊選才招生計畫」及「科技校院四年制及專科學校二年制特殊選才入學聯合招生」</a:t>
          </a:r>
          <a:r>
            <a:rPr lang="zh-TW" altLang="en-US" sz="2000" dirty="0" smtClean="0">
              <a:solidFill>
                <a:srgbClr val="FFC000"/>
              </a:solidFill>
              <a:latin typeface="Times New Roman" panose="02020603050405020304" pitchFamily="18" charset="0"/>
              <a:ea typeface="標楷體" pitchFamily="65" charset="-120"/>
              <a:cs typeface="Times New Roman" panose="02020603050405020304" pitchFamily="18" charset="0"/>
            </a:rPr>
            <a:t>錄取並完成報到，且未依限放棄入學資格之考生，一律不得參加</a:t>
          </a:r>
          <a:r>
            <a:rPr lang="zh-TW" altLang="en-US" sz="2000" dirty="0" smtClean="0">
              <a:solidFill>
                <a:srgbClr val="FFC000"/>
              </a:solidFill>
              <a:latin typeface="Times New Roman" panose="02020603050405020304" pitchFamily="18" charset="0"/>
              <a:ea typeface="標楷體" pitchFamily="65" charset="-120"/>
              <a:cs typeface="Times New Roman" panose="02020603050405020304" pitchFamily="18" charset="0"/>
            </a:rPr>
            <a:t>「申請入學」</a:t>
          </a:r>
          <a:r>
            <a:rPr lang="zh-TW" altLang="en-US" sz="2000" dirty="0" smtClean="0">
              <a:solidFill>
                <a:srgbClr val="FFC000"/>
              </a:solidFill>
              <a:latin typeface="Times New Roman" panose="02020603050405020304" pitchFamily="18" charset="0"/>
              <a:ea typeface="標楷體" pitchFamily="65" charset="-120"/>
              <a:cs typeface="Times New Roman" panose="02020603050405020304" pitchFamily="18" charset="0"/>
            </a:rPr>
            <a:t>報名。</a:t>
          </a:r>
          <a:endParaRPr lang="zh-TW" altLang="en-US" sz="2000" dirty="0">
            <a:solidFill>
              <a:srgbClr val="FFC000"/>
            </a:solidFill>
            <a:latin typeface="Times New Roman" panose="02020603050405020304" pitchFamily="18" charset="0"/>
            <a:ea typeface="標楷體" pitchFamily="65" charset="-120"/>
            <a:cs typeface="Times New Roman" panose="02020603050405020304" pitchFamily="18" charset="0"/>
          </a:endParaRPr>
        </a:p>
      </dgm:t>
    </dgm:pt>
    <dgm:pt modelId="{1939A19D-77D0-47EA-BE7E-6C0BE4272838}" type="parTrans" cxnId="{7126EACF-720E-4ECC-8DB8-7E10FDA465BC}">
      <dgm:prSet/>
      <dgm:spPr/>
      <dgm:t>
        <a:bodyPr/>
        <a:lstStyle/>
        <a:p>
          <a:endParaRPr lang="zh-TW" altLang="en-US" sz="1800">
            <a:latin typeface="Times New Roman" panose="02020603050405020304" pitchFamily="18" charset="0"/>
            <a:cs typeface="Times New Roman" panose="02020603050405020304" pitchFamily="18" charset="0"/>
          </a:endParaRPr>
        </a:p>
      </dgm:t>
    </dgm:pt>
    <dgm:pt modelId="{08AA4682-C029-4C13-874C-ECEBE1E13228}" type="sibTrans" cxnId="{7126EACF-720E-4ECC-8DB8-7E10FDA465BC}">
      <dgm:prSet/>
      <dgm:spPr/>
      <dgm:t>
        <a:bodyPr/>
        <a:lstStyle/>
        <a:p>
          <a:endParaRPr lang="zh-TW" altLang="en-US" sz="1800">
            <a:latin typeface="Times New Roman" panose="02020603050405020304" pitchFamily="18" charset="0"/>
            <a:cs typeface="Times New Roman" panose="02020603050405020304" pitchFamily="18" charset="0"/>
          </a:endParaRPr>
        </a:p>
      </dgm:t>
    </dgm:pt>
    <dgm:pt modelId="{62D83413-E512-4984-BCE2-B833E0643D93}" type="pres">
      <dgm:prSet presAssocID="{FE8ADB34-C9F8-4CE1-8A1B-3768A61C07BE}" presName="outerComposite" presStyleCnt="0">
        <dgm:presLayoutVars>
          <dgm:chMax val="5"/>
          <dgm:dir/>
          <dgm:resizeHandles val="exact"/>
        </dgm:presLayoutVars>
      </dgm:prSet>
      <dgm:spPr/>
      <dgm:t>
        <a:bodyPr/>
        <a:lstStyle/>
        <a:p>
          <a:endParaRPr lang="zh-TW" altLang="en-US"/>
        </a:p>
      </dgm:t>
    </dgm:pt>
    <dgm:pt modelId="{5203271A-4201-4585-9DBE-2E7472DD4E0C}" type="pres">
      <dgm:prSet presAssocID="{FE8ADB34-C9F8-4CE1-8A1B-3768A61C07BE}" presName="dummyMaxCanvas" presStyleCnt="0">
        <dgm:presLayoutVars/>
      </dgm:prSet>
      <dgm:spPr/>
      <dgm:t>
        <a:bodyPr/>
        <a:lstStyle/>
        <a:p>
          <a:endParaRPr lang="zh-TW" altLang="en-US"/>
        </a:p>
      </dgm:t>
    </dgm:pt>
    <dgm:pt modelId="{4B25B380-E809-4826-89EB-CF3E32821895}" type="pres">
      <dgm:prSet presAssocID="{FE8ADB34-C9F8-4CE1-8A1B-3768A61C07BE}" presName="TwoNodes_1" presStyleLbl="node1" presStyleIdx="0" presStyleCnt="2" custScaleX="117647" custScaleY="108778">
        <dgm:presLayoutVars>
          <dgm:bulletEnabled val="1"/>
        </dgm:presLayoutVars>
      </dgm:prSet>
      <dgm:spPr/>
      <dgm:t>
        <a:bodyPr/>
        <a:lstStyle/>
        <a:p>
          <a:endParaRPr lang="zh-TW" altLang="en-US"/>
        </a:p>
      </dgm:t>
    </dgm:pt>
    <dgm:pt modelId="{BDB4A37A-1EE2-4A79-89C9-D4FAC4A0389F}" type="pres">
      <dgm:prSet presAssocID="{FE8ADB34-C9F8-4CE1-8A1B-3768A61C07BE}" presName="TwoNodes_2" presStyleLbl="node1" presStyleIdx="1" presStyleCnt="2" custScaleX="100185" custScaleY="103169" custLinFactNeighborX="-3235" custLinFactNeighborY="-5477">
        <dgm:presLayoutVars>
          <dgm:bulletEnabled val="1"/>
        </dgm:presLayoutVars>
      </dgm:prSet>
      <dgm:spPr/>
      <dgm:t>
        <a:bodyPr/>
        <a:lstStyle/>
        <a:p>
          <a:endParaRPr lang="zh-TW" altLang="en-US"/>
        </a:p>
      </dgm:t>
    </dgm:pt>
    <dgm:pt modelId="{CDA37B91-2994-49FD-A124-1F4A4B8036F4}" type="pres">
      <dgm:prSet presAssocID="{FE8ADB34-C9F8-4CE1-8A1B-3768A61C07BE}" presName="TwoConn_1-2" presStyleLbl="fgAccFollowNode1" presStyleIdx="0" presStyleCnt="1" custLinFactNeighborX="-13807" custLinFactNeighborY="-2977">
        <dgm:presLayoutVars>
          <dgm:bulletEnabled val="1"/>
        </dgm:presLayoutVars>
      </dgm:prSet>
      <dgm:spPr/>
      <dgm:t>
        <a:bodyPr/>
        <a:lstStyle/>
        <a:p>
          <a:endParaRPr lang="zh-TW" altLang="en-US"/>
        </a:p>
      </dgm:t>
    </dgm:pt>
    <dgm:pt modelId="{2DDD1196-E89B-4098-9DDA-B38741F2A64A}" type="pres">
      <dgm:prSet presAssocID="{FE8ADB34-C9F8-4CE1-8A1B-3768A61C07BE}" presName="TwoNodes_1_text" presStyleLbl="node1" presStyleIdx="1" presStyleCnt="2">
        <dgm:presLayoutVars>
          <dgm:bulletEnabled val="1"/>
        </dgm:presLayoutVars>
      </dgm:prSet>
      <dgm:spPr/>
      <dgm:t>
        <a:bodyPr/>
        <a:lstStyle/>
        <a:p>
          <a:endParaRPr lang="zh-TW" altLang="en-US"/>
        </a:p>
      </dgm:t>
    </dgm:pt>
    <dgm:pt modelId="{D1DD338F-2805-46FC-A0ED-B02BDA46311A}" type="pres">
      <dgm:prSet presAssocID="{FE8ADB34-C9F8-4CE1-8A1B-3768A61C07BE}" presName="TwoNodes_2_text" presStyleLbl="node1" presStyleIdx="1" presStyleCnt="2">
        <dgm:presLayoutVars>
          <dgm:bulletEnabled val="1"/>
        </dgm:presLayoutVars>
      </dgm:prSet>
      <dgm:spPr/>
      <dgm:t>
        <a:bodyPr/>
        <a:lstStyle/>
        <a:p>
          <a:endParaRPr lang="zh-TW" altLang="en-US"/>
        </a:p>
      </dgm:t>
    </dgm:pt>
  </dgm:ptLst>
  <dgm:cxnLst>
    <dgm:cxn modelId="{EF5F569C-E518-4289-A5F0-7770E48C3834}" type="presOf" srcId="{0567B428-3A6F-4983-8236-2985A245C918}" destId="{D1DD338F-2805-46FC-A0ED-B02BDA46311A}" srcOrd="1" destOrd="1" presId="urn:microsoft.com/office/officeart/2005/8/layout/vProcess5"/>
    <dgm:cxn modelId="{4C3C37E0-C601-4F9D-BA3A-01B0C83B8FFF}" srcId="{FE8ADB34-C9F8-4CE1-8A1B-3768A61C07BE}" destId="{B7F56D00-5094-4821-BC84-51903F08EBD3}" srcOrd="0" destOrd="0" parTransId="{84C405D4-DD54-449D-B862-016EBB0490AA}" sibTransId="{107E2E03-9005-4776-8E6E-457389CBA7C4}"/>
    <dgm:cxn modelId="{9677A348-5ECC-4DEB-8EC1-352DF6F631F6}" type="presOf" srcId="{B7F56D00-5094-4821-BC84-51903F08EBD3}" destId="{4B25B380-E809-4826-89EB-CF3E32821895}" srcOrd="0" destOrd="0" presId="urn:microsoft.com/office/officeart/2005/8/layout/vProcess5"/>
    <dgm:cxn modelId="{87427BAA-9B0D-4C65-BF4E-C07130AC99BF}" type="presOf" srcId="{107E2E03-9005-4776-8E6E-457389CBA7C4}" destId="{CDA37B91-2994-49FD-A124-1F4A4B8036F4}" srcOrd="0" destOrd="0" presId="urn:microsoft.com/office/officeart/2005/8/layout/vProcess5"/>
    <dgm:cxn modelId="{3257D007-B0CB-409E-B9A9-DBA8372F3196}" type="presOf" srcId="{0567B428-3A6F-4983-8236-2985A245C918}" destId="{BDB4A37A-1EE2-4A79-89C9-D4FAC4A0389F}" srcOrd="0" destOrd="1" presId="urn:microsoft.com/office/officeart/2005/8/layout/vProcess5"/>
    <dgm:cxn modelId="{7BF6BEDE-E375-4F72-8962-CE799F856123}" type="presOf" srcId="{C29755B3-2687-4764-AE6A-93CD8674CF4A}" destId="{2DDD1196-E89B-4098-9DDA-B38741F2A64A}" srcOrd="1" destOrd="1" presId="urn:microsoft.com/office/officeart/2005/8/layout/vProcess5"/>
    <dgm:cxn modelId="{F9FA5EA6-69DB-4A64-BF16-29E42D148E75}" type="presOf" srcId="{B7F56D00-5094-4821-BC84-51903F08EBD3}" destId="{2DDD1196-E89B-4098-9DDA-B38741F2A64A}" srcOrd="1" destOrd="0" presId="urn:microsoft.com/office/officeart/2005/8/layout/vProcess5"/>
    <dgm:cxn modelId="{7126EACF-720E-4ECC-8DB8-7E10FDA465BC}" srcId="{9E5D21B4-861A-4EE9-97BC-A421A204E422}" destId="{0567B428-3A6F-4983-8236-2985A245C918}" srcOrd="0" destOrd="0" parTransId="{1939A19D-77D0-47EA-BE7E-6C0BE4272838}" sibTransId="{08AA4682-C029-4C13-874C-ECEBE1E13228}"/>
    <dgm:cxn modelId="{43BB7758-0DF5-4FE3-9043-C9D1B21EFD1C}" type="presOf" srcId="{F144A75D-DE2E-4484-9871-183CAC51D739}" destId="{2DDD1196-E89B-4098-9DDA-B38741F2A64A}" srcOrd="1" destOrd="2" presId="urn:microsoft.com/office/officeart/2005/8/layout/vProcess5"/>
    <dgm:cxn modelId="{F9A99FEB-4522-44CB-9F67-CF07AA8054CC}" type="presOf" srcId="{9E5D21B4-861A-4EE9-97BC-A421A204E422}" destId="{BDB4A37A-1EE2-4A79-89C9-D4FAC4A0389F}" srcOrd="0" destOrd="0" presId="urn:microsoft.com/office/officeart/2005/8/layout/vProcess5"/>
    <dgm:cxn modelId="{6E8FB355-CB43-4F5F-857D-D225A8B336F4}" type="presOf" srcId="{F144A75D-DE2E-4484-9871-183CAC51D739}" destId="{4B25B380-E809-4826-89EB-CF3E32821895}" srcOrd="0" destOrd="2" presId="urn:microsoft.com/office/officeart/2005/8/layout/vProcess5"/>
    <dgm:cxn modelId="{CFC3A976-3809-499B-BCD3-FD41C5A9E86F}" type="presOf" srcId="{FE8ADB34-C9F8-4CE1-8A1B-3768A61C07BE}" destId="{62D83413-E512-4984-BCE2-B833E0643D93}" srcOrd="0" destOrd="0" presId="urn:microsoft.com/office/officeart/2005/8/layout/vProcess5"/>
    <dgm:cxn modelId="{0009220D-1BDE-449C-996F-2B62FD700C8B}" type="presOf" srcId="{C29755B3-2687-4764-AE6A-93CD8674CF4A}" destId="{4B25B380-E809-4826-89EB-CF3E32821895}" srcOrd="0" destOrd="1" presId="urn:microsoft.com/office/officeart/2005/8/layout/vProcess5"/>
    <dgm:cxn modelId="{0B6984DD-A045-4E97-BD56-0914D87AEFCB}" srcId="{B7F56D00-5094-4821-BC84-51903F08EBD3}" destId="{F144A75D-DE2E-4484-9871-183CAC51D739}" srcOrd="1" destOrd="0" parTransId="{2D95FC0C-9A16-406C-972C-ABC296F7AE7B}" sibTransId="{21547E6D-DBC1-49F4-BBC7-B11EE435647D}"/>
    <dgm:cxn modelId="{1D49A505-4F24-4D9C-8DB0-91F0FC3D6A3B}" type="presOf" srcId="{9E5D21B4-861A-4EE9-97BC-A421A204E422}" destId="{D1DD338F-2805-46FC-A0ED-B02BDA46311A}" srcOrd="1" destOrd="0" presId="urn:microsoft.com/office/officeart/2005/8/layout/vProcess5"/>
    <dgm:cxn modelId="{8B3358DB-2BB6-45FC-8B3C-F480A8F472D0}" srcId="{B7F56D00-5094-4821-BC84-51903F08EBD3}" destId="{C29755B3-2687-4764-AE6A-93CD8674CF4A}" srcOrd="0" destOrd="0" parTransId="{BB25719B-679B-49C9-97E9-2CDDFB22EDA9}" sibTransId="{1EC32898-4653-4F3F-AD09-2B4B139F1FF4}"/>
    <dgm:cxn modelId="{C69C00B9-B3D5-48D2-8E0E-656619AB74A1}" srcId="{FE8ADB34-C9F8-4CE1-8A1B-3768A61C07BE}" destId="{9E5D21B4-861A-4EE9-97BC-A421A204E422}" srcOrd="1" destOrd="0" parTransId="{6BB246C2-26CB-4359-A4F9-0B87A674F07F}" sibTransId="{E8D928B3-1B2B-4CA7-BCB5-E79A66B264DE}"/>
    <dgm:cxn modelId="{5499CAC5-969B-4E70-9C95-1166982DF635}" type="presParOf" srcId="{62D83413-E512-4984-BCE2-B833E0643D93}" destId="{5203271A-4201-4585-9DBE-2E7472DD4E0C}" srcOrd="0" destOrd="0" presId="urn:microsoft.com/office/officeart/2005/8/layout/vProcess5"/>
    <dgm:cxn modelId="{26220AA5-5D72-46EE-9D38-1B0A15A4CD20}" type="presParOf" srcId="{62D83413-E512-4984-BCE2-B833E0643D93}" destId="{4B25B380-E809-4826-89EB-CF3E32821895}" srcOrd="1" destOrd="0" presId="urn:microsoft.com/office/officeart/2005/8/layout/vProcess5"/>
    <dgm:cxn modelId="{F08D264D-3FC5-4759-A3D4-454C36FC649E}" type="presParOf" srcId="{62D83413-E512-4984-BCE2-B833E0643D93}" destId="{BDB4A37A-1EE2-4A79-89C9-D4FAC4A0389F}" srcOrd="2" destOrd="0" presId="urn:microsoft.com/office/officeart/2005/8/layout/vProcess5"/>
    <dgm:cxn modelId="{66438235-916E-44C4-B990-025789C1278A}" type="presParOf" srcId="{62D83413-E512-4984-BCE2-B833E0643D93}" destId="{CDA37B91-2994-49FD-A124-1F4A4B8036F4}" srcOrd="3" destOrd="0" presId="urn:microsoft.com/office/officeart/2005/8/layout/vProcess5"/>
    <dgm:cxn modelId="{826E3E74-FB74-4B4F-9D74-BECD81356BEC}" type="presParOf" srcId="{62D83413-E512-4984-BCE2-B833E0643D93}" destId="{2DDD1196-E89B-4098-9DDA-B38741F2A64A}" srcOrd="4" destOrd="0" presId="urn:microsoft.com/office/officeart/2005/8/layout/vProcess5"/>
    <dgm:cxn modelId="{E2A6DDC7-AB76-4684-8CB9-F4DD53B57670}" type="presParOf" srcId="{62D83413-E512-4984-BCE2-B833E0643D93}" destId="{D1DD338F-2805-46FC-A0ED-B02BDA46311A}"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AAFE08-CF64-4CA3-A1AF-C6A976ED3699}" type="doc">
      <dgm:prSet loTypeId="urn:microsoft.com/office/officeart/2005/8/layout/vList2" loCatId="list" qsTypeId="urn:microsoft.com/office/officeart/2005/8/quickstyle/simple3" qsCatId="simple" csTypeId="urn:microsoft.com/office/officeart/2005/8/colors/colorful1#6" csCatId="colorful" phldr="1"/>
      <dgm:spPr/>
      <dgm:t>
        <a:bodyPr/>
        <a:lstStyle/>
        <a:p>
          <a:endParaRPr lang="zh-TW" altLang="en-US"/>
        </a:p>
      </dgm:t>
    </dgm:pt>
    <dgm:pt modelId="{B1014872-DA90-4CA8-A352-7A174331058B}">
      <dgm:prSet custT="1"/>
      <dgm:spPr/>
      <dgm:t>
        <a:bodyPr/>
        <a:lstStyle/>
        <a:p>
          <a:r>
            <a:rPr kumimoji="0" lang="zh-TW" altLang="en-US" sz="2800" b="1" dirty="0" smtClean="0">
              <a:latin typeface="Times New Roman" panose="02020603050405020304" pitchFamily="18" charset="0"/>
              <a:ea typeface="標楷體" pitchFamily="65" charset="-120"/>
              <a:cs typeface="Times New Roman" panose="02020603050405020304" pitchFamily="18" charset="0"/>
            </a:rPr>
            <a:t>網路就讀志願序登記期間</a:t>
          </a:r>
          <a:r>
            <a:rPr kumimoji="0" lang="en-US" altLang="zh-TW" sz="2800" b="1" dirty="0" smtClean="0">
              <a:latin typeface="Times New Roman" panose="02020603050405020304" pitchFamily="18" charset="0"/>
              <a:ea typeface="標楷體" pitchFamily="65" charset="-120"/>
              <a:cs typeface="Times New Roman" panose="02020603050405020304" pitchFamily="18" charset="0"/>
            </a:rPr>
            <a:t/>
          </a:r>
          <a:br>
            <a:rPr kumimoji="0" lang="en-US" altLang="zh-TW" sz="2800" b="1" dirty="0" smtClean="0">
              <a:latin typeface="Times New Roman" panose="02020603050405020304" pitchFamily="18" charset="0"/>
              <a:ea typeface="標楷體" pitchFamily="65" charset="-120"/>
              <a:cs typeface="Times New Roman" panose="02020603050405020304" pitchFamily="18" charset="0"/>
            </a:rPr>
          </a:br>
          <a:r>
            <a:rPr kumimoji="0" lang="en-US" altLang="zh-TW" sz="2800" dirty="0" smtClean="0">
              <a:solidFill>
                <a:srgbClr val="FF0000"/>
              </a:solidFill>
              <a:latin typeface="Times New Roman" panose="02020603050405020304" pitchFamily="18" charset="0"/>
              <a:ea typeface="標楷體" pitchFamily="65" charset="-120"/>
              <a:cs typeface="Times New Roman" panose="02020603050405020304" pitchFamily="18" charset="0"/>
            </a:rPr>
            <a:t>111.06.09</a:t>
          </a:r>
          <a:r>
            <a:rPr kumimoji="0" lang="zh-TW" altLang="en-US" sz="2800" dirty="0" smtClean="0">
              <a:solidFill>
                <a:srgbClr val="FF0000"/>
              </a:solidFill>
              <a:latin typeface="Times New Roman" panose="02020603050405020304" pitchFamily="18" charset="0"/>
              <a:ea typeface="標楷體" pitchFamily="65" charset="-120"/>
              <a:cs typeface="Times New Roman" panose="02020603050405020304" pitchFamily="18" charset="0"/>
            </a:rPr>
            <a:t>至</a:t>
          </a:r>
          <a:r>
            <a:rPr kumimoji="0" lang="en-US" altLang="zh-TW" sz="2800" dirty="0" smtClean="0">
              <a:solidFill>
                <a:srgbClr val="FF0000"/>
              </a:solidFill>
              <a:latin typeface="Times New Roman" panose="02020603050405020304" pitchFamily="18" charset="0"/>
              <a:ea typeface="標楷體" pitchFamily="65" charset="-120"/>
              <a:cs typeface="Times New Roman" panose="02020603050405020304" pitchFamily="18" charset="0"/>
            </a:rPr>
            <a:t>111.06.10</a:t>
          </a:r>
          <a:r>
            <a:rPr kumimoji="0" lang="zh-TW" altLang="en-US" sz="2800" dirty="0" smtClean="0">
              <a:latin typeface="Times New Roman" panose="02020603050405020304" pitchFamily="18" charset="0"/>
              <a:ea typeface="標楷體" pitchFamily="65" charset="-120"/>
              <a:cs typeface="Times New Roman" panose="02020603050405020304" pitchFamily="18" charset="0"/>
            </a:rPr>
            <a:t>每日上午</a:t>
          </a:r>
          <a:r>
            <a:rPr kumimoji="0" lang="en-US" altLang="zh-TW" sz="2800" dirty="0" smtClean="0">
              <a:latin typeface="Times New Roman" panose="02020603050405020304" pitchFamily="18" charset="0"/>
              <a:ea typeface="標楷體" pitchFamily="65" charset="-120"/>
              <a:cs typeface="Times New Roman" panose="02020603050405020304" pitchFamily="18" charset="0"/>
            </a:rPr>
            <a:t>9</a:t>
          </a:r>
          <a:r>
            <a:rPr kumimoji="0" lang="zh-TW" altLang="en-US" sz="2800" dirty="0" smtClean="0">
              <a:latin typeface="Times New Roman" panose="02020603050405020304" pitchFamily="18" charset="0"/>
              <a:ea typeface="標楷體" pitchFamily="65" charset="-120"/>
              <a:cs typeface="Times New Roman" panose="02020603050405020304" pitchFamily="18" charset="0"/>
            </a:rPr>
            <a:t>時至下午</a:t>
          </a:r>
          <a:r>
            <a:rPr kumimoji="0" lang="en-US" altLang="zh-TW" sz="2800" dirty="0" smtClean="0">
              <a:latin typeface="Times New Roman" panose="02020603050405020304" pitchFamily="18" charset="0"/>
              <a:ea typeface="標楷體" pitchFamily="65" charset="-120"/>
              <a:cs typeface="Times New Roman" panose="02020603050405020304" pitchFamily="18" charset="0"/>
            </a:rPr>
            <a:t>9</a:t>
          </a:r>
          <a:r>
            <a:rPr kumimoji="0" lang="zh-TW" altLang="en-US" sz="2800" dirty="0" smtClean="0">
              <a:latin typeface="Times New Roman" panose="02020603050405020304" pitchFamily="18" charset="0"/>
              <a:ea typeface="標楷體" pitchFamily="65" charset="-120"/>
              <a:cs typeface="Times New Roman" panose="02020603050405020304" pitchFamily="18" charset="0"/>
            </a:rPr>
            <a:t>時。</a:t>
          </a:r>
          <a:endParaRPr kumimoji="0" lang="en-US" altLang="zh-TW" sz="2800" b="0" dirty="0">
            <a:latin typeface="Times New Roman" panose="02020603050405020304" pitchFamily="18" charset="0"/>
            <a:ea typeface="標楷體" pitchFamily="65" charset="-120"/>
            <a:cs typeface="Times New Roman" panose="02020603050405020304" pitchFamily="18" charset="0"/>
          </a:endParaRPr>
        </a:p>
      </dgm:t>
    </dgm:pt>
    <dgm:pt modelId="{46A0ED77-FED6-4A34-A0C2-A8C8D883DB34}" type="parTrans" cxnId="{C63D5A0A-2AC2-4EF6-A87B-90E513F72C85}">
      <dgm:prSet/>
      <dgm:spPr/>
      <dgm:t>
        <a:bodyPr/>
        <a:lstStyle/>
        <a:p>
          <a:endParaRPr lang="zh-TW" altLang="en-US" sz="2800">
            <a:latin typeface="Times New Roman" panose="02020603050405020304" pitchFamily="18" charset="0"/>
            <a:cs typeface="Times New Roman" panose="02020603050405020304" pitchFamily="18" charset="0"/>
          </a:endParaRPr>
        </a:p>
      </dgm:t>
    </dgm:pt>
    <dgm:pt modelId="{E7631219-DAD9-4180-A36F-E2B79A451B66}" type="sibTrans" cxnId="{C63D5A0A-2AC2-4EF6-A87B-90E513F72C85}">
      <dgm:prSet/>
      <dgm:spPr/>
      <dgm:t>
        <a:bodyPr/>
        <a:lstStyle/>
        <a:p>
          <a:endParaRPr lang="zh-TW" altLang="en-US" sz="2800">
            <a:latin typeface="Times New Roman" panose="02020603050405020304" pitchFamily="18" charset="0"/>
            <a:cs typeface="Times New Roman" panose="02020603050405020304" pitchFamily="18" charset="0"/>
          </a:endParaRPr>
        </a:p>
      </dgm:t>
    </dgm:pt>
    <dgm:pt modelId="{555C2BCB-B521-4F2E-94EF-378D0030EEA1}">
      <dgm:prSet/>
      <dgm:spPr/>
      <dgm:t>
        <a:bodyPr/>
        <a:lstStyle/>
        <a:p>
          <a:r>
            <a:rPr kumimoji="0" lang="zh-TW" altLang="en-US" dirty="0" smtClean="0">
              <a:solidFill>
                <a:srgbClr val="FF0000"/>
              </a:solidFill>
              <a:latin typeface="Times New Roman" panose="02020603050405020304" pitchFamily="18" charset="0"/>
              <a:ea typeface="標楷體" pitchFamily="65" charset="-120"/>
              <a:cs typeface="Times New Roman" panose="02020603050405020304" pitchFamily="18" charset="0"/>
            </a:rPr>
            <a:t>無論錄取單一或多個校系，均須於登記期間內完成網路就讀志願序登記</a:t>
          </a:r>
          <a:r>
            <a:rPr kumimoji="0" lang="zh-TW" altLang="en-US" dirty="0" smtClean="0">
              <a:latin typeface="Times New Roman" panose="02020603050405020304" pitchFamily="18" charset="0"/>
              <a:ea typeface="標楷體" pitchFamily="65" charset="-120"/>
              <a:cs typeface="Times New Roman" panose="02020603050405020304" pitchFamily="18" charset="0"/>
            </a:rPr>
            <a:t>，未依規定期間及方式登記就讀志願序者，一律視同放棄錄取資格，不予分發。</a:t>
          </a:r>
          <a:endParaRPr kumimoji="0" lang="en-US" altLang="zh-TW" dirty="0">
            <a:latin typeface="Times New Roman" panose="02020603050405020304" pitchFamily="18" charset="0"/>
            <a:ea typeface="標楷體" pitchFamily="65" charset="-120"/>
            <a:cs typeface="Times New Roman" panose="02020603050405020304" pitchFamily="18" charset="0"/>
          </a:endParaRPr>
        </a:p>
      </dgm:t>
    </dgm:pt>
    <dgm:pt modelId="{FEC3C559-9EAB-483F-9835-36BB2E287973}" type="parTrans" cxnId="{7228E963-40CF-4AC7-8BBD-829E92DA23EA}">
      <dgm:prSet/>
      <dgm:spPr/>
      <dgm:t>
        <a:bodyPr/>
        <a:lstStyle/>
        <a:p>
          <a:endParaRPr lang="zh-TW" altLang="en-US">
            <a:latin typeface="Times New Roman" panose="02020603050405020304" pitchFamily="18" charset="0"/>
            <a:cs typeface="Times New Roman" panose="02020603050405020304" pitchFamily="18" charset="0"/>
          </a:endParaRPr>
        </a:p>
      </dgm:t>
    </dgm:pt>
    <dgm:pt modelId="{2BF23505-0D23-41B9-9DE8-CB0CDE424C55}" type="sibTrans" cxnId="{7228E963-40CF-4AC7-8BBD-829E92DA23EA}">
      <dgm:prSet/>
      <dgm:spPr/>
      <dgm:t>
        <a:bodyPr/>
        <a:lstStyle/>
        <a:p>
          <a:endParaRPr lang="zh-TW" altLang="en-US">
            <a:latin typeface="Times New Roman" panose="02020603050405020304" pitchFamily="18" charset="0"/>
            <a:cs typeface="Times New Roman" panose="02020603050405020304" pitchFamily="18" charset="0"/>
          </a:endParaRPr>
        </a:p>
      </dgm:t>
    </dgm:pt>
    <dgm:pt modelId="{2CC560E7-E652-4398-810A-EDF3808F57B0}">
      <dgm:prSet/>
      <dgm:spPr/>
      <dgm:t>
        <a:bodyPr/>
        <a:lstStyle/>
        <a:p>
          <a:r>
            <a:rPr kumimoji="0" lang="zh-TW" altLang="en-US" dirty="0" smtClean="0">
              <a:latin typeface="Times New Roman" panose="02020603050405020304" pitchFamily="18" charset="0"/>
              <a:ea typeface="標楷體" pitchFamily="65" charset="-120"/>
              <a:cs typeface="Times New Roman" panose="02020603050405020304" pitchFamily="18" charset="0"/>
            </a:rPr>
            <a:t>網路就讀志願序登記僅允許上網登記一次，一經確認送出後，不得以任何理由要求修改。</a:t>
          </a:r>
          <a:endParaRPr kumimoji="0" lang="en-US" altLang="zh-TW" dirty="0">
            <a:latin typeface="Times New Roman" panose="02020603050405020304" pitchFamily="18" charset="0"/>
            <a:ea typeface="標楷體" pitchFamily="65" charset="-120"/>
            <a:cs typeface="Times New Roman" panose="02020603050405020304" pitchFamily="18" charset="0"/>
          </a:endParaRPr>
        </a:p>
      </dgm:t>
    </dgm:pt>
    <dgm:pt modelId="{E0023FAA-AAEA-452C-A939-DF54FEFB1BE6}" type="parTrans" cxnId="{69DA0F30-3961-4113-B600-8CE64B797FAA}">
      <dgm:prSet/>
      <dgm:spPr/>
      <dgm:t>
        <a:bodyPr/>
        <a:lstStyle/>
        <a:p>
          <a:endParaRPr lang="zh-TW" altLang="en-US">
            <a:latin typeface="Times New Roman" panose="02020603050405020304" pitchFamily="18" charset="0"/>
            <a:cs typeface="Times New Roman" panose="02020603050405020304" pitchFamily="18" charset="0"/>
          </a:endParaRPr>
        </a:p>
      </dgm:t>
    </dgm:pt>
    <dgm:pt modelId="{B2AE68C3-0CF4-4CB7-8C99-32431D235F53}" type="sibTrans" cxnId="{69DA0F30-3961-4113-B600-8CE64B797FAA}">
      <dgm:prSet/>
      <dgm:spPr/>
      <dgm:t>
        <a:bodyPr/>
        <a:lstStyle/>
        <a:p>
          <a:endParaRPr lang="zh-TW" altLang="en-US">
            <a:latin typeface="Times New Roman" panose="02020603050405020304" pitchFamily="18" charset="0"/>
            <a:cs typeface="Times New Roman" panose="02020603050405020304" pitchFamily="18" charset="0"/>
          </a:endParaRPr>
        </a:p>
      </dgm:t>
    </dgm:pt>
    <dgm:pt modelId="{8FC71BBB-79FB-49C4-99B7-1142041553AE}" type="pres">
      <dgm:prSet presAssocID="{B5AAFE08-CF64-4CA3-A1AF-C6A976ED3699}" presName="linear" presStyleCnt="0">
        <dgm:presLayoutVars>
          <dgm:animLvl val="lvl"/>
          <dgm:resizeHandles val="exact"/>
        </dgm:presLayoutVars>
      </dgm:prSet>
      <dgm:spPr/>
      <dgm:t>
        <a:bodyPr/>
        <a:lstStyle/>
        <a:p>
          <a:endParaRPr lang="zh-TW" altLang="en-US"/>
        </a:p>
      </dgm:t>
    </dgm:pt>
    <dgm:pt modelId="{377CA81B-16B5-4BB5-A1BA-78ADB698E7B2}" type="pres">
      <dgm:prSet presAssocID="{B1014872-DA90-4CA8-A352-7A174331058B}" presName="parentText" presStyleLbl="node1" presStyleIdx="0" presStyleCnt="3" custScaleY="12858" custLinFactY="-3606" custLinFactNeighborX="468" custLinFactNeighborY="-100000">
        <dgm:presLayoutVars>
          <dgm:chMax val="0"/>
          <dgm:bulletEnabled val="1"/>
        </dgm:presLayoutVars>
      </dgm:prSet>
      <dgm:spPr/>
      <dgm:t>
        <a:bodyPr/>
        <a:lstStyle/>
        <a:p>
          <a:endParaRPr lang="zh-TW" altLang="en-US"/>
        </a:p>
      </dgm:t>
    </dgm:pt>
    <dgm:pt modelId="{30060304-770C-4C22-A6E8-15F949C82A5C}" type="pres">
      <dgm:prSet presAssocID="{E7631219-DAD9-4180-A36F-E2B79A451B66}" presName="spacer" presStyleCnt="0"/>
      <dgm:spPr/>
      <dgm:t>
        <a:bodyPr/>
        <a:lstStyle/>
        <a:p>
          <a:endParaRPr lang="zh-TW" altLang="en-US"/>
        </a:p>
      </dgm:t>
    </dgm:pt>
    <dgm:pt modelId="{20B08F09-3E78-4979-AE9C-BAABBAA58F02}" type="pres">
      <dgm:prSet presAssocID="{555C2BCB-B521-4F2E-94EF-378D0030EEA1}" presName="parentText" presStyleLbl="node1" presStyleIdx="1" presStyleCnt="3" custScaleY="16239" custLinFactY="-3667" custLinFactNeighborY="-100000">
        <dgm:presLayoutVars>
          <dgm:chMax val="0"/>
          <dgm:bulletEnabled val="1"/>
        </dgm:presLayoutVars>
      </dgm:prSet>
      <dgm:spPr/>
      <dgm:t>
        <a:bodyPr/>
        <a:lstStyle/>
        <a:p>
          <a:endParaRPr lang="zh-TW" altLang="en-US"/>
        </a:p>
      </dgm:t>
    </dgm:pt>
    <dgm:pt modelId="{6CC683A6-49CF-4A7C-B91C-8BBE9026E3B5}" type="pres">
      <dgm:prSet presAssocID="{2BF23505-0D23-41B9-9DE8-CB0CDE424C55}" presName="spacer" presStyleCnt="0"/>
      <dgm:spPr/>
      <dgm:t>
        <a:bodyPr/>
        <a:lstStyle/>
        <a:p>
          <a:endParaRPr lang="zh-TW" altLang="en-US"/>
        </a:p>
      </dgm:t>
    </dgm:pt>
    <dgm:pt modelId="{01B2E650-4CDF-49A9-A86F-68DCCE5679A1}" type="pres">
      <dgm:prSet presAssocID="{2CC560E7-E652-4398-810A-EDF3808F57B0}" presName="parentText" presStyleLbl="node1" presStyleIdx="2" presStyleCnt="3" custScaleY="12410" custLinFactY="-4596" custLinFactNeighborX="468" custLinFactNeighborY="-100000">
        <dgm:presLayoutVars>
          <dgm:chMax val="0"/>
          <dgm:bulletEnabled val="1"/>
        </dgm:presLayoutVars>
      </dgm:prSet>
      <dgm:spPr/>
      <dgm:t>
        <a:bodyPr/>
        <a:lstStyle/>
        <a:p>
          <a:endParaRPr lang="zh-TW" altLang="en-US"/>
        </a:p>
      </dgm:t>
    </dgm:pt>
  </dgm:ptLst>
  <dgm:cxnLst>
    <dgm:cxn modelId="{DAFEF9A9-2A3F-40C2-8FAD-58E184E0147D}" type="presOf" srcId="{555C2BCB-B521-4F2E-94EF-378D0030EEA1}" destId="{20B08F09-3E78-4979-AE9C-BAABBAA58F02}" srcOrd="0" destOrd="0" presId="urn:microsoft.com/office/officeart/2005/8/layout/vList2"/>
    <dgm:cxn modelId="{7228E963-40CF-4AC7-8BBD-829E92DA23EA}" srcId="{B5AAFE08-CF64-4CA3-A1AF-C6A976ED3699}" destId="{555C2BCB-B521-4F2E-94EF-378D0030EEA1}" srcOrd="1" destOrd="0" parTransId="{FEC3C559-9EAB-483F-9835-36BB2E287973}" sibTransId="{2BF23505-0D23-41B9-9DE8-CB0CDE424C55}"/>
    <dgm:cxn modelId="{69DA0F30-3961-4113-B600-8CE64B797FAA}" srcId="{B5AAFE08-CF64-4CA3-A1AF-C6A976ED3699}" destId="{2CC560E7-E652-4398-810A-EDF3808F57B0}" srcOrd="2" destOrd="0" parTransId="{E0023FAA-AAEA-452C-A939-DF54FEFB1BE6}" sibTransId="{B2AE68C3-0CF4-4CB7-8C99-32431D235F53}"/>
    <dgm:cxn modelId="{26DF79CC-48F3-4246-AE53-A2E7F60D6DBA}" type="presOf" srcId="{B1014872-DA90-4CA8-A352-7A174331058B}" destId="{377CA81B-16B5-4BB5-A1BA-78ADB698E7B2}" srcOrd="0" destOrd="0" presId="urn:microsoft.com/office/officeart/2005/8/layout/vList2"/>
    <dgm:cxn modelId="{9F8BCEA5-9264-4ECE-9F3A-9D231BAECCBF}" type="presOf" srcId="{B5AAFE08-CF64-4CA3-A1AF-C6A976ED3699}" destId="{8FC71BBB-79FB-49C4-99B7-1142041553AE}" srcOrd="0" destOrd="0" presId="urn:microsoft.com/office/officeart/2005/8/layout/vList2"/>
    <dgm:cxn modelId="{7B75A279-0A67-4AD6-8841-DBAEB53CE54D}" type="presOf" srcId="{2CC560E7-E652-4398-810A-EDF3808F57B0}" destId="{01B2E650-4CDF-49A9-A86F-68DCCE5679A1}" srcOrd="0" destOrd="0" presId="urn:microsoft.com/office/officeart/2005/8/layout/vList2"/>
    <dgm:cxn modelId="{C63D5A0A-2AC2-4EF6-A87B-90E513F72C85}" srcId="{B5AAFE08-CF64-4CA3-A1AF-C6A976ED3699}" destId="{B1014872-DA90-4CA8-A352-7A174331058B}" srcOrd="0" destOrd="0" parTransId="{46A0ED77-FED6-4A34-A0C2-A8C8D883DB34}" sibTransId="{E7631219-DAD9-4180-A36F-E2B79A451B66}"/>
    <dgm:cxn modelId="{8DC993B5-36C6-46A4-B166-EFC2DEB4A636}" type="presParOf" srcId="{8FC71BBB-79FB-49C4-99B7-1142041553AE}" destId="{377CA81B-16B5-4BB5-A1BA-78ADB698E7B2}" srcOrd="0" destOrd="0" presId="urn:microsoft.com/office/officeart/2005/8/layout/vList2"/>
    <dgm:cxn modelId="{9881FAF9-DBFB-4D97-A89F-F8275C7B33CE}" type="presParOf" srcId="{8FC71BBB-79FB-49C4-99B7-1142041553AE}" destId="{30060304-770C-4C22-A6E8-15F949C82A5C}" srcOrd="1" destOrd="0" presId="urn:microsoft.com/office/officeart/2005/8/layout/vList2"/>
    <dgm:cxn modelId="{728070D3-53D1-485D-A9AC-041149608CB6}" type="presParOf" srcId="{8FC71BBB-79FB-49C4-99B7-1142041553AE}" destId="{20B08F09-3E78-4979-AE9C-BAABBAA58F02}" srcOrd="2" destOrd="0" presId="urn:microsoft.com/office/officeart/2005/8/layout/vList2"/>
    <dgm:cxn modelId="{8564CBEE-5333-440B-B427-D04B2331E714}" type="presParOf" srcId="{8FC71BBB-79FB-49C4-99B7-1142041553AE}" destId="{6CC683A6-49CF-4A7C-B91C-8BBE9026E3B5}" srcOrd="3" destOrd="0" presId="urn:microsoft.com/office/officeart/2005/8/layout/vList2"/>
    <dgm:cxn modelId="{ECBC9D5B-A546-4EE3-B49F-9547F3353419}" type="presParOf" srcId="{8FC71BBB-79FB-49C4-99B7-1142041553AE}" destId="{01B2E650-4CDF-49A9-A86F-68DCCE5679A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AAFE08-CF64-4CA3-A1AF-C6A976ED3699}" type="doc">
      <dgm:prSet loTypeId="urn:microsoft.com/office/officeart/2005/8/layout/list1" loCatId="list" qsTypeId="urn:microsoft.com/office/officeart/2005/8/quickstyle/3d3" qsCatId="3D" csTypeId="urn:microsoft.com/office/officeart/2005/8/colors/colorful5" csCatId="colorful" phldr="1"/>
      <dgm:spPr/>
      <dgm:t>
        <a:bodyPr/>
        <a:lstStyle/>
        <a:p>
          <a:endParaRPr lang="zh-TW" altLang="en-US"/>
        </a:p>
      </dgm:t>
    </dgm:pt>
    <dgm:pt modelId="{B1014872-DA90-4CA8-A352-7A174331058B}">
      <dgm:prSet custT="1"/>
      <dgm:spPr/>
      <dgm:t>
        <a:bodyPr/>
        <a:lstStyle/>
        <a:p>
          <a:pPr marL="358775" indent="-358775"/>
          <a:r>
            <a:rPr kumimoji="0" lang="en-US" altLang="zh-TW" sz="2000" b="0" dirty="0" smtClean="0">
              <a:latin typeface="Times New Roman" panose="02020603050405020304" pitchFamily="18" charset="0"/>
              <a:ea typeface="標楷體" pitchFamily="65" charset="-120"/>
              <a:cs typeface="Times New Roman" panose="02020603050405020304" pitchFamily="18" charset="0"/>
            </a:rPr>
            <a:t>111</a:t>
          </a:r>
          <a:r>
            <a:rPr kumimoji="0" lang="zh-TW" altLang="zh-TW" sz="2000" b="0" dirty="0" smtClean="0">
              <a:latin typeface="Times New Roman" panose="02020603050405020304" pitchFamily="18" charset="0"/>
              <a:ea typeface="標楷體" pitchFamily="65" charset="-120"/>
              <a:cs typeface="Times New Roman" panose="02020603050405020304" pitchFamily="18" charset="0"/>
            </a:rPr>
            <a:t>學年度大學「繁星推薦」入學第八類學群錄取</a:t>
          </a:r>
          <a:r>
            <a:rPr kumimoji="0" lang="zh-TW" altLang="en-US" sz="2000" b="0" dirty="0" smtClean="0">
              <a:latin typeface="Times New Roman" panose="02020603050405020304" pitchFamily="18" charset="0"/>
              <a:ea typeface="標楷體" pitchFamily="65" charset="-120"/>
              <a:cs typeface="Times New Roman" panose="02020603050405020304" pitchFamily="18" charset="0"/>
            </a:rPr>
            <a:t>生</a:t>
          </a:r>
          <a:r>
            <a:rPr kumimoji="0" lang="zh-TW" altLang="zh-TW" sz="2000" b="0" dirty="0" smtClean="0">
              <a:latin typeface="Times New Roman" panose="02020603050405020304" pitchFamily="18" charset="0"/>
              <a:ea typeface="標楷體" pitchFamily="65" charset="-120"/>
              <a:cs typeface="Times New Roman" panose="02020603050405020304" pitchFamily="18" charset="0"/>
            </a:rPr>
            <a:t>。</a:t>
          </a:r>
          <a:endParaRPr kumimoji="0" lang="en-US" altLang="zh-TW" sz="2000" b="0" dirty="0">
            <a:latin typeface="Times New Roman" panose="02020603050405020304" pitchFamily="18" charset="0"/>
            <a:ea typeface="標楷體" pitchFamily="65" charset="-120"/>
            <a:cs typeface="Times New Roman" panose="02020603050405020304" pitchFamily="18" charset="0"/>
          </a:endParaRPr>
        </a:p>
      </dgm:t>
    </dgm:pt>
    <dgm:pt modelId="{46A0ED77-FED6-4A34-A0C2-A8C8D883DB34}" type="parTrans" cxnId="{C63D5A0A-2AC2-4EF6-A87B-90E513F72C85}">
      <dgm:prSet/>
      <dgm:spPr/>
      <dgm:t>
        <a:bodyPr/>
        <a:lstStyle/>
        <a:p>
          <a:endParaRPr lang="zh-TW" altLang="en-US" sz="2800">
            <a:latin typeface="Times New Roman" panose="02020603050405020304" pitchFamily="18" charset="0"/>
            <a:cs typeface="Times New Roman" panose="02020603050405020304" pitchFamily="18" charset="0"/>
          </a:endParaRPr>
        </a:p>
      </dgm:t>
    </dgm:pt>
    <dgm:pt modelId="{E7631219-DAD9-4180-A36F-E2B79A451B66}" type="sibTrans" cxnId="{C63D5A0A-2AC2-4EF6-A87B-90E513F72C85}">
      <dgm:prSet/>
      <dgm:spPr/>
      <dgm:t>
        <a:bodyPr/>
        <a:lstStyle/>
        <a:p>
          <a:endParaRPr lang="zh-TW" altLang="en-US" sz="2800">
            <a:latin typeface="Times New Roman" panose="02020603050405020304" pitchFamily="18" charset="0"/>
            <a:cs typeface="Times New Roman" panose="02020603050405020304" pitchFamily="18" charset="0"/>
          </a:endParaRPr>
        </a:p>
      </dgm:t>
    </dgm:pt>
    <dgm:pt modelId="{6F5B18FF-B25A-4470-9807-F681CB238687}">
      <dgm:prSet custT="1"/>
      <dgm:spPr/>
      <dgm:t>
        <a:bodyPr/>
        <a:lstStyle/>
        <a:p>
          <a:pPr marL="358775" indent="-358775"/>
          <a:r>
            <a:rPr kumimoji="0" lang="en-US" altLang="zh-TW" sz="2000" b="0" dirty="0" smtClean="0">
              <a:latin typeface="Times New Roman" panose="02020603050405020304" pitchFamily="18" charset="0"/>
              <a:ea typeface="標楷體" pitchFamily="65" charset="-120"/>
              <a:cs typeface="Times New Roman" panose="02020603050405020304" pitchFamily="18" charset="0"/>
            </a:rPr>
            <a:t>111</a:t>
          </a:r>
          <a:r>
            <a:rPr kumimoji="0" lang="zh-TW" altLang="zh-TW" sz="2000" b="0" dirty="0" smtClean="0">
              <a:latin typeface="Times New Roman" panose="02020603050405020304" pitchFamily="18" charset="0"/>
              <a:ea typeface="標楷體" pitchFamily="65" charset="-120"/>
              <a:cs typeface="Times New Roman" panose="02020603050405020304" pitchFamily="18" charset="0"/>
            </a:rPr>
            <a:t>學年度</a:t>
          </a:r>
          <a:r>
            <a:rPr kumimoji="0" lang="zh-TW" altLang="en-US" sz="2000" b="0" dirty="0" smtClean="0">
              <a:latin typeface="Times New Roman" panose="02020603050405020304" pitchFamily="18" charset="0"/>
              <a:ea typeface="標楷體" pitchFamily="65" charset="-120"/>
              <a:cs typeface="Times New Roman" panose="02020603050405020304" pitchFamily="18" charset="0"/>
            </a:rPr>
            <a:t>國立臺北藝術大學音樂學系及美術學系錄取並完成報到者。</a:t>
          </a:r>
          <a:endParaRPr kumimoji="0" lang="en-US" altLang="zh-TW" sz="2000" b="0" dirty="0">
            <a:latin typeface="Times New Roman" panose="02020603050405020304" pitchFamily="18" charset="0"/>
            <a:ea typeface="標楷體" pitchFamily="65" charset="-120"/>
            <a:cs typeface="Times New Roman" panose="02020603050405020304" pitchFamily="18" charset="0"/>
          </a:endParaRPr>
        </a:p>
      </dgm:t>
    </dgm:pt>
    <dgm:pt modelId="{1C73A534-9106-4AC0-90EE-37284C174ABA}" type="parTrans" cxnId="{365EFE40-3908-44B1-9E36-92EA14E87453}">
      <dgm:prSet/>
      <dgm:spPr/>
      <dgm:t>
        <a:bodyPr/>
        <a:lstStyle/>
        <a:p>
          <a:endParaRPr lang="zh-TW" altLang="en-US">
            <a:latin typeface="Times New Roman" panose="02020603050405020304" pitchFamily="18" charset="0"/>
            <a:cs typeface="Times New Roman" panose="02020603050405020304" pitchFamily="18" charset="0"/>
          </a:endParaRPr>
        </a:p>
      </dgm:t>
    </dgm:pt>
    <dgm:pt modelId="{36211518-B870-43BA-A9A8-528D3CD26114}" type="sibTrans" cxnId="{365EFE40-3908-44B1-9E36-92EA14E87453}">
      <dgm:prSet/>
      <dgm:spPr/>
      <dgm:t>
        <a:bodyPr/>
        <a:lstStyle/>
        <a:p>
          <a:endParaRPr lang="zh-TW" altLang="en-US">
            <a:latin typeface="Times New Roman" panose="02020603050405020304" pitchFamily="18" charset="0"/>
            <a:cs typeface="Times New Roman" panose="02020603050405020304" pitchFamily="18" charset="0"/>
          </a:endParaRPr>
        </a:p>
      </dgm:t>
    </dgm:pt>
    <dgm:pt modelId="{10DFD4E3-57D8-45DC-BD5B-5EF735DC3E1F}">
      <dgm:prSet custT="1">
        <dgm:style>
          <a:lnRef idx="2">
            <a:schemeClr val="accent6"/>
          </a:lnRef>
          <a:fillRef idx="1">
            <a:schemeClr val="lt1"/>
          </a:fillRef>
          <a:effectRef idx="0">
            <a:schemeClr val="accent6"/>
          </a:effectRef>
          <a:fontRef idx="minor">
            <a:schemeClr val="dk1"/>
          </a:fontRef>
        </dgm:style>
      </dgm:prSet>
      <dgm:spPr>
        <a:effectLst>
          <a:glow rad="228600">
            <a:schemeClr val="accent6">
              <a:satMod val="175000"/>
              <a:alpha val="40000"/>
            </a:schemeClr>
          </a:glow>
        </a:effectLst>
      </dgm:spPr>
      <dgm:t>
        <a:bodyPr/>
        <a:lstStyle/>
        <a:p>
          <a:pPr algn="just"/>
          <a:r>
            <a:rPr kumimoji="0" lang="zh-TW" altLang="en-US" sz="2000" b="0" dirty="0" smtClean="0">
              <a:solidFill>
                <a:srgbClr val="3333FF"/>
              </a:solidFill>
              <a:latin typeface="Times New Roman" panose="02020603050405020304" pitchFamily="18" charset="0"/>
              <a:ea typeface="標楷體" pitchFamily="65" charset="-120"/>
              <a:cs typeface="Times New Roman" panose="02020603050405020304" pitchFamily="18" charset="0"/>
            </a:rPr>
            <a:t>以</a:t>
          </a:r>
          <a:r>
            <a:rPr kumimoji="0" lang="zh-TW" sz="2000" b="0" dirty="0" smtClean="0">
              <a:solidFill>
                <a:srgbClr val="3333FF"/>
              </a:solidFill>
              <a:latin typeface="Times New Roman" panose="02020603050405020304" pitchFamily="18" charset="0"/>
              <a:ea typeface="標楷體" pitchFamily="65" charset="-120"/>
              <a:cs typeface="Times New Roman" panose="02020603050405020304" pitchFamily="18" charset="0"/>
            </a:rPr>
            <a:t>「原住民生」、「離島生」或「願景計畫生」</a:t>
          </a:r>
          <a:r>
            <a:rPr kumimoji="0" lang="zh-TW" altLang="en-US" sz="2000" b="0" dirty="0" smtClean="0">
              <a:solidFill>
                <a:srgbClr val="3333FF"/>
              </a:solidFill>
              <a:latin typeface="Times New Roman" panose="02020603050405020304" pitchFamily="18" charset="0"/>
              <a:ea typeface="標楷體" pitchFamily="65" charset="-120"/>
              <a:cs typeface="Times New Roman" panose="02020603050405020304" pitchFamily="18" charset="0"/>
            </a:rPr>
            <a:t>身分報名參加</a:t>
          </a:r>
          <a:r>
            <a:rPr kumimoji="0" lang="zh-TW" altLang="en-US" sz="2000" b="0" dirty="0" smtClean="0">
              <a:solidFill>
                <a:srgbClr val="3333FF"/>
              </a:solidFill>
              <a:latin typeface="Times New Roman" panose="02020603050405020304" pitchFamily="18" charset="0"/>
              <a:ea typeface="標楷體" pitchFamily="65" charset="-120"/>
              <a:cs typeface="Times New Roman" panose="02020603050405020304" pitchFamily="18" charset="0"/>
            </a:rPr>
            <a:t>「申請入學」</a:t>
          </a:r>
          <a:r>
            <a:rPr kumimoji="0" lang="zh-TW" altLang="en-US" sz="2000" b="0" dirty="0" smtClean="0">
              <a:solidFill>
                <a:srgbClr val="3333FF"/>
              </a:solidFill>
              <a:latin typeface="Times New Roman" panose="02020603050405020304" pitchFamily="18" charset="0"/>
              <a:ea typeface="標楷體" pitchFamily="65" charset="-120"/>
              <a:cs typeface="Times New Roman" panose="02020603050405020304" pitchFamily="18" charset="0"/>
            </a:rPr>
            <a:t>招生者，於同一校系招生名額錄取為備取、外加名額為正取，須先將該校系招生名額備取志願之順序登記於該校系外加名額正取志願之前</a:t>
          </a:r>
          <a:r>
            <a:rPr kumimoji="0" lang="zh-TW" altLang="zh-TW" sz="2000" b="1" dirty="0" smtClean="0">
              <a:latin typeface="Times New Roman" panose="02020603050405020304" pitchFamily="18" charset="0"/>
              <a:ea typeface="標楷體" pitchFamily="65" charset="-120"/>
              <a:cs typeface="Times New Roman" panose="02020603050405020304" pitchFamily="18" charset="0"/>
            </a:rPr>
            <a:t>；若將該校系招生名額備取志願之就讀順序選填為放棄，該校系外加名額正取志願之就讀順序一律須選填為放棄，考生不得異議。</a:t>
          </a:r>
          <a:endParaRPr kumimoji="0" lang="en-US" altLang="zh-TW" sz="2000" b="1" dirty="0">
            <a:latin typeface="Times New Roman" panose="02020603050405020304" pitchFamily="18" charset="0"/>
            <a:ea typeface="標楷體" pitchFamily="65" charset="-120"/>
            <a:cs typeface="Times New Roman" panose="02020603050405020304" pitchFamily="18" charset="0"/>
          </a:endParaRPr>
        </a:p>
      </dgm:t>
    </dgm:pt>
    <dgm:pt modelId="{CE964C28-8B8D-41C5-AAF6-91A3EE47AEE5}" type="parTrans" cxnId="{B6FDE316-1B6A-420D-8C41-CF8D6771BC16}">
      <dgm:prSet/>
      <dgm:spPr/>
      <dgm:t>
        <a:bodyPr/>
        <a:lstStyle/>
        <a:p>
          <a:endParaRPr lang="zh-TW" altLang="en-US">
            <a:latin typeface="Times New Roman" panose="02020603050405020304" pitchFamily="18" charset="0"/>
            <a:cs typeface="Times New Roman" panose="02020603050405020304" pitchFamily="18" charset="0"/>
          </a:endParaRPr>
        </a:p>
      </dgm:t>
    </dgm:pt>
    <dgm:pt modelId="{42377F51-E478-40EA-877C-CACF031652BC}" type="sibTrans" cxnId="{B6FDE316-1B6A-420D-8C41-CF8D6771BC16}">
      <dgm:prSet/>
      <dgm:spPr/>
      <dgm:t>
        <a:bodyPr/>
        <a:lstStyle/>
        <a:p>
          <a:endParaRPr lang="zh-TW" altLang="en-US">
            <a:latin typeface="Times New Roman" panose="02020603050405020304" pitchFamily="18" charset="0"/>
            <a:cs typeface="Times New Roman" panose="02020603050405020304" pitchFamily="18" charset="0"/>
          </a:endParaRPr>
        </a:p>
      </dgm:t>
    </dgm:pt>
    <dgm:pt modelId="{36A71CA8-424D-43B0-885E-36A1F936C3CF}">
      <dgm:prSet custT="1"/>
      <dgm:spPr/>
      <dgm:t>
        <a:bodyPr/>
        <a:lstStyle/>
        <a:p>
          <a:r>
            <a:rPr kumimoji="0" lang="zh-TW" altLang="zh-TW" sz="2000" b="1" dirty="0" smtClean="0">
              <a:latin typeface="Times New Roman" panose="02020603050405020304" pitchFamily="18" charset="0"/>
              <a:ea typeface="標楷體" pitchFamily="65" charset="-120"/>
              <a:cs typeface="Times New Roman" panose="02020603050405020304" pitchFamily="18" charset="0"/>
            </a:rPr>
            <a:t>「申請</a:t>
          </a:r>
          <a:r>
            <a:rPr kumimoji="0" lang="zh-TW" altLang="en-US" sz="2000" b="1" dirty="0" smtClean="0">
              <a:latin typeface="Times New Roman" panose="02020603050405020304" pitchFamily="18" charset="0"/>
              <a:ea typeface="標楷體" pitchFamily="65" charset="-120"/>
              <a:cs typeface="Times New Roman" panose="02020603050405020304" pitchFamily="18" charset="0"/>
            </a:rPr>
            <a:t>入學</a:t>
          </a:r>
          <a:r>
            <a:rPr kumimoji="0" lang="zh-TW" altLang="zh-TW" sz="2000" b="1" dirty="0" smtClean="0">
              <a:latin typeface="Times New Roman" panose="02020603050405020304" pitchFamily="18" charset="0"/>
              <a:ea typeface="標楷體" pitchFamily="65" charset="-120"/>
              <a:cs typeface="Times New Roman" panose="02020603050405020304" pitchFamily="18" charset="0"/>
            </a:rPr>
            <a:t>」</a:t>
          </a:r>
          <a:r>
            <a:rPr kumimoji="0" lang="zh-TW" altLang="zh-TW" sz="2000" b="1" dirty="0" smtClean="0">
              <a:latin typeface="Times New Roman" panose="02020603050405020304" pitchFamily="18" charset="0"/>
              <a:ea typeface="標楷體" pitchFamily="65" charset="-120"/>
              <a:cs typeface="Times New Roman" panose="02020603050405020304" pitchFamily="18" charset="0"/>
            </a:rPr>
            <a:t>錄取生</a:t>
          </a:r>
          <a:r>
            <a:rPr kumimoji="0" lang="zh-TW" altLang="en-US" sz="2000" b="1" dirty="0" smtClean="0">
              <a:latin typeface="Times New Roman" panose="02020603050405020304" pitchFamily="18" charset="0"/>
              <a:ea typeface="標楷體" pitchFamily="65" charset="-120"/>
              <a:cs typeface="Times New Roman" panose="02020603050405020304" pitchFamily="18" charset="0"/>
            </a:rPr>
            <a:t>有以下情形者，不得再參加網路就讀志願序登記，接受統一分發</a:t>
          </a:r>
          <a:endParaRPr kumimoji="0" lang="en-US" altLang="zh-TW" sz="2000" b="1" dirty="0">
            <a:latin typeface="Times New Roman" panose="02020603050405020304" pitchFamily="18" charset="0"/>
            <a:ea typeface="標楷體" pitchFamily="65" charset="-120"/>
            <a:cs typeface="Times New Roman" panose="02020603050405020304" pitchFamily="18" charset="0"/>
          </a:endParaRPr>
        </a:p>
      </dgm:t>
    </dgm:pt>
    <dgm:pt modelId="{B4594C23-44D8-492F-A056-A5263EB76E2E}" type="parTrans" cxnId="{FAC40715-C95A-4D07-B94F-90F0C112D798}">
      <dgm:prSet/>
      <dgm:spPr/>
      <dgm:t>
        <a:bodyPr/>
        <a:lstStyle/>
        <a:p>
          <a:endParaRPr lang="zh-TW" altLang="en-US">
            <a:latin typeface="Times New Roman" panose="02020603050405020304" pitchFamily="18" charset="0"/>
            <a:cs typeface="Times New Roman" panose="02020603050405020304" pitchFamily="18" charset="0"/>
          </a:endParaRPr>
        </a:p>
      </dgm:t>
    </dgm:pt>
    <dgm:pt modelId="{4531E673-D44D-4755-B8A9-68DE0CCC52E4}" type="sibTrans" cxnId="{FAC40715-C95A-4D07-B94F-90F0C112D798}">
      <dgm:prSet/>
      <dgm:spPr/>
      <dgm:t>
        <a:bodyPr/>
        <a:lstStyle/>
        <a:p>
          <a:endParaRPr lang="zh-TW" altLang="en-US">
            <a:latin typeface="Times New Roman" panose="02020603050405020304" pitchFamily="18" charset="0"/>
            <a:cs typeface="Times New Roman" panose="02020603050405020304" pitchFamily="18" charset="0"/>
          </a:endParaRPr>
        </a:p>
      </dgm:t>
    </dgm:pt>
    <dgm:pt modelId="{6FC5BC30-B084-4859-B2E5-B128736698DD}" type="pres">
      <dgm:prSet presAssocID="{B5AAFE08-CF64-4CA3-A1AF-C6A976ED3699}" presName="linear" presStyleCnt="0">
        <dgm:presLayoutVars>
          <dgm:dir/>
          <dgm:animLvl val="lvl"/>
          <dgm:resizeHandles val="exact"/>
        </dgm:presLayoutVars>
      </dgm:prSet>
      <dgm:spPr/>
      <dgm:t>
        <a:bodyPr/>
        <a:lstStyle/>
        <a:p>
          <a:endParaRPr lang="zh-TW" altLang="en-US"/>
        </a:p>
      </dgm:t>
    </dgm:pt>
    <dgm:pt modelId="{3878939C-ACF2-4D64-95D1-CA85748E517C}" type="pres">
      <dgm:prSet presAssocID="{36A71CA8-424D-43B0-885E-36A1F936C3CF}" presName="parentLin" presStyleCnt="0"/>
      <dgm:spPr/>
      <dgm:t>
        <a:bodyPr/>
        <a:lstStyle/>
        <a:p>
          <a:endParaRPr lang="zh-TW" altLang="en-US"/>
        </a:p>
      </dgm:t>
    </dgm:pt>
    <dgm:pt modelId="{5161C88C-74A8-430D-BB81-D343989DBB6C}" type="pres">
      <dgm:prSet presAssocID="{36A71CA8-424D-43B0-885E-36A1F936C3CF}" presName="parentLeftMargin" presStyleLbl="node1" presStyleIdx="0" presStyleCnt="2"/>
      <dgm:spPr/>
      <dgm:t>
        <a:bodyPr/>
        <a:lstStyle/>
        <a:p>
          <a:endParaRPr lang="zh-TW" altLang="en-US"/>
        </a:p>
      </dgm:t>
    </dgm:pt>
    <dgm:pt modelId="{D23E3E88-A1F2-4A4B-B205-73FF6997A88D}" type="pres">
      <dgm:prSet presAssocID="{36A71CA8-424D-43B0-885E-36A1F936C3CF}" presName="parentText" presStyleLbl="node1" presStyleIdx="0" presStyleCnt="2" custScaleX="122229" custScaleY="59050">
        <dgm:presLayoutVars>
          <dgm:chMax val="0"/>
          <dgm:bulletEnabled val="1"/>
        </dgm:presLayoutVars>
      </dgm:prSet>
      <dgm:spPr/>
      <dgm:t>
        <a:bodyPr/>
        <a:lstStyle/>
        <a:p>
          <a:endParaRPr lang="zh-TW" altLang="en-US"/>
        </a:p>
      </dgm:t>
    </dgm:pt>
    <dgm:pt modelId="{DC73D2D0-12E1-4C0D-B1C0-7F326E386578}" type="pres">
      <dgm:prSet presAssocID="{36A71CA8-424D-43B0-885E-36A1F936C3CF}" presName="negativeSpace" presStyleCnt="0"/>
      <dgm:spPr/>
      <dgm:t>
        <a:bodyPr/>
        <a:lstStyle/>
        <a:p>
          <a:endParaRPr lang="zh-TW" altLang="en-US"/>
        </a:p>
      </dgm:t>
    </dgm:pt>
    <dgm:pt modelId="{102EF5FC-2A82-4F40-B393-9FC6EF156D72}" type="pres">
      <dgm:prSet presAssocID="{36A71CA8-424D-43B0-885E-36A1F936C3CF}" presName="childText" presStyleLbl="conFgAcc1" presStyleIdx="0" presStyleCnt="2" custScaleY="92046">
        <dgm:presLayoutVars>
          <dgm:bulletEnabled val="1"/>
        </dgm:presLayoutVars>
      </dgm:prSet>
      <dgm:spPr/>
      <dgm:t>
        <a:bodyPr/>
        <a:lstStyle/>
        <a:p>
          <a:endParaRPr lang="zh-TW" altLang="en-US"/>
        </a:p>
      </dgm:t>
    </dgm:pt>
    <dgm:pt modelId="{AEDE92F6-6FAC-4712-B116-05A110993E25}" type="pres">
      <dgm:prSet presAssocID="{4531E673-D44D-4755-B8A9-68DE0CCC52E4}" presName="spaceBetweenRectangles" presStyleCnt="0"/>
      <dgm:spPr/>
      <dgm:t>
        <a:bodyPr/>
        <a:lstStyle/>
        <a:p>
          <a:endParaRPr lang="zh-TW" altLang="en-US"/>
        </a:p>
      </dgm:t>
    </dgm:pt>
    <dgm:pt modelId="{A4F76A04-EC07-4484-8EF8-EDE88AB91775}" type="pres">
      <dgm:prSet presAssocID="{10DFD4E3-57D8-45DC-BD5B-5EF735DC3E1F}" presName="parentLin" presStyleCnt="0"/>
      <dgm:spPr/>
      <dgm:t>
        <a:bodyPr/>
        <a:lstStyle/>
        <a:p>
          <a:endParaRPr lang="zh-TW" altLang="en-US"/>
        </a:p>
      </dgm:t>
    </dgm:pt>
    <dgm:pt modelId="{4DF4EEDF-367C-4FE6-B737-AB2FEA399D1B}" type="pres">
      <dgm:prSet presAssocID="{10DFD4E3-57D8-45DC-BD5B-5EF735DC3E1F}" presName="parentLeftMargin" presStyleLbl="node1" presStyleIdx="0" presStyleCnt="2"/>
      <dgm:spPr/>
      <dgm:t>
        <a:bodyPr/>
        <a:lstStyle/>
        <a:p>
          <a:endParaRPr lang="zh-TW" altLang="en-US"/>
        </a:p>
      </dgm:t>
    </dgm:pt>
    <dgm:pt modelId="{41B8DBDB-90C4-492B-883F-EF10CD32687C}" type="pres">
      <dgm:prSet presAssocID="{10DFD4E3-57D8-45DC-BD5B-5EF735DC3E1F}" presName="parentText" presStyleLbl="node1" presStyleIdx="1" presStyleCnt="2" custScaleX="171295" custScaleY="121401" custLinFactNeighborX="-56050" custLinFactNeighborY="-4500">
        <dgm:presLayoutVars>
          <dgm:chMax val="0"/>
          <dgm:bulletEnabled val="1"/>
        </dgm:presLayoutVars>
      </dgm:prSet>
      <dgm:spPr/>
      <dgm:t>
        <a:bodyPr/>
        <a:lstStyle/>
        <a:p>
          <a:endParaRPr lang="zh-TW" altLang="en-US"/>
        </a:p>
      </dgm:t>
    </dgm:pt>
    <dgm:pt modelId="{A9CE11C8-D51D-4589-A80A-E899C79B4292}" type="pres">
      <dgm:prSet presAssocID="{10DFD4E3-57D8-45DC-BD5B-5EF735DC3E1F}" presName="negativeSpace" presStyleCnt="0"/>
      <dgm:spPr/>
      <dgm:t>
        <a:bodyPr/>
        <a:lstStyle/>
        <a:p>
          <a:endParaRPr lang="zh-TW" altLang="en-US"/>
        </a:p>
      </dgm:t>
    </dgm:pt>
    <dgm:pt modelId="{432C6864-3E3B-499F-94FF-8FA7580E8A60}" type="pres">
      <dgm:prSet presAssocID="{10DFD4E3-57D8-45DC-BD5B-5EF735DC3E1F}" presName="childText" presStyleLbl="conFgAcc1" presStyleIdx="1" presStyleCnt="2">
        <dgm:presLayoutVars>
          <dgm:bulletEnabled val="1"/>
        </dgm:presLayoutVars>
      </dgm:prSet>
      <dgm:spPr/>
      <dgm:t>
        <a:bodyPr/>
        <a:lstStyle/>
        <a:p>
          <a:endParaRPr lang="zh-TW" altLang="en-US"/>
        </a:p>
      </dgm:t>
    </dgm:pt>
  </dgm:ptLst>
  <dgm:cxnLst>
    <dgm:cxn modelId="{8F5E22C4-1A22-4460-91F6-E7E7E61A323D}" type="presOf" srcId="{10DFD4E3-57D8-45DC-BD5B-5EF735DC3E1F}" destId="{41B8DBDB-90C4-492B-883F-EF10CD32687C}" srcOrd="1" destOrd="0" presId="urn:microsoft.com/office/officeart/2005/8/layout/list1"/>
    <dgm:cxn modelId="{8A76007B-FEA1-4B71-BE35-B8D6A07DAA2B}" type="presOf" srcId="{36A71CA8-424D-43B0-885E-36A1F936C3CF}" destId="{D23E3E88-A1F2-4A4B-B205-73FF6997A88D}" srcOrd="1" destOrd="0" presId="urn:microsoft.com/office/officeart/2005/8/layout/list1"/>
    <dgm:cxn modelId="{A7DB2F2D-BECE-4E06-9CC8-15332DA5D947}" type="presOf" srcId="{B5AAFE08-CF64-4CA3-A1AF-C6A976ED3699}" destId="{6FC5BC30-B084-4859-B2E5-B128736698DD}" srcOrd="0" destOrd="0" presId="urn:microsoft.com/office/officeart/2005/8/layout/list1"/>
    <dgm:cxn modelId="{4D1CA9CC-A4F6-4922-9E41-A9D60BACC918}" type="presOf" srcId="{10DFD4E3-57D8-45DC-BD5B-5EF735DC3E1F}" destId="{4DF4EEDF-367C-4FE6-B737-AB2FEA399D1B}" srcOrd="0" destOrd="0" presId="urn:microsoft.com/office/officeart/2005/8/layout/list1"/>
    <dgm:cxn modelId="{BDCBD5C1-027D-40DB-88B8-33E926CD0839}" type="presOf" srcId="{B1014872-DA90-4CA8-A352-7A174331058B}" destId="{102EF5FC-2A82-4F40-B393-9FC6EF156D72}" srcOrd="0" destOrd="0" presId="urn:microsoft.com/office/officeart/2005/8/layout/list1"/>
    <dgm:cxn modelId="{365EFE40-3908-44B1-9E36-92EA14E87453}" srcId="{36A71CA8-424D-43B0-885E-36A1F936C3CF}" destId="{6F5B18FF-B25A-4470-9807-F681CB238687}" srcOrd="1" destOrd="0" parTransId="{1C73A534-9106-4AC0-90EE-37284C174ABA}" sibTransId="{36211518-B870-43BA-A9A8-528D3CD26114}"/>
    <dgm:cxn modelId="{B6FDE316-1B6A-420D-8C41-CF8D6771BC16}" srcId="{B5AAFE08-CF64-4CA3-A1AF-C6A976ED3699}" destId="{10DFD4E3-57D8-45DC-BD5B-5EF735DC3E1F}" srcOrd="1" destOrd="0" parTransId="{CE964C28-8B8D-41C5-AAF6-91A3EE47AEE5}" sibTransId="{42377F51-E478-40EA-877C-CACF031652BC}"/>
    <dgm:cxn modelId="{221A5A21-FC48-4F25-8F50-76ABF1BF616C}" type="presOf" srcId="{36A71CA8-424D-43B0-885E-36A1F936C3CF}" destId="{5161C88C-74A8-430D-BB81-D343989DBB6C}" srcOrd="0" destOrd="0" presId="urn:microsoft.com/office/officeart/2005/8/layout/list1"/>
    <dgm:cxn modelId="{47D418BE-097A-41ED-86F2-F082DC42445C}" type="presOf" srcId="{6F5B18FF-B25A-4470-9807-F681CB238687}" destId="{102EF5FC-2A82-4F40-B393-9FC6EF156D72}" srcOrd="0" destOrd="1" presId="urn:microsoft.com/office/officeart/2005/8/layout/list1"/>
    <dgm:cxn modelId="{FAC40715-C95A-4D07-B94F-90F0C112D798}" srcId="{B5AAFE08-CF64-4CA3-A1AF-C6A976ED3699}" destId="{36A71CA8-424D-43B0-885E-36A1F936C3CF}" srcOrd="0" destOrd="0" parTransId="{B4594C23-44D8-492F-A056-A5263EB76E2E}" sibTransId="{4531E673-D44D-4755-B8A9-68DE0CCC52E4}"/>
    <dgm:cxn modelId="{C63D5A0A-2AC2-4EF6-A87B-90E513F72C85}" srcId="{36A71CA8-424D-43B0-885E-36A1F936C3CF}" destId="{B1014872-DA90-4CA8-A352-7A174331058B}" srcOrd="0" destOrd="0" parTransId="{46A0ED77-FED6-4A34-A0C2-A8C8D883DB34}" sibTransId="{E7631219-DAD9-4180-A36F-E2B79A451B66}"/>
    <dgm:cxn modelId="{D16791AE-4AA8-4EAE-B024-8F4FDBE3E2BE}" type="presParOf" srcId="{6FC5BC30-B084-4859-B2E5-B128736698DD}" destId="{3878939C-ACF2-4D64-95D1-CA85748E517C}" srcOrd="0" destOrd="0" presId="urn:microsoft.com/office/officeart/2005/8/layout/list1"/>
    <dgm:cxn modelId="{5FBA06C6-C731-41C6-9168-A668100BA364}" type="presParOf" srcId="{3878939C-ACF2-4D64-95D1-CA85748E517C}" destId="{5161C88C-74A8-430D-BB81-D343989DBB6C}" srcOrd="0" destOrd="0" presId="urn:microsoft.com/office/officeart/2005/8/layout/list1"/>
    <dgm:cxn modelId="{A4779BCC-780A-4272-8D29-CEE1E1759AB0}" type="presParOf" srcId="{3878939C-ACF2-4D64-95D1-CA85748E517C}" destId="{D23E3E88-A1F2-4A4B-B205-73FF6997A88D}" srcOrd="1" destOrd="0" presId="urn:microsoft.com/office/officeart/2005/8/layout/list1"/>
    <dgm:cxn modelId="{1E6E723E-BE50-4903-B156-652D2578DDA3}" type="presParOf" srcId="{6FC5BC30-B084-4859-B2E5-B128736698DD}" destId="{DC73D2D0-12E1-4C0D-B1C0-7F326E386578}" srcOrd="1" destOrd="0" presId="urn:microsoft.com/office/officeart/2005/8/layout/list1"/>
    <dgm:cxn modelId="{3B98B428-5C0A-41B3-9535-E060ADFF1642}" type="presParOf" srcId="{6FC5BC30-B084-4859-B2E5-B128736698DD}" destId="{102EF5FC-2A82-4F40-B393-9FC6EF156D72}" srcOrd="2" destOrd="0" presId="urn:microsoft.com/office/officeart/2005/8/layout/list1"/>
    <dgm:cxn modelId="{C389F4FB-B86A-4CE1-B148-1C274F8FB9B9}" type="presParOf" srcId="{6FC5BC30-B084-4859-B2E5-B128736698DD}" destId="{AEDE92F6-6FAC-4712-B116-05A110993E25}" srcOrd="3" destOrd="0" presId="urn:microsoft.com/office/officeart/2005/8/layout/list1"/>
    <dgm:cxn modelId="{2FDD5123-5FD1-4712-ACBB-9642E00E06D9}" type="presParOf" srcId="{6FC5BC30-B084-4859-B2E5-B128736698DD}" destId="{A4F76A04-EC07-4484-8EF8-EDE88AB91775}" srcOrd="4" destOrd="0" presId="urn:microsoft.com/office/officeart/2005/8/layout/list1"/>
    <dgm:cxn modelId="{1399B532-5109-4A32-849C-80B3D1FEE2B5}" type="presParOf" srcId="{A4F76A04-EC07-4484-8EF8-EDE88AB91775}" destId="{4DF4EEDF-367C-4FE6-B737-AB2FEA399D1B}" srcOrd="0" destOrd="0" presId="urn:microsoft.com/office/officeart/2005/8/layout/list1"/>
    <dgm:cxn modelId="{77B63BDB-C68D-4C7F-AA40-F312164B310D}" type="presParOf" srcId="{A4F76A04-EC07-4484-8EF8-EDE88AB91775}" destId="{41B8DBDB-90C4-492B-883F-EF10CD32687C}" srcOrd="1" destOrd="0" presId="urn:microsoft.com/office/officeart/2005/8/layout/list1"/>
    <dgm:cxn modelId="{DE0E0EF4-7D04-4AE0-8D3A-23107EA42F06}" type="presParOf" srcId="{6FC5BC30-B084-4859-B2E5-B128736698DD}" destId="{A9CE11C8-D51D-4589-A80A-E899C79B4292}" srcOrd="5" destOrd="0" presId="urn:microsoft.com/office/officeart/2005/8/layout/list1"/>
    <dgm:cxn modelId="{F8F9932A-AF2E-4EAA-A426-534BF04A663D}" type="presParOf" srcId="{6FC5BC30-B084-4859-B2E5-B128736698DD}" destId="{432C6864-3E3B-499F-94FF-8FA7580E8A60}"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73A8AA-2EB8-4141-B057-51F175E236C1}">
      <dsp:nvSpPr>
        <dsp:cNvPr id="0" name=""/>
        <dsp:cNvSpPr/>
      </dsp:nvSpPr>
      <dsp:spPr>
        <a:xfrm>
          <a:off x="935" y="422359"/>
          <a:ext cx="3650009" cy="2190005"/>
        </a:xfrm>
        <a:prstGeom prst="rect">
          <a:avLst/>
        </a:prstGeom>
        <a:solidFill>
          <a:schemeClr val="accent6">
            <a:lumMod val="60000"/>
            <a:lumOff val="40000"/>
          </a:schemeClr>
        </a:solidFill>
        <a:ln w="19050" cap="rnd"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zh-TW" altLang="en-US" sz="2200" kern="1200" dirty="0" smtClean="0">
              <a:latin typeface="標楷體" panose="03000509000000000000" pitchFamily="65" charset="-120"/>
              <a:ea typeface="標楷體" panose="03000509000000000000" pitchFamily="65" charset="-120"/>
            </a:rPr>
            <a:t>考生僅得就學校集體報名或個別報名擇一辦理，如有</a:t>
          </a:r>
          <a:r>
            <a:rPr lang="zh-TW" altLang="en-US" sz="2200" b="1" kern="1200" dirty="0" smtClean="0">
              <a:solidFill>
                <a:srgbClr val="FF0000"/>
              </a:solidFill>
              <a:latin typeface="標楷體" panose="03000509000000000000" pitchFamily="65" charset="-120"/>
              <a:ea typeface="標楷體" panose="03000509000000000000" pitchFamily="65" charset="-120"/>
            </a:rPr>
            <a:t>重複報名概以學校集體報名所登錄之資料為準</a:t>
          </a:r>
          <a:r>
            <a:rPr lang="zh-TW" altLang="en-US" sz="2200" kern="1200" dirty="0" smtClean="0">
              <a:latin typeface="標楷體" panose="03000509000000000000" pitchFamily="65" charset="-120"/>
              <a:ea typeface="標楷體" panose="03000509000000000000" pitchFamily="65" charset="-120"/>
            </a:rPr>
            <a:t>，且不辦理退費。</a:t>
          </a:r>
          <a:endParaRPr lang="zh-TW" altLang="en-US" sz="2200" kern="1200" dirty="0">
            <a:latin typeface="標楷體" panose="03000509000000000000" pitchFamily="65" charset="-120"/>
            <a:ea typeface="標楷體" panose="03000509000000000000" pitchFamily="65" charset="-120"/>
          </a:endParaRPr>
        </a:p>
      </dsp:txBody>
      <dsp:txXfrm>
        <a:off x="935" y="422359"/>
        <a:ext cx="3650009" cy="2190005"/>
      </dsp:txXfrm>
    </dsp:sp>
    <dsp:sp modelId="{7B4BA56A-E19C-4866-A0A0-E8F68FB839B4}">
      <dsp:nvSpPr>
        <dsp:cNvPr id="0" name=""/>
        <dsp:cNvSpPr/>
      </dsp:nvSpPr>
      <dsp:spPr>
        <a:xfrm>
          <a:off x="4015946" y="422359"/>
          <a:ext cx="3650009" cy="2190005"/>
        </a:xfrm>
        <a:prstGeom prst="rect">
          <a:avLst/>
        </a:prstGeom>
        <a:solidFill>
          <a:schemeClr val="lt1"/>
        </a:solidFill>
        <a:ln w="19050" cap="rnd"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zh-TW" sz="2200" b="1" kern="1200" dirty="0" smtClean="0">
              <a:solidFill>
                <a:srgbClr val="3333FF"/>
              </a:solidFill>
              <a:latin typeface="標楷體" panose="03000509000000000000" pitchFamily="65" charset="-120"/>
              <a:ea typeface="標楷體" panose="03000509000000000000" pitchFamily="65" charset="-120"/>
            </a:rPr>
            <a:t>同時具有原住民、離島及願景計畫身分之考生</a:t>
          </a:r>
          <a:r>
            <a:rPr lang="zh-TW" sz="2200" kern="1200" dirty="0" smtClean="0">
              <a:latin typeface="標楷體" panose="03000509000000000000" pitchFamily="65" charset="-120"/>
              <a:ea typeface="標楷體" panose="03000509000000000000" pitchFamily="65" charset="-120"/>
            </a:rPr>
            <a:t>，須於報名時就「原住民生」、「離島生」或「願景計畫生」中</a:t>
          </a:r>
          <a:r>
            <a:rPr lang="zh-TW" sz="2200" b="1" kern="1200" dirty="0" smtClean="0">
              <a:solidFill>
                <a:srgbClr val="3333FF"/>
              </a:solidFill>
              <a:latin typeface="標楷體" panose="03000509000000000000" pitchFamily="65" charset="-120"/>
              <a:ea typeface="標楷體" panose="03000509000000000000" pitchFamily="65" charset="-120"/>
            </a:rPr>
            <a:t>擇一身分報名</a:t>
          </a:r>
          <a:r>
            <a:rPr lang="zh-TW" altLang="en-US" sz="2200" kern="1200" dirty="0" smtClean="0">
              <a:latin typeface="標楷體" panose="03000509000000000000" pitchFamily="65" charset="-120"/>
              <a:ea typeface="標楷體" panose="03000509000000000000" pitchFamily="65" charset="-120"/>
            </a:rPr>
            <a:t>，離島生須透過學校集體報名。</a:t>
          </a:r>
          <a:endParaRPr lang="en-US" altLang="zh-TW" sz="2200" kern="1200" dirty="0">
            <a:latin typeface="標楷體" panose="03000509000000000000" pitchFamily="65" charset="-120"/>
            <a:ea typeface="標楷體" panose="03000509000000000000" pitchFamily="65" charset="-120"/>
          </a:endParaRPr>
        </a:p>
      </dsp:txBody>
      <dsp:txXfrm>
        <a:off x="4015946" y="422359"/>
        <a:ext cx="3650009" cy="2190005"/>
      </dsp:txXfrm>
    </dsp:sp>
    <dsp:sp modelId="{4187496E-02FD-4D50-A545-3764475E84E3}">
      <dsp:nvSpPr>
        <dsp:cNvPr id="0" name=""/>
        <dsp:cNvSpPr/>
      </dsp:nvSpPr>
      <dsp:spPr>
        <a:xfrm>
          <a:off x="935" y="2977365"/>
          <a:ext cx="3650009" cy="2190005"/>
        </a:xfrm>
        <a:prstGeom prst="rect">
          <a:avLst/>
        </a:prstGeom>
        <a:solidFill>
          <a:schemeClr val="lt1"/>
        </a:solidFill>
        <a:ln w="19050" cap="rnd"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zh-TW" altLang="zh-TW" sz="2200" b="1" kern="1200" dirty="0" smtClean="0">
              <a:solidFill>
                <a:srgbClr val="FF0000"/>
              </a:solidFill>
              <a:latin typeface="標楷體" panose="03000509000000000000" pitchFamily="65" charset="-120"/>
              <a:ea typeface="標楷體" panose="03000509000000000000" pitchFamily="65" charset="-120"/>
            </a:rPr>
            <a:t>具</a:t>
          </a:r>
          <a:r>
            <a:rPr lang="zh-TW" altLang="en-US" sz="2200" b="1" kern="1200" dirty="0" smtClean="0">
              <a:solidFill>
                <a:srgbClr val="FF0000"/>
              </a:solidFill>
              <a:latin typeface="標楷體" panose="03000509000000000000" pitchFamily="65" charset="-120"/>
              <a:ea typeface="標楷體" panose="03000509000000000000" pitchFamily="65" charset="-120"/>
            </a:rPr>
            <a:t>外加名額</a:t>
          </a:r>
          <a:r>
            <a:rPr lang="zh-TW" altLang="zh-TW" sz="2200" b="1" kern="1200" dirty="0" smtClean="0">
              <a:solidFill>
                <a:srgbClr val="FF0000"/>
              </a:solidFill>
              <a:latin typeface="標楷體" panose="03000509000000000000" pitchFamily="65" charset="-120"/>
              <a:ea typeface="標楷體" panose="03000509000000000000" pitchFamily="65" charset="-120"/>
            </a:rPr>
            <a:t>身分考生</a:t>
          </a:r>
          <a:r>
            <a:rPr lang="zh-TW" altLang="en-US" sz="2200" b="1" kern="1200" dirty="0" smtClean="0">
              <a:solidFill>
                <a:srgbClr val="FF0000"/>
              </a:solidFill>
              <a:latin typeface="標楷體" panose="03000509000000000000" pitchFamily="65" charset="-120"/>
              <a:ea typeface="標楷體" panose="03000509000000000000" pitchFamily="65" charset="-120"/>
            </a:rPr>
            <a:t>（如原住民）</a:t>
          </a:r>
          <a:r>
            <a:rPr lang="zh-TW" altLang="zh-TW" sz="2200" b="1" kern="1200" dirty="0" smtClean="0">
              <a:solidFill>
                <a:srgbClr val="FF0000"/>
              </a:solidFill>
              <a:latin typeface="標楷體" panose="03000509000000000000" pitchFamily="65" charset="-120"/>
              <a:ea typeface="標楷體" panose="03000509000000000000" pitchFamily="65" charset="-120"/>
            </a:rPr>
            <a:t>請留意報名系統身分註記是否</a:t>
          </a:r>
          <a:r>
            <a:rPr lang="zh-TW" altLang="en-US" sz="2200" b="1" kern="1200" dirty="0" smtClean="0">
              <a:solidFill>
                <a:srgbClr val="FF0000"/>
              </a:solidFill>
              <a:latin typeface="標楷體" panose="03000509000000000000" pitchFamily="65" charset="-120"/>
              <a:ea typeface="標楷體" panose="03000509000000000000" pitchFamily="65" charset="-120"/>
            </a:rPr>
            <a:t>正確</a:t>
          </a:r>
          <a:r>
            <a:rPr lang="zh-TW" altLang="zh-TW" sz="2200" kern="1200" dirty="0" smtClean="0">
              <a:latin typeface="標楷體" panose="03000509000000000000" pitchFamily="65" charset="-120"/>
              <a:ea typeface="標楷體" panose="03000509000000000000" pitchFamily="65" charset="-120"/>
            </a:rPr>
            <a:t>，以免漏誤而影響學生升學權益</a:t>
          </a:r>
          <a:r>
            <a:rPr lang="zh-TW" altLang="en-US" sz="2200" kern="1200" dirty="0" smtClean="0">
              <a:latin typeface="標楷體" panose="03000509000000000000" pitchFamily="65" charset="-120"/>
              <a:ea typeface="標楷體" panose="03000509000000000000" pitchFamily="65" charset="-120"/>
            </a:rPr>
            <a:t>。</a:t>
          </a:r>
          <a:endParaRPr lang="en-US" altLang="zh-TW" sz="2200" kern="1200" dirty="0" smtClean="0">
            <a:latin typeface="標楷體" panose="03000509000000000000" pitchFamily="65" charset="-120"/>
            <a:ea typeface="標楷體" panose="03000509000000000000" pitchFamily="65" charset="-120"/>
          </a:endParaRPr>
        </a:p>
      </dsp:txBody>
      <dsp:txXfrm>
        <a:off x="935" y="2977365"/>
        <a:ext cx="3650009" cy="2190005"/>
      </dsp:txXfrm>
    </dsp:sp>
    <dsp:sp modelId="{38C363C8-AD2C-4EC4-8BE7-A679A71BFC33}">
      <dsp:nvSpPr>
        <dsp:cNvPr id="0" name=""/>
        <dsp:cNvSpPr/>
      </dsp:nvSpPr>
      <dsp:spPr>
        <a:xfrm>
          <a:off x="4015946" y="2977365"/>
          <a:ext cx="3650009" cy="2190005"/>
        </a:xfrm>
        <a:prstGeom prst="rect">
          <a:avLst/>
        </a:prstGeom>
        <a:solidFill>
          <a:srgbClr val="FFC000"/>
        </a:solidFill>
        <a:ln w="19050" cap="rnd"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zh-TW" altLang="en-US" sz="2200" kern="1200" dirty="0" smtClean="0">
              <a:latin typeface="標楷體" panose="03000509000000000000" pitchFamily="65" charset="-120"/>
              <a:ea typeface="標楷體" panose="03000509000000000000" pitchFamily="65" charset="-120"/>
            </a:rPr>
            <a:t>報名學測</a:t>
          </a:r>
          <a:r>
            <a:rPr lang="zh-TW" altLang="en-US" sz="2200" kern="1200" dirty="0" smtClean="0">
              <a:latin typeface="標楷體" panose="03000509000000000000" pitchFamily="65" charset="-120"/>
              <a:ea typeface="標楷體" panose="03000509000000000000" pitchFamily="65" charset="-120"/>
            </a:rPr>
            <a:t>或申請入學報名</a:t>
          </a:r>
          <a:r>
            <a:rPr lang="zh-TW" altLang="en-US" sz="2200" kern="1200" dirty="0" smtClean="0">
              <a:latin typeface="標楷體" panose="03000509000000000000" pitchFamily="65" charset="-120"/>
              <a:ea typeface="標楷體" panose="03000509000000000000" pitchFamily="65" charset="-120"/>
            </a:rPr>
            <a:t>時，</a:t>
          </a:r>
          <a:r>
            <a:rPr lang="zh-TW" altLang="en-US" sz="2200" b="1" kern="1200" dirty="0" smtClean="0">
              <a:solidFill>
                <a:srgbClr val="3333FF"/>
              </a:solidFill>
              <a:latin typeface="標楷體" panose="03000509000000000000" pitchFamily="65" charset="-120"/>
              <a:ea typeface="標楷體" panose="03000509000000000000" pitchFamily="65" charset="-120"/>
            </a:rPr>
            <a:t>應確認考生是否符合低收、中低收入戶資格</a:t>
          </a:r>
          <a:r>
            <a:rPr lang="zh-TW" altLang="en-US" sz="2200" kern="1200" dirty="0" smtClean="0">
              <a:latin typeface="標楷體" panose="03000509000000000000" pitchFamily="65" charset="-120"/>
              <a:ea typeface="標楷體" panose="03000509000000000000" pitchFamily="65" charset="-120"/>
            </a:rPr>
            <a:t>，避免考生參與第二階段甄試，扶弱優先錄取資格不符，影響錄取結果。</a:t>
          </a:r>
          <a:endParaRPr lang="en-US" altLang="zh-TW" sz="2200" kern="1200" dirty="0">
            <a:latin typeface="標楷體" panose="03000509000000000000" pitchFamily="65" charset="-120"/>
            <a:ea typeface="標楷體" panose="03000509000000000000" pitchFamily="65" charset="-120"/>
          </a:endParaRPr>
        </a:p>
      </dsp:txBody>
      <dsp:txXfrm>
        <a:off x="4015946" y="2977365"/>
        <a:ext cx="3650009" cy="21900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474867-A439-42F4-AB3C-6390D56CECD5}">
      <dsp:nvSpPr>
        <dsp:cNvPr id="0" name=""/>
        <dsp:cNvSpPr/>
      </dsp:nvSpPr>
      <dsp:spPr>
        <a:xfrm>
          <a:off x="0" y="10761"/>
          <a:ext cx="8064136" cy="644898"/>
        </a:xfrm>
        <a:prstGeom prst="roundRect">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kumimoji="0" lang="zh-TW" altLang="zh-TW" sz="2000" kern="1200" dirty="0" smtClean="0">
              <a:latin typeface="標楷體" pitchFamily="65" charset="-120"/>
              <a:ea typeface="標楷體" pitchFamily="65" charset="-120"/>
              <a:cs typeface="Times New Roman" pitchFamily="18" charset="0"/>
            </a:rPr>
            <a:t>大學得限制考生可申請該校之學系</a:t>
          </a:r>
          <a:r>
            <a:rPr kumimoji="0" lang="en-US" altLang="zh-TW" sz="2000" kern="1200" dirty="0" smtClean="0">
              <a:latin typeface="標楷體" pitchFamily="65" charset="-120"/>
              <a:ea typeface="標楷體" pitchFamily="65" charset="-120"/>
              <a:cs typeface="Times New Roman" pitchFamily="18" charset="0"/>
            </a:rPr>
            <a:t>(</a:t>
          </a:r>
          <a:r>
            <a:rPr kumimoji="0" lang="zh-TW" altLang="zh-TW" sz="2000" kern="1200" dirty="0" smtClean="0">
              <a:latin typeface="標楷體" pitchFamily="65" charset="-120"/>
              <a:ea typeface="標楷體" pitchFamily="65" charset="-120"/>
              <a:cs typeface="Times New Roman" pitchFamily="18" charset="0"/>
            </a:rPr>
            <a:t>組</a:t>
          </a:r>
          <a:r>
            <a:rPr kumimoji="0" lang="en-US" altLang="zh-TW" sz="2000" kern="1200" dirty="0" smtClean="0">
              <a:latin typeface="標楷體" pitchFamily="65" charset="-120"/>
              <a:ea typeface="標楷體" pitchFamily="65" charset="-120"/>
              <a:cs typeface="Times New Roman" pitchFamily="18" charset="0"/>
            </a:rPr>
            <a:t>)</a:t>
          </a:r>
          <a:r>
            <a:rPr kumimoji="0" lang="zh-TW" altLang="zh-TW" sz="2000" kern="1200" dirty="0" smtClean="0">
              <a:latin typeface="標楷體" pitchFamily="65" charset="-120"/>
              <a:ea typeface="標楷體" pitchFamily="65" charset="-120"/>
              <a:cs typeface="Times New Roman" pitchFamily="18" charset="0"/>
            </a:rPr>
            <a:t>數</a:t>
          </a:r>
          <a:endParaRPr lang="zh-TW" altLang="en-US" sz="2000" b="1" kern="1200" dirty="0">
            <a:latin typeface="微軟正黑體" panose="020B0604030504040204" pitchFamily="34" charset="-120"/>
            <a:ea typeface="微軟正黑體" panose="020B0604030504040204" pitchFamily="34" charset="-120"/>
            <a:cs typeface="Times New Roman" panose="02020603050405020304" pitchFamily="18" charset="0"/>
          </a:endParaRPr>
        </a:p>
      </dsp:txBody>
      <dsp:txXfrm>
        <a:off x="31481" y="42242"/>
        <a:ext cx="8001174" cy="581936"/>
      </dsp:txXfrm>
    </dsp:sp>
    <dsp:sp modelId="{2BC1CE2B-B044-4E55-A8EF-E7517B772C4C}">
      <dsp:nvSpPr>
        <dsp:cNvPr id="0" name=""/>
        <dsp:cNvSpPr/>
      </dsp:nvSpPr>
      <dsp:spPr>
        <a:xfrm>
          <a:off x="0" y="614826"/>
          <a:ext cx="8064136" cy="451787"/>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56036" tIns="22860" rIns="128016" bIns="22860" numCol="1" spcCol="1270" anchor="t" anchorCtr="0">
          <a:noAutofit/>
        </a:bodyPr>
        <a:lstStyle/>
        <a:p>
          <a:pPr marL="269875" lvl="1" indent="-269875" algn="l" defTabSz="800100">
            <a:lnSpc>
              <a:spcPct val="90000"/>
            </a:lnSpc>
            <a:spcBef>
              <a:spcPct val="0"/>
            </a:spcBef>
            <a:spcAft>
              <a:spcPct val="20000"/>
            </a:spcAft>
            <a:buChar char="••"/>
          </a:pPr>
          <a:r>
            <a:rPr kumimoji="0" lang="zh-TW" altLang="zh-TW" sz="1800" kern="1200" smtClean="0">
              <a:latin typeface="標楷體" pitchFamily="65" charset="-120"/>
              <a:ea typeface="標楷體" pitchFamily="65" charset="-120"/>
              <a:cs typeface="Times New Roman" pitchFamily="18" charset="0"/>
            </a:rPr>
            <a:t>詳見</a:t>
          </a:r>
          <a:r>
            <a:rPr kumimoji="0" lang="zh-TW" altLang="en-US" sz="1800" kern="1200" smtClean="0">
              <a:latin typeface="標楷體" pitchFamily="65" charset="-120"/>
              <a:ea typeface="標楷體" pitchFamily="65" charset="-120"/>
              <a:cs typeface="Times New Roman" pitchFamily="18" charset="0"/>
            </a:rPr>
            <a:t>報名系統中「各式檔案下載」之「各大學限填校系數一覽表</a:t>
          </a:r>
          <a:r>
            <a:rPr kumimoji="0" lang="zh-TW" altLang="zh-TW" sz="1800" kern="1200" smtClean="0">
              <a:latin typeface="標楷體" pitchFamily="65" charset="-120"/>
              <a:ea typeface="標楷體" pitchFamily="65" charset="-120"/>
              <a:cs typeface="Times New Roman" pitchFamily="18" charset="0"/>
            </a:rPr>
            <a:t>」</a:t>
          </a:r>
          <a:r>
            <a:rPr kumimoji="0" lang="zh-TW" altLang="en-US" sz="1800" kern="1200" smtClean="0">
              <a:latin typeface="標楷體" pitchFamily="65" charset="-120"/>
              <a:ea typeface="標楷體" pitchFamily="65" charset="-120"/>
              <a:cs typeface="Times New Roman" pitchFamily="18" charset="0"/>
            </a:rPr>
            <a:t>。</a:t>
          </a:r>
          <a:endParaRPr lang="zh-TW" altLang="en-US" sz="1800" b="1" kern="1200" dirty="0">
            <a:latin typeface="微軟正黑體" panose="020B0604030504040204" pitchFamily="34" charset="-120"/>
            <a:ea typeface="微軟正黑體" panose="020B0604030504040204" pitchFamily="34" charset="-120"/>
            <a:cs typeface="Times New Roman" panose="02020603050405020304" pitchFamily="18" charset="0"/>
          </a:endParaRPr>
        </a:p>
      </dsp:txBody>
      <dsp:txXfrm>
        <a:off x="0" y="614826"/>
        <a:ext cx="8064136" cy="451787"/>
      </dsp:txXfrm>
    </dsp:sp>
    <dsp:sp modelId="{1CB747CE-47BC-43F2-8C81-0580132C11C7}">
      <dsp:nvSpPr>
        <dsp:cNvPr id="0" name=""/>
        <dsp:cNvSpPr/>
      </dsp:nvSpPr>
      <dsp:spPr>
        <a:xfrm>
          <a:off x="0" y="1133985"/>
          <a:ext cx="8064136" cy="635195"/>
        </a:xfrm>
        <a:prstGeom prst="roundRect">
          <a:avLst/>
        </a:prstGeom>
        <a:solidFill>
          <a:schemeClr val="accent3">
            <a:hueOff val="1355300"/>
            <a:satOff val="50000"/>
            <a:lumOff val="-7353"/>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kumimoji="0" lang="zh-TW" altLang="en-US" sz="2000" kern="1200" dirty="0" smtClean="0">
              <a:latin typeface="標楷體" pitchFamily="65" charset="-120"/>
              <a:ea typeface="標楷體" pitchFamily="65" charset="-120"/>
              <a:cs typeface="Times New Roman" pitchFamily="18" charset="0"/>
            </a:rPr>
            <a:t>部分校系招生分組有</a:t>
          </a:r>
          <a:r>
            <a:rPr kumimoji="0" lang="zh-TW" altLang="en-US" sz="2000" b="1" kern="1200" dirty="0" smtClean="0">
              <a:latin typeface="標楷體" pitchFamily="65" charset="-120"/>
              <a:ea typeface="標楷體" pitchFamily="65" charset="-120"/>
              <a:cs typeface="Times New Roman" pitchFamily="18" charset="0"/>
            </a:rPr>
            <a:t>限填一組或特殊報名限制</a:t>
          </a:r>
          <a:endParaRPr kumimoji="0" lang="en-US" altLang="zh-TW" sz="2000" b="1" kern="1200" dirty="0">
            <a:latin typeface="標楷體" pitchFamily="65" charset="-120"/>
            <a:ea typeface="標楷體" pitchFamily="65" charset="-120"/>
            <a:cs typeface="Times New Roman" pitchFamily="18" charset="0"/>
          </a:endParaRPr>
        </a:p>
      </dsp:txBody>
      <dsp:txXfrm>
        <a:off x="31008" y="1164993"/>
        <a:ext cx="8002120" cy="573179"/>
      </dsp:txXfrm>
    </dsp:sp>
    <dsp:sp modelId="{CBFD32CB-CA97-405B-B5DB-B1E50A3CF5A9}">
      <dsp:nvSpPr>
        <dsp:cNvPr id="0" name=""/>
        <dsp:cNvSpPr/>
      </dsp:nvSpPr>
      <dsp:spPr>
        <a:xfrm>
          <a:off x="0" y="1861141"/>
          <a:ext cx="8064136" cy="1919336"/>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56036" tIns="22860" rIns="128016" bIns="22860" numCol="1" spcCol="1270" anchor="t" anchorCtr="0">
          <a:noAutofit/>
        </a:bodyPr>
        <a:lstStyle/>
        <a:p>
          <a:pPr marL="273050" marR="0" lvl="0" indent="-273050" algn="l" defTabSz="914400" eaLnBrk="1" fontAlgn="auto" latinLnBrk="0" hangingPunct="1">
            <a:lnSpc>
              <a:spcPct val="100000"/>
            </a:lnSpc>
            <a:spcBef>
              <a:spcPct val="0"/>
            </a:spcBef>
            <a:spcAft>
              <a:spcPts val="0"/>
            </a:spcAft>
            <a:buClrTx/>
            <a:buSzTx/>
            <a:buFontTx/>
            <a:buChar char="••"/>
            <a:tabLst/>
            <a:defRPr/>
          </a:pPr>
          <a:r>
            <a:rPr kumimoji="0" lang="zh-TW" altLang="zh-TW" sz="1800" b="1" kern="1200" dirty="0" smtClean="0">
              <a:solidFill>
                <a:srgbClr val="C00000"/>
              </a:solidFill>
              <a:latin typeface="Times New Roman" panose="02020603050405020304" pitchFamily="18" charset="0"/>
              <a:ea typeface="標楷體" pitchFamily="65" charset="-120"/>
              <a:cs typeface="Times New Roman" panose="02020603050405020304" pitchFamily="18" charset="0"/>
            </a:rPr>
            <a:t>詳見</a:t>
          </a:r>
          <a:r>
            <a:rPr kumimoji="0" lang="zh-TW" altLang="en-US" sz="1800" b="1" kern="1200" dirty="0" smtClean="0">
              <a:solidFill>
                <a:srgbClr val="C00000"/>
              </a:solidFill>
              <a:latin typeface="Times New Roman" panose="02020603050405020304" pitchFamily="18" charset="0"/>
              <a:ea typeface="標楷體" pitchFamily="65" charset="-120"/>
              <a:cs typeface="Times New Roman" panose="02020603050405020304" pitchFamily="18" charset="0"/>
            </a:rPr>
            <a:t>報名系統中「各式檔案下載」之「限填一組或特殊報名限制校系一覽表</a:t>
          </a:r>
          <a:r>
            <a:rPr kumimoji="0" lang="zh-TW" altLang="zh-TW" sz="1800" b="1" kern="1200" dirty="0" smtClean="0">
              <a:solidFill>
                <a:srgbClr val="C00000"/>
              </a:solidFill>
              <a:latin typeface="Times New Roman" panose="02020603050405020304" pitchFamily="18" charset="0"/>
              <a:ea typeface="標楷體" pitchFamily="65" charset="-120"/>
              <a:cs typeface="Times New Roman" panose="02020603050405020304" pitchFamily="18" charset="0"/>
            </a:rPr>
            <a:t>」</a:t>
          </a:r>
          <a:r>
            <a:rPr kumimoji="0" lang="zh-TW" altLang="en-US" sz="1800" kern="1200" dirty="0" smtClean="0">
              <a:latin typeface="Times New Roman" panose="02020603050405020304" pitchFamily="18" charset="0"/>
              <a:ea typeface="標楷體" pitchFamily="65" charset="-120"/>
              <a:cs typeface="Times New Roman" panose="02020603050405020304" pitchFamily="18" charset="0"/>
            </a:rPr>
            <a:t>。舉例說明：</a:t>
          </a:r>
          <a:endParaRPr kumimoji="0" lang="en-US" altLang="zh-TW" sz="1800" kern="1200" dirty="0">
            <a:latin typeface="Times New Roman" panose="02020603050405020304" pitchFamily="18" charset="0"/>
            <a:ea typeface="標楷體" pitchFamily="65" charset="-120"/>
            <a:cs typeface="Times New Roman" panose="02020603050405020304" pitchFamily="18" charset="0"/>
          </a:endParaRPr>
        </a:p>
        <a:p>
          <a:pPr marL="269875" lvl="1" indent="-269875" algn="l" defTabSz="800100">
            <a:lnSpc>
              <a:spcPct val="90000"/>
            </a:lnSpc>
            <a:spcBef>
              <a:spcPct val="0"/>
            </a:spcBef>
            <a:spcAft>
              <a:spcPct val="20000"/>
            </a:spcAft>
            <a:buChar char="••"/>
          </a:pPr>
          <a:r>
            <a:rPr kumimoji="0" lang="zh-TW" altLang="en-US" sz="1800" kern="1200" dirty="0" smtClean="0">
              <a:latin typeface="Times New Roman" panose="02020603050405020304" pitchFamily="18" charset="0"/>
              <a:ea typeface="標楷體" pitchFamily="65" charset="-120"/>
              <a:cs typeface="Times New Roman" panose="02020603050405020304" pitchFamily="18" charset="0"/>
            </a:rPr>
            <a:t>中正大學法律學系法學組、法律學系法制組，限填一組報名。</a:t>
          </a:r>
          <a:endParaRPr kumimoji="0" lang="en-US" altLang="zh-TW" sz="1800" kern="1200" dirty="0">
            <a:latin typeface="Times New Roman" panose="02020603050405020304" pitchFamily="18" charset="0"/>
            <a:ea typeface="標楷體" pitchFamily="65" charset="-120"/>
            <a:cs typeface="Times New Roman" panose="02020603050405020304" pitchFamily="18" charset="0"/>
          </a:endParaRPr>
        </a:p>
        <a:p>
          <a:pPr marL="269875" lvl="1" indent="-269875" algn="l" defTabSz="800100">
            <a:lnSpc>
              <a:spcPct val="90000"/>
            </a:lnSpc>
            <a:spcBef>
              <a:spcPct val="0"/>
            </a:spcBef>
            <a:spcAft>
              <a:spcPct val="20000"/>
            </a:spcAft>
            <a:buChar char="••"/>
          </a:pPr>
          <a:r>
            <a:rPr kumimoji="0" lang="zh-TW" altLang="en-US" sz="1800" kern="1200" dirty="0" smtClean="0">
              <a:latin typeface="Times New Roman" panose="02020603050405020304" pitchFamily="18" charset="0"/>
              <a:ea typeface="標楷體" pitchFamily="65" charset="-120"/>
              <a:cs typeface="Times New Roman" panose="02020603050405020304" pitchFamily="18" charset="0"/>
            </a:rPr>
            <a:t>東吳大學社會工作學系</a:t>
          </a:r>
          <a:r>
            <a:rPr kumimoji="0" lang="en-US" altLang="zh-TW" sz="1800" kern="1200" dirty="0" smtClean="0">
              <a:latin typeface="Times New Roman" panose="02020603050405020304" pitchFamily="18" charset="0"/>
              <a:ea typeface="標楷體" pitchFamily="65" charset="-120"/>
              <a:cs typeface="Times New Roman" panose="02020603050405020304" pitchFamily="18" charset="0"/>
            </a:rPr>
            <a:t>(</a:t>
          </a:r>
          <a:r>
            <a:rPr kumimoji="0" lang="zh-TW" altLang="en-US" sz="1800" kern="1200" dirty="0" smtClean="0">
              <a:latin typeface="Times New Roman" panose="02020603050405020304" pitchFamily="18" charset="0"/>
              <a:ea typeface="標楷體" pitchFamily="65" charset="-120"/>
              <a:cs typeface="Times New Roman" panose="02020603050405020304" pitchFamily="18" charset="0"/>
            </a:rPr>
            <a:t>連江公費生</a:t>
          </a:r>
          <a:r>
            <a:rPr kumimoji="0" lang="en-US" altLang="zh-TW" sz="1800" kern="1200" dirty="0" smtClean="0">
              <a:latin typeface="Times New Roman" panose="02020603050405020304" pitchFamily="18" charset="0"/>
              <a:ea typeface="標楷體" pitchFamily="65" charset="-120"/>
              <a:cs typeface="Times New Roman" panose="02020603050405020304" pitchFamily="18" charset="0"/>
            </a:rPr>
            <a:t>)</a:t>
          </a:r>
          <a:r>
            <a:rPr kumimoji="0" lang="zh-TW" altLang="en-US" sz="1800" kern="1200" dirty="0" smtClean="0">
              <a:latin typeface="Times New Roman" panose="02020603050405020304" pitchFamily="18" charset="0"/>
              <a:ea typeface="標楷體" pitchFamily="65" charset="-120"/>
              <a:cs typeface="Times New Roman" panose="02020603050405020304" pitchFamily="18" charset="0"/>
            </a:rPr>
            <a:t>、臺北大學社會工作學系</a:t>
          </a:r>
          <a:r>
            <a:rPr kumimoji="0" lang="en-US" altLang="zh-TW" sz="1800" kern="1200" dirty="0" smtClean="0">
              <a:latin typeface="Times New Roman" panose="02020603050405020304" pitchFamily="18" charset="0"/>
              <a:ea typeface="標楷體" pitchFamily="65" charset="-120"/>
              <a:cs typeface="Times New Roman" panose="02020603050405020304" pitchFamily="18" charset="0"/>
            </a:rPr>
            <a:t>(</a:t>
          </a:r>
          <a:r>
            <a:rPr kumimoji="0" lang="zh-TW" altLang="en-US" sz="1800" kern="1200" dirty="0" smtClean="0">
              <a:latin typeface="Times New Roman" panose="02020603050405020304" pitchFamily="18" charset="0"/>
              <a:ea typeface="標楷體" pitchFamily="65" charset="-120"/>
              <a:cs typeface="Times New Roman" panose="02020603050405020304" pitchFamily="18" charset="0"/>
            </a:rPr>
            <a:t>連江公費生</a:t>
          </a:r>
          <a:r>
            <a:rPr kumimoji="0" lang="en-US" altLang="zh-TW" sz="1800" kern="1200" dirty="0" smtClean="0">
              <a:latin typeface="Times New Roman" panose="02020603050405020304" pitchFamily="18" charset="0"/>
              <a:ea typeface="標楷體" pitchFamily="65" charset="-120"/>
              <a:cs typeface="Times New Roman" panose="02020603050405020304" pitchFamily="18" charset="0"/>
            </a:rPr>
            <a:t>)</a:t>
          </a:r>
          <a:r>
            <a:rPr kumimoji="0" lang="zh-TW" altLang="en-US" sz="1800" kern="1200" dirty="0" smtClean="0">
              <a:latin typeface="Times New Roman" panose="02020603050405020304" pitchFamily="18" charset="0"/>
              <a:ea typeface="標楷體" pitchFamily="65" charset="-120"/>
              <a:cs typeface="Times New Roman" panose="02020603050405020304" pitchFamily="18" charset="0"/>
            </a:rPr>
            <a:t>，限衛生福利部審定符合申請資格之學生報名。</a:t>
          </a:r>
          <a:endParaRPr kumimoji="0" lang="en-US" altLang="zh-TW" sz="1800" kern="1200" dirty="0">
            <a:latin typeface="Times New Roman" panose="02020603050405020304" pitchFamily="18" charset="0"/>
            <a:ea typeface="標楷體" pitchFamily="65" charset="-120"/>
            <a:cs typeface="Times New Roman" panose="02020603050405020304" pitchFamily="18" charset="0"/>
          </a:endParaRPr>
        </a:p>
        <a:p>
          <a:pPr marL="269875" lvl="1" indent="-269875" algn="l" defTabSz="800100">
            <a:lnSpc>
              <a:spcPct val="90000"/>
            </a:lnSpc>
            <a:spcBef>
              <a:spcPct val="0"/>
            </a:spcBef>
            <a:spcAft>
              <a:spcPct val="20000"/>
            </a:spcAft>
            <a:buChar char="••"/>
          </a:pPr>
          <a:r>
            <a:rPr kumimoji="0" lang="zh-TW" altLang="en-US" sz="1800" kern="1200" dirty="0" smtClean="0">
              <a:latin typeface="Times New Roman" panose="02020603050405020304" pitchFamily="18" charset="0"/>
              <a:ea typeface="標楷體" pitchFamily="65" charset="-120"/>
              <a:cs typeface="Times New Roman" panose="02020603050405020304" pitchFamily="18" charset="0"/>
            </a:rPr>
            <a:t>高雄大學、金門大學</a:t>
          </a:r>
          <a:r>
            <a:rPr kumimoji="0" lang="en-US" altLang="zh-TW" sz="1800" kern="1200" dirty="0" smtClean="0">
              <a:latin typeface="Times New Roman" panose="02020603050405020304" pitchFamily="18" charset="0"/>
              <a:ea typeface="標楷體" pitchFamily="65" charset="-120"/>
              <a:cs typeface="Times New Roman" panose="02020603050405020304" pitchFamily="18" charset="0"/>
            </a:rPr>
            <a:t>2</a:t>
          </a:r>
          <a:r>
            <a:rPr kumimoji="0" lang="zh-TW" altLang="en-US" sz="1800" kern="1200" dirty="0" smtClean="0">
              <a:latin typeface="Times New Roman" panose="02020603050405020304" pitchFamily="18" charset="0"/>
              <a:ea typeface="標楷體" pitchFamily="65" charset="-120"/>
              <a:cs typeface="Times New Roman" panose="02020603050405020304" pitchFamily="18" charset="0"/>
            </a:rPr>
            <a:t>校願景組，限</a:t>
          </a:r>
          <a:r>
            <a:rPr kumimoji="0" lang="zh-TW" sz="1800" kern="1200" dirty="0" smtClean="0">
              <a:latin typeface="Times New Roman" panose="02020603050405020304" pitchFamily="18" charset="0"/>
              <a:ea typeface="標楷體" pitchFamily="65" charset="-120"/>
              <a:cs typeface="Times New Roman" panose="02020603050405020304" pitchFamily="18" charset="0"/>
            </a:rPr>
            <a:t>願景計畫生身分報名</a:t>
          </a:r>
          <a:r>
            <a:rPr kumimoji="0" lang="zh-TW" altLang="en-US" sz="1800" kern="1200" dirty="0" smtClean="0">
              <a:latin typeface="Times New Roman" panose="02020603050405020304" pitchFamily="18" charset="0"/>
              <a:ea typeface="標楷體" pitchFamily="65" charset="-120"/>
              <a:cs typeface="Times New Roman" panose="02020603050405020304" pitchFamily="18" charset="0"/>
            </a:rPr>
            <a:t>。</a:t>
          </a:r>
          <a:endParaRPr kumimoji="0" lang="en-US" altLang="zh-TW" sz="1800" kern="1200" dirty="0">
            <a:latin typeface="Times New Roman" panose="02020603050405020304" pitchFamily="18" charset="0"/>
            <a:ea typeface="標楷體" pitchFamily="65" charset="-120"/>
            <a:cs typeface="Times New Roman" panose="02020603050405020304" pitchFamily="18" charset="0"/>
          </a:endParaRPr>
        </a:p>
      </dsp:txBody>
      <dsp:txXfrm>
        <a:off x="0" y="1861141"/>
        <a:ext cx="8064136" cy="1919336"/>
      </dsp:txXfrm>
    </dsp:sp>
    <dsp:sp modelId="{45F0CECB-260A-4D53-8DFE-A8D62E21DC82}">
      <dsp:nvSpPr>
        <dsp:cNvPr id="0" name=""/>
        <dsp:cNvSpPr/>
      </dsp:nvSpPr>
      <dsp:spPr>
        <a:xfrm>
          <a:off x="0" y="3668388"/>
          <a:ext cx="8064136" cy="638862"/>
        </a:xfrm>
        <a:prstGeom prst="roundRect">
          <a:avLst/>
        </a:prstGeom>
        <a:solidFill>
          <a:schemeClr val="accent3">
            <a:hueOff val="2710599"/>
            <a:satOff val="100000"/>
            <a:lumOff val="-14706"/>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kumimoji="0" lang="zh-TW" altLang="zh-TW" sz="2000" kern="1200" dirty="0" smtClean="0">
              <a:latin typeface="Times New Roman" panose="02020603050405020304" pitchFamily="18" charset="0"/>
              <a:ea typeface="標楷體" pitchFamily="65" charset="-120"/>
              <a:cs typeface="Times New Roman" panose="02020603050405020304" pitchFamily="18" charset="0"/>
            </a:rPr>
            <a:t>大學程式設計先修檢測</a:t>
          </a:r>
          <a:r>
            <a:rPr kumimoji="0" lang="en-US" altLang="zh-TW" sz="2000" kern="1200" dirty="0" smtClean="0">
              <a:latin typeface="Times New Roman" panose="02020603050405020304" pitchFamily="18" charset="0"/>
              <a:ea typeface="標楷體" pitchFamily="65" charset="-120"/>
              <a:cs typeface="Times New Roman" panose="02020603050405020304" pitchFamily="18" charset="0"/>
            </a:rPr>
            <a:t>(</a:t>
          </a:r>
          <a:r>
            <a:rPr kumimoji="0" lang="en-US" altLang="zh-TW" sz="2000" kern="1200" dirty="0" smtClean="0">
              <a:latin typeface="標楷體" pitchFamily="65" charset="-120"/>
              <a:ea typeface="標楷體" pitchFamily="65" charset="-120"/>
              <a:cs typeface="Times New Roman" pitchFamily="18" charset="0"/>
            </a:rPr>
            <a:t>APCS)</a:t>
          </a:r>
          <a:r>
            <a:rPr kumimoji="0" lang="zh-TW" altLang="zh-TW" sz="2000" kern="1200" dirty="0" smtClean="0">
              <a:latin typeface="標楷體" pitchFamily="65" charset="-120"/>
              <a:ea typeface="標楷體" pitchFamily="65" charset="-120"/>
              <a:cs typeface="Times New Roman" pitchFamily="18" charset="0"/>
            </a:rPr>
            <a:t>納入</a:t>
          </a:r>
          <a:r>
            <a:rPr kumimoji="0" lang="zh-TW" altLang="en-US" sz="2000" kern="1200" dirty="0" smtClean="0">
              <a:latin typeface="標楷體" pitchFamily="65" charset="-120"/>
              <a:ea typeface="標楷體" pitchFamily="65" charset="-120"/>
              <a:cs typeface="Times New Roman" pitchFamily="18" charset="0"/>
            </a:rPr>
            <a:t>個人申請第</a:t>
          </a:r>
          <a:r>
            <a:rPr kumimoji="0" lang="zh-TW" altLang="zh-TW" sz="2000" kern="1200" dirty="0" smtClean="0">
              <a:latin typeface="標楷體" pitchFamily="65" charset="-120"/>
              <a:ea typeface="標楷體" pitchFamily="65" charset="-120"/>
              <a:cs typeface="Times New Roman" pitchFamily="18" charset="0"/>
            </a:rPr>
            <a:t>一階段檢定、篩選項目</a:t>
          </a:r>
          <a:endParaRPr kumimoji="0" lang="en-US" altLang="zh-TW" sz="2000" kern="1200" dirty="0">
            <a:latin typeface="標楷體" pitchFamily="65" charset="-120"/>
            <a:ea typeface="標楷體" pitchFamily="65" charset="-120"/>
            <a:cs typeface="Times New Roman" pitchFamily="18" charset="0"/>
          </a:endParaRPr>
        </a:p>
      </dsp:txBody>
      <dsp:txXfrm>
        <a:off x="31187" y="3699575"/>
        <a:ext cx="8001762" cy="576488"/>
      </dsp:txXfrm>
    </dsp:sp>
    <dsp:sp modelId="{435429A4-774A-4ECD-89B5-CA78765C9B5A}">
      <dsp:nvSpPr>
        <dsp:cNvPr id="0" name=""/>
        <dsp:cNvSpPr/>
      </dsp:nvSpPr>
      <dsp:spPr>
        <a:xfrm>
          <a:off x="0" y="4356121"/>
          <a:ext cx="8064136" cy="1507994"/>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56036" tIns="22860" rIns="128016" bIns="22860" numCol="1" spcCol="1270" anchor="t" anchorCtr="0">
          <a:noAutofit/>
        </a:bodyPr>
        <a:lstStyle/>
        <a:p>
          <a:pPr marL="269875" marR="0" lvl="1" indent="-269875" algn="l" defTabSz="914400" eaLnBrk="1" fontAlgn="auto" latinLnBrk="0" hangingPunct="1">
            <a:lnSpc>
              <a:spcPct val="100000"/>
            </a:lnSpc>
            <a:spcBef>
              <a:spcPct val="0"/>
            </a:spcBef>
            <a:spcAft>
              <a:spcPts val="0"/>
            </a:spcAft>
            <a:buClrTx/>
            <a:buSzTx/>
            <a:buFontTx/>
            <a:buChar char="••"/>
            <a:tabLst/>
            <a:defRPr/>
          </a:pPr>
          <a:r>
            <a:rPr kumimoji="0" lang="zh-TW" altLang="zh-TW" sz="1800" kern="1200" dirty="0" smtClean="0">
              <a:latin typeface="Times New Roman" panose="02020603050405020304" pitchFamily="18" charset="0"/>
              <a:ea typeface="標楷體" pitchFamily="65" charset="-120"/>
              <a:cs typeface="Times New Roman" panose="02020603050405020304" pitchFamily="18" charset="0"/>
            </a:rPr>
            <a:t>詳見</a:t>
          </a:r>
          <a:r>
            <a:rPr kumimoji="0" lang="zh-TW" altLang="en-US" sz="1800" kern="1200" dirty="0" smtClean="0">
              <a:latin typeface="Times New Roman" panose="02020603050405020304" pitchFamily="18" charset="0"/>
              <a:ea typeface="標楷體" pitchFamily="65" charset="-120"/>
              <a:cs typeface="Times New Roman" panose="02020603050405020304" pitchFamily="18" charset="0"/>
            </a:rPr>
            <a:t>簡章「貳、分則」中「庚、試辦檢定、倍率篩選</a:t>
          </a:r>
          <a:r>
            <a:rPr kumimoji="0" lang="en-US" altLang="zh-TW" sz="1800" kern="1200" dirty="0" smtClean="0">
              <a:latin typeface="Times New Roman" panose="02020603050405020304" pitchFamily="18" charset="0"/>
              <a:ea typeface="標楷體" pitchFamily="65" charset="-120"/>
              <a:cs typeface="Times New Roman" panose="02020603050405020304" pitchFamily="18" charset="0"/>
            </a:rPr>
            <a:t>APCS</a:t>
          </a:r>
          <a:r>
            <a:rPr kumimoji="0" lang="zh-TW" altLang="en-US" sz="1800" kern="1200" dirty="0" smtClean="0">
              <a:latin typeface="Times New Roman" panose="02020603050405020304" pitchFamily="18" charset="0"/>
              <a:ea typeface="標楷體" pitchFamily="65" charset="-120"/>
              <a:cs typeface="Times New Roman" panose="02020603050405020304" pitchFamily="18" charset="0"/>
            </a:rPr>
            <a:t>校系一覽表」。</a:t>
          </a:r>
          <a:endParaRPr kumimoji="0" lang="en-US" altLang="zh-TW" sz="1800" kern="1200" dirty="0">
            <a:latin typeface="Times New Roman" panose="02020603050405020304" pitchFamily="18" charset="0"/>
            <a:ea typeface="標楷體" pitchFamily="65" charset="-120"/>
            <a:cs typeface="Times New Roman" panose="02020603050405020304" pitchFamily="18" charset="0"/>
          </a:endParaRPr>
        </a:p>
        <a:p>
          <a:pPr marL="269875" lvl="1" indent="-269875" algn="l" defTabSz="800100">
            <a:lnSpc>
              <a:spcPct val="90000"/>
            </a:lnSpc>
            <a:spcBef>
              <a:spcPct val="0"/>
            </a:spcBef>
            <a:spcAft>
              <a:spcPct val="20000"/>
            </a:spcAft>
            <a:buChar char="••"/>
          </a:pPr>
          <a:r>
            <a:rPr kumimoji="0" lang="zh-TW" altLang="en-US" sz="1800" b="1" kern="1200" dirty="0" smtClean="0">
              <a:latin typeface="Times New Roman" panose="02020603050405020304" pitchFamily="18" charset="0"/>
              <a:ea typeface="標楷體" pitchFamily="65" charset="-120"/>
              <a:cs typeface="Times New Roman" panose="02020603050405020304" pitchFamily="18" charset="0"/>
            </a:rPr>
            <a:t>考生如欲申請有檢定、倍率篩選</a:t>
          </a:r>
          <a:r>
            <a:rPr kumimoji="0" lang="en-US" altLang="zh-TW" sz="1800" b="1" kern="1200" dirty="0" smtClean="0">
              <a:latin typeface="Times New Roman" panose="02020603050405020304" pitchFamily="18" charset="0"/>
              <a:ea typeface="標楷體" pitchFamily="65" charset="-120"/>
              <a:cs typeface="Times New Roman" panose="02020603050405020304" pitchFamily="18" charset="0"/>
            </a:rPr>
            <a:t>APCS</a:t>
          </a:r>
          <a:r>
            <a:rPr kumimoji="0" lang="zh-TW" altLang="en-US" sz="1800" b="1" kern="1200" dirty="0" smtClean="0">
              <a:latin typeface="Times New Roman" panose="02020603050405020304" pitchFamily="18" charset="0"/>
              <a:ea typeface="標楷體" pitchFamily="65" charset="-120"/>
              <a:cs typeface="Times New Roman" panose="02020603050405020304" pitchFamily="18" charset="0"/>
            </a:rPr>
            <a:t>之校系，需另參加</a:t>
          </a:r>
          <a:r>
            <a:rPr kumimoji="0" lang="en-US" altLang="zh-TW" sz="1800" b="1" kern="1200" dirty="0" smtClean="0">
              <a:latin typeface="Times New Roman" panose="02020603050405020304" pitchFamily="18" charset="0"/>
              <a:ea typeface="標楷體" pitchFamily="65" charset="-120"/>
              <a:cs typeface="Times New Roman" panose="02020603050405020304" pitchFamily="18" charset="0"/>
            </a:rPr>
            <a:t>APCS</a:t>
          </a:r>
          <a:r>
            <a:rPr kumimoji="0" lang="zh-TW" altLang="en-US" sz="1800" b="1" kern="1200" dirty="0" smtClean="0">
              <a:latin typeface="Times New Roman" panose="02020603050405020304" pitchFamily="18" charset="0"/>
              <a:ea typeface="標楷體" pitchFamily="65" charset="-120"/>
              <a:cs typeface="Times New Roman" panose="02020603050405020304" pitchFamily="18" charset="0"/>
            </a:rPr>
            <a:t>檢測。</a:t>
          </a:r>
          <a:endParaRPr kumimoji="0" lang="en-US" altLang="zh-TW" sz="1800" kern="1200" dirty="0">
            <a:latin typeface="Times New Roman" panose="02020603050405020304" pitchFamily="18" charset="0"/>
            <a:ea typeface="標楷體" pitchFamily="65" charset="-120"/>
            <a:cs typeface="Times New Roman" panose="02020603050405020304" pitchFamily="18" charset="0"/>
          </a:endParaRPr>
        </a:p>
        <a:p>
          <a:pPr marL="269875" lvl="1" indent="-269875" algn="l" defTabSz="800100">
            <a:lnSpc>
              <a:spcPct val="90000"/>
            </a:lnSpc>
            <a:spcBef>
              <a:spcPct val="0"/>
            </a:spcBef>
            <a:spcAft>
              <a:spcPct val="20000"/>
            </a:spcAft>
            <a:buChar char="••"/>
          </a:pPr>
          <a:r>
            <a:rPr kumimoji="0" lang="zh-TW" altLang="en-US" sz="1800" kern="1200" dirty="0" smtClean="0">
              <a:latin typeface="Times New Roman" panose="02020603050405020304" pitchFamily="18" charset="0"/>
              <a:ea typeface="標楷體" pitchFamily="65" charset="-120"/>
              <a:cs typeface="Times New Roman" panose="02020603050405020304" pitchFamily="18" charset="0"/>
            </a:rPr>
            <a:t>可透過報名系統中「列印各式報表」之「</a:t>
          </a:r>
          <a:r>
            <a:rPr kumimoji="0" lang="zh-TW" altLang="zh-TW" sz="1800" kern="1200" dirty="0" smtClean="0">
              <a:latin typeface="Times New Roman" panose="02020603050405020304" pitchFamily="18" charset="0"/>
              <a:ea typeface="標楷體" pitchFamily="65" charset="-120"/>
              <a:cs typeface="Times New Roman" panose="02020603050405020304" pitchFamily="18" charset="0"/>
            </a:rPr>
            <a:t>報名</a:t>
          </a:r>
          <a:r>
            <a:rPr kumimoji="0" lang="en-US" altLang="zh-TW" sz="1800" kern="1200" dirty="0" smtClean="0">
              <a:latin typeface="Times New Roman" panose="02020603050405020304" pitchFamily="18" charset="0"/>
              <a:ea typeface="標楷體" pitchFamily="65" charset="-120"/>
              <a:cs typeface="Times New Roman" panose="02020603050405020304" pitchFamily="18" charset="0"/>
            </a:rPr>
            <a:t>APCS</a:t>
          </a:r>
          <a:r>
            <a:rPr kumimoji="0" lang="zh-TW" altLang="zh-TW" sz="1800" kern="1200" dirty="0" smtClean="0">
              <a:latin typeface="Times New Roman" panose="02020603050405020304" pitchFamily="18" charset="0"/>
              <a:ea typeface="標楷體" pitchFamily="65" charset="-120"/>
              <a:cs typeface="Times New Roman" panose="02020603050405020304" pitchFamily="18" charset="0"/>
            </a:rPr>
            <a:t>組考生清單</a:t>
          </a:r>
          <a:r>
            <a:rPr kumimoji="0" lang="zh-TW" altLang="en-US" sz="1800" kern="1200" dirty="0" smtClean="0">
              <a:latin typeface="Times New Roman" panose="02020603050405020304" pitchFamily="18" charset="0"/>
              <a:ea typeface="標楷體" pitchFamily="65" charset="-120"/>
              <a:cs typeface="Times New Roman" panose="02020603050405020304" pitchFamily="18" charset="0"/>
            </a:rPr>
            <a:t>」，</a:t>
          </a:r>
          <a:r>
            <a:rPr kumimoji="0" lang="zh-TW" altLang="zh-TW" sz="1800" kern="1200" dirty="0" smtClean="0">
              <a:latin typeface="Times New Roman" panose="02020603050405020304" pitchFamily="18" charset="0"/>
              <a:ea typeface="標楷體" pitchFamily="65" charset="-120"/>
              <a:cs typeface="Times New Roman" panose="02020603050405020304" pitchFamily="18" charset="0"/>
            </a:rPr>
            <a:t>提醒無</a:t>
          </a:r>
          <a:r>
            <a:rPr kumimoji="0" lang="en-US" altLang="zh-TW" sz="1800" kern="1200" dirty="0" smtClean="0">
              <a:latin typeface="Times New Roman" panose="02020603050405020304" pitchFamily="18" charset="0"/>
              <a:ea typeface="標楷體" pitchFamily="65" charset="-120"/>
              <a:cs typeface="Times New Roman" panose="02020603050405020304" pitchFamily="18" charset="0"/>
            </a:rPr>
            <a:t>APCS</a:t>
          </a:r>
          <a:r>
            <a:rPr kumimoji="0" lang="zh-TW" altLang="zh-TW" sz="1800" kern="1200" dirty="0" smtClean="0">
              <a:latin typeface="Times New Roman" panose="02020603050405020304" pitchFamily="18" charset="0"/>
              <a:ea typeface="標楷體" pitchFamily="65" charset="-120"/>
              <a:cs typeface="Times New Roman" panose="02020603050405020304" pitchFamily="18" charset="0"/>
            </a:rPr>
            <a:t>成績，或未符合報名校系所設檢定</a:t>
          </a:r>
          <a:r>
            <a:rPr kumimoji="0" lang="zh-TW" altLang="en-US" sz="1800" kern="1200" dirty="0" smtClean="0">
              <a:latin typeface="Times New Roman" panose="02020603050405020304" pitchFamily="18" charset="0"/>
              <a:ea typeface="標楷體" pitchFamily="65" charset="-120"/>
              <a:cs typeface="Times New Roman" panose="02020603050405020304" pitchFamily="18" charset="0"/>
            </a:rPr>
            <a:t>之學生</a:t>
          </a:r>
          <a:r>
            <a:rPr kumimoji="0" lang="zh-TW" altLang="zh-TW" sz="1800" kern="1200" dirty="0" smtClean="0">
              <a:latin typeface="Times New Roman" panose="02020603050405020304" pitchFamily="18" charset="0"/>
              <a:ea typeface="標楷體" pitchFamily="65" charset="-120"/>
              <a:cs typeface="Times New Roman" panose="02020603050405020304" pitchFamily="18" charset="0"/>
            </a:rPr>
            <a:t>，勿報名</a:t>
          </a:r>
          <a:r>
            <a:rPr kumimoji="0" lang="en-US" altLang="zh-TW" sz="1800" kern="1200" dirty="0" smtClean="0">
              <a:latin typeface="Times New Roman" panose="02020603050405020304" pitchFamily="18" charset="0"/>
              <a:ea typeface="標楷體" pitchFamily="65" charset="-120"/>
              <a:cs typeface="Times New Roman" panose="02020603050405020304" pitchFamily="18" charset="0"/>
            </a:rPr>
            <a:t>APCS</a:t>
          </a:r>
          <a:r>
            <a:rPr kumimoji="0" lang="zh-TW" altLang="zh-TW" sz="1800" kern="1200" dirty="0" smtClean="0">
              <a:latin typeface="Times New Roman" panose="02020603050405020304" pitchFamily="18" charset="0"/>
              <a:ea typeface="標楷體" pitchFamily="65" charset="-120"/>
              <a:cs typeface="Times New Roman" panose="02020603050405020304" pitchFamily="18" charset="0"/>
            </a:rPr>
            <a:t>組校系。</a:t>
          </a:r>
          <a:endParaRPr kumimoji="0" lang="en-US" altLang="zh-TW" sz="1800" kern="1200" dirty="0">
            <a:latin typeface="Times New Roman" panose="02020603050405020304" pitchFamily="18" charset="0"/>
            <a:ea typeface="標楷體" pitchFamily="65" charset="-120"/>
            <a:cs typeface="Times New Roman" panose="02020603050405020304" pitchFamily="18" charset="0"/>
          </a:endParaRPr>
        </a:p>
        <a:p>
          <a:pPr marL="269875" lvl="1" indent="-269875" algn="l" defTabSz="800100">
            <a:lnSpc>
              <a:spcPct val="90000"/>
            </a:lnSpc>
            <a:spcBef>
              <a:spcPct val="0"/>
            </a:spcBef>
            <a:spcAft>
              <a:spcPct val="20000"/>
            </a:spcAft>
            <a:buChar char="••"/>
            <a:tabLst>
              <a:tab pos="0" algn="l"/>
            </a:tabLst>
          </a:pPr>
          <a:endParaRPr kumimoji="0" lang="en-US" altLang="zh-TW" sz="1800" kern="1200" dirty="0">
            <a:latin typeface="Times New Roman" panose="02020603050405020304" pitchFamily="18" charset="0"/>
            <a:ea typeface="標楷體" pitchFamily="65" charset="-120"/>
            <a:cs typeface="Times New Roman" panose="02020603050405020304" pitchFamily="18" charset="0"/>
          </a:endParaRPr>
        </a:p>
      </dsp:txBody>
      <dsp:txXfrm>
        <a:off x="0" y="4356121"/>
        <a:ext cx="8064136" cy="15079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25B380-E809-4826-89EB-CF3E32821895}">
      <dsp:nvSpPr>
        <dsp:cNvPr id="0" name=""/>
        <dsp:cNvSpPr/>
      </dsp:nvSpPr>
      <dsp:spPr>
        <a:xfrm>
          <a:off x="-299469" y="-71865"/>
          <a:ext cx="7903024" cy="2617354"/>
        </a:xfrm>
        <a:prstGeom prst="roundRect">
          <a:avLst>
            <a:gd name="adj" fmla="val 1000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tabLst/>
          </a:pPr>
          <a:r>
            <a:rPr lang="zh-TW" altLang="en-US" sz="2000" b="1" kern="1200" smtClean="0">
              <a:effectLst>
                <a:glow rad="63500">
                  <a:schemeClr val="accent2">
                    <a:satMod val="175000"/>
                    <a:alpha val="40000"/>
                  </a:schemeClr>
                </a:glow>
              </a:effectLst>
              <a:latin typeface="Times New Roman" panose="02020603050405020304" pitchFamily="18" charset="0"/>
              <a:ea typeface="標楷體" pitchFamily="65" charset="-120"/>
              <a:cs typeface="Times New Roman" panose="02020603050405020304" pitchFamily="18" charset="0"/>
            </a:rPr>
            <a:t>參加本學年度大學「繁星推薦」入學</a:t>
          </a:r>
          <a:endParaRPr lang="zh-TW" altLang="en-US" sz="2000" b="1" kern="1200" dirty="0">
            <a:effectLst>
              <a:glow rad="63500">
                <a:schemeClr val="accent2">
                  <a:satMod val="175000"/>
                  <a:alpha val="40000"/>
                </a:schemeClr>
              </a:glow>
            </a:effectLst>
            <a:latin typeface="Times New Roman" panose="02020603050405020304" pitchFamily="18" charset="0"/>
            <a:ea typeface="標楷體" pitchFamily="65" charset="-120"/>
            <a:cs typeface="Times New Roman" panose="02020603050405020304" pitchFamily="18" charset="0"/>
          </a:endParaRPr>
        </a:p>
        <a:p>
          <a:pPr marL="228600" lvl="1" indent="-228600" algn="l" defTabSz="889000">
            <a:lnSpc>
              <a:spcPct val="90000"/>
            </a:lnSpc>
            <a:spcBef>
              <a:spcPct val="0"/>
            </a:spcBef>
            <a:spcAft>
              <a:spcPct val="15000"/>
            </a:spcAft>
            <a:buChar char="••"/>
            <a:tabLst/>
          </a:pPr>
          <a:r>
            <a:rPr lang="zh-TW" altLang="en-US" sz="2000" kern="1200" dirty="0" smtClean="0">
              <a:latin typeface="Times New Roman" panose="02020603050405020304" pitchFamily="18" charset="0"/>
              <a:ea typeface="標楷體" pitchFamily="65" charset="-120"/>
              <a:cs typeface="Times New Roman" panose="02020603050405020304" pitchFamily="18" charset="0"/>
            </a:rPr>
            <a:t>第一類學群至第七類學群錄取生，一律不得報名</a:t>
          </a:r>
          <a:r>
            <a:rPr lang="zh-TW" altLang="en-US" sz="2000" kern="1200" dirty="0" smtClean="0">
              <a:latin typeface="Times New Roman" panose="02020603050405020304" pitchFamily="18" charset="0"/>
              <a:ea typeface="標楷體" pitchFamily="65" charset="-120"/>
              <a:cs typeface="Times New Roman" panose="02020603050405020304" pitchFamily="18" charset="0"/>
            </a:rPr>
            <a:t>「申請入學」招生</a:t>
          </a:r>
          <a:r>
            <a:rPr lang="zh-TW" altLang="en-US" sz="2000" kern="1200" dirty="0" smtClean="0">
              <a:latin typeface="Times New Roman" panose="02020603050405020304" pitchFamily="18" charset="0"/>
              <a:ea typeface="標楷體" pitchFamily="65" charset="-120"/>
              <a:cs typeface="Times New Roman" panose="02020603050405020304" pitchFamily="18" charset="0"/>
            </a:rPr>
            <a:t>。</a:t>
          </a:r>
          <a:endParaRPr lang="zh-TW" altLang="en-US" sz="2000" kern="1200" dirty="0">
            <a:latin typeface="Times New Roman" panose="02020603050405020304" pitchFamily="18" charset="0"/>
            <a:ea typeface="標楷體" pitchFamily="65" charset="-120"/>
            <a:cs typeface="Times New Roman" panose="02020603050405020304" pitchFamily="18" charset="0"/>
          </a:endParaRPr>
        </a:p>
        <a:p>
          <a:pPr marL="228600" lvl="1" indent="-228600" algn="l" defTabSz="889000">
            <a:lnSpc>
              <a:spcPct val="90000"/>
            </a:lnSpc>
            <a:spcBef>
              <a:spcPct val="0"/>
            </a:spcBef>
            <a:spcAft>
              <a:spcPct val="15000"/>
            </a:spcAft>
            <a:buChar char="••"/>
            <a:tabLst/>
          </a:pPr>
          <a:r>
            <a:rPr lang="zh-TW" altLang="en-US" sz="2000" kern="1200" dirty="0" smtClean="0">
              <a:latin typeface="Times New Roman" panose="02020603050405020304" pitchFamily="18" charset="0"/>
              <a:ea typeface="標楷體" pitchFamily="65" charset="-120"/>
              <a:cs typeface="Times New Roman" panose="02020603050405020304" pitchFamily="18" charset="0"/>
            </a:rPr>
            <a:t>通過大學「繁星推薦」入學第八類學群醫學系第一階段篩選之考生，不得再報名同一所大學之醫學系；</a:t>
          </a:r>
          <a:r>
            <a:rPr lang="zh-TW" altLang="en-US" sz="2000" kern="1200" dirty="0" smtClean="0">
              <a:solidFill>
                <a:srgbClr val="FFC000"/>
              </a:solidFill>
              <a:latin typeface="Times New Roman" panose="02020603050405020304" pitchFamily="18" charset="0"/>
              <a:ea typeface="標楷體" pitchFamily="65" charset="-120"/>
              <a:cs typeface="Times New Roman" panose="02020603050405020304" pitchFamily="18" charset="0"/>
            </a:rPr>
            <a:t>通過第八類學群牙醫學系第一階段篩選之考生，不得再報名同一所大學之牙醫學系。</a:t>
          </a:r>
          <a:endParaRPr lang="zh-TW" altLang="en-US" sz="2000" kern="1200" dirty="0">
            <a:solidFill>
              <a:srgbClr val="FFC000"/>
            </a:solidFill>
            <a:latin typeface="Times New Roman" panose="02020603050405020304" pitchFamily="18" charset="0"/>
            <a:ea typeface="標楷體" pitchFamily="65" charset="-120"/>
            <a:cs typeface="Times New Roman" panose="02020603050405020304" pitchFamily="18" charset="0"/>
          </a:endParaRPr>
        </a:p>
      </dsp:txBody>
      <dsp:txXfrm>
        <a:off x="-222809" y="4795"/>
        <a:ext cx="4989718" cy="2464034"/>
      </dsp:txXfrm>
    </dsp:sp>
    <dsp:sp modelId="{BDB4A37A-1EE2-4A79-89C9-D4FAC4A0389F}">
      <dsp:nvSpPr>
        <dsp:cNvPr id="0" name=""/>
        <dsp:cNvSpPr/>
      </dsp:nvSpPr>
      <dsp:spPr>
        <a:xfrm>
          <a:off x="1255182" y="2804671"/>
          <a:ext cx="6730001" cy="2482393"/>
        </a:xfrm>
        <a:prstGeom prst="roundRect">
          <a:avLst>
            <a:gd name="adj" fmla="val 10000"/>
          </a:avLst>
        </a:prstGeom>
        <a:solidFill>
          <a:schemeClr val="accent6">
            <a:lumMod val="5000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ts val="1600"/>
            </a:lnSpc>
            <a:spcBef>
              <a:spcPct val="0"/>
            </a:spcBef>
            <a:spcAft>
              <a:spcPct val="35000"/>
            </a:spcAft>
          </a:pPr>
          <a:r>
            <a:rPr lang="zh-TW" altLang="en-US" sz="2000" b="1" kern="1200" smtClean="0">
              <a:effectLst>
                <a:glow rad="139700">
                  <a:schemeClr val="accent2">
                    <a:satMod val="175000"/>
                    <a:alpha val="40000"/>
                  </a:schemeClr>
                </a:glow>
              </a:effectLst>
              <a:latin typeface="Times New Roman" panose="02020603050405020304" pitchFamily="18" charset="0"/>
              <a:ea typeface="標楷體" pitchFamily="65" charset="-120"/>
              <a:cs typeface="Times New Roman" panose="02020603050405020304" pitchFamily="18" charset="0"/>
            </a:rPr>
            <a:t>參加本學年度特殊選才招生</a:t>
          </a:r>
          <a:endParaRPr lang="zh-TW" altLang="en-US" sz="2000" b="1" kern="1200" dirty="0">
            <a:effectLst>
              <a:glow rad="139700">
                <a:schemeClr val="accent2">
                  <a:satMod val="175000"/>
                  <a:alpha val="40000"/>
                </a:schemeClr>
              </a:glow>
            </a:effectLst>
            <a:latin typeface="Times New Roman" panose="02020603050405020304" pitchFamily="18" charset="0"/>
            <a:ea typeface="標楷體" pitchFamily="65" charset="-120"/>
            <a:cs typeface="Times New Roman" panose="02020603050405020304" pitchFamily="18" charset="0"/>
          </a:endParaRPr>
        </a:p>
        <a:p>
          <a:pPr marL="87313" lvl="1" indent="-87313" algn="just" defTabSz="889000">
            <a:lnSpc>
              <a:spcPct val="90000"/>
            </a:lnSpc>
            <a:spcBef>
              <a:spcPct val="0"/>
            </a:spcBef>
            <a:spcAft>
              <a:spcPct val="15000"/>
            </a:spcAft>
            <a:buChar char="••"/>
            <a:tabLst/>
          </a:pPr>
          <a:r>
            <a:rPr lang="zh-TW" altLang="en-US" sz="2000" kern="1200" dirty="0" smtClean="0">
              <a:solidFill>
                <a:schemeClr val="bg1"/>
              </a:solidFill>
              <a:latin typeface="Times New Roman" panose="02020603050405020304" pitchFamily="18" charset="0"/>
              <a:ea typeface="標楷體" pitchFamily="65" charset="-120"/>
              <a:cs typeface="Times New Roman" panose="02020603050405020304" pitchFamily="18" charset="0"/>
            </a:rPr>
            <a:t>經「大學辦理特殊選才招生計畫」及「科技校院四年制及專科學校二年制特殊選才入學聯合招生」</a:t>
          </a:r>
          <a:r>
            <a:rPr lang="zh-TW" altLang="en-US" sz="2000" kern="1200" dirty="0" smtClean="0">
              <a:solidFill>
                <a:srgbClr val="FFC000"/>
              </a:solidFill>
              <a:latin typeface="Times New Roman" panose="02020603050405020304" pitchFamily="18" charset="0"/>
              <a:ea typeface="標楷體" pitchFamily="65" charset="-120"/>
              <a:cs typeface="Times New Roman" panose="02020603050405020304" pitchFamily="18" charset="0"/>
            </a:rPr>
            <a:t>錄取並完成報到，且未依限放棄入學資格之考生，一律不得參加</a:t>
          </a:r>
          <a:r>
            <a:rPr lang="zh-TW" altLang="en-US" sz="2000" kern="1200" dirty="0" smtClean="0">
              <a:solidFill>
                <a:srgbClr val="FFC000"/>
              </a:solidFill>
              <a:latin typeface="Times New Roman" panose="02020603050405020304" pitchFamily="18" charset="0"/>
              <a:ea typeface="標楷體" pitchFamily="65" charset="-120"/>
              <a:cs typeface="Times New Roman" panose="02020603050405020304" pitchFamily="18" charset="0"/>
            </a:rPr>
            <a:t>「申請入學」</a:t>
          </a:r>
          <a:r>
            <a:rPr lang="zh-TW" altLang="en-US" sz="2000" kern="1200" dirty="0" smtClean="0">
              <a:solidFill>
                <a:srgbClr val="FFC000"/>
              </a:solidFill>
              <a:latin typeface="Times New Roman" panose="02020603050405020304" pitchFamily="18" charset="0"/>
              <a:ea typeface="標楷體" pitchFamily="65" charset="-120"/>
              <a:cs typeface="Times New Roman" panose="02020603050405020304" pitchFamily="18" charset="0"/>
            </a:rPr>
            <a:t>報名。</a:t>
          </a:r>
          <a:endParaRPr lang="zh-TW" altLang="en-US" sz="2000" kern="1200" dirty="0">
            <a:solidFill>
              <a:srgbClr val="FFC000"/>
            </a:solidFill>
            <a:latin typeface="Times New Roman" panose="02020603050405020304" pitchFamily="18" charset="0"/>
            <a:ea typeface="標楷體" pitchFamily="65" charset="-120"/>
            <a:cs typeface="Times New Roman" panose="02020603050405020304" pitchFamily="18" charset="0"/>
          </a:endParaRPr>
        </a:p>
      </dsp:txBody>
      <dsp:txXfrm>
        <a:off x="1327889" y="2877378"/>
        <a:ext cx="3830053" cy="2336979"/>
      </dsp:txXfrm>
    </dsp:sp>
    <dsp:sp modelId="{CDA37B91-2994-49FD-A124-1F4A4B8036F4}">
      <dsp:nvSpPr>
        <dsp:cNvPr id="0" name=""/>
        <dsp:cNvSpPr/>
      </dsp:nvSpPr>
      <dsp:spPr>
        <a:xfrm>
          <a:off x="5230896" y="1878675"/>
          <a:ext cx="1563992" cy="1563992"/>
        </a:xfrm>
        <a:prstGeom prst="downArrow">
          <a:avLst>
            <a:gd name="adj1" fmla="val 55000"/>
            <a:gd name="adj2" fmla="val 45000"/>
          </a:avLst>
        </a:prstGeom>
        <a:solidFill>
          <a:schemeClr val="accent5">
            <a:tint val="40000"/>
            <a:alpha val="90000"/>
            <a:hueOff val="0"/>
            <a:satOff val="0"/>
            <a:lumOff val="0"/>
            <a:alphaOff val="0"/>
          </a:schemeClr>
        </a:solidFill>
        <a:ln w="12700" cap="rnd" cmpd="sng" algn="ctr">
          <a:solidFill>
            <a:schemeClr val="accent5">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zh-TW" altLang="en-US" sz="3600" kern="1200">
            <a:latin typeface="Times New Roman" panose="02020603050405020304" pitchFamily="18" charset="0"/>
            <a:cs typeface="Times New Roman" panose="02020603050405020304" pitchFamily="18" charset="0"/>
          </a:endParaRPr>
        </a:p>
      </dsp:txBody>
      <dsp:txXfrm>
        <a:off x="5582794" y="1878675"/>
        <a:ext cx="860196" cy="11769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CA81B-16B5-4BB5-A1BA-78ADB698E7B2}">
      <dsp:nvSpPr>
        <dsp:cNvPr id="0" name=""/>
        <dsp:cNvSpPr/>
      </dsp:nvSpPr>
      <dsp:spPr>
        <a:xfrm>
          <a:off x="0" y="0"/>
          <a:ext cx="8238146" cy="1270905"/>
        </a:xfrm>
        <a:prstGeom prst="roundRect">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kumimoji="0" lang="zh-TW" altLang="en-US" sz="2800" b="1" kern="1200" dirty="0" smtClean="0">
              <a:latin typeface="Times New Roman" panose="02020603050405020304" pitchFamily="18" charset="0"/>
              <a:ea typeface="標楷體" pitchFamily="65" charset="-120"/>
              <a:cs typeface="Times New Roman" panose="02020603050405020304" pitchFamily="18" charset="0"/>
            </a:rPr>
            <a:t>網路就讀志願序登記期間</a:t>
          </a:r>
          <a:r>
            <a:rPr kumimoji="0" lang="en-US" altLang="zh-TW" sz="2800" b="1" kern="1200" dirty="0" smtClean="0">
              <a:latin typeface="Times New Roman" panose="02020603050405020304" pitchFamily="18" charset="0"/>
              <a:ea typeface="標楷體" pitchFamily="65" charset="-120"/>
              <a:cs typeface="Times New Roman" panose="02020603050405020304" pitchFamily="18" charset="0"/>
            </a:rPr>
            <a:t/>
          </a:r>
          <a:br>
            <a:rPr kumimoji="0" lang="en-US" altLang="zh-TW" sz="2800" b="1" kern="1200" dirty="0" smtClean="0">
              <a:latin typeface="Times New Roman" panose="02020603050405020304" pitchFamily="18" charset="0"/>
              <a:ea typeface="標楷體" pitchFamily="65" charset="-120"/>
              <a:cs typeface="Times New Roman" panose="02020603050405020304" pitchFamily="18" charset="0"/>
            </a:rPr>
          </a:br>
          <a:r>
            <a:rPr kumimoji="0" lang="en-US" altLang="zh-TW" sz="2800" kern="1200" dirty="0" smtClean="0">
              <a:solidFill>
                <a:srgbClr val="FF0000"/>
              </a:solidFill>
              <a:latin typeface="Times New Roman" panose="02020603050405020304" pitchFamily="18" charset="0"/>
              <a:ea typeface="標楷體" pitchFamily="65" charset="-120"/>
              <a:cs typeface="Times New Roman" panose="02020603050405020304" pitchFamily="18" charset="0"/>
            </a:rPr>
            <a:t>111.06.09</a:t>
          </a:r>
          <a:r>
            <a:rPr kumimoji="0" lang="zh-TW" altLang="en-US" sz="2800" kern="1200" dirty="0" smtClean="0">
              <a:solidFill>
                <a:srgbClr val="FF0000"/>
              </a:solidFill>
              <a:latin typeface="Times New Roman" panose="02020603050405020304" pitchFamily="18" charset="0"/>
              <a:ea typeface="標楷體" pitchFamily="65" charset="-120"/>
              <a:cs typeface="Times New Roman" panose="02020603050405020304" pitchFamily="18" charset="0"/>
            </a:rPr>
            <a:t>至</a:t>
          </a:r>
          <a:r>
            <a:rPr kumimoji="0" lang="en-US" altLang="zh-TW" sz="2800" kern="1200" dirty="0" smtClean="0">
              <a:solidFill>
                <a:srgbClr val="FF0000"/>
              </a:solidFill>
              <a:latin typeface="Times New Roman" panose="02020603050405020304" pitchFamily="18" charset="0"/>
              <a:ea typeface="標楷體" pitchFamily="65" charset="-120"/>
              <a:cs typeface="Times New Roman" panose="02020603050405020304" pitchFamily="18" charset="0"/>
            </a:rPr>
            <a:t>111.06.10</a:t>
          </a:r>
          <a:r>
            <a:rPr kumimoji="0" lang="zh-TW" altLang="en-US" sz="2800" kern="1200" dirty="0" smtClean="0">
              <a:latin typeface="Times New Roman" panose="02020603050405020304" pitchFamily="18" charset="0"/>
              <a:ea typeface="標楷體" pitchFamily="65" charset="-120"/>
              <a:cs typeface="Times New Roman" panose="02020603050405020304" pitchFamily="18" charset="0"/>
            </a:rPr>
            <a:t>每日上午</a:t>
          </a:r>
          <a:r>
            <a:rPr kumimoji="0" lang="en-US" altLang="zh-TW" sz="2800" kern="1200" dirty="0" smtClean="0">
              <a:latin typeface="Times New Roman" panose="02020603050405020304" pitchFamily="18" charset="0"/>
              <a:ea typeface="標楷體" pitchFamily="65" charset="-120"/>
              <a:cs typeface="Times New Roman" panose="02020603050405020304" pitchFamily="18" charset="0"/>
            </a:rPr>
            <a:t>9</a:t>
          </a:r>
          <a:r>
            <a:rPr kumimoji="0" lang="zh-TW" altLang="en-US" sz="2800" kern="1200" dirty="0" smtClean="0">
              <a:latin typeface="Times New Roman" panose="02020603050405020304" pitchFamily="18" charset="0"/>
              <a:ea typeface="標楷體" pitchFamily="65" charset="-120"/>
              <a:cs typeface="Times New Roman" panose="02020603050405020304" pitchFamily="18" charset="0"/>
            </a:rPr>
            <a:t>時至下午</a:t>
          </a:r>
          <a:r>
            <a:rPr kumimoji="0" lang="en-US" altLang="zh-TW" sz="2800" kern="1200" dirty="0" smtClean="0">
              <a:latin typeface="Times New Roman" panose="02020603050405020304" pitchFamily="18" charset="0"/>
              <a:ea typeface="標楷體" pitchFamily="65" charset="-120"/>
              <a:cs typeface="Times New Roman" panose="02020603050405020304" pitchFamily="18" charset="0"/>
            </a:rPr>
            <a:t>9</a:t>
          </a:r>
          <a:r>
            <a:rPr kumimoji="0" lang="zh-TW" altLang="en-US" sz="2800" kern="1200" dirty="0" smtClean="0">
              <a:latin typeface="Times New Roman" panose="02020603050405020304" pitchFamily="18" charset="0"/>
              <a:ea typeface="標楷體" pitchFamily="65" charset="-120"/>
              <a:cs typeface="Times New Roman" panose="02020603050405020304" pitchFamily="18" charset="0"/>
            </a:rPr>
            <a:t>時。</a:t>
          </a:r>
          <a:endParaRPr kumimoji="0" lang="en-US" altLang="zh-TW" sz="2800" b="0" kern="1200" dirty="0">
            <a:latin typeface="Times New Roman" panose="02020603050405020304" pitchFamily="18" charset="0"/>
            <a:ea typeface="標楷體" pitchFamily="65" charset="-120"/>
            <a:cs typeface="Times New Roman" panose="02020603050405020304" pitchFamily="18" charset="0"/>
          </a:endParaRPr>
        </a:p>
      </dsp:txBody>
      <dsp:txXfrm>
        <a:off x="62040" y="62040"/>
        <a:ext cx="8114066" cy="1146825"/>
      </dsp:txXfrm>
    </dsp:sp>
    <dsp:sp modelId="{20B08F09-3E78-4979-AE9C-BAABBAA58F02}">
      <dsp:nvSpPr>
        <dsp:cNvPr id="0" name=""/>
        <dsp:cNvSpPr/>
      </dsp:nvSpPr>
      <dsp:spPr>
        <a:xfrm>
          <a:off x="0" y="1351930"/>
          <a:ext cx="8238146" cy="1605088"/>
        </a:xfrm>
        <a:prstGeom prst="roundRect">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kumimoji="0" lang="zh-TW" altLang="en-US" sz="2700" kern="1200" dirty="0" smtClean="0">
              <a:solidFill>
                <a:srgbClr val="FF0000"/>
              </a:solidFill>
              <a:latin typeface="Times New Roman" panose="02020603050405020304" pitchFamily="18" charset="0"/>
              <a:ea typeface="標楷體" pitchFamily="65" charset="-120"/>
              <a:cs typeface="Times New Roman" panose="02020603050405020304" pitchFamily="18" charset="0"/>
            </a:rPr>
            <a:t>無論錄取單一或多個校系，均須於登記期間內完成網路就讀志願序登記</a:t>
          </a:r>
          <a:r>
            <a:rPr kumimoji="0" lang="zh-TW" altLang="en-US" sz="2700" kern="1200" dirty="0" smtClean="0">
              <a:latin typeface="Times New Roman" panose="02020603050405020304" pitchFamily="18" charset="0"/>
              <a:ea typeface="標楷體" pitchFamily="65" charset="-120"/>
              <a:cs typeface="Times New Roman" panose="02020603050405020304" pitchFamily="18" charset="0"/>
            </a:rPr>
            <a:t>，未依規定期間及方式登記就讀志願序者，一律視同放棄錄取資格，不予分發。</a:t>
          </a:r>
          <a:endParaRPr kumimoji="0" lang="en-US" altLang="zh-TW" sz="2700" kern="1200" dirty="0">
            <a:latin typeface="Times New Roman" panose="02020603050405020304" pitchFamily="18" charset="0"/>
            <a:ea typeface="標楷體" pitchFamily="65" charset="-120"/>
            <a:cs typeface="Times New Roman" panose="02020603050405020304" pitchFamily="18" charset="0"/>
          </a:endParaRPr>
        </a:p>
      </dsp:txBody>
      <dsp:txXfrm>
        <a:off x="78354" y="1430284"/>
        <a:ext cx="8081438" cy="1448380"/>
      </dsp:txXfrm>
    </dsp:sp>
    <dsp:sp modelId="{01B2E650-4CDF-49A9-A86F-68DCCE5679A1}">
      <dsp:nvSpPr>
        <dsp:cNvPr id="0" name=""/>
        <dsp:cNvSpPr/>
      </dsp:nvSpPr>
      <dsp:spPr>
        <a:xfrm>
          <a:off x="0" y="3049515"/>
          <a:ext cx="8238146" cy="1226624"/>
        </a:xfrm>
        <a:prstGeom prst="roundRect">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kumimoji="0" lang="zh-TW" altLang="en-US" sz="2700" kern="1200" dirty="0" smtClean="0">
              <a:latin typeface="Times New Roman" panose="02020603050405020304" pitchFamily="18" charset="0"/>
              <a:ea typeface="標楷體" pitchFamily="65" charset="-120"/>
              <a:cs typeface="Times New Roman" panose="02020603050405020304" pitchFamily="18" charset="0"/>
            </a:rPr>
            <a:t>網路就讀志願序登記僅允許上網登記一次，一經確認送出後，不得以任何理由要求修改。</a:t>
          </a:r>
          <a:endParaRPr kumimoji="0" lang="en-US" altLang="zh-TW" sz="2700" kern="1200" dirty="0">
            <a:latin typeface="Times New Roman" panose="02020603050405020304" pitchFamily="18" charset="0"/>
            <a:ea typeface="標楷體" pitchFamily="65" charset="-120"/>
            <a:cs typeface="Times New Roman" panose="02020603050405020304" pitchFamily="18" charset="0"/>
          </a:endParaRPr>
        </a:p>
      </dsp:txBody>
      <dsp:txXfrm>
        <a:off x="59879" y="3109394"/>
        <a:ext cx="8118388" cy="11068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2EF5FC-2A82-4F40-B393-9FC6EF156D72}">
      <dsp:nvSpPr>
        <dsp:cNvPr id="0" name=""/>
        <dsp:cNvSpPr/>
      </dsp:nvSpPr>
      <dsp:spPr>
        <a:xfrm>
          <a:off x="0" y="164257"/>
          <a:ext cx="8238146" cy="2138343"/>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39372" tIns="1041400" rIns="639372" bIns="142240" numCol="1" spcCol="1270" anchor="t" anchorCtr="0">
          <a:noAutofit/>
        </a:bodyPr>
        <a:lstStyle/>
        <a:p>
          <a:pPr marL="358775" lvl="1" indent="-358775" algn="l" defTabSz="889000">
            <a:lnSpc>
              <a:spcPct val="90000"/>
            </a:lnSpc>
            <a:spcBef>
              <a:spcPct val="0"/>
            </a:spcBef>
            <a:spcAft>
              <a:spcPct val="15000"/>
            </a:spcAft>
            <a:buChar char="••"/>
          </a:pPr>
          <a:r>
            <a:rPr kumimoji="0" lang="en-US" altLang="zh-TW" sz="2000" b="0" kern="1200" dirty="0" smtClean="0">
              <a:latin typeface="Times New Roman" panose="02020603050405020304" pitchFamily="18" charset="0"/>
              <a:ea typeface="標楷體" pitchFamily="65" charset="-120"/>
              <a:cs typeface="Times New Roman" panose="02020603050405020304" pitchFamily="18" charset="0"/>
            </a:rPr>
            <a:t>111</a:t>
          </a:r>
          <a:r>
            <a:rPr kumimoji="0" lang="zh-TW" altLang="zh-TW" sz="2000" b="0" kern="1200" dirty="0" smtClean="0">
              <a:latin typeface="Times New Roman" panose="02020603050405020304" pitchFamily="18" charset="0"/>
              <a:ea typeface="標楷體" pitchFamily="65" charset="-120"/>
              <a:cs typeface="Times New Roman" panose="02020603050405020304" pitchFamily="18" charset="0"/>
            </a:rPr>
            <a:t>學年度大學「繁星推薦」入學第八類學群錄取</a:t>
          </a:r>
          <a:r>
            <a:rPr kumimoji="0" lang="zh-TW" altLang="en-US" sz="2000" b="0" kern="1200" dirty="0" smtClean="0">
              <a:latin typeface="Times New Roman" panose="02020603050405020304" pitchFamily="18" charset="0"/>
              <a:ea typeface="標楷體" pitchFamily="65" charset="-120"/>
              <a:cs typeface="Times New Roman" panose="02020603050405020304" pitchFamily="18" charset="0"/>
            </a:rPr>
            <a:t>生</a:t>
          </a:r>
          <a:r>
            <a:rPr kumimoji="0" lang="zh-TW" altLang="zh-TW" sz="2000" b="0" kern="1200" dirty="0" smtClean="0">
              <a:latin typeface="Times New Roman" panose="02020603050405020304" pitchFamily="18" charset="0"/>
              <a:ea typeface="標楷體" pitchFamily="65" charset="-120"/>
              <a:cs typeface="Times New Roman" panose="02020603050405020304" pitchFamily="18" charset="0"/>
            </a:rPr>
            <a:t>。</a:t>
          </a:r>
          <a:endParaRPr kumimoji="0" lang="en-US" altLang="zh-TW" sz="2000" b="0" kern="1200" dirty="0">
            <a:latin typeface="Times New Roman" panose="02020603050405020304" pitchFamily="18" charset="0"/>
            <a:ea typeface="標楷體" pitchFamily="65" charset="-120"/>
            <a:cs typeface="Times New Roman" panose="02020603050405020304" pitchFamily="18" charset="0"/>
          </a:endParaRPr>
        </a:p>
        <a:p>
          <a:pPr marL="358775" lvl="1" indent="-358775" algn="l" defTabSz="889000">
            <a:lnSpc>
              <a:spcPct val="90000"/>
            </a:lnSpc>
            <a:spcBef>
              <a:spcPct val="0"/>
            </a:spcBef>
            <a:spcAft>
              <a:spcPct val="15000"/>
            </a:spcAft>
            <a:buChar char="••"/>
          </a:pPr>
          <a:r>
            <a:rPr kumimoji="0" lang="en-US" altLang="zh-TW" sz="2000" b="0" kern="1200" dirty="0" smtClean="0">
              <a:latin typeface="Times New Roman" panose="02020603050405020304" pitchFamily="18" charset="0"/>
              <a:ea typeface="標楷體" pitchFamily="65" charset="-120"/>
              <a:cs typeface="Times New Roman" panose="02020603050405020304" pitchFamily="18" charset="0"/>
            </a:rPr>
            <a:t>111</a:t>
          </a:r>
          <a:r>
            <a:rPr kumimoji="0" lang="zh-TW" altLang="zh-TW" sz="2000" b="0" kern="1200" dirty="0" smtClean="0">
              <a:latin typeface="Times New Roman" panose="02020603050405020304" pitchFamily="18" charset="0"/>
              <a:ea typeface="標楷體" pitchFamily="65" charset="-120"/>
              <a:cs typeface="Times New Roman" panose="02020603050405020304" pitchFamily="18" charset="0"/>
            </a:rPr>
            <a:t>學年度</a:t>
          </a:r>
          <a:r>
            <a:rPr kumimoji="0" lang="zh-TW" altLang="en-US" sz="2000" b="0" kern="1200" dirty="0" smtClean="0">
              <a:latin typeface="Times New Roman" panose="02020603050405020304" pitchFamily="18" charset="0"/>
              <a:ea typeface="標楷體" pitchFamily="65" charset="-120"/>
              <a:cs typeface="Times New Roman" panose="02020603050405020304" pitchFamily="18" charset="0"/>
            </a:rPr>
            <a:t>國立臺北藝術大學音樂學系及美術學系錄取並完成報到者。</a:t>
          </a:r>
          <a:endParaRPr kumimoji="0" lang="en-US" altLang="zh-TW" sz="2000" b="0" kern="1200" dirty="0">
            <a:latin typeface="Times New Roman" panose="02020603050405020304" pitchFamily="18" charset="0"/>
            <a:ea typeface="標楷體" pitchFamily="65" charset="-120"/>
            <a:cs typeface="Times New Roman" panose="02020603050405020304" pitchFamily="18" charset="0"/>
          </a:endParaRPr>
        </a:p>
      </dsp:txBody>
      <dsp:txXfrm>
        <a:off x="0" y="164257"/>
        <a:ext cx="8238146" cy="2138343"/>
      </dsp:txXfrm>
    </dsp:sp>
    <dsp:sp modelId="{D23E3E88-A1F2-4A4B-B205-73FF6997A88D}">
      <dsp:nvSpPr>
        <dsp:cNvPr id="0" name=""/>
        <dsp:cNvSpPr/>
      </dsp:nvSpPr>
      <dsp:spPr>
        <a:xfrm>
          <a:off x="411907" y="6635"/>
          <a:ext cx="7048582" cy="1028462"/>
        </a:xfrm>
        <a:prstGeom prst="roundRect">
          <a:avLst/>
        </a:prstGeom>
        <a:solidFill>
          <a:schemeClr val="accent5">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7968" tIns="0" rIns="217968" bIns="0" numCol="1" spcCol="1270" anchor="ctr" anchorCtr="0">
          <a:noAutofit/>
        </a:bodyPr>
        <a:lstStyle/>
        <a:p>
          <a:pPr lvl="0" algn="l" defTabSz="889000">
            <a:lnSpc>
              <a:spcPct val="90000"/>
            </a:lnSpc>
            <a:spcBef>
              <a:spcPct val="0"/>
            </a:spcBef>
            <a:spcAft>
              <a:spcPct val="35000"/>
            </a:spcAft>
          </a:pPr>
          <a:r>
            <a:rPr kumimoji="0" lang="zh-TW" altLang="zh-TW" sz="2000" b="1" kern="1200" dirty="0" smtClean="0">
              <a:latin typeface="Times New Roman" panose="02020603050405020304" pitchFamily="18" charset="0"/>
              <a:ea typeface="標楷體" pitchFamily="65" charset="-120"/>
              <a:cs typeface="Times New Roman" panose="02020603050405020304" pitchFamily="18" charset="0"/>
            </a:rPr>
            <a:t>「申請</a:t>
          </a:r>
          <a:r>
            <a:rPr kumimoji="0" lang="zh-TW" altLang="en-US" sz="2000" b="1" kern="1200" dirty="0" smtClean="0">
              <a:latin typeface="Times New Roman" panose="02020603050405020304" pitchFamily="18" charset="0"/>
              <a:ea typeface="標楷體" pitchFamily="65" charset="-120"/>
              <a:cs typeface="Times New Roman" panose="02020603050405020304" pitchFamily="18" charset="0"/>
            </a:rPr>
            <a:t>入學</a:t>
          </a:r>
          <a:r>
            <a:rPr kumimoji="0" lang="zh-TW" altLang="zh-TW" sz="2000" b="1" kern="1200" dirty="0" smtClean="0">
              <a:latin typeface="Times New Roman" panose="02020603050405020304" pitchFamily="18" charset="0"/>
              <a:ea typeface="標楷體" pitchFamily="65" charset="-120"/>
              <a:cs typeface="Times New Roman" panose="02020603050405020304" pitchFamily="18" charset="0"/>
            </a:rPr>
            <a:t>」</a:t>
          </a:r>
          <a:r>
            <a:rPr kumimoji="0" lang="zh-TW" altLang="zh-TW" sz="2000" b="1" kern="1200" dirty="0" smtClean="0">
              <a:latin typeface="Times New Roman" panose="02020603050405020304" pitchFamily="18" charset="0"/>
              <a:ea typeface="標楷體" pitchFamily="65" charset="-120"/>
              <a:cs typeface="Times New Roman" panose="02020603050405020304" pitchFamily="18" charset="0"/>
            </a:rPr>
            <a:t>錄取生</a:t>
          </a:r>
          <a:r>
            <a:rPr kumimoji="0" lang="zh-TW" altLang="en-US" sz="2000" b="1" kern="1200" dirty="0" smtClean="0">
              <a:latin typeface="Times New Roman" panose="02020603050405020304" pitchFamily="18" charset="0"/>
              <a:ea typeface="標楷體" pitchFamily="65" charset="-120"/>
              <a:cs typeface="Times New Roman" panose="02020603050405020304" pitchFamily="18" charset="0"/>
            </a:rPr>
            <a:t>有以下情形者，不得再參加網路就讀志願序登記，接受統一分發</a:t>
          </a:r>
          <a:endParaRPr kumimoji="0" lang="en-US" altLang="zh-TW" sz="2000" b="1" kern="1200" dirty="0">
            <a:latin typeface="Times New Roman" panose="02020603050405020304" pitchFamily="18" charset="0"/>
            <a:ea typeface="標楷體" pitchFamily="65" charset="-120"/>
            <a:cs typeface="Times New Roman" panose="02020603050405020304" pitchFamily="18" charset="0"/>
          </a:endParaRPr>
        </a:p>
      </dsp:txBody>
      <dsp:txXfrm>
        <a:off x="462112" y="56840"/>
        <a:ext cx="6948172" cy="928052"/>
      </dsp:txXfrm>
    </dsp:sp>
    <dsp:sp modelId="{432C6864-3E3B-499F-94FF-8FA7580E8A60}">
      <dsp:nvSpPr>
        <dsp:cNvPr id="0" name=""/>
        <dsp:cNvSpPr/>
      </dsp:nvSpPr>
      <dsp:spPr>
        <a:xfrm>
          <a:off x="0" y="3864777"/>
          <a:ext cx="8238146" cy="1486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1B8DBDB-90C4-492B-883F-EF10CD32687C}">
      <dsp:nvSpPr>
        <dsp:cNvPr id="0" name=""/>
        <dsp:cNvSpPr/>
      </dsp:nvSpPr>
      <dsp:spPr>
        <a:xfrm>
          <a:off x="144791" y="2542825"/>
          <a:ext cx="7900528" cy="2114416"/>
        </a:xfrm>
        <a:prstGeom prst="roundRect">
          <a:avLst/>
        </a:prstGeom>
        <a:solidFill>
          <a:schemeClr val="lt1"/>
        </a:solidFill>
        <a:ln w="19050" cap="rnd" cmpd="sng" algn="ctr">
          <a:solidFill>
            <a:schemeClr val="accent6"/>
          </a:solidFill>
          <a:prstDash val="solid"/>
        </a:ln>
        <a:effectLst>
          <a:glow rad="228600">
            <a:schemeClr val="accent6">
              <a:satMod val="175000"/>
              <a:alpha val="40000"/>
            </a:schemeClr>
          </a:glow>
        </a:effectLst>
        <a:scene3d>
          <a:camera prst="orthographicFront">
            <a:rot lat="0" lon="0" rev="0"/>
          </a:camera>
          <a:lightRig rig="contrasting" dir="t">
            <a:rot lat="0" lon="0" rev="1200000"/>
          </a:lightRig>
        </a:scene3d>
        <a:sp3d/>
      </dsp:spPr>
      <dsp:style>
        <a:lnRef idx="2">
          <a:schemeClr val="accent6"/>
        </a:lnRef>
        <a:fillRef idx="1">
          <a:schemeClr val="lt1"/>
        </a:fillRef>
        <a:effectRef idx="0">
          <a:schemeClr val="accent6"/>
        </a:effectRef>
        <a:fontRef idx="minor">
          <a:schemeClr val="dk1"/>
        </a:fontRef>
      </dsp:style>
      <dsp:txBody>
        <a:bodyPr spcFirstLastPara="0" vert="horz" wrap="square" lIns="217968" tIns="0" rIns="217968" bIns="0" numCol="1" spcCol="1270" anchor="ctr" anchorCtr="0">
          <a:noAutofit/>
        </a:bodyPr>
        <a:lstStyle/>
        <a:p>
          <a:pPr lvl="0" algn="just" defTabSz="889000">
            <a:lnSpc>
              <a:spcPct val="90000"/>
            </a:lnSpc>
            <a:spcBef>
              <a:spcPct val="0"/>
            </a:spcBef>
            <a:spcAft>
              <a:spcPct val="35000"/>
            </a:spcAft>
          </a:pPr>
          <a:r>
            <a:rPr kumimoji="0" lang="zh-TW" altLang="en-US" sz="2000" b="0" kern="1200" dirty="0" smtClean="0">
              <a:solidFill>
                <a:srgbClr val="3333FF"/>
              </a:solidFill>
              <a:latin typeface="Times New Roman" panose="02020603050405020304" pitchFamily="18" charset="0"/>
              <a:ea typeface="標楷體" pitchFamily="65" charset="-120"/>
              <a:cs typeface="Times New Roman" panose="02020603050405020304" pitchFamily="18" charset="0"/>
            </a:rPr>
            <a:t>以</a:t>
          </a:r>
          <a:r>
            <a:rPr kumimoji="0" lang="zh-TW" sz="2000" b="0" kern="1200" dirty="0" smtClean="0">
              <a:solidFill>
                <a:srgbClr val="3333FF"/>
              </a:solidFill>
              <a:latin typeface="Times New Roman" panose="02020603050405020304" pitchFamily="18" charset="0"/>
              <a:ea typeface="標楷體" pitchFamily="65" charset="-120"/>
              <a:cs typeface="Times New Roman" panose="02020603050405020304" pitchFamily="18" charset="0"/>
            </a:rPr>
            <a:t>「原住民生」、「離島生」或「願景計畫生」</a:t>
          </a:r>
          <a:r>
            <a:rPr kumimoji="0" lang="zh-TW" altLang="en-US" sz="2000" b="0" kern="1200" dirty="0" smtClean="0">
              <a:solidFill>
                <a:srgbClr val="3333FF"/>
              </a:solidFill>
              <a:latin typeface="Times New Roman" panose="02020603050405020304" pitchFamily="18" charset="0"/>
              <a:ea typeface="標楷體" pitchFamily="65" charset="-120"/>
              <a:cs typeface="Times New Roman" panose="02020603050405020304" pitchFamily="18" charset="0"/>
            </a:rPr>
            <a:t>身分報名參加</a:t>
          </a:r>
          <a:r>
            <a:rPr kumimoji="0" lang="zh-TW" altLang="en-US" sz="2000" b="0" kern="1200" dirty="0" smtClean="0">
              <a:solidFill>
                <a:srgbClr val="3333FF"/>
              </a:solidFill>
              <a:latin typeface="Times New Roman" panose="02020603050405020304" pitchFamily="18" charset="0"/>
              <a:ea typeface="標楷體" pitchFamily="65" charset="-120"/>
              <a:cs typeface="Times New Roman" panose="02020603050405020304" pitchFamily="18" charset="0"/>
            </a:rPr>
            <a:t>「申請入學」</a:t>
          </a:r>
          <a:r>
            <a:rPr kumimoji="0" lang="zh-TW" altLang="en-US" sz="2000" b="0" kern="1200" dirty="0" smtClean="0">
              <a:solidFill>
                <a:srgbClr val="3333FF"/>
              </a:solidFill>
              <a:latin typeface="Times New Roman" panose="02020603050405020304" pitchFamily="18" charset="0"/>
              <a:ea typeface="標楷體" pitchFamily="65" charset="-120"/>
              <a:cs typeface="Times New Roman" panose="02020603050405020304" pitchFamily="18" charset="0"/>
            </a:rPr>
            <a:t>招生者，於同一校系招生名額錄取為備取、外加名額為正取，須先將該校系招生名額備取志願之順序登記於該校系外加名額正取志願之前</a:t>
          </a:r>
          <a:r>
            <a:rPr kumimoji="0" lang="zh-TW" altLang="zh-TW" sz="2000" b="1" kern="1200" dirty="0" smtClean="0">
              <a:latin typeface="Times New Roman" panose="02020603050405020304" pitchFamily="18" charset="0"/>
              <a:ea typeface="標楷體" pitchFamily="65" charset="-120"/>
              <a:cs typeface="Times New Roman" panose="02020603050405020304" pitchFamily="18" charset="0"/>
            </a:rPr>
            <a:t>；若將該校系招生名額備取志願之就讀順序選填為放棄，該校系外加名額正取志願之就讀順序一律須選填為放棄，考生不得異議。</a:t>
          </a:r>
          <a:endParaRPr kumimoji="0" lang="en-US" altLang="zh-TW" sz="2000" b="1" kern="1200" dirty="0">
            <a:latin typeface="Times New Roman" panose="02020603050405020304" pitchFamily="18" charset="0"/>
            <a:ea typeface="標楷體" pitchFamily="65" charset="-120"/>
            <a:cs typeface="Times New Roman" panose="02020603050405020304" pitchFamily="18" charset="0"/>
          </a:endParaRPr>
        </a:p>
      </dsp:txBody>
      <dsp:txXfrm>
        <a:off x="248008" y="2646042"/>
        <a:ext cx="7694094" cy="190798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50529" cy="497524"/>
          </a:xfrm>
          <a:prstGeom prst="rect">
            <a:avLst/>
          </a:prstGeom>
        </p:spPr>
        <p:txBody>
          <a:bodyPr vert="horz" lIns="91559" tIns="45779" rIns="91559" bIns="45779" rtlCol="0"/>
          <a:lstStyle>
            <a:lvl1pPr algn="l">
              <a:defRPr sz="1200"/>
            </a:lvl1pPr>
          </a:lstStyle>
          <a:p>
            <a:endParaRPr lang="zh-TW" altLang="en-US"/>
          </a:p>
        </p:txBody>
      </p:sp>
      <p:sp>
        <p:nvSpPr>
          <p:cNvPr id="3" name="日期版面配置區 2"/>
          <p:cNvSpPr>
            <a:spLocks noGrp="1"/>
          </p:cNvSpPr>
          <p:nvPr>
            <p:ph type="dt" sz="quarter" idx="1"/>
          </p:nvPr>
        </p:nvSpPr>
        <p:spPr>
          <a:xfrm>
            <a:off x="3855082" y="0"/>
            <a:ext cx="2950529" cy="497524"/>
          </a:xfrm>
          <a:prstGeom prst="rect">
            <a:avLst/>
          </a:prstGeom>
        </p:spPr>
        <p:txBody>
          <a:bodyPr vert="horz" lIns="91559" tIns="45779" rIns="91559" bIns="45779" rtlCol="0"/>
          <a:lstStyle>
            <a:lvl1pPr algn="r">
              <a:defRPr sz="1200"/>
            </a:lvl1pPr>
          </a:lstStyle>
          <a:p>
            <a:fld id="{74E51E8C-134B-428D-B72F-457D4412D1FC}" type="datetimeFigureOut">
              <a:rPr lang="zh-TW" altLang="en-US" smtClean="0"/>
              <a:pPr/>
              <a:t>2022/3/10</a:t>
            </a:fld>
            <a:endParaRPr lang="zh-TW" altLang="en-US"/>
          </a:p>
        </p:txBody>
      </p:sp>
      <p:sp>
        <p:nvSpPr>
          <p:cNvPr id="4" name="頁尾版面配置區 3"/>
          <p:cNvSpPr>
            <a:spLocks noGrp="1"/>
          </p:cNvSpPr>
          <p:nvPr>
            <p:ph type="ftr" sz="quarter" idx="2"/>
          </p:nvPr>
        </p:nvSpPr>
        <p:spPr>
          <a:xfrm>
            <a:off x="0" y="9440226"/>
            <a:ext cx="2950529" cy="497523"/>
          </a:xfrm>
          <a:prstGeom prst="rect">
            <a:avLst/>
          </a:prstGeom>
        </p:spPr>
        <p:txBody>
          <a:bodyPr vert="horz" lIns="91559" tIns="45779" rIns="91559" bIns="45779"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5082" y="9440226"/>
            <a:ext cx="2950529" cy="497523"/>
          </a:xfrm>
          <a:prstGeom prst="rect">
            <a:avLst/>
          </a:prstGeom>
        </p:spPr>
        <p:txBody>
          <a:bodyPr vert="horz" lIns="91559" tIns="45779" rIns="91559" bIns="45779" rtlCol="0" anchor="b"/>
          <a:lstStyle>
            <a:lvl1pPr algn="r">
              <a:defRPr sz="1200"/>
            </a:lvl1pPr>
          </a:lstStyle>
          <a:p>
            <a:fld id="{64B8420D-888F-48E5-BB00-F54CF9D2DEE5}"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49786" cy="498693"/>
          </a:xfrm>
          <a:prstGeom prst="rect">
            <a:avLst/>
          </a:prstGeom>
        </p:spPr>
        <p:txBody>
          <a:bodyPr vert="horz" lIns="91559" tIns="45779" rIns="91559" bIns="45779" rtlCol="0"/>
          <a:lstStyle>
            <a:lvl1pPr algn="l">
              <a:defRPr sz="1200"/>
            </a:lvl1pPr>
          </a:lstStyle>
          <a:p>
            <a:endParaRPr lang="zh-TW" altLang="en-US"/>
          </a:p>
        </p:txBody>
      </p:sp>
      <p:sp>
        <p:nvSpPr>
          <p:cNvPr id="3" name="日期版面配置區 2"/>
          <p:cNvSpPr>
            <a:spLocks noGrp="1"/>
          </p:cNvSpPr>
          <p:nvPr>
            <p:ph type="dt" idx="1"/>
          </p:nvPr>
        </p:nvSpPr>
        <p:spPr>
          <a:xfrm>
            <a:off x="3855839" y="0"/>
            <a:ext cx="2949786" cy="498693"/>
          </a:xfrm>
          <a:prstGeom prst="rect">
            <a:avLst/>
          </a:prstGeom>
        </p:spPr>
        <p:txBody>
          <a:bodyPr vert="horz" lIns="91559" tIns="45779" rIns="91559" bIns="45779" rtlCol="0"/>
          <a:lstStyle>
            <a:lvl1pPr algn="r">
              <a:defRPr sz="1200"/>
            </a:lvl1pPr>
          </a:lstStyle>
          <a:p>
            <a:fld id="{FBC0D5F2-6DFF-47A4-865B-B8A65451C95A}" type="datetimeFigureOut">
              <a:rPr lang="zh-TW" altLang="en-US" smtClean="0"/>
              <a:pPr/>
              <a:t>2022/3/10</a:t>
            </a:fld>
            <a:endParaRPr lang="zh-TW" altLang="en-US"/>
          </a:p>
        </p:txBody>
      </p:sp>
      <p:sp>
        <p:nvSpPr>
          <p:cNvPr id="4" name="投影片圖像版面配置區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559" tIns="45779" rIns="91559" bIns="45779" rtlCol="0" anchor="ctr"/>
          <a:lstStyle/>
          <a:p>
            <a:endParaRPr lang="zh-TW" altLang="en-US"/>
          </a:p>
        </p:txBody>
      </p:sp>
      <p:sp>
        <p:nvSpPr>
          <p:cNvPr id="5" name="備忘稿版面配置區 4"/>
          <p:cNvSpPr>
            <a:spLocks noGrp="1"/>
          </p:cNvSpPr>
          <p:nvPr>
            <p:ph type="body" sz="quarter" idx="3"/>
          </p:nvPr>
        </p:nvSpPr>
        <p:spPr>
          <a:xfrm>
            <a:off x="680721" y="4783306"/>
            <a:ext cx="5445760" cy="3913615"/>
          </a:xfrm>
          <a:prstGeom prst="rect">
            <a:avLst/>
          </a:prstGeom>
        </p:spPr>
        <p:txBody>
          <a:bodyPr vert="horz" lIns="91559" tIns="45779" rIns="91559" bIns="45779"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1" y="9440647"/>
            <a:ext cx="2949786" cy="498692"/>
          </a:xfrm>
          <a:prstGeom prst="rect">
            <a:avLst/>
          </a:prstGeom>
        </p:spPr>
        <p:txBody>
          <a:bodyPr vert="horz" lIns="91559" tIns="45779" rIns="91559" bIns="45779"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5839" y="9440647"/>
            <a:ext cx="2949786" cy="498692"/>
          </a:xfrm>
          <a:prstGeom prst="rect">
            <a:avLst/>
          </a:prstGeom>
        </p:spPr>
        <p:txBody>
          <a:bodyPr vert="horz" lIns="91559" tIns="45779" rIns="91559" bIns="45779" rtlCol="0" anchor="b"/>
          <a:lstStyle>
            <a:lvl1pPr algn="r">
              <a:defRPr sz="1200"/>
            </a:lvl1pPr>
          </a:lstStyle>
          <a:p>
            <a:fld id="{31A7E4DB-DD18-4DF8-9AD4-7B73B65568D5}" type="slidenum">
              <a:rPr lang="zh-TW" altLang="en-US" smtClean="0"/>
              <a:pPr/>
              <a:t>‹#›</a:t>
            </a:fld>
            <a:endParaRPr lang="zh-TW" altLang="en-US"/>
          </a:p>
        </p:txBody>
      </p:sp>
    </p:spTree>
    <p:extLst>
      <p:ext uri="{BB962C8B-B14F-4D97-AF65-F5344CB8AC3E}">
        <p14:creationId xmlns:p14="http://schemas.microsoft.com/office/powerpoint/2010/main" val="642026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1A7E4DB-DD18-4DF8-9AD4-7B73B65568D5}" type="slidenum">
              <a:rPr lang="zh-TW" altLang="en-US" smtClean="0"/>
              <a:pPr/>
              <a:t>1</a:t>
            </a:fld>
            <a:endParaRPr lang="zh-TW" altLang="en-US"/>
          </a:p>
        </p:txBody>
      </p:sp>
    </p:spTree>
    <p:extLst>
      <p:ext uri="{BB962C8B-B14F-4D97-AF65-F5344CB8AC3E}">
        <p14:creationId xmlns:p14="http://schemas.microsoft.com/office/powerpoint/2010/main" val="2308727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249363" y="1279525"/>
            <a:ext cx="4605337" cy="3454400"/>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1A7E4DB-DD18-4DF8-9AD4-7B73B65568D5}" type="slidenum">
              <a:rPr lang="zh-TW" altLang="en-US" smtClean="0"/>
              <a:pPr/>
              <a:t>2</a:t>
            </a:fld>
            <a:endParaRPr lang="zh-TW" altLang="en-US"/>
          </a:p>
        </p:txBody>
      </p:sp>
    </p:spTree>
    <p:extLst>
      <p:ext uri="{BB962C8B-B14F-4D97-AF65-F5344CB8AC3E}">
        <p14:creationId xmlns:p14="http://schemas.microsoft.com/office/powerpoint/2010/main" val="3362387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31A7E4DB-DD18-4DF8-9AD4-7B73B65568D5}" type="slidenum">
              <a:rPr lang="zh-TW" altLang="en-US" smtClean="0"/>
              <a:pPr/>
              <a:t>6</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1A7E4DB-DD18-4DF8-9AD4-7B73B65568D5}" type="slidenum">
              <a:rPr lang="zh-TW" altLang="en-US" smtClean="0"/>
              <a:pPr/>
              <a:t>7</a:t>
            </a:fld>
            <a:endParaRPr lang="zh-TW" altLang="en-US"/>
          </a:p>
        </p:txBody>
      </p:sp>
    </p:spTree>
    <p:extLst>
      <p:ext uri="{BB962C8B-B14F-4D97-AF65-F5344CB8AC3E}">
        <p14:creationId xmlns:p14="http://schemas.microsoft.com/office/powerpoint/2010/main" val="2477705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1A7E4DB-DD18-4DF8-9AD4-7B73B65568D5}" type="slidenum">
              <a:rPr lang="zh-TW" altLang="en-US" smtClean="0"/>
              <a:pPr/>
              <a:t>8</a:t>
            </a:fld>
            <a:endParaRPr lang="zh-TW" altLang="en-US"/>
          </a:p>
        </p:txBody>
      </p:sp>
    </p:spTree>
    <p:extLst>
      <p:ext uri="{BB962C8B-B14F-4D97-AF65-F5344CB8AC3E}">
        <p14:creationId xmlns:p14="http://schemas.microsoft.com/office/powerpoint/2010/main" val="428062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1A7E4DB-DD18-4DF8-9AD4-7B73B65568D5}" type="slidenum">
              <a:rPr lang="zh-TW" altLang="en-US" smtClean="0"/>
              <a:pPr/>
              <a:t>13</a:t>
            </a:fld>
            <a:endParaRPr lang="zh-TW" altLang="en-US"/>
          </a:p>
        </p:txBody>
      </p:sp>
    </p:spTree>
    <p:extLst>
      <p:ext uri="{BB962C8B-B14F-4D97-AF65-F5344CB8AC3E}">
        <p14:creationId xmlns:p14="http://schemas.microsoft.com/office/powerpoint/2010/main" val="3647344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249363" y="1279525"/>
            <a:ext cx="4605337" cy="3454400"/>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1A7E4DB-DD18-4DF8-9AD4-7B73B65568D5}" type="slidenum">
              <a:rPr lang="zh-TW" altLang="en-US" smtClean="0"/>
              <a:pPr/>
              <a:t>14</a:t>
            </a:fld>
            <a:endParaRPr lang="zh-TW" altLang="en-US"/>
          </a:p>
        </p:txBody>
      </p:sp>
    </p:spTree>
    <p:extLst>
      <p:ext uri="{BB962C8B-B14F-4D97-AF65-F5344CB8AC3E}">
        <p14:creationId xmlns:p14="http://schemas.microsoft.com/office/powerpoint/2010/main" val="3229940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81013" y="1279525"/>
            <a:ext cx="6142037" cy="3454400"/>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1A7E4DB-DD18-4DF8-9AD4-7B73B65568D5}" type="slidenum">
              <a:rPr lang="zh-TW" altLang="en-US" smtClean="0"/>
              <a:pPr/>
              <a:t>15</a:t>
            </a:fld>
            <a:endParaRPr lang="zh-TW" altLang="en-US"/>
          </a:p>
        </p:txBody>
      </p:sp>
    </p:spTree>
    <p:extLst>
      <p:ext uri="{BB962C8B-B14F-4D97-AF65-F5344CB8AC3E}">
        <p14:creationId xmlns:p14="http://schemas.microsoft.com/office/powerpoint/2010/main" val="433974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1A7E4DB-DD18-4DF8-9AD4-7B73B65568D5}" type="slidenum">
              <a:rPr lang="zh-TW" altLang="en-US" smtClean="0"/>
              <a:pPr/>
              <a:t>16</a:t>
            </a:fld>
            <a:endParaRPr lang="zh-TW" altLang="en-US"/>
          </a:p>
        </p:txBody>
      </p:sp>
    </p:spTree>
    <p:extLst>
      <p:ext uri="{BB962C8B-B14F-4D97-AF65-F5344CB8AC3E}">
        <p14:creationId xmlns:p14="http://schemas.microsoft.com/office/powerpoint/2010/main" val="1539393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lumMod val="75000"/>
                  </a:schemeClr>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8A48487C-1832-4820-8D7A-6EBDA521321C}" type="datetime1">
              <a:rPr lang="en-US" altLang="zh-TW" smtClean="0"/>
              <a:pPr/>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9" name="文字方塊 18"/>
          <p:cNvSpPr txBox="1"/>
          <p:nvPr userDrawn="1"/>
        </p:nvSpPr>
        <p:spPr>
          <a:xfrm>
            <a:off x="8658225" y="6473163"/>
            <a:ext cx="476250" cy="338554"/>
          </a:xfrm>
          <a:prstGeom prst="rect">
            <a:avLst/>
          </a:prstGeom>
          <a:noFill/>
        </p:spPr>
        <p:txBody>
          <a:bodyPr wrap="square" rtlCol="0">
            <a:spAutoFit/>
          </a:bodyPr>
          <a:lstStyle/>
          <a:p>
            <a:fld id="{1236BB55-F818-4F93-858E-1DFD2556FD5F}" type="slidenum">
              <a:rPr lang="zh-TW" altLang="en-US" sz="1600" smtClean="0"/>
              <a:pPr/>
              <a:t>‹#›</a:t>
            </a:fld>
            <a:endParaRPr lang="zh-TW" altLang="en-US" sz="1600" dirty="0"/>
          </a:p>
        </p:txBody>
      </p:sp>
    </p:spTree>
    <p:extLst>
      <p:ext uri="{BB962C8B-B14F-4D97-AF65-F5344CB8AC3E}">
        <p14:creationId xmlns:p14="http://schemas.microsoft.com/office/powerpoint/2010/main" val="3080999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DCC896BC-914E-4616-93DA-40AD41077E1E}" type="datetime1">
              <a:rPr lang="en-US" altLang="zh-TW" smtClean="0"/>
              <a:pPr/>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37335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3395CD21-E6D0-48B3-BF69-B51610DD68B0}" type="datetime1">
              <a:rPr lang="en-US" altLang="zh-TW" smtClean="0"/>
              <a:pPr/>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87198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10229E84-FE5B-41D6-A948-C9981E0CB61F}" type="datetime1">
              <a:rPr lang="en-US" altLang="zh-TW" smtClean="0"/>
              <a:pPr/>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59772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67C2F88D-EE8A-48EB-A4DA-856BFF7FCB7D}" type="datetime1">
              <a:rPr lang="en-US" altLang="zh-TW" smtClean="0"/>
              <a:pPr/>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68469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編輯母片文字樣式</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0E894FE4-511A-475F-AD9B-8B9B8511CA49}" type="datetime1">
              <a:rPr lang="en-US" altLang="zh-TW" smtClean="0"/>
              <a:pPr/>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36609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80E925DC-F60B-4224-81BE-0A111296F85D}" type="datetime1">
              <a:rPr lang="en-US" altLang="zh-TW" smtClean="0"/>
              <a:pPr/>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40310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71B37958-ACD1-435F-B249-72360FE504BC}" type="datetime1">
              <a:rPr lang="en-US" altLang="zh-TW" smtClean="0"/>
              <a:pPr/>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80398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含標題的內容">
    <p:spTree>
      <p:nvGrpSpPr>
        <p:cNvPr id="1" name=""/>
        <p:cNvGrpSpPr/>
        <p:nvPr/>
      </p:nvGrpSpPr>
      <p:grpSpPr>
        <a:xfrm>
          <a:off x="0" y="0"/>
          <a:ext cx="0" cy="0"/>
          <a:chOff x="0" y="0"/>
          <a:chExt cx="0" cy="0"/>
        </a:xfrm>
      </p:grpSpPr>
      <p:pic>
        <p:nvPicPr>
          <p:cNvPr id="4" name="그림 10" descr="목차.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그림 11" descr="옆띠.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38825" y="0"/>
            <a:ext cx="3305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제목 1"/>
          <p:cNvSpPr>
            <a:spLocks noGrp="1"/>
          </p:cNvSpPr>
          <p:nvPr>
            <p:ph type="title"/>
          </p:nvPr>
        </p:nvSpPr>
        <p:spPr>
          <a:xfrm>
            <a:off x="457200" y="710698"/>
            <a:ext cx="6955706" cy="796863"/>
          </a:xfrm>
          <a:noFill/>
          <a:ln w="9525">
            <a:noFill/>
            <a:miter lim="800000"/>
            <a:headEnd/>
            <a:tailEnd/>
          </a:ln>
        </p:spPr>
        <p:txBody>
          <a:bodyPr wrap="none" rtlCol="0"/>
          <a:lstStyle>
            <a:lvl1pPr marL="0" indent="0" algn="l" rtl="0" eaLnBrk="0" fontAlgn="base" latinLnBrk="1" hangingPunct="0">
              <a:lnSpc>
                <a:spcPct val="110000"/>
              </a:lnSpc>
              <a:spcBef>
                <a:spcPct val="50000"/>
              </a:spcBef>
              <a:spcAft>
                <a:spcPct val="0"/>
              </a:spcAft>
              <a:buClr>
                <a:srgbClr val="0058DA"/>
              </a:buClr>
              <a:buFont typeface="Wingdings" pitchFamily="2" charset="2"/>
              <a:buNone/>
              <a:defRPr lang="zh-TW" altLang="zh-TW" sz="1200"/>
            </a:lvl1pPr>
          </a:lstStyle>
          <a:p>
            <a:r>
              <a:rPr lang="zh-TW" altLang="zh-TW" dirty="0" smtClean="0"/>
              <a:t>按一下以編輯母片標題樣式</a:t>
            </a:r>
            <a:endParaRPr lang="zh-TW" altLang="zh-TW" dirty="0"/>
          </a:p>
        </p:txBody>
      </p:sp>
      <p:sp>
        <p:nvSpPr>
          <p:cNvPr id="9" name="텍스트 개체 틀 8"/>
          <p:cNvSpPr>
            <a:spLocks noGrp="1"/>
          </p:cNvSpPr>
          <p:nvPr>
            <p:ph type="body" sz="quarter" idx="13"/>
          </p:nvPr>
        </p:nvSpPr>
        <p:spPr>
          <a:xfrm>
            <a:off x="1996059" y="2000240"/>
            <a:ext cx="5357836" cy="3429016"/>
          </a:xfrm>
        </p:spPr>
        <p:txBody>
          <a:bodyPr/>
          <a:lstStyle>
            <a:lvl1pPr>
              <a:lnSpc>
                <a:spcPct val="150000"/>
              </a:lnSpc>
              <a:defRPr lang="zh-TW" altLang="zh-TW" sz="1200"/>
            </a:lvl1pPr>
          </a:lstStyle>
          <a:p>
            <a:pPr lvl="0"/>
            <a:r>
              <a:rPr lang="zh-TW" altLang="en-US" smtClean="0"/>
              <a:t>按一下以編輯母片文字樣式</a:t>
            </a:r>
          </a:p>
        </p:txBody>
      </p:sp>
      <p:sp>
        <p:nvSpPr>
          <p:cNvPr id="6" name="날짜 개체 틀 2"/>
          <p:cNvSpPr>
            <a:spLocks noGrp="1"/>
          </p:cNvSpPr>
          <p:nvPr>
            <p:ph type="dt" sz="half" idx="14"/>
          </p:nvPr>
        </p:nvSpPr>
        <p:spPr/>
        <p:txBody>
          <a:bodyPr/>
          <a:lstStyle>
            <a:lvl1pPr>
              <a:defRPr/>
            </a:lvl1pPr>
          </a:lstStyle>
          <a:p>
            <a:pPr>
              <a:defRPr/>
            </a:pPr>
            <a:endParaRPr lang="en-US" altLang="ko-KR"/>
          </a:p>
        </p:txBody>
      </p:sp>
      <p:sp>
        <p:nvSpPr>
          <p:cNvPr id="7" name="바닥글 개체 틀 3"/>
          <p:cNvSpPr>
            <a:spLocks noGrp="1"/>
          </p:cNvSpPr>
          <p:nvPr>
            <p:ph type="ftr" sz="quarter" idx="15"/>
          </p:nvPr>
        </p:nvSpPr>
        <p:spPr/>
        <p:txBody>
          <a:bodyPr/>
          <a:lstStyle>
            <a:lvl1pPr>
              <a:defRPr/>
            </a:lvl1pPr>
          </a:lstStyle>
          <a:p>
            <a:pPr>
              <a:defRPr/>
            </a:pPr>
            <a:endParaRPr lang="en-US" altLang="ko-KR"/>
          </a:p>
        </p:txBody>
      </p:sp>
      <p:sp>
        <p:nvSpPr>
          <p:cNvPr id="8" name="슬라이드 번호 개체 틀 4"/>
          <p:cNvSpPr>
            <a:spLocks noGrp="1"/>
          </p:cNvSpPr>
          <p:nvPr>
            <p:ph type="sldNum" sz="quarter" idx="16"/>
          </p:nvPr>
        </p:nvSpPr>
        <p:spPr/>
        <p:txBody>
          <a:bodyPr/>
          <a:lstStyle>
            <a:lvl1pPr>
              <a:defRPr sz="1200">
                <a:latin typeface="Times New Roman" panose="02020603050405020304" pitchFamily="18" charset="0"/>
              </a:defRPr>
            </a:lvl1pPr>
          </a:lstStyle>
          <a:p>
            <a:fld id="{55A74D15-9765-4224-98C7-CA64E7811F8A}" type="slidenum">
              <a:rPr lang="en-US" altLang="ko-KR"/>
              <a:pPr/>
              <a:t>‹#›</a:t>
            </a:fld>
            <a:endParaRPr lang="en-US" altLang="ko-KR"/>
          </a:p>
        </p:txBody>
      </p:sp>
    </p:spTree>
    <p:extLst>
      <p:ext uri="{BB962C8B-B14F-4D97-AF65-F5344CB8AC3E}">
        <p14:creationId xmlns:p14="http://schemas.microsoft.com/office/powerpoint/2010/main" val="211715565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086F464D-20FB-4A5A-979E-A13A701B1CA1}" type="datetime1">
              <a:rPr lang="en-US" altLang="zh-TW" smtClean="0"/>
              <a:pPr/>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7346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FC48B913-C915-46BA-ABAA-7CC103ACF1BE}" type="datetime1">
              <a:rPr lang="en-US" altLang="zh-TW" smtClean="0"/>
              <a:pPr/>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2360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72E71690-9CA9-4988-B205-2B2DC0D6C545}" type="datetime1">
              <a:rPr lang="en-US" altLang="zh-TW" smtClean="0"/>
              <a:pPr/>
              <a:t>3/10/2022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00321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103D1E95-9DDD-49C7-8964-EFC8A66CA2FC}" type="datetime1">
              <a:rPr lang="en-US" altLang="zh-TW" smtClean="0"/>
              <a:pPr/>
              <a:t>3/10/2022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74331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61F93246-CA4E-4F0D-88E9-F651A60C3A6D}" type="datetime1">
              <a:rPr lang="en-US" altLang="zh-TW" smtClean="0"/>
              <a:pPr/>
              <a:t>3/10/2022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47968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344C0C-B1A4-41D4-A04B-B5CA7E4B4AC7}" type="datetime1">
              <a:rPr lang="en-US" altLang="zh-TW" smtClean="0"/>
              <a:pPr/>
              <a:t>3/10/2022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
        <p:nvSpPr>
          <p:cNvPr id="5" name="文字方塊 4"/>
          <p:cNvSpPr txBox="1"/>
          <p:nvPr userDrawn="1"/>
        </p:nvSpPr>
        <p:spPr>
          <a:xfrm>
            <a:off x="8658225" y="6473163"/>
            <a:ext cx="476250" cy="338554"/>
          </a:xfrm>
          <a:prstGeom prst="rect">
            <a:avLst/>
          </a:prstGeom>
          <a:noFill/>
        </p:spPr>
        <p:txBody>
          <a:bodyPr wrap="square" rtlCol="0">
            <a:spAutoFit/>
          </a:bodyPr>
          <a:lstStyle/>
          <a:p>
            <a:fld id="{1236BB55-F818-4F93-858E-1DFD2556FD5F}" type="slidenum">
              <a:rPr lang="zh-TW" altLang="en-US" sz="1600" smtClean="0"/>
              <a:pPr/>
              <a:t>‹#›</a:t>
            </a:fld>
            <a:endParaRPr lang="zh-TW" altLang="en-US" sz="1600" dirty="0"/>
          </a:p>
        </p:txBody>
      </p:sp>
      <p:pic>
        <p:nvPicPr>
          <p:cNvPr id="6" name="圖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85819" cy="922946"/>
          </a:xfrm>
          <a:prstGeom prst="rect">
            <a:avLst/>
          </a:prstGeom>
        </p:spPr>
      </p:pic>
    </p:spTree>
    <p:extLst>
      <p:ext uri="{BB962C8B-B14F-4D97-AF65-F5344CB8AC3E}">
        <p14:creationId xmlns:p14="http://schemas.microsoft.com/office/powerpoint/2010/main" val="180026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64A4B2A2-2918-40D6-BC91-2D774276778F}" type="datetime1">
              <a:rPr lang="en-US" altLang="zh-TW" smtClean="0"/>
              <a:pPr/>
              <a:t>3/10/2022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42020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1AE5E536-3E24-4143-B4A0-C28429F21001}" type="datetime1">
              <a:rPr lang="en-US" altLang="zh-TW" smtClean="0"/>
              <a:pPr/>
              <a:t>3/10/2022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90795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4595C06-F117-4B8A-9B97-DD50F14A65B9}" type="datetime1">
              <a:rPr lang="en-US" altLang="zh-TW" smtClean="0"/>
              <a:pPr/>
              <a:t>3/10/2022</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781518"/>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Lst>
  <p:hf hdr="0" ftr="0" dt="0"/>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cac.edu.tw/apply111/system_area_highschool.php"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p:cNvSpPr txBox="1">
            <a:spLocks noChangeArrowheads="1"/>
          </p:cNvSpPr>
          <p:nvPr/>
        </p:nvSpPr>
        <p:spPr>
          <a:xfrm>
            <a:off x="651327" y="1180409"/>
            <a:ext cx="6938193" cy="3798916"/>
          </a:xfrm>
          <a:prstGeom prst="rect">
            <a:avLst/>
          </a:prstGeom>
        </p:spPr>
        <p:txBody>
          <a:bodyPr vert="horz" lIns="91440" tIns="45720" rIns="91440" bIns="45720" rtlCol="0" anchor="b">
            <a:noAutofit/>
          </a:bodyPr>
          <a:lstStyle/>
          <a:p>
            <a:pPr marL="0" marR="0" lvl="0" indent="0" algn="ctr" defTabSz="457200" rtl="0" eaLnBrk="1" fontAlgn="auto" latinLnBrk="1" hangingPunct="1">
              <a:lnSpc>
                <a:spcPts val="9000"/>
              </a:lnSpc>
              <a:spcAft>
                <a:spcPts val="0"/>
              </a:spcAft>
              <a:buClrTx/>
              <a:buSzTx/>
              <a:buFontTx/>
              <a:buNone/>
              <a:tabLst/>
              <a:defRPr/>
            </a:pPr>
            <a:r>
              <a:rPr kumimoji="0" lang="en-US" altLang="zh-TW" sz="6600" b="1" i="0" u="none" strike="noStrike" kern="1200" normalizeH="0" baseline="0" noProof="0" dirty="0" smtClean="0">
                <a:ln w="0"/>
                <a:effectLst>
                  <a:outerShdw blurRad="38100" dist="19050" dir="2700000" algn="tl" rotWithShape="0">
                    <a:schemeClr val="dk1">
                      <a:alpha val="40000"/>
                    </a:schemeClr>
                  </a:outerShdw>
                </a:effectLst>
                <a:uLnTx/>
                <a:uFillTx/>
                <a:latin typeface="微軟正黑體" panose="020B0604030504040204" pitchFamily="34" charset="-120"/>
                <a:ea typeface="微軟正黑體" panose="020B0604030504040204" pitchFamily="34" charset="-120"/>
                <a:cs typeface="Times New Roman" panose="02020603050405020304" pitchFamily="18" charset="0"/>
              </a:rPr>
              <a:t>111</a:t>
            </a:r>
            <a:r>
              <a:rPr kumimoji="0" lang="zh-TW" altLang="en-US" sz="6600" b="1" i="0" u="none" strike="noStrike" kern="1200" normalizeH="0" baseline="0" noProof="0" dirty="0" smtClean="0">
                <a:ln w="0"/>
                <a:effectLst>
                  <a:outerShdw blurRad="38100" dist="19050" dir="2700000" algn="tl" rotWithShape="0">
                    <a:schemeClr val="dk1">
                      <a:alpha val="40000"/>
                    </a:schemeClr>
                  </a:outerShdw>
                </a:effectLst>
                <a:uLnTx/>
                <a:uFillTx/>
                <a:latin typeface="微軟正黑體" panose="020B0604030504040204" pitchFamily="34" charset="-120"/>
                <a:ea typeface="微軟正黑體" panose="020B0604030504040204" pitchFamily="34" charset="-120"/>
                <a:cs typeface="Times New Roman" panose="02020603050405020304" pitchFamily="18" charset="0"/>
              </a:rPr>
              <a:t>學年度</a:t>
            </a:r>
            <a:endParaRPr kumimoji="0" lang="en-US" altLang="zh-TW" sz="6600" b="1" i="0" u="none" strike="noStrike" kern="1200" normalizeH="0" baseline="0" noProof="0" dirty="0" smtClean="0">
              <a:ln w="0"/>
              <a:effectLst>
                <a:outerShdw blurRad="38100" dist="19050" dir="2700000" algn="tl" rotWithShape="0">
                  <a:schemeClr val="dk1">
                    <a:alpha val="40000"/>
                  </a:schemeClr>
                </a:outerShdw>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ctr" defTabSz="457200" rtl="0" eaLnBrk="1" fontAlgn="auto" latinLnBrk="1" hangingPunct="1">
              <a:lnSpc>
                <a:spcPts val="9000"/>
              </a:lnSpc>
              <a:spcAft>
                <a:spcPts val="0"/>
              </a:spcAft>
              <a:buClrTx/>
              <a:buSzTx/>
              <a:buFontTx/>
              <a:buNone/>
              <a:tabLst/>
              <a:defRPr/>
            </a:pPr>
            <a:r>
              <a:rPr lang="zh-TW" altLang="en-US" sz="6600" b="1" dirty="0" smtClean="0">
                <a:ln w="0"/>
                <a:effectLst>
                  <a:outerShdw blurRad="38100" dist="19050" dir="2700000" algn="tl" rotWithShape="0">
                    <a:schemeClr val="dk1">
                      <a:alpha val="40000"/>
                    </a:schemeClr>
                  </a:outerShdw>
                </a:effectLst>
                <a:latin typeface="Times New Roman" panose="02020603050405020304" pitchFamily="18" charset="0"/>
                <a:ea typeface="微軟正黑體" panose="020B0604030504040204" pitchFamily="34" charset="-120"/>
                <a:cs typeface="Times New Roman" panose="02020603050405020304" pitchFamily="18" charset="0"/>
              </a:rPr>
              <a:t>大學</a:t>
            </a:r>
            <a:r>
              <a:rPr kumimoji="0" lang="zh-TW" altLang="en-US" sz="6600" b="1" i="0" u="none" strike="noStrike" kern="1200" normalizeH="0" baseline="0" noProof="0" dirty="0" smtClean="0">
                <a:ln w="0"/>
                <a:effectLst>
                  <a:outerShdw blurRad="38100" dist="19050" dir="2700000" algn="tl" rotWithShape="0">
                    <a:schemeClr val="dk1">
                      <a:alpha val="40000"/>
                    </a:schemeClr>
                  </a:outerShdw>
                </a:effectLst>
                <a:uLnTx/>
                <a:uFillTx/>
                <a:latin typeface="Times New Roman" panose="02020603050405020304" pitchFamily="18" charset="0"/>
                <a:ea typeface="微軟正黑體" panose="020B0604030504040204" pitchFamily="34" charset="-120"/>
                <a:cs typeface="Times New Roman" panose="02020603050405020304" pitchFamily="18" charset="0"/>
              </a:rPr>
              <a:t>申請入學</a:t>
            </a:r>
            <a:r>
              <a:rPr kumimoji="0" lang="en-US" altLang="zh-TW" sz="6600" b="1" i="0" u="none" strike="noStrike" kern="1200" normalizeH="0" baseline="0" noProof="0" dirty="0" smtClean="0">
                <a:ln w="0"/>
                <a:effectLst>
                  <a:outerShdw blurRad="38100" dist="19050" dir="2700000" algn="tl" rotWithShape="0">
                    <a:schemeClr val="dk1">
                      <a:alpha val="40000"/>
                    </a:schemeClr>
                  </a:outerShdw>
                </a:effectLst>
                <a:uLnTx/>
                <a:uFillTx/>
                <a:latin typeface="Times New Roman" panose="02020603050405020304" pitchFamily="18" charset="0"/>
                <a:ea typeface="微軟正黑體" panose="020B0604030504040204" pitchFamily="34" charset="-120"/>
                <a:cs typeface="Times New Roman" panose="02020603050405020304" pitchFamily="18" charset="0"/>
              </a:rPr>
              <a:t/>
            </a:r>
            <a:br>
              <a:rPr kumimoji="0" lang="en-US" altLang="zh-TW" sz="6600" b="1" i="0" u="none" strike="noStrike" kern="1200" normalizeH="0" baseline="0" noProof="0" dirty="0" smtClean="0">
                <a:ln w="0"/>
                <a:effectLst>
                  <a:outerShdw blurRad="38100" dist="19050" dir="2700000" algn="tl" rotWithShape="0">
                    <a:schemeClr val="dk1">
                      <a:alpha val="40000"/>
                    </a:schemeClr>
                  </a:outerShdw>
                </a:effectLst>
                <a:uLnTx/>
                <a:uFillTx/>
                <a:latin typeface="Times New Roman" panose="02020603050405020304" pitchFamily="18" charset="0"/>
                <a:ea typeface="微軟正黑體" panose="020B0604030504040204" pitchFamily="34" charset="-120"/>
                <a:cs typeface="Times New Roman" panose="02020603050405020304" pitchFamily="18" charset="0"/>
              </a:rPr>
            </a:br>
            <a:r>
              <a:rPr kumimoji="0" lang="zh-TW" altLang="en-US" sz="6600" b="1" i="0" u="none" strike="noStrike" kern="1200" normalizeH="0" baseline="0" noProof="0" dirty="0" smtClean="0">
                <a:ln w="0"/>
                <a:effectLst>
                  <a:outerShdw blurRad="38100" dist="19050" dir="2700000" algn="tl" rotWithShape="0">
                    <a:schemeClr val="dk1">
                      <a:alpha val="40000"/>
                    </a:schemeClr>
                  </a:outerShdw>
                </a:effectLst>
                <a:uLnTx/>
                <a:uFillTx/>
                <a:latin typeface="Times New Roman" panose="02020603050405020304" pitchFamily="18" charset="0"/>
                <a:ea typeface="微軟正黑體" panose="020B0604030504040204" pitchFamily="34" charset="-120"/>
                <a:cs typeface="Times New Roman" panose="02020603050405020304" pitchFamily="18" charset="0"/>
              </a:rPr>
              <a:t>報名試務作業</a:t>
            </a:r>
            <a:r>
              <a:rPr lang="zh-TW" altLang="en-US" sz="6600" b="1" dirty="0">
                <a:ln w="0"/>
                <a:effectLst>
                  <a:outerShdw blurRad="38100" dist="19050" dir="2700000" algn="tl" rotWithShape="0">
                    <a:schemeClr val="dk1">
                      <a:alpha val="40000"/>
                    </a:schemeClr>
                  </a:outerShdw>
                </a:effectLst>
                <a:latin typeface="Times New Roman" panose="02020603050405020304" pitchFamily="18" charset="0"/>
                <a:ea typeface="微軟正黑體" panose="020B0604030504040204" pitchFamily="34" charset="-120"/>
                <a:cs typeface="Times New Roman" panose="02020603050405020304" pitchFamily="18" charset="0"/>
              </a:rPr>
              <a:t>說明</a:t>
            </a:r>
            <a:endParaRPr kumimoji="0" lang="zh-TW" altLang="en-US" sz="6600" b="1" i="0" u="none" strike="noStrike" kern="1200" normalizeH="0" baseline="0" noProof="0" dirty="0">
              <a:ln w="0"/>
              <a:effectLst>
                <a:outerShdw blurRad="38100" dist="19050" dir="2700000" algn="tl" rotWithShape="0">
                  <a:schemeClr val="dk1">
                    <a:alpha val="40000"/>
                  </a:schemeClr>
                </a:outerShdw>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 name="副標題 5"/>
          <p:cNvSpPr txBox="1">
            <a:spLocks/>
          </p:cNvSpPr>
          <p:nvPr/>
        </p:nvSpPr>
        <p:spPr>
          <a:xfrm>
            <a:off x="2871541" y="6284568"/>
            <a:ext cx="3826164" cy="37392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zh-TW" sz="2000" b="1" dirty="0" smtClean="0">
              <a:solidFill>
                <a:schemeClr val="accent1"/>
              </a:solidFill>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7434658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300">
                <a:solidFill>
                  <a:srgbClr val="292929"/>
                </a:solidFill>
                <a:latin typeface="HY헤드라인M" pitchFamily="18" charset="-120"/>
                <a:ea typeface="HY헤드라인M" pitchFamily="18" charset="-120"/>
              </a:defRPr>
            </a:lvl1pPr>
            <a:lvl2pPr marL="742950" indent="-285750">
              <a:defRPr kumimoji="1" sz="1300">
                <a:solidFill>
                  <a:srgbClr val="292929"/>
                </a:solidFill>
                <a:latin typeface="HY헤드라인M" pitchFamily="18" charset="-120"/>
                <a:ea typeface="HY헤드라인M" pitchFamily="18" charset="-120"/>
              </a:defRPr>
            </a:lvl2pPr>
            <a:lvl3pPr marL="1143000" indent="-228600">
              <a:defRPr kumimoji="1" sz="1300">
                <a:solidFill>
                  <a:srgbClr val="292929"/>
                </a:solidFill>
                <a:latin typeface="HY헤드라인M" pitchFamily="18" charset="-120"/>
                <a:ea typeface="HY헤드라인M" pitchFamily="18" charset="-120"/>
              </a:defRPr>
            </a:lvl3pPr>
            <a:lvl4pPr marL="1600200" indent="-228600">
              <a:defRPr kumimoji="1" sz="1300">
                <a:solidFill>
                  <a:srgbClr val="292929"/>
                </a:solidFill>
                <a:latin typeface="HY헤드라인M" pitchFamily="18" charset="-120"/>
                <a:ea typeface="HY헤드라인M" pitchFamily="18" charset="-120"/>
              </a:defRPr>
            </a:lvl4pPr>
            <a:lvl5pPr marL="2057400" indent="-228600">
              <a:defRPr kumimoji="1" sz="1300">
                <a:solidFill>
                  <a:srgbClr val="292929"/>
                </a:solidFill>
                <a:latin typeface="HY헤드라인M" pitchFamily="18" charset="-120"/>
                <a:ea typeface="HY헤드라인M" pitchFamily="18" charset="-120"/>
              </a:defRPr>
            </a:lvl5pPr>
            <a:lvl6pPr marL="2514600" indent="-228600" eaLnBrk="0" fontAlgn="base" hangingPunct="0">
              <a:spcBef>
                <a:spcPct val="0"/>
              </a:spcBef>
              <a:spcAft>
                <a:spcPct val="0"/>
              </a:spcAft>
              <a:defRPr kumimoji="1" sz="1300">
                <a:solidFill>
                  <a:srgbClr val="292929"/>
                </a:solidFill>
                <a:latin typeface="HY헤드라인M" pitchFamily="18" charset="-120"/>
                <a:ea typeface="HY헤드라인M" pitchFamily="18" charset="-120"/>
              </a:defRPr>
            </a:lvl6pPr>
            <a:lvl7pPr marL="2971800" indent="-228600" eaLnBrk="0" fontAlgn="base" hangingPunct="0">
              <a:spcBef>
                <a:spcPct val="0"/>
              </a:spcBef>
              <a:spcAft>
                <a:spcPct val="0"/>
              </a:spcAft>
              <a:defRPr kumimoji="1" sz="1300">
                <a:solidFill>
                  <a:srgbClr val="292929"/>
                </a:solidFill>
                <a:latin typeface="HY헤드라인M" pitchFamily="18" charset="-120"/>
                <a:ea typeface="HY헤드라인M" pitchFamily="18" charset="-120"/>
              </a:defRPr>
            </a:lvl7pPr>
            <a:lvl8pPr marL="3429000" indent="-228600" eaLnBrk="0" fontAlgn="base" hangingPunct="0">
              <a:spcBef>
                <a:spcPct val="0"/>
              </a:spcBef>
              <a:spcAft>
                <a:spcPct val="0"/>
              </a:spcAft>
              <a:defRPr kumimoji="1" sz="1300">
                <a:solidFill>
                  <a:srgbClr val="292929"/>
                </a:solidFill>
                <a:latin typeface="HY헤드라인M" pitchFamily="18" charset="-120"/>
                <a:ea typeface="HY헤드라인M" pitchFamily="18" charset="-120"/>
              </a:defRPr>
            </a:lvl8pPr>
            <a:lvl9pPr marL="3886200" indent="-228600" eaLnBrk="0" fontAlgn="base" hangingPunct="0">
              <a:spcBef>
                <a:spcPct val="0"/>
              </a:spcBef>
              <a:spcAft>
                <a:spcPct val="0"/>
              </a:spcAft>
              <a:defRPr kumimoji="1" sz="1300">
                <a:solidFill>
                  <a:srgbClr val="292929"/>
                </a:solidFill>
                <a:latin typeface="HY헤드라인M" pitchFamily="18" charset="-120"/>
                <a:ea typeface="HY헤드라인M" pitchFamily="18" charset="-120"/>
              </a:defRPr>
            </a:lvl9pPr>
          </a:lstStyle>
          <a:p>
            <a:fld id="{77EF5361-D215-4EFC-8095-459A48D440A0}" type="slidenum">
              <a:rPr lang="en-US" altLang="ko-KR" sz="1000">
                <a:solidFill>
                  <a:schemeClr val="tx2"/>
                </a:solidFill>
              </a:rPr>
              <a:pPr/>
              <a:t>10</a:t>
            </a:fld>
            <a:endParaRPr lang="en-US" altLang="ko-KR" sz="1000">
              <a:solidFill>
                <a:schemeClr val="tx2"/>
              </a:solidFill>
            </a:endParaRPr>
          </a:p>
        </p:txBody>
      </p:sp>
      <p:pic>
        <p:nvPicPr>
          <p:cNvPr id="8" name="圖片 7"/>
          <p:cNvPicPr/>
          <p:nvPr/>
        </p:nvPicPr>
        <p:blipFill rotWithShape="1">
          <a:blip r:embed="rId2"/>
          <a:srcRect l="16325" t="23115" r="19383" b="4196"/>
          <a:stretch/>
        </p:blipFill>
        <p:spPr bwMode="auto">
          <a:xfrm>
            <a:off x="1742839" y="386882"/>
            <a:ext cx="5402019" cy="2986536"/>
          </a:xfrm>
          <a:prstGeom prst="rect">
            <a:avLst/>
          </a:prstGeom>
          <a:ln>
            <a:noFill/>
          </a:ln>
          <a:extLst>
            <a:ext uri="{53640926-AAD7-44D8-BBD7-CCE9431645EC}">
              <a14:shadowObscured xmlns:a14="http://schemas.microsoft.com/office/drawing/2010/main"/>
            </a:ext>
          </a:extLst>
        </p:spPr>
      </p:pic>
      <p:sp>
        <p:nvSpPr>
          <p:cNvPr id="3" name="橢圓 2"/>
          <p:cNvSpPr/>
          <p:nvPr/>
        </p:nvSpPr>
        <p:spPr>
          <a:xfrm>
            <a:off x="4373510" y="840986"/>
            <a:ext cx="762000" cy="504825"/>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zh-TW" altLang="en-US"/>
          </a:p>
        </p:txBody>
      </p:sp>
      <p:pic>
        <p:nvPicPr>
          <p:cNvPr id="11" name="圖片 10"/>
          <p:cNvPicPr/>
          <p:nvPr/>
        </p:nvPicPr>
        <p:blipFill rotWithShape="1">
          <a:blip r:embed="rId3"/>
          <a:srcRect l="16037" t="16696" r="19961" b="8048"/>
          <a:stretch/>
        </p:blipFill>
        <p:spPr bwMode="auto">
          <a:xfrm>
            <a:off x="1742838" y="3332325"/>
            <a:ext cx="5402019" cy="2709038"/>
          </a:xfrm>
          <a:prstGeom prst="rect">
            <a:avLst/>
          </a:prstGeom>
          <a:ln>
            <a:noFill/>
          </a:ln>
          <a:extLst>
            <a:ext uri="{53640926-AAD7-44D8-BBD7-CCE9431645EC}">
              <a14:shadowObscured xmlns:a14="http://schemas.microsoft.com/office/drawing/2010/main"/>
            </a:ext>
          </a:extLst>
        </p:spPr>
      </p:pic>
      <p:sp>
        <p:nvSpPr>
          <p:cNvPr id="6" name="向下箭號 5"/>
          <p:cNvSpPr/>
          <p:nvPr/>
        </p:nvSpPr>
        <p:spPr>
          <a:xfrm rot="3743641">
            <a:off x="4952380" y="4998013"/>
            <a:ext cx="167044" cy="50623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橢圓 11"/>
          <p:cNvSpPr/>
          <p:nvPr/>
        </p:nvSpPr>
        <p:spPr>
          <a:xfrm>
            <a:off x="2776241" y="2312232"/>
            <a:ext cx="2217790" cy="1442083"/>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zh-TW" altLang="en-US"/>
          </a:p>
        </p:txBody>
      </p:sp>
    </p:spTree>
    <p:extLst>
      <p:ext uri="{BB962C8B-B14F-4D97-AF65-F5344CB8AC3E}">
        <p14:creationId xmlns:p14="http://schemas.microsoft.com/office/powerpoint/2010/main" val="749411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300">
                <a:solidFill>
                  <a:srgbClr val="292929"/>
                </a:solidFill>
                <a:latin typeface="HY헤드라인M" pitchFamily="18" charset="-120"/>
                <a:ea typeface="HY헤드라인M" pitchFamily="18" charset="-120"/>
              </a:defRPr>
            </a:lvl1pPr>
            <a:lvl2pPr marL="742950" indent="-285750">
              <a:defRPr kumimoji="1" sz="1300">
                <a:solidFill>
                  <a:srgbClr val="292929"/>
                </a:solidFill>
                <a:latin typeface="HY헤드라인M" pitchFamily="18" charset="-120"/>
                <a:ea typeface="HY헤드라인M" pitchFamily="18" charset="-120"/>
              </a:defRPr>
            </a:lvl2pPr>
            <a:lvl3pPr marL="1143000" indent="-228600">
              <a:defRPr kumimoji="1" sz="1300">
                <a:solidFill>
                  <a:srgbClr val="292929"/>
                </a:solidFill>
                <a:latin typeface="HY헤드라인M" pitchFamily="18" charset="-120"/>
                <a:ea typeface="HY헤드라인M" pitchFamily="18" charset="-120"/>
              </a:defRPr>
            </a:lvl3pPr>
            <a:lvl4pPr marL="1600200" indent="-228600">
              <a:defRPr kumimoji="1" sz="1300">
                <a:solidFill>
                  <a:srgbClr val="292929"/>
                </a:solidFill>
                <a:latin typeface="HY헤드라인M" pitchFamily="18" charset="-120"/>
                <a:ea typeface="HY헤드라인M" pitchFamily="18" charset="-120"/>
              </a:defRPr>
            </a:lvl4pPr>
            <a:lvl5pPr marL="2057400" indent="-228600">
              <a:defRPr kumimoji="1" sz="1300">
                <a:solidFill>
                  <a:srgbClr val="292929"/>
                </a:solidFill>
                <a:latin typeface="HY헤드라인M" pitchFamily="18" charset="-120"/>
                <a:ea typeface="HY헤드라인M" pitchFamily="18" charset="-120"/>
              </a:defRPr>
            </a:lvl5pPr>
            <a:lvl6pPr marL="2514600" indent="-228600" eaLnBrk="0" fontAlgn="base" hangingPunct="0">
              <a:spcBef>
                <a:spcPct val="0"/>
              </a:spcBef>
              <a:spcAft>
                <a:spcPct val="0"/>
              </a:spcAft>
              <a:defRPr kumimoji="1" sz="1300">
                <a:solidFill>
                  <a:srgbClr val="292929"/>
                </a:solidFill>
                <a:latin typeface="HY헤드라인M" pitchFamily="18" charset="-120"/>
                <a:ea typeface="HY헤드라인M" pitchFamily="18" charset="-120"/>
              </a:defRPr>
            </a:lvl6pPr>
            <a:lvl7pPr marL="2971800" indent="-228600" eaLnBrk="0" fontAlgn="base" hangingPunct="0">
              <a:spcBef>
                <a:spcPct val="0"/>
              </a:spcBef>
              <a:spcAft>
                <a:spcPct val="0"/>
              </a:spcAft>
              <a:defRPr kumimoji="1" sz="1300">
                <a:solidFill>
                  <a:srgbClr val="292929"/>
                </a:solidFill>
                <a:latin typeface="HY헤드라인M" pitchFamily="18" charset="-120"/>
                <a:ea typeface="HY헤드라인M" pitchFamily="18" charset="-120"/>
              </a:defRPr>
            </a:lvl7pPr>
            <a:lvl8pPr marL="3429000" indent="-228600" eaLnBrk="0" fontAlgn="base" hangingPunct="0">
              <a:spcBef>
                <a:spcPct val="0"/>
              </a:spcBef>
              <a:spcAft>
                <a:spcPct val="0"/>
              </a:spcAft>
              <a:defRPr kumimoji="1" sz="1300">
                <a:solidFill>
                  <a:srgbClr val="292929"/>
                </a:solidFill>
                <a:latin typeface="HY헤드라인M" pitchFamily="18" charset="-120"/>
                <a:ea typeface="HY헤드라인M" pitchFamily="18" charset="-120"/>
              </a:defRPr>
            </a:lvl8pPr>
            <a:lvl9pPr marL="3886200" indent="-228600" eaLnBrk="0" fontAlgn="base" hangingPunct="0">
              <a:spcBef>
                <a:spcPct val="0"/>
              </a:spcBef>
              <a:spcAft>
                <a:spcPct val="0"/>
              </a:spcAft>
              <a:defRPr kumimoji="1" sz="1300">
                <a:solidFill>
                  <a:srgbClr val="292929"/>
                </a:solidFill>
                <a:latin typeface="HY헤드라인M" pitchFamily="18" charset="-120"/>
                <a:ea typeface="HY헤드라인M" pitchFamily="18" charset="-120"/>
              </a:defRPr>
            </a:lvl9pPr>
          </a:lstStyle>
          <a:p>
            <a:fld id="{77EF5361-D215-4EFC-8095-459A48D440A0}" type="slidenum">
              <a:rPr lang="en-US" altLang="ko-KR" sz="1000">
                <a:solidFill>
                  <a:schemeClr val="tx2"/>
                </a:solidFill>
              </a:rPr>
              <a:pPr/>
              <a:t>11</a:t>
            </a:fld>
            <a:endParaRPr lang="en-US" altLang="ko-KR" sz="1000">
              <a:solidFill>
                <a:schemeClr val="tx2"/>
              </a:solidFill>
            </a:endParaRPr>
          </a:p>
        </p:txBody>
      </p:sp>
      <p:sp>
        <p:nvSpPr>
          <p:cNvPr id="11" name="矩形 10">
            <a:extLst>
              <a:ext uri="{FF2B5EF4-FFF2-40B4-BE49-F238E27FC236}">
                <a16:creationId xmlns:a16="http://schemas.microsoft.com/office/drawing/2014/main" id="{1EF77B37-0C40-4169-A3B8-0841A586260C}"/>
              </a:ext>
            </a:extLst>
          </p:cNvPr>
          <p:cNvSpPr/>
          <p:nvPr/>
        </p:nvSpPr>
        <p:spPr>
          <a:xfrm>
            <a:off x="908465" y="1017550"/>
            <a:ext cx="7522302" cy="923330"/>
          </a:xfrm>
          <a:prstGeom prst="rect">
            <a:avLst/>
          </a:prstGeom>
          <a:solidFill>
            <a:schemeClr val="accent1">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wrap="square" lIns="180000" rIns="180000" anchor="ctr">
            <a:spAutoFit/>
          </a:bodyPr>
          <a:lstStyle/>
          <a:p>
            <a:pPr marL="0" lvl="1" algn="just" defTabSz="1185304">
              <a:buClr>
                <a:schemeClr val="accent6"/>
              </a:buClr>
              <a:buSzPct val="110000"/>
              <a:defRPr/>
            </a:pPr>
            <a:r>
              <a:rPr lang="en-US" altLang="zh-TW" b="1" dirty="0" smtClean="0">
                <a:latin typeface="微軟正黑體" panose="020B0604030504040204" pitchFamily="34" charset="-120"/>
                <a:ea typeface="微軟正黑體" panose="020B0604030504040204" pitchFamily="34" charset="-120"/>
              </a:rPr>
              <a:t>111.5.16-17</a:t>
            </a:r>
            <a:r>
              <a:rPr lang="zh-TW" altLang="en-US" b="1" dirty="0" smtClean="0">
                <a:latin typeface="微軟正黑體" panose="020B0604030504040204" pitchFamily="34" charset="-120"/>
                <a:ea typeface="微軟正黑體" panose="020B0604030504040204" pitchFamily="34" charset="-120"/>
              </a:rPr>
              <a:t>每日</a:t>
            </a:r>
            <a:r>
              <a:rPr lang="en-US" altLang="zh-TW" b="1" dirty="0" smtClean="0">
                <a:latin typeface="微軟正黑體" panose="020B0604030504040204" pitchFamily="34" charset="-120"/>
                <a:ea typeface="微軟正黑體" panose="020B0604030504040204" pitchFamily="34" charset="-120"/>
              </a:rPr>
              <a:t>9</a:t>
            </a:r>
            <a:r>
              <a:rPr lang="zh-TW" altLang="en-US" b="1" dirty="0" smtClean="0">
                <a:latin typeface="微軟正黑體" panose="020B0604030504040204" pitchFamily="34" charset="-120"/>
                <a:ea typeface="微軟正黑體" panose="020B0604030504040204" pitchFamily="34" charset="-120"/>
              </a:rPr>
              <a:t>點到</a:t>
            </a:r>
            <a:r>
              <a:rPr lang="en-US" altLang="zh-TW" b="1" dirty="0" smtClean="0">
                <a:latin typeface="微軟正黑體" panose="020B0604030504040204" pitchFamily="34" charset="-120"/>
                <a:ea typeface="微軟正黑體" panose="020B0604030504040204" pitchFamily="34" charset="-120"/>
              </a:rPr>
              <a:t>21</a:t>
            </a:r>
            <a:r>
              <a:rPr lang="zh-TW" altLang="en-US" b="1" dirty="0" smtClean="0">
                <a:latin typeface="微軟正黑體" panose="020B0604030504040204" pitchFamily="34" charset="-120"/>
                <a:ea typeface="微軟正黑體" panose="020B0604030504040204" pitchFamily="34" charset="-120"/>
              </a:rPr>
              <a:t>點，「個人申請」網頁進入「</a:t>
            </a:r>
            <a:r>
              <a:rPr lang="zh-TW" altLang="en-US" b="1" dirty="0">
                <a:latin typeface="微軟正黑體" panose="020B0604030504040204" pitchFamily="34" charset="-120"/>
                <a:ea typeface="微軟正黑體" panose="020B0604030504040204" pitchFamily="34" charset="-120"/>
              </a:rPr>
              <a:t>審查資料上傳</a:t>
            </a:r>
            <a:r>
              <a:rPr lang="zh-TW" altLang="en-US" b="1" dirty="0" smtClean="0">
                <a:latin typeface="微軟正黑體" panose="020B0604030504040204" pitchFamily="34" charset="-120"/>
                <a:ea typeface="微軟正黑體" panose="020B0604030504040204" pitchFamily="34" charset="-120"/>
              </a:rPr>
              <a:t>」頁面，點選</a:t>
            </a:r>
            <a:r>
              <a:rPr lang="zh-TW" altLang="en-US" b="1" dirty="0">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應屆畢業學</a:t>
            </a:r>
            <a:r>
              <a:rPr lang="zh-TW" altLang="en-US" b="1" dirty="0" smtClean="0">
                <a:solidFill>
                  <a:srgbClr val="FF0000"/>
                </a:solidFill>
                <a:latin typeface="微軟正黑體" panose="020B0604030504040204" pitchFamily="34" charset="-120"/>
                <a:ea typeface="微軟正黑體" panose="020B0604030504040204" pitchFamily="34" charset="-120"/>
              </a:rPr>
              <a:t>測</a:t>
            </a:r>
            <a:r>
              <a:rPr lang="en-US" altLang="zh-TW" b="1" dirty="0" smtClean="0">
                <a:solidFill>
                  <a:srgbClr val="FF0000"/>
                </a:solidFill>
                <a:latin typeface="微軟正黑體" panose="020B0604030504040204" pitchFamily="34" charset="-120"/>
                <a:ea typeface="微軟正黑體" panose="020B0604030504040204" pitchFamily="34" charset="-120"/>
              </a:rPr>
              <a:t>(</a:t>
            </a:r>
            <a:r>
              <a:rPr lang="zh-TW" altLang="en-US" b="1" dirty="0" smtClean="0">
                <a:solidFill>
                  <a:srgbClr val="FF0000"/>
                </a:solidFill>
                <a:latin typeface="微軟正黑體" panose="020B0604030504040204" pitchFamily="34" charset="-120"/>
                <a:ea typeface="微軟正黑體" panose="020B0604030504040204" pitchFamily="34" charset="-120"/>
              </a:rPr>
              <a:t>或術科</a:t>
            </a:r>
            <a:r>
              <a:rPr lang="en-US" altLang="zh-TW" b="1" dirty="0" smtClean="0">
                <a:solidFill>
                  <a:srgbClr val="FF0000"/>
                </a:solidFill>
                <a:latin typeface="微軟正黑體" panose="020B0604030504040204" pitchFamily="34" charset="-120"/>
                <a:ea typeface="微軟正黑體" panose="020B0604030504040204" pitchFamily="34" charset="-120"/>
              </a:rPr>
              <a:t>)</a:t>
            </a:r>
            <a:r>
              <a:rPr lang="zh-TW" altLang="en-US" b="1" dirty="0" smtClean="0">
                <a:solidFill>
                  <a:srgbClr val="FF0000"/>
                </a:solidFill>
                <a:latin typeface="微軟正黑體" panose="020B0604030504040204" pitchFamily="34" charset="-120"/>
                <a:ea typeface="微軟正黑體" panose="020B0604030504040204" pitchFamily="34" charset="-120"/>
              </a:rPr>
              <a:t>考生查詢第六學期修課允錄</a:t>
            </a:r>
            <a:r>
              <a:rPr lang="zh-TW" altLang="en-US" b="1" dirty="0" smtClean="0">
                <a:latin typeface="微軟正黑體" panose="020B0604030504040204" pitchFamily="34" charset="-120"/>
                <a:ea typeface="微軟正黑體" panose="020B0604030504040204" pitchFamily="34" charset="-120"/>
              </a:rPr>
              <a:t>」連</a:t>
            </a:r>
            <a:r>
              <a:rPr lang="zh-TW" altLang="en-US" b="1" dirty="0">
                <a:latin typeface="微軟正黑體" panose="020B0604030504040204" pitchFamily="34" charset="-120"/>
                <a:ea typeface="微軟正黑體" panose="020B0604030504040204" pitchFamily="34" charset="-120"/>
              </a:rPr>
              <a:t>結</a:t>
            </a:r>
            <a:r>
              <a:rPr lang="zh-TW" altLang="en-US" b="1" dirty="0" smtClean="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查詢所屬學校上傳</a:t>
            </a:r>
            <a:r>
              <a:rPr lang="zh-TW" altLang="en-US" b="1" dirty="0" smtClean="0">
                <a:latin typeface="微軟正黑體" panose="020B0604030504040204" pitchFamily="34" charset="-120"/>
                <a:ea typeface="微軟正黑體" panose="020B0604030504040204" pitchFamily="34" charset="-120"/>
              </a:rPr>
              <a:t>之高中</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職</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第六學期成績。</a:t>
            </a:r>
            <a:endParaRPr lang="zh-TW" altLang="en-US" b="1" dirty="0">
              <a:latin typeface="微軟正黑體" panose="020B0604030504040204" pitchFamily="34" charset="-120"/>
              <a:ea typeface="微軟正黑體" panose="020B0604030504040204" pitchFamily="34" charset="-120"/>
            </a:endParaRPr>
          </a:p>
        </p:txBody>
      </p:sp>
      <p:pic>
        <p:nvPicPr>
          <p:cNvPr id="16" name="圖片 15"/>
          <p:cNvPicPr/>
          <p:nvPr/>
        </p:nvPicPr>
        <p:blipFill rotWithShape="1">
          <a:blip r:embed="rId2"/>
          <a:srcRect l="16181" t="12586" r="17361" b="8048"/>
          <a:stretch/>
        </p:blipFill>
        <p:spPr bwMode="auto">
          <a:xfrm>
            <a:off x="1125415" y="2052305"/>
            <a:ext cx="7305352" cy="4498124"/>
          </a:xfrm>
          <a:prstGeom prst="rect">
            <a:avLst/>
          </a:prstGeom>
          <a:ln>
            <a:noFill/>
          </a:ln>
          <a:extLst>
            <a:ext uri="{53640926-AAD7-44D8-BBD7-CCE9431645EC}">
              <a14:shadowObscured xmlns:a14="http://schemas.microsoft.com/office/drawing/2010/main"/>
            </a:ext>
          </a:extLst>
        </p:spPr>
      </p:pic>
      <p:sp>
        <p:nvSpPr>
          <p:cNvPr id="12" name="矩形 11"/>
          <p:cNvSpPr/>
          <p:nvPr/>
        </p:nvSpPr>
        <p:spPr>
          <a:xfrm>
            <a:off x="5242005" y="4676790"/>
            <a:ext cx="2571606" cy="187363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4778091" y="2876854"/>
            <a:ext cx="807998" cy="29925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橢圓 13"/>
          <p:cNvSpPr/>
          <p:nvPr/>
        </p:nvSpPr>
        <p:spPr>
          <a:xfrm>
            <a:off x="4965519" y="4474072"/>
            <a:ext cx="540000" cy="568751"/>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0" tIns="36000" rIns="0" bIns="36000" rtlCol="0" anchor="ctr">
            <a:scene3d>
              <a:camera prst="orthographicFront"/>
              <a:lightRig rig="threePt" dir="t"/>
            </a:scene3d>
            <a:sp3d contourW="12700"/>
          </a:bodyPr>
          <a:lstStyle/>
          <a:p>
            <a:pPr algn="ctr"/>
            <a:r>
              <a:rPr lang="en-US" altLang="zh-CN" sz="2000" b="1" dirty="0" smtClean="0">
                <a:latin typeface="Microsoft YaHei" panose="020B0503020204020204" pitchFamily="34" charset="-122"/>
                <a:ea typeface="Microsoft YaHei" panose="020B0503020204020204" pitchFamily="34" charset="-122"/>
              </a:rPr>
              <a:t>02</a:t>
            </a:r>
            <a:endParaRPr lang="zh-CN" altLang="en-US" sz="2000" b="1" dirty="0">
              <a:latin typeface="Microsoft YaHei" panose="020B0503020204020204" pitchFamily="34" charset="-122"/>
              <a:ea typeface="Microsoft YaHei" panose="020B0503020204020204" pitchFamily="34" charset="-122"/>
            </a:endParaRPr>
          </a:p>
        </p:txBody>
      </p:sp>
      <p:sp>
        <p:nvSpPr>
          <p:cNvPr id="15" name="橢圓 14"/>
          <p:cNvSpPr/>
          <p:nvPr/>
        </p:nvSpPr>
        <p:spPr>
          <a:xfrm>
            <a:off x="4357695" y="2439949"/>
            <a:ext cx="540000" cy="540000"/>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lIns="0" tIns="36000" rIns="0" bIns="36000" rtlCol="0" anchor="ctr">
            <a:scene3d>
              <a:camera prst="orthographicFront"/>
              <a:lightRig rig="threePt" dir="t"/>
            </a:scene3d>
            <a:sp3d contourW="12700"/>
          </a:bodyPr>
          <a:lstStyle/>
          <a:p>
            <a:pPr algn="ctr"/>
            <a:r>
              <a:rPr lang="en-US" altLang="zh-CN" sz="2000" b="1" dirty="0" smtClean="0">
                <a:latin typeface="Microsoft YaHei" panose="020B0503020204020204" pitchFamily="34" charset="-122"/>
                <a:ea typeface="Microsoft YaHei" panose="020B0503020204020204" pitchFamily="34" charset="-122"/>
              </a:rPr>
              <a:t>01</a:t>
            </a:r>
            <a:endParaRPr lang="zh-CN" altLang="en-US" sz="2000" b="1" dirty="0">
              <a:latin typeface="Microsoft YaHei" panose="020B0503020204020204" pitchFamily="34" charset="-122"/>
              <a:ea typeface="Microsoft YaHei" panose="020B0503020204020204" pitchFamily="34" charset="-122"/>
            </a:endParaRPr>
          </a:p>
        </p:txBody>
      </p:sp>
      <p:sp>
        <p:nvSpPr>
          <p:cNvPr id="2" name="矩形 1"/>
          <p:cNvSpPr/>
          <p:nvPr/>
        </p:nvSpPr>
        <p:spPr>
          <a:xfrm>
            <a:off x="906086" y="419839"/>
            <a:ext cx="5081475" cy="486287"/>
          </a:xfrm>
          <a:prstGeom prst="rect">
            <a:avLst/>
          </a:prstGeom>
        </p:spPr>
        <p:txBody>
          <a:bodyPr wrap="square">
            <a:spAutoFit/>
          </a:bodyPr>
          <a:lstStyle/>
          <a:p>
            <a:pPr latinLnBrk="1">
              <a:lnSpc>
                <a:spcPct val="80000"/>
              </a:lnSpc>
              <a:spcBef>
                <a:spcPct val="0"/>
              </a:spcBef>
              <a:spcAft>
                <a:spcPts val="1800"/>
              </a:spcAft>
              <a:defRPr/>
            </a:pPr>
            <a:r>
              <a:rPr lang="zh-TW" altLang="en-US" sz="3200" b="1" dirty="0" smtClean="0">
                <a:latin typeface="Times New Roman" panose="02020603050405020304" pitchFamily="18" charset="0"/>
                <a:cs typeface="Times New Roman" panose="02020603050405020304" pitchFamily="18" charset="0"/>
              </a:rPr>
              <a:t>四、</a:t>
            </a:r>
            <a:r>
              <a:rPr lang="zh-TW" altLang="en-US" sz="3200" b="1" dirty="0">
                <a:latin typeface="Times New Roman" panose="02020603050405020304" pitchFamily="18" charset="0"/>
                <a:cs typeface="Times New Roman" panose="02020603050405020304" pitchFamily="18" charset="0"/>
              </a:rPr>
              <a:t>第六學期修課紀錄查詢</a:t>
            </a:r>
            <a:endParaRPr lang="en-US" altLang="zh-TW"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9893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0"/>
          <p:cNvSpPr txBox="1">
            <a:spLocks noChangeArrowheads="1"/>
          </p:cNvSpPr>
          <p:nvPr/>
        </p:nvSpPr>
        <p:spPr bwMode="auto">
          <a:xfrm>
            <a:off x="414338" y="277813"/>
            <a:ext cx="831532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1300">
                <a:solidFill>
                  <a:srgbClr val="292929"/>
                </a:solidFill>
                <a:latin typeface="HY헤드라인M" pitchFamily="18" charset="-120"/>
                <a:ea typeface="HY헤드라인M" pitchFamily="18" charset="-120"/>
              </a:defRPr>
            </a:lvl1pPr>
            <a:lvl2pPr marL="742950" indent="-285750">
              <a:defRPr kumimoji="1" sz="1300">
                <a:solidFill>
                  <a:srgbClr val="292929"/>
                </a:solidFill>
                <a:latin typeface="HY헤드라인M" pitchFamily="18" charset="-120"/>
                <a:ea typeface="HY헤드라인M" pitchFamily="18" charset="-120"/>
              </a:defRPr>
            </a:lvl2pPr>
            <a:lvl3pPr marL="1143000" indent="-228600">
              <a:defRPr kumimoji="1" sz="1300">
                <a:solidFill>
                  <a:srgbClr val="292929"/>
                </a:solidFill>
                <a:latin typeface="HY헤드라인M" pitchFamily="18" charset="-120"/>
                <a:ea typeface="HY헤드라인M" pitchFamily="18" charset="-120"/>
              </a:defRPr>
            </a:lvl3pPr>
            <a:lvl4pPr marL="1600200" indent="-228600">
              <a:defRPr kumimoji="1" sz="1300">
                <a:solidFill>
                  <a:srgbClr val="292929"/>
                </a:solidFill>
                <a:latin typeface="HY헤드라인M" pitchFamily="18" charset="-120"/>
                <a:ea typeface="HY헤드라인M" pitchFamily="18" charset="-120"/>
              </a:defRPr>
            </a:lvl4pPr>
            <a:lvl5pPr marL="2057400" indent="-228600">
              <a:defRPr kumimoji="1" sz="1300">
                <a:solidFill>
                  <a:srgbClr val="292929"/>
                </a:solidFill>
                <a:latin typeface="HY헤드라인M" pitchFamily="18" charset="-120"/>
                <a:ea typeface="HY헤드라인M" pitchFamily="18" charset="-120"/>
              </a:defRPr>
            </a:lvl5pPr>
            <a:lvl6pPr marL="2514600" indent="-228600" eaLnBrk="0" fontAlgn="base" hangingPunct="0">
              <a:spcBef>
                <a:spcPct val="0"/>
              </a:spcBef>
              <a:spcAft>
                <a:spcPct val="0"/>
              </a:spcAft>
              <a:defRPr kumimoji="1" sz="1300">
                <a:solidFill>
                  <a:srgbClr val="292929"/>
                </a:solidFill>
                <a:latin typeface="HY헤드라인M" pitchFamily="18" charset="-120"/>
                <a:ea typeface="HY헤드라인M" pitchFamily="18" charset="-120"/>
              </a:defRPr>
            </a:lvl6pPr>
            <a:lvl7pPr marL="2971800" indent="-228600" eaLnBrk="0" fontAlgn="base" hangingPunct="0">
              <a:spcBef>
                <a:spcPct val="0"/>
              </a:spcBef>
              <a:spcAft>
                <a:spcPct val="0"/>
              </a:spcAft>
              <a:defRPr kumimoji="1" sz="1300">
                <a:solidFill>
                  <a:srgbClr val="292929"/>
                </a:solidFill>
                <a:latin typeface="HY헤드라인M" pitchFamily="18" charset="-120"/>
                <a:ea typeface="HY헤드라인M" pitchFamily="18" charset="-120"/>
              </a:defRPr>
            </a:lvl7pPr>
            <a:lvl8pPr marL="3429000" indent="-228600" eaLnBrk="0" fontAlgn="base" hangingPunct="0">
              <a:spcBef>
                <a:spcPct val="0"/>
              </a:spcBef>
              <a:spcAft>
                <a:spcPct val="0"/>
              </a:spcAft>
              <a:defRPr kumimoji="1" sz="1300">
                <a:solidFill>
                  <a:srgbClr val="292929"/>
                </a:solidFill>
                <a:latin typeface="HY헤드라인M" pitchFamily="18" charset="-120"/>
                <a:ea typeface="HY헤드라인M" pitchFamily="18" charset="-120"/>
              </a:defRPr>
            </a:lvl8pPr>
            <a:lvl9pPr marL="3886200" indent="-228600" eaLnBrk="0" fontAlgn="base" hangingPunct="0">
              <a:spcBef>
                <a:spcPct val="0"/>
              </a:spcBef>
              <a:spcAft>
                <a:spcPct val="0"/>
              </a:spcAft>
              <a:defRPr kumimoji="1" sz="1300">
                <a:solidFill>
                  <a:srgbClr val="292929"/>
                </a:solidFill>
                <a:latin typeface="HY헤드라인M" pitchFamily="18" charset="-120"/>
                <a:ea typeface="HY헤드라인M" pitchFamily="18" charset="-120"/>
              </a:defRPr>
            </a:lvl9pPr>
          </a:lstStyle>
          <a:p>
            <a:pPr algn="ctr" eaLnBrk="1" latinLnBrk="1" hangingPunct="1"/>
            <a:r>
              <a:rPr lang="zh-TW" altLang="en-US" sz="4400" b="1">
                <a:solidFill>
                  <a:schemeClr val="tx1"/>
                </a:solidFill>
                <a:latin typeface="微軟正黑體" panose="020B0604030504040204" pitchFamily="34" charset="-120"/>
                <a:ea typeface="微軟正黑體" panose="020B0604030504040204" pitchFamily="34" charset="-120"/>
              </a:rPr>
              <a:t>五、統一分發注意事項</a:t>
            </a:r>
          </a:p>
        </p:txBody>
      </p:sp>
      <p:graphicFrame>
        <p:nvGraphicFramePr>
          <p:cNvPr id="54" name="資料庫圖表 53"/>
          <p:cNvGraphicFramePr/>
          <p:nvPr>
            <p:extLst>
              <p:ext uri="{D42A27DB-BD31-4B8C-83A1-F6EECF244321}">
                <p14:modId xmlns:p14="http://schemas.microsoft.com/office/powerpoint/2010/main" val="696524659"/>
              </p:ext>
            </p:extLst>
          </p:nvPr>
        </p:nvGraphicFramePr>
        <p:xfrm>
          <a:off x="452927" y="1091290"/>
          <a:ext cx="8238146" cy="5358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群組 3"/>
          <p:cNvGrpSpPr/>
          <p:nvPr/>
        </p:nvGrpSpPr>
        <p:grpSpPr>
          <a:xfrm>
            <a:off x="452927" y="5438755"/>
            <a:ext cx="8238146" cy="1286634"/>
            <a:chOff x="0" y="4014198"/>
            <a:chExt cx="7776753" cy="1286634"/>
          </a:xfrm>
          <a:scene3d>
            <a:camera prst="orthographicFront">
              <a:rot lat="0" lon="0" rev="0"/>
            </a:camera>
            <a:lightRig rig="contrasting" dir="t">
              <a:rot lat="0" lon="0" rev="1200000"/>
            </a:lightRig>
          </a:scene3d>
        </p:grpSpPr>
        <p:sp>
          <p:nvSpPr>
            <p:cNvPr id="5" name="圓角矩形 4"/>
            <p:cNvSpPr/>
            <p:nvPr/>
          </p:nvSpPr>
          <p:spPr>
            <a:xfrm>
              <a:off x="0" y="4014198"/>
              <a:ext cx="7776753" cy="1286634"/>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3">
                <a:hueOff val="2710599"/>
                <a:satOff val="100000"/>
                <a:lumOff val="-14706"/>
                <a:alphaOff val="0"/>
              </a:schemeClr>
            </a:fillRef>
            <a:effectRef idx="2">
              <a:schemeClr val="accent3">
                <a:hueOff val="2710599"/>
                <a:satOff val="100000"/>
                <a:lumOff val="-14706"/>
                <a:alphaOff val="0"/>
              </a:schemeClr>
            </a:effectRef>
            <a:fontRef idx="minor">
              <a:schemeClr val="lt1"/>
            </a:fontRef>
          </p:style>
        </p:sp>
        <p:sp>
          <p:nvSpPr>
            <p:cNvPr id="6" name="圓角矩形 4"/>
            <p:cNvSpPr txBox="1"/>
            <p:nvPr/>
          </p:nvSpPr>
          <p:spPr>
            <a:xfrm>
              <a:off x="62808" y="4077006"/>
              <a:ext cx="7651137" cy="116101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zh-TW" altLang="en-US" sz="2200" kern="1200" dirty="0" smtClean="0">
                  <a:latin typeface="標楷體" pitchFamily="65" charset="-120"/>
                  <a:ea typeface="標楷體" pitchFamily="65" charset="-120"/>
                </a:rPr>
                <a:t>考生完成網路就讀志願序登記後，建議再次進行登記狀態查詢，確認確實完成網路就讀志願序登記。</a:t>
              </a:r>
              <a:r>
                <a:rPr lang="en-US" altLang="zh-TW" sz="2200" kern="1200" dirty="0" smtClean="0">
                  <a:latin typeface="標楷體" pitchFamily="65" charset="-120"/>
                  <a:ea typeface="標楷體" pitchFamily="65" charset="-120"/>
                </a:rPr>
                <a:t>(</a:t>
              </a:r>
              <a:r>
                <a:rPr lang="zh-TW" altLang="en-US" sz="2200" kern="1200" dirty="0" smtClean="0">
                  <a:solidFill>
                    <a:srgbClr val="FFFF00"/>
                  </a:solidFill>
                  <a:latin typeface="標楷體" pitchFamily="65" charset="-120"/>
                  <a:ea typeface="標楷體" pitchFamily="65" charset="-120"/>
                </a:rPr>
                <a:t>尤其使用手機、平板進行登記之考生</a:t>
              </a:r>
              <a:r>
                <a:rPr lang="en-US" altLang="zh-TW" sz="2200" kern="1200" dirty="0" smtClean="0">
                  <a:latin typeface="標楷體" pitchFamily="65" charset="-120"/>
                  <a:ea typeface="標楷體" pitchFamily="65" charset="-120"/>
                </a:rPr>
                <a:t>)</a:t>
              </a:r>
              <a:endParaRPr lang="en-US" altLang="zh-TW" sz="2200" kern="1200" dirty="0">
                <a:latin typeface="標楷體" pitchFamily="65" charset="-120"/>
                <a:ea typeface="標楷體" pitchFamily="65" charset="-120"/>
              </a:endParaRPr>
            </a:p>
          </p:txBody>
        </p:sp>
      </p:grpSp>
    </p:spTree>
    <p:extLst>
      <p:ext uri="{BB962C8B-B14F-4D97-AF65-F5344CB8AC3E}">
        <p14:creationId xmlns:p14="http://schemas.microsoft.com/office/powerpoint/2010/main" val="21106717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50"/>
          <p:cNvSpPr txBox="1">
            <a:spLocks noChangeArrowheads="1"/>
          </p:cNvSpPr>
          <p:nvPr/>
        </p:nvSpPr>
        <p:spPr bwMode="auto">
          <a:xfrm>
            <a:off x="414338" y="269384"/>
            <a:ext cx="8315325" cy="6461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latinLnBrk="1" hangingPunct="0">
              <a:spcBef>
                <a:spcPct val="0"/>
              </a:spcBef>
              <a:spcAft>
                <a:spcPct val="0"/>
              </a:spcAft>
              <a:defRPr lang="zh-TW" altLang="zh-TW" sz="1200" kern="1200">
                <a:solidFill>
                  <a:schemeClr val="bg1"/>
                </a:solidFill>
                <a:latin typeface="+mj-lt"/>
                <a:ea typeface="HY견고딕" pitchFamily="18" charset="-127"/>
                <a:cs typeface="+mj-cs"/>
              </a:defRPr>
            </a:lvl1pPr>
            <a:lvl2pPr algn="l" rtl="0" eaLnBrk="0" fontAlgn="base" latinLnBrk="1" hangingPunct="0">
              <a:spcBef>
                <a:spcPct val="0"/>
              </a:spcBef>
              <a:spcAft>
                <a:spcPct val="0"/>
              </a:spcAft>
              <a:defRPr sz="1200">
                <a:solidFill>
                  <a:schemeClr val="bg1"/>
                </a:solidFill>
                <a:latin typeface="Calibri" pitchFamily="34" charset="0"/>
                <a:ea typeface="HY견고딕" pitchFamily="18" charset="-127"/>
              </a:defRPr>
            </a:lvl2pPr>
            <a:lvl3pPr algn="l" rtl="0" eaLnBrk="0" fontAlgn="base" latinLnBrk="1" hangingPunct="0">
              <a:spcBef>
                <a:spcPct val="0"/>
              </a:spcBef>
              <a:spcAft>
                <a:spcPct val="0"/>
              </a:spcAft>
              <a:defRPr sz="1200">
                <a:solidFill>
                  <a:schemeClr val="bg1"/>
                </a:solidFill>
                <a:latin typeface="Calibri" pitchFamily="34" charset="0"/>
                <a:ea typeface="HY견고딕" pitchFamily="18" charset="-127"/>
              </a:defRPr>
            </a:lvl3pPr>
            <a:lvl4pPr algn="l" rtl="0" eaLnBrk="0" fontAlgn="base" latinLnBrk="1" hangingPunct="0">
              <a:spcBef>
                <a:spcPct val="0"/>
              </a:spcBef>
              <a:spcAft>
                <a:spcPct val="0"/>
              </a:spcAft>
              <a:defRPr sz="1200">
                <a:solidFill>
                  <a:schemeClr val="bg1"/>
                </a:solidFill>
                <a:latin typeface="Calibri" pitchFamily="34" charset="0"/>
                <a:ea typeface="HY견고딕" pitchFamily="18" charset="-127"/>
              </a:defRPr>
            </a:lvl4pPr>
            <a:lvl5pPr algn="l" rtl="0" eaLnBrk="0" fontAlgn="base" latinLnBrk="1" hangingPunct="0">
              <a:spcBef>
                <a:spcPct val="0"/>
              </a:spcBef>
              <a:spcAft>
                <a:spcPct val="0"/>
              </a:spcAft>
              <a:defRPr sz="1200">
                <a:solidFill>
                  <a:schemeClr val="bg1"/>
                </a:solidFill>
                <a:latin typeface="Calibri" pitchFamily="34" charset="0"/>
                <a:ea typeface="HY견고딕" pitchFamily="18" charset="-127"/>
              </a:defRPr>
            </a:lvl5pPr>
            <a:lvl6pPr marL="457200" algn="l" rtl="0" fontAlgn="base" latinLnBrk="1">
              <a:spcBef>
                <a:spcPct val="0"/>
              </a:spcBef>
              <a:spcAft>
                <a:spcPct val="0"/>
              </a:spcAft>
              <a:defRPr sz="3600">
                <a:solidFill>
                  <a:schemeClr val="bg1"/>
                </a:solidFill>
                <a:latin typeface="Calibri" pitchFamily="34" charset="0"/>
                <a:ea typeface="HY견고딕" pitchFamily="18" charset="-127"/>
              </a:defRPr>
            </a:lvl6pPr>
            <a:lvl7pPr marL="914400" algn="l" rtl="0" fontAlgn="base" latinLnBrk="1">
              <a:spcBef>
                <a:spcPct val="0"/>
              </a:spcBef>
              <a:spcAft>
                <a:spcPct val="0"/>
              </a:spcAft>
              <a:defRPr sz="3600">
                <a:solidFill>
                  <a:schemeClr val="bg1"/>
                </a:solidFill>
                <a:latin typeface="Calibri" pitchFamily="34" charset="0"/>
                <a:ea typeface="HY견고딕" pitchFamily="18" charset="-127"/>
              </a:defRPr>
            </a:lvl7pPr>
            <a:lvl8pPr marL="1371600" algn="l" rtl="0" fontAlgn="base" latinLnBrk="1">
              <a:spcBef>
                <a:spcPct val="0"/>
              </a:spcBef>
              <a:spcAft>
                <a:spcPct val="0"/>
              </a:spcAft>
              <a:defRPr sz="3600">
                <a:solidFill>
                  <a:schemeClr val="bg1"/>
                </a:solidFill>
                <a:latin typeface="Calibri" pitchFamily="34" charset="0"/>
                <a:ea typeface="HY견고딕" pitchFamily="18" charset="-127"/>
              </a:defRPr>
            </a:lvl8pPr>
            <a:lvl9pPr marL="1828800" algn="l" rtl="0" fontAlgn="base" latinLnBrk="1">
              <a:spcBef>
                <a:spcPct val="0"/>
              </a:spcBef>
              <a:spcAft>
                <a:spcPct val="0"/>
              </a:spcAft>
              <a:defRPr sz="3600">
                <a:solidFill>
                  <a:schemeClr val="bg1"/>
                </a:solidFill>
                <a:latin typeface="Calibri" pitchFamily="34" charset="0"/>
                <a:ea typeface="HY견고딕" pitchFamily="18" charset="-127"/>
              </a:defRPr>
            </a:lvl9pPr>
          </a:lstStyle>
          <a:p>
            <a:pPr algn="ctr" eaLnBrk="1" hangingPunct="1"/>
            <a:r>
              <a:rPr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rPr>
              <a:t>統一分發注意事項</a:t>
            </a:r>
            <a:r>
              <a:rPr lang="en-US" altLang="zh-TW" sz="4400" b="1" dirty="0">
                <a:solidFill>
                  <a:schemeClr val="tx1">
                    <a:lumMod val="85000"/>
                    <a:lumOff val="15000"/>
                  </a:schemeClr>
                </a:solidFill>
                <a:latin typeface="微軟正黑體" panose="020B0604030504040204" pitchFamily="34" charset="-120"/>
                <a:ea typeface="微軟正黑體" panose="020B0604030504040204" pitchFamily="34" charset="-120"/>
              </a:rPr>
              <a:t>(</a:t>
            </a:r>
            <a:r>
              <a:rPr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rPr>
              <a:t>續</a:t>
            </a:r>
            <a:r>
              <a:rPr lang="en-US" altLang="zh-TW" sz="4400" b="1" dirty="0">
                <a:solidFill>
                  <a:schemeClr val="tx1">
                    <a:lumMod val="85000"/>
                    <a:lumOff val="15000"/>
                  </a:schemeClr>
                </a:solidFill>
                <a:latin typeface="微軟正黑體" panose="020B0604030504040204" pitchFamily="34" charset="-120"/>
                <a:ea typeface="微軟正黑體" panose="020B0604030504040204" pitchFamily="34" charset="-120"/>
              </a:rPr>
              <a:t>)</a:t>
            </a:r>
            <a:endParaRPr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aphicFrame>
        <p:nvGraphicFramePr>
          <p:cNvPr id="54" name="資料庫圖表 53"/>
          <p:cNvGraphicFramePr/>
          <p:nvPr>
            <p:extLst>
              <p:ext uri="{D42A27DB-BD31-4B8C-83A1-F6EECF244321}">
                <p14:modId xmlns:p14="http://schemas.microsoft.com/office/powerpoint/2010/main" val="3773539918"/>
              </p:ext>
            </p:extLst>
          </p:nvPr>
        </p:nvGraphicFramePr>
        <p:xfrm>
          <a:off x="316192" y="1367334"/>
          <a:ext cx="8238146" cy="5358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3465879"/>
      </p:ext>
    </p:extLst>
  </p:cSld>
  <p:clrMapOvr>
    <a:masterClrMapping/>
  </p:clrMapOvr>
  <p:transition>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50"/>
          <p:cNvSpPr txBox="1">
            <a:spLocks noChangeArrowheads="1"/>
          </p:cNvSpPr>
          <p:nvPr/>
        </p:nvSpPr>
        <p:spPr bwMode="auto">
          <a:xfrm>
            <a:off x="1453755" y="1111047"/>
            <a:ext cx="6236494" cy="484585"/>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latinLnBrk="1" hangingPunct="0">
              <a:spcBef>
                <a:spcPct val="0"/>
              </a:spcBef>
              <a:spcAft>
                <a:spcPct val="0"/>
              </a:spcAft>
              <a:defRPr lang="zh-TW" altLang="zh-TW" sz="1200" kern="1200">
                <a:solidFill>
                  <a:schemeClr val="bg1"/>
                </a:solidFill>
                <a:latin typeface="+mj-lt"/>
                <a:ea typeface="HY견고딕" pitchFamily="18" charset="-127"/>
                <a:cs typeface="+mj-cs"/>
              </a:defRPr>
            </a:lvl1pPr>
            <a:lvl2pPr algn="l" rtl="0" eaLnBrk="0" fontAlgn="base" latinLnBrk="1" hangingPunct="0">
              <a:spcBef>
                <a:spcPct val="0"/>
              </a:spcBef>
              <a:spcAft>
                <a:spcPct val="0"/>
              </a:spcAft>
              <a:defRPr sz="1200">
                <a:solidFill>
                  <a:schemeClr val="bg1"/>
                </a:solidFill>
                <a:latin typeface="Calibri" pitchFamily="34" charset="0"/>
                <a:ea typeface="HY견고딕" pitchFamily="18" charset="-127"/>
              </a:defRPr>
            </a:lvl2pPr>
            <a:lvl3pPr algn="l" rtl="0" eaLnBrk="0" fontAlgn="base" latinLnBrk="1" hangingPunct="0">
              <a:spcBef>
                <a:spcPct val="0"/>
              </a:spcBef>
              <a:spcAft>
                <a:spcPct val="0"/>
              </a:spcAft>
              <a:defRPr sz="1200">
                <a:solidFill>
                  <a:schemeClr val="bg1"/>
                </a:solidFill>
                <a:latin typeface="Calibri" pitchFamily="34" charset="0"/>
                <a:ea typeface="HY견고딕" pitchFamily="18" charset="-127"/>
              </a:defRPr>
            </a:lvl3pPr>
            <a:lvl4pPr algn="l" rtl="0" eaLnBrk="0" fontAlgn="base" latinLnBrk="1" hangingPunct="0">
              <a:spcBef>
                <a:spcPct val="0"/>
              </a:spcBef>
              <a:spcAft>
                <a:spcPct val="0"/>
              </a:spcAft>
              <a:defRPr sz="1200">
                <a:solidFill>
                  <a:schemeClr val="bg1"/>
                </a:solidFill>
                <a:latin typeface="Calibri" pitchFamily="34" charset="0"/>
                <a:ea typeface="HY견고딕" pitchFamily="18" charset="-127"/>
              </a:defRPr>
            </a:lvl4pPr>
            <a:lvl5pPr algn="l" rtl="0" eaLnBrk="0" fontAlgn="base" latinLnBrk="1" hangingPunct="0">
              <a:spcBef>
                <a:spcPct val="0"/>
              </a:spcBef>
              <a:spcAft>
                <a:spcPct val="0"/>
              </a:spcAft>
              <a:defRPr sz="1200">
                <a:solidFill>
                  <a:schemeClr val="bg1"/>
                </a:solidFill>
                <a:latin typeface="Calibri" pitchFamily="34" charset="0"/>
                <a:ea typeface="HY견고딕" pitchFamily="18" charset="-127"/>
              </a:defRPr>
            </a:lvl5pPr>
            <a:lvl6pPr marL="457200" algn="l" rtl="0" fontAlgn="base" latinLnBrk="1">
              <a:spcBef>
                <a:spcPct val="0"/>
              </a:spcBef>
              <a:spcAft>
                <a:spcPct val="0"/>
              </a:spcAft>
              <a:defRPr sz="3600">
                <a:solidFill>
                  <a:schemeClr val="bg1"/>
                </a:solidFill>
                <a:latin typeface="Calibri" pitchFamily="34" charset="0"/>
                <a:ea typeface="HY견고딕" pitchFamily="18" charset="-127"/>
              </a:defRPr>
            </a:lvl6pPr>
            <a:lvl7pPr marL="914400" algn="l" rtl="0" fontAlgn="base" latinLnBrk="1">
              <a:spcBef>
                <a:spcPct val="0"/>
              </a:spcBef>
              <a:spcAft>
                <a:spcPct val="0"/>
              </a:spcAft>
              <a:defRPr sz="3600">
                <a:solidFill>
                  <a:schemeClr val="bg1"/>
                </a:solidFill>
                <a:latin typeface="Calibri" pitchFamily="34" charset="0"/>
                <a:ea typeface="HY견고딕" pitchFamily="18" charset="-127"/>
              </a:defRPr>
            </a:lvl7pPr>
            <a:lvl8pPr marL="1371600" algn="l" rtl="0" fontAlgn="base" latinLnBrk="1">
              <a:spcBef>
                <a:spcPct val="0"/>
              </a:spcBef>
              <a:spcAft>
                <a:spcPct val="0"/>
              </a:spcAft>
              <a:defRPr sz="3600">
                <a:solidFill>
                  <a:schemeClr val="bg1"/>
                </a:solidFill>
                <a:latin typeface="Calibri" pitchFamily="34" charset="0"/>
                <a:ea typeface="HY견고딕" pitchFamily="18" charset="-127"/>
              </a:defRPr>
            </a:lvl8pPr>
            <a:lvl9pPr marL="1828800" algn="l" rtl="0" fontAlgn="base" latinLnBrk="1">
              <a:spcBef>
                <a:spcPct val="0"/>
              </a:spcBef>
              <a:spcAft>
                <a:spcPct val="0"/>
              </a:spcAft>
              <a:defRPr sz="3600">
                <a:solidFill>
                  <a:schemeClr val="bg1"/>
                </a:solidFill>
                <a:latin typeface="Calibri" pitchFamily="34" charset="0"/>
                <a:ea typeface="HY견고딕" pitchFamily="18" charset="-127"/>
              </a:defRPr>
            </a:lvl9pPr>
          </a:lstStyle>
          <a:p>
            <a:pPr algn="ctr" eaLnBrk="1" hangingPunct="1"/>
            <a:r>
              <a:rPr lang="zh-TW" altLang="en-US" sz="3300" b="1" dirty="0">
                <a:solidFill>
                  <a:schemeClr val="tx1">
                    <a:lumMod val="85000"/>
                    <a:lumOff val="15000"/>
                  </a:schemeClr>
                </a:solidFill>
                <a:latin typeface="微軟正黑體" panose="020B0604030504040204" pitchFamily="34" charset="-120"/>
                <a:ea typeface="微軟正黑體" panose="020B0604030504040204" pitchFamily="34" charset="-120"/>
              </a:rPr>
              <a:t>統一分發注意事項</a:t>
            </a:r>
            <a:r>
              <a:rPr lang="en-US" altLang="zh-TW" sz="3300" b="1" dirty="0">
                <a:solidFill>
                  <a:schemeClr val="tx1">
                    <a:lumMod val="85000"/>
                    <a:lumOff val="15000"/>
                  </a:schemeClr>
                </a:solidFill>
                <a:latin typeface="微軟正黑體" panose="020B0604030504040204" pitchFamily="34" charset="-120"/>
                <a:ea typeface="微軟正黑體" panose="020B0604030504040204" pitchFamily="34" charset="-120"/>
              </a:rPr>
              <a:t>(</a:t>
            </a:r>
            <a:r>
              <a:rPr lang="zh-TW" altLang="en-US" sz="3300" b="1" dirty="0">
                <a:solidFill>
                  <a:schemeClr val="tx1">
                    <a:lumMod val="85000"/>
                    <a:lumOff val="15000"/>
                  </a:schemeClr>
                </a:solidFill>
                <a:latin typeface="微軟正黑體" panose="020B0604030504040204" pitchFamily="34" charset="-120"/>
                <a:ea typeface="微軟正黑體" panose="020B0604030504040204" pitchFamily="34" charset="-120"/>
              </a:rPr>
              <a:t>續</a:t>
            </a:r>
            <a:r>
              <a:rPr lang="en-US" altLang="zh-TW" sz="3300" b="1" dirty="0">
                <a:solidFill>
                  <a:schemeClr val="tx1">
                    <a:lumMod val="85000"/>
                    <a:lumOff val="15000"/>
                  </a:schemeClr>
                </a:solidFill>
                <a:latin typeface="微軟正黑體" panose="020B0604030504040204" pitchFamily="34" charset="-120"/>
                <a:ea typeface="微軟正黑體" panose="020B0604030504040204" pitchFamily="34" charset="-120"/>
              </a:rPr>
              <a:t>)</a:t>
            </a:r>
            <a:endParaRPr lang="zh-TW" altLang="en-US" sz="33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6" name="矩形 5"/>
          <p:cNvSpPr/>
          <p:nvPr/>
        </p:nvSpPr>
        <p:spPr>
          <a:xfrm>
            <a:off x="923760" y="1782260"/>
            <a:ext cx="7344659" cy="1977464"/>
          </a:xfrm>
          <a:prstGeom prst="rect">
            <a:avLst/>
          </a:prstGeom>
        </p:spPr>
        <p:txBody>
          <a:bodyPr wrap="square">
            <a:spAutoFit/>
          </a:bodyPr>
          <a:lstStyle/>
          <a:p>
            <a:pPr marL="134541" indent="-134541" latinLnBrk="1">
              <a:lnSpc>
                <a:spcPts val="1500"/>
              </a:lnSpc>
              <a:spcBef>
                <a:spcPts val="900"/>
              </a:spcBef>
              <a:spcAft>
                <a:spcPts val="1800"/>
              </a:spcAft>
              <a:buClr>
                <a:srgbClr val="384DC0"/>
              </a:buClr>
              <a:buFont typeface="Wingdings" pitchFamily="2" charset="2"/>
              <a:buChar char="n"/>
            </a:pPr>
            <a:r>
              <a:rPr lang="zh-TW" altLang="en-US" sz="1500" dirty="0">
                <a:solidFill>
                  <a:srgbClr val="2C2C2C"/>
                </a:solidFill>
                <a:latin typeface="Times New Roman" panose="02020603050405020304" pitchFamily="18" charset="0"/>
                <a:ea typeface="標楷體" pitchFamily="65" charset="-120"/>
                <a:cs typeface="Times New Roman" panose="02020603050405020304" pitchFamily="18" charset="0"/>
              </a:rPr>
              <a:t>「申請入學」獲分發之錄取生如參加其他入學管道而獲錄取者，</a:t>
            </a:r>
            <a:r>
              <a:rPr lang="zh-TW" altLang="en-US" sz="1500" dirty="0">
                <a:solidFill>
                  <a:srgbClr val="FF0000"/>
                </a:solidFill>
                <a:latin typeface="Times New Roman" panose="02020603050405020304" pitchFamily="18" charset="0"/>
                <a:ea typeface="標楷體" pitchFamily="65" charset="-120"/>
                <a:cs typeface="Times New Roman" panose="02020603050405020304" pitchFamily="18" charset="0"/>
              </a:rPr>
              <a:t>應於其他入學管道之錄取大學報到前，向分發錄取之大學聲明放棄</a:t>
            </a:r>
            <a:r>
              <a:rPr lang="zh-TW" altLang="en-US" sz="1500" dirty="0">
                <a:solidFill>
                  <a:srgbClr val="2C2C2C"/>
                </a:solidFill>
                <a:latin typeface="Times New Roman" panose="02020603050405020304" pitchFamily="18" charset="0"/>
                <a:ea typeface="標楷體" pitchFamily="65" charset="-120"/>
                <a:cs typeface="Times New Roman" panose="02020603050405020304" pitchFamily="18" charset="0"/>
              </a:rPr>
              <a:t>，否則一經發現，即取消分發校系之錄取資格。</a:t>
            </a:r>
            <a:r>
              <a:rPr lang="en-US" altLang="zh-TW" sz="1500" dirty="0">
                <a:solidFill>
                  <a:srgbClr val="2C2C2C"/>
                </a:solidFill>
                <a:latin typeface="Times New Roman" panose="02020603050405020304" pitchFamily="18" charset="0"/>
                <a:ea typeface="標楷體" pitchFamily="65" charset="-120"/>
                <a:cs typeface="Times New Roman" panose="02020603050405020304" pitchFamily="18" charset="0"/>
              </a:rPr>
              <a:t/>
            </a:r>
            <a:br>
              <a:rPr lang="en-US" altLang="zh-TW" sz="1500" dirty="0">
                <a:solidFill>
                  <a:srgbClr val="2C2C2C"/>
                </a:solidFill>
                <a:latin typeface="Times New Roman" panose="02020603050405020304" pitchFamily="18" charset="0"/>
                <a:ea typeface="標楷體" pitchFamily="65" charset="-120"/>
                <a:cs typeface="Times New Roman" panose="02020603050405020304" pitchFamily="18" charset="0"/>
              </a:rPr>
            </a:br>
            <a:r>
              <a:rPr lang="zh-TW" altLang="en-US" sz="1500" dirty="0">
                <a:solidFill>
                  <a:srgbClr val="2C2C2C"/>
                </a:solidFill>
                <a:latin typeface="Times New Roman" panose="02020603050405020304" pitchFamily="18" charset="0"/>
                <a:ea typeface="標楷體" pitchFamily="65" charset="-120"/>
                <a:cs typeface="Times New Roman" panose="02020603050405020304" pitchFamily="18" charset="0"/>
              </a:rPr>
              <a:t>惟</a:t>
            </a:r>
            <a:r>
              <a:rPr lang="en-US" altLang="zh-TW" sz="1500" dirty="0">
                <a:latin typeface="Times New Roman" panose="02020603050405020304" pitchFamily="18" charset="0"/>
                <a:ea typeface="標楷體" pitchFamily="65" charset="-120"/>
                <a:cs typeface="Times New Roman" panose="02020603050405020304" pitchFamily="18" charset="0"/>
              </a:rPr>
              <a:t>111.06.15</a:t>
            </a:r>
            <a:r>
              <a:rPr lang="zh-TW" altLang="en-US" sz="1500" dirty="0">
                <a:latin typeface="Times New Roman" panose="02020603050405020304" pitchFamily="18" charset="0"/>
                <a:ea typeface="標楷體" pitchFamily="65" charset="-120"/>
                <a:cs typeface="Times New Roman" panose="02020603050405020304" pitchFamily="18" charset="0"/>
              </a:rPr>
              <a:t>統一分發結果公告前，已於其他入學管道錄取且完成報到者，不適用前述之規定。</a:t>
            </a:r>
            <a:endParaRPr lang="en-US" altLang="zh-TW" sz="1500" dirty="0">
              <a:latin typeface="Times New Roman" panose="02020603050405020304" pitchFamily="18" charset="0"/>
              <a:ea typeface="標楷體" pitchFamily="65" charset="-120"/>
              <a:cs typeface="Times New Roman" panose="02020603050405020304" pitchFamily="18" charset="0"/>
            </a:endParaRPr>
          </a:p>
          <a:p>
            <a:pPr marL="134541" indent="-134541" algn="just" latinLnBrk="1">
              <a:lnSpc>
                <a:spcPts val="1500"/>
              </a:lnSpc>
              <a:spcBef>
                <a:spcPts val="900"/>
              </a:spcBef>
              <a:spcAft>
                <a:spcPts val="1800"/>
              </a:spcAft>
              <a:buClr>
                <a:srgbClr val="384DC0"/>
              </a:buClr>
              <a:buFont typeface="Wingdings" pitchFamily="2" charset="2"/>
              <a:buChar char="n"/>
            </a:pPr>
            <a:r>
              <a:rPr lang="zh-TW" altLang="en-US" sz="1500" dirty="0">
                <a:solidFill>
                  <a:srgbClr val="2C2C2C"/>
                </a:solidFill>
                <a:latin typeface="Times New Roman" panose="02020603050405020304" pitchFamily="18" charset="0"/>
                <a:ea typeface="標楷體" pitchFamily="65" charset="-120"/>
                <a:cs typeface="Times New Roman" panose="02020603050405020304" pitchFamily="18" charset="0"/>
              </a:rPr>
              <a:t>獲</a:t>
            </a:r>
            <a:r>
              <a:rPr lang="zh-TW" altLang="zh-TW" sz="1500" dirty="0">
                <a:solidFill>
                  <a:srgbClr val="2C2C2C"/>
                </a:solidFill>
                <a:latin typeface="Times New Roman" panose="02020603050405020304" pitchFamily="18" charset="0"/>
                <a:ea typeface="標楷體" pitchFamily="65" charset="-120"/>
                <a:cs typeface="Times New Roman" panose="02020603050405020304" pitchFamily="18" charset="0"/>
              </a:rPr>
              <a:t>分發</a:t>
            </a:r>
            <a:r>
              <a:rPr lang="zh-TW" altLang="en-US" sz="1500" dirty="0">
                <a:solidFill>
                  <a:srgbClr val="2C2C2C"/>
                </a:solidFill>
                <a:latin typeface="Times New Roman" panose="02020603050405020304" pitchFamily="18" charset="0"/>
                <a:ea typeface="標楷體" pitchFamily="65" charset="-120"/>
                <a:cs typeface="Times New Roman" panose="02020603050405020304" pitchFamily="18" charset="0"/>
              </a:rPr>
              <a:t>之錄</a:t>
            </a:r>
            <a:r>
              <a:rPr lang="zh-TW" altLang="zh-TW" sz="1500" dirty="0">
                <a:solidFill>
                  <a:srgbClr val="2C2C2C"/>
                </a:solidFill>
                <a:latin typeface="Times New Roman" panose="02020603050405020304" pitchFamily="18" charset="0"/>
                <a:ea typeface="標楷體" pitchFamily="65" charset="-120"/>
                <a:cs typeface="Times New Roman" panose="02020603050405020304" pitchFamily="18" charset="0"/>
              </a:rPr>
              <a:t>取生</a:t>
            </a:r>
            <a:r>
              <a:rPr lang="zh-TW" altLang="en-US" sz="1500" dirty="0">
                <a:solidFill>
                  <a:srgbClr val="FF0000"/>
                </a:solidFill>
                <a:latin typeface="Times New Roman" panose="02020603050405020304" pitchFamily="18" charset="0"/>
                <a:ea typeface="標楷體" pitchFamily="65" charset="-120"/>
                <a:cs typeface="Times New Roman" panose="02020603050405020304" pitchFamily="18" charset="0"/>
              </a:rPr>
              <a:t>未</a:t>
            </a:r>
            <a:r>
              <a:rPr lang="zh-TW" altLang="zh-TW" sz="1500" dirty="0">
                <a:solidFill>
                  <a:srgbClr val="FF0000"/>
                </a:solidFill>
                <a:latin typeface="Times New Roman" panose="02020603050405020304" pitchFamily="18" charset="0"/>
                <a:ea typeface="標楷體" pitchFamily="65" charset="-120"/>
                <a:cs typeface="Times New Roman" panose="02020603050405020304" pitchFamily="18" charset="0"/>
              </a:rPr>
              <a:t>於</a:t>
            </a:r>
            <a:r>
              <a:rPr lang="en-US" altLang="zh-TW" sz="1500" dirty="0">
                <a:solidFill>
                  <a:srgbClr val="FF0000"/>
                </a:solidFill>
                <a:latin typeface="Times New Roman" panose="02020603050405020304" pitchFamily="18" charset="0"/>
                <a:ea typeface="標楷體" pitchFamily="65" charset="-120"/>
                <a:cs typeface="Times New Roman" panose="02020603050405020304" pitchFamily="18" charset="0"/>
              </a:rPr>
              <a:t>111.06.18</a:t>
            </a:r>
            <a:r>
              <a:rPr lang="zh-TW" altLang="zh-TW" sz="1500" dirty="0">
                <a:solidFill>
                  <a:srgbClr val="FF0000"/>
                </a:solidFill>
                <a:latin typeface="Times New Roman" panose="02020603050405020304" pitchFamily="18" charset="0"/>
                <a:ea typeface="標楷體" pitchFamily="65" charset="-120"/>
                <a:cs typeface="Times New Roman" panose="02020603050405020304" pitchFamily="18" charset="0"/>
              </a:rPr>
              <a:t>前</a:t>
            </a:r>
            <a:r>
              <a:rPr lang="zh-TW" altLang="en-US" sz="1500" dirty="0">
                <a:solidFill>
                  <a:srgbClr val="FF0000"/>
                </a:solidFill>
                <a:latin typeface="Times New Roman" panose="02020603050405020304" pitchFamily="18" charset="0"/>
                <a:ea typeface="標楷體" pitchFamily="65" charset="-120"/>
                <a:cs typeface="Times New Roman" panose="02020603050405020304" pitchFamily="18" charset="0"/>
              </a:rPr>
              <a:t>網路</a:t>
            </a:r>
            <a:r>
              <a:rPr lang="zh-TW" altLang="zh-TW" sz="1500" dirty="0">
                <a:solidFill>
                  <a:srgbClr val="FF0000"/>
                </a:solidFill>
                <a:latin typeface="Times New Roman" panose="02020603050405020304" pitchFamily="18" charset="0"/>
                <a:ea typeface="標楷體" pitchFamily="65" charset="-120"/>
                <a:cs typeface="Times New Roman" panose="02020603050405020304" pitchFamily="18" charset="0"/>
              </a:rPr>
              <a:t>聲明放棄入學資格</a:t>
            </a:r>
            <a:r>
              <a:rPr lang="zh-TW" altLang="en-US" sz="1500" dirty="0">
                <a:solidFill>
                  <a:srgbClr val="FF0000"/>
                </a:solidFill>
                <a:latin typeface="Times New Roman" panose="02020603050405020304" pitchFamily="18" charset="0"/>
                <a:ea typeface="標楷體" pitchFamily="65" charset="-120"/>
                <a:cs typeface="Times New Roman" panose="02020603050405020304" pitchFamily="18" charset="0"/>
              </a:rPr>
              <a:t>者</a:t>
            </a:r>
            <a:r>
              <a:rPr lang="zh-TW" altLang="en-US" sz="1500" dirty="0">
                <a:solidFill>
                  <a:srgbClr val="2C2C2C"/>
                </a:solidFill>
                <a:latin typeface="Times New Roman" panose="02020603050405020304" pitchFamily="18" charset="0"/>
                <a:ea typeface="標楷體" pitchFamily="65" charset="-120"/>
                <a:cs typeface="Times New Roman" panose="02020603050405020304" pitchFamily="18" charset="0"/>
              </a:rPr>
              <a:t>，</a:t>
            </a:r>
            <a:r>
              <a:rPr lang="zh-TW" altLang="zh-TW" sz="1500" dirty="0">
                <a:solidFill>
                  <a:srgbClr val="2C2C2C"/>
                </a:solidFill>
                <a:latin typeface="Times New Roman" panose="02020603050405020304" pitchFamily="18" charset="0"/>
                <a:ea typeface="標楷體" pitchFamily="65" charset="-120"/>
                <a:cs typeface="Times New Roman" panose="02020603050405020304" pitchFamily="18" charset="0"/>
              </a:rPr>
              <a:t>不得參加</a:t>
            </a:r>
            <a:r>
              <a:rPr lang="zh-TW" altLang="en-US" sz="1500" dirty="0">
                <a:solidFill>
                  <a:srgbClr val="2C2C2C"/>
                </a:solidFill>
                <a:latin typeface="Times New Roman" panose="02020603050405020304" pitchFamily="18" charset="0"/>
                <a:ea typeface="標楷體" pitchFamily="65" charset="-120"/>
                <a:cs typeface="Times New Roman" panose="02020603050405020304" pitchFamily="18" charset="0"/>
              </a:rPr>
              <a:t>當學年度「</a:t>
            </a:r>
            <a:r>
              <a:rPr lang="zh-TW" altLang="zh-TW" sz="1500" dirty="0">
                <a:solidFill>
                  <a:srgbClr val="2C2C2C"/>
                </a:solidFill>
                <a:latin typeface="Times New Roman" panose="02020603050405020304" pitchFamily="18" charset="0"/>
                <a:ea typeface="標楷體" pitchFamily="65" charset="-120"/>
                <a:cs typeface="Times New Roman" panose="02020603050405020304" pitchFamily="18" charset="0"/>
              </a:rPr>
              <a:t>大學分發入學招生</a:t>
            </a:r>
            <a:r>
              <a:rPr lang="zh-TW" altLang="en-US" sz="1500" dirty="0">
                <a:solidFill>
                  <a:srgbClr val="2C2C2C"/>
                </a:solidFill>
                <a:latin typeface="Times New Roman" panose="02020603050405020304" pitchFamily="18" charset="0"/>
                <a:ea typeface="標楷體" pitchFamily="65" charset="-120"/>
                <a:cs typeface="Times New Roman" panose="02020603050405020304" pitchFamily="18" charset="0"/>
              </a:rPr>
              <a:t>」</a:t>
            </a:r>
            <a:r>
              <a:rPr lang="zh-TW" altLang="zh-TW" sz="1500" dirty="0">
                <a:solidFill>
                  <a:srgbClr val="2C2C2C"/>
                </a:solidFill>
                <a:latin typeface="Times New Roman" panose="02020603050405020304" pitchFamily="18" charset="0"/>
                <a:ea typeface="標楷體" pitchFamily="65" charset="-120"/>
                <a:cs typeface="Times New Roman" panose="02020603050405020304" pitchFamily="18" charset="0"/>
              </a:rPr>
              <a:t>、「科技校院四年制及專科學校二年制甄選入學招生」及「科技校院四年制及專科學校二年制日間部聯合登記分發入學招生」。</a:t>
            </a:r>
            <a:endParaRPr lang="en-US" altLang="zh-TW" sz="1500" dirty="0">
              <a:solidFill>
                <a:srgbClr val="2C2C2C"/>
              </a:solidFill>
              <a:latin typeface="Times New Roman" panose="02020603050405020304" pitchFamily="18" charset="0"/>
              <a:ea typeface="標楷體" pitchFamily="65" charset="-120"/>
              <a:cs typeface="Times New Roman" panose="02020603050405020304" pitchFamily="18" charset="0"/>
            </a:endParaRPr>
          </a:p>
        </p:txBody>
      </p:sp>
      <p:grpSp>
        <p:nvGrpSpPr>
          <p:cNvPr id="2" name="群組 1">
            <a:extLst>
              <a:ext uri="{FF2B5EF4-FFF2-40B4-BE49-F238E27FC236}">
                <a16:creationId xmlns:a16="http://schemas.microsoft.com/office/drawing/2014/main" id="{EB7CA0A7-4D6C-49E5-AF72-E1BCFA5FF640}"/>
              </a:ext>
            </a:extLst>
          </p:cNvPr>
          <p:cNvGrpSpPr/>
          <p:nvPr/>
        </p:nvGrpSpPr>
        <p:grpSpPr>
          <a:xfrm>
            <a:off x="833551" y="3852776"/>
            <a:ext cx="7467218" cy="1868300"/>
            <a:chOff x="731838" y="3356994"/>
            <a:chExt cx="7935912" cy="2612731"/>
          </a:xfrm>
        </p:grpSpPr>
        <p:pic>
          <p:nvPicPr>
            <p:cNvPr id="7" name="图片 9">
              <a:extLst>
                <a:ext uri="{FF2B5EF4-FFF2-40B4-BE49-F238E27FC236}">
                  <a16:creationId xmlns:a16="http://schemas.microsoft.com/office/drawing/2014/main" id="{AAE6A223-3AB9-4266-9861-9AEC5676E0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838" y="3356994"/>
              <a:ext cx="7935912" cy="26127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extBox 14">
              <a:extLst>
                <a:ext uri="{FF2B5EF4-FFF2-40B4-BE49-F238E27FC236}">
                  <a16:creationId xmlns:a16="http://schemas.microsoft.com/office/drawing/2014/main" id="{5FCCC40E-8FB1-4B58-8432-CE3733CB1604}"/>
                </a:ext>
              </a:extLst>
            </p:cNvPr>
            <p:cNvSpPr>
              <a:spLocks noChangeArrowheads="1"/>
            </p:cNvSpPr>
            <p:nvPr/>
          </p:nvSpPr>
          <p:spPr bwMode="auto">
            <a:xfrm>
              <a:off x="2816359" y="3660117"/>
              <a:ext cx="3719862" cy="2195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135731" indent="-135731"/>
              <a:r>
                <a:rPr lang="en-US" altLang="zh-TW" sz="1200" dirty="0">
                  <a:latin typeface="標楷體" pitchFamily="65" charset="-120"/>
                  <a:ea typeface="標楷體" pitchFamily="65" charset="-120"/>
                </a:rPr>
                <a:t>※</a:t>
              </a:r>
              <a:r>
                <a:rPr lang="zh-TW" altLang="en-US" sz="1200" dirty="0">
                  <a:solidFill>
                    <a:srgbClr val="FF0000"/>
                  </a:solidFill>
                  <a:latin typeface="標楷體" pitchFamily="65" charset="-120"/>
                  <a:ea typeface="標楷體" pitchFamily="65" charset="-120"/>
                </a:rPr>
                <a:t>逾上述放棄截止日</a:t>
              </a:r>
              <a:r>
                <a:rPr lang="zh-TW" altLang="en-US" sz="1200" dirty="0">
                  <a:latin typeface="標楷體" pitchFamily="65" charset="-120"/>
                  <a:ea typeface="標楷體" pitchFamily="65" charset="-120"/>
                </a:rPr>
                <a:t>，因特殊事由欲放棄入學資格者，應逕向分發大學聲明放棄入學資格，惟一律不得參加「</a:t>
              </a:r>
              <a:r>
                <a:rPr lang="zh-TW" altLang="zh-TW" sz="1200" dirty="0">
                  <a:latin typeface="標楷體" pitchFamily="65" charset="-120"/>
                  <a:ea typeface="標楷體" pitchFamily="65" charset="-120"/>
                </a:rPr>
                <a:t>大學分發入學招生</a:t>
              </a:r>
              <a:r>
                <a:rPr lang="zh-TW" altLang="en-US" sz="1200" dirty="0">
                  <a:latin typeface="標楷體" pitchFamily="65" charset="-120"/>
                  <a:ea typeface="標楷體" pitchFamily="65" charset="-120"/>
                </a:rPr>
                <a:t>」</a:t>
              </a:r>
              <a:r>
                <a:rPr lang="zh-TW" altLang="zh-TW" sz="1200" dirty="0">
                  <a:latin typeface="標楷體" pitchFamily="65" charset="-120"/>
                  <a:ea typeface="標楷體" pitchFamily="65" charset="-120"/>
                </a:rPr>
                <a:t>、「科技校院四年制及專科學校二年制甄選入學招生」及「科技校院四年制及專科學校二年制日間部聯合登記分發入學招生」</a:t>
              </a:r>
              <a:r>
                <a:rPr lang="zh-TW" altLang="en-US" sz="1200" dirty="0">
                  <a:latin typeface="標楷體" pitchFamily="65" charset="-120"/>
                  <a:ea typeface="標楷體" pitchFamily="65" charset="-120"/>
                </a:rPr>
                <a:t>。</a:t>
              </a:r>
              <a:endParaRPr lang="en-US" altLang="zh-TW" sz="1200" dirty="0">
                <a:latin typeface="標楷體" pitchFamily="65" charset="-120"/>
                <a:ea typeface="標楷體" pitchFamily="65" charset="-120"/>
              </a:endParaRPr>
            </a:p>
            <a:p>
              <a:pPr marL="135731" indent="-135731"/>
              <a:r>
                <a:rPr lang="en-US" altLang="zh-TW" sz="1200" dirty="0">
                  <a:latin typeface="標楷體" pitchFamily="65" charset="-120"/>
                  <a:ea typeface="標楷體" pitchFamily="65" charset="-120"/>
                </a:rPr>
                <a:t>※</a:t>
              </a:r>
              <a:r>
                <a:rPr lang="zh-TW" altLang="en-US" sz="1200" dirty="0">
                  <a:latin typeface="標楷體" pitchFamily="65" charset="-120"/>
                  <a:ea typeface="標楷體" pitchFamily="65" charset="-120"/>
                </a:rPr>
                <a:t>另得否報名參加其他入學管道招生，悉依該入學管道之招生簡章規定辦理。</a:t>
              </a:r>
            </a:p>
          </p:txBody>
        </p:sp>
      </p:grpSp>
    </p:spTree>
    <p:extLst>
      <p:ext uri="{BB962C8B-B14F-4D97-AF65-F5344CB8AC3E}">
        <p14:creationId xmlns:p14="http://schemas.microsoft.com/office/powerpoint/2010/main" val="3391030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8C119D4A-79AC-4239-8465-ACFC8E59A56E}"/>
              </a:ext>
            </a:extLst>
          </p:cNvPr>
          <p:cNvPicPr>
            <a:picLocks noChangeAspect="1"/>
          </p:cNvPicPr>
          <p:nvPr/>
        </p:nvPicPr>
        <p:blipFill>
          <a:blip r:embed="rId3"/>
          <a:stretch>
            <a:fillRect/>
          </a:stretch>
        </p:blipFill>
        <p:spPr>
          <a:xfrm>
            <a:off x="697026" y="1628522"/>
            <a:ext cx="7254402" cy="4090981"/>
          </a:xfrm>
          <a:prstGeom prst="rect">
            <a:avLst/>
          </a:prstGeom>
        </p:spPr>
      </p:pic>
      <p:sp>
        <p:nvSpPr>
          <p:cNvPr id="47" name="Rectangle 50"/>
          <p:cNvSpPr txBox="1">
            <a:spLocks noChangeArrowheads="1"/>
          </p:cNvSpPr>
          <p:nvPr/>
        </p:nvSpPr>
        <p:spPr bwMode="auto">
          <a:xfrm>
            <a:off x="1453755" y="1143937"/>
            <a:ext cx="6236494" cy="484585"/>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latinLnBrk="1" hangingPunct="0">
              <a:spcBef>
                <a:spcPct val="0"/>
              </a:spcBef>
              <a:spcAft>
                <a:spcPct val="0"/>
              </a:spcAft>
              <a:defRPr lang="zh-TW" altLang="zh-TW" sz="1200" kern="1200">
                <a:solidFill>
                  <a:schemeClr val="bg1"/>
                </a:solidFill>
                <a:latin typeface="+mj-lt"/>
                <a:ea typeface="HY견고딕" pitchFamily="18" charset="-127"/>
                <a:cs typeface="+mj-cs"/>
              </a:defRPr>
            </a:lvl1pPr>
            <a:lvl2pPr algn="l" rtl="0" eaLnBrk="0" fontAlgn="base" latinLnBrk="1" hangingPunct="0">
              <a:spcBef>
                <a:spcPct val="0"/>
              </a:spcBef>
              <a:spcAft>
                <a:spcPct val="0"/>
              </a:spcAft>
              <a:defRPr sz="1200">
                <a:solidFill>
                  <a:schemeClr val="bg1"/>
                </a:solidFill>
                <a:latin typeface="Calibri" pitchFamily="34" charset="0"/>
                <a:ea typeface="HY견고딕" pitchFamily="18" charset="-127"/>
              </a:defRPr>
            </a:lvl2pPr>
            <a:lvl3pPr algn="l" rtl="0" eaLnBrk="0" fontAlgn="base" latinLnBrk="1" hangingPunct="0">
              <a:spcBef>
                <a:spcPct val="0"/>
              </a:spcBef>
              <a:spcAft>
                <a:spcPct val="0"/>
              </a:spcAft>
              <a:defRPr sz="1200">
                <a:solidFill>
                  <a:schemeClr val="bg1"/>
                </a:solidFill>
                <a:latin typeface="Calibri" pitchFamily="34" charset="0"/>
                <a:ea typeface="HY견고딕" pitchFamily="18" charset="-127"/>
              </a:defRPr>
            </a:lvl3pPr>
            <a:lvl4pPr algn="l" rtl="0" eaLnBrk="0" fontAlgn="base" latinLnBrk="1" hangingPunct="0">
              <a:spcBef>
                <a:spcPct val="0"/>
              </a:spcBef>
              <a:spcAft>
                <a:spcPct val="0"/>
              </a:spcAft>
              <a:defRPr sz="1200">
                <a:solidFill>
                  <a:schemeClr val="bg1"/>
                </a:solidFill>
                <a:latin typeface="Calibri" pitchFamily="34" charset="0"/>
                <a:ea typeface="HY견고딕" pitchFamily="18" charset="-127"/>
              </a:defRPr>
            </a:lvl4pPr>
            <a:lvl5pPr algn="l" rtl="0" eaLnBrk="0" fontAlgn="base" latinLnBrk="1" hangingPunct="0">
              <a:spcBef>
                <a:spcPct val="0"/>
              </a:spcBef>
              <a:spcAft>
                <a:spcPct val="0"/>
              </a:spcAft>
              <a:defRPr sz="1200">
                <a:solidFill>
                  <a:schemeClr val="bg1"/>
                </a:solidFill>
                <a:latin typeface="Calibri" pitchFamily="34" charset="0"/>
                <a:ea typeface="HY견고딕" pitchFamily="18" charset="-127"/>
              </a:defRPr>
            </a:lvl5pPr>
            <a:lvl6pPr marL="457200" algn="l" rtl="0" fontAlgn="base" latinLnBrk="1">
              <a:spcBef>
                <a:spcPct val="0"/>
              </a:spcBef>
              <a:spcAft>
                <a:spcPct val="0"/>
              </a:spcAft>
              <a:defRPr sz="3600">
                <a:solidFill>
                  <a:schemeClr val="bg1"/>
                </a:solidFill>
                <a:latin typeface="Calibri" pitchFamily="34" charset="0"/>
                <a:ea typeface="HY견고딕" pitchFamily="18" charset="-127"/>
              </a:defRPr>
            </a:lvl6pPr>
            <a:lvl7pPr marL="914400" algn="l" rtl="0" fontAlgn="base" latinLnBrk="1">
              <a:spcBef>
                <a:spcPct val="0"/>
              </a:spcBef>
              <a:spcAft>
                <a:spcPct val="0"/>
              </a:spcAft>
              <a:defRPr sz="3600">
                <a:solidFill>
                  <a:schemeClr val="bg1"/>
                </a:solidFill>
                <a:latin typeface="Calibri" pitchFamily="34" charset="0"/>
                <a:ea typeface="HY견고딕" pitchFamily="18" charset="-127"/>
              </a:defRPr>
            </a:lvl7pPr>
            <a:lvl8pPr marL="1371600" algn="l" rtl="0" fontAlgn="base" latinLnBrk="1">
              <a:spcBef>
                <a:spcPct val="0"/>
              </a:spcBef>
              <a:spcAft>
                <a:spcPct val="0"/>
              </a:spcAft>
              <a:defRPr sz="3600">
                <a:solidFill>
                  <a:schemeClr val="bg1"/>
                </a:solidFill>
                <a:latin typeface="Calibri" pitchFamily="34" charset="0"/>
                <a:ea typeface="HY견고딕" pitchFamily="18" charset="-127"/>
              </a:defRPr>
            </a:lvl8pPr>
            <a:lvl9pPr marL="1828800" algn="l" rtl="0" fontAlgn="base" latinLnBrk="1">
              <a:spcBef>
                <a:spcPct val="0"/>
              </a:spcBef>
              <a:spcAft>
                <a:spcPct val="0"/>
              </a:spcAft>
              <a:defRPr sz="3600">
                <a:solidFill>
                  <a:schemeClr val="bg1"/>
                </a:solidFill>
                <a:latin typeface="Calibri" pitchFamily="34" charset="0"/>
                <a:ea typeface="HY견고딕" pitchFamily="18" charset="-127"/>
              </a:defRPr>
            </a:lvl9pPr>
          </a:lstStyle>
          <a:p>
            <a:pPr algn="ctr" eaLnBrk="1" hangingPunct="1"/>
            <a:r>
              <a:rPr lang="zh-TW" altLang="en-US" sz="3300" b="1" dirty="0">
                <a:solidFill>
                  <a:schemeClr val="tx1">
                    <a:lumMod val="85000"/>
                    <a:lumOff val="15000"/>
                  </a:schemeClr>
                </a:solidFill>
                <a:latin typeface="微軟正黑體" panose="020B0604030504040204" pitchFamily="34" charset="-120"/>
                <a:ea typeface="微軟正黑體" panose="020B0604030504040204" pitchFamily="34" charset="-120"/>
              </a:rPr>
              <a:t>招生簡章內容更正</a:t>
            </a:r>
          </a:p>
        </p:txBody>
      </p:sp>
      <p:sp>
        <p:nvSpPr>
          <p:cNvPr id="6" name="向右箭號 5"/>
          <p:cNvSpPr/>
          <p:nvPr/>
        </p:nvSpPr>
        <p:spPr>
          <a:xfrm>
            <a:off x="890554" y="3988756"/>
            <a:ext cx="233900" cy="17634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dirty="0">
              <a:solidFill>
                <a:srgbClr val="FF0000"/>
              </a:solidFill>
            </a:endParaRPr>
          </a:p>
        </p:txBody>
      </p:sp>
      <p:sp>
        <p:nvSpPr>
          <p:cNvPr id="7" name="向右箭號 6"/>
          <p:cNvSpPr/>
          <p:nvPr/>
        </p:nvSpPr>
        <p:spPr>
          <a:xfrm>
            <a:off x="1782526" y="4330160"/>
            <a:ext cx="233900" cy="17634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dirty="0">
              <a:solidFill>
                <a:srgbClr val="FF0000"/>
              </a:solidFill>
            </a:endParaRPr>
          </a:p>
        </p:txBody>
      </p:sp>
      <p:sp>
        <p:nvSpPr>
          <p:cNvPr id="11" name="矩形 10"/>
          <p:cNvSpPr/>
          <p:nvPr/>
        </p:nvSpPr>
        <p:spPr>
          <a:xfrm>
            <a:off x="3579572" y="3344861"/>
            <a:ext cx="3939064" cy="2169825"/>
          </a:xfrm>
          <a:prstGeom prst="rect">
            <a:avLst/>
          </a:prstGeom>
          <a:solidFill>
            <a:srgbClr val="DEF6FE"/>
          </a:solidFill>
          <a:ln/>
          <a:effectLst>
            <a:softEdge rad="12700"/>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just" latinLnBrk="1">
              <a:lnSpc>
                <a:spcPts val="1500"/>
              </a:lnSpc>
              <a:spcBef>
                <a:spcPts val="450"/>
              </a:spcBef>
              <a:buClr>
                <a:srgbClr val="0058DA"/>
              </a:buClr>
              <a:defRPr/>
            </a:pPr>
            <a:r>
              <a:rPr lang="zh-TW" altLang="en-US" sz="1200" dirty="0">
                <a:solidFill>
                  <a:srgbClr val="3333FF"/>
                </a:solidFill>
                <a:latin typeface="標楷體" pitchFamily="65" charset="-120"/>
              </a:rPr>
              <a:t>招生簡章公告後，本會受理大學來函修正事項，目前來函修正校系分則內容計有</a:t>
            </a:r>
            <a:r>
              <a:rPr lang="en-US" altLang="zh-TW" sz="1500" dirty="0">
                <a:solidFill>
                  <a:srgbClr val="C00000"/>
                </a:solidFill>
                <a:latin typeface="標楷體" pitchFamily="65" charset="-120"/>
              </a:rPr>
              <a:t>6</a:t>
            </a:r>
            <a:r>
              <a:rPr lang="zh-TW" altLang="en-US" sz="1200" dirty="0">
                <a:solidFill>
                  <a:srgbClr val="3333FF"/>
                </a:solidFill>
                <a:latin typeface="標楷體" pitchFamily="65" charset="-120"/>
              </a:rPr>
              <a:t>案。如：</a:t>
            </a:r>
            <a:endParaRPr lang="en-US" altLang="zh-TW" sz="1200" dirty="0">
              <a:solidFill>
                <a:srgbClr val="3333FF"/>
              </a:solidFill>
              <a:latin typeface="標楷體" pitchFamily="65" charset="-120"/>
            </a:endParaRPr>
          </a:p>
          <a:p>
            <a:pPr marL="135731" indent="-135731" algn="just" latinLnBrk="1">
              <a:lnSpc>
                <a:spcPts val="1500"/>
              </a:lnSpc>
              <a:spcBef>
                <a:spcPts val="450"/>
              </a:spcBef>
              <a:buClr>
                <a:srgbClr val="0058DA"/>
              </a:buClr>
              <a:buFont typeface="Wingdings" panose="05000000000000000000" pitchFamily="2" charset="2"/>
              <a:buChar char="n"/>
              <a:defRPr/>
            </a:pPr>
            <a:r>
              <a:rPr lang="zh-TW" altLang="zh-TW" sz="1200" dirty="0">
                <a:solidFill>
                  <a:srgbClr val="3333FF"/>
                </a:solidFill>
                <a:latin typeface="標楷體" pitchFamily="65" charset="-120"/>
              </a:rPr>
              <a:t>【</a:t>
            </a:r>
            <a:r>
              <a:rPr lang="en-US" altLang="zh-TW" sz="1200" dirty="0">
                <a:solidFill>
                  <a:srgbClr val="3333FF"/>
                </a:solidFill>
                <a:latin typeface="標楷體" pitchFamily="65" charset="-120"/>
              </a:rPr>
              <a:t>110.12.14</a:t>
            </a:r>
            <a:r>
              <a:rPr lang="zh-TW" altLang="zh-TW" sz="1200" dirty="0">
                <a:solidFill>
                  <a:srgbClr val="3333FF"/>
                </a:solidFill>
                <a:latin typeface="標楷體" pitchFamily="65" charset="-120"/>
              </a:rPr>
              <a:t>】</a:t>
            </a:r>
            <a:r>
              <a:rPr lang="zh-TW" altLang="zh-TW" sz="1200" dirty="0">
                <a:latin typeface="標楷體" pitchFamily="65" charset="-120"/>
              </a:rPr>
              <a:t>國立臺灣大學「生化科技學系」</a:t>
            </a:r>
            <a:r>
              <a:rPr lang="en-US" altLang="zh-TW" sz="1200" dirty="0">
                <a:latin typeface="標楷體" pitchFamily="65" charset="-120"/>
              </a:rPr>
              <a:t>(</a:t>
            </a:r>
            <a:r>
              <a:rPr lang="zh-TW" altLang="zh-TW" sz="1200" dirty="0">
                <a:latin typeface="標楷體" pitchFamily="65" charset="-120"/>
              </a:rPr>
              <a:t>校系代碼</a:t>
            </a:r>
            <a:r>
              <a:rPr lang="en-US" altLang="zh-TW" sz="1200" dirty="0">
                <a:latin typeface="標楷體" pitchFamily="65" charset="-120"/>
              </a:rPr>
              <a:t>001642)</a:t>
            </a:r>
            <a:r>
              <a:rPr lang="zh-TW" altLang="zh-TW" sz="1200" dirty="0">
                <a:latin typeface="標楷體" pitchFamily="65" charset="-120"/>
              </a:rPr>
              <a:t>第二階段指定項目增列「口試」項目。</a:t>
            </a:r>
            <a:endParaRPr lang="en-US" altLang="zh-TW" sz="1200" dirty="0">
              <a:latin typeface="標楷體" pitchFamily="65" charset="-120"/>
            </a:endParaRPr>
          </a:p>
          <a:p>
            <a:pPr marL="135731" indent="-135731" algn="just" latinLnBrk="1">
              <a:lnSpc>
                <a:spcPts val="1500"/>
              </a:lnSpc>
              <a:spcBef>
                <a:spcPts val="450"/>
              </a:spcBef>
              <a:buClr>
                <a:srgbClr val="0058DA"/>
              </a:buClr>
              <a:buFont typeface="Wingdings" panose="05000000000000000000" pitchFamily="2" charset="2"/>
              <a:buChar char="n"/>
              <a:defRPr/>
            </a:pPr>
            <a:r>
              <a:rPr lang="en-US" altLang="zh-TW" sz="1200" dirty="0">
                <a:solidFill>
                  <a:srgbClr val="3333FF"/>
                </a:solidFill>
                <a:latin typeface="標楷體" pitchFamily="65" charset="-120"/>
              </a:rPr>
              <a:t>【110.11.16】</a:t>
            </a:r>
            <a:r>
              <a:rPr lang="zh-TW" altLang="en-US" sz="1200" dirty="0">
                <a:latin typeface="標楷體" pitchFamily="65" charset="-120"/>
              </a:rPr>
              <a:t>國立陽明交通大學「資訊工程學系</a:t>
            </a:r>
            <a:r>
              <a:rPr lang="en-US" altLang="zh-TW" sz="1200" dirty="0">
                <a:latin typeface="標楷體" pitchFamily="65" charset="-120"/>
              </a:rPr>
              <a:t>(</a:t>
            </a:r>
            <a:r>
              <a:rPr lang="zh-TW" altLang="en-US" sz="1200" dirty="0">
                <a:latin typeface="標楷體" pitchFamily="65" charset="-120"/>
              </a:rPr>
              <a:t>甲組</a:t>
            </a:r>
            <a:r>
              <a:rPr lang="en-US" altLang="zh-TW" sz="1200" dirty="0">
                <a:latin typeface="標楷體" pitchFamily="65" charset="-120"/>
              </a:rPr>
              <a:t>)</a:t>
            </a:r>
            <a:r>
              <a:rPr lang="zh-TW" altLang="en-US" sz="1200" dirty="0">
                <a:latin typeface="標楷體" pitchFamily="65" charset="-120"/>
              </a:rPr>
              <a:t>」</a:t>
            </a:r>
            <a:r>
              <a:rPr lang="en-US" altLang="zh-TW" sz="1200" dirty="0">
                <a:latin typeface="標楷體" pitchFamily="65" charset="-120"/>
              </a:rPr>
              <a:t>(</a:t>
            </a:r>
            <a:r>
              <a:rPr lang="zh-TW" altLang="en-US" sz="1200" dirty="0">
                <a:latin typeface="標楷體" pitchFamily="65" charset="-120"/>
              </a:rPr>
              <a:t>校系代碼</a:t>
            </a:r>
            <a:r>
              <a:rPr lang="en-US" altLang="zh-TW" sz="1200" dirty="0">
                <a:latin typeface="標楷體" pitchFamily="65" charset="-120"/>
              </a:rPr>
              <a:t>013042)</a:t>
            </a:r>
            <a:r>
              <a:rPr lang="zh-TW" altLang="en-US" sz="1200" dirty="0">
                <a:latin typeface="標楷體" pitchFamily="65" charset="-120"/>
              </a:rPr>
              <a:t>第二階段指定項目甄試日期原訂為</a:t>
            </a:r>
            <a:r>
              <a:rPr lang="en-US" altLang="zh-TW" sz="1200" dirty="0">
                <a:latin typeface="標楷體" pitchFamily="65" charset="-120"/>
              </a:rPr>
              <a:t>111</a:t>
            </a:r>
            <a:r>
              <a:rPr lang="zh-TW" altLang="en-US" sz="1200" dirty="0">
                <a:latin typeface="標楷體" pitchFamily="65" charset="-120"/>
              </a:rPr>
              <a:t>年</a:t>
            </a:r>
            <a:r>
              <a:rPr lang="en-US" altLang="zh-TW" sz="1200" dirty="0">
                <a:latin typeface="標楷體" pitchFamily="65" charset="-120"/>
              </a:rPr>
              <a:t>5</a:t>
            </a:r>
            <a:r>
              <a:rPr lang="zh-TW" altLang="en-US" sz="1200" dirty="0">
                <a:latin typeface="標楷體" pitchFamily="65" charset="-120"/>
              </a:rPr>
              <a:t>月</a:t>
            </a:r>
            <a:r>
              <a:rPr lang="en-US" altLang="zh-TW" sz="1200" dirty="0">
                <a:latin typeface="標楷體" pitchFamily="65" charset="-120"/>
              </a:rPr>
              <a:t>19</a:t>
            </a:r>
            <a:r>
              <a:rPr lang="zh-TW" altLang="en-US" sz="1200" dirty="0">
                <a:latin typeface="標楷體" pitchFamily="65" charset="-120"/>
              </a:rPr>
              <a:t>至</a:t>
            </a:r>
            <a:r>
              <a:rPr lang="en-US" altLang="zh-TW" sz="1200" dirty="0">
                <a:latin typeface="標楷體" pitchFamily="65" charset="-120"/>
              </a:rPr>
              <a:t>111</a:t>
            </a:r>
            <a:r>
              <a:rPr lang="zh-TW" altLang="en-US" sz="1200" dirty="0">
                <a:latin typeface="標楷體" pitchFamily="65" charset="-120"/>
              </a:rPr>
              <a:t>年</a:t>
            </a:r>
            <a:r>
              <a:rPr lang="en-US" altLang="zh-TW" sz="1200" dirty="0">
                <a:latin typeface="標楷體" pitchFamily="65" charset="-120"/>
              </a:rPr>
              <a:t>5</a:t>
            </a:r>
            <a:r>
              <a:rPr lang="zh-TW" altLang="en-US" sz="1200" dirty="0">
                <a:latin typeface="標楷體" pitchFamily="65" charset="-120"/>
              </a:rPr>
              <a:t>月</a:t>
            </a:r>
            <a:r>
              <a:rPr lang="en-US" altLang="zh-TW" sz="1200" dirty="0">
                <a:latin typeface="標楷體" pitchFamily="65" charset="-120"/>
              </a:rPr>
              <a:t>29</a:t>
            </a:r>
            <a:r>
              <a:rPr lang="zh-TW" altLang="en-US" sz="1200" dirty="0">
                <a:latin typeface="標楷體" pitchFamily="65" charset="-120"/>
              </a:rPr>
              <a:t>日更改為</a:t>
            </a:r>
            <a:r>
              <a:rPr lang="en-US" altLang="zh-TW" sz="1200" dirty="0">
                <a:latin typeface="標楷體" pitchFamily="65" charset="-120"/>
              </a:rPr>
              <a:t>111</a:t>
            </a:r>
            <a:r>
              <a:rPr lang="zh-TW" altLang="en-US" sz="1200" dirty="0">
                <a:latin typeface="標楷體" pitchFamily="65" charset="-120"/>
              </a:rPr>
              <a:t>年</a:t>
            </a:r>
            <a:r>
              <a:rPr lang="en-US" altLang="zh-TW" sz="1200" dirty="0">
                <a:latin typeface="標楷體" pitchFamily="65" charset="-120"/>
              </a:rPr>
              <a:t>5</a:t>
            </a:r>
            <a:r>
              <a:rPr lang="zh-TW" altLang="en-US" sz="1200" dirty="0">
                <a:latin typeface="標楷體" pitchFamily="65" charset="-120"/>
              </a:rPr>
              <a:t>月</a:t>
            </a:r>
            <a:r>
              <a:rPr lang="en-US" altLang="zh-TW" sz="1200" dirty="0">
                <a:latin typeface="標楷體" pitchFamily="65" charset="-120"/>
              </a:rPr>
              <a:t>21</a:t>
            </a:r>
            <a:r>
              <a:rPr lang="zh-TW" altLang="en-US" sz="1200" dirty="0">
                <a:latin typeface="標楷體" pitchFamily="65" charset="-120"/>
              </a:rPr>
              <a:t>日</a:t>
            </a:r>
            <a:r>
              <a:rPr lang="en-US" altLang="zh-TW" sz="1200" dirty="0">
                <a:latin typeface="標楷體" pitchFamily="65" charset="-120"/>
              </a:rPr>
              <a:t>(</a:t>
            </a:r>
            <a:r>
              <a:rPr lang="zh-TW" altLang="en-US" sz="1200" dirty="0">
                <a:latin typeface="標楷體" pitchFamily="65" charset="-120"/>
              </a:rPr>
              <a:t>六</a:t>
            </a:r>
            <a:r>
              <a:rPr lang="en-US" altLang="zh-TW" sz="1200" dirty="0">
                <a:latin typeface="標楷體" pitchFamily="65" charset="-120"/>
              </a:rPr>
              <a:t>)</a:t>
            </a:r>
            <a:r>
              <a:rPr lang="zh-TW" altLang="en-US" sz="1200" dirty="0">
                <a:latin typeface="標楷體" pitchFamily="65" charset="-120"/>
                <a:ea typeface="標楷體" pitchFamily="65" charset="-120"/>
              </a:rPr>
              <a:t>。</a:t>
            </a:r>
            <a:endParaRPr lang="en-US" altLang="zh-TW" sz="1200" dirty="0">
              <a:latin typeface="標楷體" pitchFamily="65" charset="-120"/>
              <a:ea typeface="標楷體" pitchFamily="65" charset="-120"/>
            </a:endParaRPr>
          </a:p>
          <a:p>
            <a:pPr marL="135731" indent="-135731" latinLnBrk="1">
              <a:lnSpc>
                <a:spcPts val="750"/>
              </a:lnSpc>
              <a:spcBef>
                <a:spcPts val="450"/>
              </a:spcBef>
              <a:buClr>
                <a:srgbClr val="0058DA"/>
              </a:buClr>
              <a:buFont typeface="Wingdings" panose="05000000000000000000" pitchFamily="2" charset="2"/>
              <a:buChar char="n"/>
              <a:defRPr/>
            </a:pPr>
            <a:endParaRPr lang="en-US" altLang="zh-TW" sz="1125" dirty="0">
              <a:latin typeface="標楷體" pitchFamily="65" charset="-120"/>
              <a:ea typeface="標楷體" pitchFamily="65" charset="-120"/>
            </a:endParaRPr>
          </a:p>
          <a:p>
            <a:pPr marL="135731" indent="-135731" algn="ctr" latinLnBrk="1">
              <a:lnSpc>
                <a:spcPts val="1350"/>
              </a:lnSpc>
              <a:spcBef>
                <a:spcPts val="450"/>
              </a:spcBef>
              <a:buClr>
                <a:srgbClr val="0058DA"/>
              </a:buClr>
              <a:defRPr/>
            </a:pPr>
            <a:r>
              <a:rPr lang="zh-TW" altLang="en-US" sz="1500" dirty="0">
                <a:solidFill>
                  <a:srgbClr val="C00000"/>
                </a:solidFill>
                <a:latin typeface="標楷體" pitchFamily="65" charset="-120"/>
              </a:rPr>
              <a:t>★</a:t>
            </a:r>
            <a:r>
              <a:rPr lang="zh-TW" altLang="zh-TW" sz="1500" dirty="0">
                <a:solidFill>
                  <a:srgbClr val="C00000"/>
                </a:solidFill>
                <a:latin typeface="標楷體" pitchFamily="65" charset="-120"/>
              </a:rPr>
              <a:t>各項最新訊息請隨時上</a:t>
            </a:r>
            <a:r>
              <a:rPr lang="zh-TW" altLang="en-US" sz="1500" dirty="0">
                <a:solidFill>
                  <a:srgbClr val="C00000"/>
                </a:solidFill>
                <a:latin typeface="標楷體" pitchFamily="65" charset="-120"/>
              </a:rPr>
              <a:t>本會</a:t>
            </a:r>
            <a:r>
              <a:rPr lang="zh-TW" altLang="zh-TW" sz="1500" dirty="0">
                <a:solidFill>
                  <a:srgbClr val="C00000"/>
                </a:solidFill>
                <a:latin typeface="標楷體" pitchFamily="65" charset="-120"/>
              </a:rPr>
              <a:t>網站查看</a:t>
            </a:r>
            <a:r>
              <a:rPr lang="zh-TW" altLang="en-US" sz="1500" dirty="0">
                <a:solidFill>
                  <a:srgbClr val="C00000"/>
                </a:solidFill>
                <a:latin typeface="標楷體" pitchFamily="65" charset="-120"/>
              </a:rPr>
              <a:t>。</a:t>
            </a:r>
            <a:endParaRPr lang="en-US" altLang="zh-TW" sz="1500" dirty="0">
              <a:solidFill>
                <a:srgbClr val="C00000"/>
              </a:solidFill>
              <a:latin typeface="標楷體" pitchFamily="65" charset="-120"/>
            </a:endParaRPr>
          </a:p>
        </p:txBody>
      </p:sp>
      <p:grpSp>
        <p:nvGrpSpPr>
          <p:cNvPr id="8" name="Group 4">
            <a:extLst>
              <a:ext uri="{FF2B5EF4-FFF2-40B4-BE49-F238E27FC236}">
                <a16:creationId xmlns:a16="http://schemas.microsoft.com/office/drawing/2014/main" id="{47091DBF-4FAB-489D-9F94-8FD1F390DAF5}"/>
              </a:ext>
            </a:extLst>
          </p:cNvPr>
          <p:cNvGrpSpPr/>
          <p:nvPr/>
        </p:nvGrpSpPr>
        <p:grpSpPr>
          <a:xfrm>
            <a:off x="2206207" y="4661498"/>
            <a:ext cx="1347487" cy="1052565"/>
            <a:chOff x="3471863" y="2343150"/>
            <a:chExt cx="2197101" cy="1985963"/>
          </a:xfrm>
        </p:grpSpPr>
        <p:sp>
          <p:nvSpPr>
            <p:cNvPr id="9" name="Freeform 5">
              <a:extLst>
                <a:ext uri="{FF2B5EF4-FFF2-40B4-BE49-F238E27FC236}">
                  <a16:creationId xmlns:a16="http://schemas.microsoft.com/office/drawing/2014/main" id="{564AEF6F-9B2D-4EE1-823D-3A2C2164DAD7}"/>
                </a:ext>
              </a:extLst>
            </p:cNvPr>
            <p:cNvSpPr/>
            <p:nvPr/>
          </p:nvSpPr>
          <p:spPr bwMode="auto">
            <a:xfrm>
              <a:off x="3476626" y="2381250"/>
              <a:ext cx="2192338" cy="1495425"/>
            </a:xfrm>
            <a:custGeom>
              <a:avLst/>
              <a:gdLst/>
              <a:ahLst/>
              <a:cxnLst>
                <a:cxn ang="0">
                  <a:pos x="1202" y="800"/>
                </a:cxn>
                <a:cxn ang="0">
                  <a:pos x="1182" y="820"/>
                </a:cxn>
                <a:cxn ang="0">
                  <a:pos x="20" y="820"/>
                </a:cxn>
                <a:cxn ang="0">
                  <a:pos x="0" y="800"/>
                </a:cxn>
                <a:cxn ang="0">
                  <a:pos x="0" y="20"/>
                </a:cxn>
                <a:cxn ang="0">
                  <a:pos x="20" y="0"/>
                </a:cxn>
                <a:cxn ang="0">
                  <a:pos x="1182" y="0"/>
                </a:cxn>
                <a:cxn ang="0">
                  <a:pos x="1202" y="20"/>
                </a:cxn>
                <a:cxn ang="0">
                  <a:pos x="1202" y="800"/>
                </a:cxn>
              </a:cxnLst>
              <a:rect l="0" t="0" r="r" b="b"/>
              <a:pathLst>
                <a:path w="1202" h="820">
                  <a:moveTo>
                    <a:pt x="1202" y="800"/>
                  </a:moveTo>
                  <a:cubicBezTo>
                    <a:pt x="1202" y="811"/>
                    <a:pt x="1193" y="820"/>
                    <a:pt x="1182" y="820"/>
                  </a:cubicBezTo>
                  <a:cubicBezTo>
                    <a:pt x="20" y="820"/>
                    <a:pt x="20" y="820"/>
                    <a:pt x="20" y="820"/>
                  </a:cubicBezTo>
                  <a:cubicBezTo>
                    <a:pt x="9" y="820"/>
                    <a:pt x="0" y="811"/>
                    <a:pt x="0" y="800"/>
                  </a:cubicBezTo>
                  <a:cubicBezTo>
                    <a:pt x="0" y="20"/>
                    <a:pt x="0" y="20"/>
                    <a:pt x="0" y="20"/>
                  </a:cubicBezTo>
                  <a:cubicBezTo>
                    <a:pt x="0" y="9"/>
                    <a:pt x="9" y="0"/>
                    <a:pt x="20" y="0"/>
                  </a:cubicBezTo>
                  <a:cubicBezTo>
                    <a:pt x="1182" y="0"/>
                    <a:pt x="1182" y="0"/>
                    <a:pt x="1182" y="0"/>
                  </a:cubicBezTo>
                  <a:cubicBezTo>
                    <a:pt x="1193" y="0"/>
                    <a:pt x="1202" y="9"/>
                    <a:pt x="1202" y="20"/>
                  </a:cubicBezTo>
                  <a:lnTo>
                    <a:pt x="1202" y="800"/>
                  </a:lnTo>
                  <a:close/>
                </a:path>
              </a:pathLst>
            </a:custGeom>
            <a:solidFill>
              <a:schemeClr val="accent5"/>
            </a:solidFill>
            <a:ln w="9525">
              <a:noFill/>
              <a:round/>
            </a:ln>
          </p:spPr>
          <p:txBody>
            <a:bodyPr vert="horz" wrap="square" lIns="91435" tIns="45717" rIns="91435" bIns="45717"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Rectangle 6">
              <a:extLst>
                <a:ext uri="{FF2B5EF4-FFF2-40B4-BE49-F238E27FC236}">
                  <a16:creationId xmlns:a16="http://schemas.microsoft.com/office/drawing/2014/main" id="{798BC23B-EFD9-46A3-AE40-7648B3E5773F}"/>
                </a:ext>
              </a:extLst>
            </p:cNvPr>
            <p:cNvSpPr>
              <a:spLocks noChangeArrowheads="1"/>
            </p:cNvSpPr>
            <p:nvPr/>
          </p:nvSpPr>
          <p:spPr bwMode="auto">
            <a:xfrm>
              <a:off x="3563938" y="3713163"/>
              <a:ext cx="2019300" cy="90488"/>
            </a:xfrm>
            <a:prstGeom prst="rect">
              <a:avLst/>
            </a:prstGeom>
            <a:solidFill>
              <a:schemeClr val="accent1">
                <a:lumMod val="40000"/>
                <a:lumOff val="60000"/>
              </a:schemeClr>
            </a:solidFill>
            <a:ln w="9525">
              <a:noFill/>
              <a:miter lim="800000"/>
            </a:ln>
          </p:spPr>
          <p:txBody>
            <a:bodyPr vert="horz" wrap="square" lIns="91435" tIns="45717" rIns="91435" bIns="45717"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7">
              <a:extLst>
                <a:ext uri="{FF2B5EF4-FFF2-40B4-BE49-F238E27FC236}">
                  <a16:creationId xmlns:a16="http://schemas.microsoft.com/office/drawing/2014/main" id="{A0AE6BDA-023E-4858-A27D-3BA4F4CBD32A}"/>
                </a:ext>
              </a:extLst>
            </p:cNvPr>
            <p:cNvSpPr/>
            <p:nvPr/>
          </p:nvSpPr>
          <p:spPr bwMode="auto">
            <a:xfrm>
              <a:off x="4573588" y="2343150"/>
              <a:ext cx="1009650" cy="1460500"/>
            </a:xfrm>
            <a:custGeom>
              <a:avLst/>
              <a:gdLst/>
              <a:ahLst/>
              <a:cxnLst>
                <a:cxn ang="0">
                  <a:pos x="0" y="801"/>
                </a:cxn>
                <a:cxn ang="0">
                  <a:pos x="0" y="73"/>
                </a:cxn>
                <a:cxn ang="0">
                  <a:pos x="1" y="71"/>
                </a:cxn>
                <a:cxn ang="0">
                  <a:pos x="1" y="65"/>
                </a:cxn>
                <a:cxn ang="0">
                  <a:pos x="70" y="0"/>
                </a:cxn>
                <a:cxn ang="0">
                  <a:pos x="554" y="0"/>
                </a:cxn>
                <a:cxn ang="0">
                  <a:pos x="554" y="758"/>
                </a:cxn>
                <a:cxn ang="0">
                  <a:pos x="70" y="758"/>
                </a:cxn>
                <a:cxn ang="0">
                  <a:pos x="0" y="801"/>
                </a:cxn>
              </a:cxnLst>
              <a:rect l="0" t="0" r="r" b="b"/>
              <a:pathLst>
                <a:path w="554" h="801">
                  <a:moveTo>
                    <a:pt x="0" y="801"/>
                  </a:moveTo>
                  <a:cubicBezTo>
                    <a:pt x="0" y="73"/>
                    <a:pt x="0" y="73"/>
                    <a:pt x="0" y="73"/>
                  </a:cubicBezTo>
                  <a:cubicBezTo>
                    <a:pt x="1" y="72"/>
                    <a:pt x="1" y="71"/>
                    <a:pt x="1" y="71"/>
                  </a:cubicBezTo>
                  <a:cubicBezTo>
                    <a:pt x="1" y="69"/>
                    <a:pt x="1" y="67"/>
                    <a:pt x="1" y="65"/>
                  </a:cubicBezTo>
                  <a:cubicBezTo>
                    <a:pt x="4" y="29"/>
                    <a:pt x="34" y="0"/>
                    <a:pt x="70" y="0"/>
                  </a:cubicBezTo>
                  <a:cubicBezTo>
                    <a:pt x="554" y="0"/>
                    <a:pt x="554" y="0"/>
                    <a:pt x="554" y="0"/>
                  </a:cubicBezTo>
                  <a:cubicBezTo>
                    <a:pt x="554" y="758"/>
                    <a:pt x="554" y="758"/>
                    <a:pt x="554" y="758"/>
                  </a:cubicBezTo>
                  <a:cubicBezTo>
                    <a:pt x="70" y="758"/>
                    <a:pt x="70" y="758"/>
                    <a:pt x="70" y="758"/>
                  </a:cubicBezTo>
                  <a:cubicBezTo>
                    <a:pt x="40" y="758"/>
                    <a:pt x="13" y="775"/>
                    <a:pt x="0" y="801"/>
                  </a:cubicBezTo>
                  <a:close/>
                </a:path>
              </a:pathLst>
            </a:custGeom>
            <a:solidFill>
              <a:schemeClr val="bg1">
                <a:lumMod val="95000"/>
              </a:schemeClr>
            </a:solidFill>
            <a:ln w="9525">
              <a:noFill/>
              <a:round/>
            </a:ln>
          </p:spPr>
          <p:txBody>
            <a:bodyPr vert="horz" wrap="square" lIns="91435" tIns="45717" rIns="91435" bIns="45717"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8">
              <a:extLst>
                <a:ext uri="{FF2B5EF4-FFF2-40B4-BE49-F238E27FC236}">
                  <a16:creationId xmlns:a16="http://schemas.microsoft.com/office/drawing/2014/main" id="{2A3148DE-D61F-498D-9291-B044CE4A1BE9}"/>
                </a:ext>
              </a:extLst>
            </p:cNvPr>
            <p:cNvSpPr/>
            <p:nvPr/>
          </p:nvSpPr>
          <p:spPr bwMode="auto">
            <a:xfrm>
              <a:off x="3563938" y="2343150"/>
              <a:ext cx="1011238" cy="1460500"/>
            </a:xfrm>
            <a:custGeom>
              <a:avLst/>
              <a:gdLst/>
              <a:ahLst/>
              <a:cxnLst>
                <a:cxn ang="0">
                  <a:pos x="554" y="801"/>
                </a:cxn>
                <a:cxn ang="0">
                  <a:pos x="554" y="73"/>
                </a:cxn>
                <a:cxn ang="0">
                  <a:pos x="553" y="71"/>
                </a:cxn>
                <a:cxn ang="0">
                  <a:pos x="553" y="65"/>
                </a:cxn>
                <a:cxn ang="0">
                  <a:pos x="483" y="0"/>
                </a:cxn>
                <a:cxn ang="0">
                  <a:pos x="0" y="0"/>
                </a:cxn>
                <a:cxn ang="0">
                  <a:pos x="0" y="758"/>
                </a:cxn>
                <a:cxn ang="0">
                  <a:pos x="483" y="758"/>
                </a:cxn>
                <a:cxn ang="0">
                  <a:pos x="554" y="801"/>
                </a:cxn>
              </a:cxnLst>
              <a:rect l="0" t="0" r="r" b="b"/>
              <a:pathLst>
                <a:path w="554" h="801">
                  <a:moveTo>
                    <a:pt x="554" y="801"/>
                  </a:moveTo>
                  <a:cubicBezTo>
                    <a:pt x="554" y="73"/>
                    <a:pt x="554" y="73"/>
                    <a:pt x="554" y="73"/>
                  </a:cubicBezTo>
                  <a:cubicBezTo>
                    <a:pt x="553" y="72"/>
                    <a:pt x="553" y="71"/>
                    <a:pt x="553" y="71"/>
                  </a:cubicBezTo>
                  <a:cubicBezTo>
                    <a:pt x="553" y="69"/>
                    <a:pt x="553" y="67"/>
                    <a:pt x="553" y="65"/>
                  </a:cubicBezTo>
                  <a:cubicBezTo>
                    <a:pt x="550" y="29"/>
                    <a:pt x="520" y="0"/>
                    <a:pt x="483" y="0"/>
                  </a:cubicBezTo>
                  <a:cubicBezTo>
                    <a:pt x="0" y="0"/>
                    <a:pt x="0" y="0"/>
                    <a:pt x="0" y="0"/>
                  </a:cubicBezTo>
                  <a:cubicBezTo>
                    <a:pt x="0" y="758"/>
                    <a:pt x="0" y="758"/>
                    <a:pt x="0" y="758"/>
                  </a:cubicBezTo>
                  <a:cubicBezTo>
                    <a:pt x="483" y="758"/>
                    <a:pt x="483" y="758"/>
                    <a:pt x="483" y="758"/>
                  </a:cubicBezTo>
                  <a:cubicBezTo>
                    <a:pt x="514" y="758"/>
                    <a:pt x="540" y="775"/>
                    <a:pt x="554" y="801"/>
                  </a:cubicBezTo>
                  <a:close/>
                </a:path>
              </a:pathLst>
            </a:custGeom>
            <a:solidFill>
              <a:schemeClr val="bg1">
                <a:lumMod val="95000"/>
              </a:schemeClr>
            </a:solidFill>
            <a:ln w="9525">
              <a:noFill/>
              <a:round/>
            </a:ln>
          </p:spPr>
          <p:txBody>
            <a:bodyPr vert="horz" wrap="square" lIns="91435" tIns="45717" rIns="91435" bIns="45717"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9">
              <a:extLst>
                <a:ext uri="{FF2B5EF4-FFF2-40B4-BE49-F238E27FC236}">
                  <a16:creationId xmlns:a16="http://schemas.microsoft.com/office/drawing/2014/main" id="{12A2D847-4618-4738-9BC8-5F9E8CC710DC}"/>
                </a:ext>
              </a:extLst>
            </p:cNvPr>
            <p:cNvSpPr/>
            <p:nvPr/>
          </p:nvSpPr>
          <p:spPr bwMode="auto">
            <a:xfrm>
              <a:off x="4502151" y="2357438"/>
              <a:ext cx="73025" cy="1446213"/>
            </a:xfrm>
            <a:custGeom>
              <a:avLst/>
              <a:gdLst/>
              <a:ahLst/>
              <a:cxnLst>
                <a:cxn ang="0">
                  <a:pos x="39" y="57"/>
                </a:cxn>
                <a:cxn ang="0">
                  <a:pos x="0" y="0"/>
                </a:cxn>
                <a:cxn ang="0">
                  <a:pos x="0" y="756"/>
                </a:cxn>
                <a:cxn ang="0">
                  <a:pos x="40" y="793"/>
                </a:cxn>
                <a:cxn ang="0">
                  <a:pos x="40" y="65"/>
                </a:cxn>
                <a:cxn ang="0">
                  <a:pos x="39" y="63"/>
                </a:cxn>
                <a:cxn ang="0">
                  <a:pos x="39" y="57"/>
                </a:cxn>
              </a:cxnLst>
              <a:rect l="0" t="0" r="r" b="b"/>
              <a:pathLst>
                <a:path w="40" h="793">
                  <a:moveTo>
                    <a:pt x="39" y="57"/>
                  </a:moveTo>
                  <a:cubicBezTo>
                    <a:pt x="37" y="32"/>
                    <a:pt x="22" y="10"/>
                    <a:pt x="0" y="0"/>
                  </a:cubicBezTo>
                  <a:cubicBezTo>
                    <a:pt x="0" y="756"/>
                    <a:pt x="0" y="756"/>
                    <a:pt x="0" y="756"/>
                  </a:cubicBezTo>
                  <a:cubicBezTo>
                    <a:pt x="17" y="764"/>
                    <a:pt x="31" y="776"/>
                    <a:pt x="40" y="793"/>
                  </a:cubicBezTo>
                  <a:cubicBezTo>
                    <a:pt x="40" y="65"/>
                    <a:pt x="40" y="65"/>
                    <a:pt x="40" y="65"/>
                  </a:cubicBezTo>
                  <a:cubicBezTo>
                    <a:pt x="39" y="64"/>
                    <a:pt x="39" y="63"/>
                    <a:pt x="39" y="63"/>
                  </a:cubicBezTo>
                  <a:cubicBezTo>
                    <a:pt x="39" y="61"/>
                    <a:pt x="39" y="59"/>
                    <a:pt x="39" y="57"/>
                  </a:cubicBezTo>
                  <a:close/>
                </a:path>
              </a:pathLst>
            </a:custGeom>
            <a:solidFill>
              <a:srgbClr val="FFFFFF"/>
            </a:solidFill>
            <a:ln w="9525">
              <a:noFill/>
              <a:round/>
            </a:ln>
          </p:spPr>
          <p:txBody>
            <a:bodyPr vert="horz" wrap="square" lIns="91435" tIns="45717" rIns="91435" bIns="45717"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Rectangle 10">
              <a:extLst>
                <a:ext uri="{FF2B5EF4-FFF2-40B4-BE49-F238E27FC236}">
                  <a16:creationId xmlns:a16="http://schemas.microsoft.com/office/drawing/2014/main" id="{4CE52578-8B5C-4F4A-940A-752A01397DCE}"/>
                </a:ext>
              </a:extLst>
            </p:cNvPr>
            <p:cNvSpPr>
              <a:spLocks noChangeArrowheads="1"/>
            </p:cNvSpPr>
            <p:nvPr/>
          </p:nvSpPr>
          <p:spPr bwMode="auto">
            <a:xfrm>
              <a:off x="4700588" y="2586038"/>
              <a:ext cx="746125" cy="47625"/>
            </a:xfrm>
            <a:prstGeom prst="rect">
              <a:avLst/>
            </a:prstGeom>
            <a:solidFill>
              <a:srgbClr val="A8AAAD"/>
            </a:solidFill>
            <a:ln w="9525">
              <a:noFill/>
              <a:miter lim="800000"/>
            </a:ln>
          </p:spPr>
          <p:txBody>
            <a:bodyPr vert="horz" wrap="square" lIns="91435" tIns="45717" rIns="91435" bIns="45717"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Rectangle 11">
              <a:extLst>
                <a:ext uri="{FF2B5EF4-FFF2-40B4-BE49-F238E27FC236}">
                  <a16:creationId xmlns:a16="http://schemas.microsoft.com/office/drawing/2014/main" id="{056108D6-8E88-4C91-8551-E4208F853EB0}"/>
                </a:ext>
              </a:extLst>
            </p:cNvPr>
            <p:cNvSpPr>
              <a:spLocks noChangeArrowheads="1"/>
            </p:cNvSpPr>
            <p:nvPr/>
          </p:nvSpPr>
          <p:spPr bwMode="auto">
            <a:xfrm>
              <a:off x="4700588" y="2759075"/>
              <a:ext cx="746125" cy="47625"/>
            </a:xfrm>
            <a:prstGeom prst="rect">
              <a:avLst/>
            </a:prstGeom>
            <a:solidFill>
              <a:srgbClr val="A8AAAD"/>
            </a:solidFill>
            <a:ln w="9525">
              <a:noFill/>
              <a:miter lim="800000"/>
            </a:ln>
          </p:spPr>
          <p:txBody>
            <a:bodyPr vert="horz" wrap="square" lIns="91435" tIns="45717" rIns="91435" bIns="45717"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Rectangle 12">
              <a:extLst>
                <a:ext uri="{FF2B5EF4-FFF2-40B4-BE49-F238E27FC236}">
                  <a16:creationId xmlns:a16="http://schemas.microsoft.com/office/drawing/2014/main" id="{E3173345-D325-46FD-8120-02E71B735BFD}"/>
                </a:ext>
              </a:extLst>
            </p:cNvPr>
            <p:cNvSpPr>
              <a:spLocks noChangeArrowheads="1"/>
            </p:cNvSpPr>
            <p:nvPr/>
          </p:nvSpPr>
          <p:spPr bwMode="auto">
            <a:xfrm>
              <a:off x="4700588" y="2932113"/>
              <a:ext cx="746125" cy="49213"/>
            </a:xfrm>
            <a:prstGeom prst="rect">
              <a:avLst/>
            </a:prstGeom>
            <a:solidFill>
              <a:srgbClr val="A8AAAD"/>
            </a:solidFill>
            <a:ln w="9525">
              <a:noFill/>
              <a:miter lim="800000"/>
            </a:ln>
          </p:spPr>
          <p:txBody>
            <a:bodyPr vert="horz" wrap="square" lIns="91435" tIns="45717" rIns="91435" bIns="45717"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ectangle 13">
              <a:extLst>
                <a:ext uri="{FF2B5EF4-FFF2-40B4-BE49-F238E27FC236}">
                  <a16:creationId xmlns:a16="http://schemas.microsoft.com/office/drawing/2014/main" id="{AE4737D5-0626-44F8-AB21-4EDA75C86916}"/>
                </a:ext>
              </a:extLst>
            </p:cNvPr>
            <p:cNvSpPr>
              <a:spLocks noChangeArrowheads="1"/>
            </p:cNvSpPr>
            <p:nvPr/>
          </p:nvSpPr>
          <p:spPr bwMode="auto">
            <a:xfrm>
              <a:off x="4700588" y="3105150"/>
              <a:ext cx="746125" cy="49213"/>
            </a:xfrm>
            <a:prstGeom prst="rect">
              <a:avLst/>
            </a:prstGeom>
            <a:solidFill>
              <a:srgbClr val="A8AAAD"/>
            </a:solidFill>
            <a:ln w="9525">
              <a:noFill/>
              <a:miter lim="800000"/>
            </a:ln>
          </p:spPr>
          <p:txBody>
            <a:bodyPr vert="horz" wrap="square" lIns="91435" tIns="45717" rIns="91435" bIns="45717"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Rectangle 14">
              <a:extLst>
                <a:ext uri="{FF2B5EF4-FFF2-40B4-BE49-F238E27FC236}">
                  <a16:creationId xmlns:a16="http://schemas.microsoft.com/office/drawing/2014/main" id="{C027C412-44D4-4598-A6C6-C634E01F1D0D}"/>
                </a:ext>
              </a:extLst>
            </p:cNvPr>
            <p:cNvSpPr>
              <a:spLocks noChangeArrowheads="1"/>
            </p:cNvSpPr>
            <p:nvPr/>
          </p:nvSpPr>
          <p:spPr bwMode="auto">
            <a:xfrm>
              <a:off x="4700588" y="3279775"/>
              <a:ext cx="746125" cy="49213"/>
            </a:xfrm>
            <a:prstGeom prst="rect">
              <a:avLst/>
            </a:prstGeom>
            <a:solidFill>
              <a:srgbClr val="A8AAAD"/>
            </a:solidFill>
            <a:ln w="9525">
              <a:noFill/>
              <a:miter lim="800000"/>
            </a:ln>
          </p:spPr>
          <p:txBody>
            <a:bodyPr vert="horz" wrap="square" lIns="91435" tIns="45717" rIns="91435" bIns="45717"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15">
              <a:extLst>
                <a:ext uri="{FF2B5EF4-FFF2-40B4-BE49-F238E27FC236}">
                  <a16:creationId xmlns:a16="http://schemas.microsoft.com/office/drawing/2014/main" id="{12AC5BB5-6FFF-47DB-BD05-E092E2C77465}"/>
                </a:ext>
              </a:extLst>
            </p:cNvPr>
            <p:cNvSpPr>
              <a:spLocks noChangeArrowheads="1"/>
            </p:cNvSpPr>
            <p:nvPr/>
          </p:nvSpPr>
          <p:spPr bwMode="auto">
            <a:xfrm>
              <a:off x="4700588" y="3452813"/>
              <a:ext cx="746125" cy="49213"/>
            </a:xfrm>
            <a:prstGeom prst="rect">
              <a:avLst/>
            </a:prstGeom>
            <a:solidFill>
              <a:srgbClr val="A8AAAD"/>
            </a:solidFill>
            <a:ln w="9525">
              <a:noFill/>
              <a:miter lim="800000"/>
            </a:ln>
          </p:spPr>
          <p:txBody>
            <a:bodyPr vert="horz" wrap="square" lIns="91435" tIns="45717" rIns="91435" bIns="45717"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16">
              <a:extLst>
                <a:ext uri="{FF2B5EF4-FFF2-40B4-BE49-F238E27FC236}">
                  <a16:creationId xmlns:a16="http://schemas.microsoft.com/office/drawing/2014/main" id="{1B11E143-D85D-48CE-9F19-6DD82E71E12F}"/>
                </a:ext>
              </a:extLst>
            </p:cNvPr>
            <p:cNvSpPr>
              <a:spLocks noChangeArrowheads="1"/>
            </p:cNvSpPr>
            <p:nvPr/>
          </p:nvSpPr>
          <p:spPr bwMode="auto">
            <a:xfrm>
              <a:off x="3692526" y="2586038"/>
              <a:ext cx="746125" cy="47625"/>
            </a:xfrm>
            <a:prstGeom prst="rect">
              <a:avLst/>
            </a:prstGeom>
            <a:solidFill>
              <a:srgbClr val="A8AAAD"/>
            </a:solidFill>
            <a:ln w="9525">
              <a:noFill/>
              <a:miter lim="800000"/>
            </a:ln>
          </p:spPr>
          <p:txBody>
            <a:bodyPr vert="horz" wrap="square" lIns="91435" tIns="45717" rIns="91435" bIns="45717"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17">
              <a:extLst>
                <a:ext uri="{FF2B5EF4-FFF2-40B4-BE49-F238E27FC236}">
                  <a16:creationId xmlns:a16="http://schemas.microsoft.com/office/drawing/2014/main" id="{86216F2A-1C65-464A-8360-F4F85948ECB5}"/>
                </a:ext>
              </a:extLst>
            </p:cNvPr>
            <p:cNvSpPr>
              <a:spLocks noChangeArrowheads="1"/>
            </p:cNvSpPr>
            <p:nvPr/>
          </p:nvSpPr>
          <p:spPr bwMode="auto">
            <a:xfrm>
              <a:off x="3692526" y="2759075"/>
              <a:ext cx="746125" cy="47625"/>
            </a:xfrm>
            <a:prstGeom prst="rect">
              <a:avLst/>
            </a:prstGeom>
            <a:solidFill>
              <a:srgbClr val="A8AAAD"/>
            </a:solidFill>
            <a:ln w="9525">
              <a:noFill/>
              <a:miter lim="800000"/>
            </a:ln>
          </p:spPr>
          <p:txBody>
            <a:bodyPr vert="horz" wrap="square" lIns="91435" tIns="45717" rIns="91435" bIns="45717"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18">
              <a:extLst>
                <a:ext uri="{FF2B5EF4-FFF2-40B4-BE49-F238E27FC236}">
                  <a16:creationId xmlns:a16="http://schemas.microsoft.com/office/drawing/2014/main" id="{C582E10A-ADA6-498B-B2EB-68BE6406D5E1}"/>
                </a:ext>
              </a:extLst>
            </p:cNvPr>
            <p:cNvSpPr>
              <a:spLocks noChangeArrowheads="1"/>
            </p:cNvSpPr>
            <p:nvPr/>
          </p:nvSpPr>
          <p:spPr bwMode="auto">
            <a:xfrm>
              <a:off x="3692526" y="2932113"/>
              <a:ext cx="746125" cy="49213"/>
            </a:xfrm>
            <a:prstGeom prst="rect">
              <a:avLst/>
            </a:prstGeom>
            <a:solidFill>
              <a:srgbClr val="A8AAAD"/>
            </a:solidFill>
            <a:ln w="9525">
              <a:noFill/>
              <a:miter lim="800000"/>
            </a:ln>
          </p:spPr>
          <p:txBody>
            <a:bodyPr vert="horz" wrap="square" lIns="91435" tIns="45717" rIns="91435" bIns="45717"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19">
              <a:extLst>
                <a:ext uri="{FF2B5EF4-FFF2-40B4-BE49-F238E27FC236}">
                  <a16:creationId xmlns:a16="http://schemas.microsoft.com/office/drawing/2014/main" id="{4348A5E9-C059-4AA7-AAA0-0346D3799B06}"/>
                </a:ext>
              </a:extLst>
            </p:cNvPr>
            <p:cNvSpPr>
              <a:spLocks noChangeArrowheads="1"/>
            </p:cNvSpPr>
            <p:nvPr/>
          </p:nvSpPr>
          <p:spPr bwMode="auto">
            <a:xfrm>
              <a:off x="3692526" y="3105150"/>
              <a:ext cx="746125" cy="49213"/>
            </a:xfrm>
            <a:prstGeom prst="rect">
              <a:avLst/>
            </a:prstGeom>
            <a:solidFill>
              <a:srgbClr val="A8AAAD"/>
            </a:solidFill>
            <a:ln w="9525">
              <a:noFill/>
              <a:miter lim="800000"/>
            </a:ln>
          </p:spPr>
          <p:txBody>
            <a:bodyPr vert="horz" wrap="square" lIns="91435" tIns="45717" rIns="91435" bIns="45717"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20">
              <a:extLst>
                <a:ext uri="{FF2B5EF4-FFF2-40B4-BE49-F238E27FC236}">
                  <a16:creationId xmlns:a16="http://schemas.microsoft.com/office/drawing/2014/main" id="{D7D0BF2F-F011-4130-9396-B15DF041D09F}"/>
                </a:ext>
              </a:extLst>
            </p:cNvPr>
            <p:cNvSpPr>
              <a:spLocks noChangeArrowheads="1"/>
            </p:cNvSpPr>
            <p:nvPr/>
          </p:nvSpPr>
          <p:spPr bwMode="auto">
            <a:xfrm>
              <a:off x="3692526" y="3279775"/>
              <a:ext cx="746125" cy="49213"/>
            </a:xfrm>
            <a:prstGeom prst="rect">
              <a:avLst/>
            </a:prstGeom>
            <a:solidFill>
              <a:srgbClr val="A8AAAD"/>
            </a:solidFill>
            <a:ln w="9525">
              <a:noFill/>
              <a:miter lim="800000"/>
            </a:ln>
          </p:spPr>
          <p:txBody>
            <a:bodyPr vert="horz" wrap="square" lIns="91435" tIns="45717" rIns="91435" bIns="45717"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21">
              <a:extLst>
                <a:ext uri="{FF2B5EF4-FFF2-40B4-BE49-F238E27FC236}">
                  <a16:creationId xmlns:a16="http://schemas.microsoft.com/office/drawing/2014/main" id="{12396970-19BA-4C1F-B1BA-93C861405725}"/>
                </a:ext>
              </a:extLst>
            </p:cNvPr>
            <p:cNvSpPr>
              <a:spLocks noChangeArrowheads="1"/>
            </p:cNvSpPr>
            <p:nvPr/>
          </p:nvSpPr>
          <p:spPr bwMode="auto">
            <a:xfrm>
              <a:off x="3692526" y="3452813"/>
              <a:ext cx="746125" cy="49213"/>
            </a:xfrm>
            <a:prstGeom prst="rect">
              <a:avLst/>
            </a:prstGeom>
            <a:solidFill>
              <a:srgbClr val="A8AAAD"/>
            </a:solidFill>
            <a:ln w="9525">
              <a:noFill/>
              <a:miter lim="800000"/>
            </a:ln>
          </p:spPr>
          <p:txBody>
            <a:bodyPr vert="horz" wrap="square" lIns="91435" tIns="45717" rIns="91435" bIns="45717"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2">
              <a:extLst>
                <a:ext uri="{FF2B5EF4-FFF2-40B4-BE49-F238E27FC236}">
                  <a16:creationId xmlns:a16="http://schemas.microsoft.com/office/drawing/2014/main" id="{D311A85E-2D73-404B-A71F-029AAD7498D8}"/>
                </a:ext>
              </a:extLst>
            </p:cNvPr>
            <p:cNvSpPr/>
            <p:nvPr/>
          </p:nvSpPr>
          <p:spPr bwMode="auto">
            <a:xfrm>
              <a:off x="3548063" y="3338513"/>
              <a:ext cx="928688" cy="917575"/>
            </a:xfrm>
            <a:custGeom>
              <a:avLst/>
              <a:gdLst/>
              <a:ahLst/>
              <a:cxnLst>
                <a:cxn ang="0">
                  <a:pos x="32" y="500"/>
                </a:cxn>
                <a:cxn ang="0">
                  <a:pos x="14" y="489"/>
                </a:cxn>
                <a:cxn ang="0">
                  <a:pos x="15" y="436"/>
                </a:cxn>
                <a:cxn ang="0">
                  <a:pos x="441" y="15"/>
                </a:cxn>
                <a:cxn ang="0">
                  <a:pos x="495" y="15"/>
                </a:cxn>
                <a:cxn ang="0">
                  <a:pos x="494" y="69"/>
                </a:cxn>
                <a:cxn ang="0">
                  <a:pos x="68" y="490"/>
                </a:cxn>
                <a:cxn ang="0">
                  <a:pos x="32" y="500"/>
                </a:cxn>
              </a:cxnLst>
              <a:rect l="0" t="0" r="r" b="b"/>
              <a:pathLst>
                <a:path w="509" h="503">
                  <a:moveTo>
                    <a:pt x="32" y="500"/>
                  </a:moveTo>
                  <a:cubicBezTo>
                    <a:pt x="26" y="498"/>
                    <a:pt x="19" y="495"/>
                    <a:pt x="14" y="489"/>
                  </a:cubicBezTo>
                  <a:cubicBezTo>
                    <a:pt x="0" y="475"/>
                    <a:pt x="0" y="450"/>
                    <a:pt x="15" y="436"/>
                  </a:cubicBezTo>
                  <a:cubicBezTo>
                    <a:pt x="441" y="15"/>
                    <a:pt x="441" y="15"/>
                    <a:pt x="441" y="15"/>
                  </a:cubicBezTo>
                  <a:cubicBezTo>
                    <a:pt x="456" y="0"/>
                    <a:pt x="480" y="0"/>
                    <a:pt x="495" y="15"/>
                  </a:cubicBezTo>
                  <a:cubicBezTo>
                    <a:pt x="509" y="30"/>
                    <a:pt x="509" y="54"/>
                    <a:pt x="494" y="69"/>
                  </a:cubicBezTo>
                  <a:cubicBezTo>
                    <a:pt x="68" y="490"/>
                    <a:pt x="68" y="490"/>
                    <a:pt x="68" y="490"/>
                  </a:cubicBezTo>
                  <a:cubicBezTo>
                    <a:pt x="58" y="499"/>
                    <a:pt x="44" y="503"/>
                    <a:pt x="32" y="500"/>
                  </a:cubicBezTo>
                  <a:close/>
                </a:path>
              </a:pathLst>
            </a:custGeom>
            <a:solidFill>
              <a:schemeClr val="accent1"/>
            </a:solidFill>
            <a:ln w="9525">
              <a:noFill/>
              <a:round/>
            </a:ln>
          </p:spPr>
          <p:txBody>
            <a:bodyPr vert="horz" wrap="square" lIns="91435" tIns="45717" rIns="91435" bIns="45717"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3">
              <a:extLst>
                <a:ext uri="{FF2B5EF4-FFF2-40B4-BE49-F238E27FC236}">
                  <a16:creationId xmlns:a16="http://schemas.microsoft.com/office/drawing/2014/main" id="{2A07D6FD-3421-4370-B65F-E26F9A26C06D}"/>
                </a:ext>
              </a:extLst>
            </p:cNvPr>
            <p:cNvSpPr/>
            <p:nvPr/>
          </p:nvSpPr>
          <p:spPr bwMode="auto">
            <a:xfrm>
              <a:off x="3471863" y="3467100"/>
              <a:ext cx="874713" cy="862013"/>
            </a:xfrm>
            <a:custGeom>
              <a:avLst/>
              <a:gdLst/>
              <a:ahLst/>
              <a:cxnLst>
                <a:cxn ang="0">
                  <a:pos x="65" y="466"/>
                </a:cxn>
                <a:cxn ang="0">
                  <a:pos x="29" y="446"/>
                </a:cxn>
                <a:cxn ang="0">
                  <a:pos x="30" y="339"/>
                </a:cxn>
                <a:cxn ang="0">
                  <a:pos x="343" y="29"/>
                </a:cxn>
                <a:cxn ang="0">
                  <a:pos x="451" y="30"/>
                </a:cxn>
                <a:cxn ang="0">
                  <a:pos x="450" y="137"/>
                </a:cxn>
                <a:cxn ang="0">
                  <a:pos x="137" y="447"/>
                </a:cxn>
                <a:cxn ang="0">
                  <a:pos x="65" y="466"/>
                </a:cxn>
              </a:cxnLst>
              <a:rect l="0" t="0" r="r" b="b"/>
              <a:pathLst>
                <a:path w="480" h="473">
                  <a:moveTo>
                    <a:pt x="65" y="466"/>
                  </a:moveTo>
                  <a:cubicBezTo>
                    <a:pt x="52" y="463"/>
                    <a:pt x="39" y="456"/>
                    <a:pt x="29" y="446"/>
                  </a:cubicBezTo>
                  <a:cubicBezTo>
                    <a:pt x="0" y="416"/>
                    <a:pt x="0" y="368"/>
                    <a:pt x="30" y="339"/>
                  </a:cubicBezTo>
                  <a:cubicBezTo>
                    <a:pt x="343" y="29"/>
                    <a:pt x="343" y="29"/>
                    <a:pt x="343" y="29"/>
                  </a:cubicBezTo>
                  <a:cubicBezTo>
                    <a:pt x="373" y="0"/>
                    <a:pt x="421" y="0"/>
                    <a:pt x="451" y="30"/>
                  </a:cubicBezTo>
                  <a:cubicBezTo>
                    <a:pt x="480" y="60"/>
                    <a:pt x="480" y="108"/>
                    <a:pt x="450" y="137"/>
                  </a:cubicBezTo>
                  <a:cubicBezTo>
                    <a:pt x="137" y="447"/>
                    <a:pt x="137" y="447"/>
                    <a:pt x="137" y="447"/>
                  </a:cubicBezTo>
                  <a:cubicBezTo>
                    <a:pt x="117" y="466"/>
                    <a:pt x="90" y="473"/>
                    <a:pt x="65" y="466"/>
                  </a:cubicBezTo>
                  <a:close/>
                </a:path>
              </a:pathLst>
            </a:custGeom>
            <a:solidFill>
              <a:schemeClr val="accent1">
                <a:lumMod val="75000"/>
              </a:schemeClr>
            </a:solidFill>
            <a:ln w="9525">
              <a:noFill/>
              <a:round/>
            </a:ln>
          </p:spPr>
          <p:txBody>
            <a:bodyPr vert="horz" wrap="square" lIns="91435" tIns="45717" rIns="91435" bIns="45717"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24">
              <a:extLst>
                <a:ext uri="{FF2B5EF4-FFF2-40B4-BE49-F238E27FC236}">
                  <a16:creationId xmlns:a16="http://schemas.microsoft.com/office/drawing/2014/main" id="{18F97185-2E08-4DEB-BE6E-AA32ABB33535}"/>
                </a:ext>
              </a:extLst>
            </p:cNvPr>
            <p:cNvSpPr>
              <a:spLocks noEditPoints="1"/>
            </p:cNvSpPr>
            <p:nvPr/>
          </p:nvSpPr>
          <p:spPr bwMode="auto">
            <a:xfrm>
              <a:off x="4195763" y="2540000"/>
              <a:ext cx="1084263" cy="1084263"/>
            </a:xfrm>
            <a:custGeom>
              <a:avLst/>
              <a:gdLst/>
              <a:ahLst/>
              <a:cxnLst>
                <a:cxn ang="0">
                  <a:pos x="595" y="299"/>
                </a:cxn>
                <a:cxn ang="0">
                  <a:pos x="370" y="9"/>
                </a:cxn>
                <a:cxn ang="0">
                  <a:pos x="300" y="0"/>
                </a:cxn>
                <a:cxn ang="0">
                  <a:pos x="89" y="86"/>
                </a:cxn>
                <a:cxn ang="0">
                  <a:pos x="1" y="295"/>
                </a:cxn>
                <a:cxn ang="0">
                  <a:pos x="225" y="585"/>
                </a:cxn>
                <a:cxn ang="0">
                  <a:pos x="296" y="594"/>
                </a:cxn>
                <a:cxn ang="0">
                  <a:pos x="506" y="508"/>
                </a:cxn>
                <a:cxn ang="0">
                  <a:pos x="595" y="299"/>
                </a:cxn>
                <a:cxn ang="0">
                  <a:pos x="453" y="454"/>
                </a:cxn>
                <a:cxn ang="0">
                  <a:pos x="296" y="518"/>
                </a:cxn>
                <a:cxn ang="0">
                  <a:pos x="244" y="511"/>
                </a:cxn>
                <a:cxn ang="0">
                  <a:pos x="77" y="296"/>
                </a:cxn>
                <a:cxn ang="0">
                  <a:pos x="143" y="140"/>
                </a:cxn>
                <a:cxn ang="0">
                  <a:pos x="299" y="76"/>
                </a:cxn>
                <a:cxn ang="0">
                  <a:pos x="352" y="83"/>
                </a:cxn>
                <a:cxn ang="0">
                  <a:pos x="519" y="298"/>
                </a:cxn>
                <a:cxn ang="0">
                  <a:pos x="453" y="454"/>
                </a:cxn>
              </a:cxnLst>
              <a:rect l="0" t="0" r="r" b="b"/>
              <a:pathLst>
                <a:path w="595" h="594">
                  <a:moveTo>
                    <a:pt x="595" y="299"/>
                  </a:moveTo>
                  <a:cubicBezTo>
                    <a:pt x="595" y="162"/>
                    <a:pt x="503" y="43"/>
                    <a:pt x="370" y="9"/>
                  </a:cubicBezTo>
                  <a:cubicBezTo>
                    <a:pt x="347" y="3"/>
                    <a:pt x="323" y="0"/>
                    <a:pt x="300" y="0"/>
                  </a:cubicBezTo>
                  <a:cubicBezTo>
                    <a:pt x="220" y="0"/>
                    <a:pt x="146" y="30"/>
                    <a:pt x="89" y="86"/>
                  </a:cubicBezTo>
                  <a:cubicBezTo>
                    <a:pt x="33" y="142"/>
                    <a:pt x="1" y="216"/>
                    <a:pt x="1" y="295"/>
                  </a:cubicBezTo>
                  <a:cubicBezTo>
                    <a:pt x="0" y="432"/>
                    <a:pt x="92" y="552"/>
                    <a:pt x="225" y="585"/>
                  </a:cubicBezTo>
                  <a:cubicBezTo>
                    <a:pt x="248" y="591"/>
                    <a:pt x="272" y="594"/>
                    <a:pt x="296" y="594"/>
                  </a:cubicBezTo>
                  <a:cubicBezTo>
                    <a:pt x="375" y="594"/>
                    <a:pt x="450" y="564"/>
                    <a:pt x="506" y="508"/>
                  </a:cubicBezTo>
                  <a:cubicBezTo>
                    <a:pt x="563" y="452"/>
                    <a:pt x="594" y="378"/>
                    <a:pt x="595" y="299"/>
                  </a:cubicBezTo>
                  <a:close/>
                  <a:moveTo>
                    <a:pt x="453" y="454"/>
                  </a:moveTo>
                  <a:cubicBezTo>
                    <a:pt x="411" y="496"/>
                    <a:pt x="355" y="518"/>
                    <a:pt x="296" y="518"/>
                  </a:cubicBezTo>
                  <a:cubicBezTo>
                    <a:pt x="279" y="518"/>
                    <a:pt x="261" y="516"/>
                    <a:pt x="244" y="511"/>
                  </a:cubicBezTo>
                  <a:cubicBezTo>
                    <a:pt x="145" y="486"/>
                    <a:pt x="76" y="398"/>
                    <a:pt x="77" y="296"/>
                  </a:cubicBezTo>
                  <a:cubicBezTo>
                    <a:pt x="77" y="237"/>
                    <a:pt x="101" y="181"/>
                    <a:pt x="143" y="140"/>
                  </a:cubicBezTo>
                  <a:cubicBezTo>
                    <a:pt x="185" y="98"/>
                    <a:pt x="240" y="76"/>
                    <a:pt x="299" y="76"/>
                  </a:cubicBezTo>
                  <a:cubicBezTo>
                    <a:pt x="317" y="76"/>
                    <a:pt x="335" y="79"/>
                    <a:pt x="352" y="83"/>
                  </a:cubicBezTo>
                  <a:cubicBezTo>
                    <a:pt x="451" y="108"/>
                    <a:pt x="519" y="196"/>
                    <a:pt x="519" y="298"/>
                  </a:cubicBezTo>
                  <a:cubicBezTo>
                    <a:pt x="518" y="357"/>
                    <a:pt x="495" y="413"/>
                    <a:pt x="453" y="454"/>
                  </a:cubicBezTo>
                  <a:close/>
                </a:path>
              </a:pathLst>
            </a:custGeom>
            <a:solidFill>
              <a:schemeClr val="accent4"/>
            </a:solidFill>
            <a:ln w="9525">
              <a:noFill/>
              <a:round/>
            </a:ln>
          </p:spPr>
          <p:txBody>
            <a:bodyPr vert="horz" wrap="square" lIns="91435" tIns="45717" rIns="91435" bIns="45717"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endParaRPr lang="en-US" sz="570">
                <a:latin typeface="Arial" panose="020B0604020202020204" pitchFamily="34" charset="0"/>
                <a:ea typeface="微软雅黑" panose="020B0503020204020204" pitchFamily="34" charset="-122"/>
                <a:cs typeface="+mn-ea"/>
                <a:sym typeface="Arial" panose="020B0604020202020204" pitchFamily="34" charset="0"/>
              </a:endParaRPr>
            </a:p>
          </p:txBody>
        </p:sp>
      </p:grpSp>
    </p:spTree>
    <p:extLst>
      <p:ext uri="{BB962C8B-B14F-4D97-AF65-F5344CB8AC3E}">
        <p14:creationId xmlns:p14="http://schemas.microsoft.com/office/powerpoint/2010/main" val="959025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a:spLocks noChangeArrowheads="1"/>
          </p:cNvSpPr>
          <p:nvPr/>
        </p:nvSpPr>
        <p:spPr bwMode="auto">
          <a:xfrm>
            <a:off x="1403350" y="2308116"/>
            <a:ext cx="6337300" cy="1209562"/>
          </a:xfrm>
          <a:prstGeom prst="rect">
            <a:avLst/>
          </a:prstGeom>
          <a:noFill/>
          <a:ln>
            <a:noFill/>
          </a:ln>
          <a:extLst/>
        </p:spPr>
        <p:txBody>
          <a:bodyPr>
            <a:spAutoFit/>
          </a:bodyPr>
          <a:lstStyle>
            <a:lvl1pPr>
              <a:spcBef>
                <a:spcPct val="20000"/>
              </a:spcBef>
              <a:buClr>
                <a:schemeClr val="tx2"/>
              </a:buClr>
              <a:buSzPct val="60000"/>
              <a:buFont typeface="Wingdings 2" pitchFamily="18" charset="2"/>
              <a:buChar char=""/>
              <a:defRPr sz="3200">
                <a:solidFill>
                  <a:schemeClr val="tx1"/>
                </a:solidFill>
                <a:latin typeface="Goudy Old Style" pitchFamily="18" charset="0"/>
                <a:ea typeface="新細明體" charset="-120"/>
              </a:defRPr>
            </a:lvl1pPr>
            <a:lvl2pPr marL="742950" indent="-285750">
              <a:spcBef>
                <a:spcPct val="20000"/>
              </a:spcBef>
              <a:buClr>
                <a:schemeClr val="tx2"/>
              </a:buClr>
              <a:buSzPct val="60000"/>
              <a:buFont typeface="Wingdings 2" pitchFamily="18" charset="2"/>
              <a:buChar char=""/>
              <a:defRPr sz="2800">
                <a:solidFill>
                  <a:schemeClr val="tx1"/>
                </a:solidFill>
                <a:latin typeface="Goudy Old Style" pitchFamily="18" charset="0"/>
                <a:ea typeface="新細明體" charset="-120"/>
              </a:defRPr>
            </a:lvl2pPr>
            <a:lvl3pPr marL="1143000" indent="-228600">
              <a:spcBef>
                <a:spcPct val="20000"/>
              </a:spcBef>
              <a:buClr>
                <a:schemeClr val="tx2"/>
              </a:buClr>
              <a:buSzPct val="60000"/>
              <a:buFont typeface="Wingdings 2" pitchFamily="18" charset="2"/>
              <a:buChar char=""/>
              <a:defRPr sz="2400">
                <a:solidFill>
                  <a:schemeClr val="tx1"/>
                </a:solidFill>
                <a:latin typeface="Goudy Old Style" pitchFamily="18" charset="0"/>
                <a:ea typeface="新細明體" charset="-120"/>
              </a:defRPr>
            </a:lvl3pPr>
            <a:lvl4pPr marL="1600200" indent="-228600">
              <a:spcBef>
                <a:spcPct val="20000"/>
              </a:spcBef>
              <a:buClr>
                <a:schemeClr val="tx2"/>
              </a:buClr>
              <a:buSzPct val="60000"/>
              <a:buFont typeface="Wingdings 2" pitchFamily="18" charset="2"/>
              <a:buChar char=""/>
              <a:defRPr sz="2000">
                <a:solidFill>
                  <a:schemeClr val="tx1"/>
                </a:solidFill>
                <a:latin typeface="Goudy Old Style" pitchFamily="18" charset="0"/>
                <a:ea typeface="新細明體" charset="-120"/>
              </a:defRPr>
            </a:lvl4pPr>
            <a:lvl5pPr marL="2057400" indent="-228600">
              <a:spcBef>
                <a:spcPct val="20000"/>
              </a:spcBef>
              <a:buClr>
                <a:schemeClr val="tx2"/>
              </a:buClr>
              <a:buSzPct val="60000"/>
              <a:buFont typeface="Wingdings 2" pitchFamily="18" charset="2"/>
              <a:buChar char=""/>
              <a:defRPr sz="2000">
                <a:solidFill>
                  <a:schemeClr val="tx1"/>
                </a:solidFill>
                <a:latin typeface="Goudy Old Style" pitchFamily="18" charset="0"/>
                <a:ea typeface="新細明體" charset="-120"/>
              </a:defRPr>
            </a:lvl5pPr>
            <a:lvl6pPr marL="2514600" indent="-228600" fontAlgn="base">
              <a:spcBef>
                <a:spcPct val="20000"/>
              </a:spcBef>
              <a:spcAft>
                <a:spcPct val="0"/>
              </a:spcAft>
              <a:buClr>
                <a:schemeClr val="tx2"/>
              </a:buClr>
              <a:buSzPct val="60000"/>
              <a:buFont typeface="Wingdings 2" pitchFamily="18" charset="2"/>
              <a:buChar char=""/>
              <a:defRPr sz="2000">
                <a:solidFill>
                  <a:schemeClr val="tx1"/>
                </a:solidFill>
                <a:latin typeface="Goudy Old Style" pitchFamily="18" charset="0"/>
                <a:ea typeface="新細明體" charset="-120"/>
              </a:defRPr>
            </a:lvl6pPr>
            <a:lvl7pPr marL="2971800" indent="-228600" fontAlgn="base">
              <a:spcBef>
                <a:spcPct val="20000"/>
              </a:spcBef>
              <a:spcAft>
                <a:spcPct val="0"/>
              </a:spcAft>
              <a:buClr>
                <a:schemeClr val="tx2"/>
              </a:buClr>
              <a:buSzPct val="60000"/>
              <a:buFont typeface="Wingdings 2" pitchFamily="18" charset="2"/>
              <a:buChar char=""/>
              <a:defRPr sz="2000">
                <a:solidFill>
                  <a:schemeClr val="tx1"/>
                </a:solidFill>
                <a:latin typeface="Goudy Old Style" pitchFamily="18" charset="0"/>
                <a:ea typeface="新細明體" charset="-120"/>
              </a:defRPr>
            </a:lvl7pPr>
            <a:lvl8pPr marL="3429000" indent="-228600" fontAlgn="base">
              <a:spcBef>
                <a:spcPct val="20000"/>
              </a:spcBef>
              <a:spcAft>
                <a:spcPct val="0"/>
              </a:spcAft>
              <a:buClr>
                <a:schemeClr val="tx2"/>
              </a:buClr>
              <a:buSzPct val="60000"/>
              <a:buFont typeface="Wingdings 2" pitchFamily="18" charset="2"/>
              <a:buChar char=""/>
              <a:defRPr sz="2000">
                <a:solidFill>
                  <a:schemeClr val="tx1"/>
                </a:solidFill>
                <a:latin typeface="Goudy Old Style" pitchFamily="18" charset="0"/>
                <a:ea typeface="新細明體" charset="-120"/>
              </a:defRPr>
            </a:lvl8pPr>
            <a:lvl9pPr marL="3886200" indent="-228600" fontAlgn="base">
              <a:spcBef>
                <a:spcPct val="20000"/>
              </a:spcBef>
              <a:spcAft>
                <a:spcPct val="0"/>
              </a:spcAft>
              <a:buClr>
                <a:schemeClr val="tx2"/>
              </a:buClr>
              <a:buSzPct val="60000"/>
              <a:buFont typeface="Wingdings 2" pitchFamily="18" charset="2"/>
              <a:buChar char=""/>
              <a:defRPr sz="2000">
                <a:solidFill>
                  <a:schemeClr val="tx1"/>
                </a:solidFill>
                <a:latin typeface="Goudy Old Style" pitchFamily="18" charset="0"/>
                <a:ea typeface="新細明體" charset="-120"/>
              </a:defRPr>
            </a:lvl9pPr>
          </a:lstStyle>
          <a:p>
            <a:pPr algn="ctr" fontAlgn="auto" latinLnBrk="1">
              <a:lnSpc>
                <a:spcPct val="110000"/>
              </a:lnSpc>
              <a:spcBef>
                <a:spcPct val="0"/>
              </a:spcBef>
              <a:spcAft>
                <a:spcPts val="0"/>
              </a:spcAft>
              <a:buClrTx/>
              <a:buSzTx/>
              <a:buFontTx/>
              <a:buNone/>
              <a:defRPr/>
            </a:pPr>
            <a:r>
              <a:rPr lang="zh-TW" altLang="en-US" sz="6600" b="1" dirty="0" smtClean="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cs typeface="+mj-cs"/>
              </a:rPr>
              <a:t>說明</a:t>
            </a:r>
            <a:r>
              <a:rPr lang="zh-TW" altLang="en-US" sz="6600" b="1"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cs typeface="+mj-cs"/>
              </a:rPr>
              <a:t>結束</a:t>
            </a:r>
          </a:p>
        </p:txBody>
      </p:sp>
      <p:pic>
        <p:nvPicPr>
          <p:cNvPr id="5" name="Picture 6" descr="C:\Program Files (x86)\Microsoft Office\MEDIA\CAGCAT10\j0205582.wmf"/>
          <p:cNvPicPr>
            <a:picLocks noChangeAspect="1" noChangeArrowheads="1"/>
          </p:cNvPicPr>
          <p:nvPr/>
        </p:nvPicPr>
        <p:blipFill>
          <a:blip r:embed="rId3"/>
          <a:srcRect/>
          <a:stretch>
            <a:fillRect/>
          </a:stretch>
        </p:blipFill>
        <p:spPr bwMode="auto">
          <a:xfrm>
            <a:off x="6756400" y="4868863"/>
            <a:ext cx="1968500" cy="1806575"/>
          </a:xfrm>
          <a:prstGeom prst="rect">
            <a:avLst/>
          </a:prstGeom>
          <a:noFill/>
          <a:ln w="9525">
            <a:noFill/>
            <a:miter lim="800000"/>
            <a:headEnd/>
            <a:tailEnd/>
          </a:ln>
        </p:spPr>
      </p:pic>
    </p:spTree>
    <p:extLst>
      <p:ext uri="{BB962C8B-B14F-4D97-AF65-F5344CB8AC3E}">
        <p14:creationId xmlns:p14="http://schemas.microsoft.com/office/powerpoint/2010/main" val="7434658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0"/>
          <p:cNvSpPr txBox="1">
            <a:spLocks noChangeArrowheads="1"/>
          </p:cNvSpPr>
          <p:nvPr/>
        </p:nvSpPr>
        <p:spPr bwMode="auto">
          <a:xfrm>
            <a:off x="1453755" y="1062954"/>
            <a:ext cx="6236494" cy="484585"/>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latinLnBrk="1" hangingPunct="0">
              <a:spcBef>
                <a:spcPct val="0"/>
              </a:spcBef>
              <a:spcAft>
                <a:spcPct val="0"/>
              </a:spcAft>
              <a:defRPr lang="zh-TW" altLang="zh-TW" sz="1200" kern="1200">
                <a:solidFill>
                  <a:schemeClr val="bg1"/>
                </a:solidFill>
                <a:latin typeface="+mj-lt"/>
                <a:ea typeface="HY견고딕" pitchFamily="18" charset="-127"/>
                <a:cs typeface="+mj-cs"/>
              </a:defRPr>
            </a:lvl1pPr>
            <a:lvl2pPr algn="l" rtl="0" eaLnBrk="0" fontAlgn="base" latinLnBrk="1" hangingPunct="0">
              <a:spcBef>
                <a:spcPct val="0"/>
              </a:spcBef>
              <a:spcAft>
                <a:spcPct val="0"/>
              </a:spcAft>
              <a:defRPr sz="1200">
                <a:solidFill>
                  <a:schemeClr val="bg1"/>
                </a:solidFill>
                <a:latin typeface="Calibri" pitchFamily="34" charset="0"/>
                <a:ea typeface="HY견고딕" pitchFamily="18" charset="-127"/>
              </a:defRPr>
            </a:lvl2pPr>
            <a:lvl3pPr algn="l" rtl="0" eaLnBrk="0" fontAlgn="base" latinLnBrk="1" hangingPunct="0">
              <a:spcBef>
                <a:spcPct val="0"/>
              </a:spcBef>
              <a:spcAft>
                <a:spcPct val="0"/>
              </a:spcAft>
              <a:defRPr sz="1200">
                <a:solidFill>
                  <a:schemeClr val="bg1"/>
                </a:solidFill>
                <a:latin typeface="Calibri" pitchFamily="34" charset="0"/>
                <a:ea typeface="HY견고딕" pitchFamily="18" charset="-127"/>
              </a:defRPr>
            </a:lvl3pPr>
            <a:lvl4pPr algn="l" rtl="0" eaLnBrk="0" fontAlgn="base" latinLnBrk="1" hangingPunct="0">
              <a:spcBef>
                <a:spcPct val="0"/>
              </a:spcBef>
              <a:spcAft>
                <a:spcPct val="0"/>
              </a:spcAft>
              <a:defRPr sz="1200">
                <a:solidFill>
                  <a:schemeClr val="bg1"/>
                </a:solidFill>
                <a:latin typeface="Calibri" pitchFamily="34" charset="0"/>
                <a:ea typeface="HY견고딕" pitchFamily="18" charset="-127"/>
              </a:defRPr>
            </a:lvl4pPr>
            <a:lvl5pPr algn="l" rtl="0" eaLnBrk="0" fontAlgn="base" latinLnBrk="1" hangingPunct="0">
              <a:spcBef>
                <a:spcPct val="0"/>
              </a:spcBef>
              <a:spcAft>
                <a:spcPct val="0"/>
              </a:spcAft>
              <a:defRPr sz="1200">
                <a:solidFill>
                  <a:schemeClr val="bg1"/>
                </a:solidFill>
                <a:latin typeface="Calibri" pitchFamily="34" charset="0"/>
                <a:ea typeface="HY견고딕" pitchFamily="18" charset="-127"/>
              </a:defRPr>
            </a:lvl5pPr>
            <a:lvl6pPr marL="457200" algn="l" rtl="0" fontAlgn="base" latinLnBrk="1">
              <a:spcBef>
                <a:spcPct val="0"/>
              </a:spcBef>
              <a:spcAft>
                <a:spcPct val="0"/>
              </a:spcAft>
              <a:defRPr sz="3600">
                <a:solidFill>
                  <a:schemeClr val="bg1"/>
                </a:solidFill>
                <a:latin typeface="Calibri" pitchFamily="34" charset="0"/>
                <a:ea typeface="HY견고딕" pitchFamily="18" charset="-127"/>
              </a:defRPr>
            </a:lvl6pPr>
            <a:lvl7pPr marL="914400" algn="l" rtl="0" fontAlgn="base" latinLnBrk="1">
              <a:spcBef>
                <a:spcPct val="0"/>
              </a:spcBef>
              <a:spcAft>
                <a:spcPct val="0"/>
              </a:spcAft>
              <a:defRPr sz="3600">
                <a:solidFill>
                  <a:schemeClr val="bg1"/>
                </a:solidFill>
                <a:latin typeface="Calibri" pitchFamily="34" charset="0"/>
                <a:ea typeface="HY견고딕" pitchFamily="18" charset="-127"/>
              </a:defRPr>
            </a:lvl7pPr>
            <a:lvl8pPr marL="1371600" algn="l" rtl="0" fontAlgn="base" latinLnBrk="1">
              <a:spcBef>
                <a:spcPct val="0"/>
              </a:spcBef>
              <a:spcAft>
                <a:spcPct val="0"/>
              </a:spcAft>
              <a:defRPr sz="3600">
                <a:solidFill>
                  <a:schemeClr val="bg1"/>
                </a:solidFill>
                <a:latin typeface="Calibri" pitchFamily="34" charset="0"/>
                <a:ea typeface="HY견고딕" pitchFamily="18" charset="-127"/>
              </a:defRPr>
            </a:lvl8pPr>
            <a:lvl9pPr marL="1828800" algn="l" rtl="0" fontAlgn="base" latinLnBrk="1">
              <a:spcBef>
                <a:spcPct val="0"/>
              </a:spcBef>
              <a:spcAft>
                <a:spcPct val="0"/>
              </a:spcAft>
              <a:defRPr sz="3600">
                <a:solidFill>
                  <a:schemeClr val="bg1"/>
                </a:solidFill>
                <a:latin typeface="Calibri" pitchFamily="34" charset="0"/>
                <a:ea typeface="HY견고딕" pitchFamily="18" charset="-127"/>
              </a:defRPr>
            </a:lvl9pPr>
          </a:lstStyle>
          <a:p>
            <a:pPr algn="ctr" eaLnBrk="1" hangingPunct="1"/>
            <a:r>
              <a:rPr lang="zh-TW" altLang="en-US" sz="3300" b="1" dirty="0">
                <a:solidFill>
                  <a:schemeClr val="tx1">
                    <a:lumMod val="85000"/>
                    <a:lumOff val="15000"/>
                  </a:schemeClr>
                </a:solidFill>
                <a:latin typeface="微軟正黑體" panose="020B0604030504040204" pitchFamily="34" charset="-120"/>
                <a:ea typeface="微軟正黑體" panose="020B0604030504040204" pitchFamily="34" charset="-120"/>
              </a:rPr>
              <a:t>作業重要時程</a:t>
            </a:r>
          </a:p>
        </p:txBody>
      </p:sp>
      <p:grpSp>
        <p:nvGrpSpPr>
          <p:cNvPr id="5" name="群組 4"/>
          <p:cNvGrpSpPr/>
          <p:nvPr/>
        </p:nvGrpSpPr>
        <p:grpSpPr>
          <a:xfrm>
            <a:off x="724618" y="3565032"/>
            <a:ext cx="7839998" cy="1524737"/>
            <a:chOff x="-36495" y="4225077"/>
            <a:chExt cx="9180496" cy="3226317"/>
          </a:xfrm>
        </p:grpSpPr>
        <p:sp>
          <p:nvSpPr>
            <p:cNvPr id="6" name="직사각형 63"/>
            <p:cNvSpPr/>
            <p:nvPr/>
          </p:nvSpPr>
          <p:spPr>
            <a:xfrm>
              <a:off x="-1" y="5013320"/>
              <a:ext cx="9144002" cy="2378378"/>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w="25400" cap="flat" cmpd="sng" algn="ctr">
              <a:solidFill>
                <a:schemeClr val="bg1"/>
              </a:solidFill>
              <a:prstDash val="solid"/>
            </a:ln>
            <a:effectLst>
              <a:glow rad="63500">
                <a:schemeClr val="bg2">
                  <a:lumMod val="50000"/>
                  <a:alpha val="40000"/>
                </a:schemeClr>
              </a:glow>
            </a:effectLst>
          </p:spPr>
          <p:txBody>
            <a:bodyPr anchor="ctr"/>
            <a:lstStyle/>
            <a:p>
              <a:pPr algn="ctr">
                <a:spcBef>
                  <a:spcPct val="30000"/>
                </a:spcBef>
                <a:buSzPct val="75000"/>
                <a:buFontTx/>
                <a:buChar char="•"/>
                <a:defRPr/>
              </a:pPr>
              <a:endParaRPr lang="ko-KR" altLang="en-US" sz="1350" dirty="0">
                <a:solidFill>
                  <a:prstClr val="white"/>
                </a:solidFill>
                <a:latin typeface="微軟正黑體" pitchFamily="34" charset="-120"/>
                <a:ea typeface="한컴전용_돋움"/>
              </a:endParaRPr>
            </a:p>
          </p:txBody>
        </p:sp>
        <p:sp>
          <p:nvSpPr>
            <p:cNvPr id="7" name="Rectangle 48"/>
            <p:cNvSpPr>
              <a:spLocks noChangeArrowheads="1"/>
            </p:cNvSpPr>
            <p:nvPr/>
          </p:nvSpPr>
          <p:spPr bwMode="auto">
            <a:xfrm>
              <a:off x="0" y="4941875"/>
              <a:ext cx="9144000" cy="71437"/>
            </a:xfrm>
            <a:prstGeom prst="rect">
              <a:avLst/>
            </a:prstGeom>
            <a:solidFill>
              <a:schemeClr val="bg1">
                <a:lumMod val="75000"/>
              </a:schemeClr>
            </a:solidFill>
            <a:ln w="9525" algn="ctr">
              <a:noFill/>
              <a:miter lim="800000"/>
              <a:headEnd/>
              <a:tailEnd/>
            </a:ln>
          </p:spPr>
          <p:txBody>
            <a:bodyPr wrap="none" anchor="ctr"/>
            <a:lstStyle/>
            <a:p>
              <a:pPr>
                <a:spcBef>
                  <a:spcPct val="30000"/>
                </a:spcBef>
                <a:buSzPct val="75000"/>
                <a:buFontTx/>
                <a:buChar char="•"/>
                <a:defRPr/>
              </a:pPr>
              <a:endParaRPr lang="ko-KR" altLang="ko-KR" sz="900" dirty="0">
                <a:solidFill>
                  <a:srgbClr val="333333"/>
                </a:solidFill>
                <a:latin typeface="微軟正黑體" pitchFamily="34" charset="-120"/>
                <a:ea typeface="HY견고딕" pitchFamily="18" charset="-127"/>
              </a:endParaRPr>
            </a:p>
          </p:txBody>
        </p:sp>
        <p:sp>
          <p:nvSpPr>
            <p:cNvPr id="8" name="Oval 50"/>
            <p:cNvSpPr>
              <a:spLocks noChangeAspect="1" noChangeArrowheads="1"/>
            </p:cNvSpPr>
            <p:nvPr/>
          </p:nvSpPr>
          <p:spPr bwMode="auto">
            <a:xfrm>
              <a:off x="866775" y="4900600"/>
              <a:ext cx="142875" cy="153987"/>
            </a:xfrm>
            <a:prstGeom prst="ellipse">
              <a:avLst/>
            </a:prstGeom>
            <a:solidFill>
              <a:srgbClr val="FF0000"/>
            </a:solidFill>
            <a:ln w="9525" algn="ctr">
              <a:noFill/>
              <a:round/>
              <a:headEnd/>
              <a:tailEnd/>
            </a:ln>
          </p:spPr>
          <p:txBody>
            <a:bodyPr wrap="none" anchor="ctr"/>
            <a:lstStyle/>
            <a:p>
              <a:pPr>
                <a:spcBef>
                  <a:spcPct val="30000"/>
                </a:spcBef>
                <a:buSzPct val="75000"/>
                <a:buFontTx/>
                <a:buChar char="•"/>
                <a:defRPr/>
              </a:pPr>
              <a:endParaRPr lang="ko-KR" altLang="ko-KR" sz="900" dirty="0">
                <a:solidFill>
                  <a:srgbClr val="333333"/>
                </a:solidFill>
                <a:latin typeface="微軟正黑體" pitchFamily="34" charset="-120"/>
                <a:ea typeface="HY견고딕" pitchFamily="18" charset="-127"/>
              </a:endParaRPr>
            </a:p>
          </p:txBody>
        </p:sp>
        <p:sp>
          <p:nvSpPr>
            <p:cNvPr id="9" name="Oval 61"/>
            <p:cNvSpPr>
              <a:spLocks noChangeAspect="1" noChangeArrowheads="1"/>
            </p:cNvSpPr>
            <p:nvPr/>
          </p:nvSpPr>
          <p:spPr bwMode="auto">
            <a:xfrm>
              <a:off x="2995613" y="4900600"/>
              <a:ext cx="142875" cy="153987"/>
            </a:xfrm>
            <a:prstGeom prst="ellipse">
              <a:avLst/>
            </a:prstGeom>
            <a:solidFill>
              <a:srgbClr val="2130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30000"/>
                </a:spcBef>
                <a:buSzPct val="75000"/>
                <a:buFontTx/>
                <a:buChar char="•"/>
                <a:defRPr/>
              </a:pPr>
              <a:endParaRPr lang="ko-KR" altLang="ko-KR" sz="1350" dirty="0">
                <a:latin typeface="微軟正黑體" pitchFamily="34" charset="-120"/>
                <a:ea typeface="HY견고딕" pitchFamily="18" charset="-127"/>
              </a:endParaRPr>
            </a:p>
          </p:txBody>
        </p:sp>
        <p:sp>
          <p:nvSpPr>
            <p:cNvPr id="10" name="Oval 63"/>
            <p:cNvSpPr>
              <a:spLocks noChangeAspect="1" noChangeArrowheads="1"/>
            </p:cNvSpPr>
            <p:nvPr/>
          </p:nvSpPr>
          <p:spPr bwMode="auto">
            <a:xfrm>
              <a:off x="5264919" y="4900600"/>
              <a:ext cx="142875" cy="153987"/>
            </a:xfrm>
            <a:prstGeom prst="ellipse">
              <a:avLst/>
            </a:prstGeom>
            <a:solidFill>
              <a:srgbClr val="2130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30000"/>
                </a:spcBef>
                <a:buSzPct val="75000"/>
                <a:buFontTx/>
                <a:buChar char="•"/>
                <a:defRPr/>
              </a:pPr>
              <a:endParaRPr lang="ko-KR" altLang="ko-KR" sz="1350" dirty="0">
                <a:latin typeface="微軟正黑體" pitchFamily="34" charset="-120"/>
                <a:ea typeface="HY견고딕" pitchFamily="18" charset="-127"/>
              </a:endParaRPr>
            </a:p>
          </p:txBody>
        </p:sp>
        <p:sp>
          <p:nvSpPr>
            <p:cNvPr id="11" name="직사각형 60"/>
            <p:cNvSpPr/>
            <p:nvPr/>
          </p:nvSpPr>
          <p:spPr>
            <a:xfrm>
              <a:off x="6778625" y="5104926"/>
              <a:ext cx="2365102" cy="1470739"/>
            </a:xfrm>
            <a:prstGeom prst="rect">
              <a:avLst/>
            </a:prstGeom>
          </p:spPr>
          <p:txBody>
            <a:bodyPr wrap="square">
              <a:spAutoFit/>
            </a:bodyPr>
            <a:lstStyle/>
            <a:p>
              <a:pPr marL="104775" indent="-104775">
                <a:lnSpc>
                  <a:spcPts val="1350"/>
                </a:lnSpc>
                <a:spcBef>
                  <a:spcPts val="450"/>
                </a:spcBef>
                <a:buFont typeface="Arial" pitchFamily="34" charset="0"/>
                <a:buChar char="•"/>
                <a:defRPr/>
              </a:pPr>
              <a:r>
                <a:rPr lang="zh-TW" altLang="en-US" sz="1200" b="1" dirty="0">
                  <a:solidFill>
                    <a:srgbClr val="FF0000"/>
                  </a:solidFill>
                  <a:latin typeface="Times New Roman" panose="02020603050405020304" pitchFamily="18" charset="0"/>
                  <a:ea typeface="標楷體" pitchFamily="65" charset="-120"/>
                  <a:cs typeface="Times New Roman" panose="02020603050405020304" pitchFamily="18" charset="0"/>
                </a:rPr>
                <a:t>公告統一分發結</a:t>
              </a:r>
              <a:r>
                <a:rPr lang="zh-TW" altLang="en-US" sz="1200" dirty="0">
                  <a:solidFill>
                    <a:srgbClr val="FF0000"/>
                  </a:solidFill>
                  <a:latin typeface="Times New Roman" panose="02020603050405020304" pitchFamily="18" charset="0"/>
                  <a:ea typeface="標楷體" pitchFamily="65" charset="-120"/>
                  <a:cs typeface="Times New Roman" panose="02020603050405020304" pitchFamily="18" charset="0"/>
                </a:rPr>
                <a:t>果</a:t>
              </a:r>
              <a:endParaRPr lang="en-US" altLang="zh-TW" sz="1200" dirty="0">
                <a:solidFill>
                  <a:srgbClr val="FF0000"/>
                </a:solidFill>
                <a:latin typeface="Times New Roman" panose="02020603050405020304" pitchFamily="18" charset="0"/>
                <a:ea typeface="標楷體" pitchFamily="65" charset="-120"/>
                <a:cs typeface="Times New Roman" panose="02020603050405020304" pitchFamily="18" charset="0"/>
              </a:endParaRPr>
            </a:p>
            <a:p>
              <a:pPr marL="104775" indent="-104775">
                <a:lnSpc>
                  <a:spcPts val="1350"/>
                </a:lnSpc>
                <a:spcBef>
                  <a:spcPts val="450"/>
                </a:spcBef>
                <a:buFont typeface="Arial" pitchFamily="34" charset="0"/>
                <a:buChar char="•"/>
                <a:defRPr/>
              </a:pPr>
              <a:r>
                <a:rPr lang="zh-TW" altLang="en-US" sz="1200" b="1" dirty="0">
                  <a:solidFill>
                    <a:srgbClr val="FF0000"/>
                  </a:solidFill>
                  <a:latin typeface="Times New Roman" panose="02020603050405020304" pitchFamily="18" charset="0"/>
                  <a:ea typeface="標楷體" pitchFamily="65" charset="-120"/>
                  <a:cs typeface="Times New Roman" panose="02020603050405020304" pitchFamily="18" charset="0"/>
                </a:rPr>
                <a:t>錄取生網路聲明放棄入學資格截止</a:t>
              </a:r>
              <a:r>
                <a:rPr lang="en-US" altLang="zh-TW" sz="1200" b="1" dirty="0">
                  <a:solidFill>
                    <a:srgbClr val="FF0000"/>
                  </a:solidFill>
                  <a:latin typeface="Times New Roman" panose="02020603050405020304" pitchFamily="18" charset="0"/>
                  <a:ea typeface="標楷體" pitchFamily="65" charset="-120"/>
                  <a:cs typeface="Times New Roman" panose="02020603050405020304" pitchFamily="18" charset="0"/>
                </a:rPr>
                <a:t>(06.15-18)</a:t>
              </a:r>
              <a:endParaRPr lang="en-US" altLang="ko-KR" sz="1200" b="1" dirty="0">
                <a:solidFill>
                  <a:srgbClr val="FF0000"/>
                </a:solidFill>
                <a:latin typeface="Times New Roman" panose="02020603050405020304" pitchFamily="18" charset="0"/>
                <a:ea typeface="標楷體" pitchFamily="65" charset="-120"/>
                <a:cs typeface="Times New Roman" panose="02020603050405020304" pitchFamily="18" charset="0"/>
              </a:endParaRPr>
            </a:p>
          </p:txBody>
        </p:sp>
        <p:sp>
          <p:nvSpPr>
            <p:cNvPr id="12" name="모서리가 둥근 직사각형 64"/>
            <p:cNvSpPr/>
            <p:nvPr/>
          </p:nvSpPr>
          <p:spPr>
            <a:xfrm>
              <a:off x="47081" y="4225077"/>
              <a:ext cx="1772737" cy="574419"/>
            </a:xfrm>
            <a:prstGeom prst="roundRect">
              <a:avLst/>
            </a:prstGeom>
            <a:solidFill>
              <a:srgbClr val="3075FF"/>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sz="1350" b="1" dirty="0">
                  <a:solidFill>
                    <a:schemeClr val="bg1"/>
                  </a:solidFill>
                  <a:latin typeface="微軟正黑體" pitchFamily="34" charset="-120"/>
                  <a:ea typeface="HY견고딕" pitchFamily="18" charset="-127"/>
                </a:rPr>
                <a:t>1</a:t>
              </a:r>
              <a:r>
                <a:rPr lang="en-US" altLang="zh-TW" sz="1350" b="1" dirty="0">
                  <a:solidFill>
                    <a:schemeClr val="bg1"/>
                  </a:solidFill>
                  <a:latin typeface="微軟正黑體" pitchFamily="34" charset="-120"/>
                  <a:ea typeface="HY견고딕" pitchFamily="18" charset="-127"/>
                </a:rPr>
                <a:t>11</a:t>
              </a:r>
              <a:r>
                <a:rPr lang="en-US" altLang="ko-KR" sz="1350" b="1" dirty="0">
                  <a:solidFill>
                    <a:schemeClr val="bg1"/>
                  </a:solidFill>
                  <a:latin typeface="微軟正黑體" pitchFamily="34" charset="-120"/>
                  <a:ea typeface="HY견고딕" pitchFamily="18" charset="-127"/>
                </a:rPr>
                <a:t>.03.</a:t>
              </a:r>
              <a:r>
                <a:rPr lang="en-US" altLang="zh-TW" sz="1350" b="1" dirty="0">
                  <a:solidFill>
                    <a:schemeClr val="bg1"/>
                  </a:solidFill>
                  <a:latin typeface="微軟正黑體" pitchFamily="34" charset="-120"/>
                  <a:ea typeface="HY견고딕" pitchFamily="18" charset="-127"/>
                </a:rPr>
                <a:t>24-25</a:t>
              </a:r>
              <a:endParaRPr lang="ko-KR" altLang="en-US" sz="1350" b="1" dirty="0">
                <a:solidFill>
                  <a:schemeClr val="bg1"/>
                </a:solidFill>
                <a:latin typeface="微軟正黑體" pitchFamily="34" charset="-120"/>
                <a:ea typeface="HY견고딕" pitchFamily="18" charset="-127"/>
              </a:endParaRPr>
            </a:p>
          </p:txBody>
        </p:sp>
        <p:sp>
          <p:nvSpPr>
            <p:cNvPr id="13" name="모서리가 둥근 직사각형 67"/>
            <p:cNvSpPr/>
            <p:nvPr/>
          </p:nvSpPr>
          <p:spPr>
            <a:xfrm>
              <a:off x="2344345" y="4225077"/>
              <a:ext cx="1552575" cy="574419"/>
            </a:xfrm>
            <a:prstGeom prst="roundRect">
              <a:avLst/>
            </a:prstGeom>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altLang="ko-KR" sz="1350" b="1" dirty="0">
                  <a:solidFill>
                    <a:schemeClr val="bg1"/>
                  </a:solidFill>
                  <a:latin typeface="微軟正黑體" pitchFamily="34" charset="-120"/>
                  <a:ea typeface="HY견고딕" pitchFamily="18" charset="-127"/>
                </a:rPr>
                <a:t>1</a:t>
              </a:r>
              <a:r>
                <a:rPr lang="en-US" altLang="zh-TW" sz="1350" b="1" dirty="0">
                  <a:solidFill>
                    <a:schemeClr val="bg1"/>
                  </a:solidFill>
                  <a:latin typeface="微軟正黑體" pitchFamily="34" charset="-120"/>
                  <a:ea typeface="HY견고딕" pitchFamily="18" charset="-127"/>
                </a:rPr>
                <a:t>11</a:t>
              </a:r>
              <a:r>
                <a:rPr lang="en-US" altLang="ko-KR" sz="1350" b="1" dirty="0">
                  <a:solidFill>
                    <a:schemeClr val="bg1"/>
                  </a:solidFill>
                  <a:latin typeface="微軟正黑體" pitchFamily="34" charset="-120"/>
                  <a:ea typeface="HY견고딕" pitchFamily="18" charset="-127"/>
                </a:rPr>
                <a:t>.03.</a:t>
              </a:r>
              <a:r>
                <a:rPr lang="en-US" altLang="zh-TW" sz="1350" b="1" dirty="0">
                  <a:solidFill>
                    <a:schemeClr val="bg1"/>
                  </a:solidFill>
                  <a:latin typeface="微軟正黑體" pitchFamily="34" charset="-120"/>
                  <a:ea typeface="HY견고딕" pitchFamily="18" charset="-127"/>
                </a:rPr>
                <a:t>31</a:t>
              </a:r>
              <a:endParaRPr lang="ko-KR" altLang="en-US" sz="1350" b="1" dirty="0">
                <a:solidFill>
                  <a:schemeClr val="bg1"/>
                </a:solidFill>
                <a:latin typeface="微軟正黑體" pitchFamily="34" charset="-120"/>
                <a:ea typeface="HY견고딕" pitchFamily="18" charset="-127"/>
              </a:endParaRPr>
            </a:p>
          </p:txBody>
        </p:sp>
        <p:sp>
          <p:nvSpPr>
            <p:cNvPr id="14" name="모서리가 둥근 직사각형 71"/>
            <p:cNvSpPr/>
            <p:nvPr/>
          </p:nvSpPr>
          <p:spPr>
            <a:xfrm>
              <a:off x="4465426" y="4225077"/>
              <a:ext cx="1862724" cy="574419"/>
            </a:xfrm>
            <a:prstGeom prst="roundRect">
              <a:avLst/>
            </a:prstGeom>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altLang="ko-KR" sz="1350" b="1" dirty="0">
                  <a:solidFill>
                    <a:schemeClr val="bg1"/>
                  </a:solidFill>
                  <a:latin typeface="微軟正黑體" pitchFamily="34" charset="-120"/>
                  <a:ea typeface="HY견고딕" pitchFamily="18" charset="-127"/>
                </a:rPr>
                <a:t>1</a:t>
              </a:r>
              <a:r>
                <a:rPr lang="en-US" altLang="zh-TW" sz="1350" b="1" dirty="0">
                  <a:solidFill>
                    <a:schemeClr val="bg1"/>
                  </a:solidFill>
                  <a:latin typeface="微軟正黑體" pitchFamily="34" charset="-120"/>
                  <a:ea typeface="HY견고딕" pitchFamily="18" charset="-127"/>
                </a:rPr>
                <a:t>11</a:t>
              </a:r>
              <a:r>
                <a:rPr lang="en-US" altLang="ko-KR" sz="1350" b="1" dirty="0">
                  <a:solidFill>
                    <a:schemeClr val="bg1"/>
                  </a:solidFill>
                  <a:latin typeface="微軟正黑體" pitchFamily="34" charset="-120"/>
                  <a:ea typeface="HY견고딕" pitchFamily="18" charset="-127"/>
                </a:rPr>
                <a:t>.0</a:t>
              </a:r>
              <a:r>
                <a:rPr lang="en-US" altLang="zh-TW" sz="1350" b="1" dirty="0">
                  <a:solidFill>
                    <a:schemeClr val="bg1"/>
                  </a:solidFill>
                  <a:latin typeface="微軟正黑體" pitchFamily="34" charset="-120"/>
                  <a:ea typeface="HY견고딕" pitchFamily="18" charset="-127"/>
                </a:rPr>
                <a:t>6</a:t>
              </a:r>
              <a:r>
                <a:rPr lang="en-US" altLang="ko-KR" sz="1350" b="1" dirty="0">
                  <a:solidFill>
                    <a:schemeClr val="bg1"/>
                  </a:solidFill>
                  <a:latin typeface="微軟正黑體" pitchFamily="34" charset="-120"/>
                  <a:ea typeface="HY견고딕" pitchFamily="18" charset="-127"/>
                </a:rPr>
                <a:t>.</a:t>
              </a:r>
              <a:r>
                <a:rPr lang="en-US" altLang="zh-TW" sz="1350" b="1" dirty="0">
                  <a:solidFill>
                    <a:schemeClr val="bg1"/>
                  </a:solidFill>
                  <a:latin typeface="微軟正黑體" pitchFamily="34" charset="-120"/>
                  <a:ea typeface="HY견고딕" pitchFamily="18" charset="-127"/>
                </a:rPr>
                <a:t>09-10</a:t>
              </a:r>
              <a:endParaRPr lang="ko-KR" altLang="en-US" sz="1350" b="1" dirty="0">
                <a:solidFill>
                  <a:schemeClr val="bg1"/>
                </a:solidFill>
                <a:latin typeface="微軟正黑體" pitchFamily="34" charset="-120"/>
                <a:ea typeface="HY견고딕" pitchFamily="18" charset="-127"/>
              </a:endParaRPr>
            </a:p>
          </p:txBody>
        </p:sp>
        <p:sp>
          <p:nvSpPr>
            <p:cNvPr id="15" name="모서리가 둥근 직사각형 74"/>
            <p:cNvSpPr/>
            <p:nvPr/>
          </p:nvSpPr>
          <p:spPr>
            <a:xfrm>
              <a:off x="6915284" y="4225077"/>
              <a:ext cx="1552575" cy="574419"/>
            </a:xfrm>
            <a:prstGeom prst="roundRect">
              <a:avLst/>
            </a:prstGeom>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altLang="ko-KR" sz="1350" b="1" dirty="0">
                  <a:solidFill>
                    <a:schemeClr val="bg1"/>
                  </a:solidFill>
                  <a:latin typeface="微軟正黑體" pitchFamily="34" charset="-120"/>
                  <a:ea typeface="HY견고딕" pitchFamily="18" charset="-127"/>
                </a:rPr>
                <a:t>1</a:t>
              </a:r>
              <a:r>
                <a:rPr lang="en-US" altLang="zh-TW" sz="1350" b="1" dirty="0">
                  <a:solidFill>
                    <a:schemeClr val="bg1"/>
                  </a:solidFill>
                  <a:latin typeface="微軟正黑體" pitchFamily="34" charset="-120"/>
                  <a:ea typeface="HY견고딕" pitchFamily="18" charset="-127"/>
                </a:rPr>
                <a:t>11</a:t>
              </a:r>
              <a:r>
                <a:rPr lang="en-US" altLang="ko-KR" sz="1350" b="1" dirty="0">
                  <a:solidFill>
                    <a:schemeClr val="bg1"/>
                  </a:solidFill>
                  <a:latin typeface="微軟正黑體" pitchFamily="34" charset="-120"/>
                  <a:ea typeface="HY견고딕" pitchFamily="18" charset="-127"/>
                </a:rPr>
                <a:t>.0</a:t>
              </a:r>
              <a:r>
                <a:rPr lang="en-US" altLang="zh-TW" sz="1350" b="1" dirty="0">
                  <a:solidFill>
                    <a:schemeClr val="bg1"/>
                  </a:solidFill>
                  <a:latin typeface="微軟正黑體" pitchFamily="34" charset="-120"/>
                  <a:ea typeface="HY견고딕" pitchFamily="18" charset="-127"/>
                </a:rPr>
                <a:t>6</a:t>
              </a:r>
              <a:r>
                <a:rPr lang="en-US" altLang="ko-KR" sz="1350" b="1" dirty="0">
                  <a:solidFill>
                    <a:schemeClr val="bg1"/>
                  </a:solidFill>
                  <a:latin typeface="微軟正黑體" pitchFamily="34" charset="-120"/>
                  <a:ea typeface="HY견고딕" pitchFamily="18" charset="-127"/>
                </a:rPr>
                <a:t>.</a:t>
              </a:r>
              <a:r>
                <a:rPr lang="en-US" altLang="zh-TW" sz="1350" b="1" dirty="0">
                  <a:solidFill>
                    <a:schemeClr val="bg1"/>
                  </a:solidFill>
                  <a:latin typeface="微軟正黑體" pitchFamily="34" charset="-120"/>
                  <a:ea typeface="HY견고딕" pitchFamily="18" charset="-127"/>
                </a:rPr>
                <a:t>15</a:t>
              </a:r>
              <a:endParaRPr lang="ko-KR" altLang="en-US" sz="1350" b="1" dirty="0">
                <a:solidFill>
                  <a:schemeClr val="bg1"/>
                </a:solidFill>
                <a:latin typeface="微軟正黑體" pitchFamily="34" charset="-120"/>
                <a:ea typeface="HY견고딕" pitchFamily="18" charset="-127"/>
              </a:endParaRPr>
            </a:p>
          </p:txBody>
        </p:sp>
        <p:sp>
          <p:nvSpPr>
            <p:cNvPr id="16" name="직사각형 60"/>
            <p:cNvSpPr/>
            <p:nvPr/>
          </p:nvSpPr>
          <p:spPr>
            <a:xfrm>
              <a:off x="-36495" y="5091290"/>
              <a:ext cx="2162267" cy="1389333"/>
            </a:xfrm>
            <a:prstGeom prst="rect">
              <a:avLst/>
            </a:prstGeom>
          </p:spPr>
          <p:txBody>
            <a:bodyPr wrap="square">
              <a:spAutoFit/>
            </a:bodyPr>
            <a:lstStyle/>
            <a:p>
              <a:pPr marL="104775" indent="-104775">
                <a:lnSpc>
                  <a:spcPts val="1350"/>
                </a:lnSpc>
                <a:spcBef>
                  <a:spcPts val="225"/>
                </a:spcBef>
                <a:buFont typeface="Arial" pitchFamily="34" charset="0"/>
                <a:buChar char="•"/>
                <a:defRPr/>
              </a:pPr>
              <a:r>
                <a:rPr lang="zh-TW" altLang="en-US" sz="1200" b="1" dirty="0">
                  <a:solidFill>
                    <a:srgbClr val="FF0000"/>
                  </a:solidFill>
                  <a:latin typeface="Times New Roman" panose="02020603050405020304" pitchFamily="18" charset="0"/>
                  <a:ea typeface="標楷體" pitchFamily="65" charset="-120"/>
                  <a:cs typeface="Times New Roman" panose="02020603050405020304" pitchFamily="18" charset="0"/>
                </a:rPr>
                <a:t>完成確認報名資料</a:t>
              </a:r>
              <a:r>
                <a:rPr lang="en-US" altLang="zh-TW" sz="1200" b="1"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1200" b="1" dirty="0">
                  <a:solidFill>
                    <a:srgbClr val="FF0000"/>
                  </a:solidFill>
                  <a:latin typeface="Times New Roman" panose="02020603050405020304" pitchFamily="18" charset="0"/>
                  <a:ea typeface="標楷體" pitchFamily="65" charset="-120"/>
                  <a:cs typeface="Times New Roman" panose="02020603050405020304" pitchFamily="18" charset="0"/>
                </a:rPr>
                <a:t>每日</a:t>
              </a:r>
              <a:r>
                <a:rPr lang="en-US" altLang="zh-TW" sz="1200" b="1" dirty="0">
                  <a:solidFill>
                    <a:srgbClr val="FF0000"/>
                  </a:solidFill>
                  <a:latin typeface="Times New Roman" panose="02020603050405020304" pitchFamily="18" charset="0"/>
                  <a:ea typeface="標楷體" pitchFamily="65" charset="-120"/>
                  <a:cs typeface="Times New Roman" panose="02020603050405020304" pitchFamily="18" charset="0"/>
                </a:rPr>
                <a:t>09:00-17:00)</a:t>
              </a:r>
            </a:p>
            <a:p>
              <a:pPr marL="104775" indent="-104775">
                <a:lnSpc>
                  <a:spcPts val="1350"/>
                </a:lnSpc>
                <a:spcBef>
                  <a:spcPts val="225"/>
                </a:spcBef>
                <a:buFont typeface="Arial" pitchFamily="34" charset="0"/>
                <a:buChar char="•"/>
                <a:defRPr/>
              </a:pPr>
              <a:r>
                <a:rPr lang="zh-TW" altLang="en-US" sz="1200" b="1" dirty="0">
                  <a:solidFill>
                    <a:srgbClr val="FF0000"/>
                  </a:solidFill>
                  <a:latin typeface="Times New Roman" panose="02020603050405020304" pitchFamily="18" charset="0"/>
                  <a:ea typeface="標楷體" pitchFamily="65" charset="-120"/>
                  <a:cs typeface="Times New Roman" panose="02020603050405020304" pitchFamily="18" charset="0"/>
                </a:rPr>
                <a:t>完成繳費</a:t>
              </a:r>
              <a:r>
                <a:rPr lang="en-US" altLang="zh-TW" sz="1200" b="1" dirty="0">
                  <a:solidFill>
                    <a:srgbClr val="FF0000"/>
                  </a:solidFill>
                  <a:latin typeface="Times New Roman" panose="02020603050405020304" pitchFamily="18" charset="0"/>
                  <a:ea typeface="標楷體" pitchFamily="65" charset="-120"/>
                  <a:cs typeface="Times New Roman" panose="02020603050405020304" pitchFamily="18" charset="0"/>
                </a:rPr>
                <a:t>(03.23-25)</a:t>
              </a:r>
              <a:endParaRPr lang="en-US" altLang="ko-KR" sz="1200" b="1" dirty="0">
                <a:solidFill>
                  <a:srgbClr val="FF0000"/>
                </a:solidFill>
                <a:latin typeface="Times New Roman" panose="02020603050405020304" pitchFamily="18" charset="0"/>
                <a:ea typeface="標楷體" pitchFamily="65" charset="-120"/>
                <a:cs typeface="Times New Roman" panose="02020603050405020304" pitchFamily="18" charset="0"/>
              </a:endParaRPr>
            </a:p>
          </p:txBody>
        </p:sp>
        <p:sp>
          <p:nvSpPr>
            <p:cNvPr id="17" name="직사각형 60"/>
            <p:cNvSpPr/>
            <p:nvPr/>
          </p:nvSpPr>
          <p:spPr>
            <a:xfrm>
              <a:off x="4408666" y="5104926"/>
              <a:ext cx="2222496" cy="955167"/>
            </a:xfrm>
            <a:prstGeom prst="rect">
              <a:avLst/>
            </a:prstGeom>
          </p:spPr>
          <p:txBody>
            <a:bodyPr wrap="square">
              <a:spAutoFit/>
            </a:bodyPr>
            <a:lstStyle/>
            <a:p>
              <a:pPr marL="104775" indent="-104775">
                <a:lnSpc>
                  <a:spcPts val="1350"/>
                </a:lnSpc>
                <a:spcBef>
                  <a:spcPts val="450"/>
                </a:spcBef>
                <a:buFont typeface="Arial" pitchFamily="34" charset="0"/>
                <a:buChar char="•"/>
                <a:defRPr/>
              </a:pPr>
              <a:r>
                <a:rPr lang="zh-TW" altLang="en-US" sz="1200" b="1" dirty="0">
                  <a:solidFill>
                    <a:srgbClr val="FF0000"/>
                  </a:solidFill>
                  <a:latin typeface="Times New Roman" panose="02020603050405020304" pitchFamily="18" charset="0"/>
                  <a:ea typeface="標楷體" pitchFamily="65" charset="-120"/>
                  <a:cs typeface="Times New Roman" panose="02020603050405020304" pitchFamily="18" charset="0"/>
                </a:rPr>
                <a:t>正、備取錄取生向甄選委員會登記就讀志願序</a:t>
              </a:r>
              <a:endParaRPr lang="en-US" altLang="ko-KR" sz="1200" b="1" dirty="0">
                <a:solidFill>
                  <a:srgbClr val="FF0000"/>
                </a:solidFill>
                <a:latin typeface="Times New Roman" panose="02020603050405020304" pitchFamily="18" charset="0"/>
                <a:ea typeface="標楷體" pitchFamily="65" charset="-120"/>
                <a:cs typeface="Times New Roman" panose="02020603050405020304" pitchFamily="18" charset="0"/>
              </a:endParaRPr>
            </a:p>
          </p:txBody>
        </p:sp>
        <p:sp>
          <p:nvSpPr>
            <p:cNvPr id="18" name="직사각형 60"/>
            <p:cNvSpPr/>
            <p:nvPr/>
          </p:nvSpPr>
          <p:spPr>
            <a:xfrm>
              <a:off x="2192986" y="5085186"/>
              <a:ext cx="2245190" cy="2366208"/>
            </a:xfrm>
            <a:prstGeom prst="rect">
              <a:avLst/>
            </a:prstGeom>
          </p:spPr>
          <p:txBody>
            <a:bodyPr wrap="square">
              <a:spAutoFit/>
            </a:bodyPr>
            <a:lstStyle/>
            <a:p>
              <a:pPr marL="104775" indent="-104775">
                <a:lnSpc>
                  <a:spcPts val="1350"/>
                </a:lnSpc>
                <a:spcBef>
                  <a:spcPts val="225"/>
                </a:spcBef>
                <a:buFont typeface="Arial" pitchFamily="34" charset="0"/>
                <a:buChar char="•"/>
                <a:defRPr/>
              </a:pPr>
              <a:r>
                <a:rPr lang="zh-TW" altLang="en-US" sz="1200" b="1" dirty="0">
                  <a:solidFill>
                    <a:srgbClr val="FF0000"/>
                  </a:solidFill>
                  <a:latin typeface="Times New Roman" panose="02020603050405020304" pitchFamily="18" charset="0"/>
                  <a:ea typeface="標楷體" pitchFamily="65" charset="-120"/>
                  <a:cs typeface="Times New Roman" panose="02020603050405020304" pitchFamily="18" charset="0"/>
                </a:rPr>
                <a:t>公告篩選結果</a:t>
              </a:r>
              <a:endParaRPr lang="en-US" altLang="zh-TW" sz="1200" b="1" dirty="0">
                <a:solidFill>
                  <a:srgbClr val="FF0000"/>
                </a:solidFill>
                <a:latin typeface="Times New Roman" panose="02020603050405020304" pitchFamily="18" charset="0"/>
                <a:ea typeface="標楷體" pitchFamily="65" charset="-120"/>
                <a:cs typeface="Times New Roman" panose="02020603050405020304" pitchFamily="18" charset="0"/>
              </a:endParaRPr>
            </a:p>
            <a:p>
              <a:pPr marL="104775" indent="-104775">
                <a:lnSpc>
                  <a:spcPts val="1350"/>
                </a:lnSpc>
                <a:spcBef>
                  <a:spcPts val="450"/>
                </a:spcBef>
                <a:buFont typeface="Arial" pitchFamily="34" charset="0"/>
                <a:buChar char="•"/>
                <a:defRPr/>
              </a:pPr>
              <a:r>
                <a:rPr lang="zh-TW" altLang="en-US" sz="1200" b="1" dirty="0">
                  <a:solidFill>
                    <a:srgbClr val="FF0000"/>
                  </a:solidFill>
                  <a:latin typeface="Times New Roman" panose="02020603050405020304" pitchFamily="18" charset="0"/>
                  <a:ea typeface="標楷體" pitchFamily="65" charset="-120"/>
                  <a:cs typeface="Times New Roman" panose="02020603050405020304" pitchFamily="18" charset="0"/>
                </a:rPr>
                <a:t>通過篩選考生上傳審查資料</a:t>
              </a:r>
              <a:r>
                <a:rPr lang="en-US" altLang="zh-TW" sz="1200" b="1" dirty="0">
                  <a:solidFill>
                    <a:srgbClr val="FF0000"/>
                  </a:solidFill>
                  <a:latin typeface="Times New Roman" panose="02020603050405020304" pitchFamily="18" charset="0"/>
                  <a:ea typeface="標楷體" pitchFamily="65" charset="-120"/>
                  <a:cs typeface="Times New Roman" panose="02020603050405020304" pitchFamily="18" charset="0"/>
                </a:rPr>
                <a:t>(05.05-</a:t>
              </a:r>
              <a:r>
                <a:rPr lang="zh-TW" altLang="en-US" sz="1200" b="1" dirty="0">
                  <a:solidFill>
                    <a:srgbClr val="FF0000"/>
                  </a:solidFill>
                  <a:latin typeface="Times New Roman" panose="02020603050405020304" pitchFamily="18" charset="0"/>
                  <a:ea typeface="標楷體" pitchFamily="65" charset="-120"/>
                  <a:cs typeface="Times New Roman" panose="02020603050405020304" pitchFamily="18" charset="0"/>
                </a:rPr>
                <a:t>各校截止日</a:t>
              </a:r>
              <a:r>
                <a:rPr lang="en-US" altLang="zh-TW" sz="1200" b="1" dirty="0">
                  <a:solidFill>
                    <a:srgbClr val="FF0000"/>
                  </a:solidFill>
                  <a:latin typeface="Times New Roman" panose="02020603050405020304" pitchFamily="18" charset="0"/>
                  <a:ea typeface="標楷體" pitchFamily="65" charset="-120"/>
                  <a:cs typeface="Times New Roman" panose="02020603050405020304" pitchFamily="18" charset="0"/>
                </a:rPr>
                <a:t>)</a:t>
              </a:r>
            </a:p>
            <a:p>
              <a:pPr marL="104775" indent="-104775">
                <a:lnSpc>
                  <a:spcPts val="1350"/>
                </a:lnSpc>
                <a:spcBef>
                  <a:spcPts val="450"/>
                </a:spcBef>
                <a:buFont typeface="Arial" pitchFamily="34" charset="0"/>
                <a:buChar char="•"/>
                <a:defRPr/>
              </a:pPr>
              <a:r>
                <a:rPr lang="zh-TW" altLang="en-US" sz="1200" b="1" dirty="0">
                  <a:latin typeface="Times New Roman" panose="02020603050405020304" pitchFamily="18" charset="0"/>
                  <a:ea typeface="標楷體" pitchFamily="65" charset="-120"/>
                  <a:cs typeface="Times New Roman" panose="02020603050405020304" pitchFamily="18" charset="0"/>
                </a:rPr>
                <a:t>高中上傳第</a:t>
              </a:r>
              <a:r>
                <a:rPr lang="en-US" altLang="zh-TW" sz="1200" b="1" dirty="0">
                  <a:latin typeface="Times New Roman" panose="02020603050405020304" pitchFamily="18" charset="0"/>
                  <a:ea typeface="標楷體" pitchFamily="65" charset="-120"/>
                  <a:cs typeface="Times New Roman" panose="02020603050405020304" pitchFamily="18" charset="0"/>
                </a:rPr>
                <a:t>6</a:t>
              </a:r>
              <a:r>
                <a:rPr lang="zh-TW" altLang="en-US" sz="1200" b="1" dirty="0">
                  <a:latin typeface="Times New Roman" panose="02020603050405020304" pitchFamily="18" charset="0"/>
                  <a:ea typeface="標楷體" pitchFamily="65" charset="-120"/>
                  <a:cs typeface="Times New Roman" panose="02020603050405020304" pitchFamily="18" charset="0"/>
                </a:rPr>
                <a:t>學期修課紀錄</a:t>
              </a:r>
              <a:r>
                <a:rPr lang="en-US" altLang="zh-TW" sz="1200" b="1" dirty="0">
                  <a:latin typeface="Times New Roman" panose="02020603050405020304" pitchFamily="18" charset="0"/>
                  <a:ea typeface="標楷體" pitchFamily="65" charset="-120"/>
                  <a:cs typeface="Times New Roman" panose="02020603050405020304" pitchFamily="18" charset="0"/>
                </a:rPr>
                <a:t>PDF(05.12-13)</a:t>
              </a:r>
            </a:p>
          </p:txBody>
        </p:sp>
        <p:sp>
          <p:nvSpPr>
            <p:cNvPr id="19" name="AutoShape 93"/>
            <p:cNvSpPr>
              <a:spLocks noChangeArrowheads="1"/>
            </p:cNvSpPr>
            <p:nvPr/>
          </p:nvSpPr>
          <p:spPr bwMode="auto">
            <a:xfrm rot="5400000">
              <a:off x="1829404" y="4405221"/>
              <a:ext cx="432000" cy="252000"/>
            </a:xfrm>
            <a:prstGeom prst="triangle">
              <a:avLst>
                <a:gd name="adj" fmla="val 50000"/>
              </a:avLst>
            </a:prstGeom>
            <a:solidFill>
              <a:srgbClr val="002060"/>
            </a:solidFill>
            <a:ln w="9525" algn="ctr">
              <a:noFill/>
              <a:miter lim="800000"/>
              <a:headEnd/>
              <a:tailEnd/>
            </a:ln>
          </p:spPr>
          <p:txBody>
            <a:bodyPr wrap="none" anchor="ctr"/>
            <a:lstStyle/>
            <a:p>
              <a:pPr>
                <a:spcBef>
                  <a:spcPct val="30000"/>
                </a:spcBef>
                <a:buSzPct val="75000"/>
                <a:buFontTx/>
                <a:buChar char="•"/>
                <a:defRPr/>
              </a:pPr>
              <a:endParaRPr lang="ko-KR" altLang="ko-KR" sz="900" dirty="0">
                <a:solidFill>
                  <a:srgbClr val="333333"/>
                </a:solidFill>
                <a:latin typeface="微軟正黑體" pitchFamily="34" charset="-120"/>
                <a:ea typeface="HY견고딕" pitchFamily="18" charset="-127"/>
              </a:endParaRPr>
            </a:p>
          </p:txBody>
        </p:sp>
        <p:sp>
          <p:nvSpPr>
            <p:cNvPr id="20" name="AutoShape 93"/>
            <p:cNvSpPr>
              <a:spLocks noChangeArrowheads="1"/>
            </p:cNvSpPr>
            <p:nvPr/>
          </p:nvSpPr>
          <p:spPr bwMode="auto">
            <a:xfrm rot="5400000">
              <a:off x="4031563" y="4405221"/>
              <a:ext cx="432000" cy="252000"/>
            </a:xfrm>
            <a:prstGeom prst="triangle">
              <a:avLst>
                <a:gd name="adj" fmla="val 50000"/>
              </a:avLst>
            </a:prstGeom>
            <a:solidFill>
              <a:srgbClr val="002060"/>
            </a:solidFill>
            <a:ln w="9525" algn="ctr">
              <a:noFill/>
              <a:miter lim="800000"/>
              <a:headEnd/>
              <a:tailEnd/>
            </a:ln>
          </p:spPr>
          <p:txBody>
            <a:bodyPr wrap="none" anchor="ctr"/>
            <a:lstStyle/>
            <a:p>
              <a:pPr>
                <a:spcBef>
                  <a:spcPct val="30000"/>
                </a:spcBef>
                <a:buSzPct val="75000"/>
                <a:buFontTx/>
                <a:buChar char="•"/>
                <a:defRPr/>
              </a:pPr>
              <a:endParaRPr lang="ko-KR" altLang="ko-KR" sz="900" dirty="0">
                <a:solidFill>
                  <a:srgbClr val="333333"/>
                </a:solidFill>
                <a:latin typeface="微軟正黑體" pitchFamily="34" charset="-120"/>
                <a:ea typeface="HY견고딕" pitchFamily="18" charset="-127"/>
              </a:endParaRPr>
            </a:p>
          </p:txBody>
        </p:sp>
        <p:sp>
          <p:nvSpPr>
            <p:cNvPr id="21" name="AutoShape 93"/>
            <p:cNvSpPr>
              <a:spLocks noChangeArrowheads="1"/>
            </p:cNvSpPr>
            <p:nvPr/>
          </p:nvSpPr>
          <p:spPr bwMode="auto">
            <a:xfrm rot="5400000">
              <a:off x="6385968" y="4405221"/>
              <a:ext cx="432000" cy="252000"/>
            </a:xfrm>
            <a:prstGeom prst="triangle">
              <a:avLst>
                <a:gd name="adj" fmla="val 50000"/>
              </a:avLst>
            </a:prstGeom>
            <a:solidFill>
              <a:srgbClr val="002060"/>
            </a:solidFill>
            <a:ln w="9525" algn="ctr">
              <a:noFill/>
              <a:miter lim="800000"/>
              <a:headEnd/>
              <a:tailEnd/>
            </a:ln>
          </p:spPr>
          <p:txBody>
            <a:bodyPr wrap="none" anchor="ctr"/>
            <a:lstStyle/>
            <a:p>
              <a:pPr>
                <a:spcBef>
                  <a:spcPct val="30000"/>
                </a:spcBef>
                <a:buSzPct val="75000"/>
                <a:buFontTx/>
                <a:buChar char="•"/>
                <a:defRPr/>
              </a:pPr>
              <a:endParaRPr lang="ko-KR" altLang="ko-KR" sz="900" dirty="0">
                <a:solidFill>
                  <a:srgbClr val="333333"/>
                </a:solidFill>
                <a:latin typeface="微軟正黑體" pitchFamily="34" charset="-120"/>
                <a:ea typeface="HY견고딕" pitchFamily="18" charset="-127"/>
              </a:endParaRPr>
            </a:p>
          </p:txBody>
        </p:sp>
        <p:sp>
          <p:nvSpPr>
            <p:cNvPr id="22" name="Oval 63"/>
            <p:cNvSpPr>
              <a:spLocks noChangeAspect="1" noChangeArrowheads="1"/>
            </p:cNvSpPr>
            <p:nvPr/>
          </p:nvSpPr>
          <p:spPr bwMode="auto">
            <a:xfrm>
              <a:off x="7575550" y="4900117"/>
              <a:ext cx="142875" cy="15398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30000"/>
                </a:spcBef>
                <a:buSzPct val="75000"/>
                <a:buFontTx/>
                <a:buChar char="•"/>
                <a:defRPr/>
              </a:pPr>
              <a:endParaRPr lang="ko-KR" altLang="ko-KR" sz="1350" dirty="0">
                <a:latin typeface="微軟正黑體" pitchFamily="34" charset="-120"/>
                <a:ea typeface="HY견고딕" pitchFamily="18" charset="-127"/>
              </a:endParaRPr>
            </a:p>
          </p:txBody>
        </p:sp>
      </p:grpSp>
      <p:grpSp>
        <p:nvGrpSpPr>
          <p:cNvPr id="23" name="群組 22"/>
          <p:cNvGrpSpPr/>
          <p:nvPr/>
        </p:nvGrpSpPr>
        <p:grpSpPr>
          <a:xfrm>
            <a:off x="764823" y="1763024"/>
            <a:ext cx="7830724" cy="1514610"/>
            <a:chOff x="435836" y="1303278"/>
            <a:chExt cx="10135312" cy="3222441"/>
          </a:xfrm>
        </p:grpSpPr>
        <p:sp>
          <p:nvSpPr>
            <p:cNvPr id="24" name="직사각형 63"/>
            <p:cNvSpPr/>
            <p:nvPr/>
          </p:nvSpPr>
          <p:spPr>
            <a:xfrm>
              <a:off x="440469" y="2140401"/>
              <a:ext cx="10106976" cy="2385318"/>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ln w="25400" cap="flat" cmpd="sng" algn="ctr">
              <a:solidFill>
                <a:schemeClr val="bg1"/>
              </a:solidFill>
              <a:prstDash val="solid"/>
            </a:ln>
            <a:effectLst>
              <a:glow rad="63500">
                <a:schemeClr val="bg2">
                  <a:lumMod val="50000"/>
                  <a:alpha val="40000"/>
                </a:schemeClr>
              </a:glow>
            </a:effectLst>
          </p:spPr>
          <p:txBody>
            <a:bodyPr anchor="ctr"/>
            <a:lstStyle/>
            <a:p>
              <a:pPr algn="ctr">
                <a:spcBef>
                  <a:spcPct val="30000"/>
                </a:spcBef>
                <a:buSzPct val="75000"/>
                <a:buFontTx/>
                <a:buChar char="•"/>
                <a:defRPr/>
              </a:pPr>
              <a:endParaRPr lang="ko-KR" altLang="en-US" sz="1350" dirty="0">
                <a:solidFill>
                  <a:prstClr val="white"/>
                </a:solidFill>
                <a:latin typeface="Times New Roman" panose="02020603050405020304" pitchFamily="18" charset="0"/>
                <a:ea typeface="한컴전용_돋움"/>
                <a:cs typeface="Times New Roman" panose="02020603050405020304" pitchFamily="18" charset="0"/>
              </a:endParaRPr>
            </a:p>
          </p:txBody>
        </p:sp>
        <p:sp>
          <p:nvSpPr>
            <p:cNvPr id="25" name="Rectangle 48"/>
            <p:cNvSpPr>
              <a:spLocks noChangeArrowheads="1"/>
            </p:cNvSpPr>
            <p:nvPr/>
          </p:nvSpPr>
          <p:spPr bwMode="auto">
            <a:xfrm>
              <a:off x="435836" y="2007378"/>
              <a:ext cx="10106976" cy="79237"/>
            </a:xfrm>
            <a:prstGeom prst="rect">
              <a:avLst/>
            </a:prstGeom>
            <a:solidFill>
              <a:schemeClr val="bg1">
                <a:lumMod val="75000"/>
              </a:schemeClr>
            </a:solidFill>
            <a:ln w="9525" algn="ctr">
              <a:noFill/>
              <a:miter lim="800000"/>
              <a:headEnd/>
              <a:tailEnd/>
            </a:ln>
          </p:spPr>
          <p:txBody>
            <a:bodyPr wrap="none" anchor="ctr"/>
            <a:lstStyle/>
            <a:p>
              <a:pPr>
                <a:spcBef>
                  <a:spcPct val="30000"/>
                </a:spcBef>
                <a:buSzPct val="75000"/>
                <a:buFontTx/>
                <a:buChar char="•"/>
                <a:defRPr/>
              </a:pPr>
              <a:endParaRPr lang="ko-KR" altLang="ko-KR" sz="900" dirty="0">
                <a:solidFill>
                  <a:srgbClr val="333333"/>
                </a:solidFill>
                <a:latin typeface="微軟正黑體" pitchFamily="34" charset="-120"/>
                <a:ea typeface="HY견고딕" pitchFamily="18" charset="-127"/>
              </a:endParaRPr>
            </a:p>
          </p:txBody>
        </p:sp>
        <p:sp>
          <p:nvSpPr>
            <p:cNvPr id="26" name="Oval 50"/>
            <p:cNvSpPr>
              <a:spLocks noChangeAspect="1" noChangeArrowheads="1"/>
            </p:cNvSpPr>
            <p:nvPr/>
          </p:nvSpPr>
          <p:spPr bwMode="auto">
            <a:xfrm>
              <a:off x="1393893" y="1961596"/>
              <a:ext cx="157922" cy="170800"/>
            </a:xfrm>
            <a:prstGeom prst="ellipse">
              <a:avLst/>
            </a:prstGeom>
            <a:solidFill>
              <a:schemeClr val="accent1">
                <a:lumMod val="50000"/>
              </a:schemeClr>
            </a:solidFill>
            <a:ln w="9525" algn="ctr">
              <a:noFill/>
              <a:round/>
              <a:headEnd/>
              <a:tailEnd/>
            </a:ln>
          </p:spPr>
          <p:txBody>
            <a:bodyPr wrap="none" anchor="ctr"/>
            <a:lstStyle/>
            <a:p>
              <a:pPr>
                <a:spcBef>
                  <a:spcPct val="30000"/>
                </a:spcBef>
                <a:buSzPct val="75000"/>
                <a:buFontTx/>
                <a:buChar char="•"/>
                <a:defRPr/>
              </a:pPr>
              <a:endParaRPr lang="ko-KR" altLang="ko-KR" sz="900" dirty="0">
                <a:solidFill>
                  <a:srgbClr val="333333"/>
                </a:solidFill>
                <a:latin typeface="微軟正黑體" pitchFamily="34" charset="-120"/>
                <a:ea typeface="HY견고딕" pitchFamily="18" charset="-127"/>
              </a:endParaRPr>
            </a:p>
          </p:txBody>
        </p:sp>
        <p:sp>
          <p:nvSpPr>
            <p:cNvPr id="27" name="Oval 61"/>
            <p:cNvSpPr>
              <a:spLocks noChangeAspect="1" noChangeArrowheads="1"/>
            </p:cNvSpPr>
            <p:nvPr/>
          </p:nvSpPr>
          <p:spPr bwMode="auto">
            <a:xfrm>
              <a:off x="3746924" y="1961596"/>
              <a:ext cx="157922" cy="1708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30000"/>
                </a:spcBef>
                <a:buSzPct val="75000"/>
                <a:buFontTx/>
                <a:buChar char="•"/>
                <a:defRPr/>
              </a:pPr>
              <a:endParaRPr lang="ko-KR" altLang="ko-KR" sz="1350" dirty="0">
                <a:latin typeface="微軟正黑體" pitchFamily="34" charset="-120"/>
                <a:ea typeface="HY견고딕" pitchFamily="18" charset="-127"/>
              </a:endParaRPr>
            </a:p>
          </p:txBody>
        </p:sp>
        <p:sp>
          <p:nvSpPr>
            <p:cNvPr id="28" name="Oval 63"/>
            <p:cNvSpPr>
              <a:spLocks noChangeAspect="1" noChangeArrowheads="1"/>
            </p:cNvSpPr>
            <p:nvPr/>
          </p:nvSpPr>
          <p:spPr bwMode="auto">
            <a:xfrm>
              <a:off x="6255216" y="1961596"/>
              <a:ext cx="157922" cy="1708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30000"/>
                </a:spcBef>
                <a:buSzPct val="75000"/>
                <a:buFontTx/>
                <a:buChar char="•"/>
                <a:defRPr/>
              </a:pPr>
              <a:endParaRPr lang="ko-KR" altLang="ko-KR" sz="1350" dirty="0">
                <a:latin typeface="微軟正黑體" pitchFamily="34" charset="-120"/>
                <a:ea typeface="HY견고딕" pitchFamily="18" charset="-127"/>
              </a:endParaRPr>
            </a:p>
          </p:txBody>
        </p:sp>
        <p:grpSp>
          <p:nvGrpSpPr>
            <p:cNvPr id="29" name="그룹 61"/>
            <p:cNvGrpSpPr>
              <a:grpSpLocks/>
            </p:cNvGrpSpPr>
            <p:nvPr/>
          </p:nvGrpSpPr>
          <p:grpSpPr bwMode="auto">
            <a:xfrm>
              <a:off x="8567915" y="1709609"/>
              <a:ext cx="640460" cy="695527"/>
              <a:chOff x="7343775" y="4581525"/>
              <a:chExt cx="404813" cy="438150"/>
            </a:xfrm>
          </p:grpSpPr>
          <p:grpSp>
            <p:nvGrpSpPr>
              <p:cNvPr id="42" name="Group 86"/>
              <p:cNvGrpSpPr>
                <a:grpSpLocks/>
              </p:cNvGrpSpPr>
              <p:nvPr/>
            </p:nvGrpSpPr>
            <p:grpSpPr bwMode="auto">
              <a:xfrm>
                <a:off x="7343775" y="4581525"/>
                <a:ext cx="404813" cy="438150"/>
                <a:chOff x="4975" y="2972"/>
                <a:chExt cx="350" cy="350"/>
              </a:xfrm>
            </p:grpSpPr>
            <p:sp>
              <p:nvSpPr>
                <p:cNvPr id="44" name="Oval 85"/>
                <p:cNvSpPr>
                  <a:spLocks noChangeAspect="1" noChangeArrowheads="1"/>
                </p:cNvSpPr>
                <p:nvPr/>
              </p:nvSpPr>
              <p:spPr bwMode="auto">
                <a:xfrm>
                  <a:off x="4975" y="2972"/>
                  <a:ext cx="350" cy="350"/>
                </a:xfrm>
                <a:prstGeom prst="ellipse">
                  <a:avLst/>
                </a:prstGeom>
                <a:solidFill>
                  <a:schemeClr val="accent6">
                    <a:lumMod val="20000"/>
                    <a:lumOff val="80000"/>
                    <a:alpha val="50000"/>
                  </a:schemeClr>
                </a:solidFill>
                <a:ln w="9525" algn="ctr">
                  <a:noFill/>
                  <a:round/>
                  <a:headEnd/>
                  <a:tailEnd/>
                </a:ln>
              </p:spPr>
              <p:txBody>
                <a:bodyPr wrap="none" anchor="ctr"/>
                <a:lstStyle/>
                <a:p>
                  <a:pPr>
                    <a:spcBef>
                      <a:spcPct val="30000"/>
                    </a:spcBef>
                    <a:buSzPct val="75000"/>
                    <a:buFontTx/>
                    <a:buChar char="•"/>
                    <a:defRPr/>
                  </a:pPr>
                  <a:endParaRPr lang="ko-KR" altLang="ko-KR" sz="900" dirty="0">
                    <a:solidFill>
                      <a:srgbClr val="333333"/>
                    </a:solidFill>
                    <a:latin typeface="微軟正黑體" pitchFamily="34" charset="-120"/>
                    <a:ea typeface="HY견고딕" pitchFamily="18" charset="-127"/>
                  </a:endParaRPr>
                </a:p>
              </p:txBody>
            </p:sp>
            <p:sp>
              <p:nvSpPr>
                <p:cNvPr id="45" name="Oval 83"/>
                <p:cNvSpPr>
                  <a:spLocks noChangeAspect="1" noChangeArrowheads="1"/>
                </p:cNvSpPr>
                <p:nvPr/>
              </p:nvSpPr>
              <p:spPr bwMode="auto">
                <a:xfrm>
                  <a:off x="5050" y="3047"/>
                  <a:ext cx="200" cy="198"/>
                </a:xfrm>
                <a:prstGeom prst="ellipse">
                  <a:avLst/>
                </a:prstGeom>
                <a:solidFill>
                  <a:schemeClr val="accent6">
                    <a:lumMod val="40000"/>
                    <a:lumOff val="60000"/>
                    <a:alpha val="60000"/>
                  </a:schemeClr>
                </a:solidFill>
                <a:ln w="9525" algn="ctr">
                  <a:noFill/>
                  <a:round/>
                  <a:headEnd/>
                  <a:tailEnd/>
                </a:ln>
              </p:spPr>
              <p:txBody>
                <a:bodyPr wrap="none" anchor="ctr"/>
                <a:lstStyle/>
                <a:p>
                  <a:pPr>
                    <a:spcBef>
                      <a:spcPct val="30000"/>
                    </a:spcBef>
                    <a:buSzPct val="75000"/>
                    <a:buFontTx/>
                    <a:buChar char="•"/>
                    <a:defRPr/>
                  </a:pPr>
                  <a:endParaRPr lang="ko-KR" altLang="ko-KR" sz="900" dirty="0">
                    <a:solidFill>
                      <a:srgbClr val="333333"/>
                    </a:solidFill>
                    <a:latin typeface="微軟正黑體" pitchFamily="34" charset="-120"/>
                    <a:ea typeface="HY견고딕" pitchFamily="18" charset="-127"/>
                  </a:endParaRPr>
                </a:p>
              </p:txBody>
            </p:sp>
          </p:grpSp>
          <p:sp>
            <p:nvSpPr>
              <p:cNvPr id="43" name="Oval 82"/>
              <p:cNvSpPr>
                <a:spLocks noChangeAspect="1" noChangeArrowheads="1"/>
              </p:cNvSpPr>
              <p:nvPr/>
            </p:nvSpPr>
            <p:spPr bwMode="auto">
              <a:xfrm>
                <a:off x="7495719" y="4744584"/>
                <a:ext cx="98707" cy="108705"/>
              </a:xfrm>
              <a:prstGeom prst="ellipse">
                <a:avLst/>
              </a:prstGeom>
              <a:solidFill>
                <a:srgbClr val="FF0000"/>
              </a:solidFill>
              <a:ln w="9525" algn="ctr">
                <a:noFill/>
                <a:round/>
                <a:headEnd/>
                <a:tailEnd/>
              </a:ln>
            </p:spPr>
            <p:txBody>
              <a:bodyPr wrap="none" anchor="ctr"/>
              <a:lstStyle/>
              <a:p>
                <a:pPr>
                  <a:spcBef>
                    <a:spcPct val="30000"/>
                  </a:spcBef>
                  <a:buSzPct val="75000"/>
                  <a:buFontTx/>
                  <a:buChar char="•"/>
                  <a:defRPr/>
                </a:pPr>
                <a:endParaRPr lang="ko-KR" altLang="ko-KR" sz="900" dirty="0">
                  <a:solidFill>
                    <a:srgbClr val="333333"/>
                  </a:solidFill>
                  <a:latin typeface="微軟正黑體" pitchFamily="34" charset="-120"/>
                  <a:ea typeface="HY견고딕" pitchFamily="18" charset="-127"/>
                </a:endParaRPr>
              </a:p>
            </p:txBody>
          </p:sp>
        </p:grpSp>
        <p:sp>
          <p:nvSpPr>
            <p:cNvPr id="30" name="AutoShape 12"/>
            <p:cNvSpPr>
              <a:spLocks noChangeArrowheads="1"/>
            </p:cNvSpPr>
            <p:nvPr/>
          </p:nvSpPr>
          <p:spPr bwMode="auto">
            <a:xfrm>
              <a:off x="2804558" y="2128078"/>
              <a:ext cx="2327762" cy="1328209"/>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wrap="square" lIns="0" tIns="0" rIns="0" bIns="0" anchor="ctr">
              <a:spAutoFit/>
            </a:bodyPr>
            <a:lstStyle>
              <a:lvl1pPr eaLnBrk="0" hangingPunct="0">
                <a:defRPr kumimoji="1">
                  <a:solidFill>
                    <a:schemeClr val="tx1"/>
                  </a:solidFill>
                  <a:latin typeface="Gulim" pitchFamily="34" charset="-127"/>
                  <a:ea typeface="Gulim" pitchFamily="34" charset="-127"/>
                </a:defRPr>
              </a:lvl1pPr>
              <a:lvl2pPr marL="742950" indent="-285750" eaLnBrk="0" hangingPunct="0">
                <a:defRPr kumimoji="1">
                  <a:solidFill>
                    <a:schemeClr val="tx1"/>
                  </a:solidFill>
                  <a:latin typeface="Gulim" pitchFamily="34" charset="-127"/>
                  <a:ea typeface="Gulim" pitchFamily="34" charset="-127"/>
                </a:defRPr>
              </a:lvl2pPr>
              <a:lvl3pPr marL="1143000" indent="-228600" eaLnBrk="0" hangingPunct="0">
                <a:defRPr kumimoji="1">
                  <a:solidFill>
                    <a:schemeClr val="tx1"/>
                  </a:solidFill>
                  <a:latin typeface="Gulim" pitchFamily="34" charset="-127"/>
                  <a:ea typeface="Gulim" pitchFamily="34" charset="-127"/>
                </a:defRPr>
              </a:lvl3pPr>
              <a:lvl4pPr marL="1600200" indent="-228600" eaLnBrk="0" hangingPunct="0">
                <a:defRPr kumimoji="1">
                  <a:solidFill>
                    <a:schemeClr val="tx1"/>
                  </a:solidFill>
                  <a:latin typeface="Gulim" pitchFamily="34" charset="-127"/>
                  <a:ea typeface="Gulim" pitchFamily="34" charset="-127"/>
                </a:defRPr>
              </a:lvl4pPr>
              <a:lvl5pPr marL="2057400" indent="-228600" eaLnBrk="0" hangingPunct="0">
                <a:defRPr kumimoji="1">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kumimoji="1">
                  <a:solidFill>
                    <a:schemeClr val="tx1"/>
                  </a:solidFill>
                  <a:latin typeface="Gulim" pitchFamily="34" charset="-127"/>
                  <a:ea typeface="Gulim" pitchFamily="34" charset="-127"/>
                </a:defRPr>
              </a:lvl9pPr>
            </a:lstStyle>
            <a:p>
              <a:pPr marL="104775" indent="-104775">
                <a:lnSpc>
                  <a:spcPts val="1350"/>
                </a:lnSpc>
                <a:spcBef>
                  <a:spcPts val="225"/>
                </a:spcBef>
                <a:buFont typeface="Arial" pitchFamily="34" charset="0"/>
                <a:buChar char="•"/>
                <a:defRPr/>
              </a:pPr>
              <a:r>
                <a:rPr lang="zh-TW" altLang="en-US" sz="1200" b="1" dirty="0">
                  <a:latin typeface="Times New Roman" panose="02020603050405020304" pitchFamily="18" charset="0"/>
                  <a:ea typeface="標楷體" pitchFamily="65" charset="-120"/>
                  <a:cs typeface="Times New Roman" panose="02020603050405020304" pitchFamily="18" charset="0"/>
                </a:rPr>
                <a:t>登錄參加集體報名</a:t>
              </a:r>
              <a:endParaRPr lang="en-US" altLang="zh-TW" sz="1200" b="1" dirty="0">
                <a:latin typeface="Times New Roman" panose="02020603050405020304" pitchFamily="18" charset="0"/>
                <a:ea typeface="標楷體" pitchFamily="65" charset="-120"/>
                <a:cs typeface="Times New Roman" panose="02020603050405020304" pitchFamily="18" charset="0"/>
              </a:endParaRPr>
            </a:p>
            <a:p>
              <a:pPr marL="104775" indent="-104775">
                <a:lnSpc>
                  <a:spcPts val="1350"/>
                </a:lnSpc>
                <a:spcBef>
                  <a:spcPts val="225"/>
                </a:spcBef>
                <a:buFont typeface="Arial" pitchFamily="34" charset="0"/>
                <a:buChar char="•"/>
                <a:defRPr/>
              </a:pPr>
              <a:r>
                <a:rPr lang="zh-TW" altLang="en-US" sz="1200" b="1" dirty="0">
                  <a:solidFill>
                    <a:srgbClr val="FF0000"/>
                  </a:solidFill>
                  <a:latin typeface="Times New Roman" panose="02020603050405020304" pitchFamily="18" charset="0"/>
                  <a:ea typeface="標楷體" pitchFamily="65" charset="-120"/>
                  <a:cs typeface="Times New Roman" panose="02020603050405020304" pitchFamily="18" charset="0"/>
                </a:rPr>
                <a:t>報名考生設定個人密碼</a:t>
              </a:r>
              <a:r>
                <a:rPr lang="en-US" altLang="zh-TW" sz="1200" b="1" dirty="0">
                  <a:solidFill>
                    <a:srgbClr val="FF0000"/>
                  </a:solidFill>
                  <a:latin typeface="Times New Roman" panose="02020603050405020304" pitchFamily="18" charset="0"/>
                  <a:ea typeface="標楷體" pitchFamily="65" charset="-120"/>
                  <a:cs typeface="Times New Roman" panose="02020603050405020304" pitchFamily="18" charset="0"/>
                </a:rPr>
                <a:t>(03.08)</a:t>
              </a:r>
            </a:p>
          </p:txBody>
        </p:sp>
        <p:sp>
          <p:nvSpPr>
            <p:cNvPr id="31" name="직사각형 60"/>
            <p:cNvSpPr/>
            <p:nvPr/>
          </p:nvSpPr>
          <p:spPr>
            <a:xfrm>
              <a:off x="7785217" y="2166289"/>
              <a:ext cx="2785931" cy="2215463"/>
            </a:xfrm>
            <a:prstGeom prst="rect">
              <a:avLst/>
            </a:prstGeom>
            <a:noFill/>
          </p:spPr>
          <p:txBody>
            <a:bodyPr wrap="square">
              <a:spAutoFit/>
            </a:bodyPr>
            <a:lstStyle/>
            <a:p>
              <a:pPr marL="104775" indent="-104775" algn="just">
                <a:lnSpc>
                  <a:spcPts val="1350"/>
                </a:lnSpc>
                <a:spcBef>
                  <a:spcPts val="225"/>
                </a:spcBef>
                <a:buFont typeface="Arial" pitchFamily="34" charset="0"/>
                <a:buChar char="•"/>
                <a:defRPr/>
              </a:pPr>
              <a:r>
                <a:rPr lang="zh-TW" altLang="en-US" sz="1200" b="1" dirty="0">
                  <a:solidFill>
                    <a:srgbClr val="FF0000"/>
                  </a:solidFill>
                  <a:latin typeface="Times New Roman" panose="02020603050405020304" pitchFamily="18" charset="0"/>
                  <a:ea typeface="標楷體" pitchFamily="65" charset="-120"/>
                  <a:cs typeface="Times New Roman" panose="02020603050405020304" pitchFamily="18" charset="0"/>
                </a:rPr>
                <a:t>繁星推薦第</a:t>
              </a:r>
              <a:r>
                <a:rPr lang="en-US" altLang="zh-TW" sz="1200" b="1" dirty="0">
                  <a:solidFill>
                    <a:srgbClr val="FF0000"/>
                  </a:solidFill>
                  <a:latin typeface="Times New Roman" panose="02020603050405020304" pitchFamily="18" charset="0"/>
                  <a:ea typeface="標楷體" pitchFamily="65" charset="-120"/>
                  <a:cs typeface="Times New Roman" panose="02020603050405020304" pitchFamily="18" charset="0"/>
                </a:rPr>
                <a:t>1</a:t>
              </a:r>
              <a:r>
                <a:rPr lang="zh-TW" altLang="en-US" sz="1200" b="1" dirty="0">
                  <a:solidFill>
                    <a:srgbClr val="FF0000"/>
                  </a:solidFill>
                  <a:latin typeface="Times New Roman" panose="02020603050405020304" pitchFamily="18" charset="0"/>
                  <a:ea typeface="標楷體" pitchFamily="65" charset="-120"/>
                  <a:cs typeface="Times New Roman" panose="02020603050405020304" pitchFamily="18" charset="0"/>
                </a:rPr>
                <a:t>至</a:t>
              </a:r>
              <a:r>
                <a:rPr lang="en-US" altLang="zh-TW" sz="1200" b="1" dirty="0">
                  <a:solidFill>
                    <a:srgbClr val="FF0000"/>
                  </a:solidFill>
                  <a:latin typeface="Times New Roman" panose="02020603050405020304" pitchFamily="18" charset="0"/>
                  <a:ea typeface="標楷體" pitchFamily="65" charset="-120"/>
                  <a:cs typeface="Times New Roman" panose="02020603050405020304" pitchFamily="18" charset="0"/>
                </a:rPr>
                <a:t>7</a:t>
              </a:r>
              <a:r>
                <a:rPr lang="zh-TW" altLang="en-US" sz="1200" b="1" dirty="0">
                  <a:solidFill>
                    <a:srgbClr val="FF0000"/>
                  </a:solidFill>
                  <a:latin typeface="Times New Roman" panose="02020603050405020304" pitchFamily="18" charset="0"/>
                  <a:ea typeface="標楷體" pitchFamily="65" charset="-120"/>
                  <a:cs typeface="Times New Roman" panose="02020603050405020304" pitchFamily="18" charset="0"/>
                </a:rPr>
                <a:t>類學群錄取名單、第</a:t>
              </a:r>
              <a:r>
                <a:rPr lang="en-US" altLang="zh-TW" sz="1200" b="1" dirty="0">
                  <a:solidFill>
                    <a:srgbClr val="FF0000"/>
                  </a:solidFill>
                  <a:latin typeface="Times New Roman" panose="02020603050405020304" pitchFamily="18" charset="0"/>
                  <a:ea typeface="標楷體" pitchFamily="65" charset="-120"/>
                  <a:cs typeface="Times New Roman" panose="02020603050405020304" pitchFamily="18" charset="0"/>
                </a:rPr>
                <a:t>8</a:t>
              </a:r>
              <a:r>
                <a:rPr lang="zh-TW" altLang="en-US" sz="1200" b="1" dirty="0">
                  <a:solidFill>
                    <a:srgbClr val="FF0000"/>
                  </a:solidFill>
                  <a:latin typeface="Times New Roman" panose="02020603050405020304" pitchFamily="18" charset="0"/>
                  <a:ea typeface="標楷體" pitchFamily="65" charset="-120"/>
                  <a:cs typeface="Times New Roman" panose="02020603050405020304" pitchFamily="18" charset="0"/>
                </a:rPr>
                <a:t>類學群第一階段篩選結果公告</a:t>
              </a:r>
              <a:endParaRPr lang="en-US" altLang="zh-TW" sz="1200" b="1" dirty="0">
                <a:solidFill>
                  <a:srgbClr val="FF0000"/>
                </a:solidFill>
                <a:latin typeface="Times New Roman" panose="02020603050405020304" pitchFamily="18" charset="0"/>
                <a:ea typeface="標楷體" pitchFamily="65" charset="-120"/>
                <a:cs typeface="Times New Roman" panose="02020603050405020304" pitchFamily="18" charset="0"/>
              </a:endParaRPr>
            </a:p>
            <a:p>
              <a:pPr marL="104775" indent="-104775">
                <a:lnSpc>
                  <a:spcPts val="1350"/>
                </a:lnSpc>
                <a:spcBef>
                  <a:spcPts val="225"/>
                </a:spcBef>
                <a:buFont typeface="Arial" pitchFamily="34" charset="0"/>
                <a:buChar char="•"/>
                <a:defRPr/>
              </a:pPr>
              <a:r>
                <a:rPr lang="zh-TW" altLang="en-US" sz="1200" b="1" dirty="0">
                  <a:latin typeface="Times New Roman" panose="02020603050405020304" pitchFamily="18" charset="0"/>
                  <a:ea typeface="標楷體" pitchFamily="65" charset="-120"/>
                  <a:cs typeface="Times New Roman" panose="02020603050405020304" pitchFamily="18" charset="0"/>
                </a:rPr>
                <a:t>核對編修考生報名資料</a:t>
              </a:r>
              <a:endParaRPr lang="en-US" altLang="zh-TW" sz="1200" b="1" dirty="0">
                <a:latin typeface="Times New Roman" panose="02020603050405020304" pitchFamily="18" charset="0"/>
                <a:ea typeface="標楷體" pitchFamily="65" charset="-120"/>
                <a:cs typeface="Times New Roman" panose="02020603050405020304" pitchFamily="18" charset="0"/>
              </a:endParaRPr>
            </a:p>
            <a:p>
              <a:pPr marL="104775" indent="-104775">
                <a:lnSpc>
                  <a:spcPts val="1350"/>
                </a:lnSpc>
                <a:spcBef>
                  <a:spcPts val="225"/>
                </a:spcBef>
                <a:buFont typeface="Arial" pitchFamily="34" charset="0"/>
                <a:buChar char="•"/>
                <a:defRPr/>
              </a:pPr>
              <a:r>
                <a:rPr lang="zh-TW" altLang="zh-TW" sz="1200" dirty="0">
                  <a:latin typeface="Times New Roman" panose="02020603050405020304" pitchFamily="18" charset="0"/>
                  <a:ea typeface="標楷體" pitchFamily="65" charset="-120"/>
                  <a:cs typeface="Times New Roman" panose="02020603050405020304" pitchFamily="18" charset="0"/>
                </a:rPr>
                <a:t>完成確認報名</a:t>
              </a:r>
              <a:r>
                <a:rPr lang="zh-TW" altLang="en-US" sz="1200" dirty="0">
                  <a:latin typeface="Times New Roman" panose="02020603050405020304" pitchFamily="18" charset="0"/>
                  <a:ea typeface="標楷體" pitchFamily="65" charset="-120"/>
                  <a:cs typeface="Times New Roman" panose="02020603050405020304" pitchFamily="18" charset="0"/>
                </a:rPr>
                <a:t>前之</a:t>
              </a:r>
              <a:r>
                <a:rPr lang="zh-TW" altLang="zh-TW" sz="1200" dirty="0">
                  <a:latin typeface="Times New Roman" panose="02020603050405020304" pitchFamily="18" charset="0"/>
                  <a:ea typeface="標楷體" pitchFamily="65" charset="-120"/>
                  <a:cs typeface="Times New Roman" panose="02020603050405020304" pitchFamily="18" charset="0"/>
                </a:rPr>
                <a:t>準備工作</a:t>
              </a:r>
              <a:endParaRPr lang="en-US" altLang="zh-TW" sz="1200" dirty="0">
                <a:latin typeface="Times New Roman" panose="02020603050405020304" pitchFamily="18" charset="0"/>
                <a:ea typeface="標楷體" pitchFamily="65" charset="-120"/>
                <a:cs typeface="Times New Roman" panose="02020603050405020304" pitchFamily="18" charset="0"/>
              </a:endParaRPr>
            </a:p>
          </p:txBody>
        </p:sp>
        <p:sp>
          <p:nvSpPr>
            <p:cNvPr id="32" name="직사각형 60"/>
            <p:cNvSpPr/>
            <p:nvPr/>
          </p:nvSpPr>
          <p:spPr>
            <a:xfrm>
              <a:off x="475068" y="2166289"/>
              <a:ext cx="2192248" cy="1833485"/>
            </a:xfrm>
            <a:prstGeom prst="rect">
              <a:avLst/>
            </a:prstGeom>
          </p:spPr>
          <p:txBody>
            <a:bodyPr wrap="square">
              <a:spAutoFit/>
            </a:bodyPr>
            <a:lstStyle/>
            <a:p>
              <a:pPr marL="104775" indent="-104775">
                <a:lnSpc>
                  <a:spcPts val="1350"/>
                </a:lnSpc>
                <a:spcBef>
                  <a:spcPts val="225"/>
                </a:spcBef>
                <a:buFont typeface="Arial" pitchFamily="34" charset="0"/>
                <a:buChar char="•"/>
                <a:defRPr/>
              </a:pPr>
              <a:r>
                <a:rPr lang="zh-TW" altLang="en-US" sz="1200" b="1" dirty="0">
                  <a:latin typeface="Times New Roman" panose="02020603050405020304" pitchFamily="18" charset="0"/>
                  <a:ea typeface="標楷體" pitchFamily="65" charset="-120"/>
                  <a:cs typeface="Times New Roman" panose="02020603050405020304" pitchFamily="18" charset="0"/>
                </a:rPr>
                <a:t>集體報名系統開放</a:t>
              </a:r>
              <a:endParaRPr lang="en-US" altLang="zh-TW" sz="1200" b="1" dirty="0">
                <a:latin typeface="Times New Roman" panose="02020603050405020304" pitchFamily="18" charset="0"/>
                <a:ea typeface="標楷體" pitchFamily="65" charset="-120"/>
                <a:cs typeface="Times New Roman" panose="02020603050405020304" pitchFamily="18" charset="0"/>
              </a:endParaRPr>
            </a:p>
            <a:p>
              <a:pPr marL="104775" indent="-104775">
                <a:lnSpc>
                  <a:spcPts val="1350"/>
                </a:lnSpc>
                <a:spcBef>
                  <a:spcPts val="225"/>
                </a:spcBef>
                <a:buFont typeface="Arial" pitchFamily="34" charset="0"/>
                <a:buChar char="•"/>
                <a:defRPr/>
              </a:pPr>
              <a:r>
                <a:rPr kumimoji="1" lang="zh-TW" altLang="en-US" sz="1200" b="1" dirty="0">
                  <a:latin typeface="Times New Roman" panose="02020603050405020304" pitchFamily="18" charset="0"/>
                  <a:ea typeface="標楷體" pitchFamily="65" charset="-120"/>
                  <a:cs typeface="Times New Roman" panose="02020603050405020304" pitchFamily="18" charset="0"/>
                </a:rPr>
                <a:t>下載說明手冊</a:t>
              </a:r>
              <a:endParaRPr kumimoji="1" lang="en-US" altLang="zh-TW" sz="1200" b="1" dirty="0">
                <a:latin typeface="Times New Roman" panose="02020603050405020304" pitchFamily="18" charset="0"/>
                <a:ea typeface="標楷體" pitchFamily="65" charset="-120"/>
                <a:cs typeface="Times New Roman" panose="02020603050405020304" pitchFamily="18" charset="0"/>
              </a:endParaRPr>
            </a:p>
            <a:p>
              <a:pPr marL="104775" indent="-104775">
                <a:lnSpc>
                  <a:spcPts val="1350"/>
                </a:lnSpc>
                <a:spcBef>
                  <a:spcPts val="225"/>
                </a:spcBef>
                <a:buFont typeface="Arial" pitchFamily="34" charset="0"/>
                <a:buChar char="•"/>
                <a:defRPr/>
              </a:pPr>
              <a:r>
                <a:rPr kumimoji="1" lang="zh-TW" altLang="en-US" sz="1200" b="1" dirty="0">
                  <a:latin typeface="Times New Roman" panose="02020603050405020304" pitchFamily="18" charset="0"/>
                  <a:ea typeface="標楷體" pitchFamily="65" charset="-120"/>
                  <a:cs typeface="Times New Roman" panose="02020603050405020304" pitchFamily="18" charset="0"/>
                </a:rPr>
                <a:t>蒐集、編修考生報名資料</a:t>
              </a:r>
              <a:endParaRPr kumimoji="1" lang="en-US" altLang="zh-TW" sz="1200" b="1" dirty="0">
                <a:latin typeface="Times New Roman" panose="02020603050405020304" pitchFamily="18" charset="0"/>
                <a:ea typeface="標楷體" pitchFamily="65" charset="-120"/>
                <a:cs typeface="Times New Roman" panose="02020603050405020304" pitchFamily="18" charset="0"/>
              </a:endParaRPr>
            </a:p>
          </p:txBody>
        </p:sp>
        <p:sp>
          <p:nvSpPr>
            <p:cNvPr id="33" name="직사각형 60"/>
            <p:cNvSpPr/>
            <p:nvPr/>
          </p:nvSpPr>
          <p:spPr>
            <a:xfrm>
              <a:off x="5189244" y="2166289"/>
              <a:ext cx="2458733" cy="1833485"/>
            </a:xfrm>
            <a:prstGeom prst="rect">
              <a:avLst/>
            </a:prstGeom>
          </p:spPr>
          <p:txBody>
            <a:bodyPr wrap="square">
              <a:spAutoFit/>
            </a:bodyPr>
            <a:lstStyle/>
            <a:p>
              <a:pPr marL="104775" indent="-104775">
                <a:lnSpc>
                  <a:spcPts val="1350"/>
                </a:lnSpc>
                <a:spcBef>
                  <a:spcPts val="225"/>
                </a:spcBef>
                <a:buFont typeface="Arial" pitchFamily="34" charset="0"/>
                <a:buChar char="•"/>
                <a:defRPr/>
              </a:pPr>
              <a:r>
                <a:rPr lang="zh-TW" altLang="en-US" sz="1200" b="1" dirty="0">
                  <a:latin typeface="Times New Roman" panose="02020603050405020304" pitchFamily="18" charset="0"/>
                  <a:ea typeface="標楷體" pitchFamily="65" charset="-120"/>
                  <a:cs typeface="Times New Roman" panose="02020603050405020304" pitchFamily="18" charset="0"/>
                </a:rPr>
                <a:t>集體報名系統可使用「學測英聽檢定」功能</a:t>
              </a:r>
              <a:endParaRPr lang="en-US" altLang="zh-TW" sz="1200" b="1" dirty="0">
                <a:latin typeface="Times New Roman" panose="02020603050405020304" pitchFamily="18" charset="0"/>
                <a:ea typeface="標楷體" pitchFamily="65" charset="-120"/>
                <a:cs typeface="Times New Roman" panose="02020603050405020304" pitchFamily="18" charset="0"/>
              </a:endParaRPr>
            </a:p>
            <a:p>
              <a:pPr marL="104775" indent="-104775">
                <a:lnSpc>
                  <a:spcPts val="1350"/>
                </a:lnSpc>
                <a:spcBef>
                  <a:spcPts val="225"/>
                </a:spcBef>
                <a:buFont typeface="Arial" pitchFamily="34" charset="0"/>
                <a:buChar char="•"/>
                <a:defRPr/>
              </a:pPr>
              <a:r>
                <a:rPr lang="zh-TW" altLang="en-US" sz="1200" dirty="0">
                  <a:solidFill>
                    <a:srgbClr val="FF0000"/>
                  </a:solidFill>
                  <a:latin typeface="Times New Roman" panose="02020603050405020304" pitchFamily="18" charset="0"/>
                  <a:ea typeface="標楷體" pitchFamily="65" charset="-120"/>
                  <a:cs typeface="Times New Roman" panose="02020603050405020304" pitchFamily="18" charset="0"/>
                </a:rPr>
                <a:t>學測成績公告</a:t>
              </a:r>
              <a:r>
                <a:rPr lang="en-US" altLang="zh-TW" sz="1200" dirty="0">
                  <a:solidFill>
                    <a:srgbClr val="FF0000"/>
                  </a:solidFill>
                  <a:latin typeface="Times New Roman" panose="02020603050405020304" pitchFamily="18" charset="0"/>
                  <a:ea typeface="標楷體" pitchFamily="65" charset="-120"/>
                  <a:cs typeface="Times New Roman" panose="02020603050405020304" pitchFamily="18" charset="0"/>
                </a:rPr>
                <a:t>(03.01)</a:t>
              </a:r>
            </a:p>
            <a:p>
              <a:pPr marL="104775" indent="-104775">
                <a:lnSpc>
                  <a:spcPts val="1350"/>
                </a:lnSpc>
                <a:spcBef>
                  <a:spcPts val="225"/>
                </a:spcBef>
                <a:buFont typeface="Arial" pitchFamily="34" charset="0"/>
                <a:buChar char="•"/>
                <a:defRPr/>
              </a:pPr>
              <a:r>
                <a:rPr lang="zh-TW" altLang="en-US" sz="1200" b="1" dirty="0">
                  <a:latin typeface="Times New Roman" panose="02020603050405020304" pitchFamily="18" charset="0"/>
                  <a:ea typeface="標楷體" pitchFamily="65" charset="-120"/>
                  <a:cs typeface="Times New Roman" panose="02020603050405020304" pitchFamily="18" charset="0"/>
                </a:rPr>
                <a:t>核對編修考生報名資料</a:t>
              </a:r>
              <a:endParaRPr lang="en-US" altLang="zh-TW" sz="1200" b="1" dirty="0">
                <a:latin typeface="Times New Roman" panose="02020603050405020304" pitchFamily="18" charset="0"/>
                <a:ea typeface="標楷體" pitchFamily="65" charset="-120"/>
                <a:cs typeface="Times New Roman" panose="02020603050405020304" pitchFamily="18" charset="0"/>
              </a:endParaRPr>
            </a:p>
          </p:txBody>
        </p:sp>
        <p:sp>
          <p:nvSpPr>
            <p:cNvPr id="34" name="AutoShape 74"/>
            <p:cNvSpPr>
              <a:spLocks noChangeArrowheads="1"/>
            </p:cNvSpPr>
            <p:nvPr/>
          </p:nvSpPr>
          <p:spPr bwMode="auto">
            <a:xfrm rot="5400000">
              <a:off x="2423804" y="1443416"/>
              <a:ext cx="479167" cy="278539"/>
            </a:xfrm>
            <a:prstGeom prst="triangle">
              <a:avLst>
                <a:gd name="adj" fmla="val 50000"/>
              </a:avLst>
            </a:prstGeom>
            <a:solidFill>
              <a:srgbClr val="002060"/>
            </a:solidFill>
            <a:ln w="9525" algn="ctr">
              <a:noFill/>
              <a:miter lim="800000"/>
              <a:headEnd/>
              <a:tailEnd/>
            </a:ln>
          </p:spPr>
          <p:txBody>
            <a:bodyPr wrap="none" anchor="ctr"/>
            <a:lstStyle/>
            <a:p>
              <a:pPr>
                <a:spcBef>
                  <a:spcPct val="30000"/>
                </a:spcBef>
                <a:buSzPct val="75000"/>
                <a:buFontTx/>
                <a:buChar char="•"/>
                <a:defRPr/>
              </a:pPr>
              <a:endParaRPr lang="ko-KR" altLang="ko-KR" sz="900" dirty="0">
                <a:solidFill>
                  <a:srgbClr val="333333"/>
                </a:solidFill>
                <a:latin typeface="微軟正黑體" pitchFamily="34" charset="-120"/>
                <a:ea typeface="HY견고딕" pitchFamily="18" charset="-127"/>
              </a:endParaRPr>
            </a:p>
          </p:txBody>
        </p:sp>
        <p:sp>
          <p:nvSpPr>
            <p:cNvPr id="35" name="AutoShape 75"/>
            <p:cNvSpPr>
              <a:spLocks noChangeArrowheads="1"/>
            </p:cNvSpPr>
            <p:nvPr/>
          </p:nvSpPr>
          <p:spPr bwMode="auto">
            <a:xfrm rot="5400000">
              <a:off x="4941336" y="1443417"/>
              <a:ext cx="479167" cy="278539"/>
            </a:xfrm>
            <a:prstGeom prst="triangle">
              <a:avLst>
                <a:gd name="adj" fmla="val 50000"/>
              </a:avLst>
            </a:prstGeom>
            <a:solidFill>
              <a:srgbClr val="002060"/>
            </a:solidFill>
            <a:ln w="9525" algn="ctr">
              <a:noFill/>
              <a:miter lim="800000"/>
              <a:headEnd/>
              <a:tailEnd/>
            </a:ln>
          </p:spPr>
          <p:txBody>
            <a:bodyPr wrap="none" anchor="ctr"/>
            <a:lstStyle/>
            <a:p>
              <a:pPr>
                <a:spcBef>
                  <a:spcPct val="30000"/>
                </a:spcBef>
                <a:buSzPct val="75000"/>
                <a:buFontTx/>
                <a:buChar char="•"/>
                <a:defRPr/>
              </a:pPr>
              <a:endParaRPr lang="ko-KR" altLang="ko-KR" sz="900" dirty="0">
                <a:solidFill>
                  <a:srgbClr val="333333"/>
                </a:solidFill>
                <a:latin typeface="微軟正黑體" pitchFamily="34" charset="-120"/>
                <a:ea typeface="HY견고딕" pitchFamily="18" charset="-127"/>
              </a:endParaRPr>
            </a:p>
          </p:txBody>
        </p:sp>
        <p:sp>
          <p:nvSpPr>
            <p:cNvPr id="36" name="AutoShape 93"/>
            <p:cNvSpPr>
              <a:spLocks noChangeArrowheads="1"/>
            </p:cNvSpPr>
            <p:nvPr/>
          </p:nvSpPr>
          <p:spPr bwMode="auto">
            <a:xfrm rot="5400000">
              <a:off x="7482404" y="1443417"/>
              <a:ext cx="479167" cy="278539"/>
            </a:xfrm>
            <a:prstGeom prst="triangle">
              <a:avLst>
                <a:gd name="adj" fmla="val 50000"/>
              </a:avLst>
            </a:prstGeom>
            <a:solidFill>
              <a:srgbClr val="002060"/>
            </a:solidFill>
            <a:ln w="9525" algn="ctr">
              <a:noFill/>
              <a:miter lim="800000"/>
              <a:headEnd/>
              <a:tailEnd/>
            </a:ln>
          </p:spPr>
          <p:txBody>
            <a:bodyPr wrap="none" anchor="ctr"/>
            <a:lstStyle/>
            <a:p>
              <a:pPr>
                <a:spcBef>
                  <a:spcPct val="30000"/>
                </a:spcBef>
                <a:buSzPct val="75000"/>
                <a:buFontTx/>
                <a:buChar char="•"/>
                <a:defRPr/>
              </a:pPr>
              <a:endParaRPr lang="ko-KR" altLang="ko-KR" sz="900" dirty="0">
                <a:solidFill>
                  <a:srgbClr val="333333"/>
                </a:solidFill>
                <a:latin typeface="微軟正黑體" pitchFamily="34" charset="-120"/>
                <a:ea typeface="HY견고딕" pitchFamily="18" charset="-127"/>
              </a:endParaRPr>
            </a:p>
          </p:txBody>
        </p:sp>
        <p:sp>
          <p:nvSpPr>
            <p:cNvPr id="37" name="모서리가 둥근 직사각형 64"/>
            <p:cNvSpPr/>
            <p:nvPr/>
          </p:nvSpPr>
          <p:spPr>
            <a:xfrm>
              <a:off x="634253" y="1303278"/>
              <a:ext cx="1716081" cy="577564"/>
            </a:xfrm>
            <a:prstGeom prst="roundRect">
              <a:avLst/>
            </a:prstGeom>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altLang="ko-KR" sz="1350" b="1" dirty="0">
                  <a:latin typeface="微軟正黑體" pitchFamily="34" charset="-120"/>
                  <a:ea typeface="HY견고딕" pitchFamily="18" charset="-127"/>
                </a:rPr>
                <a:t>1</a:t>
              </a:r>
              <a:r>
                <a:rPr lang="en-US" altLang="zh-TW" sz="1350" b="1" dirty="0">
                  <a:latin typeface="微軟正黑體" pitchFamily="34" charset="-120"/>
                  <a:ea typeface="HY견고딕" pitchFamily="18" charset="-127"/>
                </a:rPr>
                <a:t>11</a:t>
              </a:r>
              <a:r>
                <a:rPr lang="en-US" altLang="ko-KR" sz="1350" b="1" dirty="0">
                  <a:latin typeface="微軟正黑體" pitchFamily="34" charset="-120"/>
                  <a:ea typeface="HY견고딕" pitchFamily="18" charset="-127"/>
                </a:rPr>
                <a:t>.02.</a:t>
              </a:r>
              <a:r>
                <a:rPr lang="en-US" altLang="zh-TW" sz="1350" b="1" dirty="0">
                  <a:latin typeface="微軟正黑體" pitchFamily="34" charset="-120"/>
                  <a:ea typeface="HY견고딕" pitchFamily="18" charset="-127"/>
                </a:rPr>
                <a:t>23</a:t>
              </a:r>
              <a:endParaRPr lang="ko-KR" altLang="en-US" sz="1350" b="1" dirty="0">
                <a:latin typeface="微軟正黑體" pitchFamily="34" charset="-120"/>
                <a:ea typeface="HY견고딕" pitchFamily="18" charset="-127"/>
              </a:endParaRPr>
            </a:p>
          </p:txBody>
        </p:sp>
        <p:sp>
          <p:nvSpPr>
            <p:cNvPr id="38" name="모서리가 둥근 직사각형 67"/>
            <p:cNvSpPr/>
            <p:nvPr/>
          </p:nvSpPr>
          <p:spPr>
            <a:xfrm>
              <a:off x="2937084" y="1303278"/>
              <a:ext cx="1970149" cy="577565"/>
            </a:xfrm>
            <a:prstGeom prst="roundRect">
              <a:avLst/>
            </a:prstGeom>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altLang="ko-KR" sz="1350" b="1" dirty="0">
                  <a:latin typeface="微軟正黑體" pitchFamily="34" charset="-120"/>
                  <a:ea typeface="HY견고딕" pitchFamily="18" charset="-127"/>
                </a:rPr>
                <a:t>1</a:t>
              </a:r>
              <a:r>
                <a:rPr lang="en-US" altLang="zh-TW" sz="1350" b="1" dirty="0">
                  <a:latin typeface="微軟正黑體" pitchFamily="34" charset="-120"/>
                  <a:ea typeface="HY견고딕" pitchFamily="18" charset="-127"/>
                </a:rPr>
                <a:t>11</a:t>
              </a:r>
              <a:r>
                <a:rPr lang="en-US" altLang="ko-KR" sz="1350" b="1" dirty="0">
                  <a:latin typeface="微軟正黑體" pitchFamily="34" charset="-120"/>
                  <a:ea typeface="HY견고딕" pitchFamily="18" charset="-127"/>
                </a:rPr>
                <a:t>.0</a:t>
              </a:r>
              <a:r>
                <a:rPr lang="en-US" altLang="zh-TW" sz="1350" b="1" dirty="0">
                  <a:latin typeface="微軟正黑體" pitchFamily="34" charset="-120"/>
                  <a:ea typeface="HY견고딕" pitchFamily="18" charset="-127"/>
                </a:rPr>
                <a:t>3</a:t>
              </a:r>
              <a:r>
                <a:rPr lang="en-US" altLang="ko-KR" sz="1350" b="1" dirty="0">
                  <a:latin typeface="微軟正黑體" pitchFamily="34" charset="-120"/>
                  <a:ea typeface="HY견고딕" pitchFamily="18" charset="-127"/>
                </a:rPr>
                <a:t>.</a:t>
              </a:r>
              <a:r>
                <a:rPr lang="en-US" altLang="zh-TW" sz="1350" b="1" dirty="0">
                  <a:latin typeface="微軟正黑體" pitchFamily="34" charset="-120"/>
                  <a:ea typeface="HY견고딕" pitchFamily="18" charset="-127"/>
                </a:rPr>
                <a:t>01-03</a:t>
              </a:r>
              <a:endParaRPr lang="ko-KR" altLang="en-US" sz="1350" b="1" dirty="0">
                <a:latin typeface="微軟正黑體" pitchFamily="34" charset="-120"/>
                <a:ea typeface="HY견고딕" pitchFamily="18" charset="-127"/>
              </a:endParaRPr>
            </a:p>
          </p:txBody>
        </p:sp>
        <p:sp>
          <p:nvSpPr>
            <p:cNvPr id="39" name="모서리가 둥근 직사각형 71"/>
            <p:cNvSpPr/>
            <p:nvPr/>
          </p:nvSpPr>
          <p:spPr>
            <a:xfrm>
              <a:off x="5433837" y="1303278"/>
              <a:ext cx="2030841" cy="577565"/>
            </a:xfrm>
            <a:prstGeom prst="roundRect">
              <a:avLst/>
            </a:prstGeom>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altLang="ko-KR" sz="1350" b="1" dirty="0">
                  <a:latin typeface="微軟正黑體" pitchFamily="34" charset="-120"/>
                  <a:ea typeface="HY견고딕" pitchFamily="18" charset="-127"/>
                </a:rPr>
                <a:t>1</a:t>
              </a:r>
              <a:r>
                <a:rPr lang="en-US" altLang="zh-TW" sz="1350" b="1" dirty="0">
                  <a:latin typeface="微軟正黑體" pitchFamily="34" charset="-120"/>
                  <a:ea typeface="HY견고딕" pitchFamily="18" charset="-127"/>
                </a:rPr>
                <a:t>11</a:t>
              </a:r>
              <a:r>
                <a:rPr lang="en-US" altLang="ko-KR" sz="1350" b="1" dirty="0">
                  <a:latin typeface="微軟正黑體" pitchFamily="34" charset="-120"/>
                  <a:ea typeface="HY견고딕" pitchFamily="18" charset="-127"/>
                </a:rPr>
                <a:t>.0</a:t>
              </a:r>
              <a:r>
                <a:rPr lang="en-US" altLang="zh-TW" sz="1350" b="1" dirty="0">
                  <a:latin typeface="微軟正黑體" pitchFamily="34" charset="-120"/>
                  <a:ea typeface="HY견고딕" pitchFamily="18" charset="-127"/>
                </a:rPr>
                <a:t>3.03</a:t>
              </a:r>
              <a:endParaRPr lang="ko-KR" altLang="en-US" sz="1350" b="1" dirty="0">
                <a:latin typeface="微軟正黑體" pitchFamily="34" charset="-120"/>
                <a:ea typeface="HY견고딕" pitchFamily="18" charset="-127"/>
              </a:endParaRPr>
            </a:p>
          </p:txBody>
        </p:sp>
        <p:sp>
          <p:nvSpPr>
            <p:cNvPr id="40" name="모서리가 둥근 직사각형 74"/>
            <p:cNvSpPr/>
            <p:nvPr/>
          </p:nvSpPr>
          <p:spPr>
            <a:xfrm>
              <a:off x="8049545" y="1303278"/>
              <a:ext cx="1716081" cy="577564"/>
            </a:xfrm>
            <a:prstGeom prst="roundRect">
              <a:avLst/>
            </a:prstGeom>
            <a:solidFill>
              <a:srgbClr val="3075FF"/>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ko-KR" sz="1350" b="1" dirty="0">
                  <a:latin typeface="微軟正黑體" pitchFamily="34" charset="-120"/>
                  <a:ea typeface="HY견고딕" pitchFamily="18" charset="-127"/>
                </a:rPr>
                <a:t>1</a:t>
              </a:r>
              <a:r>
                <a:rPr lang="en-US" altLang="zh-TW" sz="1350" b="1" dirty="0">
                  <a:latin typeface="微軟正黑體" pitchFamily="34" charset="-120"/>
                  <a:ea typeface="HY견고딕" pitchFamily="18" charset="-127"/>
                </a:rPr>
                <a:t>11</a:t>
              </a:r>
              <a:r>
                <a:rPr lang="en-US" altLang="ko-KR" sz="1350" b="1" dirty="0">
                  <a:latin typeface="微軟正黑體" pitchFamily="34" charset="-120"/>
                  <a:ea typeface="HY견고딕" pitchFamily="18" charset="-127"/>
                </a:rPr>
                <a:t>.03.</a:t>
              </a:r>
              <a:r>
                <a:rPr lang="en-US" altLang="zh-TW" sz="1350" b="1" dirty="0">
                  <a:latin typeface="微軟正黑體" pitchFamily="34" charset="-120"/>
                  <a:ea typeface="HY견고딕" pitchFamily="18" charset="-127"/>
                </a:rPr>
                <a:t>22</a:t>
              </a:r>
            </a:p>
          </p:txBody>
        </p:sp>
        <p:sp>
          <p:nvSpPr>
            <p:cNvPr id="41" name="AutoShape 93"/>
            <p:cNvSpPr>
              <a:spLocks noChangeArrowheads="1"/>
            </p:cNvSpPr>
            <p:nvPr/>
          </p:nvSpPr>
          <p:spPr bwMode="auto">
            <a:xfrm rot="5400000">
              <a:off x="9885951" y="1443416"/>
              <a:ext cx="479167" cy="278539"/>
            </a:xfrm>
            <a:prstGeom prst="triangle">
              <a:avLst>
                <a:gd name="adj" fmla="val 50000"/>
              </a:avLst>
            </a:prstGeom>
            <a:solidFill>
              <a:srgbClr val="002060"/>
            </a:solidFill>
            <a:ln w="9525" algn="ctr">
              <a:noFill/>
              <a:miter lim="800000"/>
              <a:headEnd/>
              <a:tailEnd/>
            </a:ln>
          </p:spPr>
          <p:txBody>
            <a:bodyPr wrap="none" anchor="ctr"/>
            <a:lstStyle/>
            <a:p>
              <a:pPr>
                <a:spcBef>
                  <a:spcPct val="30000"/>
                </a:spcBef>
                <a:buSzPct val="75000"/>
                <a:buFontTx/>
                <a:buChar char="•"/>
                <a:defRPr/>
              </a:pPr>
              <a:endParaRPr lang="ko-KR" altLang="ko-KR" sz="900" dirty="0">
                <a:solidFill>
                  <a:srgbClr val="333333"/>
                </a:solidFill>
                <a:latin typeface="微軟正黑體" pitchFamily="34" charset="-120"/>
                <a:ea typeface="HY견고딕" pitchFamily="18" charset="-127"/>
              </a:endParaRPr>
            </a:p>
          </p:txBody>
        </p:sp>
      </p:grpSp>
      <p:sp>
        <p:nvSpPr>
          <p:cNvPr id="46" name="矩形 45">
            <a:extLst>
              <a:ext uri="{FF2B5EF4-FFF2-40B4-BE49-F238E27FC236}">
                <a16:creationId xmlns:a16="http://schemas.microsoft.com/office/drawing/2014/main" id="{BE92CA0C-46E3-4435-AFF5-0061E83979B4}"/>
              </a:ext>
            </a:extLst>
          </p:cNvPr>
          <p:cNvSpPr/>
          <p:nvPr/>
        </p:nvSpPr>
        <p:spPr>
          <a:xfrm>
            <a:off x="1578639" y="5212015"/>
            <a:ext cx="6332186" cy="348813"/>
          </a:xfrm>
          <a:prstGeom prst="rect">
            <a:avLst/>
          </a:prstGeom>
          <a:solidFill>
            <a:srgbClr val="FFC000"/>
          </a:solidFill>
          <a:ln/>
          <a:effectLst>
            <a:softEdge rad="12700"/>
          </a:effectLst>
        </p:spPr>
        <p:style>
          <a:lnRef idx="1">
            <a:schemeClr val="accent2"/>
          </a:lnRef>
          <a:fillRef idx="2">
            <a:schemeClr val="accent2"/>
          </a:fillRef>
          <a:effectRef idx="1">
            <a:schemeClr val="accent2"/>
          </a:effectRef>
          <a:fontRef idx="minor">
            <a:schemeClr val="dk1"/>
          </a:fontRef>
        </p:style>
        <p:txBody>
          <a:bodyPr wrap="square">
            <a:spAutoFit/>
          </a:bodyPr>
          <a:lstStyle/>
          <a:p>
            <a:pPr latinLnBrk="1">
              <a:lnSpc>
                <a:spcPts val="975"/>
              </a:lnSpc>
              <a:spcBef>
                <a:spcPts val="450"/>
              </a:spcBef>
              <a:buClr>
                <a:srgbClr val="0058DA"/>
              </a:buClr>
              <a:defRPr/>
            </a:pPr>
            <a:r>
              <a:rPr lang="zh-TW" altLang="en-US" sz="1200" dirty="0"/>
              <a:t/>
            </a:r>
            <a:br>
              <a:rPr lang="zh-TW" altLang="en-US" sz="1200" dirty="0"/>
            </a:br>
            <a:r>
              <a:rPr lang="zh-TW" altLang="en-US" sz="1500" b="1" dirty="0">
                <a:solidFill>
                  <a:srgbClr val="3333FF"/>
                </a:solidFill>
                <a:latin typeface="標楷體" pitchFamily="65" charset="-120"/>
                <a:ea typeface="標楷體" pitchFamily="65" charset="-120"/>
              </a:rPr>
              <a:t>★申請入學高中各項作業及時程，請</a:t>
            </a:r>
            <a:r>
              <a:rPr lang="zh-TW" altLang="zh-TW" sz="1500" b="1" dirty="0">
                <a:solidFill>
                  <a:srgbClr val="3333FF"/>
                </a:solidFill>
                <a:latin typeface="標楷體" pitchFamily="65" charset="-120"/>
                <a:ea typeface="標楷體" pitchFamily="65" charset="-120"/>
              </a:rPr>
              <a:t>隨時</a:t>
            </a:r>
            <a:r>
              <a:rPr lang="zh-TW" altLang="zh-TW" sz="1500" b="1" dirty="0" smtClean="0">
                <a:solidFill>
                  <a:srgbClr val="3333FF"/>
                </a:solidFill>
                <a:latin typeface="標楷體" pitchFamily="65" charset="-120"/>
                <a:ea typeface="標楷體" pitchFamily="65" charset="-120"/>
              </a:rPr>
              <a:t>上</a:t>
            </a:r>
            <a:r>
              <a:rPr lang="zh-TW" altLang="en-US" sz="1500" b="1" dirty="0" smtClean="0">
                <a:solidFill>
                  <a:srgbClr val="3333FF"/>
                </a:solidFill>
                <a:latin typeface="標楷體" pitchFamily="65" charset="-120"/>
                <a:ea typeface="標楷體" pitchFamily="65" charset="-120"/>
                <a:hlinkClick r:id="rId3">
                  <a:extLst>
                    <a:ext uri="{A12FA001-AC4F-418D-AE19-62706E023703}">
                      <ahyp:hlinkClr xmlns:ahyp="http://schemas.microsoft.com/office/drawing/2018/hyperlinkcolor" xmlns="" val="tx"/>
                    </a:ext>
                  </a:extLst>
                </a:hlinkClick>
              </a:rPr>
              <a:t>高中</a:t>
            </a:r>
            <a:r>
              <a:rPr lang="zh-TW" altLang="en-US" sz="1500" b="1" dirty="0">
                <a:solidFill>
                  <a:srgbClr val="3333FF"/>
                </a:solidFill>
                <a:latin typeface="標楷體" pitchFamily="65" charset="-120"/>
                <a:ea typeface="標楷體" pitchFamily="65" charset="-120"/>
                <a:hlinkClick r:id="rId3">
                  <a:extLst>
                    <a:ext uri="{A12FA001-AC4F-418D-AE19-62706E023703}">
                      <ahyp:hlinkClr xmlns:ahyp="http://schemas.microsoft.com/office/drawing/2018/hyperlinkcolor" xmlns="" val="tx"/>
                    </a:ext>
                  </a:extLst>
                </a:hlinkClick>
              </a:rPr>
              <a:t>作業資訊系統</a:t>
            </a:r>
            <a:r>
              <a:rPr lang="zh-TW" altLang="zh-TW" sz="1500" b="1" dirty="0">
                <a:solidFill>
                  <a:srgbClr val="3333FF"/>
                </a:solidFill>
                <a:latin typeface="標楷體" pitchFamily="65" charset="-120"/>
                <a:ea typeface="標楷體" pitchFamily="65" charset="-120"/>
              </a:rPr>
              <a:t>查看</a:t>
            </a:r>
            <a:r>
              <a:rPr lang="zh-TW" altLang="en-US" sz="1500" dirty="0">
                <a:solidFill>
                  <a:srgbClr val="3333FF"/>
                </a:solidFill>
                <a:latin typeface="標楷體" pitchFamily="65" charset="-120"/>
                <a:ea typeface="標楷體" pitchFamily="65" charset="-120"/>
              </a:rPr>
              <a:t>。</a:t>
            </a:r>
            <a:endParaRPr lang="en-US" altLang="zh-TW" sz="600" dirty="0">
              <a:solidFill>
                <a:srgbClr val="3333FF"/>
              </a:solidFill>
              <a:latin typeface="標楷體" pitchFamily="65" charset="-120"/>
              <a:ea typeface="標楷體" pitchFamily="65" charset="-120"/>
            </a:endParaRPr>
          </a:p>
        </p:txBody>
      </p:sp>
    </p:spTree>
    <p:extLst>
      <p:ext uri="{BB962C8B-B14F-4D97-AF65-F5344CB8AC3E}">
        <p14:creationId xmlns:p14="http://schemas.microsoft.com/office/powerpoint/2010/main" val="1668984858"/>
      </p:ext>
    </p:extLst>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4"/>
          <p:cNvSpPr txBox="1">
            <a:spLocks noChangeArrowheads="1"/>
          </p:cNvSpPr>
          <p:nvPr/>
        </p:nvSpPr>
        <p:spPr bwMode="auto">
          <a:xfrm>
            <a:off x="1473045" y="2060848"/>
            <a:ext cx="6660440" cy="2985433"/>
          </a:xfrm>
          <a:prstGeom prst="rect">
            <a:avLst/>
          </a:prstGeom>
          <a:noFill/>
          <a:ln>
            <a:noFill/>
          </a:ln>
          <a:extLst/>
        </p:spPr>
        <p:txBody>
          <a:bodyPr>
            <a:spAutoFit/>
          </a:bodyPr>
          <a:lstStyle>
            <a:lvl1pPr marL="762000" indent="-762000" eaLnBrk="0" hangingPunct="0">
              <a:spcBef>
                <a:spcPct val="20000"/>
              </a:spcBef>
              <a:buChar char="•"/>
              <a:defRPr kumimoji="1" sz="800">
                <a:solidFill>
                  <a:srgbClr val="5F5F5F"/>
                </a:solidFill>
                <a:latin typeface="Arial" charset="0"/>
                <a:ea typeface="HY견고딕" pitchFamily="18" charset="-127"/>
                <a:cs typeface="Arial" charset="0"/>
              </a:defRPr>
            </a:lvl1pPr>
            <a:lvl2pPr marL="742950" indent="-285750" eaLnBrk="0" hangingPunct="0">
              <a:spcBef>
                <a:spcPct val="20000"/>
              </a:spcBef>
              <a:buChar char="–"/>
              <a:defRPr kumimoji="1" sz="800">
                <a:solidFill>
                  <a:srgbClr val="5F5F5F"/>
                </a:solidFill>
                <a:latin typeface="Arial" charset="0"/>
                <a:ea typeface="HY견고딕" pitchFamily="18" charset="-127"/>
                <a:cs typeface="Arial" charset="0"/>
              </a:defRPr>
            </a:lvl2pPr>
            <a:lvl3pPr marL="1143000" indent="-228600" eaLnBrk="0" hangingPunct="0">
              <a:spcBef>
                <a:spcPct val="20000"/>
              </a:spcBef>
              <a:buChar char="•"/>
              <a:defRPr kumimoji="1" sz="800">
                <a:solidFill>
                  <a:srgbClr val="5F5F5F"/>
                </a:solidFill>
                <a:latin typeface="Arial" charset="0"/>
                <a:ea typeface="HY견고딕" pitchFamily="18" charset="-127"/>
                <a:cs typeface="Arial" charset="0"/>
              </a:defRPr>
            </a:lvl3pPr>
            <a:lvl4pPr marL="1600200" indent="-228600" eaLnBrk="0" hangingPunct="0">
              <a:spcBef>
                <a:spcPct val="20000"/>
              </a:spcBef>
              <a:buChar char="–"/>
              <a:defRPr kumimoji="1" sz="800">
                <a:solidFill>
                  <a:srgbClr val="5F5F5F"/>
                </a:solidFill>
                <a:latin typeface="Arial" charset="0"/>
                <a:ea typeface="HY견고딕" pitchFamily="18" charset="-127"/>
                <a:cs typeface="Arial" charset="0"/>
              </a:defRPr>
            </a:lvl4pPr>
            <a:lvl5pPr marL="2057400" indent="-228600" eaLnBrk="0" hangingPunct="0">
              <a:spcBef>
                <a:spcPct val="20000"/>
              </a:spcBef>
              <a:buChar char="»"/>
              <a:defRPr kumimoji="1" sz="800">
                <a:solidFill>
                  <a:srgbClr val="5F5F5F"/>
                </a:solidFill>
                <a:latin typeface="Arial" charset="0"/>
                <a:ea typeface="HY견고딕" pitchFamily="18" charset="-127"/>
                <a:cs typeface="Arial" charset="0"/>
              </a:defRPr>
            </a:lvl5pPr>
            <a:lvl6pPr marL="2514600" indent="-228600" eaLnBrk="0" fontAlgn="base" latinLnBrk="1" hangingPunct="0">
              <a:spcBef>
                <a:spcPct val="20000"/>
              </a:spcBef>
              <a:spcAft>
                <a:spcPct val="0"/>
              </a:spcAft>
              <a:buChar char="»"/>
              <a:defRPr kumimoji="1" sz="800">
                <a:solidFill>
                  <a:srgbClr val="5F5F5F"/>
                </a:solidFill>
                <a:latin typeface="Arial" charset="0"/>
                <a:ea typeface="HY견고딕" pitchFamily="18" charset="-127"/>
                <a:cs typeface="Arial" charset="0"/>
              </a:defRPr>
            </a:lvl6pPr>
            <a:lvl7pPr marL="2971800" indent="-228600" eaLnBrk="0" fontAlgn="base" latinLnBrk="1" hangingPunct="0">
              <a:spcBef>
                <a:spcPct val="20000"/>
              </a:spcBef>
              <a:spcAft>
                <a:spcPct val="0"/>
              </a:spcAft>
              <a:buChar char="»"/>
              <a:defRPr kumimoji="1" sz="800">
                <a:solidFill>
                  <a:srgbClr val="5F5F5F"/>
                </a:solidFill>
                <a:latin typeface="Arial" charset="0"/>
                <a:ea typeface="HY견고딕" pitchFamily="18" charset="-127"/>
                <a:cs typeface="Arial" charset="0"/>
              </a:defRPr>
            </a:lvl7pPr>
            <a:lvl8pPr marL="3429000" indent="-228600" eaLnBrk="0" fontAlgn="base" latinLnBrk="1" hangingPunct="0">
              <a:spcBef>
                <a:spcPct val="20000"/>
              </a:spcBef>
              <a:spcAft>
                <a:spcPct val="0"/>
              </a:spcAft>
              <a:buChar char="»"/>
              <a:defRPr kumimoji="1" sz="800">
                <a:solidFill>
                  <a:srgbClr val="5F5F5F"/>
                </a:solidFill>
                <a:latin typeface="Arial" charset="0"/>
                <a:ea typeface="HY견고딕" pitchFamily="18" charset="-127"/>
                <a:cs typeface="Arial" charset="0"/>
              </a:defRPr>
            </a:lvl8pPr>
            <a:lvl9pPr marL="3886200" indent="-228600" eaLnBrk="0" fontAlgn="base" latinLnBrk="1" hangingPunct="0">
              <a:spcBef>
                <a:spcPct val="20000"/>
              </a:spcBef>
              <a:spcAft>
                <a:spcPct val="0"/>
              </a:spcAft>
              <a:buChar char="»"/>
              <a:defRPr kumimoji="1" sz="800">
                <a:solidFill>
                  <a:srgbClr val="5F5F5F"/>
                </a:solidFill>
                <a:latin typeface="Arial" charset="0"/>
                <a:ea typeface="HY견고딕" pitchFamily="18" charset="-127"/>
                <a:cs typeface="Arial" charset="0"/>
              </a:defRPr>
            </a:lvl9pPr>
          </a:lstStyle>
          <a:p>
            <a:pPr eaLnBrk="1" latinLnBrk="1" hangingPunct="1">
              <a:lnSpc>
                <a:spcPct val="80000"/>
              </a:lnSpc>
              <a:spcBef>
                <a:spcPct val="0"/>
              </a:spcBef>
              <a:spcAft>
                <a:spcPts val="1800"/>
              </a:spcAft>
              <a:buFontTx/>
              <a:buNone/>
              <a:defRPr/>
            </a:pPr>
            <a:r>
              <a:rPr kumimoji="0" lang="zh-TW" alt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軟正黑體" panose="020B0604030504040204" pitchFamily="34" charset="-120"/>
                <a:ea typeface="微軟正黑體" panose="020B0604030504040204" pitchFamily="34" charset="-120"/>
                <a:cs typeface="+mn-cs"/>
              </a:rPr>
              <a:t>一</a:t>
            </a:r>
            <a:r>
              <a:rPr kumimoji="0" lang="zh-TW" alt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軟正黑體" panose="020B0604030504040204" pitchFamily="34" charset="-120"/>
                <a:ea typeface="微軟正黑體" panose="020B0604030504040204" pitchFamily="34" charset="-120"/>
                <a:cs typeface="+mn-cs"/>
              </a:rPr>
              <a:t>、報名考生設定密碼</a:t>
            </a:r>
            <a:endParaRPr kumimoji="0" lang="en-US" altLang="zh-TW"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軟正黑體" panose="020B0604030504040204" pitchFamily="34" charset="-120"/>
              <a:ea typeface="微軟正黑體" panose="020B0604030504040204" pitchFamily="34" charset="-120"/>
              <a:cs typeface="+mn-cs"/>
            </a:endParaRPr>
          </a:p>
          <a:p>
            <a:pPr eaLnBrk="1" latinLnBrk="1" hangingPunct="1">
              <a:lnSpc>
                <a:spcPct val="80000"/>
              </a:lnSpc>
              <a:spcBef>
                <a:spcPct val="0"/>
              </a:spcBef>
              <a:spcAft>
                <a:spcPts val="1800"/>
              </a:spcAft>
              <a:buFontTx/>
              <a:buNone/>
              <a:defRPr/>
            </a:pPr>
            <a:r>
              <a:rPr kumimoji="0" lang="zh-TW" alt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軟正黑體" panose="020B0604030504040204" pitchFamily="34" charset="-120"/>
                <a:ea typeface="微軟正黑體" panose="020B0604030504040204" pitchFamily="34" charset="-120"/>
                <a:cs typeface="+mn-cs"/>
              </a:rPr>
              <a:t>二、</a:t>
            </a:r>
            <a:r>
              <a:rPr kumimoji="0" lang="zh-TW" alt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軟正黑體" panose="020B0604030504040204" pitchFamily="34" charset="-120"/>
                <a:ea typeface="微軟正黑體" panose="020B0604030504040204" pitchFamily="34" charset="-120"/>
                <a:cs typeface="+mn-cs"/>
              </a:rPr>
              <a:t>報名繳費</a:t>
            </a:r>
            <a:r>
              <a:rPr kumimoji="0" lang="zh-TW" alt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軟正黑體" panose="020B0604030504040204" pitchFamily="34" charset="-120"/>
                <a:ea typeface="微軟正黑體" panose="020B0604030504040204" pitchFamily="34" charset="-120"/>
                <a:cs typeface="+mn-cs"/>
              </a:rPr>
              <a:t>注意事項</a:t>
            </a:r>
            <a:endParaRPr kumimoji="0" lang="en-US" altLang="zh-TW"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軟正黑體" panose="020B0604030504040204" pitchFamily="34" charset="-120"/>
              <a:ea typeface="微軟正黑體" panose="020B0604030504040204" pitchFamily="34" charset="-120"/>
              <a:cs typeface="+mn-cs"/>
            </a:endParaRPr>
          </a:p>
          <a:p>
            <a:pPr eaLnBrk="1" latinLnBrk="1" hangingPunct="1">
              <a:lnSpc>
                <a:spcPct val="80000"/>
              </a:lnSpc>
              <a:spcBef>
                <a:spcPct val="0"/>
              </a:spcBef>
              <a:spcAft>
                <a:spcPts val="1800"/>
              </a:spcAft>
              <a:buFontTx/>
              <a:buNone/>
              <a:defRPr/>
            </a:pPr>
            <a:r>
              <a:rPr kumimoji="0" lang="zh-TW" alt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軟正黑體" panose="020B0604030504040204" pitchFamily="34" charset="-120"/>
                <a:ea typeface="微軟正黑體" panose="020B0604030504040204" pitchFamily="34" charset="-120"/>
                <a:cs typeface="+mn-cs"/>
              </a:rPr>
              <a:t>三、</a:t>
            </a:r>
            <a:r>
              <a:rPr kumimoji="0" lang="zh-TW" alt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軟正黑體" panose="020B0604030504040204" pitchFamily="34" charset="-120"/>
                <a:ea typeface="微軟正黑體" panose="020B0604030504040204" pitchFamily="34" charset="-120"/>
                <a:cs typeface="+mn-cs"/>
              </a:rPr>
              <a:t>審查資料上</a:t>
            </a:r>
            <a:r>
              <a:rPr kumimoji="0" lang="zh-TW" alt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軟正黑體" panose="020B0604030504040204" pitchFamily="34" charset="-120"/>
                <a:ea typeface="微軟正黑體" panose="020B0604030504040204" pitchFamily="34" charset="-120"/>
                <a:cs typeface="+mn-cs"/>
              </a:rPr>
              <a:t>傳</a:t>
            </a:r>
            <a:endParaRPr kumimoji="0" lang="en-US" altLang="zh-TW"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軟正黑體" panose="020B0604030504040204" pitchFamily="34" charset="-120"/>
              <a:ea typeface="微軟正黑體" panose="020B0604030504040204" pitchFamily="34" charset="-120"/>
              <a:cs typeface="+mn-cs"/>
            </a:endParaRPr>
          </a:p>
          <a:p>
            <a:pPr eaLnBrk="1" latinLnBrk="1" hangingPunct="1">
              <a:lnSpc>
                <a:spcPct val="80000"/>
              </a:lnSpc>
              <a:spcBef>
                <a:spcPct val="0"/>
              </a:spcBef>
              <a:spcAft>
                <a:spcPts val="1800"/>
              </a:spcAft>
              <a:buNone/>
              <a:defRPr/>
            </a:pPr>
            <a:r>
              <a:rPr kumimoji="0" lang="zh-TW" alt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軟正黑體" panose="020B0604030504040204" pitchFamily="34" charset="-120"/>
                <a:ea typeface="微軟正黑體" panose="020B0604030504040204" pitchFamily="34" charset="-120"/>
              </a:rPr>
              <a:t>四、第六學期修課紀錄查詢</a:t>
            </a:r>
            <a:endParaRPr kumimoji="0" lang="en-US" altLang="zh-TW"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軟正黑體" panose="020B0604030504040204" pitchFamily="34" charset="-120"/>
              <a:ea typeface="微軟正黑體" panose="020B0604030504040204" pitchFamily="34" charset="-120"/>
            </a:endParaRPr>
          </a:p>
          <a:p>
            <a:pPr eaLnBrk="1" latinLnBrk="1" hangingPunct="1">
              <a:lnSpc>
                <a:spcPct val="80000"/>
              </a:lnSpc>
              <a:spcBef>
                <a:spcPct val="0"/>
              </a:spcBef>
              <a:spcAft>
                <a:spcPts val="1800"/>
              </a:spcAft>
              <a:buNone/>
              <a:defRPr/>
            </a:pPr>
            <a:r>
              <a:rPr kumimoji="0" lang="zh-TW" alt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軟正黑體" panose="020B0604030504040204" pitchFamily="34" charset="-120"/>
                <a:ea typeface="微軟正黑體" panose="020B0604030504040204" pitchFamily="34" charset="-120"/>
                <a:cs typeface="+mn-cs"/>
              </a:rPr>
              <a:t>五、</a:t>
            </a:r>
            <a:r>
              <a:rPr kumimoji="0" lang="zh-TW" alt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軟正黑體" panose="020B0604030504040204" pitchFamily="34" charset="-120"/>
                <a:ea typeface="微軟正黑體" panose="020B0604030504040204" pitchFamily="34" charset="-120"/>
                <a:cs typeface="+mn-cs"/>
              </a:rPr>
              <a:t>統一分發</a:t>
            </a:r>
            <a:r>
              <a:rPr kumimoji="0" lang="zh-TW" alt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軟正黑體" panose="020B0604030504040204" pitchFamily="34" charset="-120"/>
                <a:ea typeface="微軟正黑體" panose="020B0604030504040204" pitchFamily="34" charset="-120"/>
                <a:cs typeface="+mn-cs"/>
              </a:rPr>
              <a:t>注意事項</a:t>
            </a:r>
            <a:endParaRPr kumimoji="0" lang="en-US" altLang="zh-TW"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軟正黑體" panose="020B0604030504040204" pitchFamily="34" charset="-120"/>
              <a:ea typeface="微軟正黑體" panose="020B0604030504040204" pitchFamily="34" charset="-120"/>
              <a:cs typeface="+mn-cs"/>
            </a:endParaRPr>
          </a:p>
        </p:txBody>
      </p:sp>
      <p:sp>
        <p:nvSpPr>
          <p:cNvPr id="7" name="Rectangle 4"/>
          <p:cNvSpPr txBox="1">
            <a:spLocks noChangeArrowheads="1"/>
          </p:cNvSpPr>
          <p:nvPr/>
        </p:nvSpPr>
        <p:spPr>
          <a:xfrm>
            <a:off x="251520" y="908720"/>
            <a:ext cx="3672408" cy="758952"/>
          </a:xfrm>
          <a:prstGeom prst="rect">
            <a:avLst/>
          </a:prstGeom>
          <a:extLst/>
        </p:spPr>
        <p:txBody>
          <a:bodyPr anchor="b"/>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fontAlgn="auto">
              <a:lnSpc>
                <a:spcPct val="110000"/>
              </a:lnSpc>
              <a:spcBef>
                <a:spcPts val="0"/>
              </a:spcBef>
              <a:spcAft>
                <a:spcPts val="0"/>
              </a:spcAft>
              <a:buClr>
                <a:srgbClr val="0058DA"/>
              </a:buClr>
              <a:buFont typeface="Wingdings" panose="05000000000000000000" pitchFamily="2" charset="2"/>
              <a:buNone/>
              <a:defRPr/>
            </a:pPr>
            <a:r>
              <a:rPr kumimoji="1" lang="zh-TW" sz="6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itchFamily="34" charset="-120"/>
                <a:cs typeface="+mn-cs"/>
              </a:rPr>
              <a:t>報告事項</a:t>
            </a:r>
          </a:p>
        </p:txBody>
      </p:sp>
      <p:sp>
        <p:nvSpPr>
          <p:cNvPr id="11268" name="投影片編號版面配置區 4"/>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300">
                <a:solidFill>
                  <a:srgbClr val="292929"/>
                </a:solidFill>
                <a:latin typeface="HY헤드라인M" pitchFamily="18" charset="-120"/>
                <a:ea typeface="HY헤드라인M" pitchFamily="18" charset="-120"/>
              </a:defRPr>
            </a:lvl1pPr>
            <a:lvl2pPr marL="742950" indent="-285750">
              <a:defRPr kumimoji="1" sz="1300">
                <a:solidFill>
                  <a:srgbClr val="292929"/>
                </a:solidFill>
                <a:latin typeface="HY헤드라인M" pitchFamily="18" charset="-120"/>
                <a:ea typeface="HY헤드라인M" pitchFamily="18" charset="-120"/>
              </a:defRPr>
            </a:lvl2pPr>
            <a:lvl3pPr marL="1143000" indent="-228600">
              <a:defRPr kumimoji="1" sz="1300">
                <a:solidFill>
                  <a:srgbClr val="292929"/>
                </a:solidFill>
                <a:latin typeface="HY헤드라인M" pitchFamily="18" charset="-120"/>
                <a:ea typeface="HY헤드라인M" pitchFamily="18" charset="-120"/>
              </a:defRPr>
            </a:lvl3pPr>
            <a:lvl4pPr marL="1600200" indent="-228600">
              <a:defRPr kumimoji="1" sz="1300">
                <a:solidFill>
                  <a:srgbClr val="292929"/>
                </a:solidFill>
                <a:latin typeface="HY헤드라인M" pitchFamily="18" charset="-120"/>
                <a:ea typeface="HY헤드라인M" pitchFamily="18" charset="-120"/>
              </a:defRPr>
            </a:lvl4pPr>
            <a:lvl5pPr marL="2057400" indent="-228600">
              <a:defRPr kumimoji="1" sz="1300">
                <a:solidFill>
                  <a:srgbClr val="292929"/>
                </a:solidFill>
                <a:latin typeface="HY헤드라인M" pitchFamily="18" charset="-120"/>
                <a:ea typeface="HY헤드라인M" pitchFamily="18" charset="-120"/>
              </a:defRPr>
            </a:lvl5pPr>
            <a:lvl6pPr marL="2514600" indent="-228600" eaLnBrk="0" fontAlgn="base" hangingPunct="0">
              <a:spcBef>
                <a:spcPct val="0"/>
              </a:spcBef>
              <a:spcAft>
                <a:spcPct val="0"/>
              </a:spcAft>
              <a:defRPr kumimoji="1" sz="1300">
                <a:solidFill>
                  <a:srgbClr val="292929"/>
                </a:solidFill>
                <a:latin typeface="HY헤드라인M" pitchFamily="18" charset="-120"/>
                <a:ea typeface="HY헤드라인M" pitchFamily="18" charset="-120"/>
              </a:defRPr>
            </a:lvl6pPr>
            <a:lvl7pPr marL="2971800" indent="-228600" eaLnBrk="0" fontAlgn="base" hangingPunct="0">
              <a:spcBef>
                <a:spcPct val="0"/>
              </a:spcBef>
              <a:spcAft>
                <a:spcPct val="0"/>
              </a:spcAft>
              <a:defRPr kumimoji="1" sz="1300">
                <a:solidFill>
                  <a:srgbClr val="292929"/>
                </a:solidFill>
                <a:latin typeface="HY헤드라인M" pitchFamily="18" charset="-120"/>
                <a:ea typeface="HY헤드라인M" pitchFamily="18" charset="-120"/>
              </a:defRPr>
            </a:lvl7pPr>
            <a:lvl8pPr marL="3429000" indent="-228600" eaLnBrk="0" fontAlgn="base" hangingPunct="0">
              <a:spcBef>
                <a:spcPct val="0"/>
              </a:spcBef>
              <a:spcAft>
                <a:spcPct val="0"/>
              </a:spcAft>
              <a:defRPr kumimoji="1" sz="1300">
                <a:solidFill>
                  <a:srgbClr val="292929"/>
                </a:solidFill>
                <a:latin typeface="HY헤드라인M" pitchFamily="18" charset="-120"/>
                <a:ea typeface="HY헤드라인M" pitchFamily="18" charset="-120"/>
              </a:defRPr>
            </a:lvl8pPr>
            <a:lvl9pPr marL="3886200" indent="-228600" eaLnBrk="0" fontAlgn="base" hangingPunct="0">
              <a:spcBef>
                <a:spcPct val="0"/>
              </a:spcBef>
              <a:spcAft>
                <a:spcPct val="0"/>
              </a:spcAft>
              <a:defRPr kumimoji="1" sz="1300">
                <a:solidFill>
                  <a:srgbClr val="292929"/>
                </a:solidFill>
                <a:latin typeface="HY헤드라인M" pitchFamily="18" charset="-120"/>
                <a:ea typeface="HY헤드라인M" pitchFamily="18" charset="-120"/>
              </a:defRPr>
            </a:lvl9pPr>
          </a:lstStyle>
          <a:p>
            <a:fld id="{E8D4E964-9930-49A2-95BD-DDAEA8C2FCCA}" type="slidenum">
              <a:rPr lang="en-US" altLang="ko-KR" sz="1200">
                <a:solidFill>
                  <a:schemeClr val="tx1"/>
                </a:solidFill>
                <a:latin typeface="Times New Roman" panose="02020603050405020304" pitchFamily="18" charset="0"/>
                <a:ea typeface="HY견고딕" pitchFamily="18" charset="-120"/>
                <a:cs typeface="Arial" panose="020B0604020202020204" pitchFamily="34" charset="0"/>
              </a:rPr>
              <a:pPr/>
              <a:t>3</a:t>
            </a:fld>
            <a:endParaRPr lang="en-US" altLang="ko-KR" sz="1200">
              <a:solidFill>
                <a:schemeClr val="tx1"/>
              </a:solidFill>
              <a:latin typeface="Times New Roman" panose="02020603050405020304" pitchFamily="18" charset="0"/>
              <a:ea typeface="HY견고딕" pitchFamily="18" charset="-120"/>
              <a:cs typeface="Arial" panose="020B0604020202020204" pitchFamily="34" charset="0"/>
            </a:endParaRPr>
          </a:p>
        </p:txBody>
      </p:sp>
    </p:spTree>
    <p:extLst>
      <p:ext uri="{BB962C8B-B14F-4D97-AF65-F5344CB8AC3E}">
        <p14:creationId xmlns:p14="http://schemas.microsoft.com/office/powerpoint/2010/main" val="37133554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0"/>
          <p:cNvSpPr txBox="1">
            <a:spLocks noChangeArrowheads="1"/>
          </p:cNvSpPr>
          <p:nvPr/>
        </p:nvSpPr>
        <p:spPr bwMode="auto">
          <a:xfrm>
            <a:off x="414338" y="268288"/>
            <a:ext cx="8315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1300">
                <a:solidFill>
                  <a:srgbClr val="292929"/>
                </a:solidFill>
                <a:latin typeface="HY헤드라인M" pitchFamily="18" charset="-120"/>
                <a:ea typeface="HY헤드라인M" pitchFamily="18" charset="-120"/>
              </a:defRPr>
            </a:lvl1pPr>
            <a:lvl2pPr marL="742950" indent="-285750">
              <a:defRPr kumimoji="1" sz="1300">
                <a:solidFill>
                  <a:srgbClr val="292929"/>
                </a:solidFill>
                <a:latin typeface="HY헤드라인M" pitchFamily="18" charset="-120"/>
                <a:ea typeface="HY헤드라인M" pitchFamily="18" charset="-120"/>
              </a:defRPr>
            </a:lvl2pPr>
            <a:lvl3pPr marL="1143000" indent="-228600">
              <a:defRPr kumimoji="1" sz="1300">
                <a:solidFill>
                  <a:srgbClr val="292929"/>
                </a:solidFill>
                <a:latin typeface="HY헤드라인M" pitchFamily="18" charset="-120"/>
                <a:ea typeface="HY헤드라인M" pitchFamily="18" charset="-120"/>
              </a:defRPr>
            </a:lvl3pPr>
            <a:lvl4pPr marL="1600200" indent="-228600">
              <a:defRPr kumimoji="1" sz="1300">
                <a:solidFill>
                  <a:srgbClr val="292929"/>
                </a:solidFill>
                <a:latin typeface="HY헤드라인M" pitchFamily="18" charset="-120"/>
                <a:ea typeface="HY헤드라인M" pitchFamily="18" charset="-120"/>
              </a:defRPr>
            </a:lvl4pPr>
            <a:lvl5pPr marL="2057400" indent="-228600">
              <a:defRPr kumimoji="1" sz="1300">
                <a:solidFill>
                  <a:srgbClr val="292929"/>
                </a:solidFill>
                <a:latin typeface="HY헤드라인M" pitchFamily="18" charset="-120"/>
                <a:ea typeface="HY헤드라인M" pitchFamily="18" charset="-120"/>
              </a:defRPr>
            </a:lvl5pPr>
            <a:lvl6pPr marL="2514600" indent="-228600" eaLnBrk="0" fontAlgn="base" hangingPunct="0">
              <a:spcBef>
                <a:spcPct val="0"/>
              </a:spcBef>
              <a:spcAft>
                <a:spcPct val="0"/>
              </a:spcAft>
              <a:defRPr kumimoji="1" sz="1300">
                <a:solidFill>
                  <a:srgbClr val="292929"/>
                </a:solidFill>
                <a:latin typeface="HY헤드라인M" pitchFamily="18" charset="-120"/>
                <a:ea typeface="HY헤드라인M" pitchFamily="18" charset="-120"/>
              </a:defRPr>
            </a:lvl6pPr>
            <a:lvl7pPr marL="2971800" indent="-228600" eaLnBrk="0" fontAlgn="base" hangingPunct="0">
              <a:spcBef>
                <a:spcPct val="0"/>
              </a:spcBef>
              <a:spcAft>
                <a:spcPct val="0"/>
              </a:spcAft>
              <a:defRPr kumimoji="1" sz="1300">
                <a:solidFill>
                  <a:srgbClr val="292929"/>
                </a:solidFill>
                <a:latin typeface="HY헤드라인M" pitchFamily="18" charset="-120"/>
                <a:ea typeface="HY헤드라인M" pitchFamily="18" charset="-120"/>
              </a:defRPr>
            </a:lvl7pPr>
            <a:lvl8pPr marL="3429000" indent="-228600" eaLnBrk="0" fontAlgn="base" hangingPunct="0">
              <a:spcBef>
                <a:spcPct val="0"/>
              </a:spcBef>
              <a:spcAft>
                <a:spcPct val="0"/>
              </a:spcAft>
              <a:defRPr kumimoji="1" sz="1300">
                <a:solidFill>
                  <a:srgbClr val="292929"/>
                </a:solidFill>
                <a:latin typeface="HY헤드라인M" pitchFamily="18" charset="-120"/>
                <a:ea typeface="HY헤드라인M" pitchFamily="18" charset="-120"/>
              </a:defRPr>
            </a:lvl8pPr>
            <a:lvl9pPr marL="3886200" indent="-228600" eaLnBrk="0" fontAlgn="base" hangingPunct="0">
              <a:spcBef>
                <a:spcPct val="0"/>
              </a:spcBef>
              <a:spcAft>
                <a:spcPct val="0"/>
              </a:spcAft>
              <a:defRPr kumimoji="1" sz="1300">
                <a:solidFill>
                  <a:srgbClr val="292929"/>
                </a:solidFill>
                <a:latin typeface="HY헤드라인M" pitchFamily="18" charset="-120"/>
                <a:ea typeface="HY헤드라인M" pitchFamily="18" charset="-120"/>
              </a:defRPr>
            </a:lvl9pPr>
          </a:lstStyle>
          <a:p>
            <a:pPr algn="ctr" eaLnBrk="1" latinLnBrk="1" hangingPunct="1"/>
            <a:r>
              <a:rPr lang="zh-TW" altLang="en-US" sz="4400" b="1">
                <a:solidFill>
                  <a:schemeClr val="tx1"/>
                </a:solidFill>
                <a:latin typeface="微軟正黑體" panose="020B0604030504040204" pitchFamily="34" charset="-120"/>
                <a:ea typeface="微軟正黑體" panose="020B0604030504040204" pitchFamily="34" charset="-120"/>
              </a:rPr>
              <a:t>一、報名考生設定密碼</a:t>
            </a:r>
          </a:p>
        </p:txBody>
      </p:sp>
      <p:pic>
        <p:nvPicPr>
          <p:cNvPr id="4" name="圖片 3"/>
          <p:cNvPicPr>
            <a:picLocks noChangeAspect="1"/>
          </p:cNvPicPr>
          <p:nvPr/>
        </p:nvPicPr>
        <p:blipFill rotWithShape="1">
          <a:blip r:embed="rId2"/>
          <a:srcRect l="19786" t="23476" r="26872" b="31410"/>
          <a:stretch/>
        </p:blipFill>
        <p:spPr>
          <a:xfrm>
            <a:off x="921522" y="2438400"/>
            <a:ext cx="7612878" cy="3621741"/>
          </a:xfrm>
          <a:prstGeom prst="rect">
            <a:avLst/>
          </a:prstGeom>
        </p:spPr>
      </p:pic>
      <p:grpSp>
        <p:nvGrpSpPr>
          <p:cNvPr id="3" name="群組 2"/>
          <p:cNvGrpSpPr/>
          <p:nvPr/>
        </p:nvGrpSpPr>
        <p:grpSpPr>
          <a:xfrm>
            <a:off x="613366" y="1074082"/>
            <a:ext cx="7917271" cy="5706278"/>
            <a:chOff x="613366" y="1074082"/>
            <a:chExt cx="7917271" cy="5706278"/>
          </a:xfrm>
        </p:grpSpPr>
        <p:sp>
          <p:nvSpPr>
            <p:cNvPr id="5" name="手繪多邊形 4"/>
            <p:cNvSpPr/>
            <p:nvPr/>
          </p:nvSpPr>
          <p:spPr>
            <a:xfrm>
              <a:off x="613366" y="1074082"/>
              <a:ext cx="7917271" cy="1597050"/>
            </a:xfrm>
            <a:custGeom>
              <a:avLst/>
              <a:gdLst>
                <a:gd name="connsiteX0" fmla="*/ 0 w 7917271"/>
                <a:gd name="connsiteY0" fmla="*/ 266180 h 1597050"/>
                <a:gd name="connsiteX1" fmla="*/ 266180 w 7917271"/>
                <a:gd name="connsiteY1" fmla="*/ 0 h 1597050"/>
                <a:gd name="connsiteX2" fmla="*/ 7651091 w 7917271"/>
                <a:gd name="connsiteY2" fmla="*/ 0 h 1597050"/>
                <a:gd name="connsiteX3" fmla="*/ 7917271 w 7917271"/>
                <a:gd name="connsiteY3" fmla="*/ 266180 h 1597050"/>
                <a:gd name="connsiteX4" fmla="*/ 7917271 w 7917271"/>
                <a:gd name="connsiteY4" fmla="*/ 1330870 h 1597050"/>
                <a:gd name="connsiteX5" fmla="*/ 7651091 w 7917271"/>
                <a:gd name="connsiteY5" fmla="*/ 1597050 h 1597050"/>
                <a:gd name="connsiteX6" fmla="*/ 266180 w 7917271"/>
                <a:gd name="connsiteY6" fmla="*/ 1597050 h 1597050"/>
                <a:gd name="connsiteX7" fmla="*/ 0 w 7917271"/>
                <a:gd name="connsiteY7" fmla="*/ 1330870 h 1597050"/>
                <a:gd name="connsiteX8" fmla="*/ 0 w 7917271"/>
                <a:gd name="connsiteY8" fmla="*/ 266180 h 159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17271" h="1597050">
                  <a:moveTo>
                    <a:pt x="0" y="266180"/>
                  </a:moveTo>
                  <a:cubicBezTo>
                    <a:pt x="0" y="119173"/>
                    <a:pt x="119173" y="0"/>
                    <a:pt x="266180" y="0"/>
                  </a:cubicBezTo>
                  <a:lnTo>
                    <a:pt x="7651091" y="0"/>
                  </a:lnTo>
                  <a:cubicBezTo>
                    <a:pt x="7798098" y="0"/>
                    <a:pt x="7917271" y="119173"/>
                    <a:pt x="7917271" y="266180"/>
                  </a:cubicBezTo>
                  <a:lnTo>
                    <a:pt x="7917271" y="1330870"/>
                  </a:lnTo>
                  <a:cubicBezTo>
                    <a:pt x="7917271" y="1477877"/>
                    <a:pt x="7798098" y="1597050"/>
                    <a:pt x="7651091" y="1597050"/>
                  </a:cubicBezTo>
                  <a:lnTo>
                    <a:pt x="266180" y="1597050"/>
                  </a:lnTo>
                  <a:cubicBezTo>
                    <a:pt x="119173" y="1597050"/>
                    <a:pt x="0" y="1477877"/>
                    <a:pt x="0" y="1330870"/>
                  </a:cubicBezTo>
                  <a:lnTo>
                    <a:pt x="0" y="26618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154162" tIns="154162" rIns="154162" bIns="154162" numCol="1" spcCol="1270" anchor="ctr" anchorCtr="0">
              <a:noAutofit/>
            </a:bodyPr>
            <a:lstStyle/>
            <a:p>
              <a:pPr lvl="0" defTabSz="889000">
                <a:lnSpc>
                  <a:spcPct val="90000"/>
                </a:lnSpc>
                <a:spcBef>
                  <a:spcPct val="0"/>
                </a:spcBef>
                <a:spcAft>
                  <a:spcPct val="35000"/>
                </a:spcAft>
              </a:pPr>
              <a:r>
                <a:rPr kumimoji="0" lang="zh-TW" altLang="en-US" sz="2000" kern="1200" dirty="0" smtClean="0">
                  <a:latin typeface="Times New Roman" panose="02020603050405020304" pitchFamily="18" charset="0"/>
                  <a:ea typeface="標楷體" pitchFamily="65" charset="-120"/>
                  <a:cs typeface="Times New Roman" panose="02020603050405020304" pitchFamily="18" charset="0"/>
                </a:rPr>
                <a:t>依簡章規定，</a:t>
              </a:r>
              <a:r>
                <a:rPr kumimoji="0" lang="zh-TW" altLang="zh-TW" sz="2000" kern="1200" dirty="0" smtClean="0">
                  <a:latin typeface="Times New Roman" panose="02020603050405020304" pitchFamily="18" charset="0"/>
                  <a:ea typeface="標楷體" pitchFamily="65" charset="-120"/>
                  <a:cs typeface="Times New Roman" panose="02020603050405020304" pitchFamily="18" charset="0"/>
                </a:rPr>
                <a:t>報名參加本招生之每一考生，皆應至甄選委員會網址</a:t>
              </a:r>
              <a:r>
                <a:rPr kumimoji="0" lang="en-US" altLang="zh-TW" sz="2000" kern="1200" smtClean="0">
                  <a:latin typeface="Times New Roman" panose="02020603050405020304" pitchFamily="18" charset="0"/>
                  <a:ea typeface="標楷體" pitchFamily="65" charset="-120"/>
                  <a:cs typeface="Times New Roman" panose="02020603050405020304" pitchFamily="18" charset="0"/>
                </a:rPr>
                <a:t>(</a:t>
              </a:r>
              <a:r>
                <a:rPr lang="en-US" sz="2000"/>
                <a:t>https://www.cac.edu.tw/apply111/index.php</a:t>
              </a:r>
              <a:r>
                <a:rPr kumimoji="0" lang="en-US" altLang="zh-TW" sz="2000" kern="1200" smtClean="0">
                  <a:latin typeface="Times New Roman" panose="02020603050405020304" pitchFamily="18" charset="0"/>
                  <a:ea typeface="標楷體" pitchFamily="65" charset="-120"/>
                  <a:cs typeface="Times New Roman" panose="02020603050405020304" pitchFamily="18" charset="0"/>
                </a:rPr>
                <a:t>)</a:t>
              </a:r>
              <a:r>
                <a:rPr kumimoji="0" lang="zh-TW" altLang="zh-TW" sz="2000" kern="1200" dirty="0" smtClean="0">
                  <a:latin typeface="Times New Roman" panose="02020603050405020304" pitchFamily="18" charset="0"/>
                  <a:ea typeface="標楷體" pitchFamily="65" charset="-120"/>
                  <a:cs typeface="Times New Roman" panose="02020603050405020304" pitchFamily="18" charset="0"/>
                </a:rPr>
                <a:t>，選擇「個人申請」，進入「個人密碼設定」，點選「設定密碼」選項，</a:t>
              </a:r>
              <a:r>
                <a:rPr kumimoji="0" lang="zh-TW" altLang="zh-TW" sz="2000" kern="1200" dirty="0" smtClean="0">
                  <a:solidFill>
                    <a:srgbClr val="FF0000"/>
                  </a:solidFill>
                  <a:latin typeface="Times New Roman" panose="02020603050405020304" pitchFamily="18" charset="0"/>
                  <a:ea typeface="標楷體" pitchFamily="65" charset="-120"/>
                  <a:cs typeface="Times New Roman" panose="02020603050405020304" pitchFamily="18" charset="0"/>
                </a:rPr>
                <a:t>自行設定個人專屬之密碼</a:t>
              </a:r>
              <a:r>
                <a:rPr kumimoji="0" lang="en-US" altLang="zh-TW" sz="2000" kern="1200" dirty="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en-US" altLang="zh-TW" sz="2000" b="0" i="0" kern="1200" dirty="0" smtClean="0"/>
                <a:t>111.03.08</a:t>
              </a:r>
              <a:r>
                <a:rPr lang="zh-TW" altLang="en-US" sz="2000" b="0" i="0" kern="1200" dirty="0" smtClean="0"/>
                <a:t>早上</a:t>
              </a:r>
              <a:r>
                <a:rPr lang="en-US" altLang="zh-TW" sz="2000" b="0" i="0" kern="1200" dirty="0" smtClean="0"/>
                <a:t>9</a:t>
              </a:r>
              <a:r>
                <a:rPr lang="zh-TW" altLang="en-US" sz="2000" b="0" i="0" kern="1200" dirty="0" smtClean="0"/>
                <a:t>點開始</a:t>
              </a:r>
              <a:r>
                <a:rPr kumimoji="0" lang="en-US" altLang="zh-TW" sz="2000" kern="1200" dirty="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kumimoji="0" lang="zh-TW" altLang="zh-TW" sz="2000" kern="1200" dirty="0" smtClean="0">
                  <a:latin typeface="Times New Roman" panose="02020603050405020304" pitchFamily="18" charset="0"/>
                  <a:ea typeface="標楷體" pitchFamily="65" charset="-120"/>
                  <a:cs typeface="Times New Roman" panose="02020603050405020304" pitchFamily="18" charset="0"/>
                </a:rPr>
                <a:t>。</a:t>
              </a:r>
              <a:endParaRPr kumimoji="0" lang="en-US" altLang="zh-TW" sz="2000" kern="1200" dirty="0">
                <a:latin typeface="Times New Roman" panose="02020603050405020304" pitchFamily="18" charset="0"/>
                <a:ea typeface="標楷體" pitchFamily="65" charset="-120"/>
                <a:cs typeface="Times New Roman" panose="02020603050405020304" pitchFamily="18" charset="0"/>
              </a:endParaRPr>
            </a:p>
          </p:txBody>
        </p:sp>
        <p:sp>
          <p:nvSpPr>
            <p:cNvPr id="6" name="手繪多邊形 5"/>
            <p:cNvSpPr/>
            <p:nvPr/>
          </p:nvSpPr>
          <p:spPr>
            <a:xfrm>
              <a:off x="613366" y="5183310"/>
              <a:ext cx="7917271" cy="1597050"/>
            </a:xfrm>
            <a:custGeom>
              <a:avLst/>
              <a:gdLst>
                <a:gd name="connsiteX0" fmla="*/ 0 w 7917271"/>
                <a:gd name="connsiteY0" fmla="*/ 266180 h 1597050"/>
                <a:gd name="connsiteX1" fmla="*/ 266180 w 7917271"/>
                <a:gd name="connsiteY1" fmla="*/ 0 h 1597050"/>
                <a:gd name="connsiteX2" fmla="*/ 7651091 w 7917271"/>
                <a:gd name="connsiteY2" fmla="*/ 0 h 1597050"/>
                <a:gd name="connsiteX3" fmla="*/ 7917271 w 7917271"/>
                <a:gd name="connsiteY3" fmla="*/ 266180 h 1597050"/>
                <a:gd name="connsiteX4" fmla="*/ 7917271 w 7917271"/>
                <a:gd name="connsiteY4" fmla="*/ 1330870 h 1597050"/>
                <a:gd name="connsiteX5" fmla="*/ 7651091 w 7917271"/>
                <a:gd name="connsiteY5" fmla="*/ 1597050 h 1597050"/>
                <a:gd name="connsiteX6" fmla="*/ 266180 w 7917271"/>
                <a:gd name="connsiteY6" fmla="*/ 1597050 h 1597050"/>
                <a:gd name="connsiteX7" fmla="*/ 0 w 7917271"/>
                <a:gd name="connsiteY7" fmla="*/ 1330870 h 1597050"/>
                <a:gd name="connsiteX8" fmla="*/ 0 w 7917271"/>
                <a:gd name="connsiteY8" fmla="*/ 266180 h 159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17271" h="1597050">
                  <a:moveTo>
                    <a:pt x="0" y="266180"/>
                  </a:moveTo>
                  <a:cubicBezTo>
                    <a:pt x="0" y="119173"/>
                    <a:pt x="119173" y="0"/>
                    <a:pt x="266180" y="0"/>
                  </a:cubicBezTo>
                  <a:lnTo>
                    <a:pt x="7651091" y="0"/>
                  </a:lnTo>
                  <a:cubicBezTo>
                    <a:pt x="7798098" y="0"/>
                    <a:pt x="7917271" y="119173"/>
                    <a:pt x="7917271" y="266180"/>
                  </a:cubicBezTo>
                  <a:lnTo>
                    <a:pt x="7917271" y="1330870"/>
                  </a:lnTo>
                  <a:cubicBezTo>
                    <a:pt x="7917271" y="1477877"/>
                    <a:pt x="7798098" y="1597050"/>
                    <a:pt x="7651091" y="1597050"/>
                  </a:cubicBezTo>
                  <a:lnTo>
                    <a:pt x="266180" y="1597050"/>
                  </a:lnTo>
                  <a:cubicBezTo>
                    <a:pt x="119173" y="1597050"/>
                    <a:pt x="0" y="1477877"/>
                    <a:pt x="0" y="1330870"/>
                  </a:cubicBezTo>
                  <a:lnTo>
                    <a:pt x="0" y="266180"/>
                  </a:lnTo>
                  <a:close/>
                </a:path>
              </a:pathLst>
            </a:custGeom>
            <a:solidFill>
              <a:srgbClr val="FFC000"/>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154162" tIns="154162" rIns="154162" bIns="154162" numCol="1" spcCol="1270" anchor="ctr" anchorCtr="0">
              <a:noAutofit/>
            </a:bodyPr>
            <a:lstStyle/>
            <a:p>
              <a:pPr lvl="0"/>
              <a:r>
                <a:rPr lang="zh-TW" altLang="en-US" sz="2000" dirty="0">
                  <a:latin typeface="標楷體" pitchFamily="65" charset="-120"/>
                  <a:ea typeface="標楷體" pitchFamily="65" charset="-120"/>
                  <a:cs typeface="Times New Roman" pitchFamily="18" charset="0"/>
                </a:rPr>
                <a:t>考生</a:t>
              </a:r>
              <a:r>
                <a:rPr lang="zh-TW" altLang="zh-TW" sz="2000" dirty="0">
                  <a:latin typeface="標楷體" pitchFamily="65" charset="-120"/>
                  <a:ea typeface="標楷體" pitchFamily="65" charset="-120"/>
                  <a:cs typeface="Times New Roman" pitchFamily="18" charset="0"/>
                </a:rPr>
                <a:t>自行設定個人專屬之密碼後，方可登錄</a:t>
              </a:r>
              <a:r>
                <a:rPr lang="zh-TW" altLang="en-US" sz="2000" dirty="0">
                  <a:latin typeface="標楷體" pitchFamily="65" charset="-120"/>
                  <a:ea typeface="標楷體" pitchFamily="65" charset="-120"/>
                  <a:cs typeface="Times New Roman" pitchFamily="18" charset="0"/>
                </a:rPr>
                <a:t>集體報名考生報名狀態查詢</a:t>
              </a:r>
              <a:r>
                <a:rPr lang="zh-TW" altLang="en-US" sz="2000" dirty="0" smtClean="0">
                  <a:latin typeface="標楷體" pitchFamily="65" charset="-120"/>
                  <a:ea typeface="標楷體" pitchFamily="65" charset="-120"/>
                  <a:cs typeface="Times New Roman" pitchFamily="18" charset="0"/>
                </a:rPr>
                <a:t>、查詢第</a:t>
              </a:r>
              <a:r>
                <a:rPr lang="en-US" altLang="zh-TW" sz="2000" dirty="0" smtClean="0">
                  <a:latin typeface="標楷體" pitchFamily="65" charset="-120"/>
                  <a:ea typeface="標楷體" pitchFamily="65" charset="-120"/>
                  <a:cs typeface="Times New Roman" pitchFamily="18" charset="0"/>
                </a:rPr>
                <a:t>6</a:t>
              </a:r>
              <a:r>
                <a:rPr lang="zh-TW" altLang="en-US" sz="2000" dirty="0" smtClean="0">
                  <a:latin typeface="標楷體" pitchFamily="65" charset="-120"/>
                  <a:ea typeface="標楷體" pitchFamily="65" charset="-120"/>
                  <a:cs typeface="Times New Roman" pitchFamily="18" charset="0"/>
                </a:rPr>
                <a:t>學期修課紀錄、</a:t>
              </a:r>
              <a:r>
                <a:rPr lang="zh-TW" altLang="zh-TW" sz="2000" dirty="0">
                  <a:latin typeface="標楷體" pitchFamily="65" charset="-120"/>
                  <a:ea typeface="標楷體" pitchFamily="65" charset="-120"/>
                  <a:cs typeface="Times New Roman" pitchFamily="18" charset="0"/>
                </a:rPr>
                <a:t>篩選</a:t>
              </a:r>
              <a:r>
                <a:rPr lang="en-US" altLang="zh-TW" sz="2000" dirty="0">
                  <a:latin typeface="標楷體" pitchFamily="65" charset="-120"/>
                  <a:ea typeface="標楷體" pitchFamily="65" charset="-120"/>
                  <a:cs typeface="Times New Roman" pitchFamily="18" charset="0"/>
                </a:rPr>
                <a:t>(</a:t>
              </a:r>
              <a:r>
                <a:rPr lang="zh-TW" altLang="zh-TW" sz="2000" dirty="0">
                  <a:latin typeface="標楷體" pitchFamily="65" charset="-120"/>
                  <a:ea typeface="標楷體" pitchFamily="65" charset="-120"/>
                  <a:cs typeface="Times New Roman" pitchFamily="18" charset="0"/>
                </a:rPr>
                <a:t>分發</a:t>
              </a:r>
              <a:r>
                <a:rPr lang="en-US" altLang="zh-TW" sz="2000" dirty="0">
                  <a:latin typeface="標楷體" pitchFamily="65" charset="-120"/>
                  <a:ea typeface="標楷體" pitchFamily="65" charset="-120"/>
                  <a:cs typeface="Times New Roman" pitchFamily="18" charset="0"/>
                </a:rPr>
                <a:t>)</a:t>
              </a:r>
              <a:r>
                <a:rPr lang="zh-TW" altLang="zh-TW" sz="2000" dirty="0">
                  <a:latin typeface="標楷體" pitchFamily="65" charset="-120"/>
                  <a:ea typeface="標楷體" pitchFamily="65" charset="-120"/>
                  <a:cs typeface="Times New Roman" pitchFamily="18" charset="0"/>
                </a:rPr>
                <a:t>結果查詢、審查資料上傳、就讀志願序登記</a:t>
              </a:r>
              <a:r>
                <a:rPr lang="zh-TW" altLang="en-US" sz="2000" dirty="0">
                  <a:latin typeface="標楷體" pitchFamily="65" charset="-120"/>
                  <a:ea typeface="標楷體" pitchFamily="65" charset="-120"/>
                  <a:cs typeface="Times New Roman" pitchFamily="18" charset="0"/>
                </a:rPr>
                <a:t>、</a:t>
              </a:r>
              <a:r>
                <a:rPr lang="zh-TW" altLang="en-US" sz="2000" dirty="0">
                  <a:solidFill>
                    <a:srgbClr val="FF0000"/>
                  </a:solidFill>
                  <a:latin typeface="標楷體" pitchFamily="65" charset="-120"/>
                  <a:ea typeface="標楷體" pitchFamily="65" charset="-120"/>
                  <a:cs typeface="Times New Roman" pitchFamily="18" charset="0"/>
                  <a:sym typeface="FZHei-B01S" panose="02010601030101010101" pitchFamily="2" charset="-122"/>
                </a:rPr>
                <a:t>網路聲明放棄入學資格</a:t>
              </a:r>
              <a:r>
                <a:rPr lang="zh-TW" altLang="zh-TW" sz="2000" dirty="0">
                  <a:latin typeface="標楷體" pitchFamily="65" charset="-120"/>
                  <a:ea typeface="標楷體" pitchFamily="65" charset="-120"/>
                  <a:cs typeface="Times New Roman" pitchFamily="18" charset="0"/>
                </a:rPr>
                <a:t>等系統</a:t>
              </a:r>
              <a:r>
                <a:rPr lang="zh-TW" altLang="en-US" sz="2000" dirty="0">
                  <a:latin typeface="標楷體" pitchFamily="65" charset="-120"/>
                  <a:ea typeface="標楷體" pitchFamily="65" charset="-120"/>
                  <a:cs typeface="Times New Roman" pitchFamily="18" charset="0"/>
                </a:rPr>
                <a:t>。</a:t>
              </a:r>
              <a:endParaRPr lang="en-US" altLang="zh-TW" sz="2000" dirty="0">
                <a:latin typeface="標楷體" pitchFamily="65" charset="-120"/>
                <a:ea typeface="標楷體" pitchFamily="65" charset="-120"/>
                <a:cs typeface="Times New Roman" pitchFamily="18" charset="0"/>
              </a:endParaRPr>
            </a:p>
          </p:txBody>
        </p:sp>
      </p:grpSp>
      <p:sp>
        <p:nvSpPr>
          <p:cNvPr id="2" name="橢圓 1"/>
          <p:cNvSpPr/>
          <p:nvPr/>
        </p:nvSpPr>
        <p:spPr>
          <a:xfrm>
            <a:off x="824806" y="3665007"/>
            <a:ext cx="1576387" cy="928687"/>
          </a:xfrm>
          <a:prstGeom prst="ellipse">
            <a:avLst/>
          </a:prstGeom>
          <a:noFill/>
          <a:ln w="76200">
            <a:solidFill>
              <a:srgbClr val="FFFF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zh-TW" altLang="en-US"/>
          </a:p>
        </p:txBody>
      </p:sp>
    </p:spTree>
    <p:extLst>
      <p:ext uri="{BB962C8B-B14F-4D97-AF65-F5344CB8AC3E}">
        <p14:creationId xmlns:p14="http://schemas.microsoft.com/office/powerpoint/2010/main" val="2803865491"/>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投影片編號版面配置區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300">
                <a:solidFill>
                  <a:srgbClr val="292929"/>
                </a:solidFill>
                <a:latin typeface="HY헤드라인M" pitchFamily="18" charset="-120"/>
                <a:ea typeface="HY헤드라인M" pitchFamily="18" charset="-120"/>
              </a:defRPr>
            </a:lvl1pPr>
            <a:lvl2pPr marL="742950" indent="-285750">
              <a:defRPr kumimoji="1" sz="1300">
                <a:solidFill>
                  <a:srgbClr val="292929"/>
                </a:solidFill>
                <a:latin typeface="HY헤드라인M" pitchFamily="18" charset="-120"/>
                <a:ea typeface="HY헤드라인M" pitchFamily="18" charset="-120"/>
              </a:defRPr>
            </a:lvl2pPr>
            <a:lvl3pPr marL="1143000" indent="-228600">
              <a:defRPr kumimoji="1" sz="1300">
                <a:solidFill>
                  <a:srgbClr val="292929"/>
                </a:solidFill>
                <a:latin typeface="HY헤드라인M" pitchFamily="18" charset="-120"/>
                <a:ea typeface="HY헤드라인M" pitchFamily="18" charset="-120"/>
              </a:defRPr>
            </a:lvl3pPr>
            <a:lvl4pPr marL="1600200" indent="-228600">
              <a:defRPr kumimoji="1" sz="1300">
                <a:solidFill>
                  <a:srgbClr val="292929"/>
                </a:solidFill>
                <a:latin typeface="HY헤드라인M" pitchFamily="18" charset="-120"/>
                <a:ea typeface="HY헤드라인M" pitchFamily="18" charset="-120"/>
              </a:defRPr>
            </a:lvl4pPr>
            <a:lvl5pPr marL="2057400" indent="-228600">
              <a:defRPr kumimoji="1" sz="1300">
                <a:solidFill>
                  <a:srgbClr val="292929"/>
                </a:solidFill>
                <a:latin typeface="HY헤드라인M" pitchFamily="18" charset="-120"/>
                <a:ea typeface="HY헤드라인M" pitchFamily="18" charset="-120"/>
              </a:defRPr>
            </a:lvl5pPr>
            <a:lvl6pPr marL="2514600" indent="-228600" eaLnBrk="0" fontAlgn="base" hangingPunct="0">
              <a:spcBef>
                <a:spcPct val="0"/>
              </a:spcBef>
              <a:spcAft>
                <a:spcPct val="0"/>
              </a:spcAft>
              <a:defRPr kumimoji="1" sz="1300">
                <a:solidFill>
                  <a:srgbClr val="292929"/>
                </a:solidFill>
                <a:latin typeface="HY헤드라인M" pitchFamily="18" charset="-120"/>
                <a:ea typeface="HY헤드라인M" pitchFamily="18" charset="-120"/>
              </a:defRPr>
            </a:lvl6pPr>
            <a:lvl7pPr marL="2971800" indent="-228600" eaLnBrk="0" fontAlgn="base" hangingPunct="0">
              <a:spcBef>
                <a:spcPct val="0"/>
              </a:spcBef>
              <a:spcAft>
                <a:spcPct val="0"/>
              </a:spcAft>
              <a:defRPr kumimoji="1" sz="1300">
                <a:solidFill>
                  <a:srgbClr val="292929"/>
                </a:solidFill>
                <a:latin typeface="HY헤드라인M" pitchFamily="18" charset="-120"/>
                <a:ea typeface="HY헤드라인M" pitchFamily="18" charset="-120"/>
              </a:defRPr>
            </a:lvl7pPr>
            <a:lvl8pPr marL="3429000" indent="-228600" eaLnBrk="0" fontAlgn="base" hangingPunct="0">
              <a:spcBef>
                <a:spcPct val="0"/>
              </a:spcBef>
              <a:spcAft>
                <a:spcPct val="0"/>
              </a:spcAft>
              <a:defRPr kumimoji="1" sz="1300">
                <a:solidFill>
                  <a:srgbClr val="292929"/>
                </a:solidFill>
                <a:latin typeface="HY헤드라인M" pitchFamily="18" charset="-120"/>
                <a:ea typeface="HY헤드라인M" pitchFamily="18" charset="-120"/>
              </a:defRPr>
            </a:lvl8pPr>
            <a:lvl9pPr marL="3886200" indent="-228600" eaLnBrk="0" fontAlgn="base" hangingPunct="0">
              <a:spcBef>
                <a:spcPct val="0"/>
              </a:spcBef>
              <a:spcAft>
                <a:spcPct val="0"/>
              </a:spcAft>
              <a:defRPr kumimoji="1" sz="1300">
                <a:solidFill>
                  <a:srgbClr val="292929"/>
                </a:solidFill>
                <a:latin typeface="HY헤드라인M" pitchFamily="18" charset="-120"/>
                <a:ea typeface="HY헤드라인M" pitchFamily="18" charset="-120"/>
              </a:defRPr>
            </a:lvl9pPr>
          </a:lstStyle>
          <a:p>
            <a:fld id="{ABED3F4C-3D3B-4F75-AD2F-6B4CFDDDE914}" type="slidenum">
              <a:rPr lang="en-US" altLang="ko-KR" sz="1200">
                <a:solidFill>
                  <a:schemeClr val="tx1"/>
                </a:solidFill>
                <a:latin typeface="Times New Roman" panose="02020603050405020304" pitchFamily="18" charset="0"/>
                <a:ea typeface="HY견고딕" pitchFamily="18" charset="-120"/>
                <a:cs typeface="Arial" panose="020B0604020202020204" pitchFamily="34" charset="0"/>
              </a:rPr>
              <a:pPr/>
              <a:t>5</a:t>
            </a:fld>
            <a:endParaRPr lang="en-US" altLang="ko-KR" sz="1200">
              <a:solidFill>
                <a:schemeClr val="tx1"/>
              </a:solidFill>
              <a:latin typeface="Times New Roman" panose="02020603050405020304" pitchFamily="18" charset="0"/>
              <a:ea typeface="HY견고딕" pitchFamily="18" charset="-120"/>
              <a:cs typeface="Arial" panose="020B0604020202020204" pitchFamily="34" charset="0"/>
            </a:endParaRPr>
          </a:p>
        </p:txBody>
      </p:sp>
      <p:sp>
        <p:nvSpPr>
          <p:cNvPr id="14339" name="Rectangle 50"/>
          <p:cNvSpPr>
            <a:spLocks noGrp="1" noChangeArrowheads="1"/>
          </p:cNvSpPr>
          <p:nvPr>
            <p:ph type="title" idx="4294967295"/>
          </p:nvPr>
        </p:nvSpPr>
        <p:spPr>
          <a:xfrm>
            <a:off x="0" y="188913"/>
            <a:ext cx="8315325" cy="646112"/>
          </a:xfrm>
        </p:spPr>
        <p:txBody>
          <a:bodyPr/>
          <a:lstStyle/>
          <a:p>
            <a:pPr eaLnBrk="1" hangingPunct="1"/>
            <a:r>
              <a:rPr lang="zh-TW" altLang="en-US" sz="3600" b="1"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二、報名繳費注意事項</a:t>
            </a:r>
            <a:endParaRPr lang="ko-KR" altLang="en-US" sz="3600" b="1"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14340" name="群組 1"/>
          <p:cNvGrpSpPr>
            <a:grpSpLocks/>
          </p:cNvGrpSpPr>
          <p:nvPr/>
        </p:nvGrpSpPr>
        <p:grpSpPr bwMode="auto">
          <a:xfrm>
            <a:off x="431800" y="931863"/>
            <a:ext cx="8280400" cy="5795962"/>
            <a:chOff x="838200" y="1066800"/>
            <a:chExt cx="7464425" cy="5378450"/>
          </a:xfrm>
        </p:grpSpPr>
        <p:sp>
          <p:nvSpPr>
            <p:cNvPr id="14342" name="Rectangle 43"/>
            <p:cNvSpPr>
              <a:spLocks noChangeArrowheads="1"/>
            </p:cNvSpPr>
            <p:nvPr/>
          </p:nvSpPr>
          <p:spPr bwMode="auto">
            <a:xfrm>
              <a:off x="838200" y="1419225"/>
              <a:ext cx="7464425" cy="5026025"/>
            </a:xfrm>
            <a:prstGeom prst="rect">
              <a:avLst/>
            </a:prstGeom>
            <a:gradFill rotWithShape="1">
              <a:gsLst>
                <a:gs pos="0">
                  <a:srgbClr val="C7D6DF">
                    <a:alpha val="39000"/>
                  </a:srgbClr>
                </a:gs>
                <a:gs pos="100000">
                  <a:srgbClr val="FFFFFF">
                    <a:alpha val="37999"/>
                  </a:srgbClr>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300">
                  <a:solidFill>
                    <a:srgbClr val="292929"/>
                  </a:solidFill>
                  <a:latin typeface="HY헤드라인M" pitchFamily="18" charset="-120"/>
                  <a:ea typeface="HY헤드라인M" pitchFamily="18" charset="-120"/>
                </a:defRPr>
              </a:lvl1pPr>
              <a:lvl2pPr marL="742950" indent="-285750">
                <a:defRPr kumimoji="1" sz="1300">
                  <a:solidFill>
                    <a:srgbClr val="292929"/>
                  </a:solidFill>
                  <a:latin typeface="HY헤드라인M" pitchFamily="18" charset="-120"/>
                  <a:ea typeface="HY헤드라인M" pitchFamily="18" charset="-120"/>
                </a:defRPr>
              </a:lvl2pPr>
              <a:lvl3pPr marL="1143000" indent="-228600">
                <a:defRPr kumimoji="1" sz="1300">
                  <a:solidFill>
                    <a:srgbClr val="292929"/>
                  </a:solidFill>
                  <a:latin typeface="HY헤드라인M" pitchFamily="18" charset="-120"/>
                  <a:ea typeface="HY헤드라인M" pitchFamily="18" charset="-120"/>
                </a:defRPr>
              </a:lvl3pPr>
              <a:lvl4pPr marL="1600200" indent="-228600">
                <a:defRPr kumimoji="1" sz="1300">
                  <a:solidFill>
                    <a:srgbClr val="292929"/>
                  </a:solidFill>
                  <a:latin typeface="HY헤드라인M" pitchFamily="18" charset="-120"/>
                  <a:ea typeface="HY헤드라인M" pitchFamily="18" charset="-120"/>
                </a:defRPr>
              </a:lvl4pPr>
              <a:lvl5pPr marL="2057400" indent="-228600">
                <a:defRPr kumimoji="1" sz="1300">
                  <a:solidFill>
                    <a:srgbClr val="292929"/>
                  </a:solidFill>
                  <a:latin typeface="HY헤드라인M" pitchFamily="18" charset="-120"/>
                  <a:ea typeface="HY헤드라인M" pitchFamily="18" charset="-120"/>
                </a:defRPr>
              </a:lvl5pPr>
              <a:lvl6pPr marL="2514600" indent="-228600" eaLnBrk="0" fontAlgn="base" hangingPunct="0">
                <a:spcBef>
                  <a:spcPct val="0"/>
                </a:spcBef>
                <a:spcAft>
                  <a:spcPct val="0"/>
                </a:spcAft>
                <a:defRPr kumimoji="1" sz="1300">
                  <a:solidFill>
                    <a:srgbClr val="292929"/>
                  </a:solidFill>
                  <a:latin typeface="HY헤드라인M" pitchFamily="18" charset="-120"/>
                  <a:ea typeface="HY헤드라인M" pitchFamily="18" charset="-120"/>
                </a:defRPr>
              </a:lvl6pPr>
              <a:lvl7pPr marL="2971800" indent="-228600" eaLnBrk="0" fontAlgn="base" hangingPunct="0">
                <a:spcBef>
                  <a:spcPct val="0"/>
                </a:spcBef>
                <a:spcAft>
                  <a:spcPct val="0"/>
                </a:spcAft>
                <a:defRPr kumimoji="1" sz="1300">
                  <a:solidFill>
                    <a:srgbClr val="292929"/>
                  </a:solidFill>
                  <a:latin typeface="HY헤드라인M" pitchFamily="18" charset="-120"/>
                  <a:ea typeface="HY헤드라인M" pitchFamily="18" charset="-120"/>
                </a:defRPr>
              </a:lvl7pPr>
              <a:lvl8pPr marL="3429000" indent="-228600" eaLnBrk="0" fontAlgn="base" hangingPunct="0">
                <a:spcBef>
                  <a:spcPct val="0"/>
                </a:spcBef>
                <a:spcAft>
                  <a:spcPct val="0"/>
                </a:spcAft>
                <a:defRPr kumimoji="1" sz="1300">
                  <a:solidFill>
                    <a:srgbClr val="292929"/>
                  </a:solidFill>
                  <a:latin typeface="HY헤드라인M" pitchFamily="18" charset="-120"/>
                  <a:ea typeface="HY헤드라인M" pitchFamily="18" charset="-120"/>
                </a:defRPr>
              </a:lvl8pPr>
              <a:lvl9pPr marL="3886200" indent="-228600" eaLnBrk="0" fontAlgn="base" hangingPunct="0">
                <a:spcBef>
                  <a:spcPct val="0"/>
                </a:spcBef>
                <a:spcAft>
                  <a:spcPct val="0"/>
                </a:spcAft>
                <a:defRPr kumimoji="1" sz="1300">
                  <a:solidFill>
                    <a:srgbClr val="292929"/>
                  </a:solidFill>
                  <a:latin typeface="HY헤드라인M" pitchFamily="18" charset="-120"/>
                  <a:ea typeface="HY헤드라인M" pitchFamily="18" charset="-120"/>
                </a:defRPr>
              </a:lvl9pPr>
            </a:lstStyle>
            <a:p>
              <a:pPr eaLnBrk="1" latinLnBrk="1" hangingPunct="1">
                <a:lnSpc>
                  <a:spcPct val="110000"/>
                </a:lnSpc>
                <a:buClr>
                  <a:srgbClr val="0058DA"/>
                </a:buClr>
              </a:pPr>
              <a:endParaRPr lang="ko-KR" altLang="en-US" sz="1800" b="1">
                <a:solidFill>
                  <a:schemeClr val="tx1"/>
                </a:solidFill>
                <a:latin typeface="微軟正黑體" panose="020B0604030504040204" pitchFamily="34" charset="-120"/>
                <a:ea typeface="HY견고딕" pitchFamily="18" charset="-120"/>
                <a:cs typeface="Arial" panose="020B0604020202020204" pitchFamily="34" charset="0"/>
              </a:endParaRPr>
            </a:p>
          </p:txBody>
        </p:sp>
        <p:sp>
          <p:nvSpPr>
            <p:cNvPr id="14343" name="Line 48"/>
            <p:cNvSpPr>
              <a:spLocks noChangeShapeType="1"/>
            </p:cNvSpPr>
            <p:nvPr/>
          </p:nvSpPr>
          <p:spPr bwMode="auto">
            <a:xfrm>
              <a:off x="847725" y="6400800"/>
              <a:ext cx="7454900" cy="0"/>
            </a:xfrm>
            <a:prstGeom prst="line">
              <a:avLst/>
            </a:prstGeom>
            <a:noFill/>
            <a:ln w="19050">
              <a:solidFill>
                <a:srgbClr val="447529"/>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 name="직사각형 13"/>
            <p:cNvSpPr/>
            <p:nvPr/>
          </p:nvSpPr>
          <p:spPr bwMode="auto">
            <a:xfrm>
              <a:off x="838200" y="1066800"/>
              <a:ext cx="7458701" cy="334403"/>
            </a:xfrm>
            <a:prstGeom prst="rect">
              <a:avLst/>
            </a:prstGeom>
            <a:gradFill>
              <a:gsLst>
                <a:gs pos="0">
                  <a:srgbClr val="92BC3E"/>
                </a:gs>
                <a:gs pos="50000">
                  <a:srgbClr val="3C6C03"/>
                </a:gs>
                <a:gs pos="51000">
                  <a:srgbClr val="305C00"/>
                </a:gs>
              </a:gsLst>
              <a:lin ang="53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latinLnBrk="1" hangingPunct="1">
                <a:lnSpc>
                  <a:spcPct val="110000"/>
                </a:lnSpc>
                <a:spcBef>
                  <a:spcPct val="50000"/>
                </a:spcBef>
                <a:buClr>
                  <a:srgbClr val="0058DA"/>
                </a:buClr>
                <a:buFont typeface="Wingdings" panose="05000000000000000000" pitchFamily="2" charset="2"/>
                <a:buChar char="§"/>
                <a:defRPr/>
              </a:pPr>
              <a:endParaRPr lang="ko-KR" altLang="en-US" sz="1800" dirty="0">
                <a:latin typeface="微軟正黑體" pitchFamily="34" charset="-120"/>
                <a:ea typeface="HY견고딕" pitchFamily="18" charset="-127"/>
              </a:endParaRPr>
            </a:p>
          </p:txBody>
        </p:sp>
      </p:grpSp>
      <p:sp>
        <p:nvSpPr>
          <p:cNvPr id="9" name="文字方塊 6"/>
          <p:cNvSpPr txBox="1">
            <a:spLocks noChangeArrowheads="1"/>
          </p:cNvSpPr>
          <p:nvPr/>
        </p:nvSpPr>
        <p:spPr bwMode="auto">
          <a:xfrm>
            <a:off x="504825" y="1377950"/>
            <a:ext cx="8027988" cy="4832733"/>
          </a:xfrm>
          <a:prstGeom prst="rect">
            <a:avLst/>
          </a:prstGeom>
          <a:noFill/>
          <a:ln w="28575">
            <a:noFill/>
            <a:miter lim="800000"/>
            <a:headEnd/>
            <a:tailEnd/>
          </a:ln>
        </p:spPr>
        <p:txBody>
          <a:bodyPr>
            <a:spAutoFit/>
          </a:bodyPr>
          <a:lstStyle/>
          <a:p>
            <a:pPr marL="446088" indent="-446088" eaLnBrk="1" fontAlgn="auto" latinLnBrk="1" hangingPunct="1">
              <a:lnSpc>
                <a:spcPct val="110000"/>
              </a:lnSpc>
              <a:spcBef>
                <a:spcPts val="600"/>
              </a:spcBef>
              <a:spcAft>
                <a:spcPts val="0"/>
              </a:spcAft>
              <a:buClr>
                <a:srgbClr val="0058DA"/>
              </a:buClr>
              <a:buFont typeface="Wingdings" panose="05000000000000000000" pitchFamily="2" charset="2"/>
              <a:buChar char="n"/>
              <a:defRPr/>
            </a:pPr>
            <a:r>
              <a:rPr kumimoji="0" lang="zh-TW" altLang="en-US" sz="2400" b="1" dirty="0">
                <a:solidFill>
                  <a:srgbClr val="2C2C2C"/>
                </a:solidFill>
                <a:latin typeface="微軟正黑體" panose="020B0604030504040204" pitchFamily="34" charset="-120"/>
                <a:ea typeface="微軟正黑體" panose="020B0604030504040204" pitchFamily="34" charset="-120"/>
                <a:cs typeface="Times New Roman" panose="02020603050405020304" pitchFamily="18" charset="0"/>
              </a:rPr>
              <a:t>報名費</a:t>
            </a:r>
            <a:endParaRPr kumimoji="0" lang="en-US" altLang="zh-TW" sz="2400" b="1" dirty="0">
              <a:solidFill>
                <a:srgbClr val="2C2C2C"/>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742950" lvl="1" indent="-285750" eaLnBrk="1" fontAlgn="auto" latinLnBrk="1" hangingPunct="1">
              <a:lnSpc>
                <a:spcPct val="110000"/>
              </a:lnSpc>
              <a:spcBef>
                <a:spcPts val="600"/>
              </a:spcBef>
              <a:spcAft>
                <a:spcPts val="0"/>
              </a:spcAft>
              <a:buClr>
                <a:srgbClr val="0058DA"/>
              </a:buClr>
              <a:buFont typeface="Arial" panose="020B0604020202020204" pitchFamily="34" charset="0"/>
              <a:buChar char="•"/>
              <a:defRPr/>
            </a:pPr>
            <a:r>
              <a:rPr kumimoji="0"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每申請一校系</a:t>
            </a:r>
            <a:r>
              <a:rPr kumimoji="0" lang="en-US" altLang="zh-TW" sz="18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100</a:t>
            </a:r>
            <a:r>
              <a:rPr kumimoji="0" lang="zh-TW" altLang="en-US" sz="18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元</a:t>
            </a:r>
            <a:r>
              <a:rPr kumimoji="0"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以</a:t>
            </a:r>
            <a:r>
              <a:rPr kumimoji="0" lang="en-US" altLang="zh-TW" sz="18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6</a:t>
            </a:r>
            <a:r>
              <a:rPr kumimoji="0" lang="zh-TW" altLang="en-US" sz="18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校系</a:t>
            </a:r>
            <a:r>
              <a:rPr kumimoji="0"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為限</a:t>
            </a:r>
            <a:r>
              <a:rPr kumimoji="0"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a:t>
            </a:r>
          </a:p>
          <a:p>
            <a:pPr marL="742950" lvl="1" indent="-285750" eaLnBrk="1" fontAlgn="auto" latinLnBrk="1" hangingPunct="1">
              <a:lnSpc>
                <a:spcPts val="1800"/>
              </a:lnSpc>
              <a:spcBef>
                <a:spcPts val="600"/>
              </a:spcBef>
              <a:spcAft>
                <a:spcPts val="0"/>
              </a:spcAft>
              <a:buClr>
                <a:srgbClr val="0058DA"/>
              </a:buClr>
              <a:buFont typeface="Arial" panose="020B0604020202020204" pitchFamily="34" charset="0"/>
              <a:buChar char="•"/>
              <a:defRPr/>
            </a:pPr>
            <a:r>
              <a:rPr kumimoji="0" lang="zh-TW" altLang="zh-TW" sz="1800" spc="-150" dirty="0">
                <a:latin typeface="微軟正黑體" panose="020B0604030504040204" pitchFamily="34" charset="-120"/>
                <a:ea typeface="微軟正黑體" panose="020B0604030504040204" pitchFamily="34" charset="-120"/>
                <a:cs typeface="Times New Roman" panose="02020603050405020304" pitchFamily="18" charset="0"/>
              </a:rPr>
              <a:t>低收入戶考生：全免優待</a:t>
            </a:r>
            <a:r>
              <a:rPr kumimoji="0" lang="zh-TW" altLang="en-US" sz="1800" spc="-150" dirty="0">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zh-TW" sz="1800" spc="-150" dirty="0">
                <a:latin typeface="微軟正黑體" panose="020B0604030504040204" pitchFamily="34" charset="-120"/>
                <a:ea typeface="微軟正黑體" panose="020B0604030504040204" pitchFamily="34" charset="-120"/>
                <a:cs typeface="Times New Roman" panose="02020603050405020304" pitchFamily="18" charset="0"/>
              </a:rPr>
              <a:t>中低收入戶考生：</a:t>
            </a:r>
            <a:r>
              <a:rPr kumimoji="0" lang="zh-TW" altLang="en-US" sz="1800" spc="-150" dirty="0">
                <a:latin typeface="微軟正黑體" panose="020B0604030504040204" pitchFamily="34" charset="-120"/>
                <a:ea typeface="微軟正黑體" panose="020B0604030504040204" pitchFamily="34" charset="-120"/>
                <a:cs typeface="Times New Roman" panose="02020603050405020304" pitchFamily="18" charset="0"/>
              </a:rPr>
              <a:t>每申請一校系</a:t>
            </a:r>
            <a:r>
              <a:rPr kumimoji="0" lang="zh-TW" altLang="zh-TW" sz="1800" spc="-150" dirty="0">
                <a:latin typeface="微軟正黑體" panose="020B0604030504040204" pitchFamily="34" charset="-120"/>
                <a:ea typeface="微軟正黑體" panose="020B0604030504040204" pitchFamily="34" charset="-120"/>
                <a:cs typeface="Times New Roman" panose="02020603050405020304" pitchFamily="18" charset="0"/>
              </a:rPr>
              <a:t>新臺幣</a:t>
            </a:r>
            <a:r>
              <a:rPr kumimoji="0" lang="en-US" altLang="zh-TW" sz="1800" spc="-150" dirty="0">
                <a:latin typeface="微軟正黑體" panose="020B0604030504040204" pitchFamily="34" charset="-120"/>
                <a:ea typeface="微軟正黑體" panose="020B0604030504040204" pitchFamily="34" charset="-120"/>
                <a:cs typeface="Times New Roman" panose="02020603050405020304" pitchFamily="18" charset="0"/>
              </a:rPr>
              <a:t>40</a:t>
            </a:r>
            <a:r>
              <a:rPr kumimoji="0" lang="zh-TW" altLang="zh-TW" sz="1800" spc="-150" dirty="0">
                <a:latin typeface="微軟正黑體" panose="020B0604030504040204" pitchFamily="34" charset="-120"/>
                <a:ea typeface="微軟正黑體" panose="020B0604030504040204" pitchFamily="34" charset="-120"/>
                <a:cs typeface="Times New Roman" panose="02020603050405020304" pitchFamily="18" charset="0"/>
              </a:rPr>
              <a:t>元整</a:t>
            </a:r>
            <a:r>
              <a:rPr kumimoji="0" lang="en-US" altLang="zh-TW" sz="1600" dirty="0">
                <a:solidFill>
                  <a:srgbClr val="0C04AC"/>
                </a:solidFill>
                <a:latin typeface="微軟正黑體" panose="020B0604030504040204" pitchFamily="34" charset="-120"/>
                <a:ea typeface="微軟正黑體" panose="020B0604030504040204" pitchFamily="34" charset="-120"/>
                <a:cs typeface="Times New Roman" panose="02020603050405020304" pitchFamily="18" charset="0"/>
              </a:rPr>
              <a:t/>
            </a:r>
            <a:br>
              <a:rPr kumimoji="0" lang="en-US" altLang="zh-TW" sz="1600" dirty="0">
                <a:solidFill>
                  <a:srgbClr val="0C04AC"/>
                </a:solidFill>
                <a:latin typeface="微軟正黑體" panose="020B0604030504040204" pitchFamily="34" charset="-120"/>
                <a:ea typeface="微軟正黑體" panose="020B0604030504040204" pitchFamily="34" charset="-120"/>
                <a:cs typeface="Times New Roman" panose="02020603050405020304" pitchFamily="18" charset="0"/>
              </a:rPr>
            </a:br>
            <a:endParaRPr kumimoji="0" lang="en-US" altLang="zh-TW" sz="800" dirty="0">
              <a:solidFill>
                <a:srgbClr val="2C2C2C"/>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446088" indent="-446088" eaLnBrk="1" fontAlgn="auto" latinLnBrk="1" hangingPunct="1">
              <a:lnSpc>
                <a:spcPts val="3000"/>
              </a:lnSpc>
              <a:spcBef>
                <a:spcPts val="600"/>
              </a:spcBef>
              <a:spcAft>
                <a:spcPts val="0"/>
              </a:spcAft>
              <a:buClr>
                <a:srgbClr val="0058DA"/>
              </a:buClr>
              <a:buFont typeface="Wingdings" panose="05000000000000000000" pitchFamily="2" charset="2"/>
              <a:buChar char="n"/>
              <a:defRPr/>
            </a:pPr>
            <a:r>
              <a:rPr kumimoji="0" lang="zh-TW" altLang="en-US" sz="2400" b="1" dirty="0">
                <a:solidFill>
                  <a:srgbClr val="2C2C2C"/>
                </a:solidFill>
                <a:latin typeface="微軟正黑體" panose="020B0604030504040204" pitchFamily="34" charset="-120"/>
                <a:ea typeface="微軟正黑體" panose="020B0604030504040204" pitchFamily="34" charset="-120"/>
                <a:cs typeface="Times New Roman" panose="02020603050405020304" pitchFamily="18" charset="0"/>
              </a:rPr>
              <a:t>報名繳費時間</a:t>
            </a:r>
            <a:r>
              <a:rPr kumimoji="0" lang="zh-TW" altLang="en-US" sz="1800" dirty="0">
                <a:solidFill>
                  <a:srgbClr val="2C2C2C"/>
                </a:solidFill>
                <a:latin typeface="微軟正黑體" panose="020B0604030504040204" pitchFamily="34" charset="-120"/>
                <a:ea typeface="微軟正黑體" panose="020B0604030504040204" pitchFamily="34" charset="-120"/>
                <a:cs typeface="Times New Roman" panose="02020603050405020304" pitchFamily="18" charset="0"/>
              </a:rPr>
              <a:t/>
            </a:r>
            <a:br>
              <a:rPr kumimoji="0" lang="zh-TW" altLang="en-US" sz="1800" dirty="0">
                <a:solidFill>
                  <a:srgbClr val="2C2C2C"/>
                </a:solidFill>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20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3/14-3/22</a:t>
            </a:r>
            <a:r>
              <a:rPr lang="zh-TW" altLang="en-US" sz="2000" dirty="0" smtClean="0">
                <a:latin typeface="微軟正黑體" panose="020B0604030504040204" pitchFamily="34" charset="-120"/>
                <a:ea typeface="微軟正黑體" panose="020B0604030504040204" pitchFamily="34" charset="-120"/>
                <a:cs typeface="Times New Roman" panose="02020603050405020304" pitchFamily="18" charset="0"/>
              </a:rPr>
              <a:t>開放</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每位同學線上表單選填</a:t>
            </a:r>
            <a:r>
              <a:rPr lang="zh-TW" altLang="en-US" sz="2000" dirty="0" smtClean="0">
                <a:latin typeface="微軟正黑體" panose="020B0604030504040204" pitchFamily="34" charset="-120"/>
                <a:ea typeface="微軟正黑體" panose="020B0604030504040204" pitchFamily="34" charset="-120"/>
                <a:cs typeface="Times New Roman" panose="02020603050405020304" pitchFamily="18" charset="0"/>
              </a:rPr>
              <a:t>志願。</a:t>
            </a:r>
            <a:endParaRPr lang="en-US" altLang="zh-TW" sz="20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eaLnBrk="1" fontAlgn="auto" latinLnBrk="1" hangingPunct="1">
              <a:lnSpc>
                <a:spcPts val="3000"/>
              </a:lnSpc>
              <a:spcBef>
                <a:spcPts val="600"/>
              </a:spcBef>
              <a:spcAft>
                <a:spcPts val="0"/>
              </a:spcAft>
              <a:buClr>
                <a:srgbClr val="0058DA"/>
              </a:buClr>
              <a:defRPr/>
            </a:pPr>
            <a:r>
              <a:rPr kumimoji="0"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 </a:t>
            </a:r>
            <a:r>
              <a:rPr kumimoji="0" lang="en-US" altLang="zh-TW" sz="2000" dirty="0" smtClean="0">
                <a:latin typeface="微軟正黑體" panose="020B0604030504040204" pitchFamily="34" charset="-120"/>
                <a:ea typeface="微軟正黑體" panose="020B0604030504040204" pitchFamily="34" charset="-120"/>
                <a:cs typeface="Times New Roman" panose="02020603050405020304" pitchFamily="18" charset="0"/>
              </a:rPr>
              <a:t>      </a:t>
            </a:r>
            <a:r>
              <a:rPr kumimoji="0" lang="zh-TW" altLang="en-US" sz="2000" dirty="0" smtClean="0">
                <a:latin typeface="微軟正黑體" panose="020B0604030504040204" pitchFamily="34" charset="-120"/>
                <a:ea typeface="微軟正黑體" panose="020B0604030504040204" pitchFamily="34" charset="-120"/>
                <a:cs typeface="Times New Roman" panose="02020603050405020304" pitchFamily="18" charset="0"/>
              </a:rPr>
              <a:t>費用及志願確認表於</a:t>
            </a:r>
            <a:r>
              <a:rPr kumimoji="0" lang="en-US" altLang="zh-TW" sz="20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3/23</a:t>
            </a:r>
            <a:r>
              <a:rPr kumimoji="0" lang="zh-TW" altLang="en-US" sz="20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下午</a:t>
            </a:r>
            <a:r>
              <a:rPr kumimoji="0" lang="en-US" altLang="zh-TW" sz="20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4</a:t>
            </a:r>
            <a:r>
              <a:rPr kumimoji="0" lang="zh-TW" altLang="en-US" sz="20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點前</a:t>
            </a:r>
            <a:r>
              <a:rPr kumimoji="0"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由班長統一交至教務處註冊</a:t>
            </a:r>
            <a:r>
              <a:rPr kumimoji="0" lang="zh-TW" altLang="en-US" sz="2000" dirty="0" smtClean="0">
                <a:latin typeface="微軟正黑體" panose="020B0604030504040204" pitchFamily="34" charset="-120"/>
                <a:ea typeface="微軟正黑體" panose="020B0604030504040204" pitchFamily="34" charset="-120"/>
                <a:cs typeface="Times New Roman" panose="02020603050405020304" pitchFamily="18" charset="0"/>
              </a:rPr>
              <a:t>組</a:t>
            </a:r>
            <a:endParaRPr kumimoji="0" lang="en-US" altLang="zh-TW" sz="20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eaLnBrk="1" fontAlgn="auto" latinLnBrk="1" hangingPunct="1">
              <a:lnSpc>
                <a:spcPts val="3000"/>
              </a:lnSpc>
              <a:spcBef>
                <a:spcPts val="600"/>
              </a:spcBef>
              <a:spcAft>
                <a:spcPts val="0"/>
              </a:spcAft>
              <a:buClr>
                <a:srgbClr val="0058DA"/>
              </a:buClr>
              <a:defRPr/>
            </a:pPr>
            <a:r>
              <a:rPr kumimoji="0" lang="zh-TW" altLang="en-US" sz="2000" dirty="0" smtClean="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000" dirty="0" smtClean="0">
                <a:latin typeface="微軟正黑體" panose="020B0604030504040204" pitchFamily="34" charset="-120"/>
                <a:ea typeface="微軟正黑體" panose="020B0604030504040204" pitchFamily="34" charset="-120"/>
                <a:cs typeface="Times New Roman" panose="02020603050405020304" pitchFamily="18" charset="0"/>
              </a:rPr>
              <a:t>  （</a:t>
            </a:r>
            <a:r>
              <a:rPr kumimoji="0" lang="zh-TW" altLang="en-US" sz="2000" dirty="0" smtClean="0">
                <a:latin typeface="微軟正黑體" panose="020B0604030504040204" pitchFamily="34" charset="-120"/>
                <a:ea typeface="微軟正黑體" panose="020B0604030504040204" pitchFamily="34" charset="-120"/>
                <a:cs typeface="Times New Roman" panose="02020603050405020304" pitchFamily="18" charset="0"/>
              </a:rPr>
              <a:t>不</a:t>
            </a:r>
            <a:r>
              <a:rPr kumimoji="0"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報名</a:t>
            </a:r>
            <a:r>
              <a:rPr kumimoji="0" lang="zh-TW" altLang="en-US" sz="2000" dirty="0" smtClean="0">
                <a:latin typeface="微軟正黑體" panose="020B0604030504040204" pitchFamily="34" charset="-120"/>
                <a:ea typeface="微軟正黑體" panose="020B0604030504040204" pitchFamily="34" charset="-120"/>
                <a:cs typeface="Times New Roman" panose="02020603050405020304" pitchFamily="18" charset="0"/>
              </a:rPr>
              <a:t>者亦請</a:t>
            </a:r>
            <a:r>
              <a:rPr kumimoji="0"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簽名交</a:t>
            </a:r>
            <a:r>
              <a:rPr kumimoji="0" lang="zh-TW" altLang="en-US" sz="2000" dirty="0" smtClean="0">
                <a:latin typeface="微軟正黑體" panose="020B0604030504040204" pitchFamily="34" charset="-120"/>
                <a:ea typeface="微軟正黑體" panose="020B0604030504040204" pitchFamily="34" charset="-120"/>
                <a:cs typeface="Times New Roman" panose="02020603050405020304" pitchFamily="18" charset="0"/>
              </a:rPr>
              <a:t>回）</a:t>
            </a:r>
            <a:endParaRPr kumimoji="0" lang="en-US" altLang="zh-TW" sz="800" dirty="0">
              <a:latin typeface="微軟正黑體" panose="020B0604030504040204" pitchFamily="34" charset="-120"/>
              <a:ea typeface="微軟正黑體" panose="020B0604030504040204" pitchFamily="34" charset="-120"/>
              <a:cs typeface="Times New Roman" panose="02020603050405020304" pitchFamily="18" charset="0"/>
            </a:endParaRPr>
          </a:p>
          <a:p>
            <a:pPr marL="358775" indent="-358775" eaLnBrk="1" latinLnBrk="1" hangingPunct="1">
              <a:lnSpc>
                <a:spcPts val="200"/>
              </a:lnSpc>
              <a:spcBef>
                <a:spcPts val="600"/>
              </a:spcBef>
              <a:buClr>
                <a:srgbClr val="384DC0"/>
              </a:buClr>
              <a:buFont typeface="Wingdings" panose="05000000000000000000" pitchFamily="2" charset="2"/>
              <a:buChar char="n"/>
              <a:defRPr/>
            </a:pPr>
            <a:endParaRPr kumimoji="0" lang="en-US" altLang="zh-TW" sz="700" dirty="0">
              <a:solidFill>
                <a:srgbClr val="2C2C2C"/>
              </a:solidFill>
              <a:latin typeface="微軟正黑體" pitchFamily="34" charset="-120"/>
              <a:ea typeface="微軟正黑體" pitchFamily="34" charset="-120"/>
              <a:cs typeface="Times New Roman" pitchFamily="18" charset="0"/>
            </a:endParaRPr>
          </a:p>
          <a:p>
            <a:pPr marL="358775" indent="-358775" eaLnBrk="1" latinLnBrk="1" hangingPunct="1">
              <a:lnSpc>
                <a:spcPct val="110000"/>
              </a:lnSpc>
              <a:spcBef>
                <a:spcPts val="600"/>
              </a:spcBef>
              <a:buClr>
                <a:srgbClr val="384DC0"/>
              </a:buClr>
              <a:buFont typeface="Wingdings" panose="05000000000000000000" pitchFamily="2" charset="2"/>
              <a:buChar char="n"/>
              <a:defRPr/>
            </a:pPr>
            <a:r>
              <a:rPr kumimoji="0" lang="zh-TW" altLang="zh-TW" sz="2000" dirty="0">
                <a:solidFill>
                  <a:srgbClr val="2C2C2C"/>
                </a:solidFill>
                <a:latin typeface="微軟正黑體" pitchFamily="34" charset="-120"/>
                <a:ea typeface="微軟正黑體" pitchFamily="34" charset="-120"/>
                <a:cs typeface="Times New Roman" pitchFamily="18" charset="0"/>
              </a:rPr>
              <a:t>具</a:t>
            </a:r>
            <a:r>
              <a:rPr kumimoji="0" lang="zh-TW" altLang="zh-TW" sz="2000" dirty="0">
                <a:solidFill>
                  <a:srgbClr val="FF0000"/>
                </a:solidFill>
                <a:latin typeface="微軟正黑體" pitchFamily="34" charset="-120"/>
                <a:ea typeface="微軟正黑體" pitchFamily="34" charset="-120"/>
                <a:cs typeface="Times New Roman" pitchFamily="18" charset="0"/>
              </a:rPr>
              <a:t>原住民</a:t>
            </a:r>
            <a:r>
              <a:rPr kumimoji="0" lang="zh-TW" altLang="en-US" sz="2000" dirty="0">
                <a:solidFill>
                  <a:srgbClr val="FF0000"/>
                </a:solidFill>
                <a:latin typeface="微軟正黑體" pitchFamily="34" charset="-120"/>
                <a:ea typeface="微軟正黑體" pitchFamily="34" charset="-120"/>
                <a:cs typeface="Times New Roman" pitchFamily="18" charset="0"/>
              </a:rPr>
              <a:t>生</a:t>
            </a:r>
            <a:r>
              <a:rPr kumimoji="0" lang="zh-TW" altLang="zh-TW" sz="2000" dirty="0">
                <a:solidFill>
                  <a:srgbClr val="2C2C2C"/>
                </a:solidFill>
                <a:latin typeface="微軟正黑體" pitchFamily="34" charset="-120"/>
                <a:ea typeface="微軟正黑體" pitchFamily="34" charset="-120"/>
                <a:cs typeface="Times New Roman" pitchFamily="18" charset="0"/>
              </a:rPr>
              <a:t>身分考生請留意報名系統身分註記是否為</a:t>
            </a:r>
            <a:r>
              <a:rPr kumimoji="0" lang="zh-TW" altLang="zh-TW" sz="2000" dirty="0">
                <a:solidFill>
                  <a:srgbClr val="FF0000"/>
                </a:solidFill>
                <a:latin typeface="微軟正黑體" pitchFamily="34" charset="-120"/>
                <a:ea typeface="微軟正黑體" pitchFamily="34" charset="-120"/>
                <a:cs typeface="Times New Roman" pitchFamily="18" charset="0"/>
              </a:rPr>
              <a:t>原住民</a:t>
            </a:r>
            <a:r>
              <a:rPr kumimoji="0" lang="zh-TW" altLang="en-US" sz="2000" dirty="0">
                <a:solidFill>
                  <a:srgbClr val="FF0000"/>
                </a:solidFill>
                <a:latin typeface="微軟正黑體" pitchFamily="34" charset="-120"/>
                <a:ea typeface="微軟正黑體" pitchFamily="34" charset="-120"/>
                <a:cs typeface="Times New Roman" pitchFamily="18" charset="0"/>
              </a:rPr>
              <a:t>生</a:t>
            </a:r>
            <a:r>
              <a:rPr kumimoji="0" lang="zh-TW" altLang="en-US" sz="2000" dirty="0">
                <a:solidFill>
                  <a:srgbClr val="2C2C2C"/>
                </a:solidFill>
                <a:latin typeface="微軟正黑體" pitchFamily="34" charset="-120"/>
                <a:ea typeface="微軟正黑體" pitchFamily="34" charset="-120"/>
                <a:cs typeface="Times New Roman" pitchFamily="18" charset="0"/>
              </a:rPr>
              <a:t>。</a:t>
            </a:r>
            <a:endParaRPr kumimoji="0" lang="en-US" altLang="zh-TW" sz="2000" dirty="0">
              <a:solidFill>
                <a:srgbClr val="2C2C2C"/>
              </a:solidFill>
              <a:latin typeface="微軟正黑體" pitchFamily="34" charset="-120"/>
              <a:ea typeface="微軟正黑體" pitchFamily="34" charset="-120"/>
              <a:cs typeface="Times New Roman" pitchFamily="18" charset="0"/>
            </a:endParaRPr>
          </a:p>
          <a:p>
            <a:pPr marL="358775" indent="-358775" eaLnBrk="1" latinLnBrk="1" hangingPunct="1">
              <a:lnSpc>
                <a:spcPts val="500"/>
              </a:lnSpc>
              <a:spcBef>
                <a:spcPts val="600"/>
              </a:spcBef>
              <a:buClr>
                <a:srgbClr val="384DC0"/>
              </a:buClr>
              <a:buFont typeface="Wingdings" panose="05000000000000000000" pitchFamily="2" charset="2"/>
              <a:buChar char="n"/>
              <a:defRPr/>
            </a:pPr>
            <a:endParaRPr kumimoji="0" lang="en-US" altLang="zh-TW" sz="2000" dirty="0">
              <a:solidFill>
                <a:srgbClr val="2C2C2C"/>
              </a:solidFill>
              <a:latin typeface="微軟正黑體" pitchFamily="34" charset="-120"/>
              <a:ea typeface="微軟正黑體" pitchFamily="34" charset="-120"/>
              <a:cs typeface="Times New Roman" pitchFamily="18" charset="0"/>
            </a:endParaRPr>
          </a:p>
          <a:p>
            <a:pPr algn="just" eaLnBrk="1" latinLnBrk="1" hangingPunct="1">
              <a:lnSpc>
                <a:spcPct val="110000"/>
              </a:lnSpc>
              <a:spcBef>
                <a:spcPts val="600"/>
              </a:spcBef>
              <a:buClr>
                <a:srgbClr val="384DC0"/>
              </a:buClr>
              <a:buFont typeface="Wingdings" pitchFamily="2" charset="2"/>
              <a:buChar char="n"/>
              <a:defRPr/>
            </a:pPr>
            <a:r>
              <a:rPr lang="zh-TW" altLang="en-US" sz="2000" dirty="0">
                <a:solidFill>
                  <a:srgbClr val="2C2C2C"/>
                </a:solidFill>
                <a:latin typeface="微軟正黑體" pitchFamily="34" charset="-120"/>
                <a:ea typeface="微軟正黑體" pitchFamily="34" charset="-120"/>
                <a:cs typeface="Times New Roman" pitchFamily="18" charset="0"/>
              </a:rPr>
              <a:t>   本學年度大學「繁星推薦」入學</a:t>
            </a:r>
            <a:r>
              <a:rPr lang="zh-TW" altLang="en-US" sz="2000" dirty="0">
                <a:solidFill>
                  <a:srgbClr val="FF0000"/>
                </a:solidFill>
                <a:latin typeface="微軟正黑體" pitchFamily="34" charset="-120"/>
                <a:ea typeface="微軟正黑體" pitchFamily="34" charset="-120"/>
                <a:cs typeface="Times New Roman" pitchFamily="18" charset="0"/>
              </a:rPr>
              <a:t>第一類學群至第七類學群錄取生</a:t>
            </a:r>
            <a:r>
              <a:rPr lang="zh-TW" altLang="en-US" sz="2000" dirty="0">
                <a:solidFill>
                  <a:srgbClr val="2C2C2C"/>
                </a:solidFill>
                <a:latin typeface="微軟正黑體" pitchFamily="34" charset="-120"/>
                <a:ea typeface="微軟正黑體" pitchFamily="34" charset="-120"/>
                <a:cs typeface="Times New Roman" pitchFamily="18" charset="0"/>
              </a:rPr>
              <a:t>，</a:t>
            </a:r>
            <a:endParaRPr lang="en-US" altLang="zh-TW" sz="2000" dirty="0">
              <a:solidFill>
                <a:srgbClr val="2C2C2C"/>
              </a:solidFill>
              <a:latin typeface="微軟正黑體" pitchFamily="34" charset="-120"/>
              <a:ea typeface="微軟正黑體" pitchFamily="34" charset="-120"/>
              <a:cs typeface="Times New Roman" pitchFamily="18" charset="0"/>
            </a:endParaRPr>
          </a:p>
          <a:p>
            <a:pPr algn="just" eaLnBrk="1" latinLnBrk="1" hangingPunct="1">
              <a:lnSpc>
                <a:spcPct val="110000"/>
              </a:lnSpc>
              <a:spcBef>
                <a:spcPts val="600"/>
              </a:spcBef>
              <a:buClr>
                <a:srgbClr val="384DC0"/>
              </a:buClr>
              <a:defRPr/>
            </a:pPr>
            <a:r>
              <a:rPr lang="zh-TW" altLang="en-US" sz="2000" dirty="0">
                <a:solidFill>
                  <a:srgbClr val="2C2C2C"/>
                </a:solidFill>
                <a:latin typeface="微軟正黑體" pitchFamily="34" charset="-120"/>
                <a:ea typeface="微軟正黑體" pitchFamily="34" charset="-120"/>
                <a:cs typeface="Times New Roman" pitchFamily="18" charset="0"/>
              </a:rPr>
              <a:t>      一律不得報名</a:t>
            </a:r>
            <a:r>
              <a:rPr lang="zh-TW" altLang="en-US" sz="2000" dirty="0" smtClean="0">
                <a:solidFill>
                  <a:srgbClr val="2C2C2C"/>
                </a:solidFill>
                <a:latin typeface="微軟正黑體" pitchFamily="34" charset="-120"/>
                <a:ea typeface="微軟正黑體" pitchFamily="34" charset="-120"/>
                <a:cs typeface="Times New Roman" pitchFamily="18" charset="0"/>
              </a:rPr>
              <a:t>「申請入學」招生</a:t>
            </a:r>
            <a:r>
              <a:rPr lang="zh-TW" altLang="en-US" sz="2000" dirty="0">
                <a:solidFill>
                  <a:srgbClr val="2C2C2C"/>
                </a:solidFill>
                <a:latin typeface="微軟正黑體" pitchFamily="34" charset="-120"/>
                <a:ea typeface="微軟正黑體" pitchFamily="34" charset="-120"/>
                <a:cs typeface="Times New Roman" pitchFamily="18" charset="0"/>
              </a:rPr>
              <a:t>。</a:t>
            </a:r>
            <a:endParaRPr kumimoji="0" lang="en-US" altLang="zh-TW" sz="20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446088" indent="-446088" eaLnBrk="1" fontAlgn="auto" latinLnBrk="1" hangingPunct="1">
              <a:lnSpc>
                <a:spcPts val="0"/>
              </a:lnSpc>
              <a:spcBef>
                <a:spcPts val="600"/>
              </a:spcBef>
              <a:spcAft>
                <a:spcPts val="0"/>
              </a:spcAft>
              <a:buClr>
                <a:srgbClr val="0058DA"/>
              </a:buClr>
              <a:buFont typeface="Wingdings" panose="05000000000000000000" pitchFamily="2" charset="2"/>
              <a:buChar char="n"/>
              <a:defRPr/>
            </a:pPr>
            <a:endParaRPr kumimoji="0" lang="en-US" altLang="zh-TW" sz="8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446088" indent="-446088" eaLnBrk="1" fontAlgn="auto" latinLnBrk="1" hangingPunct="1">
              <a:lnSpc>
                <a:spcPts val="0"/>
              </a:lnSpc>
              <a:spcBef>
                <a:spcPts val="600"/>
              </a:spcBef>
              <a:spcAft>
                <a:spcPts val="0"/>
              </a:spcAft>
              <a:buClr>
                <a:srgbClr val="0058DA"/>
              </a:buClr>
              <a:buFont typeface="Wingdings" panose="05000000000000000000" pitchFamily="2" charset="2"/>
              <a:buChar char="n"/>
              <a:defRPr/>
            </a:pPr>
            <a:endParaRPr kumimoji="0" lang="zh-TW" altLang="en-US" sz="8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674944668"/>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50"/>
          <p:cNvSpPr txBox="1">
            <a:spLocks noChangeArrowheads="1"/>
          </p:cNvSpPr>
          <p:nvPr/>
        </p:nvSpPr>
        <p:spPr bwMode="auto">
          <a:xfrm>
            <a:off x="414338" y="220323"/>
            <a:ext cx="8315325" cy="6461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latinLnBrk="1" hangingPunct="0">
              <a:spcBef>
                <a:spcPct val="0"/>
              </a:spcBef>
              <a:spcAft>
                <a:spcPct val="0"/>
              </a:spcAft>
              <a:defRPr lang="zh-TW" altLang="zh-TW" sz="1200" kern="1200">
                <a:solidFill>
                  <a:schemeClr val="bg1"/>
                </a:solidFill>
                <a:latin typeface="+mj-lt"/>
                <a:ea typeface="HY견고딕" pitchFamily="18" charset="-127"/>
                <a:cs typeface="+mj-cs"/>
              </a:defRPr>
            </a:lvl1pPr>
            <a:lvl2pPr algn="l" rtl="0" eaLnBrk="0" fontAlgn="base" latinLnBrk="1" hangingPunct="0">
              <a:spcBef>
                <a:spcPct val="0"/>
              </a:spcBef>
              <a:spcAft>
                <a:spcPct val="0"/>
              </a:spcAft>
              <a:defRPr sz="1200">
                <a:solidFill>
                  <a:schemeClr val="bg1"/>
                </a:solidFill>
                <a:latin typeface="Calibri" pitchFamily="34" charset="0"/>
                <a:ea typeface="HY견고딕" pitchFamily="18" charset="-127"/>
              </a:defRPr>
            </a:lvl2pPr>
            <a:lvl3pPr algn="l" rtl="0" eaLnBrk="0" fontAlgn="base" latinLnBrk="1" hangingPunct="0">
              <a:spcBef>
                <a:spcPct val="0"/>
              </a:spcBef>
              <a:spcAft>
                <a:spcPct val="0"/>
              </a:spcAft>
              <a:defRPr sz="1200">
                <a:solidFill>
                  <a:schemeClr val="bg1"/>
                </a:solidFill>
                <a:latin typeface="Calibri" pitchFamily="34" charset="0"/>
                <a:ea typeface="HY견고딕" pitchFamily="18" charset="-127"/>
              </a:defRPr>
            </a:lvl3pPr>
            <a:lvl4pPr algn="l" rtl="0" eaLnBrk="0" fontAlgn="base" latinLnBrk="1" hangingPunct="0">
              <a:spcBef>
                <a:spcPct val="0"/>
              </a:spcBef>
              <a:spcAft>
                <a:spcPct val="0"/>
              </a:spcAft>
              <a:defRPr sz="1200">
                <a:solidFill>
                  <a:schemeClr val="bg1"/>
                </a:solidFill>
                <a:latin typeface="Calibri" pitchFamily="34" charset="0"/>
                <a:ea typeface="HY견고딕" pitchFamily="18" charset="-127"/>
              </a:defRPr>
            </a:lvl4pPr>
            <a:lvl5pPr algn="l" rtl="0" eaLnBrk="0" fontAlgn="base" latinLnBrk="1" hangingPunct="0">
              <a:spcBef>
                <a:spcPct val="0"/>
              </a:spcBef>
              <a:spcAft>
                <a:spcPct val="0"/>
              </a:spcAft>
              <a:defRPr sz="1200">
                <a:solidFill>
                  <a:schemeClr val="bg1"/>
                </a:solidFill>
                <a:latin typeface="Calibri" pitchFamily="34" charset="0"/>
                <a:ea typeface="HY견고딕" pitchFamily="18" charset="-127"/>
              </a:defRPr>
            </a:lvl5pPr>
            <a:lvl6pPr marL="457200" algn="l" rtl="0" fontAlgn="base" latinLnBrk="1">
              <a:spcBef>
                <a:spcPct val="0"/>
              </a:spcBef>
              <a:spcAft>
                <a:spcPct val="0"/>
              </a:spcAft>
              <a:defRPr sz="3600">
                <a:solidFill>
                  <a:schemeClr val="bg1"/>
                </a:solidFill>
                <a:latin typeface="Calibri" pitchFamily="34" charset="0"/>
                <a:ea typeface="HY견고딕" pitchFamily="18" charset="-127"/>
              </a:defRPr>
            </a:lvl6pPr>
            <a:lvl7pPr marL="914400" algn="l" rtl="0" fontAlgn="base" latinLnBrk="1">
              <a:spcBef>
                <a:spcPct val="0"/>
              </a:spcBef>
              <a:spcAft>
                <a:spcPct val="0"/>
              </a:spcAft>
              <a:defRPr sz="3600">
                <a:solidFill>
                  <a:schemeClr val="bg1"/>
                </a:solidFill>
                <a:latin typeface="Calibri" pitchFamily="34" charset="0"/>
                <a:ea typeface="HY견고딕" pitchFamily="18" charset="-127"/>
              </a:defRPr>
            </a:lvl7pPr>
            <a:lvl8pPr marL="1371600" algn="l" rtl="0" fontAlgn="base" latinLnBrk="1">
              <a:spcBef>
                <a:spcPct val="0"/>
              </a:spcBef>
              <a:spcAft>
                <a:spcPct val="0"/>
              </a:spcAft>
              <a:defRPr sz="3600">
                <a:solidFill>
                  <a:schemeClr val="bg1"/>
                </a:solidFill>
                <a:latin typeface="Calibri" pitchFamily="34" charset="0"/>
                <a:ea typeface="HY견고딕" pitchFamily="18" charset="-127"/>
              </a:defRPr>
            </a:lvl8pPr>
            <a:lvl9pPr marL="1828800" algn="l" rtl="0" fontAlgn="base" latinLnBrk="1">
              <a:spcBef>
                <a:spcPct val="0"/>
              </a:spcBef>
              <a:spcAft>
                <a:spcPct val="0"/>
              </a:spcAft>
              <a:defRPr sz="3600">
                <a:solidFill>
                  <a:schemeClr val="bg1"/>
                </a:solidFill>
                <a:latin typeface="Calibri" pitchFamily="34" charset="0"/>
                <a:ea typeface="HY견고딕" pitchFamily="18" charset="-127"/>
              </a:defRPr>
            </a:lvl9pPr>
          </a:lstStyle>
          <a:p>
            <a:pPr algn="ctr" eaLnBrk="1" hangingPunct="1"/>
            <a:r>
              <a:rPr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rPr>
              <a:t>報名注意事項</a:t>
            </a:r>
            <a:r>
              <a:rPr lang="en-US" altLang="zh-TW" sz="4400" b="1" dirty="0">
                <a:solidFill>
                  <a:schemeClr val="tx1">
                    <a:lumMod val="85000"/>
                    <a:lumOff val="15000"/>
                  </a:schemeClr>
                </a:solidFill>
                <a:latin typeface="微軟正黑體" panose="020B0604030504040204" pitchFamily="34" charset="-120"/>
                <a:ea typeface="微軟正黑體" panose="020B0604030504040204" pitchFamily="34" charset="-120"/>
              </a:rPr>
              <a:t>(</a:t>
            </a:r>
            <a:r>
              <a:rPr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rPr>
              <a:t>續</a:t>
            </a:r>
            <a:r>
              <a:rPr lang="en-US" altLang="zh-TW" sz="4400" b="1" dirty="0">
                <a:solidFill>
                  <a:schemeClr val="tx1">
                    <a:lumMod val="85000"/>
                    <a:lumOff val="15000"/>
                  </a:schemeClr>
                </a:solidFill>
                <a:latin typeface="微軟正黑體" panose="020B0604030504040204" pitchFamily="34" charset="-120"/>
                <a:ea typeface="微軟正黑體" panose="020B0604030504040204" pitchFamily="34" charset="-120"/>
              </a:rPr>
              <a:t>)</a:t>
            </a:r>
            <a:endParaRPr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aphicFrame>
        <p:nvGraphicFramePr>
          <p:cNvPr id="5" name="資料庫圖表 4"/>
          <p:cNvGraphicFramePr/>
          <p:nvPr>
            <p:extLst>
              <p:ext uri="{D42A27DB-BD31-4B8C-83A1-F6EECF244321}">
                <p14:modId xmlns:p14="http://schemas.microsoft.com/office/powerpoint/2010/main" val="1024298318"/>
              </p:ext>
            </p:extLst>
          </p:nvPr>
        </p:nvGraphicFramePr>
        <p:xfrm>
          <a:off x="650631" y="1037491"/>
          <a:ext cx="7666892" cy="55897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圖片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99339" y="5442440"/>
            <a:ext cx="716572" cy="716572"/>
          </a:xfrm>
          <a:prstGeom prst="rect">
            <a:avLst/>
          </a:prstGeom>
        </p:spPr>
      </p:pic>
    </p:spTree>
    <p:extLst>
      <p:ext uri="{BB962C8B-B14F-4D97-AF65-F5344CB8AC3E}">
        <p14:creationId xmlns:p14="http://schemas.microsoft.com/office/powerpoint/2010/main" val="743465879"/>
      </p:ext>
    </p:extLst>
  </p:cSld>
  <p:clrMapOvr>
    <a:masterClrMapping/>
  </p:clrMapOvr>
  <p:transition>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50"/>
          <p:cNvSpPr txBox="1">
            <a:spLocks noChangeArrowheads="1"/>
          </p:cNvSpPr>
          <p:nvPr/>
        </p:nvSpPr>
        <p:spPr bwMode="auto">
          <a:xfrm>
            <a:off x="414338" y="144123"/>
            <a:ext cx="8315325" cy="6461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latinLnBrk="1" hangingPunct="0">
              <a:spcBef>
                <a:spcPct val="0"/>
              </a:spcBef>
              <a:spcAft>
                <a:spcPct val="0"/>
              </a:spcAft>
              <a:defRPr lang="zh-TW" altLang="zh-TW" sz="1200" kern="1200">
                <a:solidFill>
                  <a:schemeClr val="bg1"/>
                </a:solidFill>
                <a:latin typeface="+mj-lt"/>
                <a:ea typeface="HY견고딕" pitchFamily="18" charset="-127"/>
                <a:cs typeface="+mj-cs"/>
              </a:defRPr>
            </a:lvl1pPr>
            <a:lvl2pPr algn="l" rtl="0" eaLnBrk="0" fontAlgn="base" latinLnBrk="1" hangingPunct="0">
              <a:spcBef>
                <a:spcPct val="0"/>
              </a:spcBef>
              <a:spcAft>
                <a:spcPct val="0"/>
              </a:spcAft>
              <a:defRPr sz="1200">
                <a:solidFill>
                  <a:schemeClr val="bg1"/>
                </a:solidFill>
                <a:latin typeface="Calibri" pitchFamily="34" charset="0"/>
                <a:ea typeface="HY견고딕" pitchFamily="18" charset="-127"/>
              </a:defRPr>
            </a:lvl2pPr>
            <a:lvl3pPr algn="l" rtl="0" eaLnBrk="0" fontAlgn="base" latinLnBrk="1" hangingPunct="0">
              <a:spcBef>
                <a:spcPct val="0"/>
              </a:spcBef>
              <a:spcAft>
                <a:spcPct val="0"/>
              </a:spcAft>
              <a:defRPr sz="1200">
                <a:solidFill>
                  <a:schemeClr val="bg1"/>
                </a:solidFill>
                <a:latin typeface="Calibri" pitchFamily="34" charset="0"/>
                <a:ea typeface="HY견고딕" pitchFamily="18" charset="-127"/>
              </a:defRPr>
            </a:lvl3pPr>
            <a:lvl4pPr algn="l" rtl="0" eaLnBrk="0" fontAlgn="base" latinLnBrk="1" hangingPunct="0">
              <a:spcBef>
                <a:spcPct val="0"/>
              </a:spcBef>
              <a:spcAft>
                <a:spcPct val="0"/>
              </a:spcAft>
              <a:defRPr sz="1200">
                <a:solidFill>
                  <a:schemeClr val="bg1"/>
                </a:solidFill>
                <a:latin typeface="Calibri" pitchFamily="34" charset="0"/>
                <a:ea typeface="HY견고딕" pitchFamily="18" charset="-127"/>
              </a:defRPr>
            </a:lvl4pPr>
            <a:lvl5pPr algn="l" rtl="0" eaLnBrk="0" fontAlgn="base" latinLnBrk="1" hangingPunct="0">
              <a:spcBef>
                <a:spcPct val="0"/>
              </a:spcBef>
              <a:spcAft>
                <a:spcPct val="0"/>
              </a:spcAft>
              <a:defRPr sz="1200">
                <a:solidFill>
                  <a:schemeClr val="bg1"/>
                </a:solidFill>
                <a:latin typeface="Calibri" pitchFamily="34" charset="0"/>
                <a:ea typeface="HY견고딕" pitchFamily="18" charset="-127"/>
              </a:defRPr>
            </a:lvl5pPr>
            <a:lvl6pPr marL="457200" algn="l" rtl="0" fontAlgn="base" latinLnBrk="1">
              <a:spcBef>
                <a:spcPct val="0"/>
              </a:spcBef>
              <a:spcAft>
                <a:spcPct val="0"/>
              </a:spcAft>
              <a:defRPr sz="3600">
                <a:solidFill>
                  <a:schemeClr val="bg1"/>
                </a:solidFill>
                <a:latin typeface="Calibri" pitchFamily="34" charset="0"/>
                <a:ea typeface="HY견고딕" pitchFamily="18" charset="-127"/>
              </a:defRPr>
            </a:lvl6pPr>
            <a:lvl7pPr marL="914400" algn="l" rtl="0" fontAlgn="base" latinLnBrk="1">
              <a:spcBef>
                <a:spcPct val="0"/>
              </a:spcBef>
              <a:spcAft>
                <a:spcPct val="0"/>
              </a:spcAft>
              <a:defRPr sz="3600">
                <a:solidFill>
                  <a:schemeClr val="bg1"/>
                </a:solidFill>
                <a:latin typeface="Calibri" pitchFamily="34" charset="0"/>
                <a:ea typeface="HY견고딕" pitchFamily="18" charset="-127"/>
              </a:defRPr>
            </a:lvl7pPr>
            <a:lvl8pPr marL="1371600" algn="l" rtl="0" fontAlgn="base" latinLnBrk="1">
              <a:spcBef>
                <a:spcPct val="0"/>
              </a:spcBef>
              <a:spcAft>
                <a:spcPct val="0"/>
              </a:spcAft>
              <a:defRPr sz="3600">
                <a:solidFill>
                  <a:schemeClr val="bg1"/>
                </a:solidFill>
                <a:latin typeface="Calibri" pitchFamily="34" charset="0"/>
                <a:ea typeface="HY견고딕" pitchFamily="18" charset="-127"/>
              </a:defRPr>
            </a:lvl8pPr>
            <a:lvl9pPr marL="1828800" algn="l" rtl="0" fontAlgn="base" latinLnBrk="1">
              <a:spcBef>
                <a:spcPct val="0"/>
              </a:spcBef>
              <a:spcAft>
                <a:spcPct val="0"/>
              </a:spcAft>
              <a:defRPr sz="3600">
                <a:solidFill>
                  <a:schemeClr val="bg1"/>
                </a:solidFill>
                <a:latin typeface="Calibri" pitchFamily="34" charset="0"/>
                <a:ea typeface="HY견고딕" pitchFamily="18" charset="-127"/>
              </a:defRPr>
            </a:lvl9pPr>
          </a:lstStyle>
          <a:p>
            <a:pPr algn="ctr" eaLnBrk="1" hangingPunct="1"/>
            <a:r>
              <a:rPr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rPr>
              <a:t>報名注意事項</a:t>
            </a:r>
            <a:r>
              <a:rPr lang="en-US" altLang="zh-TW" sz="4400" b="1" dirty="0">
                <a:solidFill>
                  <a:schemeClr val="tx1">
                    <a:lumMod val="85000"/>
                    <a:lumOff val="15000"/>
                  </a:schemeClr>
                </a:solidFill>
                <a:latin typeface="微軟正黑體" panose="020B0604030504040204" pitchFamily="34" charset="-120"/>
                <a:ea typeface="微軟正黑體" panose="020B0604030504040204" pitchFamily="34" charset="-120"/>
              </a:rPr>
              <a:t>(</a:t>
            </a:r>
            <a:r>
              <a:rPr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rPr>
              <a:t>續</a:t>
            </a:r>
            <a:r>
              <a:rPr lang="en-US" altLang="zh-TW" sz="4400" b="1" dirty="0">
                <a:solidFill>
                  <a:schemeClr val="tx1">
                    <a:lumMod val="85000"/>
                    <a:lumOff val="15000"/>
                  </a:schemeClr>
                </a:solidFill>
                <a:latin typeface="微軟正黑體" panose="020B0604030504040204" pitchFamily="34" charset="-120"/>
                <a:ea typeface="微軟正黑體" panose="020B0604030504040204" pitchFamily="34" charset="-120"/>
              </a:rPr>
              <a:t>)</a:t>
            </a:r>
            <a:endParaRPr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aphicFrame>
        <p:nvGraphicFramePr>
          <p:cNvPr id="54" name="資料庫圖表 53"/>
          <p:cNvGraphicFramePr/>
          <p:nvPr>
            <p:extLst>
              <p:ext uri="{D42A27DB-BD31-4B8C-83A1-F6EECF244321}">
                <p14:modId xmlns:p14="http://schemas.microsoft.com/office/powerpoint/2010/main" val="1126998684"/>
              </p:ext>
            </p:extLst>
          </p:nvPr>
        </p:nvGraphicFramePr>
        <p:xfrm>
          <a:off x="409300" y="1042621"/>
          <a:ext cx="8064136" cy="58641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0406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50"/>
          <p:cNvSpPr txBox="1">
            <a:spLocks noChangeArrowheads="1"/>
          </p:cNvSpPr>
          <p:nvPr/>
        </p:nvSpPr>
        <p:spPr bwMode="auto">
          <a:xfrm>
            <a:off x="414338" y="210798"/>
            <a:ext cx="8315325" cy="6461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latinLnBrk="1" hangingPunct="0">
              <a:spcBef>
                <a:spcPct val="0"/>
              </a:spcBef>
              <a:spcAft>
                <a:spcPct val="0"/>
              </a:spcAft>
              <a:defRPr lang="zh-TW" altLang="zh-TW" sz="1200" kern="1200">
                <a:solidFill>
                  <a:schemeClr val="bg1"/>
                </a:solidFill>
                <a:latin typeface="+mj-lt"/>
                <a:ea typeface="HY견고딕" pitchFamily="18" charset="-127"/>
                <a:cs typeface="+mj-cs"/>
              </a:defRPr>
            </a:lvl1pPr>
            <a:lvl2pPr algn="l" rtl="0" eaLnBrk="0" fontAlgn="base" latinLnBrk="1" hangingPunct="0">
              <a:spcBef>
                <a:spcPct val="0"/>
              </a:spcBef>
              <a:spcAft>
                <a:spcPct val="0"/>
              </a:spcAft>
              <a:defRPr sz="1200">
                <a:solidFill>
                  <a:schemeClr val="bg1"/>
                </a:solidFill>
                <a:latin typeface="Calibri" pitchFamily="34" charset="0"/>
                <a:ea typeface="HY견고딕" pitchFamily="18" charset="-127"/>
              </a:defRPr>
            </a:lvl2pPr>
            <a:lvl3pPr algn="l" rtl="0" eaLnBrk="0" fontAlgn="base" latinLnBrk="1" hangingPunct="0">
              <a:spcBef>
                <a:spcPct val="0"/>
              </a:spcBef>
              <a:spcAft>
                <a:spcPct val="0"/>
              </a:spcAft>
              <a:defRPr sz="1200">
                <a:solidFill>
                  <a:schemeClr val="bg1"/>
                </a:solidFill>
                <a:latin typeface="Calibri" pitchFamily="34" charset="0"/>
                <a:ea typeface="HY견고딕" pitchFamily="18" charset="-127"/>
              </a:defRPr>
            </a:lvl3pPr>
            <a:lvl4pPr algn="l" rtl="0" eaLnBrk="0" fontAlgn="base" latinLnBrk="1" hangingPunct="0">
              <a:spcBef>
                <a:spcPct val="0"/>
              </a:spcBef>
              <a:spcAft>
                <a:spcPct val="0"/>
              </a:spcAft>
              <a:defRPr sz="1200">
                <a:solidFill>
                  <a:schemeClr val="bg1"/>
                </a:solidFill>
                <a:latin typeface="Calibri" pitchFamily="34" charset="0"/>
                <a:ea typeface="HY견고딕" pitchFamily="18" charset="-127"/>
              </a:defRPr>
            </a:lvl4pPr>
            <a:lvl5pPr algn="l" rtl="0" eaLnBrk="0" fontAlgn="base" latinLnBrk="1" hangingPunct="0">
              <a:spcBef>
                <a:spcPct val="0"/>
              </a:spcBef>
              <a:spcAft>
                <a:spcPct val="0"/>
              </a:spcAft>
              <a:defRPr sz="1200">
                <a:solidFill>
                  <a:schemeClr val="bg1"/>
                </a:solidFill>
                <a:latin typeface="Calibri" pitchFamily="34" charset="0"/>
                <a:ea typeface="HY견고딕" pitchFamily="18" charset="-127"/>
              </a:defRPr>
            </a:lvl5pPr>
            <a:lvl6pPr marL="457200" algn="l" rtl="0" fontAlgn="base" latinLnBrk="1">
              <a:spcBef>
                <a:spcPct val="0"/>
              </a:spcBef>
              <a:spcAft>
                <a:spcPct val="0"/>
              </a:spcAft>
              <a:defRPr sz="3600">
                <a:solidFill>
                  <a:schemeClr val="bg1"/>
                </a:solidFill>
                <a:latin typeface="Calibri" pitchFamily="34" charset="0"/>
                <a:ea typeface="HY견고딕" pitchFamily="18" charset="-127"/>
              </a:defRPr>
            </a:lvl6pPr>
            <a:lvl7pPr marL="914400" algn="l" rtl="0" fontAlgn="base" latinLnBrk="1">
              <a:spcBef>
                <a:spcPct val="0"/>
              </a:spcBef>
              <a:spcAft>
                <a:spcPct val="0"/>
              </a:spcAft>
              <a:defRPr sz="3600">
                <a:solidFill>
                  <a:schemeClr val="bg1"/>
                </a:solidFill>
                <a:latin typeface="Calibri" pitchFamily="34" charset="0"/>
                <a:ea typeface="HY견고딕" pitchFamily="18" charset="-127"/>
              </a:defRPr>
            </a:lvl7pPr>
            <a:lvl8pPr marL="1371600" algn="l" rtl="0" fontAlgn="base" latinLnBrk="1">
              <a:spcBef>
                <a:spcPct val="0"/>
              </a:spcBef>
              <a:spcAft>
                <a:spcPct val="0"/>
              </a:spcAft>
              <a:defRPr sz="3600">
                <a:solidFill>
                  <a:schemeClr val="bg1"/>
                </a:solidFill>
                <a:latin typeface="Calibri" pitchFamily="34" charset="0"/>
                <a:ea typeface="HY견고딕" pitchFamily="18" charset="-127"/>
              </a:defRPr>
            </a:lvl8pPr>
            <a:lvl9pPr marL="1828800" algn="l" rtl="0" fontAlgn="base" latinLnBrk="1">
              <a:spcBef>
                <a:spcPct val="0"/>
              </a:spcBef>
              <a:spcAft>
                <a:spcPct val="0"/>
              </a:spcAft>
              <a:defRPr sz="3600">
                <a:solidFill>
                  <a:schemeClr val="bg1"/>
                </a:solidFill>
                <a:latin typeface="Calibri" pitchFamily="34" charset="0"/>
                <a:ea typeface="HY견고딕" pitchFamily="18" charset="-127"/>
              </a:defRPr>
            </a:lvl9pPr>
          </a:lstStyle>
          <a:p>
            <a:pPr algn="ctr" eaLnBrk="1" hangingPunct="1"/>
            <a:r>
              <a:rPr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rPr>
              <a:t>報名注意事項</a:t>
            </a:r>
            <a:r>
              <a:rPr lang="en-US" altLang="zh-TW" sz="4400" b="1" dirty="0">
                <a:solidFill>
                  <a:schemeClr val="tx1">
                    <a:lumMod val="85000"/>
                    <a:lumOff val="15000"/>
                  </a:schemeClr>
                </a:solidFill>
                <a:latin typeface="微軟正黑體" panose="020B0604030504040204" pitchFamily="34" charset="-120"/>
                <a:ea typeface="微軟正黑體" panose="020B0604030504040204" pitchFamily="34" charset="-120"/>
              </a:rPr>
              <a:t>(</a:t>
            </a:r>
            <a:r>
              <a:rPr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rPr>
              <a:t>續</a:t>
            </a:r>
            <a:r>
              <a:rPr lang="en-US" altLang="zh-TW" sz="4400" b="1" dirty="0">
                <a:solidFill>
                  <a:schemeClr val="tx1">
                    <a:lumMod val="85000"/>
                    <a:lumOff val="15000"/>
                  </a:schemeClr>
                </a:solidFill>
                <a:latin typeface="微軟正黑體" panose="020B0604030504040204" pitchFamily="34" charset="-120"/>
                <a:ea typeface="微軟正黑體" panose="020B0604030504040204" pitchFamily="34" charset="-120"/>
              </a:rPr>
              <a:t>)</a:t>
            </a:r>
            <a:endParaRPr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aphicFrame>
        <p:nvGraphicFramePr>
          <p:cNvPr id="7" name="資料庫圖表 6"/>
          <p:cNvGraphicFramePr/>
          <p:nvPr>
            <p:extLst>
              <p:ext uri="{D42A27DB-BD31-4B8C-83A1-F6EECF244321}">
                <p14:modId xmlns:p14="http://schemas.microsoft.com/office/powerpoint/2010/main" val="810369416"/>
              </p:ext>
            </p:extLst>
          </p:nvPr>
        </p:nvGraphicFramePr>
        <p:xfrm>
          <a:off x="831001" y="1292473"/>
          <a:ext cx="7903028" cy="5346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3465879"/>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投影片編號版面配置區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300">
                <a:solidFill>
                  <a:srgbClr val="292929"/>
                </a:solidFill>
                <a:latin typeface="HY헤드라인M" pitchFamily="18" charset="-120"/>
                <a:ea typeface="HY헤드라인M" pitchFamily="18" charset="-120"/>
              </a:defRPr>
            </a:lvl1pPr>
            <a:lvl2pPr marL="742950" indent="-285750">
              <a:defRPr kumimoji="1" sz="1300">
                <a:solidFill>
                  <a:srgbClr val="292929"/>
                </a:solidFill>
                <a:latin typeface="HY헤드라인M" pitchFamily="18" charset="-120"/>
                <a:ea typeface="HY헤드라인M" pitchFamily="18" charset="-120"/>
              </a:defRPr>
            </a:lvl2pPr>
            <a:lvl3pPr marL="1143000" indent="-228600">
              <a:defRPr kumimoji="1" sz="1300">
                <a:solidFill>
                  <a:srgbClr val="292929"/>
                </a:solidFill>
                <a:latin typeface="HY헤드라인M" pitchFamily="18" charset="-120"/>
                <a:ea typeface="HY헤드라인M" pitchFamily="18" charset="-120"/>
              </a:defRPr>
            </a:lvl3pPr>
            <a:lvl4pPr marL="1600200" indent="-228600">
              <a:defRPr kumimoji="1" sz="1300">
                <a:solidFill>
                  <a:srgbClr val="292929"/>
                </a:solidFill>
                <a:latin typeface="HY헤드라인M" pitchFamily="18" charset="-120"/>
                <a:ea typeface="HY헤드라인M" pitchFamily="18" charset="-120"/>
              </a:defRPr>
            </a:lvl4pPr>
            <a:lvl5pPr marL="2057400" indent="-228600">
              <a:defRPr kumimoji="1" sz="1300">
                <a:solidFill>
                  <a:srgbClr val="292929"/>
                </a:solidFill>
                <a:latin typeface="HY헤드라인M" pitchFamily="18" charset="-120"/>
                <a:ea typeface="HY헤드라인M" pitchFamily="18" charset="-120"/>
              </a:defRPr>
            </a:lvl5pPr>
            <a:lvl6pPr marL="2514600" indent="-228600" eaLnBrk="0" fontAlgn="base" hangingPunct="0">
              <a:spcBef>
                <a:spcPct val="0"/>
              </a:spcBef>
              <a:spcAft>
                <a:spcPct val="0"/>
              </a:spcAft>
              <a:defRPr kumimoji="1" sz="1300">
                <a:solidFill>
                  <a:srgbClr val="292929"/>
                </a:solidFill>
                <a:latin typeface="HY헤드라인M" pitchFamily="18" charset="-120"/>
                <a:ea typeface="HY헤드라인M" pitchFamily="18" charset="-120"/>
              </a:defRPr>
            </a:lvl6pPr>
            <a:lvl7pPr marL="2971800" indent="-228600" eaLnBrk="0" fontAlgn="base" hangingPunct="0">
              <a:spcBef>
                <a:spcPct val="0"/>
              </a:spcBef>
              <a:spcAft>
                <a:spcPct val="0"/>
              </a:spcAft>
              <a:defRPr kumimoji="1" sz="1300">
                <a:solidFill>
                  <a:srgbClr val="292929"/>
                </a:solidFill>
                <a:latin typeface="HY헤드라인M" pitchFamily="18" charset="-120"/>
                <a:ea typeface="HY헤드라인M" pitchFamily="18" charset="-120"/>
              </a:defRPr>
            </a:lvl7pPr>
            <a:lvl8pPr marL="3429000" indent="-228600" eaLnBrk="0" fontAlgn="base" hangingPunct="0">
              <a:spcBef>
                <a:spcPct val="0"/>
              </a:spcBef>
              <a:spcAft>
                <a:spcPct val="0"/>
              </a:spcAft>
              <a:defRPr kumimoji="1" sz="1300">
                <a:solidFill>
                  <a:srgbClr val="292929"/>
                </a:solidFill>
                <a:latin typeface="HY헤드라인M" pitchFamily="18" charset="-120"/>
                <a:ea typeface="HY헤드라인M" pitchFamily="18" charset="-120"/>
              </a:defRPr>
            </a:lvl8pPr>
            <a:lvl9pPr marL="3886200" indent="-228600" eaLnBrk="0" fontAlgn="base" hangingPunct="0">
              <a:spcBef>
                <a:spcPct val="0"/>
              </a:spcBef>
              <a:spcAft>
                <a:spcPct val="0"/>
              </a:spcAft>
              <a:defRPr kumimoji="1" sz="1300">
                <a:solidFill>
                  <a:srgbClr val="292929"/>
                </a:solidFill>
                <a:latin typeface="HY헤드라인M" pitchFamily="18" charset="-120"/>
                <a:ea typeface="HY헤드라인M" pitchFamily="18" charset="-120"/>
              </a:defRPr>
            </a:lvl9pPr>
          </a:lstStyle>
          <a:p>
            <a:fld id="{B926F98F-F440-4F6E-BA5C-CC5F4C88E003}" type="slidenum">
              <a:rPr lang="en-US" altLang="ko-KR" sz="1200">
                <a:solidFill>
                  <a:schemeClr val="tx1"/>
                </a:solidFill>
                <a:latin typeface="Times New Roman" panose="02020603050405020304" pitchFamily="18" charset="0"/>
                <a:ea typeface="HY견고딕" pitchFamily="18" charset="-120"/>
                <a:cs typeface="Arial" panose="020B0604020202020204" pitchFamily="34" charset="0"/>
              </a:rPr>
              <a:pPr/>
              <a:t>9</a:t>
            </a:fld>
            <a:endParaRPr lang="en-US" altLang="ko-KR" sz="1200">
              <a:solidFill>
                <a:schemeClr val="tx1"/>
              </a:solidFill>
              <a:latin typeface="Times New Roman" panose="02020603050405020304" pitchFamily="18" charset="0"/>
              <a:ea typeface="HY견고딕" pitchFamily="18" charset="-120"/>
              <a:cs typeface="Arial" panose="020B0604020202020204" pitchFamily="34" charset="0"/>
            </a:endParaRPr>
          </a:p>
        </p:txBody>
      </p:sp>
      <p:sp>
        <p:nvSpPr>
          <p:cNvPr id="16387" name="Rectangle 50"/>
          <p:cNvSpPr>
            <a:spLocks noGrp="1" noChangeArrowheads="1"/>
          </p:cNvSpPr>
          <p:nvPr>
            <p:ph type="title" idx="4294967295"/>
          </p:nvPr>
        </p:nvSpPr>
        <p:spPr>
          <a:xfrm>
            <a:off x="0" y="176213"/>
            <a:ext cx="8315325" cy="646112"/>
          </a:xfrm>
        </p:spPr>
        <p:txBody>
          <a:bodyPr/>
          <a:lstStyle/>
          <a:p>
            <a:pPr eaLnBrk="1" hangingPunct="1"/>
            <a:r>
              <a:rPr lang="zh-TW" altLang="en-US" sz="3600" b="1"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三、審查資料上傳</a:t>
            </a:r>
            <a:endParaRPr lang="ko-KR" altLang="en-US" sz="3600" b="1" dirty="0" smtClean="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grpSp>
        <p:nvGrpSpPr>
          <p:cNvPr id="16388" name="群組 1"/>
          <p:cNvGrpSpPr>
            <a:grpSpLocks/>
          </p:cNvGrpSpPr>
          <p:nvPr/>
        </p:nvGrpSpPr>
        <p:grpSpPr bwMode="auto">
          <a:xfrm>
            <a:off x="431800" y="931863"/>
            <a:ext cx="8280400" cy="5795962"/>
            <a:chOff x="838200" y="1066800"/>
            <a:chExt cx="7464425" cy="5378450"/>
          </a:xfrm>
        </p:grpSpPr>
        <p:sp>
          <p:nvSpPr>
            <p:cNvPr id="16390" name="Rectangle 43"/>
            <p:cNvSpPr>
              <a:spLocks noChangeArrowheads="1"/>
            </p:cNvSpPr>
            <p:nvPr/>
          </p:nvSpPr>
          <p:spPr bwMode="auto">
            <a:xfrm>
              <a:off x="838200" y="1419225"/>
              <a:ext cx="7464425" cy="5026025"/>
            </a:xfrm>
            <a:prstGeom prst="rect">
              <a:avLst/>
            </a:prstGeom>
            <a:gradFill rotWithShape="1">
              <a:gsLst>
                <a:gs pos="0">
                  <a:srgbClr val="C7D6DF">
                    <a:alpha val="39000"/>
                  </a:srgbClr>
                </a:gs>
                <a:gs pos="100000">
                  <a:srgbClr val="FFFFFF">
                    <a:alpha val="37999"/>
                  </a:srgbClr>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300">
                  <a:solidFill>
                    <a:srgbClr val="292929"/>
                  </a:solidFill>
                  <a:latin typeface="HY헤드라인M" pitchFamily="18" charset="-120"/>
                  <a:ea typeface="HY헤드라인M" pitchFamily="18" charset="-120"/>
                </a:defRPr>
              </a:lvl1pPr>
              <a:lvl2pPr marL="742950" indent="-285750">
                <a:defRPr kumimoji="1" sz="1300">
                  <a:solidFill>
                    <a:srgbClr val="292929"/>
                  </a:solidFill>
                  <a:latin typeface="HY헤드라인M" pitchFamily="18" charset="-120"/>
                  <a:ea typeface="HY헤드라인M" pitchFamily="18" charset="-120"/>
                </a:defRPr>
              </a:lvl2pPr>
              <a:lvl3pPr marL="1143000" indent="-228600">
                <a:defRPr kumimoji="1" sz="1300">
                  <a:solidFill>
                    <a:srgbClr val="292929"/>
                  </a:solidFill>
                  <a:latin typeface="HY헤드라인M" pitchFamily="18" charset="-120"/>
                  <a:ea typeface="HY헤드라인M" pitchFamily="18" charset="-120"/>
                </a:defRPr>
              </a:lvl3pPr>
              <a:lvl4pPr marL="1600200" indent="-228600">
                <a:defRPr kumimoji="1" sz="1300">
                  <a:solidFill>
                    <a:srgbClr val="292929"/>
                  </a:solidFill>
                  <a:latin typeface="HY헤드라인M" pitchFamily="18" charset="-120"/>
                  <a:ea typeface="HY헤드라인M" pitchFamily="18" charset="-120"/>
                </a:defRPr>
              </a:lvl4pPr>
              <a:lvl5pPr marL="2057400" indent="-228600">
                <a:defRPr kumimoji="1" sz="1300">
                  <a:solidFill>
                    <a:srgbClr val="292929"/>
                  </a:solidFill>
                  <a:latin typeface="HY헤드라인M" pitchFamily="18" charset="-120"/>
                  <a:ea typeface="HY헤드라인M" pitchFamily="18" charset="-120"/>
                </a:defRPr>
              </a:lvl5pPr>
              <a:lvl6pPr marL="2514600" indent="-228600" eaLnBrk="0" fontAlgn="base" hangingPunct="0">
                <a:spcBef>
                  <a:spcPct val="0"/>
                </a:spcBef>
                <a:spcAft>
                  <a:spcPct val="0"/>
                </a:spcAft>
                <a:defRPr kumimoji="1" sz="1300">
                  <a:solidFill>
                    <a:srgbClr val="292929"/>
                  </a:solidFill>
                  <a:latin typeface="HY헤드라인M" pitchFamily="18" charset="-120"/>
                  <a:ea typeface="HY헤드라인M" pitchFamily="18" charset="-120"/>
                </a:defRPr>
              </a:lvl6pPr>
              <a:lvl7pPr marL="2971800" indent="-228600" eaLnBrk="0" fontAlgn="base" hangingPunct="0">
                <a:spcBef>
                  <a:spcPct val="0"/>
                </a:spcBef>
                <a:spcAft>
                  <a:spcPct val="0"/>
                </a:spcAft>
                <a:defRPr kumimoji="1" sz="1300">
                  <a:solidFill>
                    <a:srgbClr val="292929"/>
                  </a:solidFill>
                  <a:latin typeface="HY헤드라인M" pitchFamily="18" charset="-120"/>
                  <a:ea typeface="HY헤드라인M" pitchFamily="18" charset="-120"/>
                </a:defRPr>
              </a:lvl7pPr>
              <a:lvl8pPr marL="3429000" indent="-228600" eaLnBrk="0" fontAlgn="base" hangingPunct="0">
                <a:spcBef>
                  <a:spcPct val="0"/>
                </a:spcBef>
                <a:spcAft>
                  <a:spcPct val="0"/>
                </a:spcAft>
                <a:defRPr kumimoji="1" sz="1300">
                  <a:solidFill>
                    <a:srgbClr val="292929"/>
                  </a:solidFill>
                  <a:latin typeface="HY헤드라인M" pitchFamily="18" charset="-120"/>
                  <a:ea typeface="HY헤드라인M" pitchFamily="18" charset="-120"/>
                </a:defRPr>
              </a:lvl8pPr>
              <a:lvl9pPr marL="3886200" indent="-228600" eaLnBrk="0" fontAlgn="base" hangingPunct="0">
                <a:spcBef>
                  <a:spcPct val="0"/>
                </a:spcBef>
                <a:spcAft>
                  <a:spcPct val="0"/>
                </a:spcAft>
                <a:defRPr kumimoji="1" sz="1300">
                  <a:solidFill>
                    <a:srgbClr val="292929"/>
                  </a:solidFill>
                  <a:latin typeface="HY헤드라인M" pitchFamily="18" charset="-120"/>
                  <a:ea typeface="HY헤드라인M" pitchFamily="18" charset="-120"/>
                </a:defRPr>
              </a:lvl9pPr>
            </a:lstStyle>
            <a:p>
              <a:pPr eaLnBrk="1" latinLnBrk="1" hangingPunct="1">
                <a:lnSpc>
                  <a:spcPct val="110000"/>
                </a:lnSpc>
                <a:buClr>
                  <a:srgbClr val="0058DA"/>
                </a:buClr>
              </a:pPr>
              <a:endParaRPr lang="ko-KR" altLang="en-US" sz="2000" b="1">
                <a:solidFill>
                  <a:schemeClr val="tx1"/>
                </a:solidFill>
                <a:latin typeface="微軟正黑體" panose="020B0604030504040204" pitchFamily="34" charset="-120"/>
                <a:ea typeface="HY견고딕" pitchFamily="18" charset="-120"/>
                <a:cs typeface="Arial" panose="020B0604020202020204" pitchFamily="34" charset="0"/>
              </a:endParaRPr>
            </a:p>
          </p:txBody>
        </p:sp>
        <p:sp>
          <p:nvSpPr>
            <p:cNvPr id="16391" name="Line 48"/>
            <p:cNvSpPr>
              <a:spLocks noChangeShapeType="1"/>
            </p:cNvSpPr>
            <p:nvPr/>
          </p:nvSpPr>
          <p:spPr bwMode="auto">
            <a:xfrm>
              <a:off x="847725" y="6400800"/>
              <a:ext cx="7454900" cy="0"/>
            </a:xfrm>
            <a:prstGeom prst="line">
              <a:avLst/>
            </a:prstGeom>
            <a:noFill/>
            <a:ln w="19050">
              <a:solidFill>
                <a:srgbClr val="447529"/>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 name="직사각형 13"/>
            <p:cNvSpPr/>
            <p:nvPr/>
          </p:nvSpPr>
          <p:spPr bwMode="auto">
            <a:xfrm>
              <a:off x="838200" y="1066800"/>
              <a:ext cx="7458701" cy="334403"/>
            </a:xfrm>
            <a:prstGeom prst="rect">
              <a:avLst/>
            </a:prstGeom>
            <a:gradFill>
              <a:gsLst>
                <a:gs pos="0">
                  <a:srgbClr val="92BC3E"/>
                </a:gs>
                <a:gs pos="50000">
                  <a:srgbClr val="3C6C03"/>
                </a:gs>
                <a:gs pos="51000">
                  <a:srgbClr val="305C00"/>
                </a:gs>
              </a:gsLst>
              <a:lin ang="53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latinLnBrk="1" hangingPunct="1">
                <a:lnSpc>
                  <a:spcPct val="110000"/>
                </a:lnSpc>
                <a:spcBef>
                  <a:spcPct val="50000"/>
                </a:spcBef>
                <a:buClr>
                  <a:srgbClr val="0058DA"/>
                </a:buClr>
                <a:buFont typeface="Wingdings" panose="05000000000000000000" pitchFamily="2" charset="2"/>
                <a:buChar char="§"/>
                <a:defRPr/>
              </a:pPr>
              <a:endParaRPr lang="ko-KR" altLang="en-US" sz="2400" dirty="0">
                <a:latin typeface="微軟正黑體" pitchFamily="34" charset="-120"/>
                <a:ea typeface="HY견고딕" pitchFamily="18" charset="-127"/>
              </a:endParaRPr>
            </a:p>
          </p:txBody>
        </p:sp>
      </p:grpSp>
      <p:sp>
        <p:nvSpPr>
          <p:cNvPr id="16389" name="矩形 3"/>
          <p:cNvSpPr>
            <a:spLocks noChangeArrowheads="1"/>
          </p:cNvSpPr>
          <p:nvPr/>
        </p:nvSpPr>
        <p:spPr bwMode="auto">
          <a:xfrm>
            <a:off x="518839" y="1329424"/>
            <a:ext cx="8116887" cy="331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8775" indent="-358775">
              <a:defRPr kumimoji="1" sz="1300">
                <a:solidFill>
                  <a:srgbClr val="292929"/>
                </a:solidFill>
                <a:latin typeface="HY헤드라인M" pitchFamily="18" charset="-120"/>
                <a:ea typeface="HY헤드라인M" pitchFamily="18" charset="-120"/>
              </a:defRPr>
            </a:lvl1pPr>
            <a:lvl2pPr marL="815975" indent="-358775">
              <a:defRPr kumimoji="1" sz="1300">
                <a:solidFill>
                  <a:srgbClr val="292929"/>
                </a:solidFill>
                <a:latin typeface="HY헤드라인M" pitchFamily="18" charset="-120"/>
                <a:ea typeface="HY헤드라인M" pitchFamily="18" charset="-120"/>
              </a:defRPr>
            </a:lvl2pPr>
            <a:lvl3pPr marL="1143000" indent="-228600">
              <a:defRPr kumimoji="1" sz="1300">
                <a:solidFill>
                  <a:srgbClr val="292929"/>
                </a:solidFill>
                <a:latin typeface="HY헤드라인M" pitchFamily="18" charset="-120"/>
                <a:ea typeface="HY헤드라인M" pitchFamily="18" charset="-120"/>
              </a:defRPr>
            </a:lvl3pPr>
            <a:lvl4pPr marL="1600200" indent="-228600">
              <a:defRPr kumimoji="1" sz="1300">
                <a:solidFill>
                  <a:srgbClr val="292929"/>
                </a:solidFill>
                <a:latin typeface="HY헤드라인M" pitchFamily="18" charset="-120"/>
                <a:ea typeface="HY헤드라인M" pitchFamily="18" charset="-120"/>
              </a:defRPr>
            </a:lvl4pPr>
            <a:lvl5pPr marL="2057400" indent="-228600">
              <a:defRPr kumimoji="1" sz="1300">
                <a:solidFill>
                  <a:srgbClr val="292929"/>
                </a:solidFill>
                <a:latin typeface="HY헤드라인M" pitchFamily="18" charset="-120"/>
                <a:ea typeface="HY헤드라인M" pitchFamily="18" charset="-120"/>
              </a:defRPr>
            </a:lvl5pPr>
            <a:lvl6pPr marL="2514600" indent="-228600" eaLnBrk="0" fontAlgn="base" hangingPunct="0">
              <a:spcBef>
                <a:spcPct val="0"/>
              </a:spcBef>
              <a:spcAft>
                <a:spcPct val="0"/>
              </a:spcAft>
              <a:defRPr kumimoji="1" sz="1300">
                <a:solidFill>
                  <a:srgbClr val="292929"/>
                </a:solidFill>
                <a:latin typeface="HY헤드라인M" pitchFamily="18" charset="-120"/>
                <a:ea typeface="HY헤드라인M" pitchFamily="18" charset="-120"/>
              </a:defRPr>
            </a:lvl6pPr>
            <a:lvl7pPr marL="2971800" indent="-228600" eaLnBrk="0" fontAlgn="base" hangingPunct="0">
              <a:spcBef>
                <a:spcPct val="0"/>
              </a:spcBef>
              <a:spcAft>
                <a:spcPct val="0"/>
              </a:spcAft>
              <a:defRPr kumimoji="1" sz="1300">
                <a:solidFill>
                  <a:srgbClr val="292929"/>
                </a:solidFill>
                <a:latin typeface="HY헤드라인M" pitchFamily="18" charset="-120"/>
                <a:ea typeface="HY헤드라인M" pitchFamily="18" charset="-120"/>
              </a:defRPr>
            </a:lvl7pPr>
            <a:lvl8pPr marL="3429000" indent="-228600" eaLnBrk="0" fontAlgn="base" hangingPunct="0">
              <a:spcBef>
                <a:spcPct val="0"/>
              </a:spcBef>
              <a:spcAft>
                <a:spcPct val="0"/>
              </a:spcAft>
              <a:defRPr kumimoji="1" sz="1300">
                <a:solidFill>
                  <a:srgbClr val="292929"/>
                </a:solidFill>
                <a:latin typeface="HY헤드라인M" pitchFamily="18" charset="-120"/>
                <a:ea typeface="HY헤드라인M" pitchFamily="18" charset="-120"/>
              </a:defRPr>
            </a:lvl8pPr>
            <a:lvl9pPr marL="3886200" indent="-228600" eaLnBrk="0" fontAlgn="base" hangingPunct="0">
              <a:spcBef>
                <a:spcPct val="0"/>
              </a:spcBef>
              <a:spcAft>
                <a:spcPct val="0"/>
              </a:spcAft>
              <a:defRPr kumimoji="1" sz="1300">
                <a:solidFill>
                  <a:srgbClr val="292929"/>
                </a:solidFill>
                <a:latin typeface="HY헤드라인M" pitchFamily="18" charset="-120"/>
                <a:ea typeface="HY헤드라인M" pitchFamily="18" charset="-120"/>
              </a:defRPr>
            </a:lvl9pPr>
          </a:lstStyle>
          <a:p>
            <a:pPr lvl="1" eaLnBrk="1" latinLnBrk="1" hangingPunct="1">
              <a:lnSpc>
                <a:spcPct val="110000"/>
              </a:lnSpc>
              <a:spcBef>
                <a:spcPts val="300"/>
              </a:spcBef>
              <a:buClr>
                <a:srgbClr val="384DC0"/>
              </a:buClr>
              <a:buFont typeface="Arial" panose="020B0604020202020204" pitchFamily="34" charset="0"/>
              <a:buChar char="•"/>
            </a:pPr>
            <a:endParaRPr kumimoji="0" lang="en-US" altLang="zh-TW" sz="900" dirty="0">
              <a:solidFill>
                <a:srgbClr val="0033CC"/>
              </a:solidFill>
              <a:latin typeface="微軟正黑體" panose="020B0604030504040204" pitchFamily="34" charset="-120"/>
              <a:ea typeface="微軟正黑體" panose="020B0604030504040204" pitchFamily="34" charset="-120"/>
              <a:cs typeface="Times New Roman" panose="02020603050405020304" pitchFamily="18" charset="0"/>
            </a:endParaRPr>
          </a:p>
          <a:p>
            <a:pPr eaLnBrk="1" latinLnBrk="1" hangingPunct="1">
              <a:lnSpc>
                <a:spcPct val="110000"/>
              </a:lnSpc>
              <a:spcBef>
                <a:spcPts val="300"/>
              </a:spcBef>
              <a:buClr>
                <a:srgbClr val="384DC0"/>
              </a:buClr>
              <a:buFont typeface="Wingdings" panose="05000000000000000000" pitchFamily="2" charset="2"/>
              <a:buChar char="n"/>
            </a:pPr>
            <a:r>
              <a:rPr kumimoji="0" lang="zh-TW" altLang="en-US" sz="2400" b="1" dirty="0">
                <a:solidFill>
                  <a:srgbClr val="2C2C2C"/>
                </a:solidFill>
                <a:latin typeface="微軟正黑體" panose="020B0604030504040204" pitchFamily="34" charset="-120"/>
                <a:ea typeface="微軟正黑體" panose="020B0604030504040204" pitchFamily="34" charset="-120"/>
                <a:cs typeface="Times New Roman" panose="02020603050405020304" pitchFamily="18" charset="0"/>
              </a:rPr>
              <a:t>審查資料上傳系統開放時間</a:t>
            </a:r>
            <a:endParaRPr kumimoji="0" lang="en-US" altLang="zh-TW" sz="2400" b="1" dirty="0">
              <a:solidFill>
                <a:srgbClr val="2C2C2C"/>
              </a:solidFill>
              <a:latin typeface="微軟正黑體" panose="020B0604030504040204" pitchFamily="34" charset="-120"/>
              <a:ea typeface="微軟正黑體" panose="020B0604030504040204" pitchFamily="34" charset="-120"/>
              <a:cs typeface="Times New Roman" panose="02020603050405020304" pitchFamily="18" charset="0"/>
            </a:endParaRPr>
          </a:p>
          <a:p>
            <a:pPr lvl="1" eaLnBrk="1" latinLnBrk="1" hangingPunct="1">
              <a:lnSpc>
                <a:spcPct val="110000"/>
              </a:lnSpc>
              <a:spcBef>
                <a:spcPts val="300"/>
              </a:spcBef>
              <a:buClr>
                <a:srgbClr val="384DC0"/>
              </a:buClr>
              <a:buFont typeface="Arial" panose="020B0604020202020204" pitchFamily="34" charset="0"/>
              <a:buChar char="•"/>
            </a:pPr>
            <a:r>
              <a:rPr kumimoji="0" lang="zh-TW" altLang="en-US" sz="22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開</a:t>
            </a:r>
            <a:r>
              <a:rPr kumimoji="0" lang="zh-TW" altLang="zh-TW" sz="22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始日期</a:t>
            </a:r>
            <a:r>
              <a:rPr kumimoji="0" lang="zh-TW" altLang="en-US" sz="22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kumimoji="0" lang="en-US" altLang="zh-TW" sz="22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111.05.05</a:t>
            </a:r>
            <a:r>
              <a:rPr kumimoji="0" lang="zh-TW" altLang="en-US" sz="22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起</a:t>
            </a:r>
            <a:r>
              <a:rPr kumimoji="0" lang="zh-TW" altLang="zh-TW" sz="22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每日</a:t>
            </a:r>
            <a:r>
              <a:rPr kumimoji="0" lang="zh-TW" altLang="zh-TW" sz="22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上午</a:t>
            </a:r>
            <a:r>
              <a:rPr kumimoji="0" lang="en-US" altLang="zh-TW" sz="22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9</a:t>
            </a:r>
            <a:r>
              <a:rPr kumimoji="0" lang="zh-TW" altLang="zh-TW" sz="22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時</a:t>
            </a:r>
            <a:r>
              <a:rPr kumimoji="0" lang="zh-TW" altLang="zh-TW" sz="22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至下午</a:t>
            </a:r>
            <a:r>
              <a:rPr kumimoji="0" lang="en-US" altLang="zh-TW" sz="22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9</a:t>
            </a:r>
            <a:r>
              <a:rPr kumimoji="0" lang="zh-TW" altLang="zh-TW" sz="22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時</a:t>
            </a:r>
            <a:endParaRPr kumimoji="0" lang="en-US" altLang="zh-TW" sz="22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lvl="1" eaLnBrk="1" latinLnBrk="1" hangingPunct="1">
              <a:lnSpc>
                <a:spcPct val="110000"/>
              </a:lnSpc>
              <a:spcBef>
                <a:spcPts val="300"/>
              </a:spcBef>
              <a:buClr>
                <a:srgbClr val="384DC0"/>
              </a:buClr>
              <a:buFont typeface="Arial" panose="020B0604020202020204" pitchFamily="34" charset="0"/>
              <a:buChar char="•"/>
            </a:pPr>
            <a:r>
              <a:rPr kumimoji="0" lang="zh-TW" altLang="zh-TW" sz="2200" dirty="0">
                <a:solidFill>
                  <a:srgbClr val="0033CC"/>
                </a:solidFill>
                <a:latin typeface="微軟正黑體" panose="020B0604030504040204" pitchFamily="34" charset="-120"/>
                <a:ea typeface="微軟正黑體" panose="020B0604030504040204" pitchFamily="34" charset="-120"/>
                <a:cs typeface="Times New Roman" panose="02020603050405020304" pitchFamily="18" charset="0"/>
              </a:rPr>
              <a:t>截止日期</a:t>
            </a:r>
            <a:r>
              <a:rPr kumimoji="0" lang="zh-TW" altLang="en-US" sz="2200" dirty="0">
                <a:solidFill>
                  <a:srgbClr val="0033CC"/>
                </a:solidFill>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zh-TW" sz="2200" dirty="0">
                <a:solidFill>
                  <a:srgbClr val="0033CC"/>
                </a:solidFill>
                <a:latin typeface="微軟正黑體" panose="020B0604030504040204" pitchFamily="34" charset="-120"/>
                <a:ea typeface="微軟正黑體" panose="020B0604030504040204" pitchFamily="34" charset="-120"/>
                <a:cs typeface="Times New Roman" panose="02020603050405020304" pitchFamily="18" charset="0"/>
              </a:rPr>
              <a:t>依各大學規定繳交截止日</a:t>
            </a:r>
            <a:r>
              <a:rPr kumimoji="0" lang="zh-TW" altLang="en-US" sz="2200" dirty="0">
                <a:solidFill>
                  <a:srgbClr val="0033CC"/>
                </a:solidFill>
                <a:latin typeface="微軟正黑體" panose="020B0604030504040204" pitchFamily="34" charset="-120"/>
                <a:ea typeface="微軟正黑體" panose="020B0604030504040204" pitchFamily="34" charset="-120"/>
                <a:cs typeface="Times New Roman" panose="02020603050405020304" pitchFamily="18" charset="0"/>
              </a:rPr>
              <a:t>。</a:t>
            </a:r>
            <a:endParaRPr kumimoji="0" lang="en-US" altLang="zh-TW" sz="2200" dirty="0">
              <a:solidFill>
                <a:srgbClr val="0033CC"/>
              </a:solidFill>
              <a:latin typeface="微軟正黑體" panose="020B0604030504040204" pitchFamily="34" charset="-120"/>
              <a:ea typeface="微軟正黑體" panose="020B0604030504040204" pitchFamily="34" charset="-120"/>
              <a:cs typeface="Times New Roman" panose="02020603050405020304" pitchFamily="18" charset="0"/>
            </a:endParaRPr>
          </a:p>
          <a:p>
            <a:pPr lvl="1" eaLnBrk="1" latinLnBrk="1" hangingPunct="1">
              <a:lnSpc>
                <a:spcPct val="110000"/>
              </a:lnSpc>
              <a:spcBef>
                <a:spcPts val="300"/>
              </a:spcBef>
              <a:buClr>
                <a:srgbClr val="384DC0"/>
              </a:buClr>
              <a:buFont typeface="Arial" panose="020B0604020202020204" pitchFamily="34" charset="0"/>
              <a:buChar char="•"/>
            </a:pPr>
            <a:r>
              <a:rPr kumimoji="0" lang="zh-TW" altLang="en-US" sz="2000" dirty="0" smtClean="0">
                <a:latin typeface="微軟正黑體" panose="020B0604030504040204" pitchFamily="34" charset="-120"/>
                <a:ea typeface="微軟正黑體" panose="020B0604030504040204" pitchFamily="34" charset="-120"/>
                <a:cs typeface="Times New Roman" panose="02020603050405020304" pitchFamily="18" charset="0"/>
              </a:rPr>
              <a:t>為避免網路塞車，請儘早上網完成上傳作業。</a:t>
            </a:r>
            <a:endParaRPr kumimoji="0" lang="en-US" altLang="zh-TW" sz="20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lvl="1" latinLnBrk="1">
              <a:lnSpc>
                <a:spcPct val="110000"/>
              </a:lnSpc>
              <a:spcBef>
                <a:spcPts val="300"/>
              </a:spcBef>
              <a:buClr>
                <a:srgbClr val="384DC0"/>
              </a:buClr>
              <a:buFont typeface="Arial" panose="020B0604020202020204" pitchFamily="34" charset="0"/>
              <a:buChar char="•"/>
            </a:pPr>
            <a:r>
              <a:rPr kumimoji="0"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考生可</a:t>
            </a:r>
            <a:r>
              <a:rPr kumimoji="0" lang="zh-TW" altLang="en-US" sz="2000" dirty="0" smtClean="0">
                <a:latin typeface="微軟正黑體" panose="020B0604030504040204" pitchFamily="34" charset="-120"/>
                <a:ea typeface="微軟正黑體" panose="020B0604030504040204" pitchFamily="34" charset="-120"/>
                <a:cs typeface="Times New Roman" panose="02020603050405020304" pitchFamily="18" charset="0"/>
              </a:rPr>
              <a:t>於網站</a:t>
            </a:r>
            <a:r>
              <a:rPr kumimoji="0"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zh-TW" sz="2000" dirty="0">
                <a:latin typeface="微軟正黑體" panose="020B0604030504040204" pitchFamily="34" charset="-120"/>
                <a:ea typeface="微軟正黑體" panose="020B0604030504040204" pitchFamily="34" charset="-120"/>
                <a:cs typeface="Times New Roman" panose="02020603050405020304" pitchFamily="18" charset="0"/>
              </a:rPr>
              <a:t>點選</a:t>
            </a:r>
            <a:r>
              <a:rPr kumimoji="0"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「審查資料上傳作業操作說明」、「影音教學檔」、預先熟悉審查資料上傳作業流程。</a:t>
            </a:r>
            <a:endParaRPr kumimoji="0" lang="en-US" altLang="zh-TW" sz="2000" dirty="0">
              <a:latin typeface="微軟正黑體" panose="020B0604030504040204" pitchFamily="34" charset="-120"/>
              <a:ea typeface="微軟正黑體" panose="020B0604030504040204" pitchFamily="34" charset="-120"/>
              <a:cs typeface="Times New Roman" panose="02020603050405020304" pitchFamily="18" charset="0"/>
            </a:endParaRPr>
          </a:p>
          <a:p>
            <a:pPr lvl="1" eaLnBrk="1" latinLnBrk="1" hangingPunct="1">
              <a:lnSpc>
                <a:spcPct val="110000"/>
              </a:lnSpc>
              <a:spcBef>
                <a:spcPts val="300"/>
              </a:spcBef>
              <a:buClr>
                <a:srgbClr val="384DC0"/>
              </a:buClr>
              <a:buFont typeface="Arial" panose="020B0604020202020204" pitchFamily="34" charset="0"/>
              <a:buChar char="•"/>
            </a:pPr>
            <a:r>
              <a:rPr kumimoji="0" lang="zh-TW" altLang="en-US" sz="2000" dirty="0" smtClean="0">
                <a:latin typeface="微軟正黑體" panose="020B0604030504040204" pitchFamily="34" charset="-120"/>
                <a:ea typeface="微軟正黑體" panose="020B0604030504040204" pitchFamily="34" charset="-120"/>
                <a:cs typeface="Times New Roman" panose="02020603050405020304" pitchFamily="18" charset="0"/>
              </a:rPr>
              <a:t>部份校系針對若干審查資料項目，另訂以郵寄或其他方式繳交者，應依其規定另行繳交至該大學。。</a:t>
            </a:r>
            <a:endParaRPr kumimoji="0" lang="en-US" altLang="zh-TW" sz="20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4242669359"/>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多面向">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多面向">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多面向">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 Id="rId5" Type="http://schemas.microsoft.com/office/2011/relationships/webextension" Target="webextension5.xml"/><Relationship Id="rId4" Type="http://schemas.microsoft.com/office/2011/relationships/webextension" Target="webextension4.xml"/></Relationships>
</file>

<file path=ppt/webextensions/taskpanes.xml><?xml version="1.0" encoding="utf-8"?>
<wetp:taskpanes xmlns:wetp="http://schemas.microsoft.com/office/webextensions/taskpanes/2010/11">
  <wetp:taskpane dockstate="right" visibility="0" width="386" row="0">
    <wetp:webextensionref xmlns:r="http://schemas.openxmlformats.org/officeDocument/2006/relationships" r:id="rId1"/>
  </wetp:taskpane>
  <wetp:taskpane dockstate="right" visibility="0" width="386" row="1">
    <wetp:webextensionref xmlns:r="http://schemas.openxmlformats.org/officeDocument/2006/relationships" r:id="rId2"/>
  </wetp:taskpane>
  <wetp:taskpane dockstate="right" visibility="0" width="386" row="2">
    <wetp:webextensionref xmlns:r="http://schemas.openxmlformats.org/officeDocument/2006/relationships" r:id="rId3"/>
  </wetp:taskpane>
  <wetp:taskpane dockstate="right" visibility="0" width="386" row="3">
    <wetp:webextensionref xmlns:r="http://schemas.openxmlformats.org/officeDocument/2006/relationships" r:id="rId4"/>
  </wetp:taskpane>
  <wetp:taskpane dockstate="right" visibility="0" width="386" row="4">
    <wetp:webextensionref xmlns:r="http://schemas.openxmlformats.org/officeDocument/2006/relationships" r:id="rId5"/>
  </wetp:taskpane>
</wetp:taskpanes>
</file>

<file path=ppt/webextensions/webextension1.xml><?xml version="1.0" encoding="utf-8"?>
<we:webextension xmlns:we="http://schemas.microsoft.com/office/webextensions/webextension/2010/11" id="{14A50A50-EFDA-4A02-908E-751E5916D072}">
  <we:reference id="wa104380121" version="2.0.0.0" store="zh-TW" storeType="OMEX"/>
  <we:alternateReferences>
    <we:reference id="WA104380121" version="2.0.0.0" store="WA104380121"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2D47DB99-FF35-484D-9C5D-A1C92B046421}">
  <we:reference id="wa104379279" version="2.1.0.0" store="zh-TW" storeType="OMEX"/>
  <we:alternateReferences>
    <we:reference id="WA104379279" version="2.1.0.0" store="WA104379279"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003E6D8C-513E-4A6F-9CC0-5D910ABCB25D}">
  <we:reference id="wa104380907" version="3.0.0.0" store="zh-TW" storeType="OMEX"/>
  <we:alternateReferences>
    <we:reference id="WA104380907" version="3.0.0.0" store="WA104380907" storeType="OMEX"/>
  </we:alternateReferences>
  <we:properties/>
  <we:bindings/>
  <we:snapshot xmlns:r="http://schemas.openxmlformats.org/officeDocument/2006/relationships"/>
</we:webextension>
</file>

<file path=ppt/webextensions/webextension4.xml><?xml version="1.0" encoding="utf-8"?>
<we:webextension xmlns:we="http://schemas.microsoft.com/office/webextensions/webextension/2010/11" id="{0186E0E9-16DB-481B-99C7-7D3EAA07521E}">
  <we:reference id="wa104379997" version="2.0.0.0" store="zh-TW" storeType="OMEX"/>
  <we:alternateReferences>
    <we:reference id="WA104379997" version="2.0.0.0" store="WA104379997" storeType="OMEX"/>
  </we:alternateReferences>
  <we:properties/>
  <we:bindings/>
  <we:snapshot xmlns:r="http://schemas.openxmlformats.org/officeDocument/2006/relationships"/>
</we:webextension>
</file>

<file path=ppt/webextensions/webextension5.xml><?xml version="1.0" encoding="utf-8"?>
<we:webextension xmlns:we="http://schemas.microsoft.com/office/webextensions/webextension/2010/11" id="{76137A52-FF59-4908-8987-707D9F24719B}">
  <we:reference id="wa104381139" version="1.0.0.0" store="zh-TW" storeType="OMEX"/>
  <we:alternateReferences>
    <we:reference id="WA104381139" version="1.0.0.0" store="WA104381139"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Facet</Template>
  <TotalTime>4065</TotalTime>
  <Words>1685</Words>
  <Application>Microsoft Office PowerPoint</Application>
  <PresentationFormat>如螢幕大小 (4:3)</PresentationFormat>
  <Paragraphs>123</Paragraphs>
  <Slides>16</Slides>
  <Notes>9</Notes>
  <HiddenSlides>0</HiddenSlides>
  <MMClips>0</MMClips>
  <ScaleCrop>false</ScaleCrop>
  <HeadingPairs>
    <vt:vector size="6" baseType="variant">
      <vt:variant>
        <vt:lpstr>使用字型</vt:lpstr>
      </vt:variant>
      <vt:variant>
        <vt:i4>16</vt:i4>
      </vt:variant>
      <vt:variant>
        <vt:lpstr>佈景主題</vt:lpstr>
      </vt:variant>
      <vt:variant>
        <vt:i4>1</vt:i4>
      </vt:variant>
      <vt:variant>
        <vt:lpstr>投影片標題</vt:lpstr>
      </vt:variant>
      <vt:variant>
        <vt:i4>16</vt:i4>
      </vt:variant>
    </vt:vector>
  </HeadingPairs>
  <TitlesOfParts>
    <vt:vector size="33" baseType="lpstr">
      <vt:lpstr>FZHei-B01S</vt:lpstr>
      <vt:lpstr>HY견고딕</vt:lpstr>
      <vt:lpstr>HY그래픽M</vt:lpstr>
      <vt:lpstr>HY헤드라인M</vt:lpstr>
      <vt:lpstr>微软雅黑</vt:lpstr>
      <vt:lpstr>微软雅黑</vt:lpstr>
      <vt:lpstr>微軟正黑體</vt:lpstr>
      <vt:lpstr>新細明體</vt:lpstr>
      <vt:lpstr>標楷體</vt:lpstr>
      <vt:lpstr>한컴전용_돋움</vt:lpstr>
      <vt:lpstr>Arial</vt:lpstr>
      <vt:lpstr>Calibri</vt:lpstr>
      <vt:lpstr>Times New Roman</vt:lpstr>
      <vt:lpstr>Trebuchet MS</vt:lpstr>
      <vt:lpstr>Wingdings</vt:lpstr>
      <vt:lpstr>Wingdings 3</vt:lpstr>
      <vt:lpstr>多面向</vt:lpstr>
      <vt:lpstr>PowerPoint 簡報</vt:lpstr>
      <vt:lpstr>PowerPoint 簡報</vt:lpstr>
      <vt:lpstr>PowerPoint 簡報</vt:lpstr>
      <vt:lpstr>PowerPoint 簡報</vt:lpstr>
      <vt:lpstr>二、報名繳費注意事項</vt:lpstr>
      <vt:lpstr>PowerPoint 簡報</vt:lpstr>
      <vt:lpstr>PowerPoint 簡報</vt:lpstr>
      <vt:lpstr>PowerPoint 簡報</vt:lpstr>
      <vt:lpstr>三、審查資料上傳</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123</dc:title>
  <dc:creator>fanglan</dc:creator>
  <cp:lastModifiedBy>珮如 呂</cp:lastModifiedBy>
  <cp:revision>356</cp:revision>
  <cp:lastPrinted>2022-03-04T07:20:22Z</cp:lastPrinted>
  <dcterms:created xsi:type="dcterms:W3CDTF">2019-01-03T09:02:00Z</dcterms:created>
  <dcterms:modified xsi:type="dcterms:W3CDTF">2022-03-10T03:12:02Z</dcterms:modified>
</cp:coreProperties>
</file>