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7" r:id="rId4"/>
    <p:sldId id="259" r:id="rId5"/>
    <p:sldId id="335" r:id="rId6"/>
    <p:sldId id="315" r:id="rId7"/>
    <p:sldId id="336" r:id="rId8"/>
    <p:sldId id="316" r:id="rId9"/>
    <p:sldId id="337" r:id="rId10"/>
    <p:sldId id="266" r:id="rId11"/>
    <p:sldId id="267" r:id="rId12"/>
    <p:sldId id="320" r:id="rId13"/>
    <p:sldId id="338" r:id="rId14"/>
    <p:sldId id="321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293" r:id="rId29"/>
    <p:sldId id="294" r:id="rId30"/>
    <p:sldId id="295" r:id="rId31"/>
    <p:sldId id="297" r:id="rId32"/>
    <p:sldId id="313" r:id="rId33"/>
    <p:sldId id="333" r:id="rId34"/>
    <p:sldId id="334" r:id="rId35"/>
    <p:sldId id="300" r:id="rId36"/>
    <p:sldId id="301" r:id="rId37"/>
    <p:sldId id="302" r:id="rId38"/>
  </p:sldIdLst>
  <p:sldSz cx="12192000" cy="6858000"/>
  <p:notesSz cx="9939338" cy="6807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7773C0"/>
    <a:srgbClr val="000000"/>
    <a:srgbClr val="FEF8EA"/>
    <a:srgbClr val="B7B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57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F7C7B-34DD-4404-B1F0-FCFA5EEE6A17}" type="datetimeFigureOut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3221F-EA4E-47B8-A485-FBF7352EB9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89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F8F95-25DD-4E2C-A7BC-AEB26FBD9BDB}" type="datetimeFigureOut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C1C7-DB3B-4D90-82CB-DDB1CC33A2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95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015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526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58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716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004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09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3171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068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1934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4058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6575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44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421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1131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4320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151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2211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2111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0604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885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057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268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454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4869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346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1137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4504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2238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1506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533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357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63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77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936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4988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13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B8C7-59DA-4FCC-B946-945463792592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833B0F-48B8-4D1D-9AFC-19E777446AF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B5ACD-9590-4B77-8BEA-8738FE71B9A7}" type="datetime1">
              <a:rPr lang="zh-TW" altLang="en-US" smtClean="0"/>
              <a:pPr/>
              <a:t>2021/11/15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AB13BB-9E0D-4E35-8AF8-8C781A70B0B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流程圖: 接點 8"/>
          <p:cNvSpPr/>
          <p:nvPr userDrawn="1"/>
        </p:nvSpPr>
        <p:spPr>
          <a:xfrm>
            <a:off x="-1567543" y="-4536887"/>
            <a:ext cx="15327085" cy="15327085"/>
          </a:xfrm>
          <a:prstGeom prst="flowChartConnector">
            <a:avLst/>
          </a:prstGeom>
          <a:solidFill>
            <a:srgbClr val="DE73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 userDrawn="1"/>
        </p:nvSpPr>
        <p:spPr>
          <a:xfrm>
            <a:off x="-1567544" y="-4536888"/>
            <a:ext cx="15327085" cy="15327085"/>
          </a:xfrm>
          <a:prstGeom prst="flowChartConnector">
            <a:avLst/>
          </a:prstGeom>
          <a:solidFill>
            <a:srgbClr val="F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 userDrawn="1"/>
        </p:nvSpPr>
        <p:spPr>
          <a:xfrm>
            <a:off x="-1567545" y="-4536889"/>
            <a:ext cx="15327085" cy="15327085"/>
          </a:xfrm>
          <a:prstGeom prst="flowChartConnector">
            <a:avLst/>
          </a:prstGeom>
          <a:solidFill>
            <a:srgbClr val="7B9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 userDrawn="1"/>
        </p:nvSpPr>
        <p:spPr>
          <a:xfrm>
            <a:off x="-1567547" y="-4536891"/>
            <a:ext cx="15327085" cy="15327085"/>
          </a:xfrm>
          <a:prstGeom prst="flowChartConnector">
            <a:avLst/>
          </a:prstGeom>
          <a:solidFill>
            <a:srgbClr val="736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 userDrawn="1"/>
        </p:nvSpPr>
        <p:spPr>
          <a:xfrm>
            <a:off x="-1567543" y="-4536895"/>
            <a:ext cx="15327085" cy="15327085"/>
          </a:xfrm>
          <a:prstGeom prst="flowChartConnector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 userDrawn="1"/>
        </p:nvGrpSpPr>
        <p:grpSpPr>
          <a:xfrm>
            <a:off x="1083750" y="251857"/>
            <a:ext cx="10743580" cy="4301345"/>
            <a:chOff x="1083750" y="251857"/>
            <a:chExt cx="10743580" cy="4301345"/>
          </a:xfrm>
        </p:grpSpPr>
        <p:sp>
          <p:nvSpPr>
            <p:cNvPr id="15" name="流程圖: 接點 14"/>
            <p:cNvSpPr/>
            <p:nvPr userDrawn="1"/>
          </p:nvSpPr>
          <p:spPr>
            <a:xfrm>
              <a:off x="9901803" y="661548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流程圖: 接點 15"/>
            <p:cNvSpPr/>
            <p:nvPr userDrawn="1"/>
          </p:nvSpPr>
          <p:spPr>
            <a:xfrm>
              <a:off x="4671081" y="2613884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 userDrawn="1"/>
          </p:nvSpPr>
          <p:spPr>
            <a:xfrm>
              <a:off x="11229861" y="395573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流程圖: 接點 17"/>
            <p:cNvSpPr/>
            <p:nvPr userDrawn="1"/>
          </p:nvSpPr>
          <p:spPr>
            <a:xfrm>
              <a:off x="6427004" y="251857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流程圖: 接點 18"/>
            <p:cNvSpPr/>
            <p:nvPr userDrawn="1"/>
          </p:nvSpPr>
          <p:spPr>
            <a:xfrm>
              <a:off x="1083750" y="321135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 userDrawn="1"/>
        </p:nvGrpSpPr>
        <p:grpSpPr>
          <a:xfrm>
            <a:off x="0" y="0"/>
            <a:ext cx="12192001" cy="4680855"/>
            <a:chOff x="0" y="0"/>
            <a:chExt cx="12192001" cy="4680855"/>
          </a:xfrm>
        </p:grpSpPr>
        <p:sp>
          <p:nvSpPr>
            <p:cNvPr id="21" name="手繪多邊形 20"/>
            <p:cNvSpPr/>
            <p:nvPr userDrawn="1"/>
          </p:nvSpPr>
          <p:spPr>
            <a:xfrm>
              <a:off x="1976521" y="3150103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7B9A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 userDrawn="1"/>
          </p:nvSpPr>
          <p:spPr>
            <a:xfrm>
              <a:off x="1878550" y="2993431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直角三角形 10"/>
            <p:cNvSpPr/>
            <p:nvPr userDrawn="1"/>
          </p:nvSpPr>
          <p:spPr>
            <a:xfrm flipV="1">
              <a:off x="0" y="3428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直角三角形 10"/>
            <p:cNvSpPr/>
            <p:nvPr userDrawn="1"/>
          </p:nvSpPr>
          <p:spPr>
            <a:xfrm flipH="1">
              <a:off x="10907487" y="761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 userDrawn="1"/>
          </p:nvSpPr>
          <p:spPr>
            <a:xfrm>
              <a:off x="2" y="0"/>
              <a:ext cx="12191999" cy="4585652"/>
            </a:xfrm>
            <a:custGeom>
              <a:avLst/>
              <a:gdLst>
                <a:gd name="connsiteX0" fmla="*/ 0 w 12191999"/>
                <a:gd name="connsiteY0" fmla="*/ 0 h 4585652"/>
                <a:gd name="connsiteX1" fmla="*/ 5156723 w 12191999"/>
                <a:gd name="connsiteY1" fmla="*/ 0 h 4585652"/>
                <a:gd name="connsiteX2" fmla="*/ 5462420 w 12191999"/>
                <a:gd name="connsiteY2" fmla="*/ 165512 h 4585652"/>
                <a:gd name="connsiteX3" fmla="*/ 9806420 w 12191999"/>
                <a:gd name="connsiteY3" fmla="*/ 1613325 h 4585652"/>
                <a:gd name="connsiteX4" fmla="*/ 11909846 w 12191999"/>
                <a:gd name="connsiteY4" fmla="*/ 1937333 h 4585652"/>
                <a:gd name="connsiteX5" fmla="*/ 12191999 w 12191999"/>
                <a:gd name="connsiteY5" fmla="*/ 1960530 h 4585652"/>
                <a:gd name="connsiteX6" fmla="*/ 12191999 w 12191999"/>
                <a:gd name="connsiteY6" fmla="*/ 4585652 h 4585652"/>
                <a:gd name="connsiteX7" fmla="*/ 12107836 w 12191999"/>
                <a:gd name="connsiteY7" fmla="*/ 4521397 h 4585652"/>
                <a:gd name="connsiteX8" fmla="*/ 6262581 w 12191999"/>
                <a:gd name="connsiteY8" fmla="*/ 2829056 h 4585652"/>
                <a:gd name="connsiteX9" fmla="*/ 78020 w 12191999"/>
                <a:gd name="connsiteY9" fmla="*/ 4006599 h 4585652"/>
                <a:gd name="connsiteX10" fmla="*/ 0 w 12191999"/>
                <a:gd name="connsiteY10" fmla="*/ 4059639 h 458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1999" h="4585652">
                  <a:moveTo>
                    <a:pt x="0" y="0"/>
                  </a:moveTo>
                  <a:lnTo>
                    <a:pt x="5156723" y="0"/>
                  </a:lnTo>
                  <a:lnTo>
                    <a:pt x="5462420" y="165512"/>
                  </a:lnTo>
                  <a:cubicBezTo>
                    <a:pt x="6604319" y="746412"/>
                    <a:pt x="8114792" y="1265097"/>
                    <a:pt x="9806420" y="1613325"/>
                  </a:cubicBezTo>
                  <a:cubicBezTo>
                    <a:pt x="10531404" y="1762566"/>
                    <a:pt x="11238185" y="1869902"/>
                    <a:pt x="11909846" y="1937333"/>
                  </a:cubicBezTo>
                  <a:lnTo>
                    <a:pt x="12191999" y="1960530"/>
                  </a:lnTo>
                  <a:lnTo>
                    <a:pt x="12191999" y="4585652"/>
                  </a:lnTo>
                  <a:lnTo>
                    <a:pt x="12107836" y="4521397"/>
                  </a:lnTo>
                  <a:cubicBezTo>
                    <a:pt x="10869450" y="3622445"/>
                    <a:pt x="8726360" y="2960508"/>
                    <a:pt x="6262581" y="2829056"/>
                  </a:cubicBezTo>
                  <a:cubicBezTo>
                    <a:pt x="3675613" y="2691032"/>
                    <a:pt x="1377967" y="3172167"/>
                    <a:pt x="78020" y="4006599"/>
                  </a:cubicBezTo>
                  <a:lnTo>
                    <a:pt x="0" y="4059639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sp>
        <p:nvSpPr>
          <p:cNvPr id="29" name="文字方塊 28"/>
          <p:cNvSpPr txBox="1"/>
          <p:nvPr userDrawn="1"/>
        </p:nvSpPr>
        <p:spPr>
          <a:xfrm>
            <a:off x="292355" y="4389861"/>
            <a:ext cx="1106144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110</a:t>
            </a:r>
            <a:r>
              <a:rPr lang="zh-TW" altLang="en-US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學年第</a:t>
            </a:r>
            <a:r>
              <a:rPr lang="en-US" altLang="zh-TW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2</a:t>
            </a:r>
            <a:r>
              <a:rPr lang="zh-TW" altLang="en-US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學期</a:t>
            </a:r>
            <a:endParaRPr lang="en-US" altLang="zh-TW" sz="5400" kern="1200" spc="300" dirty="0">
              <a:solidFill>
                <a:srgbClr val="DE7308"/>
              </a:solidFill>
              <a:effectLst/>
              <a:latin typeface="Adobe 繁黑體 Std B" panose="020B0700000000000000" pitchFamily="34" charset="-120"/>
              <a:ea typeface="Adobe 繁黑體 Std B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kern="12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高二彈性學習簡介</a:t>
            </a:r>
            <a:endParaRPr lang="zh-TW" altLang="en-US" sz="3600" spc="300" dirty="0" smtClean="0">
              <a:solidFill>
                <a:schemeClr val="tx1">
                  <a:lumMod val="85000"/>
                  <a:lumOff val="1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pSp>
        <p:nvGrpSpPr>
          <p:cNvPr id="31" name="群組 30"/>
          <p:cNvGrpSpPr/>
          <p:nvPr userDrawn="1"/>
        </p:nvGrpSpPr>
        <p:grpSpPr>
          <a:xfrm>
            <a:off x="6141482" y="4468027"/>
            <a:ext cx="2837973" cy="571043"/>
            <a:chOff x="5913897" y="4209034"/>
            <a:chExt cx="4074631" cy="819877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9226256" y="4397363"/>
              <a:ext cx="581209" cy="581209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5913897" y="4209034"/>
              <a:ext cx="819879" cy="819877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9592518" y="4316598"/>
              <a:ext cx="396010" cy="396010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 userDrawn="1"/>
        </p:nvGrpSpPr>
        <p:grpSpPr>
          <a:xfrm>
            <a:off x="6640287" y="424543"/>
            <a:ext cx="3450771" cy="3450771"/>
            <a:chOff x="6640287" y="424543"/>
            <a:chExt cx="3450771" cy="3450771"/>
          </a:xfrm>
        </p:grpSpPr>
        <p:sp>
          <p:nvSpPr>
            <p:cNvPr id="27" name="流程圖: 接點 26"/>
            <p:cNvSpPr/>
            <p:nvPr userDrawn="1"/>
          </p:nvSpPr>
          <p:spPr>
            <a:xfrm>
              <a:off x="6640287" y="424543"/>
              <a:ext cx="3450771" cy="3450771"/>
            </a:xfrm>
            <a:prstGeom prst="flowChartConnector">
              <a:avLst/>
            </a:prstGeom>
            <a:gradFill>
              <a:gsLst>
                <a:gs pos="58000">
                  <a:schemeClr val="tx1">
                    <a:lumMod val="75000"/>
                    <a:lumOff val="25000"/>
                  </a:schemeClr>
                </a:gs>
                <a:gs pos="47000">
                  <a:srgbClr val="DE730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流程圖: 接點 43"/>
            <p:cNvSpPr/>
            <p:nvPr userDrawn="1"/>
          </p:nvSpPr>
          <p:spPr>
            <a:xfrm>
              <a:off x="6895427" y="674719"/>
              <a:ext cx="2950418" cy="2950418"/>
            </a:xfrm>
            <a:prstGeom prst="flowChartConnector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5" name="流程圖: 接點 34"/>
          <p:cNvSpPr/>
          <p:nvPr userDrawn="1"/>
        </p:nvSpPr>
        <p:spPr>
          <a:xfrm>
            <a:off x="-557048" y="-578325"/>
            <a:ext cx="1168329" cy="1168329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6497138" y="2227473"/>
            <a:ext cx="457200" cy="457200"/>
            <a:chOff x="6497138" y="2227473"/>
            <a:chExt cx="457200" cy="457200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6497138" y="2227473"/>
              <a:ext cx="457200" cy="45720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6583429" y="2334987"/>
              <a:ext cx="274456" cy="274456"/>
            </a:xfrm>
            <a:prstGeom prst="flowChartConnector">
              <a:avLst/>
            </a:prstGeom>
            <a:solidFill>
              <a:srgbClr val="DE730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流程圖: 抽選 29"/>
          <p:cNvSpPr/>
          <p:nvPr userDrawn="1"/>
        </p:nvSpPr>
        <p:spPr>
          <a:xfrm rot="17600970">
            <a:off x="5442394" y="-4550564"/>
            <a:ext cx="2550373" cy="14863300"/>
          </a:xfrm>
          <a:prstGeom prst="flowChartExtra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9" name="群組 38"/>
          <p:cNvGrpSpPr/>
          <p:nvPr userDrawn="1"/>
        </p:nvGrpSpPr>
        <p:grpSpPr>
          <a:xfrm>
            <a:off x="10091058" y="5104770"/>
            <a:ext cx="1135110" cy="591842"/>
            <a:chOff x="10091058" y="5104770"/>
            <a:chExt cx="1135110" cy="591842"/>
          </a:xfrm>
        </p:grpSpPr>
        <p:sp>
          <p:nvSpPr>
            <p:cNvPr id="40" name="＞形箭號 39"/>
            <p:cNvSpPr/>
            <p:nvPr userDrawn="1"/>
          </p:nvSpPr>
          <p:spPr>
            <a:xfrm>
              <a:off x="1009105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＞形箭號 40"/>
            <p:cNvSpPr/>
            <p:nvPr userDrawn="1"/>
          </p:nvSpPr>
          <p:spPr>
            <a:xfrm>
              <a:off x="1046942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＞形箭號 41"/>
            <p:cNvSpPr/>
            <p:nvPr userDrawn="1"/>
          </p:nvSpPr>
          <p:spPr>
            <a:xfrm>
              <a:off x="10847798" y="5104770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737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29" grpId="0"/>
      <p:bldP spid="35" grpId="0" animBg="1"/>
      <p:bldP spid="30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0507-577A-434C-B69E-48D117E38FD5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833B0F-48B8-4D1D-9AFC-19E777446AF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B5ACD-9590-4B77-8BEA-8738FE71B9A7}" type="datetime1">
              <a:rPr lang="zh-TW" altLang="en-US" smtClean="0"/>
              <a:pPr/>
              <a:t>2021/11/15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AB13BB-9E0D-4E35-8AF8-8C781A70B0B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流程圖: 接點 8"/>
          <p:cNvSpPr/>
          <p:nvPr userDrawn="1"/>
        </p:nvSpPr>
        <p:spPr>
          <a:xfrm>
            <a:off x="-1567543" y="-4536887"/>
            <a:ext cx="15327085" cy="15327085"/>
          </a:xfrm>
          <a:prstGeom prst="flowChartConnector">
            <a:avLst/>
          </a:prstGeom>
          <a:solidFill>
            <a:srgbClr val="DE73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 userDrawn="1"/>
        </p:nvSpPr>
        <p:spPr>
          <a:xfrm>
            <a:off x="-1567544" y="-4536888"/>
            <a:ext cx="15327085" cy="15327085"/>
          </a:xfrm>
          <a:prstGeom prst="flowChartConnector">
            <a:avLst/>
          </a:prstGeom>
          <a:solidFill>
            <a:srgbClr val="F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 userDrawn="1"/>
        </p:nvSpPr>
        <p:spPr>
          <a:xfrm>
            <a:off x="-1567545" y="-4536889"/>
            <a:ext cx="15327085" cy="15327085"/>
          </a:xfrm>
          <a:prstGeom prst="flowChartConnector">
            <a:avLst/>
          </a:prstGeom>
          <a:solidFill>
            <a:srgbClr val="7B9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 userDrawn="1"/>
        </p:nvSpPr>
        <p:spPr>
          <a:xfrm>
            <a:off x="-1567547" y="-4536891"/>
            <a:ext cx="15327085" cy="15327085"/>
          </a:xfrm>
          <a:prstGeom prst="flowChartConnector">
            <a:avLst/>
          </a:prstGeom>
          <a:solidFill>
            <a:srgbClr val="736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 userDrawn="1"/>
        </p:nvSpPr>
        <p:spPr>
          <a:xfrm>
            <a:off x="-1567543" y="-4536895"/>
            <a:ext cx="15327085" cy="15327085"/>
          </a:xfrm>
          <a:prstGeom prst="flowChartConnector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 userDrawn="1"/>
        </p:nvGrpSpPr>
        <p:grpSpPr>
          <a:xfrm>
            <a:off x="1083750" y="251857"/>
            <a:ext cx="10743580" cy="4301345"/>
            <a:chOff x="1083750" y="251857"/>
            <a:chExt cx="10743580" cy="4301345"/>
          </a:xfrm>
        </p:grpSpPr>
        <p:sp>
          <p:nvSpPr>
            <p:cNvPr id="15" name="流程圖: 接點 14"/>
            <p:cNvSpPr/>
            <p:nvPr userDrawn="1"/>
          </p:nvSpPr>
          <p:spPr>
            <a:xfrm>
              <a:off x="9901803" y="661548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流程圖: 接點 15"/>
            <p:cNvSpPr/>
            <p:nvPr userDrawn="1"/>
          </p:nvSpPr>
          <p:spPr>
            <a:xfrm>
              <a:off x="4671081" y="2613884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 userDrawn="1"/>
          </p:nvSpPr>
          <p:spPr>
            <a:xfrm>
              <a:off x="11229861" y="395573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流程圖: 接點 17"/>
            <p:cNvSpPr/>
            <p:nvPr userDrawn="1"/>
          </p:nvSpPr>
          <p:spPr>
            <a:xfrm>
              <a:off x="6427004" y="251857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流程圖: 接點 18"/>
            <p:cNvSpPr/>
            <p:nvPr userDrawn="1"/>
          </p:nvSpPr>
          <p:spPr>
            <a:xfrm>
              <a:off x="1083750" y="321135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 userDrawn="1"/>
        </p:nvGrpSpPr>
        <p:grpSpPr>
          <a:xfrm>
            <a:off x="0" y="0"/>
            <a:ext cx="12192001" cy="4680855"/>
            <a:chOff x="0" y="0"/>
            <a:chExt cx="12192001" cy="4680855"/>
          </a:xfrm>
        </p:grpSpPr>
        <p:sp>
          <p:nvSpPr>
            <p:cNvPr id="21" name="手繪多邊形 20"/>
            <p:cNvSpPr/>
            <p:nvPr userDrawn="1"/>
          </p:nvSpPr>
          <p:spPr>
            <a:xfrm>
              <a:off x="1976521" y="3150103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7B9A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 userDrawn="1"/>
          </p:nvSpPr>
          <p:spPr>
            <a:xfrm>
              <a:off x="1878550" y="2993431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直角三角形 10"/>
            <p:cNvSpPr/>
            <p:nvPr userDrawn="1"/>
          </p:nvSpPr>
          <p:spPr>
            <a:xfrm flipV="1">
              <a:off x="0" y="3428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直角三角形 10"/>
            <p:cNvSpPr/>
            <p:nvPr userDrawn="1"/>
          </p:nvSpPr>
          <p:spPr>
            <a:xfrm flipH="1">
              <a:off x="10907487" y="761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 userDrawn="1"/>
          </p:nvSpPr>
          <p:spPr>
            <a:xfrm>
              <a:off x="2" y="0"/>
              <a:ext cx="12191999" cy="4585652"/>
            </a:xfrm>
            <a:custGeom>
              <a:avLst/>
              <a:gdLst>
                <a:gd name="connsiteX0" fmla="*/ 0 w 12191999"/>
                <a:gd name="connsiteY0" fmla="*/ 0 h 4585652"/>
                <a:gd name="connsiteX1" fmla="*/ 5156723 w 12191999"/>
                <a:gd name="connsiteY1" fmla="*/ 0 h 4585652"/>
                <a:gd name="connsiteX2" fmla="*/ 5462420 w 12191999"/>
                <a:gd name="connsiteY2" fmla="*/ 165512 h 4585652"/>
                <a:gd name="connsiteX3" fmla="*/ 9806420 w 12191999"/>
                <a:gd name="connsiteY3" fmla="*/ 1613325 h 4585652"/>
                <a:gd name="connsiteX4" fmla="*/ 11909846 w 12191999"/>
                <a:gd name="connsiteY4" fmla="*/ 1937333 h 4585652"/>
                <a:gd name="connsiteX5" fmla="*/ 12191999 w 12191999"/>
                <a:gd name="connsiteY5" fmla="*/ 1960530 h 4585652"/>
                <a:gd name="connsiteX6" fmla="*/ 12191999 w 12191999"/>
                <a:gd name="connsiteY6" fmla="*/ 4585652 h 4585652"/>
                <a:gd name="connsiteX7" fmla="*/ 12107836 w 12191999"/>
                <a:gd name="connsiteY7" fmla="*/ 4521397 h 4585652"/>
                <a:gd name="connsiteX8" fmla="*/ 6262581 w 12191999"/>
                <a:gd name="connsiteY8" fmla="*/ 2829056 h 4585652"/>
                <a:gd name="connsiteX9" fmla="*/ 78020 w 12191999"/>
                <a:gd name="connsiteY9" fmla="*/ 4006599 h 4585652"/>
                <a:gd name="connsiteX10" fmla="*/ 0 w 12191999"/>
                <a:gd name="connsiteY10" fmla="*/ 4059639 h 458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1999" h="4585652">
                  <a:moveTo>
                    <a:pt x="0" y="0"/>
                  </a:moveTo>
                  <a:lnTo>
                    <a:pt x="5156723" y="0"/>
                  </a:lnTo>
                  <a:lnTo>
                    <a:pt x="5462420" y="165512"/>
                  </a:lnTo>
                  <a:cubicBezTo>
                    <a:pt x="6604319" y="746412"/>
                    <a:pt x="8114792" y="1265097"/>
                    <a:pt x="9806420" y="1613325"/>
                  </a:cubicBezTo>
                  <a:cubicBezTo>
                    <a:pt x="10531404" y="1762566"/>
                    <a:pt x="11238185" y="1869902"/>
                    <a:pt x="11909846" y="1937333"/>
                  </a:cubicBezTo>
                  <a:lnTo>
                    <a:pt x="12191999" y="1960530"/>
                  </a:lnTo>
                  <a:lnTo>
                    <a:pt x="12191999" y="4585652"/>
                  </a:lnTo>
                  <a:lnTo>
                    <a:pt x="12107836" y="4521397"/>
                  </a:lnTo>
                  <a:cubicBezTo>
                    <a:pt x="10869450" y="3622445"/>
                    <a:pt x="8726360" y="2960508"/>
                    <a:pt x="6262581" y="2829056"/>
                  </a:cubicBezTo>
                  <a:cubicBezTo>
                    <a:pt x="3675613" y="2691032"/>
                    <a:pt x="1377967" y="3172167"/>
                    <a:pt x="78020" y="4006599"/>
                  </a:cubicBezTo>
                  <a:lnTo>
                    <a:pt x="0" y="4059639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sp>
        <p:nvSpPr>
          <p:cNvPr id="29" name="文字方塊 28"/>
          <p:cNvSpPr txBox="1"/>
          <p:nvPr userDrawn="1"/>
        </p:nvSpPr>
        <p:spPr>
          <a:xfrm>
            <a:off x="251731" y="4625064"/>
            <a:ext cx="6110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110</a:t>
            </a:r>
            <a:r>
              <a:rPr lang="zh-TW" altLang="en-US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學年第</a:t>
            </a:r>
            <a:r>
              <a:rPr lang="en-US" altLang="zh-TW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2</a:t>
            </a:r>
            <a:r>
              <a:rPr lang="zh-TW" altLang="en-US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學期</a:t>
            </a:r>
            <a:endParaRPr lang="en-US" altLang="zh-TW" sz="3600" kern="1200" spc="300" dirty="0">
              <a:solidFill>
                <a:srgbClr val="DE7308"/>
              </a:solidFill>
              <a:effectLst/>
              <a:latin typeface="Adobe 繁黑體 Std B" panose="020B0700000000000000" pitchFamily="34" charset="-120"/>
              <a:ea typeface="Adobe 繁黑體 Std B" panose="020B0700000000000000" pitchFamily="34" charset="-120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zh-TW" altLang="en-US" sz="2800" kern="12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高二彈性學習簡介</a:t>
            </a:r>
            <a:endParaRPr lang="zh-TW" altLang="en-US" sz="2800" spc="300" dirty="0">
              <a:solidFill>
                <a:schemeClr val="tx1">
                  <a:lumMod val="75000"/>
                  <a:lumOff val="2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pSp>
        <p:nvGrpSpPr>
          <p:cNvPr id="31" name="群組 30"/>
          <p:cNvGrpSpPr/>
          <p:nvPr userDrawn="1"/>
        </p:nvGrpSpPr>
        <p:grpSpPr>
          <a:xfrm>
            <a:off x="6141482" y="4468027"/>
            <a:ext cx="2837973" cy="571043"/>
            <a:chOff x="5913897" y="4209034"/>
            <a:chExt cx="4074631" cy="819877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9226256" y="4397363"/>
              <a:ext cx="581209" cy="581209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5913897" y="4209034"/>
              <a:ext cx="819879" cy="819877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9592518" y="4316598"/>
              <a:ext cx="396010" cy="396010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 userDrawn="1"/>
        </p:nvGrpSpPr>
        <p:grpSpPr>
          <a:xfrm>
            <a:off x="6640287" y="424543"/>
            <a:ext cx="3450771" cy="3450771"/>
            <a:chOff x="6640287" y="424543"/>
            <a:chExt cx="3450771" cy="3450771"/>
          </a:xfrm>
        </p:grpSpPr>
        <p:sp>
          <p:nvSpPr>
            <p:cNvPr id="27" name="流程圖: 接點 26"/>
            <p:cNvSpPr/>
            <p:nvPr userDrawn="1"/>
          </p:nvSpPr>
          <p:spPr>
            <a:xfrm>
              <a:off x="6640287" y="424543"/>
              <a:ext cx="3450771" cy="3450771"/>
            </a:xfrm>
            <a:prstGeom prst="flowChartConnector">
              <a:avLst/>
            </a:prstGeom>
            <a:gradFill>
              <a:gsLst>
                <a:gs pos="58000">
                  <a:schemeClr val="tx1">
                    <a:lumMod val="75000"/>
                    <a:lumOff val="25000"/>
                  </a:schemeClr>
                </a:gs>
                <a:gs pos="47000">
                  <a:srgbClr val="DE730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流程圖: 接點 43"/>
            <p:cNvSpPr/>
            <p:nvPr userDrawn="1"/>
          </p:nvSpPr>
          <p:spPr>
            <a:xfrm>
              <a:off x="6895427" y="674719"/>
              <a:ext cx="2950418" cy="2950418"/>
            </a:xfrm>
            <a:prstGeom prst="flowChartConnector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5" name="流程圖: 接點 34"/>
          <p:cNvSpPr/>
          <p:nvPr userDrawn="1"/>
        </p:nvSpPr>
        <p:spPr>
          <a:xfrm>
            <a:off x="-557048" y="-578325"/>
            <a:ext cx="1168329" cy="1168329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6497138" y="2227473"/>
            <a:ext cx="457200" cy="457200"/>
            <a:chOff x="6497138" y="2227473"/>
            <a:chExt cx="457200" cy="457200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6497138" y="2227473"/>
              <a:ext cx="457200" cy="45720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6583429" y="2334987"/>
              <a:ext cx="274456" cy="274456"/>
            </a:xfrm>
            <a:prstGeom prst="flowChartConnector">
              <a:avLst/>
            </a:prstGeom>
            <a:solidFill>
              <a:srgbClr val="DE730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流程圖: 抽選 29"/>
          <p:cNvSpPr/>
          <p:nvPr userDrawn="1"/>
        </p:nvSpPr>
        <p:spPr>
          <a:xfrm rot="17600970">
            <a:off x="5442394" y="-4550564"/>
            <a:ext cx="2550373" cy="14863300"/>
          </a:xfrm>
          <a:prstGeom prst="flowChartExtra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9" name="群組 38"/>
          <p:cNvGrpSpPr/>
          <p:nvPr userDrawn="1"/>
        </p:nvGrpSpPr>
        <p:grpSpPr>
          <a:xfrm>
            <a:off x="10091058" y="5104770"/>
            <a:ext cx="1135110" cy="591842"/>
            <a:chOff x="10091058" y="5104770"/>
            <a:chExt cx="1135110" cy="591842"/>
          </a:xfrm>
        </p:grpSpPr>
        <p:sp>
          <p:nvSpPr>
            <p:cNvPr id="40" name="＞形箭號 39"/>
            <p:cNvSpPr/>
            <p:nvPr userDrawn="1"/>
          </p:nvSpPr>
          <p:spPr>
            <a:xfrm>
              <a:off x="1009105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＞形箭號 40"/>
            <p:cNvSpPr/>
            <p:nvPr userDrawn="1"/>
          </p:nvSpPr>
          <p:spPr>
            <a:xfrm>
              <a:off x="1046942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＞形箭號 41"/>
            <p:cNvSpPr/>
            <p:nvPr userDrawn="1"/>
          </p:nvSpPr>
          <p:spPr>
            <a:xfrm>
              <a:off x="10847798" y="5104770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839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29" grpId="0"/>
      <p:bldP spid="35" grpId="0" animBg="1"/>
      <p:bldP spid="3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3790-85C5-4B0B-9BEF-C0C88706A098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710142" y="802454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7" name="接點: 肘形 393">
            <a:extLst>
              <a:ext uri="{FF2B5EF4-FFF2-40B4-BE49-F238E27FC236}">
                <a16:creationId xmlns:a16="http://schemas.microsoft.com/office/drawing/2014/main" id="{5BA756E6-975A-4D42-BF88-2B31BED28F58}"/>
              </a:ext>
            </a:extLst>
          </p:cNvPr>
          <p:cNvCxnSpPr>
            <a:cxnSpLocks/>
          </p:cNvCxnSpPr>
          <p:nvPr userDrawn="1"/>
        </p:nvCxnSpPr>
        <p:spPr>
          <a:xfrm flipV="1">
            <a:off x="304800" y="367867"/>
            <a:ext cx="9400674" cy="4464000"/>
          </a:xfrm>
          <a:prstGeom prst="bentConnector3">
            <a:avLst>
              <a:gd name="adj1" fmla="val 341"/>
            </a:avLst>
          </a:prstGeom>
          <a:ln w="41275">
            <a:solidFill>
              <a:srgbClr val="B7B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接點: 肘形 399">
            <a:extLst>
              <a:ext uri="{FF2B5EF4-FFF2-40B4-BE49-F238E27FC236}">
                <a16:creationId xmlns:a16="http://schemas.microsoft.com/office/drawing/2014/main" id="{F5B9EFB0-CA6D-4B97-B7F6-03ABBD451759}"/>
              </a:ext>
            </a:extLst>
          </p:cNvPr>
          <p:cNvCxnSpPr>
            <a:cxnSpLocks/>
          </p:cNvCxnSpPr>
          <p:nvPr userDrawn="1"/>
        </p:nvCxnSpPr>
        <p:spPr>
          <a:xfrm flipV="1">
            <a:off x="1905000" y="876550"/>
            <a:ext cx="9757611" cy="5582654"/>
          </a:xfrm>
          <a:prstGeom prst="bentConnector3">
            <a:avLst>
              <a:gd name="adj1" fmla="val 99979"/>
            </a:avLst>
          </a:prstGeom>
          <a:ln w="41275">
            <a:solidFill>
              <a:srgbClr val="B7B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手繪多邊形: 圖案 401">
            <a:extLst>
              <a:ext uri="{FF2B5EF4-FFF2-40B4-BE49-F238E27FC236}">
                <a16:creationId xmlns:a16="http://schemas.microsoft.com/office/drawing/2014/main" id="{5AAE7BF5-3195-4C06-ABB7-8749BE5BE61C}"/>
              </a:ext>
            </a:extLst>
          </p:cNvPr>
          <p:cNvSpPr/>
          <p:nvPr userDrawn="1"/>
        </p:nvSpPr>
        <p:spPr>
          <a:xfrm>
            <a:off x="9840234" y="221132"/>
            <a:ext cx="2046966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0" name="手繪多邊形: 圖案 404">
            <a:extLst>
              <a:ext uri="{FF2B5EF4-FFF2-40B4-BE49-F238E27FC236}">
                <a16:creationId xmlns:a16="http://schemas.microsoft.com/office/drawing/2014/main" id="{77E010C7-03EC-49E0-8EB5-20099F837B99}"/>
              </a:ext>
            </a:extLst>
          </p:cNvPr>
          <p:cNvSpPr/>
          <p:nvPr userDrawn="1"/>
        </p:nvSpPr>
        <p:spPr>
          <a:xfrm>
            <a:off x="-673104" y="5035192"/>
            <a:ext cx="1686288" cy="1686283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B7B0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7DC5DBBE-FEC9-4892-88BF-0D106BCE26DC}"/>
              </a:ext>
            </a:extLst>
          </p:cNvPr>
          <p:cNvSpPr/>
          <p:nvPr userDrawn="1"/>
        </p:nvSpPr>
        <p:spPr>
          <a:xfrm rot="16200000">
            <a:off x="106227" y="4862405"/>
            <a:ext cx="925285" cy="797659"/>
          </a:xfrm>
          <a:prstGeom prst="triangle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9EB523CD-6B6A-40AF-AFBA-C1021708B218}"/>
              </a:ext>
            </a:extLst>
          </p:cNvPr>
          <p:cNvSpPr/>
          <p:nvPr userDrawn="1"/>
        </p:nvSpPr>
        <p:spPr>
          <a:xfrm rot="16200000">
            <a:off x="505056" y="4956078"/>
            <a:ext cx="925285" cy="797659"/>
          </a:xfrm>
          <a:prstGeom prst="triangle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223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bg>
      <p:bgPr>
        <a:solidFill>
          <a:srgbClr val="777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C742-2BAB-460F-9CDB-D9A4ED8DD60E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0B234AEB-385A-4264-B788-BB07EFA415B6}"/>
              </a:ext>
            </a:extLst>
          </p:cNvPr>
          <p:cNvGrpSpPr/>
          <p:nvPr userDrawn="1"/>
        </p:nvGrpSpPr>
        <p:grpSpPr>
          <a:xfrm>
            <a:off x="10726934" y="-769774"/>
            <a:ext cx="998341" cy="2079823"/>
            <a:chOff x="4312914" y="583850"/>
            <a:chExt cx="1448464" cy="3017556"/>
          </a:xfrm>
        </p:grpSpPr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1EF408D6-ADD5-4606-8985-02E73CF634D3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111" name="流程圖: 接點 110">
                <a:extLst>
                  <a:ext uri="{FF2B5EF4-FFF2-40B4-BE49-F238E27FC236}">
                    <a16:creationId xmlns:a16="http://schemas.microsoft.com/office/drawing/2014/main" id="{6C829D73-8CA3-4883-A7C6-34AB1625558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2" name="流程圖: 接點 111">
                <a:extLst>
                  <a:ext uri="{FF2B5EF4-FFF2-40B4-BE49-F238E27FC236}">
                    <a16:creationId xmlns:a16="http://schemas.microsoft.com/office/drawing/2014/main" id="{4DC190A9-6223-408E-BF39-91E999E4E18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3" name="流程圖: 接點 112">
                <a:extLst>
                  <a:ext uri="{FF2B5EF4-FFF2-40B4-BE49-F238E27FC236}">
                    <a16:creationId xmlns:a16="http://schemas.microsoft.com/office/drawing/2014/main" id="{A791D60D-A027-485B-A287-6EE7D801A93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4" name="流程圖: 接點 113">
                <a:extLst>
                  <a:ext uri="{FF2B5EF4-FFF2-40B4-BE49-F238E27FC236}">
                    <a16:creationId xmlns:a16="http://schemas.microsoft.com/office/drawing/2014/main" id="{A585F3A6-D865-49C5-A6F1-B8D7ABBCF4C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5" name="流程圖: 接點 114">
                <a:extLst>
                  <a:ext uri="{FF2B5EF4-FFF2-40B4-BE49-F238E27FC236}">
                    <a16:creationId xmlns:a16="http://schemas.microsoft.com/office/drawing/2014/main" id="{8D1D0723-EDEA-495E-A011-C3D945E1FD6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6" name="流程圖: 接點 115">
                <a:extLst>
                  <a:ext uri="{FF2B5EF4-FFF2-40B4-BE49-F238E27FC236}">
                    <a16:creationId xmlns:a16="http://schemas.microsoft.com/office/drawing/2014/main" id="{914BCD56-2B89-4DB5-9D81-95A358071E04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7" name="流程圖: 接點 116">
                <a:extLst>
                  <a:ext uri="{FF2B5EF4-FFF2-40B4-BE49-F238E27FC236}">
                    <a16:creationId xmlns:a16="http://schemas.microsoft.com/office/drawing/2014/main" id="{7F07558B-F66C-43F8-AC93-4B1BA4573FB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8" name="流程圖: 接點 117">
                <a:extLst>
                  <a:ext uri="{FF2B5EF4-FFF2-40B4-BE49-F238E27FC236}">
                    <a16:creationId xmlns:a16="http://schemas.microsoft.com/office/drawing/2014/main" id="{E7A3B3E7-FA10-4E55-884A-B6AE91CBF57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9" name="流程圖: 接點 118">
                <a:extLst>
                  <a:ext uri="{FF2B5EF4-FFF2-40B4-BE49-F238E27FC236}">
                    <a16:creationId xmlns:a16="http://schemas.microsoft.com/office/drawing/2014/main" id="{6177F657-5878-4914-BCD6-0469E95D50C3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0" name="流程圖: 接點 119">
                <a:extLst>
                  <a:ext uri="{FF2B5EF4-FFF2-40B4-BE49-F238E27FC236}">
                    <a16:creationId xmlns:a16="http://schemas.microsoft.com/office/drawing/2014/main" id="{52CBC93A-5592-4AE1-9F17-9AA6D948050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061764E6-21D5-4ED9-8D48-34D2729CC581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101" name="流程圖: 接點 100">
                <a:extLst>
                  <a:ext uri="{FF2B5EF4-FFF2-40B4-BE49-F238E27FC236}">
                    <a16:creationId xmlns:a16="http://schemas.microsoft.com/office/drawing/2014/main" id="{D3CDCB3E-BCBE-4A78-96F0-E8E75B06DD45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2" name="流程圖: 接點 101">
                <a:extLst>
                  <a:ext uri="{FF2B5EF4-FFF2-40B4-BE49-F238E27FC236}">
                    <a16:creationId xmlns:a16="http://schemas.microsoft.com/office/drawing/2014/main" id="{7649D750-B89A-4332-AA0E-AC743D3C2628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流程圖: 接點 102">
                <a:extLst>
                  <a:ext uri="{FF2B5EF4-FFF2-40B4-BE49-F238E27FC236}">
                    <a16:creationId xmlns:a16="http://schemas.microsoft.com/office/drawing/2014/main" id="{ED940B2D-9553-4A8D-A61A-9259CDF6FE1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流程圖: 接點 103">
                <a:extLst>
                  <a:ext uri="{FF2B5EF4-FFF2-40B4-BE49-F238E27FC236}">
                    <a16:creationId xmlns:a16="http://schemas.microsoft.com/office/drawing/2014/main" id="{A493A232-2AA8-4089-8179-1EA8D6FE970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流程圖: 接點 104">
                <a:extLst>
                  <a:ext uri="{FF2B5EF4-FFF2-40B4-BE49-F238E27FC236}">
                    <a16:creationId xmlns:a16="http://schemas.microsoft.com/office/drawing/2014/main" id="{779A4E84-DE24-463F-8A3B-3975FBED14A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6" name="流程圖: 接點 105">
                <a:extLst>
                  <a:ext uri="{FF2B5EF4-FFF2-40B4-BE49-F238E27FC236}">
                    <a16:creationId xmlns:a16="http://schemas.microsoft.com/office/drawing/2014/main" id="{1D15475D-A881-4352-AA20-9F4C96F4A69D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7" name="流程圖: 接點 106">
                <a:extLst>
                  <a:ext uri="{FF2B5EF4-FFF2-40B4-BE49-F238E27FC236}">
                    <a16:creationId xmlns:a16="http://schemas.microsoft.com/office/drawing/2014/main" id="{6F651841-1817-47C6-8A02-052823E5EFAF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流程圖: 接點 107">
                <a:extLst>
                  <a:ext uri="{FF2B5EF4-FFF2-40B4-BE49-F238E27FC236}">
                    <a16:creationId xmlns:a16="http://schemas.microsoft.com/office/drawing/2014/main" id="{665B1286-9E78-4032-882D-6C1C3CE9B39F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流程圖: 接點 108">
                <a:extLst>
                  <a:ext uri="{FF2B5EF4-FFF2-40B4-BE49-F238E27FC236}">
                    <a16:creationId xmlns:a16="http://schemas.microsoft.com/office/drawing/2014/main" id="{0A07B3A0-BC75-4312-8049-6FF23F6B5C3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流程圖: 接點 109">
                <a:extLst>
                  <a:ext uri="{FF2B5EF4-FFF2-40B4-BE49-F238E27FC236}">
                    <a16:creationId xmlns:a16="http://schemas.microsoft.com/office/drawing/2014/main" id="{605E5E23-E17D-42E5-BA6D-70C180DA73C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0C164761-A10F-4B1B-A16D-A0B1DAC2A249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91" name="流程圖: 接點 90">
                <a:extLst>
                  <a:ext uri="{FF2B5EF4-FFF2-40B4-BE49-F238E27FC236}">
                    <a16:creationId xmlns:a16="http://schemas.microsoft.com/office/drawing/2014/main" id="{4E3C11A6-BA63-484E-AEE5-22035DB09AC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2" name="流程圖: 接點 91">
                <a:extLst>
                  <a:ext uri="{FF2B5EF4-FFF2-40B4-BE49-F238E27FC236}">
                    <a16:creationId xmlns:a16="http://schemas.microsoft.com/office/drawing/2014/main" id="{796F7792-F844-40AA-8C05-64224E08B3A3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3" name="流程圖: 接點 92">
                <a:extLst>
                  <a:ext uri="{FF2B5EF4-FFF2-40B4-BE49-F238E27FC236}">
                    <a16:creationId xmlns:a16="http://schemas.microsoft.com/office/drawing/2014/main" id="{343F8A6D-3B76-4F48-9031-1F72FAAEC49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流程圖: 接點 93">
                <a:extLst>
                  <a:ext uri="{FF2B5EF4-FFF2-40B4-BE49-F238E27FC236}">
                    <a16:creationId xmlns:a16="http://schemas.microsoft.com/office/drawing/2014/main" id="{57FFDB4A-F88A-4399-8E43-F12BF8B0CAC2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流程圖: 接點 94">
                <a:extLst>
                  <a:ext uri="{FF2B5EF4-FFF2-40B4-BE49-F238E27FC236}">
                    <a16:creationId xmlns:a16="http://schemas.microsoft.com/office/drawing/2014/main" id="{2CB86CB4-B737-4E35-BF62-C6EE516C1030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流程圖: 接點 95">
                <a:extLst>
                  <a:ext uri="{FF2B5EF4-FFF2-40B4-BE49-F238E27FC236}">
                    <a16:creationId xmlns:a16="http://schemas.microsoft.com/office/drawing/2014/main" id="{06B49C5E-6DB9-4831-B1CA-A13188D6AE27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" name="流程圖: 接點 96">
                <a:extLst>
                  <a:ext uri="{FF2B5EF4-FFF2-40B4-BE49-F238E27FC236}">
                    <a16:creationId xmlns:a16="http://schemas.microsoft.com/office/drawing/2014/main" id="{45572A41-F10E-4470-A3B8-5925A7BCFEF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8" name="流程圖: 接點 97">
                <a:extLst>
                  <a:ext uri="{FF2B5EF4-FFF2-40B4-BE49-F238E27FC236}">
                    <a16:creationId xmlns:a16="http://schemas.microsoft.com/office/drawing/2014/main" id="{76287DB2-475A-493E-A6C3-9EEA75C108A6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流程圖: 接點 98">
                <a:extLst>
                  <a:ext uri="{FF2B5EF4-FFF2-40B4-BE49-F238E27FC236}">
                    <a16:creationId xmlns:a16="http://schemas.microsoft.com/office/drawing/2014/main" id="{F3BA1946-AEC8-4E4A-950B-36237DDB9C45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0" name="流程圖: 接點 99">
                <a:extLst>
                  <a:ext uri="{FF2B5EF4-FFF2-40B4-BE49-F238E27FC236}">
                    <a16:creationId xmlns:a16="http://schemas.microsoft.com/office/drawing/2014/main" id="{5F0A5E1D-2A2A-42D6-BD67-B8EEA2620967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704DCE74-2E37-4BB6-B916-8AA9BF6C1026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25" name="群組 24">
                <a:extLst>
                  <a:ext uri="{FF2B5EF4-FFF2-40B4-BE49-F238E27FC236}">
                    <a16:creationId xmlns:a16="http://schemas.microsoft.com/office/drawing/2014/main" id="{076FEED2-EA84-463E-A938-C0C9FAC1548D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81" name="流程圖: 接點 80">
                  <a:extLst>
                    <a:ext uri="{FF2B5EF4-FFF2-40B4-BE49-F238E27FC236}">
                      <a16:creationId xmlns:a16="http://schemas.microsoft.com/office/drawing/2014/main" id="{386A8174-B456-4696-9EAE-15C60711DDC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2" name="流程圖: 接點 81">
                  <a:extLst>
                    <a:ext uri="{FF2B5EF4-FFF2-40B4-BE49-F238E27FC236}">
                      <a16:creationId xmlns:a16="http://schemas.microsoft.com/office/drawing/2014/main" id="{60268834-BDB2-40FC-8A3A-74600457850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3" name="流程圖: 接點 82">
                  <a:extLst>
                    <a:ext uri="{FF2B5EF4-FFF2-40B4-BE49-F238E27FC236}">
                      <a16:creationId xmlns:a16="http://schemas.microsoft.com/office/drawing/2014/main" id="{99ADE12D-5C9C-4AB8-BF25-E3DEF6082A8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流程圖: 接點 83">
                  <a:extLst>
                    <a:ext uri="{FF2B5EF4-FFF2-40B4-BE49-F238E27FC236}">
                      <a16:creationId xmlns:a16="http://schemas.microsoft.com/office/drawing/2014/main" id="{AFEDEFC9-A2C5-440B-81AB-CC398989B6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5" name="流程圖: 接點 84">
                  <a:extLst>
                    <a:ext uri="{FF2B5EF4-FFF2-40B4-BE49-F238E27FC236}">
                      <a16:creationId xmlns:a16="http://schemas.microsoft.com/office/drawing/2014/main" id="{926B2848-2368-4544-8778-8B3BD46F4781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6" name="流程圖: 接點 85">
                  <a:extLst>
                    <a:ext uri="{FF2B5EF4-FFF2-40B4-BE49-F238E27FC236}">
                      <a16:creationId xmlns:a16="http://schemas.microsoft.com/office/drawing/2014/main" id="{0EED68FD-77C5-4434-A9C2-B2BC5E6ACED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7" name="流程圖: 接點 86">
                  <a:extLst>
                    <a:ext uri="{FF2B5EF4-FFF2-40B4-BE49-F238E27FC236}">
                      <a16:creationId xmlns:a16="http://schemas.microsoft.com/office/drawing/2014/main" id="{8C2C81BF-AA4D-408C-ACC3-489A75758547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8" name="流程圖: 接點 87">
                  <a:extLst>
                    <a:ext uri="{FF2B5EF4-FFF2-40B4-BE49-F238E27FC236}">
                      <a16:creationId xmlns:a16="http://schemas.microsoft.com/office/drawing/2014/main" id="{6DC981D1-5C2F-4B21-A45E-BB39DFBD9A7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流程圖: 接點 88">
                  <a:extLst>
                    <a:ext uri="{FF2B5EF4-FFF2-40B4-BE49-F238E27FC236}">
                      <a16:creationId xmlns:a16="http://schemas.microsoft.com/office/drawing/2014/main" id="{5DA8A962-CCFC-4CED-9344-9B5D7866A17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0" name="流程圖: 接點 89">
                  <a:extLst>
                    <a:ext uri="{FF2B5EF4-FFF2-40B4-BE49-F238E27FC236}">
                      <a16:creationId xmlns:a16="http://schemas.microsoft.com/office/drawing/2014/main" id="{3D57E83C-94D5-413C-A5F5-D27279AC5F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6" name="群組 25">
                <a:extLst>
                  <a:ext uri="{FF2B5EF4-FFF2-40B4-BE49-F238E27FC236}">
                    <a16:creationId xmlns:a16="http://schemas.microsoft.com/office/drawing/2014/main" id="{BDC9CE2C-71BC-4C51-82A5-3AA5F1FEA8A9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71" name="流程圖: 接點 70">
                  <a:extLst>
                    <a:ext uri="{FF2B5EF4-FFF2-40B4-BE49-F238E27FC236}">
                      <a16:creationId xmlns:a16="http://schemas.microsoft.com/office/drawing/2014/main" id="{5EAB7CB6-A70C-45CE-8768-D56D75B07B2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流程圖: 接點 71">
                  <a:extLst>
                    <a:ext uri="{FF2B5EF4-FFF2-40B4-BE49-F238E27FC236}">
                      <a16:creationId xmlns:a16="http://schemas.microsoft.com/office/drawing/2014/main" id="{16E5F67F-C176-4FB6-A299-6A587EB3B54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3" name="流程圖: 接點 72">
                  <a:extLst>
                    <a:ext uri="{FF2B5EF4-FFF2-40B4-BE49-F238E27FC236}">
                      <a16:creationId xmlns:a16="http://schemas.microsoft.com/office/drawing/2014/main" id="{4F3EA539-5202-44AA-8D61-EA732DAC092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4" name="流程圖: 接點 73">
                  <a:extLst>
                    <a:ext uri="{FF2B5EF4-FFF2-40B4-BE49-F238E27FC236}">
                      <a16:creationId xmlns:a16="http://schemas.microsoft.com/office/drawing/2014/main" id="{7B6F92EB-5E6A-4F97-9A84-2B0A30D12FB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5" name="流程圖: 接點 74">
                  <a:extLst>
                    <a:ext uri="{FF2B5EF4-FFF2-40B4-BE49-F238E27FC236}">
                      <a16:creationId xmlns:a16="http://schemas.microsoft.com/office/drawing/2014/main" id="{0B0A441A-EBE4-4033-8A16-8ACA00C25BB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流程圖: 接點 75">
                  <a:extLst>
                    <a:ext uri="{FF2B5EF4-FFF2-40B4-BE49-F238E27FC236}">
                      <a16:creationId xmlns:a16="http://schemas.microsoft.com/office/drawing/2014/main" id="{D25482D8-B02F-4DD6-9F9F-0A2325CB58CE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流程圖: 接點 76">
                  <a:extLst>
                    <a:ext uri="{FF2B5EF4-FFF2-40B4-BE49-F238E27FC236}">
                      <a16:creationId xmlns:a16="http://schemas.microsoft.com/office/drawing/2014/main" id="{FEFCAF72-4FF3-4B4A-A5A5-1658ACB821F1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流程圖: 接點 77">
                  <a:extLst>
                    <a:ext uri="{FF2B5EF4-FFF2-40B4-BE49-F238E27FC236}">
                      <a16:creationId xmlns:a16="http://schemas.microsoft.com/office/drawing/2014/main" id="{9CFA0C1E-2D2D-44F0-B9BB-B029195DB27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流程圖: 接點 78">
                  <a:extLst>
                    <a:ext uri="{FF2B5EF4-FFF2-40B4-BE49-F238E27FC236}">
                      <a16:creationId xmlns:a16="http://schemas.microsoft.com/office/drawing/2014/main" id="{2D30276E-18B7-45E1-829C-5A3BBFB8D5E6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0" name="流程圖: 接點 79">
                  <a:extLst>
                    <a:ext uri="{FF2B5EF4-FFF2-40B4-BE49-F238E27FC236}">
                      <a16:creationId xmlns:a16="http://schemas.microsoft.com/office/drawing/2014/main" id="{B785C67E-0E5D-4CFE-AB0F-CCF0188A0A5A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7" name="群組 26">
                <a:extLst>
                  <a:ext uri="{FF2B5EF4-FFF2-40B4-BE49-F238E27FC236}">
                    <a16:creationId xmlns:a16="http://schemas.microsoft.com/office/drawing/2014/main" id="{691394F8-820F-4C16-978A-9FA2CD015587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61" name="流程圖: 接點 60">
                  <a:extLst>
                    <a:ext uri="{FF2B5EF4-FFF2-40B4-BE49-F238E27FC236}">
                      <a16:creationId xmlns:a16="http://schemas.microsoft.com/office/drawing/2014/main" id="{F36CC4E3-21D1-47C3-8771-0EBB5663C40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2" name="流程圖: 接點 61">
                  <a:extLst>
                    <a:ext uri="{FF2B5EF4-FFF2-40B4-BE49-F238E27FC236}">
                      <a16:creationId xmlns:a16="http://schemas.microsoft.com/office/drawing/2014/main" id="{CA0133F0-DC77-4D7A-94A9-A364EA293B15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3" name="流程圖: 接點 62">
                  <a:extLst>
                    <a:ext uri="{FF2B5EF4-FFF2-40B4-BE49-F238E27FC236}">
                      <a16:creationId xmlns:a16="http://schemas.microsoft.com/office/drawing/2014/main" id="{F1BB4268-54B5-4FEC-ACD9-C5272079ADC2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4" name="流程圖: 接點 63">
                  <a:extLst>
                    <a:ext uri="{FF2B5EF4-FFF2-40B4-BE49-F238E27FC236}">
                      <a16:creationId xmlns:a16="http://schemas.microsoft.com/office/drawing/2014/main" id="{1C380578-D9EE-48E0-8A27-737CC62AC4C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5" name="流程圖: 接點 64">
                  <a:extLst>
                    <a:ext uri="{FF2B5EF4-FFF2-40B4-BE49-F238E27FC236}">
                      <a16:creationId xmlns:a16="http://schemas.microsoft.com/office/drawing/2014/main" id="{380E2B02-1005-4A0C-A3F1-C5CAB5E0858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6" name="流程圖: 接點 65">
                  <a:extLst>
                    <a:ext uri="{FF2B5EF4-FFF2-40B4-BE49-F238E27FC236}">
                      <a16:creationId xmlns:a16="http://schemas.microsoft.com/office/drawing/2014/main" id="{BCD02047-A515-463D-B945-F6683E9FC230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流程圖: 接點 66">
                  <a:extLst>
                    <a:ext uri="{FF2B5EF4-FFF2-40B4-BE49-F238E27FC236}">
                      <a16:creationId xmlns:a16="http://schemas.microsoft.com/office/drawing/2014/main" id="{502B7E1F-7739-41D6-A381-140C659EA0F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8" name="流程圖: 接點 67">
                  <a:extLst>
                    <a:ext uri="{FF2B5EF4-FFF2-40B4-BE49-F238E27FC236}">
                      <a16:creationId xmlns:a16="http://schemas.microsoft.com/office/drawing/2014/main" id="{82D0C20A-324D-49DB-ACA4-7B8A4214BFB5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流程圖: 接點 68">
                  <a:extLst>
                    <a:ext uri="{FF2B5EF4-FFF2-40B4-BE49-F238E27FC236}">
                      <a16:creationId xmlns:a16="http://schemas.microsoft.com/office/drawing/2014/main" id="{3E6A34C5-56D5-4D77-8CA9-C242455DEEA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0" name="流程圖: 接點 69">
                  <a:extLst>
                    <a:ext uri="{FF2B5EF4-FFF2-40B4-BE49-F238E27FC236}">
                      <a16:creationId xmlns:a16="http://schemas.microsoft.com/office/drawing/2014/main" id="{1C21A905-B233-4852-9FA5-99FABCF38E0F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8" name="群組 27">
                <a:extLst>
                  <a:ext uri="{FF2B5EF4-FFF2-40B4-BE49-F238E27FC236}">
                    <a16:creationId xmlns:a16="http://schemas.microsoft.com/office/drawing/2014/main" id="{7A8C8BC3-FD9B-4092-9AB4-B6985115BA0F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51" name="流程圖: 接點 50">
                  <a:extLst>
                    <a:ext uri="{FF2B5EF4-FFF2-40B4-BE49-F238E27FC236}">
                      <a16:creationId xmlns:a16="http://schemas.microsoft.com/office/drawing/2014/main" id="{07D851FE-E2C9-470F-B09B-A3FB6B3BD47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2" name="流程圖: 接點 51">
                  <a:extLst>
                    <a:ext uri="{FF2B5EF4-FFF2-40B4-BE49-F238E27FC236}">
                      <a16:creationId xmlns:a16="http://schemas.microsoft.com/office/drawing/2014/main" id="{87271362-780E-4380-A69A-AB4458A3654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3" name="流程圖: 接點 52">
                  <a:extLst>
                    <a:ext uri="{FF2B5EF4-FFF2-40B4-BE49-F238E27FC236}">
                      <a16:creationId xmlns:a16="http://schemas.microsoft.com/office/drawing/2014/main" id="{411226B9-906C-410D-A8BA-1B6DA43B459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4" name="流程圖: 接點 53">
                  <a:extLst>
                    <a:ext uri="{FF2B5EF4-FFF2-40B4-BE49-F238E27FC236}">
                      <a16:creationId xmlns:a16="http://schemas.microsoft.com/office/drawing/2014/main" id="{A75C619A-19B9-4576-B4AE-E19AFE79D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5" name="流程圖: 接點 54">
                  <a:extLst>
                    <a:ext uri="{FF2B5EF4-FFF2-40B4-BE49-F238E27FC236}">
                      <a16:creationId xmlns:a16="http://schemas.microsoft.com/office/drawing/2014/main" id="{24FACD05-95EF-431A-A9EB-AF236E0A2D32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6" name="流程圖: 接點 55">
                  <a:extLst>
                    <a:ext uri="{FF2B5EF4-FFF2-40B4-BE49-F238E27FC236}">
                      <a16:creationId xmlns:a16="http://schemas.microsoft.com/office/drawing/2014/main" id="{6EFCD153-DD0F-460D-AB6D-472B0CEF67B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7" name="流程圖: 接點 56">
                  <a:extLst>
                    <a:ext uri="{FF2B5EF4-FFF2-40B4-BE49-F238E27FC236}">
                      <a16:creationId xmlns:a16="http://schemas.microsoft.com/office/drawing/2014/main" id="{E1F613AB-834F-4703-A348-766AF7D753DA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流程圖: 接點 57">
                  <a:extLst>
                    <a:ext uri="{FF2B5EF4-FFF2-40B4-BE49-F238E27FC236}">
                      <a16:creationId xmlns:a16="http://schemas.microsoft.com/office/drawing/2014/main" id="{04091D92-EA33-493E-9F91-4D6E4789F54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9" name="流程圖: 接點 58">
                  <a:extLst>
                    <a:ext uri="{FF2B5EF4-FFF2-40B4-BE49-F238E27FC236}">
                      <a16:creationId xmlns:a16="http://schemas.microsoft.com/office/drawing/2014/main" id="{C8F1A66F-3ADA-446B-9435-599675BFE663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0" name="流程圖: 接點 59">
                  <a:extLst>
                    <a:ext uri="{FF2B5EF4-FFF2-40B4-BE49-F238E27FC236}">
                      <a16:creationId xmlns:a16="http://schemas.microsoft.com/office/drawing/2014/main" id="{5C2F2809-4DA0-4CF4-BA8E-3188365F419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" name="群組 28">
                <a:extLst>
                  <a:ext uri="{FF2B5EF4-FFF2-40B4-BE49-F238E27FC236}">
                    <a16:creationId xmlns:a16="http://schemas.microsoft.com/office/drawing/2014/main" id="{E1E1B222-0DEA-4497-B775-5F140AA106CE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41" name="流程圖: 接點 40">
                  <a:extLst>
                    <a:ext uri="{FF2B5EF4-FFF2-40B4-BE49-F238E27FC236}">
                      <a16:creationId xmlns:a16="http://schemas.microsoft.com/office/drawing/2014/main" id="{88F537BC-C6AB-4E3B-9F01-ADB336C99CA8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2" name="流程圖: 接點 41">
                  <a:extLst>
                    <a:ext uri="{FF2B5EF4-FFF2-40B4-BE49-F238E27FC236}">
                      <a16:creationId xmlns:a16="http://schemas.microsoft.com/office/drawing/2014/main" id="{0C55C7FD-3844-4F48-98A6-5F206EBF097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3" name="流程圖: 接點 42">
                  <a:extLst>
                    <a:ext uri="{FF2B5EF4-FFF2-40B4-BE49-F238E27FC236}">
                      <a16:creationId xmlns:a16="http://schemas.microsoft.com/office/drawing/2014/main" id="{E6A0C82A-E400-487D-8C69-96284E60B9D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流程圖: 接點 43">
                  <a:extLst>
                    <a:ext uri="{FF2B5EF4-FFF2-40B4-BE49-F238E27FC236}">
                      <a16:creationId xmlns:a16="http://schemas.microsoft.com/office/drawing/2014/main" id="{19FCC45E-5A25-4E58-AA20-3F9E570946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5" name="流程圖: 接點 44">
                  <a:extLst>
                    <a:ext uri="{FF2B5EF4-FFF2-40B4-BE49-F238E27FC236}">
                      <a16:creationId xmlns:a16="http://schemas.microsoft.com/office/drawing/2014/main" id="{6E186CB0-ED5C-4520-85F5-2281B2D23EF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流程圖: 接點 45">
                  <a:extLst>
                    <a:ext uri="{FF2B5EF4-FFF2-40B4-BE49-F238E27FC236}">
                      <a16:creationId xmlns:a16="http://schemas.microsoft.com/office/drawing/2014/main" id="{3F0196D7-A6D0-4D48-877F-097BA8BDC8B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7" name="流程圖: 接點 46">
                  <a:extLst>
                    <a:ext uri="{FF2B5EF4-FFF2-40B4-BE49-F238E27FC236}">
                      <a16:creationId xmlns:a16="http://schemas.microsoft.com/office/drawing/2014/main" id="{4998C6F6-140D-468B-84E0-0225A1139B7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8" name="流程圖: 接點 47">
                  <a:extLst>
                    <a:ext uri="{FF2B5EF4-FFF2-40B4-BE49-F238E27FC236}">
                      <a16:creationId xmlns:a16="http://schemas.microsoft.com/office/drawing/2014/main" id="{C0258C87-1176-4B8B-81A0-20E75AF1AD5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9" name="流程圖: 接點 48">
                  <a:extLst>
                    <a:ext uri="{FF2B5EF4-FFF2-40B4-BE49-F238E27FC236}">
                      <a16:creationId xmlns:a16="http://schemas.microsoft.com/office/drawing/2014/main" id="{47D18778-F3C3-419E-946A-48B2FF2F821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0" name="流程圖: 接點 49">
                  <a:extLst>
                    <a:ext uri="{FF2B5EF4-FFF2-40B4-BE49-F238E27FC236}">
                      <a16:creationId xmlns:a16="http://schemas.microsoft.com/office/drawing/2014/main" id="{306C94A4-AE1F-4D1C-ADE8-4D1EE1EF37F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0" name="群組 29">
                <a:extLst>
                  <a:ext uri="{FF2B5EF4-FFF2-40B4-BE49-F238E27FC236}">
                    <a16:creationId xmlns:a16="http://schemas.microsoft.com/office/drawing/2014/main" id="{02244584-DBB7-4EE7-B3FD-101A5DDF23A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31" name="流程圖: 接點 30">
                  <a:extLst>
                    <a:ext uri="{FF2B5EF4-FFF2-40B4-BE49-F238E27FC236}">
                      <a16:creationId xmlns:a16="http://schemas.microsoft.com/office/drawing/2014/main" id="{2DF13E5F-C368-4605-B0C0-5A61E495B82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2" name="流程圖: 接點 31">
                  <a:extLst>
                    <a:ext uri="{FF2B5EF4-FFF2-40B4-BE49-F238E27FC236}">
                      <a16:creationId xmlns:a16="http://schemas.microsoft.com/office/drawing/2014/main" id="{C001B751-47C8-43FD-978F-62B0C3D243C4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3" name="流程圖: 接點 32">
                  <a:extLst>
                    <a:ext uri="{FF2B5EF4-FFF2-40B4-BE49-F238E27FC236}">
                      <a16:creationId xmlns:a16="http://schemas.microsoft.com/office/drawing/2014/main" id="{B4E57106-57BA-4804-A372-2566533C3EE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4" name="流程圖: 接點 33">
                  <a:extLst>
                    <a:ext uri="{FF2B5EF4-FFF2-40B4-BE49-F238E27FC236}">
                      <a16:creationId xmlns:a16="http://schemas.microsoft.com/office/drawing/2014/main" id="{9C6589E7-1547-4DBA-AB1B-D6C69F74FA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流程圖: 接點 34">
                  <a:extLst>
                    <a:ext uri="{FF2B5EF4-FFF2-40B4-BE49-F238E27FC236}">
                      <a16:creationId xmlns:a16="http://schemas.microsoft.com/office/drawing/2014/main" id="{0C10E3B7-0453-404B-BBDD-3A36FC1DA03F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6" name="流程圖: 接點 35">
                  <a:extLst>
                    <a:ext uri="{FF2B5EF4-FFF2-40B4-BE49-F238E27FC236}">
                      <a16:creationId xmlns:a16="http://schemas.microsoft.com/office/drawing/2014/main" id="{46A9CE15-F62B-4A2A-A845-2DB3DFAEC6C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7" name="流程圖: 接點 36">
                  <a:extLst>
                    <a:ext uri="{FF2B5EF4-FFF2-40B4-BE49-F238E27FC236}">
                      <a16:creationId xmlns:a16="http://schemas.microsoft.com/office/drawing/2014/main" id="{A16DB4B4-78EF-4B95-A699-CFD27F0BDCC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8" name="流程圖: 接點 37">
                  <a:extLst>
                    <a:ext uri="{FF2B5EF4-FFF2-40B4-BE49-F238E27FC236}">
                      <a16:creationId xmlns:a16="http://schemas.microsoft.com/office/drawing/2014/main" id="{94973E1C-E6FB-4AD6-AA83-E8A528C6EB20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9" name="流程圖: 接點 38">
                  <a:extLst>
                    <a:ext uri="{FF2B5EF4-FFF2-40B4-BE49-F238E27FC236}">
                      <a16:creationId xmlns:a16="http://schemas.microsoft.com/office/drawing/2014/main" id="{7065845B-B810-488C-8D8A-F6CE3A015C5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0" name="流程圖: 接點 39">
                  <a:extLst>
                    <a:ext uri="{FF2B5EF4-FFF2-40B4-BE49-F238E27FC236}">
                      <a16:creationId xmlns:a16="http://schemas.microsoft.com/office/drawing/2014/main" id="{A087EB3D-F2D6-42D6-9FFF-804BD18848C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9F0C8F29-9FBF-4464-8C2F-DC4176498196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5" name="流程圖: 接點 14">
                <a:extLst>
                  <a:ext uri="{FF2B5EF4-FFF2-40B4-BE49-F238E27FC236}">
                    <a16:creationId xmlns:a16="http://schemas.microsoft.com/office/drawing/2014/main" id="{FEA7EA72-0C7B-4B92-B9D0-CA1B220E16D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流程圖: 接點 15">
                <a:extLst>
                  <a:ext uri="{FF2B5EF4-FFF2-40B4-BE49-F238E27FC236}">
                    <a16:creationId xmlns:a16="http://schemas.microsoft.com/office/drawing/2014/main" id="{639A9239-6384-4EA4-8F0F-16DA1B2CA576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流程圖: 接點 16">
                <a:extLst>
                  <a:ext uri="{FF2B5EF4-FFF2-40B4-BE49-F238E27FC236}">
                    <a16:creationId xmlns:a16="http://schemas.microsoft.com/office/drawing/2014/main" id="{6BAA7F4F-9F57-4871-B0DB-04889D6A8C8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流程圖: 接點 17">
                <a:extLst>
                  <a:ext uri="{FF2B5EF4-FFF2-40B4-BE49-F238E27FC236}">
                    <a16:creationId xmlns:a16="http://schemas.microsoft.com/office/drawing/2014/main" id="{2F17141F-F278-4961-AFE4-DB36794A167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流程圖: 接點 18">
                <a:extLst>
                  <a:ext uri="{FF2B5EF4-FFF2-40B4-BE49-F238E27FC236}">
                    <a16:creationId xmlns:a16="http://schemas.microsoft.com/office/drawing/2014/main" id="{556B6965-4154-4012-9893-2CCC539EFAC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流程圖: 接點 19">
                <a:extLst>
                  <a:ext uri="{FF2B5EF4-FFF2-40B4-BE49-F238E27FC236}">
                    <a16:creationId xmlns:a16="http://schemas.microsoft.com/office/drawing/2014/main" id="{62AF2292-22CC-4B3B-9DA9-2B70BD63B01C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流程圖: 接點 20">
                <a:extLst>
                  <a:ext uri="{FF2B5EF4-FFF2-40B4-BE49-F238E27FC236}">
                    <a16:creationId xmlns:a16="http://schemas.microsoft.com/office/drawing/2014/main" id="{9C97BDFB-270D-427B-96C4-88EF3AEF5886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流程圖: 接點 21">
                <a:extLst>
                  <a:ext uri="{FF2B5EF4-FFF2-40B4-BE49-F238E27FC236}">
                    <a16:creationId xmlns:a16="http://schemas.microsoft.com/office/drawing/2014/main" id="{77BCF197-9D96-4819-89C2-F91145EC1591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流程圖: 接點 22">
                <a:extLst>
                  <a:ext uri="{FF2B5EF4-FFF2-40B4-BE49-F238E27FC236}">
                    <a16:creationId xmlns:a16="http://schemas.microsoft.com/office/drawing/2014/main" id="{12805992-DE56-42D7-AA21-42411AA660DB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流程圖: 接點 23">
                <a:extLst>
                  <a:ext uri="{FF2B5EF4-FFF2-40B4-BE49-F238E27FC236}">
                    <a16:creationId xmlns:a16="http://schemas.microsoft.com/office/drawing/2014/main" id="{DD6E7B0C-4920-4D54-A898-655292D6DDF2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121" name="矩形 120">
            <a:extLst>
              <a:ext uri="{FF2B5EF4-FFF2-40B4-BE49-F238E27FC236}">
                <a16:creationId xmlns:a16="http://schemas.microsoft.com/office/drawing/2014/main" id="{EB108CE2-E12D-4928-AEA8-38AC85DFD48E}"/>
              </a:ext>
            </a:extLst>
          </p:cNvPr>
          <p:cNvSpPr/>
          <p:nvPr userDrawn="1"/>
        </p:nvSpPr>
        <p:spPr>
          <a:xfrm>
            <a:off x="11353800" y="384186"/>
            <a:ext cx="591450" cy="606615"/>
          </a:xfrm>
          <a:prstGeom prst="rect">
            <a:avLst/>
          </a:prstGeom>
          <a:solidFill>
            <a:srgbClr val="FEF8EA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2C4DC60E-99AB-4517-8059-F5B6F3A5B13E}"/>
              </a:ext>
            </a:extLst>
          </p:cNvPr>
          <p:cNvSpPr/>
          <p:nvPr userDrawn="1"/>
        </p:nvSpPr>
        <p:spPr>
          <a:xfrm>
            <a:off x="11058075" y="687493"/>
            <a:ext cx="591450" cy="606615"/>
          </a:xfrm>
          <a:prstGeom prst="rect">
            <a:avLst/>
          </a:prstGeom>
          <a:noFill/>
          <a:ln w="57150">
            <a:solidFill>
              <a:srgbClr val="B7B0B5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流程圖: 接點 122">
            <a:extLst>
              <a:ext uri="{FF2B5EF4-FFF2-40B4-BE49-F238E27FC236}">
                <a16:creationId xmlns:a16="http://schemas.microsoft.com/office/drawing/2014/main" id="{2815292D-7EA9-4114-AFF6-536002891B48}"/>
              </a:ext>
            </a:extLst>
          </p:cNvPr>
          <p:cNvSpPr/>
          <p:nvPr userDrawn="1"/>
        </p:nvSpPr>
        <p:spPr>
          <a:xfrm>
            <a:off x="250370" y="5682342"/>
            <a:ext cx="947057" cy="947057"/>
          </a:xfrm>
          <a:prstGeom prst="flowChartConnector">
            <a:avLst/>
          </a:prstGeom>
          <a:solidFill>
            <a:srgbClr val="FEF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流程圖: 接點 123">
            <a:extLst>
              <a:ext uri="{FF2B5EF4-FFF2-40B4-BE49-F238E27FC236}">
                <a16:creationId xmlns:a16="http://schemas.microsoft.com/office/drawing/2014/main" id="{9E22D2D9-1910-4190-988D-D1686DDA6473}"/>
              </a:ext>
            </a:extLst>
          </p:cNvPr>
          <p:cNvSpPr/>
          <p:nvPr userDrawn="1"/>
        </p:nvSpPr>
        <p:spPr>
          <a:xfrm>
            <a:off x="598715" y="5379586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22091" y="1375645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3201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章節標題">
    <p:bg>
      <p:bgPr>
        <a:solidFill>
          <a:srgbClr val="777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B706-B28C-4BC7-AB36-5F2852955F67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125" name="群組 124">
            <a:extLst>
              <a:ext uri="{FF2B5EF4-FFF2-40B4-BE49-F238E27FC236}">
                <a16:creationId xmlns:a16="http://schemas.microsoft.com/office/drawing/2014/main" id="{0B234AEB-385A-4264-B788-BB07EFA415B6}"/>
              </a:ext>
            </a:extLst>
          </p:cNvPr>
          <p:cNvGrpSpPr/>
          <p:nvPr userDrawn="1"/>
        </p:nvGrpSpPr>
        <p:grpSpPr>
          <a:xfrm>
            <a:off x="186868" y="5231659"/>
            <a:ext cx="998341" cy="2079823"/>
            <a:chOff x="4312914" y="583850"/>
            <a:chExt cx="1448464" cy="3017556"/>
          </a:xfrm>
        </p:grpSpPr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1EF408D6-ADD5-4606-8985-02E73CF634D3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227" name="流程圖: 接點 226">
                <a:extLst>
                  <a:ext uri="{FF2B5EF4-FFF2-40B4-BE49-F238E27FC236}">
                    <a16:creationId xmlns:a16="http://schemas.microsoft.com/office/drawing/2014/main" id="{6C829D73-8CA3-4883-A7C6-34AB1625558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8" name="流程圖: 接點 227">
                <a:extLst>
                  <a:ext uri="{FF2B5EF4-FFF2-40B4-BE49-F238E27FC236}">
                    <a16:creationId xmlns:a16="http://schemas.microsoft.com/office/drawing/2014/main" id="{4DC190A9-6223-408E-BF39-91E999E4E18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9" name="流程圖: 接點 228">
                <a:extLst>
                  <a:ext uri="{FF2B5EF4-FFF2-40B4-BE49-F238E27FC236}">
                    <a16:creationId xmlns:a16="http://schemas.microsoft.com/office/drawing/2014/main" id="{A791D60D-A027-485B-A287-6EE7D801A93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0" name="流程圖: 接點 229">
                <a:extLst>
                  <a:ext uri="{FF2B5EF4-FFF2-40B4-BE49-F238E27FC236}">
                    <a16:creationId xmlns:a16="http://schemas.microsoft.com/office/drawing/2014/main" id="{A585F3A6-D865-49C5-A6F1-B8D7ABBCF4C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1" name="流程圖: 接點 230">
                <a:extLst>
                  <a:ext uri="{FF2B5EF4-FFF2-40B4-BE49-F238E27FC236}">
                    <a16:creationId xmlns:a16="http://schemas.microsoft.com/office/drawing/2014/main" id="{8D1D0723-EDEA-495E-A011-C3D945E1FD6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2" name="流程圖: 接點 231">
                <a:extLst>
                  <a:ext uri="{FF2B5EF4-FFF2-40B4-BE49-F238E27FC236}">
                    <a16:creationId xmlns:a16="http://schemas.microsoft.com/office/drawing/2014/main" id="{914BCD56-2B89-4DB5-9D81-95A358071E04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3" name="流程圖: 接點 232">
                <a:extLst>
                  <a:ext uri="{FF2B5EF4-FFF2-40B4-BE49-F238E27FC236}">
                    <a16:creationId xmlns:a16="http://schemas.microsoft.com/office/drawing/2014/main" id="{7F07558B-F66C-43F8-AC93-4B1BA4573FB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4" name="流程圖: 接點 233">
                <a:extLst>
                  <a:ext uri="{FF2B5EF4-FFF2-40B4-BE49-F238E27FC236}">
                    <a16:creationId xmlns:a16="http://schemas.microsoft.com/office/drawing/2014/main" id="{E7A3B3E7-FA10-4E55-884A-B6AE91CBF57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5" name="流程圖: 接點 234">
                <a:extLst>
                  <a:ext uri="{FF2B5EF4-FFF2-40B4-BE49-F238E27FC236}">
                    <a16:creationId xmlns:a16="http://schemas.microsoft.com/office/drawing/2014/main" id="{6177F657-5878-4914-BCD6-0469E95D50C3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6" name="流程圖: 接點 235">
                <a:extLst>
                  <a:ext uri="{FF2B5EF4-FFF2-40B4-BE49-F238E27FC236}">
                    <a16:creationId xmlns:a16="http://schemas.microsoft.com/office/drawing/2014/main" id="{52CBC93A-5592-4AE1-9F17-9AA6D948050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7" name="群組 126">
              <a:extLst>
                <a:ext uri="{FF2B5EF4-FFF2-40B4-BE49-F238E27FC236}">
                  <a16:creationId xmlns:a16="http://schemas.microsoft.com/office/drawing/2014/main" id="{061764E6-21D5-4ED9-8D48-34D2729CC581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217" name="流程圖: 接點 216">
                <a:extLst>
                  <a:ext uri="{FF2B5EF4-FFF2-40B4-BE49-F238E27FC236}">
                    <a16:creationId xmlns:a16="http://schemas.microsoft.com/office/drawing/2014/main" id="{D3CDCB3E-BCBE-4A78-96F0-E8E75B06DD45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8" name="流程圖: 接點 217">
                <a:extLst>
                  <a:ext uri="{FF2B5EF4-FFF2-40B4-BE49-F238E27FC236}">
                    <a16:creationId xmlns:a16="http://schemas.microsoft.com/office/drawing/2014/main" id="{7649D750-B89A-4332-AA0E-AC743D3C2628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9" name="流程圖: 接點 218">
                <a:extLst>
                  <a:ext uri="{FF2B5EF4-FFF2-40B4-BE49-F238E27FC236}">
                    <a16:creationId xmlns:a16="http://schemas.microsoft.com/office/drawing/2014/main" id="{ED940B2D-9553-4A8D-A61A-9259CDF6FE1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0" name="流程圖: 接點 219">
                <a:extLst>
                  <a:ext uri="{FF2B5EF4-FFF2-40B4-BE49-F238E27FC236}">
                    <a16:creationId xmlns:a16="http://schemas.microsoft.com/office/drawing/2014/main" id="{A493A232-2AA8-4089-8179-1EA8D6FE970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1" name="流程圖: 接點 220">
                <a:extLst>
                  <a:ext uri="{FF2B5EF4-FFF2-40B4-BE49-F238E27FC236}">
                    <a16:creationId xmlns:a16="http://schemas.microsoft.com/office/drawing/2014/main" id="{779A4E84-DE24-463F-8A3B-3975FBED14A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2" name="流程圖: 接點 221">
                <a:extLst>
                  <a:ext uri="{FF2B5EF4-FFF2-40B4-BE49-F238E27FC236}">
                    <a16:creationId xmlns:a16="http://schemas.microsoft.com/office/drawing/2014/main" id="{1D15475D-A881-4352-AA20-9F4C96F4A69D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3" name="流程圖: 接點 222">
                <a:extLst>
                  <a:ext uri="{FF2B5EF4-FFF2-40B4-BE49-F238E27FC236}">
                    <a16:creationId xmlns:a16="http://schemas.microsoft.com/office/drawing/2014/main" id="{6F651841-1817-47C6-8A02-052823E5EFAF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4" name="流程圖: 接點 223">
                <a:extLst>
                  <a:ext uri="{FF2B5EF4-FFF2-40B4-BE49-F238E27FC236}">
                    <a16:creationId xmlns:a16="http://schemas.microsoft.com/office/drawing/2014/main" id="{665B1286-9E78-4032-882D-6C1C3CE9B39F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5" name="流程圖: 接點 224">
                <a:extLst>
                  <a:ext uri="{FF2B5EF4-FFF2-40B4-BE49-F238E27FC236}">
                    <a16:creationId xmlns:a16="http://schemas.microsoft.com/office/drawing/2014/main" id="{0A07B3A0-BC75-4312-8049-6FF23F6B5C3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6" name="流程圖: 接點 225">
                <a:extLst>
                  <a:ext uri="{FF2B5EF4-FFF2-40B4-BE49-F238E27FC236}">
                    <a16:creationId xmlns:a16="http://schemas.microsoft.com/office/drawing/2014/main" id="{605E5E23-E17D-42E5-BA6D-70C180DA73C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8" name="群組 127">
              <a:extLst>
                <a:ext uri="{FF2B5EF4-FFF2-40B4-BE49-F238E27FC236}">
                  <a16:creationId xmlns:a16="http://schemas.microsoft.com/office/drawing/2014/main" id="{0C164761-A10F-4B1B-A16D-A0B1DAC2A249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207" name="流程圖: 接點 206">
                <a:extLst>
                  <a:ext uri="{FF2B5EF4-FFF2-40B4-BE49-F238E27FC236}">
                    <a16:creationId xmlns:a16="http://schemas.microsoft.com/office/drawing/2014/main" id="{4E3C11A6-BA63-484E-AEE5-22035DB09AC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8" name="流程圖: 接點 207">
                <a:extLst>
                  <a:ext uri="{FF2B5EF4-FFF2-40B4-BE49-F238E27FC236}">
                    <a16:creationId xmlns:a16="http://schemas.microsoft.com/office/drawing/2014/main" id="{796F7792-F844-40AA-8C05-64224E08B3A3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9" name="流程圖: 接點 208">
                <a:extLst>
                  <a:ext uri="{FF2B5EF4-FFF2-40B4-BE49-F238E27FC236}">
                    <a16:creationId xmlns:a16="http://schemas.microsoft.com/office/drawing/2014/main" id="{343F8A6D-3B76-4F48-9031-1F72FAAEC49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0" name="流程圖: 接點 209">
                <a:extLst>
                  <a:ext uri="{FF2B5EF4-FFF2-40B4-BE49-F238E27FC236}">
                    <a16:creationId xmlns:a16="http://schemas.microsoft.com/office/drawing/2014/main" id="{57FFDB4A-F88A-4399-8E43-F12BF8B0CAC2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1" name="流程圖: 接點 210">
                <a:extLst>
                  <a:ext uri="{FF2B5EF4-FFF2-40B4-BE49-F238E27FC236}">
                    <a16:creationId xmlns:a16="http://schemas.microsoft.com/office/drawing/2014/main" id="{2CB86CB4-B737-4E35-BF62-C6EE516C1030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2" name="流程圖: 接點 211">
                <a:extLst>
                  <a:ext uri="{FF2B5EF4-FFF2-40B4-BE49-F238E27FC236}">
                    <a16:creationId xmlns:a16="http://schemas.microsoft.com/office/drawing/2014/main" id="{06B49C5E-6DB9-4831-B1CA-A13188D6AE27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3" name="流程圖: 接點 212">
                <a:extLst>
                  <a:ext uri="{FF2B5EF4-FFF2-40B4-BE49-F238E27FC236}">
                    <a16:creationId xmlns:a16="http://schemas.microsoft.com/office/drawing/2014/main" id="{45572A41-F10E-4470-A3B8-5925A7BCFEF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4" name="流程圖: 接點 213">
                <a:extLst>
                  <a:ext uri="{FF2B5EF4-FFF2-40B4-BE49-F238E27FC236}">
                    <a16:creationId xmlns:a16="http://schemas.microsoft.com/office/drawing/2014/main" id="{76287DB2-475A-493E-A6C3-9EEA75C108A6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5" name="流程圖: 接點 214">
                <a:extLst>
                  <a:ext uri="{FF2B5EF4-FFF2-40B4-BE49-F238E27FC236}">
                    <a16:creationId xmlns:a16="http://schemas.microsoft.com/office/drawing/2014/main" id="{F3BA1946-AEC8-4E4A-950B-36237DDB9C45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6" name="流程圖: 接點 215">
                <a:extLst>
                  <a:ext uri="{FF2B5EF4-FFF2-40B4-BE49-F238E27FC236}">
                    <a16:creationId xmlns:a16="http://schemas.microsoft.com/office/drawing/2014/main" id="{5F0A5E1D-2A2A-42D6-BD67-B8EEA2620967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9" name="群組 128">
              <a:extLst>
                <a:ext uri="{FF2B5EF4-FFF2-40B4-BE49-F238E27FC236}">
                  <a16:creationId xmlns:a16="http://schemas.microsoft.com/office/drawing/2014/main" id="{704DCE74-2E37-4BB6-B916-8AA9BF6C1026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141" name="群組 140">
                <a:extLst>
                  <a:ext uri="{FF2B5EF4-FFF2-40B4-BE49-F238E27FC236}">
                    <a16:creationId xmlns:a16="http://schemas.microsoft.com/office/drawing/2014/main" id="{076FEED2-EA84-463E-A938-C0C9FAC1548D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97" name="流程圖: 接點 196">
                  <a:extLst>
                    <a:ext uri="{FF2B5EF4-FFF2-40B4-BE49-F238E27FC236}">
                      <a16:creationId xmlns:a16="http://schemas.microsoft.com/office/drawing/2014/main" id="{386A8174-B456-4696-9EAE-15C60711DDC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8" name="流程圖: 接點 197">
                  <a:extLst>
                    <a:ext uri="{FF2B5EF4-FFF2-40B4-BE49-F238E27FC236}">
                      <a16:creationId xmlns:a16="http://schemas.microsoft.com/office/drawing/2014/main" id="{60268834-BDB2-40FC-8A3A-74600457850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9" name="流程圖: 接點 198">
                  <a:extLst>
                    <a:ext uri="{FF2B5EF4-FFF2-40B4-BE49-F238E27FC236}">
                      <a16:creationId xmlns:a16="http://schemas.microsoft.com/office/drawing/2014/main" id="{99ADE12D-5C9C-4AB8-BF25-E3DEF6082A8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0" name="流程圖: 接點 199">
                  <a:extLst>
                    <a:ext uri="{FF2B5EF4-FFF2-40B4-BE49-F238E27FC236}">
                      <a16:creationId xmlns:a16="http://schemas.microsoft.com/office/drawing/2014/main" id="{AFEDEFC9-A2C5-440B-81AB-CC398989B6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1" name="流程圖: 接點 200">
                  <a:extLst>
                    <a:ext uri="{FF2B5EF4-FFF2-40B4-BE49-F238E27FC236}">
                      <a16:creationId xmlns:a16="http://schemas.microsoft.com/office/drawing/2014/main" id="{926B2848-2368-4544-8778-8B3BD46F4781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2" name="流程圖: 接點 201">
                  <a:extLst>
                    <a:ext uri="{FF2B5EF4-FFF2-40B4-BE49-F238E27FC236}">
                      <a16:creationId xmlns:a16="http://schemas.microsoft.com/office/drawing/2014/main" id="{0EED68FD-77C5-4434-A9C2-B2BC5E6ACED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3" name="流程圖: 接點 202">
                  <a:extLst>
                    <a:ext uri="{FF2B5EF4-FFF2-40B4-BE49-F238E27FC236}">
                      <a16:creationId xmlns:a16="http://schemas.microsoft.com/office/drawing/2014/main" id="{8C2C81BF-AA4D-408C-ACC3-489A75758547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4" name="流程圖: 接點 203">
                  <a:extLst>
                    <a:ext uri="{FF2B5EF4-FFF2-40B4-BE49-F238E27FC236}">
                      <a16:creationId xmlns:a16="http://schemas.microsoft.com/office/drawing/2014/main" id="{6DC981D1-5C2F-4B21-A45E-BB39DFBD9A7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5" name="流程圖: 接點 204">
                  <a:extLst>
                    <a:ext uri="{FF2B5EF4-FFF2-40B4-BE49-F238E27FC236}">
                      <a16:creationId xmlns:a16="http://schemas.microsoft.com/office/drawing/2014/main" id="{5DA8A962-CCFC-4CED-9344-9B5D7866A17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6" name="流程圖: 接點 205">
                  <a:extLst>
                    <a:ext uri="{FF2B5EF4-FFF2-40B4-BE49-F238E27FC236}">
                      <a16:creationId xmlns:a16="http://schemas.microsoft.com/office/drawing/2014/main" id="{3D57E83C-94D5-413C-A5F5-D27279AC5F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2" name="群組 141">
                <a:extLst>
                  <a:ext uri="{FF2B5EF4-FFF2-40B4-BE49-F238E27FC236}">
                    <a16:creationId xmlns:a16="http://schemas.microsoft.com/office/drawing/2014/main" id="{BDC9CE2C-71BC-4C51-82A5-3AA5F1FEA8A9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87" name="流程圖: 接點 186">
                  <a:extLst>
                    <a:ext uri="{FF2B5EF4-FFF2-40B4-BE49-F238E27FC236}">
                      <a16:creationId xmlns:a16="http://schemas.microsoft.com/office/drawing/2014/main" id="{5EAB7CB6-A70C-45CE-8768-D56D75B07B2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8" name="流程圖: 接點 187">
                  <a:extLst>
                    <a:ext uri="{FF2B5EF4-FFF2-40B4-BE49-F238E27FC236}">
                      <a16:creationId xmlns:a16="http://schemas.microsoft.com/office/drawing/2014/main" id="{16E5F67F-C176-4FB6-A299-6A587EB3B54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9" name="流程圖: 接點 188">
                  <a:extLst>
                    <a:ext uri="{FF2B5EF4-FFF2-40B4-BE49-F238E27FC236}">
                      <a16:creationId xmlns:a16="http://schemas.microsoft.com/office/drawing/2014/main" id="{4F3EA539-5202-44AA-8D61-EA732DAC092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0" name="流程圖: 接點 189">
                  <a:extLst>
                    <a:ext uri="{FF2B5EF4-FFF2-40B4-BE49-F238E27FC236}">
                      <a16:creationId xmlns:a16="http://schemas.microsoft.com/office/drawing/2014/main" id="{7B6F92EB-5E6A-4F97-9A84-2B0A30D12FB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1" name="流程圖: 接點 190">
                  <a:extLst>
                    <a:ext uri="{FF2B5EF4-FFF2-40B4-BE49-F238E27FC236}">
                      <a16:creationId xmlns:a16="http://schemas.microsoft.com/office/drawing/2014/main" id="{0B0A441A-EBE4-4033-8A16-8ACA00C25BB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2" name="流程圖: 接點 191">
                  <a:extLst>
                    <a:ext uri="{FF2B5EF4-FFF2-40B4-BE49-F238E27FC236}">
                      <a16:creationId xmlns:a16="http://schemas.microsoft.com/office/drawing/2014/main" id="{D25482D8-B02F-4DD6-9F9F-0A2325CB58CE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3" name="流程圖: 接點 192">
                  <a:extLst>
                    <a:ext uri="{FF2B5EF4-FFF2-40B4-BE49-F238E27FC236}">
                      <a16:creationId xmlns:a16="http://schemas.microsoft.com/office/drawing/2014/main" id="{FEFCAF72-4FF3-4B4A-A5A5-1658ACB821F1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4" name="流程圖: 接點 193">
                  <a:extLst>
                    <a:ext uri="{FF2B5EF4-FFF2-40B4-BE49-F238E27FC236}">
                      <a16:creationId xmlns:a16="http://schemas.microsoft.com/office/drawing/2014/main" id="{9CFA0C1E-2D2D-44F0-B9BB-B029195DB27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5" name="流程圖: 接點 194">
                  <a:extLst>
                    <a:ext uri="{FF2B5EF4-FFF2-40B4-BE49-F238E27FC236}">
                      <a16:creationId xmlns:a16="http://schemas.microsoft.com/office/drawing/2014/main" id="{2D30276E-18B7-45E1-829C-5A3BBFB8D5E6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6" name="流程圖: 接點 195">
                  <a:extLst>
                    <a:ext uri="{FF2B5EF4-FFF2-40B4-BE49-F238E27FC236}">
                      <a16:creationId xmlns:a16="http://schemas.microsoft.com/office/drawing/2014/main" id="{B785C67E-0E5D-4CFE-AB0F-CCF0188A0A5A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3" name="群組 142">
                <a:extLst>
                  <a:ext uri="{FF2B5EF4-FFF2-40B4-BE49-F238E27FC236}">
                    <a16:creationId xmlns:a16="http://schemas.microsoft.com/office/drawing/2014/main" id="{691394F8-820F-4C16-978A-9FA2CD015587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77" name="流程圖: 接點 176">
                  <a:extLst>
                    <a:ext uri="{FF2B5EF4-FFF2-40B4-BE49-F238E27FC236}">
                      <a16:creationId xmlns:a16="http://schemas.microsoft.com/office/drawing/2014/main" id="{F36CC4E3-21D1-47C3-8771-0EBB5663C40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8" name="流程圖: 接點 177">
                  <a:extLst>
                    <a:ext uri="{FF2B5EF4-FFF2-40B4-BE49-F238E27FC236}">
                      <a16:creationId xmlns:a16="http://schemas.microsoft.com/office/drawing/2014/main" id="{CA0133F0-DC77-4D7A-94A9-A364EA293B15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9" name="流程圖: 接點 178">
                  <a:extLst>
                    <a:ext uri="{FF2B5EF4-FFF2-40B4-BE49-F238E27FC236}">
                      <a16:creationId xmlns:a16="http://schemas.microsoft.com/office/drawing/2014/main" id="{F1BB4268-54B5-4FEC-ACD9-C5272079ADC2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0" name="流程圖: 接點 179">
                  <a:extLst>
                    <a:ext uri="{FF2B5EF4-FFF2-40B4-BE49-F238E27FC236}">
                      <a16:creationId xmlns:a16="http://schemas.microsoft.com/office/drawing/2014/main" id="{1C380578-D9EE-48E0-8A27-737CC62AC4C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1" name="流程圖: 接點 180">
                  <a:extLst>
                    <a:ext uri="{FF2B5EF4-FFF2-40B4-BE49-F238E27FC236}">
                      <a16:creationId xmlns:a16="http://schemas.microsoft.com/office/drawing/2014/main" id="{380E2B02-1005-4A0C-A3F1-C5CAB5E0858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2" name="流程圖: 接點 181">
                  <a:extLst>
                    <a:ext uri="{FF2B5EF4-FFF2-40B4-BE49-F238E27FC236}">
                      <a16:creationId xmlns:a16="http://schemas.microsoft.com/office/drawing/2014/main" id="{BCD02047-A515-463D-B945-F6683E9FC230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3" name="流程圖: 接點 182">
                  <a:extLst>
                    <a:ext uri="{FF2B5EF4-FFF2-40B4-BE49-F238E27FC236}">
                      <a16:creationId xmlns:a16="http://schemas.microsoft.com/office/drawing/2014/main" id="{502B7E1F-7739-41D6-A381-140C659EA0F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4" name="流程圖: 接點 183">
                  <a:extLst>
                    <a:ext uri="{FF2B5EF4-FFF2-40B4-BE49-F238E27FC236}">
                      <a16:creationId xmlns:a16="http://schemas.microsoft.com/office/drawing/2014/main" id="{82D0C20A-324D-49DB-ACA4-7B8A4214BFB5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5" name="流程圖: 接點 184">
                  <a:extLst>
                    <a:ext uri="{FF2B5EF4-FFF2-40B4-BE49-F238E27FC236}">
                      <a16:creationId xmlns:a16="http://schemas.microsoft.com/office/drawing/2014/main" id="{3E6A34C5-56D5-4D77-8CA9-C242455DEEA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6" name="流程圖: 接點 185">
                  <a:extLst>
                    <a:ext uri="{FF2B5EF4-FFF2-40B4-BE49-F238E27FC236}">
                      <a16:creationId xmlns:a16="http://schemas.microsoft.com/office/drawing/2014/main" id="{1C21A905-B233-4852-9FA5-99FABCF38E0F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4" name="群組 143">
                <a:extLst>
                  <a:ext uri="{FF2B5EF4-FFF2-40B4-BE49-F238E27FC236}">
                    <a16:creationId xmlns:a16="http://schemas.microsoft.com/office/drawing/2014/main" id="{7A8C8BC3-FD9B-4092-9AB4-B6985115BA0F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67" name="流程圖: 接點 166">
                  <a:extLst>
                    <a:ext uri="{FF2B5EF4-FFF2-40B4-BE49-F238E27FC236}">
                      <a16:creationId xmlns:a16="http://schemas.microsoft.com/office/drawing/2014/main" id="{07D851FE-E2C9-470F-B09B-A3FB6B3BD47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8" name="流程圖: 接點 167">
                  <a:extLst>
                    <a:ext uri="{FF2B5EF4-FFF2-40B4-BE49-F238E27FC236}">
                      <a16:creationId xmlns:a16="http://schemas.microsoft.com/office/drawing/2014/main" id="{87271362-780E-4380-A69A-AB4458A3654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9" name="流程圖: 接點 168">
                  <a:extLst>
                    <a:ext uri="{FF2B5EF4-FFF2-40B4-BE49-F238E27FC236}">
                      <a16:creationId xmlns:a16="http://schemas.microsoft.com/office/drawing/2014/main" id="{411226B9-906C-410D-A8BA-1B6DA43B459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0" name="流程圖: 接點 169">
                  <a:extLst>
                    <a:ext uri="{FF2B5EF4-FFF2-40B4-BE49-F238E27FC236}">
                      <a16:creationId xmlns:a16="http://schemas.microsoft.com/office/drawing/2014/main" id="{A75C619A-19B9-4576-B4AE-E19AFE79D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1" name="流程圖: 接點 170">
                  <a:extLst>
                    <a:ext uri="{FF2B5EF4-FFF2-40B4-BE49-F238E27FC236}">
                      <a16:creationId xmlns:a16="http://schemas.microsoft.com/office/drawing/2014/main" id="{24FACD05-95EF-431A-A9EB-AF236E0A2D32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2" name="流程圖: 接點 171">
                  <a:extLst>
                    <a:ext uri="{FF2B5EF4-FFF2-40B4-BE49-F238E27FC236}">
                      <a16:creationId xmlns:a16="http://schemas.microsoft.com/office/drawing/2014/main" id="{6EFCD153-DD0F-460D-AB6D-472B0CEF67B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3" name="流程圖: 接點 172">
                  <a:extLst>
                    <a:ext uri="{FF2B5EF4-FFF2-40B4-BE49-F238E27FC236}">
                      <a16:creationId xmlns:a16="http://schemas.microsoft.com/office/drawing/2014/main" id="{E1F613AB-834F-4703-A348-766AF7D753DA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4" name="流程圖: 接點 173">
                  <a:extLst>
                    <a:ext uri="{FF2B5EF4-FFF2-40B4-BE49-F238E27FC236}">
                      <a16:creationId xmlns:a16="http://schemas.microsoft.com/office/drawing/2014/main" id="{04091D92-EA33-493E-9F91-4D6E4789F54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5" name="流程圖: 接點 174">
                  <a:extLst>
                    <a:ext uri="{FF2B5EF4-FFF2-40B4-BE49-F238E27FC236}">
                      <a16:creationId xmlns:a16="http://schemas.microsoft.com/office/drawing/2014/main" id="{C8F1A66F-3ADA-446B-9435-599675BFE663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6" name="流程圖: 接點 175">
                  <a:extLst>
                    <a:ext uri="{FF2B5EF4-FFF2-40B4-BE49-F238E27FC236}">
                      <a16:creationId xmlns:a16="http://schemas.microsoft.com/office/drawing/2014/main" id="{5C2F2809-4DA0-4CF4-BA8E-3188365F419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5" name="群組 144">
                <a:extLst>
                  <a:ext uri="{FF2B5EF4-FFF2-40B4-BE49-F238E27FC236}">
                    <a16:creationId xmlns:a16="http://schemas.microsoft.com/office/drawing/2014/main" id="{E1E1B222-0DEA-4497-B775-5F140AA106CE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57" name="流程圖: 接點 156">
                  <a:extLst>
                    <a:ext uri="{FF2B5EF4-FFF2-40B4-BE49-F238E27FC236}">
                      <a16:creationId xmlns:a16="http://schemas.microsoft.com/office/drawing/2014/main" id="{88F537BC-C6AB-4E3B-9F01-ADB336C99CA8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8" name="流程圖: 接點 157">
                  <a:extLst>
                    <a:ext uri="{FF2B5EF4-FFF2-40B4-BE49-F238E27FC236}">
                      <a16:creationId xmlns:a16="http://schemas.microsoft.com/office/drawing/2014/main" id="{0C55C7FD-3844-4F48-98A6-5F206EBF097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9" name="流程圖: 接點 158">
                  <a:extLst>
                    <a:ext uri="{FF2B5EF4-FFF2-40B4-BE49-F238E27FC236}">
                      <a16:creationId xmlns:a16="http://schemas.microsoft.com/office/drawing/2014/main" id="{E6A0C82A-E400-487D-8C69-96284E60B9D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0" name="流程圖: 接點 159">
                  <a:extLst>
                    <a:ext uri="{FF2B5EF4-FFF2-40B4-BE49-F238E27FC236}">
                      <a16:creationId xmlns:a16="http://schemas.microsoft.com/office/drawing/2014/main" id="{19FCC45E-5A25-4E58-AA20-3F9E570946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1" name="流程圖: 接點 160">
                  <a:extLst>
                    <a:ext uri="{FF2B5EF4-FFF2-40B4-BE49-F238E27FC236}">
                      <a16:creationId xmlns:a16="http://schemas.microsoft.com/office/drawing/2014/main" id="{6E186CB0-ED5C-4520-85F5-2281B2D23EF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2" name="流程圖: 接點 161">
                  <a:extLst>
                    <a:ext uri="{FF2B5EF4-FFF2-40B4-BE49-F238E27FC236}">
                      <a16:creationId xmlns:a16="http://schemas.microsoft.com/office/drawing/2014/main" id="{3F0196D7-A6D0-4D48-877F-097BA8BDC8B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流程圖: 接點 162">
                  <a:extLst>
                    <a:ext uri="{FF2B5EF4-FFF2-40B4-BE49-F238E27FC236}">
                      <a16:creationId xmlns:a16="http://schemas.microsoft.com/office/drawing/2014/main" id="{4998C6F6-140D-468B-84E0-0225A1139B7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4" name="流程圖: 接點 163">
                  <a:extLst>
                    <a:ext uri="{FF2B5EF4-FFF2-40B4-BE49-F238E27FC236}">
                      <a16:creationId xmlns:a16="http://schemas.microsoft.com/office/drawing/2014/main" id="{C0258C87-1176-4B8B-81A0-20E75AF1AD5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5" name="流程圖: 接點 164">
                  <a:extLst>
                    <a:ext uri="{FF2B5EF4-FFF2-40B4-BE49-F238E27FC236}">
                      <a16:creationId xmlns:a16="http://schemas.microsoft.com/office/drawing/2014/main" id="{47D18778-F3C3-419E-946A-48B2FF2F821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6" name="流程圖: 接點 165">
                  <a:extLst>
                    <a:ext uri="{FF2B5EF4-FFF2-40B4-BE49-F238E27FC236}">
                      <a16:creationId xmlns:a16="http://schemas.microsoft.com/office/drawing/2014/main" id="{306C94A4-AE1F-4D1C-ADE8-4D1EE1EF37F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6" name="群組 145">
                <a:extLst>
                  <a:ext uri="{FF2B5EF4-FFF2-40B4-BE49-F238E27FC236}">
                    <a16:creationId xmlns:a16="http://schemas.microsoft.com/office/drawing/2014/main" id="{02244584-DBB7-4EE7-B3FD-101A5DDF23A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47" name="流程圖: 接點 146">
                  <a:extLst>
                    <a:ext uri="{FF2B5EF4-FFF2-40B4-BE49-F238E27FC236}">
                      <a16:creationId xmlns:a16="http://schemas.microsoft.com/office/drawing/2014/main" id="{2DF13E5F-C368-4605-B0C0-5A61E495B82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流程圖: 接點 147">
                  <a:extLst>
                    <a:ext uri="{FF2B5EF4-FFF2-40B4-BE49-F238E27FC236}">
                      <a16:creationId xmlns:a16="http://schemas.microsoft.com/office/drawing/2014/main" id="{C001B751-47C8-43FD-978F-62B0C3D243C4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流程圖: 接點 148">
                  <a:extLst>
                    <a:ext uri="{FF2B5EF4-FFF2-40B4-BE49-F238E27FC236}">
                      <a16:creationId xmlns:a16="http://schemas.microsoft.com/office/drawing/2014/main" id="{B4E57106-57BA-4804-A372-2566533C3EE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0" name="流程圖: 接點 149">
                  <a:extLst>
                    <a:ext uri="{FF2B5EF4-FFF2-40B4-BE49-F238E27FC236}">
                      <a16:creationId xmlns:a16="http://schemas.microsoft.com/office/drawing/2014/main" id="{9C6589E7-1547-4DBA-AB1B-D6C69F74FA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1" name="流程圖: 接點 150">
                  <a:extLst>
                    <a:ext uri="{FF2B5EF4-FFF2-40B4-BE49-F238E27FC236}">
                      <a16:creationId xmlns:a16="http://schemas.microsoft.com/office/drawing/2014/main" id="{0C10E3B7-0453-404B-BBDD-3A36FC1DA03F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流程圖: 接點 151">
                  <a:extLst>
                    <a:ext uri="{FF2B5EF4-FFF2-40B4-BE49-F238E27FC236}">
                      <a16:creationId xmlns:a16="http://schemas.microsoft.com/office/drawing/2014/main" id="{46A9CE15-F62B-4A2A-A845-2DB3DFAEC6C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流程圖: 接點 152">
                  <a:extLst>
                    <a:ext uri="{FF2B5EF4-FFF2-40B4-BE49-F238E27FC236}">
                      <a16:creationId xmlns:a16="http://schemas.microsoft.com/office/drawing/2014/main" id="{A16DB4B4-78EF-4B95-A699-CFD27F0BDCC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流程圖: 接點 153">
                  <a:extLst>
                    <a:ext uri="{FF2B5EF4-FFF2-40B4-BE49-F238E27FC236}">
                      <a16:creationId xmlns:a16="http://schemas.microsoft.com/office/drawing/2014/main" id="{94973E1C-E6FB-4AD6-AA83-E8A528C6EB20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5" name="流程圖: 接點 154">
                  <a:extLst>
                    <a:ext uri="{FF2B5EF4-FFF2-40B4-BE49-F238E27FC236}">
                      <a16:creationId xmlns:a16="http://schemas.microsoft.com/office/drawing/2014/main" id="{7065845B-B810-488C-8D8A-F6CE3A015C5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6" name="流程圖: 接點 155">
                  <a:extLst>
                    <a:ext uri="{FF2B5EF4-FFF2-40B4-BE49-F238E27FC236}">
                      <a16:creationId xmlns:a16="http://schemas.microsoft.com/office/drawing/2014/main" id="{A087EB3D-F2D6-42D6-9FFF-804BD18848C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30" name="群組 129">
              <a:extLst>
                <a:ext uri="{FF2B5EF4-FFF2-40B4-BE49-F238E27FC236}">
                  <a16:creationId xmlns:a16="http://schemas.microsoft.com/office/drawing/2014/main" id="{9F0C8F29-9FBF-4464-8C2F-DC4176498196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31" name="流程圖: 接點 130">
                <a:extLst>
                  <a:ext uri="{FF2B5EF4-FFF2-40B4-BE49-F238E27FC236}">
                    <a16:creationId xmlns:a16="http://schemas.microsoft.com/office/drawing/2014/main" id="{FEA7EA72-0C7B-4B92-B9D0-CA1B220E16D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2" name="流程圖: 接點 131">
                <a:extLst>
                  <a:ext uri="{FF2B5EF4-FFF2-40B4-BE49-F238E27FC236}">
                    <a16:creationId xmlns:a16="http://schemas.microsoft.com/office/drawing/2014/main" id="{639A9239-6384-4EA4-8F0F-16DA1B2CA576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3" name="流程圖: 接點 132">
                <a:extLst>
                  <a:ext uri="{FF2B5EF4-FFF2-40B4-BE49-F238E27FC236}">
                    <a16:creationId xmlns:a16="http://schemas.microsoft.com/office/drawing/2014/main" id="{6BAA7F4F-9F57-4871-B0DB-04889D6A8C8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4" name="流程圖: 接點 133">
                <a:extLst>
                  <a:ext uri="{FF2B5EF4-FFF2-40B4-BE49-F238E27FC236}">
                    <a16:creationId xmlns:a16="http://schemas.microsoft.com/office/drawing/2014/main" id="{2F17141F-F278-4961-AFE4-DB36794A167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5" name="流程圖: 接點 134">
                <a:extLst>
                  <a:ext uri="{FF2B5EF4-FFF2-40B4-BE49-F238E27FC236}">
                    <a16:creationId xmlns:a16="http://schemas.microsoft.com/office/drawing/2014/main" id="{556B6965-4154-4012-9893-2CCC539EFAC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6" name="流程圖: 接點 135">
                <a:extLst>
                  <a:ext uri="{FF2B5EF4-FFF2-40B4-BE49-F238E27FC236}">
                    <a16:creationId xmlns:a16="http://schemas.microsoft.com/office/drawing/2014/main" id="{62AF2292-22CC-4B3B-9DA9-2B70BD63B01C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7" name="流程圖: 接點 136">
                <a:extLst>
                  <a:ext uri="{FF2B5EF4-FFF2-40B4-BE49-F238E27FC236}">
                    <a16:creationId xmlns:a16="http://schemas.microsoft.com/office/drawing/2014/main" id="{9C97BDFB-270D-427B-96C4-88EF3AEF5886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8" name="流程圖: 接點 137">
                <a:extLst>
                  <a:ext uri="{FF2B5EF4-FFF2-40B4-BE49-F238E27FC236}">
                    <a16:creationId xmlns:a16="http://schemas.microsoft.com/office/drawing/2014/main" id="{77BCF197-9D96-4819-89C2-F91145EC1591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9" name="流程圖: 接點 138">
                <a:extLst>
                  <a:ext uri="{FF2B5EF4-FFF2-40B4-BE49-F238E27FC236}">
                    <a16:creationId xmlns:a16="http://schemas.microsoft.com/office/drawing/2014/main" id="{12805992-DE56-42D7-AA21-42411AA660DB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0" name="流程圖: 接點 139">
                <a:extLst>
                  <a:ext uri="{FF2B5EF4-FFF2-40B4-BE49-F238E27FC236}">
                    <a16:creationId xmlns:a16="http://schemas.microsoft.com/office/drawing/2014/main" id="{DD6E7B0C-4920-4D54-A898-655292D6DDF2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37" name="流程圖: 接點 236">
            <a:extLst>
              <a:ext uri="{FF2B5EF4-FFF2-40B4-BE49-F238E27FC236}">
                <a16:creationId xmlns:a16="http://schemas.microsoft.com/office/drawing/2014/main" id="{9E22D2D9-1910-4190-988D-D1686DDA6473}"/>
              </a:ext>
            </a:extLst>
          </p:cNvPr>
          <p:cNvSpPr/>
          <p:nvPr userDrawn="1"/>
        </p:nvSpPr>
        <p:spPr>
          <a:xfrm>
            <a:off x="732928" y="5292642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8" name="直線接點 237">
            <a:extLst>
              <a:ext uri="{FF2B5EF4-FFF2-40B4-BE49-F238E27FC236}">
                <a16:creationId xmlns:a16="http://schemas.microsoft.com/office/drawing/2014/main" id="{6B0B906B-416C-4155-8793-B34C5EB568F2}"/>
              </a:ext>
            </a:extLst>
          </p:cNvPr>
          <p:cNvCxnSpPr>
            <a:cxnSpLocks/>
          </p:cNvCxnSpPr>
          <p:nvPr userDrawn="1"/>
        </p:nvCxnSpPr>
        <p:spPr>
          <a:xfrm>
            <a:off x="11575024" y="144142"/>
            <a:ext cx="486346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接點 238">
            <a:extLst>
              <a:ext uri="{FF2B5EF4-FFF2-40B4-BE49-F238E27FC236}">
                <a16:creationId xmlns:a16="http://schemas.microsoft.com/office/drawing/2014/main" id="{B06ECB54-D374-4696-ADA9-ADD4A7559C17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3431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接點 239">
            <a:extLst>
              <a:ext uri="{FF2B5EF4-FFF2-40B4-BE49-F238E27FC236}">
                <a16:creationId xmlns:a16="http://schemas.microsoft.com/office/drawing/2014/main" id="{E2013C51-718A-459E-BC58-C3A9106BA7C7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537843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接點 240">
            <a:extLst>
              <a:ext uri="{FF2B5EF4-FFF2-40B4-BE49-F238E27FC236}">
                <a16:creationId xmlns:a16="http://schemas.microsoft.com/office/drawing/2014/main" id="{90182370-FB24-4430-9FCD-4FD61BEFB09E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732576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接點 241">
            <a:extLst>
              <a:ext uri="{FF2B5EF4-FFF2-40B4-BE49-F238E27FC236}">
                <a16:creationId xmlns:a16="http://schemas.microsoft.com/office/drawing/2014/main" id="{6B23D1CF-55E3-491E-9EDD-12AD318F2731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9400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4F2290F0-D7F9-4E0F-9727-50FDB0E881AA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122043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接點 243">
            <a:extLst>
              <a:ext uri="{FF2B5EF4-FFF2-40B4-BE49-F238E27FC236}">
                <a16:creationId xmlns:a16="http://schemas.microsoft.com/office/drawing/2014/main" id="{9D6855E6-D164-49BA-B96C-4B5FA03A4421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3210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接點 244">
            <a:extLst>
              <a:ext uri="{FF2B5EF4-FFF2-40B4-BE49-F238E27FC236}">
                <a16:creationId xmlns:a16="http://schemas.microsoft.com/office/drawing/2014/main" id="{36EA4A0E-A848-4BDB-85AF-7DA32DCE78AC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5369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6901FB29-29F4-40FF-A163-C4BA2F639A3D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731642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594812" y="496062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958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C0E6-89B5-45D6-A538-C12C00C306F2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手繪多邊形: 圖案 121">
            <a:extLst>
              <a:ext uri="{FF2B5EF4-FFF2-40B4-BE49-F238E27FC236}">
                <a16:creationId xmlns:a16="http://schemas.microsoft.com/office/drawing/2014/main" id="{836CBA29-9B46-434F-A1AC-E9E7DEC4F793}"/>
              </a:ext>
            </a:extLst>
          </p:cNvPr>
          <p:cNvSpPr/>
          <p:nvPr userDrawn="1"/>
        </p:nvSpPr>
        <p:spPr>
          <a:xfrm rot="3094416">
            <a:off x="11030878" y="5783062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手繪多邊形: 圖案 122">
            <a:extLst>
              <a:ext uri="{FF2B5EF4-FFF2-40B4-BE49-F238E27FC236}">
                <a16:creationId xmlns:a16="http://schemas.microsoft.com/office/drawing/2014/main" id="{E6117234-CD01-4983-A067-FC6D10307B16}"/>
              </a:ext>
            </a:extLst>
          </p:cNvPr>
          <p:cNvSpPr/>
          <p:nvPr userDrawn="1"/>
        </p:nvSpPr>
        <p:spPr>
          <a:xfrm rot="5400000">
            <a:off x="-280081" y="5841512"/>
            <a:ext cx="1322161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927314" y="266995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3858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576E-639C-4728-9B29-16F02E52369A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手繪多邊形: 圖案 121">
            <a:extLst>
              <a:ext uri="{FF2B5EF4-FFF2-40B4-BE49-F238E27FC236}">
                <a16:creationId xmlns:a16="http://schemas.microsoft.com/office/drawing/2014/main" id="{836CBA29-9B46-434F-A1AC-E9E7DEC4F793}"/>
              </a:ext>
            </a:extLst>
          </p:cNvPr>
          <p:cNvSpPr/>
          <p:nvPr userDrawn="1"/>
        </p:nvSpPr>
        <p:spPr>
          <a:xfrm rot="3094416">
            <a:off x="11310278" y="6051637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手繪多邊形: 圖案 122">
            <a:extLst>
              <a:ext uri="{FF2B5EF4-FFF2-40B4-BE49-F238E27FC236}">
                <a16:creationId xmlns:a16="http://schemas.microsoft.com/office/drawing/2014/main" id="{E6117234-CD01-4983-A067-FC6D10307B16}"/>
              </a:ext>
            </a:extLst>
          </p:cNvPr>
          <p:cNvSpPr/>
          <p:nvPr userDrawn="1"/>
        </p:nvSpPr>
        <p:spPr>
          <a:xfrm rot="5400000">
            <a:off x="-280081" y="6639118"/>
            <a:ext cx="1322161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52348" y="390562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538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D7BB-7BAD-42D4-A1FA-F30E144FDF11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手繪多邊形: 圖案 290">
            <a:extLst>
              <a:ext uri="{FF2B5EF4-FFF2-40B4-BE49-F238E27FC236}">
                <a16:creationId xmlns:a16="http://schemas.microsoft.com/office/drawing/2014/main" id="{56402AF5-E540-44F5-84A9-DF484E7E943E}"/>
              </a:ext>
            </a:extLst>
          </p:cNvPr>
          <p:cNvSpPr/>
          <p:nvPr userDrawn="1"/>
        </p:nvSpPr>
        <p:spPr>
          <a:xfrm rot="5400000">
            <a:off x="9779366" y="5115762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D445DEC8-6F38-40F1-9630-E8476F1C92F8}"/>
              </a:ext>
            </a:extLst>
          </p:cNvPr>
          <p:cNvGrpSpPr/>
          <p:nvPr userDrawn="1"/>
        </p:nvGrpSpPr>
        <p:grpSpPr>
          <a:xfrm rot="2700000">
            <a:off x="743847" y="-600765"/>
            <a:ext cx="683619" cy="1633934"/>
            <a:chOff x="4312916" y="583850"/>
            <a:chExt cx="1448464" cy="3017556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AABD29C7-DB38-4C46-9994-3274FD20DEB8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113" name="流程圖: 接點 112">
                <a:extLst>
                  <a:ext uri="{FF2B5EF4-FFF2-40B4-BE49-F238E27FC236}">
                    <a16:creationId xmlns:a16="http://schemas.microsoft.com/office/drawing/2014/main" id="{1E21871D-A085-4560-B891-8B84799D6F8C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4" name="流程圖: 接點 113">
                <a:extLst>
                  <a:ext uri="{FF2B5EF4-FFF2-40B4-BE49-F238E27FC236}">
                    <a16:creationId xmlns:a16="http://schemas.microsoft.com/office/drawing/2014/main" id="{315F65AA-35DC-403B-8EE5-DD140B8B2F4D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5" name="流程圖: 接點 114">
                <a:extLst>
                  <a:ext uri="{FF2B5EF4-FFF2-40B4-BE49-F238E27FC236}">
                    <a16:creationId xmlns:a16="http://schemas.microsoft.com/office/drawing/2014/main" id="{721D1BFA-310D-4579-A8E7-E67F5C6CE265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6" name="流程圖: 接點 115">
                <a:extLst>
                  <a:ext uri="{FF2B5EF4-FFF2-40B4-BE49-F238E27FC236}">
                    <a16:creationId xmlns:a16="http://schemas.microsoft.com/office/drawing/2014/main" id="{EBD2D241-5864-4827-ABF5-A4F5CEF5D9D6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7" name="流程圖: 接點 116">
                <a:extLst>
                  <a:ext uri="{FF2B5EF4-FFF2-40B4-BE49-F238E27FC236}">
                    <a16:creationId xmlns:a16="http://schemas.microsoft.com/office/drawing/2014/main" id="{97F0AD85-7795-4FB8-AE44-D517709A1C2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8" name="流程圖: 接點 117">
                <a:extLst>
                  <a:ext uri="{FF2B5EF4-FFF2-40B4-BE49-F238E27FC236}">
                    <a16:creationId xmlns:a16="http://schemas.microsoft.com/office/drawing/2014/main" id="{65224A94-2CA6-424A-AC19-80282C8AB1F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9" name="流程圖: 接點 118">
                <a:extLst>
                  <a:ext uri="{FF2B5EF4-FFF2-40B4-BE49-F238E27FC236}">
                    <a16:creationId xmlns:a16="http://schemas.microsoft.com/office/drawing/2014/main" id="{DD21B879-BE4E-4454-8AC2-5C9BA22DEEC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0" name="流程圖: 接點 119">
                <a:extLst>
                  <a:ext uri="{FF2B5EF4-FFF2-40B4-BE49-F238E27FC236}">
                    <a16:creationId xmlns:a16="http://schemas.microsoft.com/office/drawing/2014/main" id="{65D838FE-97F4-4B97-9E3A-216D342ABCD0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1" name="流程圖: 接點 120">
                <a:extLst>
                  <a:ext uri="{FF2B5EF4-FFF2-40B4-BE49-F238E27FC236}">
                    <a16:creationId xmlns:a16="http://schemas.microsoft.com/office/drawing/2014/main" id="{2F83A48C-2877-4523-9D46-21C4B29B15B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2" name="流程圖: 接點 121">
                <a:extLst>
                  <a:ext uri="{FF2B5EF4-FFF2-40B4-BE49-F238E27FC236}">
                    <a16:creationId xmlns:a16="http://schemas.microsoft.com/office/drawing/2014/main" id="{835F1479-39D7-4496-A735-CF8DD9CB24B0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1363E1C9-3D56-4547-ACAB-47D4DF2A3C96}"/>
                </a:ext>
              </a:extLst>
            </p:cNvPr>
            <p:cNvGrpSpPr/>
            <p:nvPr userDrawn="1"/>
          </p:nvGrpSpPr>
          <p:grpSpPr>
            <a:xfrm rot="18942949">
              <a:off x="4333861" y="763205"/>
              <a:ext cx="1426028" cy="1426028"/>
              <a:chOff x="2906486" y="1045029"/>
              <a:chExt cx="1426028" cy="1426028"/>
            </a:xfrm>
          </p:grpSpPr>
          <p:sp>
            <p:nvSpPr>
              <p:cNvPr id="103" name="流程圖: 接點 102">
                <a:extLst>
                  <a:ext uri="{FF2B5EF4-FFF2-40B4-BE49-F238E27FC236}">
                    <a16:creationId xmlns:a16="http://schemas.microsoft.com/office/drawing/2014/main" id="{6964B391-5C2C-4E7D-A2B6-8198141CAE4F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流程圖: 接點 103">
                <a:extLst>
                  <a:ext uri="{FF2B5EF4-FFF2-40B4-BE49-F238E27FC236}">
                    <a16:creationId xmlns:a16="http://schemas.microsoft.com/office/drawing/2014/main" id="{BCE1510E-58E5-48D6-89A4-DF7E4B0445D9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流程圖: 接點 104">
                <a:extLst>
                  <a:ext uri="{FF2B5EF4-FFF2-40B4-BE49-F238E27FC236}">
                    <a16:creationId xmlns:a16="http://schemas.microsoft.com/office/drawing/2014/main" id="{C826BBD8-94A0-4214-A74B-58888A6E6896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6" name="流程圖: 接點 105">
                <a:extLst>
                  <a:ext uri="{FF2B5EF4-FFF2-40B4-BE49-F238E27FC236}">
                    <a16:creationId xmlns:a16="http://schemas.microsoft.com/office/drawing/2014/main" id="{DA7143E3-5FC5-41C5-B30A-3D77FC891679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7" name="流程圖: 接點 106">
                <a:extLst>
                  <a:ext uri="{FF2B5EF4-FFF2-40B4-BE49-F238E27FC236}">
                    <a16:creationId xmlns:a16="http://schemas.microsoft.com/office/drawing/2014/main" id="{552D2E7F-86AA-4E78-9522-060C5ACE442A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流程圖: 接點 107">
                <a:extLst>
                  <a:ext uri="{FF2B5EF4-FFF2-40B4-BE49-F238E27FC236}">
                    <a16:creationId xmlns:a16="http://schemas.microsoft.com/office/drawing/2014/main" id="{DE4A016C-DE8B-40A6-9FD1-C0914859B313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流程圖: 接點 108">
                <a:extLst>
                  <a:ext uri="{FF2B5EF4-FFF2-40B4-BE49-F238E27FC236}">
                    <a16:creationId xmlns:a16="http://schemas.microsoft.com/office/drawing/2014/main" id="{9AFB00D0-989D-4EBC-A466-6AB957057AAB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流程圖: 接點 109">
                <a:extLst>
                  <a:ext uri="{FF2B5EF4-FFF2-40B4-BE49-F238E27FC236}">
                    <a16:creationId xmlns:a16="http://schemas.microsoft.com/office/drawing/2014/main" id="{84F3AE48-72F7-455A-A763-E307A970891D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1" name="流程圖: 接點 110">
                <a:extLst>
                  <a:ext uri="{FF2B5EF4-FFF2-40B4-BE49-F238E27FC236}">
                    <a16:creationId xmlns:a16="http://schemas.microsoft.com/office/drawing/2014/main" id="{FA6BF3B2-344F-4974-993C-56485A7BB4A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2" name="流程圖: 接點 111">
                <a:extLst>
                  <a:ext uri="{FF2B5EF4-FFF2-40B4-BE49-F238E27FC236}">
                    <a16:creationId xmlns:a16="http://schemas.microsoft.com/office/drawing/2014/main" id="{A717D2D4-1156-4480-B456-9240CEBB448F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4D908949-761C-4AF4-B4D0-4A0334EE3BF6}"/>
                </a:ext>
              </a:extLst>
            </p:cNvPr>
            <p:cNvGrpSpPr/>
            <p:nvPr userDrawn="1"/>
          </p:nvGrpSpPr>
          <p:grpSpPr>
            <a:xfrm rot="18942949">
              <a:off x="4335138" y="583850"/>
              <a:ext cx="1426028" cy="1426028"/>
              <a:chOff x="2906486" y="1045029"/>
              <a:chExt cx="1426028" cy="1426028"/>
            </a:xfrm>
          </p:grpSpPr>
          <p:sp>
            <p:nvSpPr>
              <p:cNvPr id="93" name="流程圖: 接點 92">
                <a:extLst>
                  <a:ext uri="{FF2B5EF4-FFF2-40B4-BE49-F238E27FC236}">
                    <a16:creationId xmlns:a16="http://schemas.microsoft.com/office/drawing/2014/main" id="{9F8D3455-8618-4337-A211-2AC5ACFE425D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流程圖: 接點 93">
                <a:extLst>
                  <a:ext uri="{FF2B5EF4-FFF2-40B4-BE49-F238E27FC236}">
                    <a16:creationId xmlns:a16="http://schemas.microsoft.com/office/drawing/2014/main" id="{96A9F80E-EC8C-493A-B6FD-D87EB15C4F2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流程圖: 接點 94">
                <a:extLst>
                  <a:ext uri="{FF2B5EF4-FFF2-40B4-BE49-F238E27FC236}">
                    <a16:creationId xmlns:a16="http://schemas.microsoft.com/office/drawing/2014/main" id="{CBA3A1FB-AD90-4D72-94B2-8FB3CBCC6F2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流程圖: 接點 95">
                <a:extLst>
                  <a:ext uri="{FF2B5EF4-FFF2-40B4-BE49-F238E27FC236}">
                    <a16:creationId xmlns:a16="http://schemas.microsoft.com/office/drawing/2014/main" id="{638FC5EE-FBAA-4591-ABF9-4E166FA9773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" name="流程圖: 接點 96">
                <a:extLst>
                  <a:ext uri="{FF2B5EF4-FFF2-40B4-BE49-F238E27FC236}">
                    <a16:creationId xmlns:a16="http://schemas.microsoft.com/office/drawing/2014/main" id="{E8AFE24E-4F40-4BCD-8F50-AE4CAF06B73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8" name="流程圖: 接點 97">
                <a:extLst>
                  <a:ext uri="{FF2B5EF4-FFF2-40B4-BE49-F238E27FC236}">
                    <a16:creationId xmlns:a16="http://schemas.microsoft.com/office/drawing/2014/main" id="{336CCDEA-70E2-49CE-9631-7BC5226109C1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流程圖: 接點 98">
                <a:extLst>
                  <a:ext uri="{FF2B5EF4-FFF2-40B4-BE49-F238E27FC236}">
                    <a16:creationId xmlns:a16="http://schemas.microsoft.com/office/drawing/2014/main" id="{99F96BD8-180C-41FA-8383-BC02AB900A4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0" name="流程圖: 接點 99">
                <a:extLst>
                  <a:ext uri="{FF2B5EF4-FFF2-40B4-BE49-F238E27FC236}">
                    <a16:creationId xmlns:a16="http://schemas.microsoft.com/office/drawing/2014/main" id="{54337015-3BB4-47E0-A819-07F92AFB85C8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1" name="流程圖: 接點 100">
                <a:extLst>
                  <a:ext uri="{FF2B5EF4-FFF2-40B4-BE49-F238E27FC236}">
                    <a16:creationId xmlns:a16="http://schemas.microsoft.com/office/drawing/2014/main" id="{37D0A7BC-07D4-4B9B-A11F-30ACBE195072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2" name="流程圖: 接點 101">
                <a:extLst>
                  <a:ext uri="{FF2B5EF4-FFF2-40B4-BE49-F238E27FC236}">
                    <a16:creationId xmlns:a16="http://schemas.microsoft.com/office/drawing/2014/main" id="{965476A8-F0F6-4B85-A736-32731E885B49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388264AF-651F-454B-B20C-E668F066D5D3}"/>
                </a:ext>
              </a:extLst>
            </p:cNvPr>
            <p:cNvGrpSpPr/>
            <p:nvPr userDrawn="1"/>
          </p:nvGrpSpPr>
          <p:grpSpPr>
            <a:xfrm>
              <a:off x="4312916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27" name="群組 26">
                <a:extLst>
                  <a:ext uri="{FF2B5EF4-FFF2-40B4-BE49-F238E27FC236}">
                    <a16:creationId xmlns:a16="http://schemas.microsoft.com/office/drawing/2014/main" id="{E8AE7F13-0FC2-4957-97BC-4AF9115FAF40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83" name="流程圖: 接點 82">
                  <a:extLst>
                    <a:ext uri="{FF2B5EF4-FFF2-40B4-BE49-F238E27FC236}">
                      <a16:creationId xmlns:a16="http://schemas.microsoft.com/office/drawing/2014/main" id="{CBDB603B-E586-4FA0-B9F5-52E5AB351893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流程圖: 接點 83">
                  <a:extLst>
                    <a:ext uri="{FF2B5EF4-FFF2-40B4-BE49-F238E27FC236}">
                      <a16:creationId xmlns:a16="http://schemas.microsoft.com/office/drawing/2014/main" id="{A0299BA6-D7B4-4A86-88A2-F4B7624FF0D1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5" name="流程圖: 接點 84">
                  <a:extLst>
                    <a:ext uri="{FF2B5EF4-FFF2-40B4-BE49-F238E27FC236}">
                      <a16:creationId xmlns:a16="http://schemas.microsoft.com/office/drawing/2014/main" id="{E6632090-8912-4F6B-A530-B69F2D63E24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6" name="流程圖: 接點 85">
                  <a:extLst>
                    <a:ext uri="{FF2B5EF4-FFF2-40B4-BE49-F238E27FC236}">
                      <a16:creationId xmlns:a16="http://schemas.microsoft.com/office/drawing/2014/main" id="{9BAF8DA6-78DA-4659-8E6C-E1336D584900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7" name="流程圖: 接點 86">
                  <a:extLst>
                    <a:ext uri="{FF2B5EF4-FFF2-40B4-BE49-F238E27FC236}">
                      <a16:creationId xmlns:a16="http://schemas.microsoft.com/office/drawing/2014/main" id="{13E69884-74FC-431E-B802-AEBCDCCDD640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8" name="流程圖: 接點 87">
                  <a:extLst>
                    <a:ext uri="{FF2B5EF4-FFF2-40B4-BE49-F238E27FC236}">
                      <a16:creationId xmlns:a16="http://schemas.microsoft.com/office/drawing/2014/main" id="{39737E8D-5FEA-4DF8-9ACA-C6913245B9A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流程圖: 接點 88">
                  <a:extLst>
                    <a:ext uri="{FF2B5EF4-FFF2-40B4-BE49-F238E27FC236}">
                      <a16:creationId xmlns:a16="http://schemas.microsoft.com/office/drawing/2014/main" id="{43BC35F0-7132-4730-B435-1E1D57318D73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0" name="流程圖: 接點 89">
                  <a:extLst>
                    <a:ext uri="{FF2B5EF4-FFF2-40B4-BE49-F238E27FC236}">
                      <a16:creationId xmlns:a16="http://schemas.microsoft.com/office/drawing/2014/main" id="{4EFD9344-2C47-4430-A475-B3A464A6238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1" name="流程圖: 接點 90">
                  <a:extLst>
                    <a:ext uri="{FF2B5EF4-FFF2-40B4-BE49-F238E27FC236}">
                      <a16:creationId xmlns:a16="http://schemas.microsoft.com/office/drawing/2014/main" id="{635E894D-9306-4529-8712-55C54763369F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2" name="流程圖: 接點 91">
                  <a:extLst>
                    <a:ext uri="{FF2B5EF4-FFF2-40B4-BE49-F238E27FC236}">
                      <a16:creationId xmlns:a16="http://schemas.microsoft.com/office/drawing/2014/main" id="{60CDD4BC-E3E3-4B13-A712-A58D66CED1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8" name="群組 27">
                <a:extLst>
                  <a:ext uri="{FF2B5EF4-FFF2-40B4-BE49-F238E27FC236}">
                    <a16:creationId xmlns:a16="http://schemas.microsoft.com/office/drawing/2014/main" id="{96FF53DF-803C-450F-97E9-D81DD32CB230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73" name="流程圖: 接點 72">
                  <a:extLst>
                    <a:ext uri="{FF2B5EF4-FFF2-40B4-BE49-F238E27FC236}">
                      <a16:creationId xmlns:a16="http://schemas.microsoft.com/office/drawing/2014/main" id="{9F016795-B781-42C6-BCDD-0A3F519D288A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4" name="流程圖: 接點 73">
                  <a:extLst>
                    <a:ext uri="{FF2B5EF4-FFF2-40B4-BE49-F238E27FC236}">
                      <a16:creationId xmlns:a16="http://schemas.microsoft.com/office/drawing/2014/main" id="{739BF7F6-4B23-4773-A105-8048837E93F9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5" name="流程圖: 接點 74">
                  <a:extLst>
                    <a:ext uri="{FF2B5EF4-FFF2-40B4-BE49-F238E27FC236}">
                      <a16:creationId xmlns:a16="http://schemas.microsoft.com/office/drawing/2014/main" id="{9F9BA7B5-8FB4-4554-95D0-3E867F258F2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流程圖: 接點 75">
                  <a:extLst>
                    <a:ext uri="{FF2B5EF4-FFF2-40B4-BE49-F238E27FC236}">
                      <a16:creationId xmlns:a16="http://schemas.microsoft.com/office/drawing/2014/main" id="{386E982F-245F-4BA0-8832-6B8CF32FC228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流程圖: 接點 76">
                  <a:extLst>
                    <a:ext uri="{FF2B5EF4-FFF2-40B4-BE49-F238E27FC236}">
                      <a16:creationId xmlns:a16="http://schemas.microsoft.com/office/drawing/2014/main" id="{6D78DCC0-5774-40CA-A6A4-351329E7419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流程圖: 接點 77">
                  <a:extLst>
                    <a:ext uri="{FF2B5EF4-FFF2-40B4-BE49-F238E27FC236}">
                      <a16:creationId xmlns:a16="http://schemas.microsoft.com/office/drawing/2014/main" id="{DE778EF0-4F64-4C27-B320-3AF790CEA975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流程圖: 接點 78">
                  <a:extLst>
                    <a:ext uri="{FF2B5EF4-FFF2-40B4-BE49-F238E27FC236}">
                      <a16:creationId xmlns:a16="http://schemas.microsoft.com/office/drawing/2014/main" id="{39101EB6-0BCF-4EC2-8D03-963457A06AFB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0" name="流程圖: 接點 79">
                  <a:extLst>
                    <a:ext uri="{FF2B5EF4-FFF2-40B4-BE49-F238E27FC236}">
                      <a16:creationId xmlns:a16="http://schemas.microsoft.com/office/drawing/2014/main" id="{67234003-44DD-402C-8D67-8EA483588C8B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1" name="流程圖: 接點 80">
                  <a:extLst>
                    <a:ext uri="{FF2B5EF4-FFF2-40B4-BE49-F238E27FC236}">
                      <a16:creationId xmlns:a16="http://schemas.microsoft.com/office/drawing/2014/main" id="{8236E3AC-96FD-43F5-A0EF-1239F57656BD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2" name="流程圖: 接點 81">
                  <a:extLst>
                    <a:ext uri="{FF2B5EF4-FFF2-40B4-BE49-F238E27FC236}">
                      <a16:creationId xmlns:a16="http://schemas.microsoft.com/office/drawing/2014/main" id="{F9A12ED4-3F54-43BB-8F0A-DDB48D68B74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" name="群組 28">
                <a:extLst>
                  <a:ext uri="{FF2B5EF4-FFF2-40B4-BE49-F238E27FC236}">
                    <a16:creationId xmlns:a16="http://schemas.microsoft.com/office/drawing/2014/main" id="{A8A85BBF-6A79-4E32-BB5D-D8F63F55E252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63" name="流程圖: 接點 62">
                  <a:extLst>
                    <a:ext uri="{FF2B5EF4-FFF2-40B4-BE49-F238E27FC236}">
                      <a16:creationId xmlns:a16="http://schemas.microsoft.com/office/drawing/2014/main" id="{35B56553-1EC2-495D-A4B6-DE426A29105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4" name="流程圖: 接點 63">
                  <a:extLst>
                    <a:ext uri="{FF2B5EF4-FFF2-40B4-BE49-F238E27FC236}">
                      <a16:creationId xmlns:a16="http://schemas.microsoft.com/office/drawing/2014/main" id="{8D676F75-780F-424D-9375-75C3878F1F4D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5" name="流程圖: 接點 64">
                  <a:extLst>
                    <a:ext uri="{FF2B5EF4-FFF2-40B4-BE49-F238E27FC236}">
                      <a16:creationId xmlns:a16="http://schemas.microsoft.com/office/drawing/2014/main" id="{FB182877-500E-4B7E-8DAC-0669AA70322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6" name="流程圖: 接點 65">
                  <a:extLst>
                    <a:ext uri="{FF2B5EF4-FFF2-40B4-BE49-F238E27FC236}">
                      <a16:creationId xmlns:a16="http://schemas.microsoft.com/office/drawing/2014/main" id="{2304EB36-93E6-45BB-8C8E-89DD995DA733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流程圖: 接點 66">
                  <a:extLst>
                    <a:ext uri="{FF2B5EF4-FFF2-40B4-BE49-F238E27FC236}">
                      <a16:creationId xmlns:a16="http://schemas.microsoft.com/office/drawing/2014/main" id="{02FF8339-D4EE-459E-844E-3196EF4D89E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8" name="流程圖: 接點 67">
                  <a:extLst>
                    <a:ext uri="{FF2B5EF4-FFF2-40B4-BE49-F238E27FC236}">
                      <a16:creationId xmlns:a16="http://schemas.microsoft.com/office/drawing/2014/main" id="{A5FBA945-73F4-4FED-ACDA-83CC3B70A01F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流程圖: 接點 68">
                  <a:extLst>
                    <a:ext uri="{FF2B5EF4-FFF2-40B4-BE49-F238E27FC236}">
                      <a16:creationId xmlns:a16="http://schemas.microsoft.com/office/drawing/2014/main" id="{A7DCE041-5063-451B-9A50-26C865386B4C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0" name="流程圖: 接點 69">
                  <a:extLst>
                    <a:ext uri="{FF2B5EF4-FFF2-40B4-BE49-F238E27FC236}">
                      <a16:creationId xmlns:a16="http://schemas.microsoft.com/office/drawing/2014/main" id="{732B2F2E-3D06-4223-B5BC-18F53153130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1" name="流程圖: 接點 70">
                  <a:extLst>
                    <a:ext uri="{FF2B5EF4-FFF2-40B4-BE49-F238E27FC236}">
                      <a16:creationId xmlns:a16="http://schemas.microsoft.com/office/drawing/2014/main" id="{37FE458E-6067-4AFC-8ADA-1204E0E7223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流程圖: 接點 71">
                  <a:extLst>
                    <a:ext uri="{FF2B5EF4-FFF2-40B4-BE49-F238E27FC236}">
                      <a16:creationId xmlns:a16="http://schemas.microsoft.com/office/drawing/2014/main" id="{15C7C571-8DC3-4028-8DBF-1B4CE43C42F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0" name="群組 29">
                <a:extLst>
                  <a:ext uri="{FF2B5EF4-FFF2-40B4-BE49-F238E27FC236}">
                    <a16:creationId xmlns:a16="http://schemas.microsoft.com/office/drawing/2014/main" id="{5F37FF4E-26F5-49FC-B0DD-4945095DF022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53" name="流程圖: 接點 52">
                  <a:extLst>
                    <a:ext uri="{FF2B5EF4-FFF2-40B4-BE49-F238E27FC236}">
                      <a16:creationId xmlns:a16="http://schemas.microsoft.com/office/drawing/2014/main" id="{907956BE-193B-49DC-B4AB-258A9AE049A0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4" name="流程圖: 接點 53">
                  <a:extLst>
                    <a:ext uri="{FF2B5EF4-FFF2-40B4-BE49-F238E27FC236}">
                      <a16:creationId xmlns:a16="http://schemas.microsoft.com/office/drawing/2014/main" id="{7E319D4B-BAF9-4790-B380-7934A194AFAB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5" name="流程圖: 接點 54">
                  <a:extLst>
                    <a:ext uri="{FF2B5EF4-FFF2-40B4-BE49-F238E27FC236}">
                      <a16:creationId xmlns:a16="http://schemas.microsoft.com/office/drawing/2014/main" id="{2DCC522A-0030-4312-8D96-11F92615FAB7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6" name="流程圖: 接點 55">
                  <a:extLst>
                    <a:ext uri="{FF2B5EF4-FFF2-40B4-BE49-F238E27FC236}">
                      <a16:creationId xmlns:a16="http://schemas.microsoft.com/office/drawing/2014/main" id="{F9A46691-9EC2-4B8E-B9E2-D5024D3F870F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7" name="流程圖: 接點 56">
                  <a:extLst>
                    <a:ext uri="{FF2B5EF4-FFF2-40B4-BE49-F238E27FC236}">
                      <a16:creationId xmlns:a16="http://schemas.microsoft.com/office/drawing/2014/main" id="{A2DDE13D-472B-4870-B79B-16E3653BBAF5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流程圖: 接點 57">
                  <a:extLst>
                    <a:ext uri="{FF2B5EF4-FFF2-40B4-BE49-F238E27FC236}">
                      <a16:creationId xmlns:a16="http://schemas.microsoft.com/office/drawing/2014/main" id="{E575A17F-6EB3-4544-8FCE-6F18AC3E884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9" name="流程圖: 接點 58">
                  <a:extLst>
                    <a:ext uri="{FF2B5EF4-FFF2-40B4-BE49-F238E27FC236}">
                      <a16:creationId xmlns:a16="http://schemas.microsoft.com/office/drawing/2014/main" id="{6DF32EFD-2533-4888-BDFF-CE7FD65CC6E3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0" name="流程圖: 接點 59">
                  <a:extLst>
                    <a:ext uri="{FF2B5EF4-FFF2-40B4-BE49-F238E27FC236}">
                      <a16:creationId xmlns:a16="http://schemas.microsoft.com/office/drawing/2014/main" id="{3139916C-0766-40E8-A8DC-96D610D2185B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1" name="流程圖: 接點 60">
                  <a:extLst>
                    <a:ext uri="{FF2B5EF4-FFF2-40B4-BE49-F238E27FC236}">
                      <a16:creationId xmlns:a16="http://schemas.microsoft.com/office/drawing/2014/main" id="{3C729986-CD9A-41C0-BFA5-94C87A04CEA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2" name="流程圖: 接點 61">
                  <a:extLst>
                    <a:ext uri="{FF2B5EF4-FFF2-40B4-BE49-F238E27FC236}">
                      <a16:creationId xmlns:a16="http://schemas.microsoft.com/office/drawing/2014/main" id="{DF521151-510C-4C05-A986-C2FCB49DDC99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1" name="群組 30">
                <a:extLst>
                  <a:ext uri="{FF2B5EF4-FFF2-40B4-BE49-F238E27FC236}">
                    <a16:creationId xmlns:a16="http://schemas.microsoft.com/office/drawing/2014/main" id="{7359E82D-A914-4A65-A0DC-41794145DC92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43" name="流程圖: 接點 42">
                  <a:extLst>
                    <a:ext uri="{FF2B5EF4-FFF2-40B4-BE49-F238E27FC236}">
                      <a16:creationId xmlns:a16="http://schemas.microsoft.com/office/drawing/2014/main" id="{5DB1BEF0-05EA-4E56-AB20-E17E3AFC806F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流程圖: 接點 43">
                  <a:extLst>
                    <a:ext uri="{FF2B5EF4-FFF2-40B4-BE49-F238E27FC236}">
                      <a16:creationId xmlns:a16="http://schemas.microsoft.com/office/drawing/2014/main" id="{E6D90577-E392-4918-8C1A-BC6613E588A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5" name="流程圖: 接點 44">
                  <a:extLst>
                    <a:ext uri="{FF2B5EF4-FFF2-40B4-BE49-F238E27FC236}">
                      <a16:creationId xmlns:a16="http://schemas.microsoft.com/office/drawing/2014/main" id="{F27AE2D2-12EC-4418-8E85-19BB53CC61C6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流程圖: 接點 45">
                  <a:extLst>
                    <a:ext uri="{FF2B5EF4-FFF2-40B4-BE49-F238E27FC236}">
                      <a16:creationId xmlns:a16="http://schemas.microsoft.com/office/drawing/2014/main" id="{8FE19073-6992-4106-9554-37663C4F8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7" name="流程圖: 接點 46">
                  <a:extLst>
                    <a:ext uri="{FF2B5EF4-FFF2-40B4-BE49-F238E27FC236}">
                      <a16:creationId xmlns:a16="http://schemas.microsoft.com/office/drawing/2014/main" id="{835CE380-64BC-42B2-9608-FB7EF5CD862E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8" name="流程圖: 接點 47">
                  <a:extLst>
                    <a:ext uri="{FF2B5EF4-FFF2-40B4-BE49-F238E27FC236}">
                      <a16:creationId xmlns:a16="http://schemas.microsoft.com/office/drawing/2014/main" id="{87512467-9871-4CBC-8AF3-4AF96ADF9A9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9" name="流程圖: 接點 48">
                  <a:extLst>
                    <a:ext uri="{FF2B5EF4-FFF2-40B4-BE49-F238E27FC236}">
                      <a16:creationId xmlns:a16="http://schemas.microsoft.com/office/drawing/2014/main" id="{041932EB-F15F-4E2F-A712-C273558AE69F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0" name="流程圖: 接點 49">
                  <a:extLst>
                    <a:ext uri="{FF2B5EF4-FFF2-40B4-BE49-F238E27FC236}">
                      <a16:creationId xmlns:a16="http://schemas.microsoft.com/office/drawing/2014/main" id="{FF213A73-A55D-4B06-A040-FD9DEC9601E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1" name="流程圖: 接點 50">
                  <a:extLst>
                    <a:ext uri="{FF2B5EF4-FFF2-40B4-BE49-F238E27FC236}">
                      <a16:creationId xmlns:a16="http://schemas.microsoft.com/office/drawing/2014/main" id="{2121F39C-1A93-4416-90EE-F5A0F7D1AD1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2" name="流程圖: 接點 51">
                  <a:extLst>
                    <a:ext uri="{FF2B5EF4-FFF2-40B4-BE49-F238E27FC236}">
                      <a16:creationId xmlns:a16="http://schemas.microsoft.com/office/drawing/2014/main" id="{79B39DC9-1C0E-4F6F-979C-659712381940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2" name="群組 31">
                <a:extLst>
                  <a:ext uri="{FF2B5EF4-FFF2-40B4-BE49-F238E27FC236}">
                    <a16:creationId xmlns:a16="http://schemas.microsoft.com/office/drawing/2014/main" id="{243B1B30-4EC2-466A-A049-1C14E62298E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33" name="流程圖: 接點 32">
                  <a:extLst>
                    <a:ext uri="{FF2B5EF4-FFF2-40B4-BE49-F238E27FC236}">
                      <a16:creationId xmlns:a16="http://schemas.microsoft.com/office/drawing/2014/main" id="{AA0FFCE9-8619-43FA-BA62-2B12CDB2CDB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4" name="流程圖: 接點 33">
                  <a:extLst>
                    <a:ext uri="{FF2B5EF4-FFF2-40B4-BE49-F238E27FC236}">
                      <a16:creationId xmlns:a16="http://schemas.microsoft.com/office/drawing/2014/main" id="{7D5DBAF5-E39F-48F1-B6C3-434855ED11F1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流程圖: 接點 34">
                  <a:extLst>
                    <a:ext uri="{FF2B5EF4-FFF2-40B4-BE49-F238E27FC236}">
                      <a16:creationId xmlns:a16="http://schemas.microsoft.com/office/drawing/2014/main" id="{EAEEF7CD-9CF6-4024-8F23-B2F6C0B3D5A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6" name="流程圖: 接點 35">
                  <a:extLst>
                    <a:ext uri="{FF2B5EF4-FFF2-40B4-BE49-F238E27FC236}">
                      <a16:creationId xmlns:a16="http://schemas.microsoft.com/office/drawing/2014/main" id="{DF41DBB0-C65A-4B9A-B58A-970D29E6D960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7" name="流程圖: 接點 36">
                  <a:extLst>
                    <a:ext uri="{FF2B5EF4-FFF2-40B4-BE49-F238E27FC236}">
                      <a16:creationId xmlns:a16="http://schemas.microsoft.com/office/drawing/2014/main" id="{D7A5E075-D5C6-4756-9B23-5E5BDB90CAFA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8" name="流程圖: 接點 37">
                  <a:extLst>
                    <a:ext uri="{FF2B5EF4-FFF2-40B4-BE49-F238E27FC236}">
                      <a16:creationId xmlns:a16="http://schemas.microsoft.com/office/drawing/2014/main" id="{95A58989-42F7-4506-8298-EEA369692496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9" name="流程圖: 接點 38">
                  <a:extLst>
                    <a:ext uri="{FF2B5EF4-FFF2-40B4-BE49-F238E27FC236}">
                      <a16:creationId xmlns:a16="http://schemas.microsoft.com/office/drawing/2014/main" id="{AC83F588-5CDC-4C08-909D-DFAA35A6DFD2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0" name="流程圖: 接點 39">
                  <a:extLst>
                    <a:ext uri="{FF2B5EF4-FFF2-40B4-BE49-F238E27FC236}">
                      <a16:creationId xmlns:a16="http://schemas.microsoft.com/office/drawing/2014/main" id="{92CD1E33-572D-4E01-A459-62A5C574785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1" name="流程圖: 接點 40">
                  <a:extLst>
                    <a:ext uri="{FF2B5EF4-FFF2-40B4-BE49-F238E27FC236}">
                      <a16:creationId xmlns:a16="http://schemas.microsoft.com/office/drawing/2014/main" id="{6A00B1E6-FB39-4F50-9692-47FD81208D20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2" name="流程圖: 接點 41">
                  <a:extLst>
                    <a:ext uri="{FF2B5EF4-FFF2-40B4-BE49-F238E27FC236}">
                      <a16:creationId xmlns:a16="http://schemas.microsoft.com/office/drawing/2014/main" id="{D3AD8A49-53AE-4ACA-AF68-57D220E0CD26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11DE4F3C-871B-4735-893D-0AA9EABE1E37}"/>
                </a:ext>
              </a:extLst>
            </p:cNvPr>
            <p:cNvGrpSpPr/>
            <p:nvPr userDrawn="1"/>
          </p:nvGrpSpPr>
          <p:grpSpPr>
            <a:xfrm rot="18942949">
              <a:off x="4333861" y="2175378"/>
              <a:ext cx="1426028" cy="1426028"/>
              <a:chOff x="2906486" y="1045029"/>
              <a:chExt cx="1426028" cy="1426028"/>
            </a:xfrm>
          </p:grpSpPr>
          <p:sp>
            <p:nvSpPr>
              <p:cNvPr id="17" name="流程圖: 接點 16">
                <a:extLst>
                  <a:ext uri="{FF2B5EF4-FFF2-40B4-BE49-F238E27FC236}">
                    <a16:creationId xmlns:a16="http://schemas.microsoft.com/office/drawing/2014/main" id="{28FC08B6-E556-403C-A44D-5DA48B70EAC4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流程圖: 接點 17">
                <a:extLst>
                  <a:ext uri="{FF2B5EF4-FFF2-40B4-BE49-F238E27FC236}">
                    <a16:creationId xmlns:a16="http://schemas.microsoft.com/office/drawing/2014/main" id="{7EBBA5F7-99A8-4C28-B1E0-BD0EC1841CA1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流程圖: 接點 18">
                <a:extLst>
                  <a:ext uri="{FF2B5EF4-FFF2-40B4-BE49-F238E27FC236}">
                    <a16:creationId xmlns:a16="http://schemas.microsoft.com/office/drawing/2014/main" id="{4F441887-F4AA-4DB8-88D1-4DAE99068CF7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流程圖: 接點 19">
                <a:extLst>
                  <a:ext uri="{FF2B5EF4-FFF2-40B4-BE49-F238E27FC236}">
                    <a16:creationId xmlns:a16="http://schemas.microsoft.com/office/drawing/2014/main" id="{0E43C126-E2DD-4907-8147-952338F1F2E1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流程圖: 接點 20">
                <a:extLst>
                  <a:ext uri="{FF2B5EF4-FFF2-40B4-BE49-F238E27FC236}">
                    <a16:creationId xmlns:a16="http://schemas.microsoft.com/office/drawing/2014/main" id="{C1E9AB8E-090D-4F83-BE7F-0C1536BE10D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流程圖: 接點 21">
                <a:extLst>
                  <a:ext uri="{FF2B5EF4-FFF2-40B4-BE49-F238E27FC236}">
                    <a16:creationId xmlns:a16="http://schemas.microsoft.com/office/drawing/2014/main" id="{F12B6641-705D-40C6-8D95-F7662E203363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流程圖: 接點 22">
                <a:extLst>
                  <a:ext uri="{FF2B5EF4-FFF2-40B4-BE49-F238E27FC236}">
                    <a16:creationId xmlns:a16="http://schemas.microsoft.com/office/drawing/2014/main" id="{C76404BD-3D86-4B2D-A1A0-D6A4B991811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流程圖: 接點 23">
                <a:extLst>
                  <a:ext uri="{FF2B5EF4-FFF2-40B4-BE49-F238E27FC236}">
                    <a16:creationId xmlns:a16="http://schemas.microsoft.com/office/drawing/2014/main" id="{18C32D49-9AC2-4E76-894B-5073E5C9E944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" name="流程圖: 接點 24">
                <a:extLst>
                  <a:ext uri="{FF2B5EF4-FFF2-40B4-BE49-F238E27FC236}">
                    <a16:creationId xmlns:a16="http://schemas.microsoft.com/office/drawing/2014/main" id="{8AF8C509-851E-4EB5-B13C-F62E1E67E69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" name="流程圖: 接點 25">
                <a:extLst>
                  <a:ext uri="{FF2B5EF4-FFF2-40B4-BE49-F238E27FC236}">
                    <a16:creationId xmlns:a16="http://schemas.microsoft.com/office/drawing/2014/main" id="{3823A4C0-0F0C-4F6E-9717-4529FC8E53BF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123" name="群組 122">
            <a:extLst>
              <a:ext uri="{FF2B5EF4-FFF2-40B4-BE49-F238E27FC236}">
                <a16:creationId xmlns:a16="http://schemas.microsoft.com/office/drawing/2014/main" id="{B2C69BA2-FED5-4C32-912B-52FFD3D34FB5}"/>
              </a:ext>
            </a:extLst>
          </p:cNvPr>
          <p:cNvGrpSpPr/>
          <p:nvPr userDrawn="1"/>
        </p:nvGrpSpPr>
        <p:grpSpPr>
          <a:xfrm>
            <a:off x="10638275" y="-509897"/>
            <a:ext cx="998341" cy="2079823"/>
            <a:chOff x="4312914" y="583850"/>
            <a:chExt cx="1448464" cy="3017556"/>
          </a:xfrm>
        </p:grpSpPr>
        <p:grpSp>
          <p:nvGrpSpPr>
            <p:cNvPr id="124" name="群組 123">
              <a:extLst>
                <a:ext uri="{FF2B5EF4-FFF2-40B4-BE49-F238E27FC236}">
                  <a16:creationId xmlns:a16="http://schemas.microsoft.com/office/drawing/2014/main" id="{8BF7B3B3-9562-43EF-9E53-59E329B7B151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225" name="流程圖: 接點 224">
                <a:extLst>
                  <a:ext uri="{FF2B5EF4-FFF2-40B4-BE49-F238E27FC236}">
                    <a16:creationId xmlns:a16="http://schemas.microsoft.com/office/drawing/2014/main" id="{60B0A5A3-79C1-47B0-9076-DE25E54A423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6" name="流程圖: 接點 225">
                <a:extLst>
                  <a:ext uri="{FF2B5EF4-FFF2-40B4-BE49-F238E27FC236}">
                    <a16:creationId xmlns:a16="http://schemas.microsoft.com/office/drawing/2014/main" id="{AA257B14-F123-4E3D-9295-0D00573A5471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7" name="流程圖: 接點 226">
                <a:extLst>
                  <a:ext uri="{FF2B5EF4-FFF2-40B4-BE49-F238E27FC236}">
                    <a16:creationId xmlns:a16="http://schemas.microsoft.com/office/drawing/2014/main" id="{2D3A079D-39C4-484A-9855-97B760755EF3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8" name="流程圖: 接點 227">
                <a:extLst>
                  <a:ext uri="{FF2B5EF4-FFF2-40B4-BE49-F238E27FC236}">
                    <a16:creationId xmlns:a16="http://schemas.microsoft.com/office/drawing/2014/main" id="{4592A9BF-418A-4E2C-BA94-12FFA538173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9" name="流程圖: 接點 228">
                <a:extLst>
                  <a:ext uri="{FF2B5EF4-FFF2-40B4-BE49-F238E27FC236}">
                    <a16:creationId xmlns:a16="http://schemas.microsoft.com/office/drawing/2014/main" id="{02AED712-CE16-4986-80D2-7206E8A8C0B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0" name="流程圖: 接點 229">
                <a:extLst>
                  <a:ext uri="{FF2B5EF4-FFF2-40B4-BE49-F238E27FC236}">
                    <a16:creationId xmlns:a16="http://schemas.microsoft.com/office/drawing/2014/main" id="{08B93999-A087-46AB-8B3E-78C233CDC55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1" name="流程圖: 接點 230">
                <a:extLst>
                  <a:ext uri="{FF2B5EF4-FFF2-40B4-BE49-F238E27FC236}">
                    <a16:creationId xmlns:a16="http://schemas.microsoft.com/office/drawing/2014/main" id="{B4B44DDD-A66E-4563-93F7-9316D6635D17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2" name="流程圖: 接點 231">
                <a:extLst>
                  <a:ext uri="{FF2B5EF4-FFF2-40B4-BE49-F238E27FC236}">
                    <a16:creationId xmlns:a16="http://schemas.microsoft.com/office/drawing/2014/main" id="{FC7BC14F-99C5-4BE5-B3B8-1B7D2A2C8EE9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3" name="流程圖: 接點 232">
                <a:extLst>
                  <a:ext uri="{FF2B5EF4-FFF2-40B4-BE49-F238E27FC236}">
                    <a16:creationId xmlns:a16="http://schemas.microsoft.com/office/drawing/2014/main" id="{194CC886-44D5-4F5C-ADC9-6677914A98C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4" name="流程圖: 接點 233">
                <a:extLst>
                  <a:ext uri="{FF2B5EF4-FFF2-40B4-BE49-F238E27FC236}">
                    <a16:creationId xmlns:a16="http://schemas.microsoft.com/office/drawing/2014/main" id="{B366E111-2C14-4FB2-8FC6-4DB6FA3BBD84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5" name="群組 124">
              <a:extLst>
                <a:ext uri="{FF2B5EF4-FFF2-40B4-BE49-F238E27FC236}">
                  <a16:creationId xmlns:a16="http://schemas.microsoft.com/office/drawing/2014/main" id="{88BCB872-F1CC-4DDB-B393-1E04B332D930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215" name="流程圖: 接點 214">
                <a:extLst>
                  <a:ext uri="{FF2B5EF4-FFF2-40B4-BE49-F238E27FC236}">
                    <a16:creationId xmlns:a16="http://schemas.microsoft.com/office/drawing/2014/main" id="{EB7929AF-2403-4D82-A506-70270C9530E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6" name="流程圖: 接點 215">
                <a:extLst>
                  <a:ext uri="{FF2B5EF4-FFF2-40B4-BE49-F238E27FC236}">
                    <a16:creationId xmlns:a16="http://schemas.microsoft.com/office/drawing/2014/main" id="{9A9370F6-B5DC-4439-8151-8515013D42F7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7" name="流程圖: 接點 216">
                <a:extLst>
                  <a:ext uri="{FF2B5EF4-FFF2-40B4-BE49-F238E27FC236}">
                    <a16:creationId xmlns:a16="http://schemas.microsoft.com/office/drawing/2014/main" id="{CF64B58A-1375-4C38-BFDB-846F5C412C2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8" name="流程圖: 接點 217">
                <a:extLst>
                  <a:ext uri="{FF2B5EF4-FFF2-40B4-BE49-F238E27FC236}">
                    <a16:creationId xmlns:a16="http://schemas.microsoft.com/office/drawing/2014/main" id="{7F00320B-9D55-4F19-A1F2-CF78BF31776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9" name="流程圖: 接點 218">
                <a:extLst>
                  <a:ext uri="{FF2B5EF4-FFF2-40B4-BE49-F238E27FC236}">
                    <a16:creationId xmlns:a16="http://schemas.microsoft.com/office/drawing/2014/main" id="{0D674092-351C-4434-AFBF-55960F0B9FF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0" name="流程圖: 接點 219">
                <a:extLst>
                  <a:ext uri="{FF2B5EF4-FFF2-40B4-BE49-F238E27FC236}">
                    <a16:creationId xmlns:a16="http://schemas.microsoft.com/office/drawing/2014/main" id="{A07F4A14-596D-453F-A38A-CA815A31AF51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1" name="流程圖: 接點 220">
                <a:extLst>
                  <a:ext uri="{FF2B5EF4-FFF2-40B4-BE49-F238E27FC236}">
                    <a16:creationId xmlns:a16="http://schemas.microsoft.com/office/drawing/2014/main" id="{735678D2-F41A-47BD-8FC1-EE69FBBC4852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2" name="流程圖: 接點 221">
                <a:extLst>
                  <a:ext uri="{FF2B5EF4-FFF2-40B4-BE49-F238E27FC236}">
                    <a16:creationId xmlns:a16="http://schemas.microsoft.com/office/drawing/2014/main" id="{D881B6A7-87DA-4318-852D-9BA8CE42298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3" name="流程圖: 接點 222">
                <a:extLst>
                  <a:ext uri="{FF2B5EF4-FFF2-40B4-BE49-F238E27FC236}">
                    <a16:creationId xmlns:a16="http://schemas.microsoft.com/office/drawing/2014/main" id="{97F150E6-D0C0-43E5-85FF-831554E5E0BE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4" name="流程圖: 接點 223">
                <a:extLst>
                  <a:ext uri="{FF2B5EF4-FFF2-40B4-BE49-F238E27FC236}">
                    <a16:creationId xmlns:a16="http://schemas.microsoft.com/office/drawing/2014/main" id="{B61C4CD6-9E3C-4217-98C7-4C8C98ABFCD8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2A19F49D-C2F7-4B95-B153-AC855315D4B6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205" name="流程圖: 接點 204">
                <a:extLst>
                  <a:ext uri="{FF2B5EF4-FFF2-40B4-BE49-F238E27FC236}">
                    <a16:creationId xmlns:a16="http://schemas.microsoft.com/office/drawing/2014/main" id="{C029F682-5120-4539-98EC-26D019A1125B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6" name="流程圖: 接點 205">
                <a:extLst>
                  <a:ext uri="{FF2B5EF4-FFF2-40B4-BE49-F238E27FC236}">
                    <a16:creationId xmlns:a16="http://schemas.microsoft.com/office/drawing/2014/main" id="{62CA7EF1-735D-4605-AB1E-32E18831A767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7" name="流程圖: 接點 206">
                <a:extLst>
                  <a:ext uri="{FF2B5EF4-FFF2-40B4-BE49-F238E27FC236}">
                    <a16:creationId xmlns:a16="http://schemas.microsoft.com/office/drawing/2014/main" id="{1F1BDEC9-2950-4AA3-9251-C20E98344946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8" name="流程圖: 接點 207">
                <a:extLst>
                  <a:ext uri="{FF2B5EF4-FFF2-40B4-BE49-F238E27FC236}">
                    <a16:creationId xmlns:a16="http://schemas.microsoft.com/office/drawing/2014/main" id="{9ADBFB57-3D14-4008-AE5F-9DF63720B4E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9" name="流程圖: 接點 208">
                <a:extLst>
                  <a:ext uri="{FF2B5EF4-FFF2-40B4-BE49-F238E27FC236}">
                    <a16:creationId xmlns:a16="http://schemas.microsoft.com/office/drawing/2014/main" id="{865C06B7-2F90-4C37-AD56-8FEAA8EDCBC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0" name="流程圖: 接點 209">
                <a:extLst>
                  <a:ext uri="{FF2B5EF4-FFF2-40B4-BE49-F238E27FC236}">
                    <a16:creationId xmlns:a16="http://schemas.microsoft.com/office/drawing/2014/main" id="{553FBE1F-9742-4AFF-A041-9EC3BF4FBF4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1" name="流程圖: 接點 210">
                <a:extLst>
                  <a:ext uri="{FF2B5EF4-FFF2-40B4-BE49-F238E27FC236}">
                    <a16:creationId xmlns:a16="http://schemas.microsoft.com/office/drawing/2014/main" id="{2084CCC4-5F83-4CCF-8E4B-609CDC9E6D57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2" name="流程圖: 接點 211">
                <a:extLst>
                  <a:ext uri="{FF2B5EF4-FFF2-40B4-BE49-F238E27FC236}">
                    <a16:creationId xmlns:a16="http://schemas.microsoft.com/office/drawing/2014/main" id="{8021398E-3081-4EC8-AF2F-BB06C9318C70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3" name="流程圖: 接點 212">
                <a:extLst>
                  <a:ext uri="{FF2B5EF4-FFF2-40B4-BE49-F238E27FC236}">
                    <a16:creationId xmlns:a16="http://schemas.microsoft.com/office/drawing/2014/main" id="{9DDF6AE9-D377-4852-862D-6095870A70BF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4" name="流程圖: 接點 213">
                <a:extLst>
                  <a:ext uri="{FF2B5EF4-FFF2-40B4-BE49-F238E27FC236}">
                    <a16:creationId xmlns:a16="http://schemas.microsoft.com/office/drawing/2014/main" id="{B763F32B-14FB-4CC7-9BC2-7982573DFBC0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7" name="群組 126">
              <a:extLst>
                <a:ext uri="{FF2B5EF4-FFF2-40B4-BE49-F238E27FC236}">
                  <a16:creationId xmlns:a16="http://schemas.microsoft.com/office/drawing/2014/main" id="{12CC8071-9DDC-44B2-8D98-FBEAAD8F3612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139" name="群組 138">
                <a:extLst>
                  <a:ext uri="{FF2B5EF4-FFF2-40B4-BE49-F238E27FC236}">
                    <a16:creationId xmlns:a16="http://schemas.microsoft.com/office/drawing/2014/main" id="{9769DAEF-B0AC-4ABC-A312-44E7490FFD79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95" name="流程圖: 接點 194">
                  <a:extLst>
                    <a:ext uri="{FF2B5EF4-FFF2-40B4-BE49-F238E27FC236}">
                      <a16:creationId xmlns:a16="http://schemas.microsoft.com/office/drawing/2014/main" id="{1ED65C6F-243A-431A-9CEF-3AA73B19B2A3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6" name="流程圖: 接點 195">
                  <a:extLst>
                    <a:ext uri="{FF2B5EF4-FFF2-40B4-BE49-F238E27FC236}">
                      <a16:creationId xmlns:a16="http://schemas.microsoft.com/office/drawing/2014/main" id="{9A9B9CA2-4BBC-40A9-87A6-35AEFF524FA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7" name="流程圖: 接點 196">
                  <a:extLst>
                    <a:ext uri="{FF2B5EF4-FFF2-40B4-BE49-F238E27FC236}">
                      <a16:creationId xmlns:a16="http://schemas.microsoft.com/office/drawing/2014/main" id="{A01FDB82-CFA4-4BDE-BC14-58DF04CDA6CC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8" name="流程圖: 接點 197">
                  <a:extLst>
                    <a:ext uri="{FF2B5EF4-FFF2-40B4-BE49-F238E27FC236}">
                      <a16:creationId xmlns:a16="http://schemas.microsoft.com/office/drawing/2014/main" id="{8A37B216-F3D2-49AE-A9A5-0F3A90D6C96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9" name="流程圖: 接點 198">
                  <a:extLst>
                    <a:ext uri="{FF2B5EF4-FFF2-40B4-BE49-F238E27FC236}">
                      <a16:creationId xmlns:a16="http://schemas.microsoft.com/office/drawing/2014/main" id="{D0C8C56C-604E-463A-A6A5-36976A87F56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0" name="流程圖: 接點 199">
                  <a:extLst>
                    <a:ext uri="{FF2B5EF4-FFF2-40B4-BE49-F238E27FC236}">
                      <a16:creationId xmlns:a16="http://schemas.microsoft.com/office/drawing/2014/main" id="{2E325A87-F404-44AD-9D5A-65227FF1818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1" name="流程圖: 接點 200">
                  <a:extLst>
                    <a:ext uri="{FF2B5EF4-FFF2-40B4-BE49-F238E27FC236}">
                      <a16:creationId xmlns:a16="http://schemas.microsoft.com/office/drawing/2014/main" id="{D24457D9-017A-40D6-B766-F6F96F0B890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2" name="流程圖: 接點 201">
                  <a:extLst>
                    <a:ext uri="{FF2B5EF4-FFF2-40B4-BE49-F238E27FC236}">
                      <a16:creationId xmlns:a16="http://schemas.microsoft.com/office/drawing/2014/main" id="{0E94DF94-B006-4E79-B686-BF7CCE4ACD92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3" name="流程圖: 接點 202">
                  <a:extLst>
                    <a:ext uri="{FF2B5EF4-FFF2-40B4-BE49-F238E27FC236}">
                      <a16:creationId xmlns:a16="http://schemas.microsoft.com/office/drawing/2014/main" id="{E37CA5B5-466B-4D62-8252-1F6F24B2014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4" name="流程圖: 接點 203">
                  <a:extLst>
                    <a:ext uri="{FF2B5EF4-FFF2-40B4-BE49-F238E27FC236}">
                      <a16:creationId xmlns:a16="http://schemas.microsoft.com/office/drawing/2014/main" id="{415BA7AF-8909-485A-8724-5BD62AD5AE14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0" name="群組 139">
                <a:extLst>
                  <a:ext uri="{FF2B5EF4-FFF2-40B4-BE49-F238E27FC236}">
                    <a16:creationId xmlns:a16="http://schemas.microsoft.com/office/drawing/2014/main" id="{8AC0D50C-2485-4133-A1E9-C62A3E7D95C4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85" name="流程圖: 接點 184">
                  <a:extLst>
                    <a:ext uri="{FF2B5EF4-FFF2-40B4-BE49-F238E27FC236}">
                      <a16:creationId xmlns:a16="http://schemas.microsoft.com/office/drawing/2014/main" id="{729A57E4-0D7A-49C3-9E6B-2A0D9B44B607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6" name="流程圖: 接點 185">
                  <a:extLst>
                    <a:ext uri="{FF2B5EF4-FFF2-40B4-BE49-F238E27FC236}">
                      <a16:creationId xmlns:a16="http://schemas.microsoft.com/office/drawing/2014/main" id="{0C8087FE-DEBB-4514-84CA-EA62C4184CA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7" name="流程圖: 接點 186">
                  <a:extLst>
                    <a:ext uri="{FF2B5EF4-FFF2-40B4-BE49-F238E27FC236}">
                      <a16:creationId xmlns:a16="http://schemas.microsoft.com/office/drawing/2014/main" id="{DC8EC164-2DB2-47F2-A279-C1E25DB4C28F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8" name="流程圖: 接點 187">
                  <a:extLst>
                    <a:ext uri="{FF2B5EF4-FFF2-40B4-BE49-F238E27FC236}">
                      <a16:creationId xmlns:a16="http://schemas.microsoft.com/office/drawing/2014/main" id="{79A0394C-09A1-4AC9-A114-A461A0F8A23C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9" name="流程圖: 接點 188">
                  <a:extLst>
                    <a:ext uri="{FF2B5EF4-FFF2-40B4-BE49-F238E27FC236}">
                      <a16:creationId xmlns:a16="http://schemas.microsoft.com/office/drawing/2014/main" id="{C430C9C9-FBD4-4D91-8E19-66D685BD2C7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0" name="流程圖: 接點 189">
                  <a:extLst>
                    <a:ext uri="{FF2B5EF4-FFF2-40B4-BE49-F238E27FC236}">
                      <a16:creationId xmlns:a16="http://schemas.microsoft.com/office/drawing/2014/main" id="{C2B2932B-79B3-40D2-953B-33B2D94EF17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1" name="流程圖: 接點 190">
                  <a:extLst>
                    <a:ext uri="{FF2B5EF4-FFF2-40B4-BE49-F238E27FC236}">
                      <a16:creationId xmlns:a16="http://schemas.microsoft.com/office/drawing/2014/main" id="{3AC5BDC3-2203-4E0C-AC70-53F079017A14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2" name="流程圖: 接點 191">
                  <a:extLst>
                    <a:ext uri="{FF2B5EF4-FFF2-40B4-BE49-F238E27FC236}">
                      <a16:creationId xmlns:a16="http://schemas.microsoft.com/office/drawing/2014/main" id="{85214D02-5B4A-40D1-91E9-DB35195EF1F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3" name="流程圖: 接點 192">
                  <a:extLst>
                    <a:ext uri="{FF2B5EF4-FFF2-40B4-BE49-F238E27FC236}">
                      <a16:creationId xmlns:a16="http://schemas.microsoft.com/office/drawing/2014/main" id="{65DF3334-2A26-462B-933C-0D2DE6D94FE9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4" name="流程圖: 接點 193">
                  <a:extLst>
                    <a:ext uri="{FF2B5EF4-FFF2-40B4-BE49-F238E27FC236}">
                      <a16:creationId xmlns:a16="http://schemas.microsoft.com/office/drawing/2014/main" id="{35DE2603-DA05-4514-A47C-802DA55B102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1" name="群組 140">
                <a:extLst>
                  <a:ext uri="{FF2B5EF4-FFF2-40B4-BE49-F238E27FC236}">
                    <a16:creationId xmlns:a16="http://schemas.microsoft.com/office/drawing/2014/main" id="{741113D7-496C-4F88-800D-EEDE3ABFF5D3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75" name="流程圖: 接點 174">
                  <a:extLst>
                    <a:ext uri="{FF2B5EF4-FFF2-40B4-BE49-F238E27FC236}">
                      <a16:creationId xmlns:a16="http://schemas.microsoft.com/office/drawing/2014/main" id="{8E46551F-4CB9-46AC-A316-C896C802D2AA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6" name="流程圖: 接點 175">
                  <a:extLst>
                    <a:ext uri="{FF2B5EF4-FFF2-40B4-BE49-F238E27FC236}">
                      <a16:creationId xmlns:a16="http://schemas.microsoft.com/office/drawing/2014/main" id="{BC2846CB-3979-4B03-943C-81A8A6C65F9B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7" name="流程圖: 接點 176">
                  <a:extLst>
                    <a:ext uri="{FF2B5EF4-FFF2-40B4-BE49-F238E27FC236}">
                      <a16:creationId xmlns:a16="http://schemas.microsoft.com/office/drawing/2014/main" id="{440EADDA-93CC-468C-BCB6-C573461157A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8" name="流程圖: 接點 177">
                  <a:extLst>
                    <a:ext uri="{FF2B5EF4-FFF2-40B4-BE49-F238E27FC236}">
                      <a16:creationId xmlns:a16="http://schemas.microsoft.com/office/drawing/2014/main" id="{E7A31AAA-CE50-411A-99E3-9E884229C70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9" name="流程圖: 接點 178">
                  <a:extLst>
                    <a:ext uri="{FF2B5EF4-FFF2-40B4-BE49-F238E27FC236}">
                      <a16:creationId xmlns:a16="http://schemas.microsoft.com/office/drawing/2014/main" id="{8424E0B6-E08F-4050-A251-A106F7BD925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0" name="流程圖: 接點 179">
                  <a:extLst>
                    <a:ext uri="{FF2B5EF4-FFF2-40B4-BE49-F238E27FC236}">
                      <a16:creationId xmlns:a16="http://schemas.microsoft.com/office/drawing/2014/main" id="{8C21D590-409B-4F41-9DB8-228B3B4BDB7B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1" name="流程圖: 接點 180">
                  <a:extLst>
                    <a:ext uri="{FF2B5EF4-FFF2-40B4-BE49-F238E27FC236}">
                      <a16:creationId xmlns:a16="http://schemas.microsoft.com/office/drawing/2014/main" id="{951046C2-E2E5-4DDF-80BF-E6F66C2ACA8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2" name="流程圖: 接點 181">
                  <a:extLst>
                    <a:ext uri="{FF2B5EF4-FFF2-40B4-BE49-F238E27FC236}">
                      <a16:creationId xmlns:a16="http://schemas.microsoft.com/office/drawing/2014/main" id="{5C14F6AA-8E14-4D4B-8E82-AD6A027D15F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3" name="流程圖: 接點 182">
                  <a:extLst>
                    <a:ext uri="{FF2B5EF4-FFF2-40B4-BE49-F238E27FC236}">
                      <a16:creationId xmlns:a16="http://schemas.microsoft.com/office/drawing/2014/main" id="{027F708C-D54C-4800-BC7B-4CADFCDB6B0A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4" name="流程圖: 接點 183">
                  <a:extLst>
                    <a:ext uri="{FF2B5EF4-FFF2-40B4-BE49-F238E27FC236}">
                      <a16:creationId xmlns:a16="http://schemas.microsoft.com/office/drawing/2014/main" id="{EDD8B39B-E5A9-4164-8E5A-CA02C7EFA13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2" name="群組 141">
                <a:extLst>
                  <a:ext uri="{FF2B5EF4-FFF2-40B4-BE49-F238E27FC236}">
                    <a16:creationId xmlns:a16="http://schemas.microsoft.com/office/drawing/2014/main" id="{D3E08099-73C6-4A9A-ACFF-52F91F23A33C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65" name="流程圖: 接點 164">
                  <a:extLst>
                    <a:ext uri="{FF2B5EF4-FFF2-40B4-BE49-F238E27FC236}">
                      <a16:creationId xmlns:a16="http://schemas.microsoft.com/office/drawing/2014/main" id="{3BA5BA9E-AAE2-44FD-93DF-565BECDDF5E7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6" name="流程圖: 接點 165">
                  <a:extLst>
                    <a:ext uri="{FF2B5EF4-FFF2-40B4-BE49-F238E27FC236}">
                      <a16:creationId xmlns:a16="http://schemas.microsoft.com/office/drawing/2014/main" id="{CAF3CDEA-24F2-4EFC-BC4F-E6DB51E1C62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7" name="流程圖: 接點 166">
                  <a:extLst>
                    <a:ext uri="{FF2B5EF4-FFF2-40B4-BE49-F238E27FC236}">
                      <a16:creationId xmlns:a16="http://schemas.microsoft.com/office/drawing/2014/main" id="{7A6F1AE7-7E5E-45A0-8A15-0B3E9EFEBDE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8" name="流程圖: 接點 167">
                  <a:extLst>
                    <a:ext uri="{FF2B5EF4-FFF2-40B4-BE49-F238E27FC236}">
                      <a16:creationId xmlns:a16="http://schemas.microsoft.com/office/drawing/2014/main" id="{AD0383CB-35EA-4432-AA3E-35E50904D58C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9" name="流程圖: 接點 168">
                  <a:extLst>
                    <a:ext uri="{FF2B5EF4-FFF2-40B4-BE49-F238E27FC236}">
                      <a16:creationId xmlns:a16="http://schemas.microsoft.com/office/drawing/2014/main" id="{8189A4A8-8989-4345-860F-AE1B1781A9B7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0" name="流程圖: 接點 169">
                  <a:extLst>
                    <a:ext uri="{FF2B5EF4-FFF2-40B4-BE49-F238E27FC236}">
                      <a16:creationId xmlns:a16="http://schemas.microsoft.com/office/drawing/2014/main" id="{0BC0CD92-6142-49B1-B90B-09902611CF38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1" name="流程圖: 接點 170">
                  <a:extLst>
                    <a:ext uri="{FF2B5EF4-FFF2-40B4-BE49-F238E27FC236}">
                      <a16:creationId xmlns:a16="http://schemas.microsoft.com/office/drawing/2014/main" id="{A4918B29-2135-474A-A1B8-923DAC854F0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2" name="流程圖: 接點 171">
                  <a:extLst>
                    <a:ext uri="{FF2B5EF4-FFF2-40B4-BE49-F238E27FC236}">
                      <a16:creationId xmlns:a16="http://schemas.microsoft.com/office/drawing/2014/main" id="{3B722296-6633-4E42-B68A-1D05A630D268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3" name="流程圖: 接點 172">
                  <a:extLst>
                    <a:ext uri="{FF2B5EF4-FFF2-40B4-BE49-F238E27FC236}">
                      <a16:creationId xmlns:a16="http://schemas.microsoft.com/office/drawing/2014/main" id="{492A82BE-8064-4681-8D74-314D6B86DDF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4" name="流程圖: 接點 173">
                  <a:extLst>
                    <a:ext uri="{FF2B5EF4-FFF2-40B4-BE49-F238E27FC236}">
                      <a16:creationId xmlns:a16="http://schemas.microsoft.com/office/drawing/2014/main" id="{AB72492F-976C-4F6C-B55A-5F516E54AA8E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3" name="群組 142">
                <a:extLst>
                  <a:ext uri="{FF2B5EF4-FFF2-40B4-BE49-F238E27FC236}">
                    <a16:creationId xmlns:a16="http://schemas.microsoft.com/office/drawing/2014/main" id="{8C87BDDF-E01D-4846-B1D9-A26F17A89BD0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55" name="流程圖: 接點 154">
                  <a:extLst>
                    <a:ext uri="{FF2B5EF4-FFF2-40B4-BE49-F238E27FC236}">
                      <a16:creationId xmlns:a16="http://schemas.microsoft.com/office/drawing/2014/main" id="{2421A1D1-3FAF-45A7-9EF3-666E9F9C3A7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6" name="流程圖: 接點 155">
                  <a:extLst>
                    <a:ext uri="{FF2B5EF4-FFF2-40B4-BE49-F238E27FC236}">
                      <a16:creationId xmlns:a16="http://schemas.microsoft.com/office/drawing/2014/main" id="{D08A5A7F-23AA-438C-8B5E-DC93E055747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7" name="流程圖: 接點 156">
                  <a:extLst>
                    <a:ext uri="{FF2B5EF4-FFF2-40B4-BE49-F238E27FC236}">
                      <a16:creationId xmlns:a16="http://schemas.microsoft.com/office/drawing/2014/main" id="{9964949C-61A7-4C63-89EE-818D80EDD337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8" name="流程圖: 接點 157">
                  <a:extLst>
                    <a:ext uri="{FF2B5EF4-FFF2-40B4-BE49-F238E27FC236}">
                      <a16:creationId xmlns:a16="http://schemas.microsoft.com/office/drawing/2014/main" id="{98879952-4FEB-4B92-A011-4507466878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9" name="流程圖: 接點 158">
                  <a:extLst>
                    <a:ext uri="{FF2B5EF4-FFF2-40B4-BE49-F238E27FC236}">
                      <a16:creationId xmlns:a16="http://schemas.microsoft.com/office/drawing/2014/main" id="{01276FFE-F7CD-46D2-8FCC-8E56311D4508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0" name="流程圖: 接點 159">
                  <a:extLst>
                    <a:ext uri="{FF2B5EF4-FFF2-40B4-BE49-F238E27FC236}">
                      <a16:creationId xmlns:a16="http://schemas.microsoft.com/office/drawing/2014/main" id="{5940F3A2-1251-4EFA-97FA-D9B149A8108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1" name="流程圖: 接點 160">
                  <a:extLst>
                    <a:ext uri="{FF2B5EF4-FFF2-40B4-BE49-F238E27FC236}">
                      <a16:creationId xmlns:a16="http://schemas.microsoft.com/office/drawing/2014/main" id="{86AF9940-E879-4C3D-BD8E-679729A55C26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2" name="流程圖: 接點 161">
                  <a:extLst>
                    <a:ext uri="{FF2B5EF4-FFF2-40B4-BE49-F238E27FC236}">
                      <a16:creationId xmlns:a16="http://schemas.microsoft.com/office/drawing/2014/main" id="{966C153D-2C6B-4831-889C-273BFC83FC1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流程圖: 接點 162">
                  <a:extLst>
                    <a:ext uri="{FF2B5EF4-FFF2-40B4-BE49-F238E27FC236}">
                      <a16:creationId xmlns:a16="http://schemas.microsoft.com/office/drawing/2014/main" id="{887CDC3A-1081-4612-B9BE-E63B4CEB0B1C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4" name="流程圖: 接點 163">
                  <a:extLst>
                    <a:ext uri="{FF2B5EF4-FFF2-40B4-BE49-F238E27FC236}">
                      <a16:creationId xmlns:a16="http://schemas.microsoft.com/office/drawing/2014/main" id="{0FE865C9-2ED6-4E4D-9149-3B52B24CACD7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4" name="群組 143">
                <a:extLst>
                  <a:ext uri="{FF2B5EF4-FFF2-40B4-BE49-F238E27FC236}">
                    <a16:creationId xmlns:a16="http://schemas.microsoft.com/office/drawing/2014/main" id="{D6AB1A07-2D76-4CAD-AD54-C856410B02E5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45" name="流程圖: 接點 144">
                  <a:extLst>
                    <a:ext uri="{FF2B5EF4-FFF2-40B4-BE49-F238E27FC236}">
                      <a16:creationId xmlns:a16="http://schemas.microsoft.com/office/drawing/2014/main" id="{43DC0832-4141-4453-9D22-40B5CF22C4D4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6" name="流程圖: 接點 145">
                  <a:extLst>
                    <a:ext uri="{FF2B5EF4-FFF2-40B4-BE49-F238E27FC236}">
                      <a16:creationId xmlns:a16="http://schemas.microsoft.com/office/drawing/2014/main" id="{3FD131FC-F7F8-4215-842C-E3A14ECDF5EC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7" name="流程圖: 接點 146">
                  <a:extLst>
                    <a:ext uri="{FF2B5EF4-FFF2-40B4-BE49-F238E27FC236}">
                      <a16:creationId xmlns:a16="http://schemas.microsoft.com/office/drawing/2014/main" id="{2856599A-9500-4170-A5FC-900851D7C46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流程圖: 接點 147">
                  <a:extLst>
                    <a:ext uri="{FF2B5EF4-FFF2-40B4-BE49-F238E27FC236}">
                      <a16:creationId xmlns:a16="http://schemas.microsoft.com/office/drawing/2014/main" id="{19FEC131-C1E1-451E-A3A6-51141873EC1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流程圖: 接點 148">
                  <a:extLst>
                    <a:ext uri="{FF2B5EF4-FFF2-40B4-BE49-F238E27FC236}">
                      <a16:creationId xmlns:a16="http://schemas.microsoft.com/office/drawing/2014/main" id="{36B6F81A-93D1-46FA-9EF3-EF8CDEF7E9E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0" name="流程圖: 接點 149">
                  <a:extLst>
                    <a:ext uri="{FF2B5EF4-FFF2-40B4-BE49-F238E27FC236}">
                      <a16:creationId xmlns:a16="http://schemas.microsoft.com/office/drawing/2014/main" id="{44215535-92CB-4DFA-BA1F-3D4CA0C9163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1" name="流程圖: 接點 150">
                  <a:extLst>
                    <a:ext uri="{FF2B5EF4-FFF2-40B4-BE49-F238E27FC236}">
                      <a16:creationId xmlns:a16="http://schemas.microsoft.com/office/drawing/2014/main" id="{7372E7E1-8835-4163-BF9A-9EBFCED5FDB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流程圖: 接點 151">
                  <a:extLst>
                    <a:ext uri="{FF2B5EF4-FFF2-40B4-BE49-F238E27FC236}">
                      <a16:creationId xmlns:a16="http://schemas.microsoft.com/office/drawing/2014/main" id="{381D5C70-2493-4DF3-8FB0-D0CB7DBF8D9F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流程圖: 接點 152">
                  <a:extLst>
                    <a:ext uri="{FF2B5EF4-FFF2-40B4-BE49-F238E27FC236}">
                      <a16:creationId xmlns:a16="http://schemas.microsoft.com/office/drawing/2014/main" id="{3CA46BAE-7EE2-4EE3-8568-B3EA56189F4D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流程圖: 接點 153">
                  <a:extLst>
                    <a:ext uri="{FF2B5EF4-FFF2-40B4-BE49-F238E27FC236}">
                      <a16:creationId xmlns:a16="http://schemas.microsoft.com/office/drawing/2014/main" id="{4458A8E4-0C9B-4EEF-BB15-D4E51AD56E95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28" name="群組 127">
              <a:extLst>
                <a:ext uri="{FF2B5EF4-FFF2-40B4-BE49-F238E27FC236}">
                  <a16:creationId xmlns:a16="http://schemas.microsoft.com/office/drawing/2014/main" id="{BF43AC34-C38B-4D79-93E4-704F2444DE10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29" name="流程圖: 接點 128">
                <a:extLst>
                  <a:ext uri="{FF2B5EF4-FFF2-40B4-BE49-F238E27FC236}">
                    <a16:creationId xmlns:a16="http://schemas.microsoft.com/office/drawing/2014/main" id="{E9F87934-DE2B-4E9A-ACF1-C69C5D4214BC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0" name="流程圖: 接點 129">
                <a:extLst>
                  <a:ext uri="{FF2B5EF4-FFF2-40B4-BE49-F238E27FC236}">
                    <a16:creationId xmlns:a16="http://schemas.microsoft.com/office/drawing/2014/main" id="{C20F0C94-9E33-4194-8F3B-677479FD8DF9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1" name="流程圖: 接點 130">
                <a:extLst>
                  <a:ext uri="{FF2B5EF4-FFF2-40B4-BE49-F238E27FC236}">
                    <a16:creationId xmlns:a16="http://schemas.microsoft.com/office/drawing/2014/main" id="{9FEE37F9-935C-4454-8FB3-2055418CA7CB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2" name="流程圖: 接點 131">
                <a:extLst>
                  <a:ext uri="{FF2B5EF4-FFF2-40B4-BE49-F238E27FC236}">
                    <a16:creationId xmlns:a16="http://schemas.microsoft.com/office/drawing/2014/main" id="{F19758F6-C8AA-4E98-9977-AD825CFB360C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3" name="流程圖: 接點 132">
                <a:extLst>
                  <a:ext uri="{FF2B5EF4-FFF2-40B4-BE49-F238E27FC236}">
                    <a16:creationId xmlns:a16="http://schemas.microsoft.com/office/drawing/2014/main" id="{F0F25635-CB0C-4A0A-A70C-5B9F81C9C0D2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4" name="流程圖: 接點 133">
                <a:extLst>
                  <a:ext uri="{FF2B5EF4-FFF2-40B4-BE49-F238E27FC236}">
                    <a16:creationId xmlns:a16="http://schemas.microsoft.com/office/drawing/2014/main" id="{F1DE8944-0088-4A2D-A533-93C0E9E17A6F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5" name="流程圖: 接點 134">
                <a:extLst>
                  <a:ext uri="{FF2B5EF4-FFF2-40B4-BE49-F238E27FC236}">
                    <a16:creationId xmlns:a16="http://schemas.microsoft.com/office/drawing/2014/main" id="{B24CC2F4-4E31-49B2-B818-6BB8708A424D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6" name="流程圖: 接點 135">
                <a:extLst>
                  <a:ext uri="{FF2B5EF4-FFF2-40B4-BE49-F238E27FC236}">
                    <a16:creationId xmlns:a16="http://schemas.microsoft.com/office/drawing/2014/main" id="{A59A7813-8470-4111-AAC8-E47D21F9B6FC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7" name="流程圖: 接點 136">
                <a:extLst>
                  <a:ext uri="{FF2B5EF4-FFF2-40B4-BE49-F238E27FC236}">
                    <a16:creationId xmlns:a16="http://schemas.microsoft.com/office/drawing/2014/main" id="{A2654ED4-322D-4740-894F-B1AF67B4836F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8" name="流程圖: 接點 137">
                <a:extLst>
                  <a:ext uri="{FF2B5EF4-FFF2-40B4-BE49-F238E27FC236}">
                    <a16:creationId xmlns:a16="http://schemas.microsoft.com/office/drawing/2014/main" id="{69533040-163A-4F98-976C-B0F21F75C539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35" name="矩形 234">
            <a:extLst>
              <a:ext uri="{FF2B5EF4-FFF2-40B4-BE49-F238E27FC236}">
                <a16:creationId xmlns:a16="http://schemas.microsoft.com/office/drawing/2014/main" id="{FA795D1C-D3AC-4087-BCF2-DAD1C97D3A96}"/>
              </a:ext>
            </a:extLst>
          </p:cNvPr>
          <p:cNvSpPr/>
          <p:nvPr userDrawn="1"/>
        </p:nvSpPr>
        <p:spPr>
          <a:xfrm>
            <a:off x="1054554" y="270782"/>
            <a:ext cx="742950" cy="762000"/>
          </a:xfrm>
          <a:prstGeom prst="rect">
            <a:avLst/>
          </a:prstGeom>
          <a:solidFill>
            <a:srgbClr val="7773C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6" name="矩形 235">
            <a:extLst>
              <a:ext uri="{FF2B5EF4-FFF2-40B4-BE49-F238E27FC236}">
                <a16:creationId xmlns:a16="http://schemas.microsoft.com/office/drawing/2014/main" id="{22E77A03-27DC-4296-9C9B-0A262187A2ED}"/>
              </a:ext>
            </a:extLst>
          </p:cNvPr>
          <p:cNvSpPr/>
          <p:nvPr userDrawn="1"/>
        </p:nvSpPr>
        <p:spPr>
          <a:xfrm>
            <a:off x="1294039" y="541564"/>
            <a:ext cx="742950" cy="762000"/>
          </a:xfrm>
          <a:prstGeom prst="rect">
            <a:avLst/>
          </a:prstGeom>
          <a:noFill/>
          <a:ln w="57150">
            <a:solidFill>
              <a:srgbClr val="B7B0B5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7" name="流程圖: 接點 236">
            <a:extLst>
              <a:ext uri="{FF2B5EF4-FFF2-40B4-BE49-F238E27FC236}">
                <a16:creationId xmlns:a16="http://schemas.microsoft.com/office/drawing/2014/main" id="{2DB4D773-7389-40A6-A7F8-B59038D3DF06}"/>
              </a:ext>
            </a:extLst>
          </p:cNvPr>
          <p:cNvSpPr/>
          <p:nvPr userDrawn="1"/>
        </p:nvSpPr>
        <p:spPr>
          <a:xfrm>
            <a:off x="10330542" y="949324"/>
            <a:ext cx="925285" cy="925285"/>
          </a:xfrm>
          <a:prstGeom prst="flowChartConnector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8" name="流程圖: 接點 237">
            <a:extLst>
              <a:ext uri="{FF2B5EF4-FFF2-40B4-BE49-F238E27FC236}">
                <a16:creationId xmlns:a16="http://schemas.microsoft.com/office/drawing/2014/main" id="{19547E32-9F54-42FD-A193-9FAD633614B7}"/>
              </a:ext>
            </a:extLst>
          </p:cNvPr>
          <p:cNvSpPr/>
          <p:nvPr userDrawn="1"/>
        </p:nvSpPr>
        <p:spPr>
          <a:xfrm>
            <a:off x="9982200" y="1411966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9" name="等腰三角形 238">
            <a:extLst>
              <a:ext uri="{FF2B5EF4-FFF2-40B4-BE49-F238E27FC236}">
                <a16:creationId xmlns:a16="http://schemas.microsoft.com/office/drawing/2014/main" id="{BABCEAFF-C3B5-4EBD-969B-5819CA17FEFD}"/>
              </a:ext>
            </a:extLst>
          </p:cNvPr>
          <p:cNvSpPr/>
          <p:nvPr userDrawn="1"/>
        </p:nvSpPr>
        <p:spPr>
          <a:xfrm>
            <a:off x="10742267" y="5219729"/>
            <a:ext cx="925285" cy="797659"/>
          </a:xfrm>
          <a:prstGeom prst="triangle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0" name="等腰三角形 239">
            <a:extLst>
              <a:ext uri="{FF2B5EF4-FFF2-40B4-BE49-F238E27FC236}">
                <a16:creationId xmlns:a16="http://schemas.microsoft.com/office/drawing/2014/main" id="{73D43819-8042-41F9-A273-5C0A3E94B305}"/>
              </a:ext>
            </a:extLst>
          </p:cNvPr>
          <p:cNvSpPr/>
          <p:nvPr userDrawn="1"/>
        </p:nvSpPr>
        <p:spPr>
          <a:xfrm>
            <a:off x="10765970" y="5664533"/>
            <a:ext cx="925285" cy="797659"/>
          </a:xfrm>
          <a:prstGeom prst="triangle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1" name="手繪多邊形: 圖案 42">
            <a:extLst>
              <a:ext uri="{FF2B5EF4-FFF2-40B4-BE49-F238E27FC236}">
                <a16:creationId xmlns:a16="http://schemas.microsoft.com/office/drawing/2014/main" id="{73E12F47-FBF9-45AB-8E2B-884F32D847B1}"/>
              </a:ext>
            </a:extLst>
          </p:cNvPr>
          <p:cNvSpPr/>
          <p:nvPr userDrawn="1"/>
        </p:nvSpPr>
        <p:spPr>
          <a:xfrm>
            <a:off x="327934" y="6024428"/>
            <a:ext cx="2046966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242" name="直線接點 241">
            <a:extLst>
              <a:ext uri="{FF2B5EF4-FFF2-40B4-BE49-F238E27FC236}">
                <a16:creationId xmlns:a16="http://schemas.microsoft.com/office/drawing/2014/main" id="{31E96572-EC50-40D9-A1CF-5582E97B78F5}"/>
              </a:ext>
            </a:extLst>
          </p:cNvPr>
          <p:cNvCxnSpPr>
            <a:cxnSpLocks/>
          </p:cNvCxnSpPr>
          <p:nvPr userDrawn="1"/>
        </p:nvCxnSpPr>
        <p:spPr>
          <a:xfrm>
            <a:off x="11204909" y="2484967"/>
            <a:ext cx="486346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7758DFFB-8762-421E-AA0B-9AEF0747A8E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26839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接點 243">
            <a:extLst>
              <a:ext uri="{FF2B5EF4-FFF2-40B4-BE49-F238E27FC236}">
                <a16:creationId xmlns:a16="http://schemas.microsoft.com/office/drawing/2014/main" id="{C8F07634-EEDD-43B1-90FF-8EC252769537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2878668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接點 244">
            <a:extLst>
              <a:ext uri="{FF2B5EF4-FFF2-40B4-BE49-F238E27FC236}">
                <a16:creationId xmlns:a16="http://schemas.microsoft.com/office/drawing/2014/main" id="{0F0665A4-B35F-4AE1-8E1B-7FD8A4F52935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073401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F3BB0ABB-1156-476B-9676-204FE86B20B4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2808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接點 246">
            <a:extLst>
              <a:ext uri="{FF2B5EF4-FFF2-40B4-BE49-F238E27FC236}">
                <a16:creationId xmlns:a16="http://schemas.microsoft.com/office/drawing/2014/main" id="{CFD65C71-4ECA-4AD4-8583-D390195FEFA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462868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接點 247">
            <a:extLst>
              <a:ext uri="{FF2B5EF4-FFF2-40B4-BE49-F238E27FC236}">
                <a16:creationId xmlns:a16="http://schemas.microsoft.com/office/drawing/2014/main" id="{685837AD-1310-49CD-A9DC-7215F2D0CB7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6618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接點 248">
            <a:extLst>
              <a:ext uri="{FF2B5EF4-FFF2-40B4-BE49-F238E27FC236}">
                <a16:creationId xmlns:a16="http://schemas.microsoft.com/office/drawing/2014/main" id="{5DE2A145-E799-499F-A763-177B38315AD3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8777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接點 249">
            <a:extLst>
              <a:ext uri="{FF2B5EF4-FFF2-40B4-BE49-F238E27FC236}">
                <a16:creationId xmlns:a16="http://schemas.microsoft.com/office/drawing/2014/main" id="{19EADC26-C01B-481A-97A3-BC4E4046A95D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4072467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679628" y="333338"/>
            <a:ext cx="1046564" cy="3651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altLang="zh-TW" dirty="0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543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7453-739F-4CF1-AC2B-0366A414D751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980141" y="365125"/>
            <a:ext cx="1373659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59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60" r:id="rId5"/>
    <p:sldLayoutId id="2147483652" r:id="rId6"/>
    <p:sldLayoutId id="2147483662" r:id="rId7"/>
    <p:sldLayoutId id="214748366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9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5400" spc="3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彈性學習課程簡介</a:t>
            </a:r>
            <a:endParaRPr lang="zh-TW" altLang="en-US" sz="5400" b="1" spc="300" dirty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929579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124690" y="556953"/>
            <a:ext cx="12067309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533400">
              <a:buSzPts val="4800"/>
              <a:buFont typeface="Open Sans SemiBold"/>
              <a:buAutoNum type="arabicPeriod"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主題式電影欣賞與口語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表達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｛陳正儒老師｝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418344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地表環境多采多姿，有人文有自然也有混合的。透過課程選擇的電影了解世界的多元性，文化、自然、景觀等，如何影響著劇中人物扮演與場景的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挑選 自然景觀、人文特色、區域差異與環境變遷等主題電影，以學習單來刺激同學思考，並透過引導確切思考後，口說表達影劇中所呈現的等要素的空間呈現特色，並進行批判。</a:t>
            </a:r>
          </a:p>
          <a:p>
            <a:pPr marL="514350" lvl="0" indent="-514350">
              <a:buFont typeface="+mj-lt"/>
              <a:buAutoNum type="alphaUcPeriod"/>
            </a:pP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經典文學所拍的電影，來看該時代的生活樣態與愛情觀</a:t>
            </a:r>
          </a:p>
          <a:p>
            <a:pPr marL="514350" indent="-514350">
              <a:buFont typeface="+mj-lt"/>
              <a:buAutoNum type="alphaUcPeriod"/>
            </a:pP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目前預計挑選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18.19.20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世紀各一部小說所拍成的電影。</a:t>
            </a:r>
            <a:endParaRPr lang="zh-TW" altLang="en-US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77745" y="1487257"/>
            <a:ext cx="24273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340887" y="5691922"/>
            <a:ext cx="926615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algn="just"/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各次學習單均可成為學習歷程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檔案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092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2.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歷史加油站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HK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曾詠悌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756819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從電影中看時代與愛情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從經典文學所拍的電影，來看該時代的生活樣態與愛情觀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目前預計挑選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18.19.20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世紀各一部小說所拍成的電影。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77745" y="1487257"/>
            <a:ext cx="24273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206731" y="4894686"/>
            <a:ext cx="9340733" cy="14465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algn="just"/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各次學習單均可成為學習歷程檔案，並希望閱讀該經典文學參與全國心得寫作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比賽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780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712125" y="290946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3.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自然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充電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站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｛江涵老師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06335" y="1268715"/>
            <a:ext cx="10124902" cy="45359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本課程以認識校園植物為課程目標，課程分為三大主軸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以認識植物的營養及生殖器官為基礎。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利用手機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認識校園及光明公園植物。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製作蠟葉標本，保存中壢高商校園各種植物的標本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本課程包含戶外考察、動手實作，請謹慎選課！</a:t>
            </a:r>
          </a:p>
        </p:txBody>
      </p:sp>
      <p:sp>
        <p:nvSpPr>
          <p:cNvPr id="5" name="矩形 4"/>
          <p:cNvSpPr/>
          <p:nvPr/>
        </p:nvSpPr>
        <p:spPr>
          <a:xfrm>
            <a:off x="9094124" y="899383"/>
            <a:ext cx="24273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806335" y="5921009"/>
            <a:ext cx="7938653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蠟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葉標本成品</a:t>
            </a:r>
          </a:p>
        </p:txBody>
      </p:sp>
      <p:sp>
        <p:nvSpPr>
          <p:cNvPr id="7" name="矩形 6"/>
          <p:cNvSpPr/>
          <p:nvPr/>
        </p:nvSpPr>
        <p:spPr>
          <a:xfrm>
            <a:off x="7930343" y="1403766"/>
            <a:ext cx="359109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提醒勿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重複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上下學期相同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443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4.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塑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身減重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運動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戴佑宏老師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756819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自我飲食及生活習慣調查。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建立健康飲食準則，吃出易瘦體質。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設定本學期想達成之目標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學習擬訂飲食與運動計畫。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學習用表格記錄每日飲食狀況及運動情形。</a:t>
            </a:r>
          </a:p>
        </p:txBody>
      </p:sp>
      <p:sp>
        <p:nvSpPr>
          <p:cNvPr id="5" name="矩形 4"/>
          <p:cNvSpPr/>
          <p:nvPr/>
        </p:nvSpPr>
        <p:spPr>
          <a:xfrm>
            <a:off x="8977745" y="1487257"/>
            <a:ext cx="24273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8321040" y="2793581"/>
            <a:ext cx="3131128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just">
              <a:spcAft>
                <a:spcPts val="0"/>
              </a:spcAft>
            </a:pPr>
            <a:endParaRPr lang="en-US" altLang="zh-TW" sz="1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飲食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擬定計畫</a:t>
            </a:r>
          </a:p>
          <a:p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健身計劃</a:t>
            </a:r>
          </a:p>
          <a:p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體態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成果照片</a:t>
            </a:r>
          </a:p>
        </p:txBody>
      </p:sp>
    </p:spTree>
    <p:extLst>
      <p:ext uri="{BB962C8B-B14F-4D97-AF65-F5344CB8AC3E}">
        <p14:creationId xmlns:p14="http://schemas.microsoft.com/office/powerpoint/2010/main" val="160562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5.</a:t>
            </a:r>
            <a:r>
              <a:rPr lang="zh-TW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繪畫寫生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-</a:t>
            </a:r>
            <a:r>
              <a:rPr lang="zh-TW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校園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紀實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葉佳怡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47898" y="1610707"/>
            <a:ext cx="41813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風景畫概說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常見景物練習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風景色調練習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空間透視關係觀察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風景創作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風景畫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分享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en-US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寫生風景畫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77745" y="1487257"/>
            <a:ext cx="24273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212078" y="4756079"/>
            <a:ext cx="6281653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風景寫生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創作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12078" y="2780549"/>
            <a:ext cx="6281653" cy="16363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準備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材料</a:t>
            </a:r>
            <a:r>
              <a:rPr lang="zh-TW" altLang="en-US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水彩用具、素描用具、色鉛筆用具</a:t>
            </a:r>
          </a:p>
          <a:p>
            <a:pPr>
              <a:spcBef>
                <a:spcPts val="1000"/>
              </a:spcBef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材料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</a:t>
            </a: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 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多退少補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69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308954" y="114730"/>
            <a:ext cx="11718175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６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文學瓊林宴—諸子寓言的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智慧</a:t>
            </a:r>
            <a:r>
              <a:rPr lang="zh-TW" altLang="en-US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李永明</a:t>
            </a:r>
            <a:r>
              <a:rPr lang="zh-TW" altLang="en-US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r>
              <a:rPr lang="zh-TW" altLang="en-US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師｝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656702" y="935770"/>
            <a:ext cx="10889673" cy="5581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「寓言」定義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其及價值、中國歷代寓言之特色及代表作品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寓言作品與社會百態：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以「猛狗社鼠」、「掛牛頭， 賣馬肉」、「金玉其外，敗絮其中」等作品導讀探討當今社會的問題及人們心目中的桃花源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寓言作品與人生百態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(</a:t>
            </a:r>
            <a:r>
              <a:rPr lang="zh-TW" altLang="en-US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以「吮癰舐痔」、「美人掩鼻」、「唇亡齒寒」、「三虱相訟」等作品導讀思考「人性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「觸蠻相爭」導讀、《奇諾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の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旅（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 beautiful world 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）》影片欣賞思考這大千世界、這滾滾紅塵的人生百態。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寓言作品與生活智慧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(</a:t>
            </a:r>
            <a:r>
              <a:rPr lang="zh-TW" altLang="en-US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以「魯侯養鳥」、「井底之蛙」、「月攘一雞」、「揠苗助長」、「鄭人買履」等作品導讀思考：「智慧」與「幸福人生」的關係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。以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「割肉相啖」、〈種樹郭橐駝傳〉，及《百喻經》小故事，引領修課同學思考：何謂「勇者」？何謂「愚者」？何謂「智者」？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美麗「心」世界：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以芥川龍之介〈鼻子〉、〈菩薩的相〉、〈蜘蛛之絲〉，思考「相」由「心」生嗎？如果是，我們要如何擁有一顆美麗善良的「心」？如何用智慧，妝扮自己？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生命價值的自我肯定：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以「邯鄲學步」、「婢破瓨」、「蛇頭尾共爭在前喻」、「貧人燒麤褐衣喻」、「入海取沈水喻」等作品導讀思考：如何肯定自己的存在價值？如果不能安頓自己的生命，會有什麼樣的後果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74778" y="935770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03617" y="6317123"/>
            <a:ext cx="8753299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zh-TW" sz="20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20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20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20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寓言</a:t>
            </a:r>
            <a:r>
              <a:rPr lang="zh-TW" altLang="zh-TW" sz="20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故事改寫、創作與</a:t>
            </a:r>
            <a:r>
              <a:rPr lang="zh-TW" altLang="zh-TW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發表</a:t>
            </a:r>
            <a:r>
              <a:rPr lang="zh-TW" altLang="en-US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zh-TW" sz="20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zh-TW" sz="20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分鐘說故事比賽作</a:t>
            </a:r>
          </a:p>
        </p:txBody>
      </p:sp>
      <p:sp>
        <p:nvSpPr>
          <p:cNvPr id="7" name="矩形 6"/>
          <p:cNvSpPr/>
          <p:nvPr/>
        </p:nvSpPr>
        <p:spPr>
          <a:xfrm>
            <a:off x="8246226" y="1427829"/>
            <a:ext cx="359109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提醒勿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重複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上下學期相同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52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７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.</a:t>
            </a:r>
            <a:r>
              <a:rPr lang="zh-TW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文化大觀園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-</a:t>
            </a:r>
            <a:r>
              <a:rPr lang="en-US" altLang="zh-TW" sz="4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A</a:t>
            </a:r>
            <a:r>
              <a:rPr lang="zh-TW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黃聖琪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47897" y="1501920"/>
            <a:ext cx="10615353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年聯合國以「永續發展目標」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(SDGs)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接續千禧年八項發展目標。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一共有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項目標、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項標的與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234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個指標。本課程從各種角度切入探討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相關議題。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課程中將利用各項資源、多樣工具勾勒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議題的樣貌，並且安排思辨、討論、發表、共議的空間，釐清每一個議題的真實面貌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7897" y="6164419"/>
            <a:ext cx="8902933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學期末需產出自選關注議題的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67453" y="1418344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8961120" y="1871252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850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８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.</a:t>
            </a:r>
            <a:r>
              <a:rPr lang="zh-TW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文化大觀園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-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Ｂ</a:t>
            </a:r>
            <a:r>
              <a:rPr lang="zh-TW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班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｛楊秀慧老師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457199" y="1787676"/>
            <a:ext cx="10615353" cy="32529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簡介文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案的元素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舉生活中的廣告文案實例說明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學生分享自己喜愛的廣告文案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針對各組分享分析文案技巧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嘗試實作商品的廣告文案</a:t>
            </a:r>
          </a:p>
        </p:txBody>
      </p:sp>
      <p:sp>
        <p:nvSpPr>
          <p:cNvPr id="6" name="矩形 5"/>
          <p:cNvSpPr/>
          <p:nvPr/>
        </p:nvSpPr>
        <p:spPr>
          <a:xfrm>
            <a:off x="931025" y="5788005"/>
            <a:ext cx="5810597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完成文案實作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67453" y="1418344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6301045" y="2551999"/>
            <a:ext cx="5411588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</a:t>
            </a:r>
            <a:r>
              <a:rPr lang="zh-TW" altLang="en-US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sz="28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生活中的廣告有約略的瞭解</a:t>
            </a:r>
          </a:p>
          <a:p>
            <a:pPr lvl="0"/>
            <a:r>
              <a:rPr lang="en-US" altLang="zh-TW" sz="28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zh-TW" sz="28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zh-TW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書寫廣告文案</a:t>
            </a:r>
          </a:p>
          <a:p>
            <a:pPr lvl="0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作業報告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每週都有回家作業</a:t>
            </a:r>
          </a:p>
          <a:p>
            <a:pPr lvl="0"/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完成一份文案實作</a:t>
            </a:r>
          </a:p>
        </p:txBody>
      </p:sp>
      <p:sp>
        <p:nvSpPr>
          <p:cNvPr id="9" name="矩形 8"/>
          <p:cNvSpPr/>
          <p:nvPr/>
        </p:nvSpPr>
        <p:spPr>
          <a:xfrm>
            <a:off x="9006839" y="1910403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2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9.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英語開口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說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劉佳馨老師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4" y="1513355"/>
            <a:ext cx="11080866" cy="3781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課程以英語會話為主，給同學各種情境會話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會話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給同學圖片或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相關主題介紹。 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透過口頭報告、分組討論、角色扮演，讓學生充分練習英語口說。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本堂授課以口說練習為主。</a:t>
            </a:r>
          </a:p>
        </p:txBody>
      </p:sp>
      <p:sp>
        <p:nvSpPr>
          <p:cNvPr id="6" name="矩形 5"/>
          <p:cNvSpPr/>
          <p:nvPr/>
        </p:nvSpPr>
        <p:spPr>
          <a:xfrm>
            <a:off x="931025" y="5788005"/>
            <a:ext cx="8146473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學校角色扮演口說練習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影片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67453" y="1418344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006839" y="1910403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876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5400" spc="3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</a:t>
            </a:r>
            <a:r>
              <a:rPr lang="zh-TW" altLang="en-US" sz="5400" b="1" spc="3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彈性學習課程</a:t>
            </a:r>
            <a:r>
              <a:rPr lang="zh-TW" altLang="en-US" sz="5400" b="1" spc="3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總</a:t>
            </a:r>
            <a:r>
              <a:rPr lang="zh-TW" altLang="en-US" sz="5400" b="1" spc="3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覽</a:t>
            </a:r>
            <a:endParaRPr lang="zh-TW" altLang="en-US" sz="5400" b="1" spc="3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784764" y="2071269"/>
            <a:ext cx="4850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 smtClean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036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757844" y="357079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10.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用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英文走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天下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賴鶊文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20189" y="972440"/>
            <a:ext cx="11080866" cy="46879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認識目前世界各國的文化習俗外，能藉由多媒體了解各國正面臨的重大議題，如減碳、防疫及科技發展或貧富差距等人文議題等。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而後藉由報告、分組討論等，進一步比較國內目前相類似的處境及可能的解決方式。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發表後收集各方不同的建議修正原本結果，並嘗試實作。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資訊材料與討論報告，以及最後完成的報告書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形式可以紙本或是電子甚至影片等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皆鼓勵以英語進行。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SDGS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做為討論以及切入的方向。</a:t>
            </a:r>
          </a:p>
        </p:txBody>
      </p:sp>
      <p:sp>
        <p:nvSpPr>
          <p:cNvPr id="6" name="矩形 5"/>
          <p:cNvSpPr/>
          <p:nvPr/>
        </p:nvSpPr>
        <p:spPr>
          <a:xfrm>
            <a:off x="939338" y="5670303"/>
            <a:ext cx="960951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等書面資料整理後皆以</a:t>
            </a:r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形式上傳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若是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影音檔案則選擇</a:t>
            </a:r>
            <a:r>
              <a:rPr lang="en-US" altLang="zh-TW" sz="2800" dirty="0" err="1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Youtube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為主要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媒介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809016" y="787774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027619" y="1280011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079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184444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11.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數學大躍進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孫喬新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695499" y="987648"/>
            <a:ext cx="11080866" cy="3781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複習本學期數學專業知能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透過練習題目達成課程內容之熟練度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增加不同題型的經驗以達到融會貫通的應用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解決不同題目遇到的問題並且釐清正確觀念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期望能利用精熟練習提升數學課業表現</a:t>
            </a:r>
          </a:p>
        </p:txBody>
      </p:sp>
      <p:sp>
        <p:nvSpPr>
          <p:cNvPr id="8" name="矩形 7"/>
          <p:cNvSpPr/>
          <p:nvPr/>
        </p:nvSpPr>
        <p:spPr>
          <a:xfrm>
            <a:off x="9767453" y="1418344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8961120" y="1871252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301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184444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12.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資訊科技實務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蕭煥能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633154" y="862956"/>
            <a:ext cx="11080866" cy="58121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buNone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Word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文書處理應用實務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技巧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列印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信封標籤設定 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直式文書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直式信封設定 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目錄製作、論文標題設定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流程圖製作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&amp;SmartArt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分節符號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論文頁碼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試算表應用實務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資料排序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資料篩選、格式化表格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設定格式化條件、工作表設定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合併彙算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圖表製作、樞紐分析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函數應用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917083" y="615139"/>
            <a:ext cx="169579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135686" y="1108986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489469" y="1800875"/>
            <a:ext cx="55224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PowerPoint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簡報應用實務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sz="24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相片轉換投影片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配樂與旁白設定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轉化及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動畫設定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縮圖動畫及路徑動畫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互動式簡報設計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6235932" y="4707694"/>
            <a:ext cx="5710844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課堂作業或學習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67476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13.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記帳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實務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｛陳奕君老師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695499" y="2087838"/>
            <a:ext cx="11080866" cy="30523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針對會計中的現金及內部控制、應收款項、存貨、證券投資、長期營業用資產、無形資產、負債、公司會計等內容加深加廣。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15352" y="1274185"/>
            <a:ext cx="96427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102435" y="1750880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158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266779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14.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經濟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實務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｛楊學麟老師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4" y="1107356"/>
            <a:ext cx="11080866" cy="56010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工資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與地租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利息與利潤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國民所得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所得水準的決定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貨幣與金融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國際貿易與國際金融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經濟波動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經濟成長與經濟發展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15352" y="1274185"/>
            <a:ext cx="96427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102435" y="1750880"/>
            <a:ext cx="24771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內容不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35931" y="3352821"/>
            <a:ext cx="481168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將經濟課程各章節練習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824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266779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15.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商業放大鏡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｛陳重光老師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4" y="1107356"/>
            <a:ext cx="11080866" cy="53266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課程主旨</a:t>
            </a:r>
            <a:r>
              <a:rPr lang="zh-TW" altLang="en-US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學生可以透過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這門課程，學習如何利用軟體進行數據分析以協助決策。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資料庫基本概念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財務函數介紹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商業數據分析案例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74036" y="949910"/>
            <a:ext cx="96427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642763" y="1476688"/>
            <a:ext cx="186205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有修過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35931" y="3352821"/>
            <a:ext cx="4811683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案例分析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346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3154" y="266779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16.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會計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資訊系統實作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｛林月霞老師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74036" y="949910"/>
            <a:ext cx="96427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642763" y="1476688"/>
            <a:ext cx="186205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上學期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有修過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24285" y="5128065"/>
            <a:ext cx="5453458" cy="15081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學生參加電腦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基金</a:t>
            </a: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舉辦的專業會計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檢定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Google Shape;309;p28"/>
          <p:cNvSpPr txBox="1">
            <a:spLocks/>
          </p:cNvSpPr>
          <p:nvPr/>
        </p:nvSpPr>
        <p:spPr>
          <a:xfrm>
            <a:off x="987522" y="949910"/>
            <a:ext cx="9263149" cy="56010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針對會計資訊乙級檢定學科，教導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課綱未排入之課程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存貨估計的方法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=&gt;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毛利率法及零售價法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不動產、廠房及設備的交換及處分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備供出售之股票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債券投資、採權益法之股權投資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庫藏股票之會計處理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現金流量表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504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58092" y="396487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17.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數學大躍進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｛鍾廷華老師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48849" y="1066407"/>
            <a:ext cx="96427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限綜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endParaRPr lang="zh-TW" altLang="en-US" dirty="0"/>
          </a:p>
        </p:txBody>
      </p:sp>
      <p:sp>
        <p:nvSpPr>
          <p:cNvPr id="9" name="Google Shape;309;p28"/>
          <p:cNvSpPr txBox="1">
            <a:spLocks/>
          </p:cNvSpPr>
          <p:nvPr/>
        </p:nvSpPr>
        <p:spPr>
          <a:xfrm>
            <a:off x="721514" y="1319242"/>
            <a:ext cx="10234660" cy="24250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針對綜高二年級修習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3A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4A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的學生，補強數學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3B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4B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中，數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裡沒有的內容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316095" y="1552236"/>
            <a:ext cx="118040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事先報名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754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線上選課</a:t>
            </a:r>
            <a:r>
              <a:rPr lang="zh-TW" altLang="en-US" sz="5400" b="1" spc="300" dirty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注意事項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591098" y="2046331"/>
            <a:ext cx="4667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 3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519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49;p51"/>
          <p:cNvSpPr txBox="1">
            <a:spLocks/>
          </p:cNvSpPr>
          <p:nvPr/>
        </p:nvSpPr>
        <p:spPr>
          <a:xfrm>
            <a:off x="627834" y="2062010"/>
            <a:ext cx="11564166" cy="24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44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高二彈性學習選課時程：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選課時間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: 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[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智慧校園系統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]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12/23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四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 17:10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~ 12/25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六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中午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12:00</a:t>
            </a:r>
            <a:endParaRPr lang="zh-TW" altLang="en-US" sz="4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1454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1;p20"/>
          <p:cNvSpPr txBox="1">
            <a:spLocks/>
          </p:cNvSpPr>
          <p:nvPr/>
        </p:nvSpPr>
        <p:spPr>
          <a:xfrm>
            <a:off x="2169527" y="953024"/>
            <a:ext cx="899195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TW" altLang="en-US" sz="5400" b="1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高二 彈性學習 時間簡介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Google Shape;252;p20"/>
          <p:cNvSpPr txBox="1">
            <a:spLocks/>
          </p:cNvSpPr>
          <p:nvPr/>
        </p:nvSpPr>
        <p:spPr>
          <a:xfrm>
            <a:off x="994757" y="1827186"/>
            <a:ext cx="10501746" cy="36675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全校共同彈性學習時間：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星期五下午</a:t>
            </a:r>
            <a:r>
              <a:rPr lang="en-US" altLang="zh-TW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選課時間：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12/23(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四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17:10 ~ 12/25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六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 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中午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12:00</a:t>
            </a:r>
            <a:b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彈性學習時間產出成果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作業檔案可上傳至</a:t>
            </a: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學習歷程 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檔案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」。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9968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55;p52"/>
          <p:cNvSpPr txBox="1">
            <a:spLocks/>
          </p:cNvSpPr>
          <p:nvPr/>
        </p:nvSpPr>
        <p:spPr>
          <a:xfrm>
            <a:off x="1092350" y="1171900"/>
            <a:ext cx="10515450" cy="24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1.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以選課之優先順序依序分發。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2.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若重複登入選課，會以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後面登入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的時間為依據分發。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3.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未登入選課之同學，將以系統做亂數分發。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4.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已達人數上限之課程，會自動分發至第２志願、第３志願</a:t>
            </a: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…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。</a:t>
            </a:r>
            <a:endParaRPr lang="zh-TW" altLang="en-US" b="1" dirty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071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699" y="2433456"/>
            <a:ext cx="8520600" cy="2113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spc="3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學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習歷程</a:t>
            </a:r>
            <a:r>
              <a:rPr lang="zh-TW" altLang="en-US" sz="5400" b="1" spc="3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檔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案注意事項</a:t>
            </a:r>
            <a:endParaRPr lang="en-US" altLang="zh-TW" sz="5400" b="1" spc="300" dirty="0" smtClean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algn="ctr">
              <a:spcBef>
                <a:spcPts val="0"/>
              </a:spcBef>
            </a:pPr>
            <a:r>
              <a:rPr lang="en-US" altLang="zh-TW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zh-TW" altLang="en-US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動機 </a:t>
            </a:r>
            <a:r>
              <a:rPr lang="zh-TW" altLang="en-US" sz="5400" b="1" spc="300" dirty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目的 過程 省思</a:t>
            </a:r>
            <a:endParaRPr lang="en-US" altLang="zh-TW" sz="5400" b="1" spc="300" dirty="0">
              <a:solidFill>
                <a:schemeClr val="accent1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algn="ctr">
              <a:spcBef>
                <a:spcPts val="0"/>
              </a:spcBef>
            </a:pPr>
            <a:r>
              <a:rPr lang="en-US" altLang="zh-TW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endParaRPr lang="zh-TW" altLang="en-US" sz="5400" b="1" spc="300" dirty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95486" y="1264935"/>
            <a:ext cx="4983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 4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660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1;p20"/>
          <p:cNvSpPr txBox="1">
            <a:spLocks/>
          </p:cNvSpPr>
          <p:nvPr/>
        </p:nvSpPr>
        <p:spPr>
          <a:xfrm>
            <a:off x="994757" y="953023"/>
            <a:ext cx="10166728" cy="9802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 SemiBold"/>
              </a:rPr>
              <a:t>學 習 歷 程 檔 案 的 意 義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Google Shape;252;p20"/>
          <p:cNvSpPr txBox="1">
            <a:spLocks/>
          </p:cNvSpPr>
          <p:nvPr/>
        </p:nvSpPr>
        <p:spPr>
          <a:xfrm>
            <a:off x="994756" y="1827186"/>
            <a:ext cx="10823171" cy="45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高中學習歷程檔案分成：</a:t>
            </a:r>
            <a:r>
              <a:rPr lang="zh-TW" altLang="en-US" sz="32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課程學習成果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 </a:t>
            </a:r>
            <a:r>
              <a:rPr lang="zh-TW" altLang="en-US" sz="3200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endParaRPr lang="en-US" altLang="zh-TW" sz="3200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endParaRPr lang="zh-TW" altLang="en-US" sz="3200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994756" y="2834640"/>
            <a:ext cx="3760124" cy="3472741"/>
          </a:xfrm>
          <a:prstGeom prst="ellipse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歷史性</a:t>
            </a:r>
            <a:endParaRPr lang="en-US" altLang="zh-TW" sz="5400" b="1" dirty="0" smtClean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學習過程的步步累積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4412870" y="2834639"/>
            <a:ext cx="3760124" cy="347274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工具性</a:t>
            </a: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基本文書、軟體運用</a:t>
            </a:r>
          </a:p>
        </p:txBody>
      </p:sp>
      <p:sp>
        <p:nvSpPr>
          <p:cNvPr id="6" name="橢圓 5"/>
          <p:cNvSpPr/>
          <p:nvPr/>
        </p:nvSpPr>
        <p:spPr>
          <a:xfrm>
            <a:off x="7830984" y="2806533"/>
            <a:ext cx="3986944" cy="3682226"/>
          </a:xfrm>
          <a:prstGeom prst="ellipse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學習特色</a:t>
            </a: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資料整理呈現學習軌跡與特色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199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3;p55"/>
          <p:cNvSpPr txBox="1">
            <a:spLocks/>
          </p:cNvSpPr>
          <p:nvPr/>
        </p:nvSpPr>
        <p:spPr>
          <a:xfrm>
            <a:off x="989589" y="734967"/>
            <a:ext cx="9565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altLang="zh-TW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110</a:t>
            </a:r>
            <a:r>
              <a:rPr lang="zh-TW" altLang="en-US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學年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度 第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學期時程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3" name="Google Shape;474;p55"/>
          <p:cNvSpPr txBox="1">
            <a:spLocks/>
          </p:cNvSpPr>
          <p:nvPr/>
        </p:nvSpPr>
        <p:spPr>
          <a:xfrm>
            <a:off x="718458" y="1826440"/>
            <a:ext cx="10561914" cy="3163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84150">
              <a:lnSpc>
                <a:spcPts val="4800"/>
              </a:lnSpc>
              <a:spcBef>
                <a:spcPts val="0"/>
              </a:spcBef>
              <a:buClr>
                <a:schemeClr val="dk1"/>
              </a:buClr>
              <a:buSzPts val="2900"/>
              <a:buFont typeface="Arial" panose="020B0604020202020204" pitchFamily="34" charset="0"/>
              <a:buChar char="●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學生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zh-TW" altLang="en-US" sz="3600" b="1" u="sng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課程學習成果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截止日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 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111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年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2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月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10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日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四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)23:59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前 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已上網公告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endParaRPr lang="zh-TW" altLang="en-US" sz="4000" b="1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Arial" panose="020B0604020202020204" pitchFamily="34" charset="0"/>
              <a:buNone/>
            </a:pPr>
            <a:r>
              <a:rPr lang="zh-TW" altLang="en-US" sz="2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僅能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於規定時間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前上傳、編輯、刪除與送出認證課程成果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</a:t>
            </a:r>
            <a:endParaRPr lang="en-US" altLang="zh-TW" sz="2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須教師認證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。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59143" y="1039148"/>
            <a:ext cx="8894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4285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80;p56"/>
          <p:cNvSpPr txBox="1">
            <a:spLocks/>
          </p:cNvSpPr>
          <p:nvPr/>
        </p:nvSpPr>
        <p:spPr>
          <a:xfrm>
            <a:off x="916808" y="1897197"/>
            <a:ext cx="10652891" cy="40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84150">
              <a:spcBef>
                <a:spcPts val="0"/>
              </a:spcBef>
              <a:buClr>
                <a:schemeClr val="dk1"/>
              </a:buClr>
              <a:buSzPts val="2900"/>
              <a:buFont typeface="Arial" panose="020B0604020202020204" pitchFamily="34" charset="0"/>
              <a:buChar char="●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zh-TW" altLang="en-US" sz="3600" b="1" u="sng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截止日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111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年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7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月 </a:t>
            </a:r>
            <a:r>
              <a:rPr lang="en-US" altLang="zh-TW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學年結束後二週，以實際公告為主</a:t>
            </a:r>
            <a:r>
              <a:rPr lang="en-US" altLang="zh-TW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endParaRPr lang="zh-TW" altLang="en-US" sz="4000" b="1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  <a:p>
            <a:pPr>
              <a:lnSpc>
                <a:spcPct val="1000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多元表現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包含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：、自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填幹部經歷、競賽參與、證照檢定、彈性學習時間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紀錄</a:t>
            </a:r>
            <a:r>
              <a:rPr lang="en-US" altLang="zh-TW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(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包含</a:t>
            </a:r>
            <a:r>
              <a:rPr lang="zh-TW" altLang="en-US" sz="29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自主</a:t>
            </a:r>
            <a:r>
              <a:rPr lang="zh-TW" altLang="en-US" sz="29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學習</a:t>
            </a:r>
            <a:r>
              <a:rPr lang="en-US" altLang="zh-TW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)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、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團體活動及服務學習等。</a:t>
            </a:r>
          </a:p>
          <a:p>
            <a:pPr>
              <a:lnSpc>
                <a:spcPct val="1000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由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學生自行上傳檔案及心得，</a:t>
            </a:r>
            <a:r>
              <a:rPr lang="zh-TW" altLang="en-US" sz="2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不須教師認證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。</a:t>
            </a:r>
          </a:p>
          <a:p>
            <a:pPr marL="177800" indent="-38100">
              <a:spcBef>
                <a:spcPts val="1400"/>
              </a:spcBef>
              <a:buClr>
                <a:schemeClr val="dk1"/>
              </a:buClr>
              <a:buSzPts val="2100"/>
              <a:buFont typeface="Arial" panose="020B0604020202020204" pitchFamily="34" charset="0"/>
              <a:buNone/>
            </a:pPr>
            <a:endParaRPr lang="zh-TW" altLang="en-US" sz="2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" name="Google Shape;473;p55"/>
          <p:cNvSpPr txBox="1">
            <a:spLocks/>
          </p:cNvSpPr>
          <p:nvPr/>
        </p:nvSpPr>
        <p:spPr>
          <a:xfrm>
            <a:off x="989589" y="734967"/>
            <a:ext cx="9565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altLang="zh-TW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110</a:t>
            </a:r>
            <a:r>
              <a:rPr lang="zh-TW" altLang="en-US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學年度第</a:t>
            </a:r>
            <a:r>
              <a:rPr lang="en-US" altLang="zh-TW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</a:t>
            </a:r>
            <a:r>
              <a:rPr lang="zh-TW" altLang="en-US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、</a:t>
            </a:r>
            <a:r>
              <a:rPr lang="en-US" altLang="zh-TW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2</a:t>
            </a:r>
            <a:r>
              <a:rPr lang="zh-TW" altLang="en-US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學期時程</a:t>
            </a:r>
          </a:p>
        </p:txBody>
      </p:sp>
      <p:sp>
        <p:nvSpPr>
          <p:cNvPr id="6" name="矩形 5"/>
          <p:cNvSpPr/>
          <p:nvPr/>
        </p:nvSpPr>
        <p:spPr>
          <a:xfrm>
            <a:off x="9759143" y="1039148"/>
            <a:ext cx="8894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1926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5;p57"/>
          <p:cNvSpPr txBox="1">
            <a:spLocks/>
          </p:cNvSpPr>
          <p:nvPr/>
        </p:nvSpPr>
        <p:spPr>
          <a:xfrm>
            <a:off x="1069975" y="666750"/>
            <a:ext cx="74856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請同學務必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…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</p:txBody>
      </p:sp>
      <p:sp>
        <p:nvSpPr>
          <p:cNvPr id="3" name="Google Shape;486;p57"/>
          <p:cNvSpPr txBox="1">
            <a:spLocks/>
          </p:cNvSpPr>
          <p:nvPr/>
        </p:nvSpPr>
        <p:spPr>
          <a:xfrm>
            <a:off x="673961" y="1814104"/>
            <a:ext cx="1081304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lnSpc>
                <a:spcPts val="5000"/>
              </a:lnSpc>
              <a:spcBef>
                <a:spcPts val="0"/>
              </a:spcBef>
              <a:buClr>
                <a:srgbClr val="FF0000"/>
              </a:buClr>
              <a:buSzPts val="2800"/>
              <a:buFont typeface="Arial" panose="020B0604020202020204" pitchFamily="34" charset="0"/>
              <a:buChar char="●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提早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準備欲上傳的課程學習成果，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不要集中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在截止日前幾天才進行上傳作業。</a:t>
            </a: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Arial" panose="020B0604020202020204" pitchFamily="34" charset="0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上傳至學校平臺的課程學習成果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應以與老師討論後的最終版本為佳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 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可減少認證不通過後再次編修及重新送出認證的次數。</a:t>
            </a: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424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91;p58"/>
          <p:cNvSpPr txBox="1">
            <a:spLocks/>
          </p:cNvSpPr>
          <p:nvPr/>
        </p:nvSpPr>
        <p:spPr>
          <a:xfrm>
            <a:off x="958625" y="746250"/>
            <a:ext cx="74856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zh-TW" altLang="en-US" b="1" dirty="0" smtClean="0">
                <a:solidFill>
                  <a:srgbClr val="61616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其他提醒事項</a:t>
            </a:r>
            <a:endParaRPr lang="zh-TW" altLang="en-US" b="1" dirty="0">
              <a:solidFill>
                <a:srgbClr val="61616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</p:txBody>
      </p:sp>
      <p:sp>
        <p:nvSpPr>
          <p:cNvPr id="3" name="Google Shape;492;p58"/>
          <p:cNvSpPr txBox="1">
            <a:spLocks/>
          </p:cNvSpPr>
          <p:nvPr/>
        </p:nvSpPr>
        <p:spPr>
          <a:xfrm>
            <a:off x="749618" y="1793228"/>
            <a:ext cx="10771821" cy="3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lnSpc>
                <a:spcPts val="5000"/>
              </a:lnSpc>
              <a:spcBef>
                <a:spcPts val="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課程學習成果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及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多元表現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內容簡述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個字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，請同學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務必填寫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課程學習成果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及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多元表現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證明文件檔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，翻拍或掃描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檔案須清楚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多元表現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不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該年段上傳  </a:t>
            </a:r>
            <a:r>
              <a:rPr lang="en-US" altLang="zh-TW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[</a:t>
            </a:r>
            <a:r>
              <a:rPr lang="zh-TW" altLang="en-US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限高中階段取得</a:t>
            </a:r>
            <a:r>
              <a:rPr lang="en-US" altLang="zh-TW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]</a:t>
            </a:r>
            <a:endParaRPr lang="en-US" altLang="zh-TW" b="1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lnSpc>
                <a:spcPts val="5000"/>
              </a:lnSpc>
              <a:spcBef>
                <a:spcPts val="1400"/>
              </a:spcBef>
              <a:buClr>
                <a:srgbClr val="FF0000"/>
              </a:buClr>
              <a:buSzPts val="2800"/>
              <a:buNone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  一年級沒有上傳或沒有勾選者，請同學記得在高三時連同三年級時  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產出的多元表現</a:t>
            </a:r>
            <a:r>
              <a:rPr lang="zh-TW" altLang="en-US" b="1" u="sng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傳好傳滿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40424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1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9;p21"/>
          <p:cNvSpPr txBox="1"/>
          <p:nvPr/>
        </p:nvSpPr>
        <p:spPr>
          <a:xfrm>
            <a:off x="789706" y="1026800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841372" y="337117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  <p:graphicFrame>
        <p:nvGraphicFramePr>
          <p:cNvPr id="5" name="Google Shape;258;p21"/>
          <p:cNvGraphicFramePr/>
          <p:nvPr>
            <p:extLst>
              <p:ext uri="{D42A27DB-BD31-4B8C-83A1-F6EECF244321}">
                <p14:modId xmlns:p14="http://schemas.microsoft.com/office/powerpoint/2010/main" val="2068036958"/>
              </p:ext>
            </p:extLst>
          </p:nvPr>
        </p:nvGraphicFramePr>
        <p:xfrm>
          <a:off x="1841372" y="1857800"/>
          <a:ext cx="8390810" cy="4835660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-1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鄭庭芳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2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-2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陳詩婷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3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-3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陳建翰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4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-4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黃如慧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83023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5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技高自主學習先備課程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宋佩珮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0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1654172853"/>
              </p:ext>
            </p:extLst>
          </p:nvPr>
        </p:nvGraphicFramePr>
        <p:xfrm>
          <a:off x="1324534" y="1887461"/>
          <a:ext cx="9421272" cy="4835660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590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5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6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主題式電影欣賞與口語表達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陳正儒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7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歷史加油站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曾詠悌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8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自然充電站</a:t>
                      </a: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    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勿重覆選修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江涵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9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塑身減重運動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戴佑宏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56108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10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繪畫寫生</a:t>
                      </a: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校園紀實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葉佳怡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316639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723205" y="914150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、綜職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612931" y="2415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(2)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46021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3854647239"/>
              </p:ext>
            </p:extLst>
          </p:nvPr>
        </p:nvGraphicFramePr>
        <p:xfrm>
          <a:off x="906375" y="1745150"/>
          <a:ext cx="9933711" cy="4835660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52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0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11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文學瓊林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宴  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勿重覆選修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李永明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12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文化大觀園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-A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黃聖琪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13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文化大觀園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-B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楊秀慧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14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英語開口說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劉佳馨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56108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15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用英文走天下</a:t>
                      </a:r>
                      <a:endParaRPr lang="en-US" altLang="zh-TW" sz="320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賴鶊文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316639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723205" y="914150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612931" y="2415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(3)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15272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788923944"/>
              </p:ext>
            </p:extLst>
          </p:nvPr>
        </p:nvGraphicFramePr>
        <p:xfrm>
          <a:off x="1426836" y="2493609"/>
          <a:ext cx="9163578" cy="3169608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546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16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數戰數決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 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已報名截止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en-US" altLang="zh-TW" sz="3200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游珮淳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17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數學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大躍進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孫喬新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18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資訊科技實務</a:t>
                      </a:r>
                      <a:endParaRPr lang="zh-TW" altLang="en-US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蕭煥能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626160" y="1329650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綜高、</a:t>
            </a:r>
            <a:r>
              <a:rPr lang="zh-TW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612931" y="49865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(4)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28221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2909525717"/>
              </p:ext>
            </p:extLst>
          </p:nvPr>
        </p:nvGraphicFramePr>
        <p:xfrm>
          <a:off x="556952" y="2051196"/>
          <a:ext cx="11163992" cy="4490314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395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</a:t>
                      </a:r>
                      <a:r>
                        <a:rPr 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</a:t>
                      </a:r>
                      <a:endParaRPr lang="en-US" altLang="zh-TW" sz="3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19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記帳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實務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陳奕君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20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經濟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實務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楊學麟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21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商業放大鏡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報名制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限上學期有修過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en-US" altLang="zh-TW" sz="3200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陳重光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22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會計資訊系統實作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報名制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 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限上學期有修過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en-US" altLang="zh-TW" sz="3200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林月霞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979201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423945" y="93300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1" y="248069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(5)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79051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3771046991"/>
              </p:ext>
            </p:extLst>
          </p:nvPr>
        </p:nvGraphicFramePr>
        <p:xfrm>
          <a:off x="1475612" y="3001681"/>
          <a:ext cx="9105651" cy="1503556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537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8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23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數學大躍進 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(</a:t>
                      </a:r>
                      <a:r>
                        <a:rPr lang="zh-TW" altLang="en-US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事先報名</a:t>
                      </a:r>
                      <a:r>
                        <a:rPr lang="en-US" altLang="zh-TW" sz="3200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)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鍾廷華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423946" y="1511520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</a:t>
            </a:r>
            <a:r>
              <a:rPr lang="zh-TW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(6)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3125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2927</Words>
  <Application>Microsoft Office PowerPoint</Application>
  <PresentationFormat>寬螢幕</PresentationFormat>
  <Paragraphs>364</Paragraphs>
  <Slides>37</Slides>
  <Notes>36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8" baseType="lpstr">
      <vt:lpstr>Adobe Gothic Std B</vt:lpstr>
      <vt:lpstr>Adobe 繁黑體 Std B</vt:lpstr>
      <vt:lpstr>Open Sans</vt:lpstr>
      <vt:lpstr>Open Sans SemiBold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227</cp:revision>
  <cp:lastPrinted>2021-11-14T05:03:55Z</cp:lastPrinted>
  <dcterms:created xsi:type="dcterms:W3CDTF">2021-08-18T05:13:17Z</dcterms:created>
  <dcterms:modified xsi:type="dcterms:W3CDTF">2021-11-15T06:14:48Z</dcterms:modified>
</cp:coreProperties>
</file>