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48" r:id="rId1"/>
  </p:sldMasterIdLst>
  <p:notesMasterIdLst>
    <p:notesMasterId r:id="rId44"/>
  </p:notesMasterIdLst>
  <p:handoutMasterIdLst>
    <p:handoutMasterId r:id="rId45"/>
  </p:handoutMasterIdLst>
  <p:sldIdLst>
    <p:sldId id="256" r:id="rId2"/>
    <p:sldId id="258" r:id="rId3"/>
    <p:sldId id="257" r:id="rId4"/>
    <p:sldId id="335" r:id="rId5"/>
    <p:sldId id="315" r:id="rId6"/>
    <p:sldId id="336" r:id="rId7"/>
    <p:sldId id="352" r:id="rId8"/>
    <p:sldId id="316" r:id="rId9"/>
    <p:sldId id="266" r:id="rId10"/>
    <p:sldId id="267" r:id="rId11"/>
    <p:sldId id="320" r:id="rId12"/>
    <p:sldId id="338" r:id="rId13"/>
    <p:sldId id="321" r:id="rId14"/>
    <p:sldId id="353" r:id="rId15"/>
    <p:sldId id="339" r:id="rId16"/>
    <p:sldId id="340" r:id="rId17"/>
    <p:sldId id="341" r:id="rId18"/>
    <p:sldId id="342" r:id="rId19"/>
    <p:sldId id="343" r:id="rId20"/>
    <p:sldId id="354" r:id="rId21"/>
    <p:sldId id="355" r:id="rId22"/>
    <p:sldId id="345" r:id="rId23"/>
    <p:sldId id="346" r:id="rId24"/>
    <p:sldId id="347" r:id="rId25"/>
    <p:sldId id="356" r:id="rId26"/>
    <p:sldId id="348" r:id="rId27"/>
    <p:sldId id="357" r:id="rId28"/>
    <p:sldId id="358" r:id="rId29"/>
    <p:sldId id="349" r:id="rId30"/>
    <p:sldId id="359" r:id="rId31"/>
    <p:sldId id="360" r:id="rId32"/>
    <p:sldId id="361" r:id="rId33"/>
    <p:sldId id="293" r:id="rId34"/>
    <p:sldId id="294" r:id="rId35"/>
    <p:sldId id="295" r:id="rId36"/>
    <p:sldId id="297" r:id="rId37"/>
    <p:sldId id="313" r:id="rId38"/>
    <p:sldId id="333" r:id="rId39"/>
    <p:sldId id="334" r:id="rId40"/>
    <p:sldId id="300" r:id="rId41"/>
    <p:sldId id="301" r:id="rId42"/>
    <p:sldId id="302" r:id="rId43"/>
  </p:sldIdLst>
  <p:sldSz cx="12192000" cy="6858000"/>
  <p:notesSz cx="9939338" cy="68072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F5597"/>
    <a:srgbClr val="7773C0"/>
    <a:srgbClr val="000000"/>
    <a:srgbClr val="FEF8EA"/>
    <a:srgbClr val="B7B0B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showGuides="1">
      <p:cViewPr varScale="1">
        <p:scale>
          <a:sx n="115" d="100"/>
          <a:sy n="115" d="100"/>
        </p:scale>
        <p:origin x="570" y="102"/>
      </p:cViewPr>
      <p:guideLst>
        <p:guide orient="horz" pos="2160"/>
        <p:guide pos="384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2"/>
            <a:ext cx="4307046" cy="341542"/>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sz="quarter" idx="1"/>
          </p:nvPr>
        </p:nvSpPr>
        <p:spPr>
          <a:xfrm>
            <a:off x="5629992" y="2"/>
            <a:ext cx="4307046" cy="341542"/>
          </a:xfrm>
          <a:prstGeom prst="rect">
            <a:avLst/>
          </a:prstGeom>
        </p:spPr>
        <p:txBody>
          <a:bodyPr vert="horz" lIns="91440" tIns="45720" rIns="91440" bIns="45720" rtlCol="0"/>
          <a:lstStyle>
            <a:lvl1pPr algn="r">
              <a:defRPr sz="1200"/>
            </a:lvl1pPr>
          </a:lstStyle>
          <a:p>
            <a:fld id="{0A2F7C7B-34DD-4404-B1F0-FCFA5EEE6A17}" type="datetimeFigureOut">
              <a:rPr lang="zh-TW" altLang="en-US" smtClean="0"/>
              <a:t>2021/11/15</a:t>
            </a:fld>
            <a:endParaRPr lang="zh-TW" altLang="en-US"/>
          </a:p>
        </p:txBody>
      </p:sp>
      <p:sp>
        <p:nvSpPr>
          <p:cNvPr id="4" name="頁尾版面配置區 3"/>
          <p:cNvSpPr>
            <a:spLocks noGrp="1"/>
          </p:cNvSpPr>
          <p:nvPr>
            <p:ph type="ftr" sz="quarter" idx="2"/>
          </p:nvPr>
        </p:nvSpPr>
        <p:spPr>
          <a:xfrm>
            <a:off x="0" y="6465659"/>
            <a:ext cx="4307046" cy="341541"/>
          </a:xfrm>
          <a:prstGeom prst="rect">
            <a:avLst/>
          </a:prstGeom>
        </p:spPr>
        <p:txBody>
          <a:bodyPr vert="horz" lIns="91440" tIns="45720" rIns="91440" bIns="45720" rtlCol="0" anchor="b"/>
          <a:lstStyle>
            <a:lvl1pPr algn="l">
              <a:defRPr sz="1200"/>
            </a:lvl1pPr>
          </a:lstStyle>
          <a:p>
            <a:endParaRPr lang="zh-TW" altLang="en-US"/>
          </a:p>
        </p:txBody>
      </p:sp>
      <p:sp>
        <p:nvSpPr>
          <p:cNvPr id="5" name="投影片編號版面配置區 4"/>
          <p:cNvSpPr>
            <a:spLocks noGrp="1"/>
          </p:cNvSpPr>
          <p:nvPr>
            <p:ph type="sldNum" sz="quarter" idx="3"/>
          </p:nvPr>
        </p:nvSpPr>
        <p:spPr>
          <a:xfrm>
            <a:off x="5629992" y="6465659"/>
            <a:ext cx="4307046" cy="341541"/>
          </a:xfrm>
          <a:prstGeom prst="rect">
            <a:avLst/>
          </a:prstGeom>
        </p:spPr>
        <p:txBody>
          <a:bodyPr vert="horz" lIns="91440" tIns="45720" rIns="91440" bIns="45720" rtlCol="0" anchor="b"/>
          <a:lstStyle>
            <a:lvl1pPr algn="r">
              <a:defRPr sz="1200"/>
            </a:lvl1pPr>
          </a:lstStyle>
          <a:p>
            <a:fld id="{4383221F-EA4E-47B8-A485-FBF7352EB9E8}" type="slidenum">
              <a:rPr lang="zh-TW" altLang="en-US" smtClean="0"/>
              <a:t>‹#›</a:t>
            </a:fld>
            <a:endParaRPr lang="zh-TW" altLang="en-US"/>
          </a:p>
        </p:txBody>
      </p:sp>
    </p:spTree>
    <p:extLst>
      <p:ext uri="{BB962C8B-B14F-4D97-AF65-F5344CB8AC3E}">
        <p14:creationId xmlns:p14="http://schemas.microsoft.com/office/powerpoint/2010/main" val="27138976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2"/>
            <a:ext cx="4307046" cy="341542"/>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5629992" y="2"/>
            <a:ext cx="4307046" cy="341542"/>
          </a:xfrm>
          <a:prstGeom prst="rect">
            <a:avLst/>
          </a:prstGeom>
        </p:spPr>
        <p:txBody>
          <a:bodyPr vert="horz" lIns="91440" tIns="45720" rIns="91440" bIns="45720" rtlCol="0"/>
          <a:lstStyle>
            <a:lvl1pPr algn="r">
              <a:defRPr sz="1200"/>
            </a:lvl1pPr>
          </a:lstStyle>
          <a:p>
            <a:fld id="{4CEF8F95-25DD-4E2C-A7BC-AEB26FBD9BDB}" type="datetimeFigureOut">
              <a:rPr lang="zh-TW" altLang="en-US" smtClean="0"/>
              <a:t>2021/11/15</a:t>
            </a:fld>
            <a:endParaRPr lang="zh-TW" altLang="en-US"/>
          </a:p>
        </p:txBody>
      </p:sp>
      <p:sp>
        <p:nvSpPr>
          <p:cNvPr id="4" name="投影片圖像版面配置區 3"/>
          <p:cNvSpPr>
            <a:spLocks noGrp="1" noRot="1" noChangeAspect="1"/>
          </p:cNvSpPr>
          <p:nvPr>
            <p:ph type="sldImg" idx="2"/>
          </p:nvPr>
        </p:nvSpPr>
        <p:spPr>
          <a:xfrm>
            <a:off x="2927350" y="850900"/>
            <a:ext cx="4084638" cy="2297113"/>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993934" y="3275965"/>
            <a:ext cx="7951470" cy="2680335"/>
          </a:xfrm>
          <a:prstGeom prst="rect">
            <a:avLst/>
          </a:prstGeom>
        </p:spPr>
        <p:txBody>
          <a:bodyPr vert="horz" lIns="91440" tIns="45720" rIns="91440" bIns="45720" rtlCol="0"/>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6465659"/>
            <a:ext cx="4307046" cy="341541"/>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5629992" y="6465659"/>
            <a:ext cx="4307046" cy="341541"/>
          </a:xfrm>
          <a:prstGeom prst="rect">
            <a:avLst/>
          </a:prstGeom>
        </p:spPr>
        <p:txBody>
          <a:bodyPr vert="horz" lIns="91440" tIns="45720" rIns="91440" bIns="45720" rtlCol="0" anchor="b"/>
          <a:lstStyle>
            <a:lvl1pPr algn="r">
              <a:defRPr sz="1200"/>
            </a:lvl1pPr>
          </a:lstStyle>
          <a:p>
            <a:fld id="{0BFAC1C7-DB3B-4D90-82CB-DDB1CC33A22D}" type="slidenum">
              <a:rPr lang="zh-TW" altLang="en-US" smtClean="0"/>
              <a:t>‹#›</a:t>
            </a:fld>
            <a:endParaRPr lang="zh-TW" altLang="en-US"/>
          </a:p>
        </p:txBody>
      </p:sp>
    </p:spTree>
    <p:extLst>
      <p:ext uri="{BB962C8B-B14F-4D97-AF65-F5344CB8AC3E}">
        <p14:creationId xmlns:p14="http://schemas.microsoft.com/office/powerpoint/2010/main" val="7159510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0BFAC1C7-DB3B-4D90-82CB-DDB1CC33A22D}" type="slidenum">
              <a:rPr lang="zh-TW" altLang="en-US" smtClean="0"/>
              <a:t>0</a:t>
            </a:fld>
            <a:endParaRPr lang="zh-TW" altLang="en-US"/>
          </a:p>
        </p:txBody>
      </p:sp>
    </p:spTree>
    <p:extLst>
      <p:ext uri="{BB962C8B-B14F-4D97-AF65-F5344CB8AC3E}">
        <p14:creationId xmlns:p14="http://schemas.microsoft.com/office/powerpoint/2010/main" val="15990153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0BFAC1C7-DB3B-4D90-82CB-DDB1CC33A22D}" type="slidenum">
              <a:rPr lang="zh-TW" altLang="en-US" smtClean="0"/>
              <a:t>9</a:t>
            </a:fld>
            <a:endParaRPr lang="zh-TW" altLang="en-US"/>
          </a:p>
        </p:txBody>
      </p:sp>
    </p:spTree>
    <p:extLst>
      <p:ext uri="{BB962C8B-B14F-4D97-AF65-F5344CB8AC3E}">
        <p14:creationId xmlns:p14="http://schemas.microsoft.com/office/powerpoint/2010/main" val="21865860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0BFAC1C7-DB3B-4D90-82CB-DDB1CC33A22D}" type="slidenum">
              <a:rPr lang="zh-TW" altLang="en-US" smtClean="0"/>
              <a:t>10</a:t>
            </a:fld>
            <a:endParaRPr lang="zh-TW" altLang="en-US"/>
          </a:p>
        </p:txBody>
      </p:sp>
    </p:spTree>
    <p:extLst>
      <p:ext uri="{BB962C8B-B14F-4D97-AF65-F5344CB8AC3E}">
        <p14:creationId xmlns:p14="http://schemas.microsoft.com/office/powerpoint/2010/main" val="23167162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0BFAC1C7-DB3B-4D90-82CB-DDB1CC33A22D}" type="slidenum">
              <a:rPr lang="zh-TW" altLang="en-US" smtClean="0"/>
              <a:t>11</a:t>
            </a:fld>
            <a:endParaRPr lang="zh-TW" altLang="en-US"/>
          </a:p>
        </p:txBody>
      </p:sp>
    </p:spTree>
    <p:extLst>
      <p:ext uri="{BB962C8B-B14F-4D97-AF65-F5344CB8AC3E}">
        <p14:creationId xmlns:p14="http://schemas.microsoft.com/office/powerpoint/2010/main" val="20810040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0BFAC1C7-DB3B-4D90-82CB-DDB1CC33A22D}" type="slidenum">
              <a:rPr lang="zh-TW" altLang="en-US" smtClean="0"/>
              <a:t>12</a:t>
            </a:fld>
            <a:endParaRPr lang="zh-TW" altLang="en-US"/>
          </a:p>
        </p:txBody>
      </p:sp>
    </p:spTree>
    <p:extLst>
      <p:ext uri="{BB962C8B-B14F-4D97-AF65-F5344CB8AC3E}">
        <p14:creationId xmlns:p14="http://schemas.microsoft.com/office/powerpoint/2010/main" val="36913097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0BFAC1C7-DB3B-4D90-82CB-DDB1CC33A22D}" type="slidenum">
              <a:rPr lang="zh-TW" altLang="en-US" smtClean="0"/>
              <a:t>13</a:t>
            </a:fld>
            <a:endParaRPr lang="zh-TW" altLang="en-US"/>
          </a:p>
        </p:txBody>
      </p:sp>
    </p:spTree>
    <p:extLst>
      <p:ext uri="{BB962C8B-B14F-4D97-AF65-F5344CB8AC3E}">
        <p14:creationId xmlns:p14="http://schemas.microsoft.com/office/powerpoint/2010/main" val="5912033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0BFAC1C7-DB3B-4D90-82CB-DDB1CC33A22D}" type="slidenum">
              <a:rPr lang="zh-TW" altLang="en-US" smtClean="0"/>
              <a:t>14</a:t>
            </a:fld>
            <a:endParaRPr lang="zh-TW" altLang="en-US"/>
          </a:p>
        </p:txBody>
      </p:sp>
    </p:spTree>
    <p:extLst>
      <p:ext uri="{BB962C8B-B14F-4D97-AF65-F5344CB8AC3E}">
        <p14:creationId xmlns:p14="http://schemas.microsoft.com/office/powerpoint/2010/main" val="5831716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0BFAC1C7-DB3B-4D90-82CB-DDB1CC33A22D}" type="slidenum">
              <a:rPr lang="zh-TW" altLang="en-US" smtClean="0"/>
              <a:t>15</a:t>
            </a:fld>
            <a:endParaRPr lang="zh-TW" altLang="en-US"/>
          </a:p>
        </p:txBody>
      </p:sp>
    </p:spTree>
    <p:extLst>
      <p:ext uri="{BB962C8B-B14F-4D97-AF65-F5344CB8AC3E}">
        <p14:creationId xmlns:p14="http://schemas.microsoft.com/office/powerpoint/2010/main" val="34910686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0BFAC1C7-DB3B-4D90-82CB-DDB1CC33A22D}" type="slidenum">
              <a:rPr lang="zh-TW" altLang="en-US" smtClean="0"/>
              <a:t>16</a:t>
            </a:fld>
            <a:endParaRPr lang="zh-TW" altLang="en-US"/>
          </a:p>
        </p:txBody>
      </p:sp>
    </p:spTree>
    <p:extLst>
      <p:ext uri="{BB962C8B-B14F-4D97-AF65-F5344CB8AC3E}">
        <p14:creationId xmlns:p14="http://schemas.microsoft.com/office/powerpoint/2010/main" val="8019349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0BFAC1C7-DB3B-4D90-82CB-DDB1CC33A22D}" type="slidenum">
              <a:rPr lang="zh-TW" altLang="en-US" smtClean="0"/>
              <a:t>17</a:t>
            </a:fld>
            <a:endParaRPr lang="zh-TW" altLang="en-US"/>
          </a:p>
        </p:txBody>
      </p:sp>
    </p:spTree>
    <p:extLst>
      <p:ext uri="{BB962C8B-B14F-4D97-AF65-F5344CB8AC3E}">
        <p14:creationId xmlns:p14="http://schemas.microsoft.com/office/powerpoint/2010/main" val="39304058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0BFAC1C7-DB3B-4D90-82CB-DDB1CC33A22D}" type="slidenum">
              <a:rPr lang="zh-TW" altLang="en-US" smtClean="0"/>
              <a:t>18</a:t>
            </a:fld>
            <a:endParaRPr lang="zh-TW" altLang="en-US"/>
          </a:p>
        </p:txBody>
      </p:sp>
    </p:spTree>
    <p:extLst>
      <p:ext uri="{BB962C8B-B14F-4D97-AF65-F5344CB8AC3E}">
        <p14:creationId xmlns:p14="http://schemas.microsoft.com/office/powerpoint/2010/main" val="29465756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0BFAC1C7-DB3B-4D90-82CB-DDB1CC33A22D}" type="slidenum">
              <a:rPr lang="zh-TW" altLang="en-US" smtClean="0"/>
              <a:t>1</a:t>
            </a:fld>
            <a:endParaRPr lang="zh-TW" altLang="en-US"/>
          </a:p>
        </p:txBody>
      </p:sp>
    </p:spTree>
    <p:extLst>
      <p:ext uri="{BB962C8B-B14F-4D97-AF65-F5344CB8AC3E}">
        <p14:creationId xmlns:p14="http://schemas.microsoft.com/office/powerpoint/2010/main" val="1922448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0BFAC1C7-DB3B-4D90-82CB-DDB1CC33A22D}" type="slidenum">
              <a:rPr lang="zh-TW" altLang="en-US" smtClean="0"/>
              <a:t>19</a:t>
            </a:fld>
            <a:endParaRPr lang="zh-TW" altLang="en-US"/>
          </a:p>
        </p:txBody>
      </p:sp>
    </p:spTree>
    <p:extLst>
      <p:ext uri="{BB962C8B-B14F-4D97-AF65-F5344CB8AC3E}">
        <p14:creationId xmlns:p14="http://schemas.microsoft.com/office/powerpoint/2010/main" val="10096021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0BFAC1C7-DB3B-4D90-82CB-DDB1CC33A22D}" type="slidenum">
              <a:rPr lang="zh-TW" altLang="en-US" smtClean="0"/>
              <a:t>20</a:t>
            </a:fld>
            <a:endParaRPr lang="zh-TW" altLang="en-US"/>
          </a:p>
        </p:txBody>
      </p:sp>
    </p:spTree>
    <p:extLst>
      <p:ext uri="{BB962C8B-B14F-4D97-AF65-F5344CB8AC3E}">
        <p14:creationId xmlns:p14="http://schemas.microsoft.com/office/powerpoint/2010/main" val="24975839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0BFAC1C7-DB3B-4D90-82CB-DDB1CC33A22D}" type="slidenum">
              <a:rPr lang="zh-TW" altLang="en-US" smtClean="0"/>
              <a:t>21</a:t>
            </a:fld>
            <a:endParaRPr lang="zh-TW" altLang="en-US"/>
          </a:p>
        </p:txBody>
      </p:sp>
    </p:spTree>
    <p:extLst>
      <p:ext uri="{BB962C8B-B14F-4D97-AF65-F5344CB8AC3E}">
        <p14:creationId xmlns:p14="http://schemas.microsoft.com/office/powerpoint/2010/main" val="38291131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0BFAC1C7-DB3B-4D90-82CB-DDB1CC33A22D}" type="slidenum">
              <a:rPr lang="zh-TW" altLang="en-US" smtClean="0"/>
              <a:t>22</a:t>
            </a:fld>
            <a:endParaRPr lang="zh-TW" altLang="en-US"/>
          </a:p>
        </p:txBody>
      </p:sp>
    </p:spTree>
    <p:extLst>
      <p:ext uri="{BB962C8B-B14F-4D97-AF65-F5344CB8AC3E}">
        <p14:creationId xmlns:p14="http://schemas.microsoft.com/office/powerpoint/2010/main" val="249343208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0BFAC1C7-DB3B-4D90-82CB-DDB1CC33A22D}" type="slidenum">
              <a:rPr lang="zh-TW" altLang="en-US" smtClean="0"/>
              <a:t>23</a:t>
            </a:fld>
            <a:endParaRPr lang="zh-TW" altLang="en-US"/>
          </a:p>
        </p:txBody>
      </p:sp>
    </p:spTree>
    <p:extLst>
      <p:ext uri="{BB962C8B-B14F-4D97-AF65-F5344CB8AC3E}">
        <p14:creationId xmlns:p14="http://schemas.microsoft.com/office/powerpoint/2010/main" val="165015131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0BFAC1C7-DB3B-4D90-82CB-DDB1CC33A22D}" type="slidenum">
              <a:rPr lang="zh-TW" altLang="en-US" smtClean="0"/>
              <a:t>24</a:t>
            </a:fld>
            <a:endParaRPr lang="zh-TW" altLang="en-US"/>
          </a:p>
        </p:txBody>
      </p:sp>
    </p:spTree>
    <p:extLst>
      <p:ext uri="{BB962C8B-B14F-4D97-AF65-F5344CB8AC3E}">
        <p14:creationId xmlns:p14="http://schemas.microsoft.com/office/powerpoint/2010/main" val="271746807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0BFAC1C7-DB3B-4D90-82CB-DDB1CC33A22D}" type="slidenum">
              <a:rPr lang="zh-TW" altLang="en-US" smtClean="0"/>
              <a:t>25</a:t>
            </a:fld>
            <a:endParaRPr lang="zh-TW" altLang="en-US"/>
          </a:p>
        </p:txBody>
      </p:sp>
    </p:spTree>
    <p:extLst>
      <p:ext uri="{BB962C8B-B14F-4D97-AF65-F5344CB8AC3E}">
        <p14:creationId xmlns:p14="http://schemas.microsoft.com/office/powerpoint/2010/main" val="345422117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0BFAC1C7-DB3B-4D90-82CB-DDB1CC33A22D}" type="slidenum">
              <a:rPr lang="zh-TW" altLang="en-US" smtClean="0"/>
              <a:t>26</a:t>
            </a:fld>
            <a:endParaRPr lang="zh-TW" altLang="en-US"/>
          </a:p>
        </p:txBody>
      </p:sp>
    </p:spTree>
    <p:extLst>
      <p:ext uri="{BB962C8B-B14F-4D97-AF65-F5344CB8AC3E}">
        <p14:creationId xmlns:p14="http://schemas.microsoft.com/office/powerpoint/2010/main" val="59051258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0BFAC1C7-DB3B-4D90-82CB-DDB1CC33A22D}" type="slidenum">
              <a:rPr lang="zh-TW" altLang="en-US" smtClean="0"/>
              <a:t>27</a:t>
            </a:fld>
            <a:endParaRPr lang="zh-TW" altLang="en-US"/>
          </a:p>
        </p:txBody>
      </p:sp>
    </p:spTree>
    <p:extLst>
      <p:ext uri="{BB962C8B-B14F-4D97-AF65-F5344CB8AC3E}">
        <p14:creationId xmlns:p14="http://schemas.microsoft.com/office/powerpoint/2010/main" val="344439850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0BFAC1C7-DB3B-4D90-82CB-DDB1CC33A22D}" type="slidenum">
              <a:rPr lang="zh-TW" altLang="en-US" smtClean="0"/>
              <a:t>28</a:t>
            </a:fld>
            <a:endParaRPr lang="zh-TW" altLang="en-US"/>
          </a:p>
        </p:txBody>
      </p:sp>
    </p:spTree>
    <p:extLst>
      <p:ext uri="{BB962C8B-B14F-4D97-AF65-F5344CB8AC3E}">
        <p14:creationId xmlns:p14="http://schemas.microsoft.com/office/powerpoint/2010/main" val="25702111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0BFAC1C7-DB3B-4D90-82CB-DDB1CC33A22D}" type="slidenum">
              <a:rPr lang="zh-TW" altLang="en-US" smtClean="0"/>
              <a:t>2</a:t>
            </a:fld>
            <a:endParaRPr lang="zh-TW" altLang="en-US"/>
          </a:p>
        </p:txBody>
      </p:sp>
    </p:spTree>
    <p:extLst>
      <p:ext uri="{BB962C8B-B14F-4D97-AF65-F5344CB8AC3E}">
        <p14:creationId xmlns:p14="http://schemas.microsoft.com/office/powerpoint/2010/main" val="112424545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0BFAC1C7-DB3B-4D90-82CB-DDB1CC33A22D}" type="slidenum">
              <a:rPr lang="zh-TW" altLang="en-US" smtClean="0"/>
              <a:t>29</a:t>
            </a:fld>
            <a:endParaRPr lang="zh-TW" altLang="en-US"/>
          </a:p>
        </p:txBody>
      </p:sp>
    </p:spTree>
    <p:extLst>
      <p:ext uri="{BB962C8B-B14F-4D97-AF65-F5344CB8AC3E}">
        <p14:creationId xmlns:p14="http://schemas.microsoft.com/office/powerpoint/2010/main" val="148404447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0BFAC1C7-DB3B-4D90-82CB-DDB1CC33A22D}" type="slidenum">
              <a:rPr lang="zh-TW" altLang="en-US" smtClean="0"/>
              <a:t>30</a:t>
            </a:fld>
            <a:endParaRPr lang="zh-TW" altLang="en-US"/>
          </a:p>
        </p:txBody>
      </p:sp>
    </p:spTree>
    <p:extLst>
      <p:ext uri="{BB962C8B-B14F-4D97-AF65-F5344CB8AC3E}">
        <p14:creationId xmlns:p14="http://schemas.microsoft.com/office/powerpoint/2010/main" val="210100722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0BFAC1C7-DB3B-4D90-82CB-DDB1CC33A22D}" type="slidenum">
              <a:rPr lang="zh-TW" altLang="en-US" smtClean="0"/>
              <a:t>31</a:t>
            </a:fld>
            <a:endParaRPr lang="zh-TW" altLang="en-US"/>
          </a:p>
        </p:txBody>
      </p:sp>
    </p:spTree>
    <p:extLst>
      <p:ext uri="{BB962C8B-B14F-4D97-AF65-F5344CB8AC3E}">
        <p14:creationId xmlns:p14="http://schemas.microsoft.com/office/powerpoint/2010/main" val="325675199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0BFAC1C7-DB3B-4D90-82CB-DDB1CC33A22D}" type="slidenum">
              <a:rPr lang="zh-TW" altLang="en-US" smtClean="0"/>
              <a:t>32</a:t>
            </a:fld>
            <a:endParaRPr lang="zh-TW" altLang="en-US"/>
          </a:p>
        </p:txBody>
      </p:sp>
    </p:spTree>
    <p:extLst>
      <p:ext uri="{BB962C8B-B14F-4D97-AF65-F5344CB8AC3E}">
        <p14:creationId xmlns:p14="http://schemas.microsoft.com/office/powerpoint/2010/main" val="11650576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0BFAC1C7-DB3B-4D90-82CB-DDB1CC33A22D}" type="slidenum">
              <a:rPr lang="zh-TW" altLang="en-US" smtClean="0"/>
              <a:t>33</a:t>
            </a:fld>
            <a:endParaRPr lang="zh-TW" altLang="en-US"/>
          </a:p>
        </p:txBody>
      </p:sp>
    </p:spTree>
    <p:extLst>
      <p:ext uri="{BB962C8B-B14F-4D97-AF65-F5344CB8AC3E}">
        <p14:creationId xmlns:p14="http://schemas.microsoft.com/office/powerpoint/2010/main" val="142526813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0BFAC1C7-DB3B-4D90-82CB-DDB1CC33A22D}" type="slidenum">
              <a:rPr lang="zh-TW" altLang="en-US" smtClean="0"/>
              <a:t>34</a:t>
            </a:fld>
            <a:endParaRPr lang="zh-TW" altLang="en-US"/>
          </a:p>
        </p:txBody>
      </p:sp>
    </p:spTree>
    <p:extLst>
      <p:ext uri="{BB962C8B-B14F-4D97-AF65-F5344CB8AC3E}">
        <p14:creationId xmlns:p14="http://schemas.microsoft.com/office/powerpoint/2010/main" val="172948699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0BFAC1C7-DB3B-4D90-82CB-DDB1CC33A22D}" type="slidenum">
              <a:rPr lang="zh-TW" altLang="en-US" smtClean="0"/>
              <a:t>35</a:t>
            </a:fld>
            <a:endParaRPr lang="zh-TW" altLang="en-US"/>
          </a:p>
        </p:txBody>
      </p:sp>
    </p:spTree>
    <p:extLst>
      <p:ext uri="{BB962C8B-B14F-4D97-AF65-F5344CB8AC3E}">
        <p14:creationId xmlns:p14="http://schemas.microsoft.com/office/powerpoint/2010/main" val="85443460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0BFAC1C7-DB3B-4D90-82CB-DDB1CC33A22D}" type="slidenum">
              <a:rPr lang="zh-TW" altLang="en-US" smtClean="0"/>
              <a:t>37</a:t>
            </a:fld>
            <a:endParaRPr lang="zh-TW" altLang="en-US"/>
          </a:p>
        </p:txBody>
      </p:sp>
    </p:spTree>
    <p:extLst>
      <p:ext uri="{BB962C8B-B14F-4D97-AF65-F5344CB8AC3E}">
        <p14:creationId xmlns:p14="http://schemas.microsoft.com/office/powerpoint/2010/main" val="71111373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0BFAC1C7-DB3B-4D90-82CB-DDB1CC33A22D}" type="slidenum">
              <a:rPr lang="zh-TW" altLang="en-US" smtClean="0"/>
              <a:t>38</a:t>
            </a:fld>
            <a:endParaRPr lang="zh-TW" altLang="en-US"/>
          </a:p>
        </p:txBody>
      </p:sp>
    </p:spTree>
    <p:extLst>
      <p:ext uri="{BB962C8B-B14F-4D97-AF65-F5344CB8AC3E}">
        <p14:creationId xmlns:p14="http://schemas.microsoft.com/office/powerpoint/2010/main" val="137345045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0BFAC1C7-DB3B-4D90-82CB-DDB1CC33A22D}" type="slidenum">
              <a:rPr lang="zh-TW" altLang="en-US" smtClean="0"/>
              <a:t>39</a:t>
            </a:fld>
            <a:endParaRPr lang="zh-TW" altLang="en-US"/>
          </a:p>
        </p:txBody>
      </p:sp>
    </p:spTree>
    <p:extLst>
      <p:ext uri="{BB962C8B-B14F-4D97-AF65-F5344CB8AC3E}">
        <p14:creationId xmlns:p14="http://schemas.microsoft.com/office/powerpoint/2010/main" val="27732238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0BFAC1C7-DB3B-4D90-82CB-DDB1CC33A22D}" type="slidenum">
              <a:rPr lang="zh-TW" altLang="en-US" smtClean="0"/>
              <a:t>3</a:t>
            </a:fld>
            <a:endParaRPr lang="zh-TW" altLang="en-US"/>
          </a:p>
        </p:txBody>
      </p:sp>
    </p:spTree>
    <p:extLst>
      <p:ext uri="{BB962C8B-B14F-4D97-AF65-F5344CB8AC3E}">
        <p14:creationId xmlns:p14="http://schemas.microsoft.com/office/powerpoint/2010/main" val="287063536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0BFAC1C7-DB3B-4D90-82CB-DDB1CC33A22D}" type="slidenum">
              <a:rPr lang="zh-TW" altLang="en-US" smtClean="0"/>
              <a:t>40</a:t>
            </a:fld>
            <a:endParaRPr lang="zh-TW" altLang="en-US"/>
          </a:p>
        </p:txBody>
      </p:sp>
    </p:spTree>
    <p:extLst>
      <p:ext uri="{BB962C8B-B14F-4D97-AF65-F5344CB8AC3E}">
        <p14:creationId xmlns:p14="http://schemas.microsoft.com/office/powerpoint/2010/main" val="86915063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0BFAC1C7-DB3B-4D90-82CB-DDB1CC33A22D}" type="slidenum">
              <a:rPr lang="zh-TW" altLang="en-US" smtClean="0"/>
              <a:t>41</a:t>
            </a:fld>
            <a:endParaRPr lang="zh-TW" altLang="en-US"/>
          </a:p>
        </p:txBody>
      </p:sp>
    </p:spTree>
    <p:extLst>
      <p:ext uri="{BB962C8B-B14F-4D97-AF65-F5344CB8AC3E}">
        <p14:creationId xmlns:p14="http://schemas.microsoft.com/office/powerpoint/2010/main" val="16335334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0BFAC1C7-DB3B-4D90-82CB-DDB1CC33A22D}" type="slidenum">
              <a:rPr lang="zh-TW" altLang="en-US" smtClean="0"/>
              <a:t>4</a:t>
            </a:fld>
            <a:endParaRPr lang="zh-TW" altLang="en-US"/>
          </a:p>
        </p:txBody>
      </p:sp>
    </p:spTree>
    <p:extLst>
      <p:ext uri="{BB962C8B-B14F-4D97-AF65-F5344CB8AC3E}">
        <p14:creationId xmlns:p14="http://schemas.microsoft.com/office/powerpoint/2010/main" val="40057749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0BFAC1C7-DB3B-4D90-82CB-DDB1CC33A22D}" type="slidenum">
              <a:rPr lang="zh-TW" altLang="en-US" smtClean="0"/>
              <a:t>5</a:t>
            </a:fld>
            <a:endParaRPr lang="zh-TW" altLang="en-US"/>
          </a:p>
        </p:txBody>
      </p:sp>
    </p:spTree>
    <p:extLst>
      <p:ext uri="{BB962C8B-B14F-4D97-AF65-F5344CB8AC3E}">
        <p14:creationId xmlns:p14="http://schemas.microsoft.com/office/powerpoint/2010/main" val="22499362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0BFAC1C7-DB3B-4D90-82CB-DDB1CC33A22D}" type="slidenum">
              <a:rPr lang="zh-TW" altLang="en-US" smtClean="0"/>
              <a:t>6</a:t>
            </a:fld>
            <a:endParaRPr lang="zh-TW" altLang="en-US"/>
          </a:p>
        </p:txBody>
      </p:sp>
    </p:spTree>
    <p:extLst>
      <p:ext uri="{BB962C8B-B14F-4D97-AF65-F5344CB8AC3E}">
        <p14:creationId xmlns:p14="http://schemas.microsoft.com/office/powerpoint/2010/main" val="27049134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0BFAC1C7-DB3B-4D90-82CB-DDB1CC33A22D}" type="slidenum">
              <a:rPr lang="zh-TW" altLang="en-US" smtClean="0"/>
              <a:t>7</a:t>
            </a:fld>
            <a:endParaRPr lang="zh-TW" altLang="en-US"/>
          </a:p>
        </p:txBody>
      </p:sp>
    </p:spTree>
    <p:extLst>
      <p:ext uri="{BB962C8B-B14F-4D97-AF65-F5344CB8AC3E}">
        <p14:creationId xmlns:p14="http://schemas.microsoft.com/office/powerpoint/2010/main" val="33949889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0BFAC1C7-DB3B-4D90-82CB-DDB1CC33A22D}" type="slidenum">
              <a:rPr lang="zh-TW" altLang="en-US" smtClean="0"/>
              <a:t>8</a:t>
            </a:fld>
            <a:endParaRPr lang="zh-TW" altLang="en-US"/>
          </a:p>
        </p:txBody>
      </p:sp>
    </p:spTree>
    <p:extLst>
      <p:ext uri="{BB962C8B-B14F-4D97-AF65-F5344CB8AC3E}">
        <p14:creationId xmlns:p14="http://schemas.microsoft.com/office/powerpoint/2010/main" val="229552683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標題投影片">
    <p:spTree>
      <p:nvGrpSpPr>
        <p:cNvPr id="1" name=""/>
        <p:cNvGrpSpPr/>
        <p:nvPr/>
      </p:nvGrpSpPr>
      <p:grpSpPr>
        <a:xfrm>
          <a:off x="0" y="0"/>
          <a:ext cx="0" cy="0"/>
          <a:chOff x="0" y="0"/>
          <a:chExt cx="0" cy="0"/>
        </a:xfrm>
      </p:grpSpPr>
      <p:sp>
        <p:nvSpPr>
          <p:cNvPr id="4" name="日期版面配置區 3"/>
          <p:cNvSpPr>
            <a:spLocks noGrp="1"/>
          </p:cNvSpPr>
          <p:nvPr>
            <p:ph type="dt" sz="half" idx="10"/>
          </p:nvPr>
        </p:nvSpPr>
        <p:spPr/>
        <p:txBody>
          <a:bodyPr/>
          <a:lstStyle/>
          <a:p>
            <a:fld id="{FE4AB8C7-59DA-4FCC-B946-945463792592}" type="datetime1">
              <a:rPr lang="zh-TW" altLang="en-US" smtClean="0"/>
              <a:t>2021/11/15</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a:xfrm>
            <a:off x="8610600" y="6356350"/>
            <a:ext cx="2743200" cy="365125"/>
          </a:xfrm>
          <a:prstGeom prst="rect">
            <a:avLst/>
          </a:prstGeom>
        </p:spPr>
        <p:txBody>
          <a:bodyPr/>
          <a:lstStyle/>
          <a:p>
            <a:fld id="{FB833B0F-48B8-4D1D-9AFC-19E777446AF2}" type="slidenum">
              <a:rPr lang="zh-TW" altLang="en-US" smtClean="0"/>
              <a:t>‹#›</a:t>
            </a:fld>
            <a:endParaRPr lang="zh-TW" altLang="en-US"/>
          </a:p>
        </p:txBody>
      </p:sp>
      <p:sp>
        <p:nvSpPr>
          <p:cNvPr id="7" name="日期版面配置區 3"/>
          <p:cNvSpPr txBox="1">
            <a:spLocks/>
          </p:cNvSpPr>
          <p:nvPr userDrawn="1"/>
        </p:nvSpPr>
        <p:spPr>
          <a:xfrm>
            <a:off x="838200" y="6356350"/>
            <a:ext cx="2743200" cy="365125"/>
          </a:xfrm>
          <a:prstGeom prst="rect">
            <a:avLst/>
          </a:prstGeom>
        </p:spPr>
        <p:txBody>
          <a:bodyPr vert="horz" lIns="91440" tIns="45720" rIns="91440" bIns="45720" rtlCol="0" anchor="ctr"/>
          <a:lstStyle>
            <a:defPPr>
              <a:defRPr lang="zh-TW"/>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82B5ACD-9590-4B77-8BEA-8738FE71B9A7}" type="datetime1">
              <a:rPr lang="zh-TW" altLang="en-US" smtClean="0"/>
              <a:pPr/>
              <a:t>2021/11/15</a:t>
            </a:fld>
            <a:endParaRPr lang="zh-TW" altLang="en-US"/>
          </a:p>
        </p:txBody>
      </p:sp>
      <p:sp>
        <p:nvSpPr>
          <p:cNvPr id="8" name="投影片編號版面配置區 5"/>
          <p:cNvSpPr txBox="1">
            <a:spLocks/>
          </p:cNvSpPr>
          <p:nvPr userDrawn="1"/>
        </p:nvSpPr>
        <p:spPr>
          <a:xfrm>
            <a:off x="8610600" y="6356350"/>
            <a:ext cx="2743200" cy="365125"/>
          </a:xfrm>
          <a:prstGeom prst="rect">
            <a:avLst/>
          </a:prstGeom>
        </p:spPr>
        <p:txBody>
          <a:bodyPr vert="horz" lIns="91440" tIns="45720" rIns="91440" bIns="45720" rtlCol="0" anchor="ctr"/>
          <a:lstStyle>
            <a:defPPr>
              <a:defRPr lang="zh-TW"/>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4AB13BB-9E0D-4E35-8AF8-8C781A70B0BB}" type="slidenum">
              <a:rPr lang="zh-TW" altLang="en-US" smtClean="0"/>
              <a:pPr/>
              <a:t>‹#›</a:t>
            </a:fld>
            <a:endParaRPr lang="zh-TW" altLang="en-US"/>
          </a:p>
        </p:txBody>
      </p:sp>
      <p:sp>
        <p:nvSpPr>
          <p:cNvPr id="9" name="流程圖: 接點 8"/>
          <p:cNvSpPr/>
          <p:nvPr userDrawn="1"/>
        </p:nvSpPr>
        <p:spPr>
          <a:xfrm>
            <a:off x="-1567543" y="-4536887"/>
            <a:ext cx="15327085" cy="15327085"/>
          </a:xfrm>
          <a:prstGeom prst="flowChartConnector">
            <a:avLst/>
          </a:prstGeom>
          <a:solidFill>
            <a:srgbClr val="DE730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流程圖: 接點 9"/>
          <p:cNvSpPr/>
          <p:nvPr userDrawn="1"/>
        </p:nvSpPr>
        <p:spPr>
          <a:xfrm>
            <a:off x="-1567544" y="-4536888"/>
            <a:ext cx="15327085" cy="15327085"/>
          </a:xfrm>
          <a:prstGeom prst="flowChartConnector">
            <a:avLst/>
          </a:prstGeom>
          <a:solidFill>
            <a:srgbClr val="FF57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流程圖: 接點 10"/>
          <p:cNvSpPr/>
          <p:nvPr userDrawn="1"/>
        </p:nvSpPr>
        <p:spPr>
          <a:xfrm>
            <a:off x="-1567545" y="-4536889"/>
            <a:ext cx="15327085" cy="15327085"/>
          </a:xfrm>
          <a:prstGeom prst="flowChartConnector">
            <a:avLst/>
          </a:prstGeom>
          <a:solidFill>
            <a:srgbClr val="7B9A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 name="流程圖: 接點 11"/>
          <p:cNvSpPr/>
          <p:nvPr userDrawn="1"/>
        </p:nvSpPr>
        <p:spPr>
          <a:xfrm>
            <a:off x="-1567547" y="-4536891"/>
            <a:ext cx="15327085" cy="15327085"/>
          </a:xfrm>
          <a:prstGeom prst="flowChartConnector">
            <a:avLst/>
          </a:prstGeom>
          <a:solidFill>
            <a:srgbClr val="7360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 name="流程圖: 接點 12"/>
          <p:cNvSpPr/>
          <p:nvPr userDrawn="1"/>
        </p:nvSpPr>
        <p:spPr>
          <a:xfrm>
            <a:off x="-1567543" y="-4536895"/>
            <a:ext cx="15327085" cy="15327085"/>
          </a:xfrm>
          <a:prstGeom prst="flowChartConnector">
            <a:avLst/>
          </a:prstGeom>
          <a:solidFill>
            <a:srgbClr val="33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nvGrpSpPr>
          <p:cNvPr id="14" name="群組 13"/>
          <p:cNvGrpSpPr/>
          <p:nvPr userDrawn="1"/>
        </p:nvGrpSpPr>
        <p:grpSpPr>
          <a:xfrm>
            <a:off x="1083750" y="251857"/>
            <a:ext cx="10743580" cy="4301345"/>
            <a:chOff x="1083750" y="251857"/>
            <a:chExt cx="10743580" cy="4301345"/>
          </a:xfrm>
        </p:grpSpPr>
        <p:sp>
          <p:nvSpPr>
            <p:cNvPr id="15" name="流程圖: 接點 14"/>
            <p:cNvSpPr/>
            <p:nvPr userDrawn="1"/>
          </p:nvSpPr>
          <p:spPr>
            <a:xfrm>
              <a:off x="9901803" y="661548"/>
              <a:ext cx="597469" cy="597469"/>
            </a:xfrm>
            <a:prstGeom prst="flowChartConnector">
              <a:avLst/>
            </a:prstGeom>
            <a:solidFill>
              <a:schemeClr val="bg1">
                <a:lumMod val="8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6" name="流程圖: 接點 15"/>
            <p:cNvSpPr/>
            <p:nvPr userDrawn="1"/>
          </p:nvSpPr>
          <p:spPr>
            <a:xfrm>
              <a:off x="4671081" y="2613884"/>
              <a:ext cx="597469" cy="597469"/>
            </a:xfrm>
            <a:prstGeom prst="flowChartConnector">
              <a:avLst/>
            </a:prstGeom>
            <a:solidFill>
              <a:schemeClr val="bg1">
                <a:lumMod val="8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7" name="流程圖: 接點 16"/>
            <p:cNvSpPr/>
            <p:nvPr userDrawn="1"/>
          </p:nvSpPr>
          <p:spPr>
            <a:xfrm>
              <a:off x="11229861" y="3955733"/>
              <a:ext cx="597469" cy="597469"/>
            </a:xfrm>
            <a:prstGeom prst="flowChartConnector">
              <a:avLst/>
            </a:prstGeom>
            <a:solidFill>
              <a:schemeClr val="bg1">
                <a:lumMod val="8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8" name="流程圖: 接點 17"/>
            <p:cNvSpPr/>
            <p:nvPr userDrawn="1"/>
          </p:nvSpPr>
          <p:spPr>
            <a:xfrm>
              <a:off x="6427004" y="251857"/>
              <a:ext cx="597469" cy="597469"/>
            </a:xfrm>
            <a:prstGeom prst="flowChartConnector">
              <a:avLst/>
            </a:prstGeom>
            <a:solidFill>
              <a:schemeClr val="bg1">
                <a:lumMod val="8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9" name="流程圖: 接點 18"/>
            <p:cNvSpPr/>
            <p:nvPr userDrawn="1"/>
          </p:nvSpPr>
          <p:spPr>
            <a:xfrm>
              <a:off x="1083750" y="3211353"/>
              <a:ext cx="597469" cy="597469"/>
            </a:xfrm>
            <a:prstGeom prst="flowChartConnector">
              <a:avLst/>
            </a:prstGeom>
            <a:solidFill>
              <a:schemeClr val="bg1">
                <a:lumMod val="8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20" name="群組 19"/>
          <p:cNvGrpSpPr/>
          <p:nvPr userDrawn="1"/>
        </p:nvGrpSpPr>
        <p:grpSpPr>
          <a:xfrm>
            <a:off x="0" y="0"/>
            <a:ext cx="12192001" cy="4680855"/>
            <a:chOff x="0" y="0"/>
            <a:chExt cx="12192001" cy="4680855"/>
          </a:xfrm>
        </p:grpSpPr>
        <p:sp>
          <p:nvSpPr>
            <p:cNvPr id="21" name="手繪多邊形 20"/>
            <p:cNvSpPr/>
            <p:nvPr userDrawn="1"/>
          </p:nvSpPr>
          <p:spPr>
            <a:xfrm>
              <a:off x="1976521" y="3150103"/>
              <a:ext cx="9256773" cy="1403099"/>
            </a:xfrm>
            <a:custGeom>
              <a:avLst/>
              <a:gdLst>
                <a:gd name="connsiteX0" fmla="*/ 5361049 w 10722098"/>
                <a:gd name="connsiteY0" fmla="*/ 0 h 1403099"/>
                <a:gd name="connsiteX1" fmla="*/ 10645916 w 10722098"/>
                <a:gd name="connsiteY1" fmla="*/ 1335932 h 1403099"/>
                <a:gd name="connsiteX2" fmla="*/ 10722098 w 10722098"/>
                <a:gd name="connsiteY2" fmla="*/ 1403099 h 1403099"/>
                <a:gd name="connsiteX3" fmla="*/ 10613405 w 10722098"/>
                <a:gd name="connsiteY3" fmla="*/ 1330996 h 1403099"/>
                <a:gd name="connsiteX4" fmla="*/ 5361049 w 10722098"/>
                <a:gd name="connsiteY4" fmla="*/ 205534 h 1403099"/>
                <a:gd name="connsiteX5" fmla="*/ 108693 w 10722098"/>
                <a:gd name="connsiteY5" fmla="*/ 1330996 h 1403099"/>
                <a:gd name="connsiteX6" fmla="*/ 0 w 10722098"/>
                <a:gd name="connsiteY6" fmla="*/ 1403099 h 1403099"/>
                <a:gd name="connsiteX7" fmla="*/ 76182 w 10722098"/>
                <a:gd name="connsiteY7" fmla="*/ 1335932 h 1403099"/>
                <a:gd name="connsiteX8" fmla="*/ 5361049 w 10722098"/>
                <a:gd name="connsiteY8" fmla="*/ 0 h 1403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722098" h="1403099">
                  <a:moveTo>
                    <a:pt x="5361049" y="0"/>
                  </a:moveTo>
                  <a:cubicBezTo>
                    <a:pt x="7643125" y="0"/>
                    <a:pt x="9628140" y="540191"/>
                    <a:pt x="10645916" y="1335932"/>
                  </a:cubicBezTo>
                  <a:lnTo>
                    <a:pt x="10722098" y="1403099"/>
                  </a:lnTo>
                  <a:lnTo>
                    <a:pt x="10613405" y="1330996"/>
                  </a:lnTo>
                  <a:cubicBezTo>
                    <a:pt x="9475117" y="651973"/>
                    <a:pt x="7547450" y="205534"/>
                    <a:pt x="5361049" y="205534"/>
                  </a:cubicBezTo>
                  <a:cubicBezTo>
                    <a:pt x="3174649" y="205534"/>
                    <a:pt x="1246981" y="651973"/>
                    <a:pt x="108693" y="1330996"/>
                  </a:cubicBezTo>
                  <a:lnTo>
                    <a:pt x="0" y="1403099"/>
                  </a:lnTo>
                  <a:lnTo>
                    <a:pt x="76182" y="1335932"/>
                  </a:lnTo>
                  <a:cubicBezTo>
                    <a:pt x="1093958" y="540191"/>
                    <a:pt x="3078973" y="0"/>
                    <a:pt x="5361049" y="0"/>
                  </a:cubicBezTo>
                  <a:close/>
                </a:path>
              </a:pathLst>
            </a:custGeom>
            <a:solidFill>
              <a:srgbClr val="7B9A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2" name="手繪多邊形 21"/>
            <p:cNvSpPr/>
            <p:nvPr userDrawn="1"/>
          </p:nvSpPr>
          <p:spPr>
            <a:xfrm>
              <a:off x="1878550" y="2993431"/>
              <a:ext cx="9256773" cy="1403099"/>
            </a:xfrm>
            <a:custGeom>
              <a:avLst/>
              <a:gdLst>
                <a:gd name="connsiteX0" fmla="*/ 5361049 w 10722098"/>
                <a:gd name="connsiteY0" fmla="*/ 0 h 1403099"/>
                <a:gd name="connsiteX1" fmla="*/ 10645916 w 10722098"/>
                <a:gd name="connsiteY1" fmla="*/ 1335932 h 1403099"/>
                <a:gd name="connsiteX2" fmla="*/ 10722098 w 10722098"/>
                <a:gd name="connsiteY2" fmla="*/ 1403099 h 1403099"/>
                <a:gd name="connsiteX3" fmla="*/ 10613405 w 10722098"/>
                <a:gd name="connsiteY3" fmla="*/ 1330996 h 1403099"/>
                <a:gd name="connsiteX4" fmla="*/ 5361049 w 10722098"/>
                <a:gd name="connsiteY4" fmla="*/ 205534 h 1403099"/>
                <a:gd name="connsiteX5" fmla="*/ 108693 w 10722098"/>
                <a:gd name="connsiteY5" fmla="*/ 1330996 h 1403099"/>
                <a:gd name="connsiteX6" fmla="*/ 0 w 10722098"/>
                <a:gd name="connsiteY6" fmla="*/ 1403099 h 1403099"/>
                <a:gd name="connsiteX7" fmla="*/ 76182 w 10722098"/>
                <a:gd name="connsiteY7" fmla="*/ 1335932 h 1403099"/>
                <a:gd name="connsiteX8" fmla="*/ 5361049 w 10722098"/>
                <a:gd name="connsiteY8" fmla="*/ 0 h 1403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722098" h="1403099">
                  <a:moveTo>
                    <a:pt x="5361049" y="0"/>
                  </a:moveTo>
                  <a:cubicBezTo>
                    <a:pt x="7643125" y="0"/>
                    <a:pt x="9628140" y="540191"/>
                    <a:pt x="10645916" y="1335932"/>
                  </a:cubicBezTo>
                  <a:lnTo>
                    <a:pt x="10722098" y="1403099"/>
                  </a:lnTo>
                  <a:lnTo>
                    <a:pt x="10613405" y="1330996"/>
                  </a:lnTo>
                  <a:cubicBezTo>
                    <a:pt x="9475117" y="651973"/>
                    <a:pt x="7547450" y="205534"/>
                    <a:pt x="5361049" y="205534"/>
                  </a:cubicBezTo>
                  <a:cubicBezTo>
                    <a:pt x="3174649" y="205534"/>
                    <a:pt x="1246981" y="651973"/>
                    <a:pt x="108693" y="1330996"/>
                  </a:cubicBezTo>
                  <a:lnTo>
                    <a:pt x="0" y="1403099"/>
                  </a:lnTo>
                  <a:lnTo>
                    <a:pt x="76182" y="1335932"/>
                  </a:lnTo>
                  <a:cubicBezTo>
                    <a:pt x="1093958" y="540191"/>
                    <a:pt x="3078973" y="0"/>
                    <a:pt x="5361049" y="0"/>
                  </a:cubicBezTo>
                  <a:close/>
                </a:path>
              </a:pathLst>
            </a:custGeom>
            <a:solidFill>
              <a:srgbClr val="DE73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3" name="直角三角形 10"/>
            <p:cNvSpPr/>
            <p:nvPr userDrawn="1"/>
          </p:nvSpPr>
          <p:spPr>
            <a:xfrm flipV="1">
              <a:off x="0" y="3428998"/>
              <a:ext cx="1284514" cy="1251857"/>
            </a:xfrm>
            <a:custGeom>
              <a:avLst/>
              <a:gdLst>
                <a:gd name="connsiteX0" fmla="*/ 0 w 1230086"/>
                <a:gd name="connsiteY0" fmla="*/ 1156652 h 1156652"/>
                <a:gd name="connsiteX1" fmla="*/ 0 w 1230086"/>
                <a:gd name="connsiteY1" fmla="*/ 0 h 1156652"/>
                <a:gd name="connsiteX2" fmla="*/ 1230086 w 1230086"/>
                <a:gd name="connsiteY2" fmla="*/ 1156652 h 1156652"/>
                <a:gd name="connsiteX3" fmla="*/ 0 w 1230086"/>
                <a:gd name="connsiteY3" fmla="*/ 1156652 h 1156652"/>
                <a:gd name="connsiteX0" fmla="*/ 0 w 1230086"/>
                <a:gd name="connsiteY0" fmla="*/ 1156652 h 1156652"/>
                <a:gd name="connsiteX1" fmla="*/ 0 w 1230086"/>
                <a:gd name="connsiteY1" fmla="*/ 0 h 1156652"/>
                <a:gd name="connsiteX2" fmla="*/ 1230086 w 1230086"/>
                <a:gd name="connsiteY2" fmla="*/ 1156652 h 1156652"/>
                <a:gd name="connsiteX3" fmla="*/ 0 w 1230086"/>
                <a:gd name="connsiteY3" fmla="*/ 1156652 h 1156652"/>
                <a:gd name="connsiteX0" fmla="*/ 0 w 1230086"/>
                <a:gd name="connsiteY0" fmla="*/ 1156652 h 1156652"/>
                <a:gd name="connsiteX1" fmla="*/ 0 w 1230086"/>
                <a:gd name="connsiteY1" fmla="*/ 0 h 1156652"/>
                <a:gd name="connsiteX2" fmla="*/ 1230086 w 1230086"/>
                <a:gd name="connsiteY2" fmla="*/ 1156652 h 1156652"/>
                <a:gd name="connsiteX3" fmla="*/ 0 w 1230086"/>
                <a:gd name="connsiteY3" fmla="*/ 1156652 h 1156652"/>
              </a:gdLst>
              <a:ahLst/>
              <a:cxnLst>
                <a:cxn ang="0">
                  <a:pos x="connsiteX0" y="connsiteY0"/>
                </a:cxn>
                <a:cxn ang="0">
                  <a:pos x="connsiteX1" y="connsiteY1"/>
                </a:cxn>
                <a:cxn ang="0">
                  <a:pos x="connsiteX2" y="connsiteY2"/>
                </a:cxn>
                <a:cxn ang="0">
                  <a:pos x="connsiteX3" y="connsiteY3"/>
                </a:cxn>
              </a:cxnLst>
              <a:rect l="l" t="t" r="r" b="b"/>
              <a:pathLst>
                <a:path w="1230086" h="1156652">
                  <a:moveTo>
                    <a:pt x="0" y="1156652"/>
                  </a:moveTo>
                  <a:lnTo>
                    <a:pt x="0" y="0"/>
                  </a:lnTo>
                  <a:cubicBezTo>
                    <a:pt x="344715" y="461751"/>
                    <a:pt x="700314" y="814644"/>
                    <a:pt x="1230086" y="1156652"/>
                  </a:cubicBezTo>
                  <a:lnTo>
                    <a:pt x="0" y="1156652"/>
                  </a:lnTo>
                  <a:close/>
                </a:path>
              </a:pathLst>
            </a:custGeom>
            <a:solidFill>
              <a:srgbClr val="DE73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4" name="直角三角形 10"/>
            <p:cNvSpPr/>
            <p:nvPr userDrawn="1"/>
          </p:nvSpPr>
          <p:spPr>
            <a:xfrm flipH="1">
              <a:off x="10907487" y="761998"/>
              <a:ext cx="1284514" cy="1251857"/>
            </a:xfrm>
            <a:custGeom>
              <a:avLst/>
              <a:gdLst>
                <a:gd name="connsiteX0" fmla="*/ 0 w 1230086"/>
                <a:gd name="connsiteY0" fmla="*/ 1156652 h 1156652"/>
                <a:gd name="connsiteX1" fmla="*/ 0 w 1230086"/>
                <a:gd name="connsiteY1" fmla="*/ 0 h 1156652"/>
                <a:gd name="connsiteX2" fmla="*/ 1230086 w 1230086"/>
                <a:gd name="connsiteY2" fmla="*/ 1156652 h 1156652"/>
                <a:gd name="connsiteX3" fmla="*/ 0 w 1230086"/>
                <a:gd name="connsiteY3" fmla="*/ 1156652 h 1156652"/>
                <a:gd name="connsiteX0" fmla="*/ 0 w 1230086"/>
                <a:gd name="connsiteY0" fmla="*/ 1156652 h 1156652"/>
                <a:gd name="connsiteX1" fmla="*/ 0 w 1230086"/>
                <a:gd name="connsiteY1" fmla="*/ 0 h 1156652"/>
                <a:gd name="connsiteX2" fmla="*/ 1230086 w 1230086"/>
                <a:gd name="connsiteY2" fmla="*/ 1156652 h 1156652"/>
                <a:gd name="connsiteX3" fmla="*/ 0 w 1230086"/>
                <a:gd name="connsiteY3" fmla="*/ 1156652 h 1156652"/>
                <a:gd name="connsiteX0" fmla="*/ 0 w 1230086"/>
                <a:gd name="connsiteY0" fmla="*/ 1156652 h 1156652"/>
                <a:gd name="connsiteX1" fmla="*/ 0 w 1230086"/>
                <a:gd name="connsiteY1" fmla="*/ 0 h 1156652"/>
                <a:gd name="connsiteX2" fmla="*/ 1230086 w 1230086"/>
                <a:gd name="connsiteY2" fmla="*/ 1156652 h 1156652"/>
                <a:gd name="connsiteX3" fmla="*/ 0 w 1230086"/>
                <a:gd name="connsiteY3" fmla="*/ 1156652 h 1156652"/>
              </a:gdLst>
              <a:ahLst/>
              <a:cxnLst>
                <a:cxn ang="0">
                  <a:pos x="connsiteX0" y="connsiteY0"/>
                </a:cxn>
                <a:cxn ang="0">
                  <a:pos x="connsiteX1" y="connsiteY1"/>
                </a:cxn>
                <a:cxn ang="0">
                  <a:pos x="connsiteX2" y="connsiteY2"/>
                </a:cxn>
                <a:cxn ang="0">
                  <a:pos x="connsiteX3" y="connsiteY3"/>
                </a:cxn>
              </a:cxnLst>
              <a:rect l="l" t="t" r="r" b="b"/>
              <a:pathLst>
                <a:path w="1230086" h="1156652">
                  <a:moveTo>
                    <a:pt x="0" y="1156652"/>
                  </a:moveTo>
                  <a:lnTo>
                    <a:pt x="0" y="0"/>
                  </a:lnTo>
                  <a:cubicBezTo>
                    <a:pt x="344715" y="461751"/>
                    <a:pt x="700314" y="814644"/>
                    <a:pt x="1230086" y="1156652"/>
                  </a:cubicBezTo>
                  <a:lnTo>
                    <a:pt x="0" y="1156652"/>
                  </a:lnTo>
                  <a:close/>
                </a:path>
              </a:pathLst>
            </a:custGeom>
            <a:solidFill>
              <a:srgbClr val="DE73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5" name="手繪多邊形 24"/>
            <p:cNvSpPr/>
            <p:nvPr userDrawn="1"/>
          </p:nvSpPr>
          <p:spPr>
            <a:xfrm>
              <a:off x="2" y="0"/>
              <a:ext cx="12191999" cy="4585652"/>
            </a:xfrm>
            <a:custGeom>
              <a:avLst/>
              <a:gdLst>
                <a:gd name="connsiteX0" fmla="*/ 0 w 12191999"/>
                <a:gd name="connsiteY0" fmla="*/ 0 h 4585652"/>
                <a:gd name="connsiteX1" fmla="*/ 5156723 w 12191999"/>
                <a:gd name="connsiteY1" fmla="*/ 0 h 4585652"/>
                <a:gd name="connsiteX2" fmla="*/ 5462420 w 12191999"/>
                <a:gd name="connsiteY2" fmla="*/ 165512 h 4585652"/>
                <a:gd name="connsiteX3" fmla="*/ 9806420 w 12191999"/>
                <a:gd name="connsiteY3" fmla="*/ 1613325 h 4585652"/>
                <a:gd name="connsiteX4" fmla="*/ 11909846 w 12191999"/>
                <a:gd name="connsiteY4" fmla="*/ 1937333 h 4585652"/>
                <a:gd name="connsiteX5" fmla="*/ 12191999 w 12191999"/>
                <a:gd name="connsiteY5" fmla="*/ 1960530 h 4585652"/>
                <a:gd name="connsiteX6" fmla="*/ 12191999 w 12191999"/>
                <a:gd name="connsiteY6" fmla="*/ 4585652 h 4585652"/>
                <a:gd name="connsiteX7" fmla="*/ 12107836 w 12191999"/>
                <a:gd name="connsiteY7" fmla="*/ 4521397 h 4585652"/>
                <a:gd name="connsiteX8" fmla="*/ 6262581 w 12191999"/>
                <a:gd name="connsiteY8" fmla="*/ 2829056 h 4585652"/>
                <a:gd name="connsiteX9" fmla="*/ 78020 w 12191999"/>
                <a:gd name="connsiteY9" fmla="*/ 4006599 h 4585652"/>
                <a:gd name="connsiteX10" fmla="*/ 0 w 12191999"/>
                <a:gd name="connsiteY10" fmla="*/ 4059639 h 4585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91999" h="4585652">
                  <a:moveTo>
                    <a:pt x="0" y="0"/>
                  </a:moveTo>
                  <a:lnTo>
                    <a:pt x="5156723" y="0"/>
                  </a:lnTo>
                  <a:lnTo>
                    <a:pt x="5462420" y="165512"/>
                  </a:lnTo>
                  <a:cubicBezTo>
                    <a:pt x="6604319" y="746412"/>
                    <a:pt x="8114792" y="1265097"/>
                    <a:pt x="9806420" y="1613325"/>
                  </a:cubicBezTo>
                  <a:cubicBezTo>
                    <a:pt x="10531404" y="1762566"/>
                    <a:pt x="11238185" y="1869902"/>
                    <a:pt x="11909846" y="1937333"/>
                  </a:cubicBezTo>
                  <a:lnTo>
                    <a:pt x="12191999" y="1960530"/>
                  </a:lnTo>
                  <a:lnTo>
                    <a:pt x="12191999" y="4585652"/>
                  </a:lnTo>
                  <a:lnTo>
                    <a:pt x="12107836" y="4521397"/>
                  </a:lnTo>
                  <a:cubicBezTo>
                    <a:pt x="10869450" y="3622445"/>
                    <a:pt x="8726360" y="2960508"/>
                    <a:pt x="6262581" y="2829056"/>
                  </a:cubicBezTo>
                  <a:cubicBezTo>
                    <a:pt x="3675613" y="2691032"/>
                    <a:pt x="1377967" y="3172167"/>
                    <a:pt x="78020" y="4006599"/>
                  </a:cubicBezTo>
                  <a:lnTo>
                    <a:pt x="0" y="4059639"/>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grpSp>
      <p:sp>
        <p:nvSpPr>
          <p:cNvPr id="29" name="文字方塊 28"/>
          <p:cNvSpPr txBox="1"/>
          <p:nvPr userDrawn="1"/>
        </p:nvSpPr>
        <p:spPr>
          <a:xfrm>
            <a:off x="292355" y="4389861"/>
            <a:ext cx="11061445" cy="2169825"/>
          </a:xfrm>
          <a:prstGeom prst="rect">
            <a:avLst/>
          </a:prstGeom>
          <a:noFill/>
        </p:spPr>
        <p:txBody>
          <a:bodyPr wrap="square" rtlCol="0">
            <a:spAutoFit/>
          </a:bodyPr>
          <a:lstStyle/>
          <a:p>
            <a:pPr>
              <a:lnSpc>
                <a:spcPct val="150000"/>
              </a:lnSpc>
            </a:pPr>
            <a:r>
              <a:rPr lang="en-US" altLang="zh-TW" sz="5400" kern="1200" spc="300" dirty="0" smtClean="0">
                <a:solidFill>
                  <a:srgbClr val="DE7308"/>
                </a:solidFill>
                <a:effectLst/>
                <a:latin typeface="Adobe 繁黑體 Std B" panose="020B0700000000000000" pitchFamily="34" charset="-120"/>
                <a:ea typeface="Adobe 繁黑體 Std B" panose="020B0700000000000000" pitchFamily="34" charset="-120"/>
                <a:cs typeface="+mn-cs"/>
              </a:rPr>
              <a:t>110</a:t>
            </a:r>
            <a:r>
              <a:rPr lang="zh-TW" altLang="en-US" sz="5400" kern="1200" spc="300" dirty="0" smtClean="0">
                <a:solidFill>
                  <a:srgbClr val="DE7308"/>
                </a:solidFill>
                <a:effectLst/>
                <a:latin typeface="Adobe 繁黑體 Std B" panose="020B0700000000000000" pitchFamily="34" charset="-120"/>
                <a:ea typeface="Adobe 繁黑體 Std B" panose="020B0700000000000000" pitchFamily="34" charset="-120"/>
                <a:cs typeface="+mn-cs"/>
              </a:rPr>
              <a:t>學年第</a:t>
            </a:r>
            <a:r>
              <a:rPr lang="en-US" altLang="zh-TW" sz="5400" kern="1200" spc="300" dirty="0" smtClean="0">
                <a:solidFill>
                  <a:srgbClr val="DE7308"/>
                </a:solidFill>
                <a:effectLst/>
                <a:latin typeface="Adobe 繁黑體 Std B" panose="020B0700000000000000" pitchFamily="34" charset="-120"/>
                <a:ea typeface="Adobe 繁黑體 Std B" panose="020B0700000000000000" pitchFamily="34" charset="-120"/>
                <a:cs typeface="+mn-cs"/>
              </a:rPr>
              <a:t>2</a:t>
            </a:r>
            <a:r>
              <a:rPr lang="zh-TW" altLang="en-US" sz="5400" kern="1200" spc="300" dirty="0" smtClean="0">
                <a:solidFill>
                  <a:srgbClr val="DE7308"/>
                </a:solidFill>
                <a:effectLst/>
                <a:latin typeface="Adobe 繁黑體 Std B" panose="020B0700000000000000" pitchFamily="34" charset="-120"/>
                <a:ea typeface="Adobe 繁黑體 Std B" panose="020B0700000000000000" pitchFamily="34" charset="-120"/>
                <a:cs typeface="+mn-cs"/>
              </a:rPr>
              <a:t>學期</a:t>
            </a:r>
            <a:endParaRPr lang="en-US" altLang="zh-TW" sz="5400" kern="1200" spc="300" dirty="0">
              <a:solidFill>
                <a:srgbClr val="DE7308"/>
              </a:solidFill>
              <a:effectLst/>
              <a:latin typeface="Adobe 繁黑體 Std B" panose="020B0700000000000000" pitchFamily="34" charset="-120"/>
              <a:ea typeface="Adobe 繁黑體 Std B" panose="020B0700000000000000" pitchFamily="34" charset="-120"/>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r>
              <a:rPr lang="zh-TW" altLang="en-US" sz="3600" kern="1200" spc="300" dirty="0" smtClean="0">
                <a:solidFill>
                  <a:schemeClr val="tx1">
                    <a:lumMod val="85000"/>
                    <a:lumOff val="15000"/>
                  </a:schemeClr>
                </a:solidFill>
                <a:effectLst/>
                <a:latin typeface="Adobe 繁黑體 Std B" panose="020B0700000000000000" pitchFamily="34" charset="-120"/>
                <a:ea typeface="Adobe 繁黑體 Std B" panose="020B0700000000000000" pitchFamily="34" charset="-120"/>
                <a:cs typeface="+mn-cs"/>
              </a:rPr>
              <a:t>高一彈性學習簡介</a:t>
            </a:r>
            <a:endParaRPr lang="zh-TW" altLang="en-US" sz="3600" spc="300" dirty="0" smtClean="0">
              <a:solidFill>
                <a:schemeClr val="tx1">
                  <a:lumMod val="85000"/>
                  <a:lumOff val="15000"/>
                </a:schemeClr>
              </a:solidFill>
              <a:latin typeface="Adobe 繁黑體 Std B" panose="020B0700000000000000" pitchFamily="34" charset="-120"/>
              <a:ea typeface="Adobe 繁黑體 Std B" panose="020B0700000000000000" pitchFamily="34" charset="-120"/>
            </a:endParaRPr>
          </a:p>
        </p:txBody>
      </p:sp>
      <p:grpSp>
        <p:nvGrpSpPr>
          <p:cNvPr id="31" name="群組 30"/>
          <p:cNvGrpSpPr/>
          <p:nvPr userDrawn="1"/>
        </p:nvGrpSpPr>
        <p:grpSpPr>
          <a:xfrm>
            <a:off x="6141482" y="4468027"/>
            <a:ext cx="2837973" cy="571043"/>
            <a:chOff x="5913897" y="4209034"/>
            <a:chExt cx="4074631" cy="819877"/>
          </a:xfrm>
        </p:grpSpPr>
        <p:sp>
          <p:nvSpPr>
            <p:cNvPr id="32" name="流程圖: 接點 31"/>
            <p:cNvSpPr/>
            <p:nvPr userDrawn="1"/>
          </p:nvSpPr>
          <p:spPr>
            <a:xfrm>
              <a:off x="9226256" y="4397363"/>
              <a:ext cx="581209" cy="581209"/>
            </a:xfrm>
            <a:prstGeom prst="flowChartConnector">
              <a:avLst/>
            </a:prstGeom>
            <a:solidFill>
              <a:schemeClr val="accent4">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3" name="流程圖: 接點 32"/>
            <p:cNvSpPr/>
            <p:nvPr userDrawn="1"/>
          </p:nvSpPr>
          <p:spPr>
            <a:xfrm>
              <a:off x="5913897" y="4209034"/>
              <a:ext cx="819879" cy="819877"/>
            </a:xfrm>
            <a:prstGeom prst="flowChartConnector">
              <a:avLst/>
            </a:prstGeom>
            <a:solidFill>
              <a:schemeClr val="accent4">
                <a:lumMod val="20000"/>
                <a:lumOff val="8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4" name="流程圖: 接點 33"/>
            <p:cNvSpPr/>
            <p:nvPr userDrawn="1"/>
          </p:nvSpPr>
          <p:spPr>
            <a:xfrm>
              <a:off x="9592518" y="4316598"/>
              <a:ext cx="396010" cy="396010"/>
            </a:xfrm>
            <a:prstGeom prst="flowChartConnector">
              <a:avLst/>
            </a:prstGeom>
            <a:solidFill>
              <a:schemeClr val="accent4">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45" name="群組 44"/>
          <p:cNvGrpSpPr/>
          <p:nvPr userDrawn="1"/>
        </p:nvGrpSpPr>
        <p:grpSpPr>
          <a:xfrm>
            <a:off x="6640287" y="424543"/>
            <a:ext cx="3450771" cy="3450771"/>
            <a:chOff x="6640287" y="424543"/>
            <a:chExt cx="3450771" cy="3450771"/>
          </a:xfrm>
        </p:grpSpPr>
        <p:sp>
          <p:nvSpPr>
            <p:cNvPr id="27" name="流程圖: 接點 26"/>
            <p:cNvSpPr/>
            <p:nvPr userDrawn="1"/>
          </p:nvSpPr>
          <p:spPr>
            <a:xfrm>
              <a:off x="6640287" y="424543"/>
              <a:ext cx="3450771" cy="3450771"/>
            </a:xfrm>
            <a:prstGeom prst="flowChartConnector">
              <a:avLst/>
            </a:prstGeom>
            <a:gradFill>
              <a:gsLst>
                <a:gs pos="58000">
                  <a:schemeClr val="tx1">
                    <a:lumMod val="75000"/>
                    <a:lumOff val="25000"/>
                  </a:schemeClr>
                </a:gs>
                <a:gs pos="47000">
                  <a:srgbClr val="DE7308"/>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4" name="流程圖: 接點 43"/>
            <p:cNvSpPr/>
            <p:nvPr userDrawn="1"/>
          </p:nvSpPr>
          <p:spPr>
            <a:xfrm>
              <a:off x="6895427" y="674719"/>
              <a:ext cx="2950418" cy="2950418"/>
            </a:xfrm>
            <a:prstGeom prst="flowChartConnector">
              <a:avLst/>
            </a:pr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35" name="流程圖: 接點 34"/>
          <p:cNvSpPr/>
          <p:nvPr userDrawn="1"/>
        </p:nvSpPr>
        <p:spPr>
          <a:xfrm>
            <a:off x="-557048" y="-578325"/>
            <a:ext cx="1168329" cy="1168329"/>
          </a:xfrm>
          <a:prstGeom prst="flowChartConnector">
            <a:avLst/>
          </a:prstGeom>
          <a:solidFill>
            <a:schemeClr val="bg1"/>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nvGrpSpPr>
          <p:cNvPr id="36" name="群組 35"/>
          <p:cNvGrpSpPr/>
          <p:nvPr userDrawn="1"/>
        </p:nvGrpSpPr>
        <p:grpSpPr>
          <a:xfrm>
            <a:off x="6497138" y="2227473"/>
            <a:ext cx="457200" cy="457200"/>
            <a:chOff x="6497138" y="2227473"/>
            <a:chExt cx="457200" cy="457200"/>
          </a:xfrm>
        </p:grpSpPr>
        <p:sp>
          <p:nvSpPr>
            <p:cNvPr id="37" name="流程圖: 接點 36"/>
            <p:cNvSpPr/>
            <p:nvPr userDrawn="1"/>
          </p:nvSpPr>
          <p:spPr>
            <a:xfrm>
              <a:off x="6497138" y="2227473"/>
              <a:ext cx="457200" cy="457200"/>
            </a:xfrm>
            <a:prstGeom prst="flowChartConnector">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8" name="流程圖: 接點 37"/>
            <p:cNvSpPr/>
            <p:nvPr userDrawn="1"/>
          </p:nvSpPr>
          <p:spPr>
            <a:xfrm>
              <a:off x="6583429" y="2334987"/>
              <a:ext cx="274456" cy="274456"/>
            </a:xfrm>
            <a:prstGeom prst="flowChartConnector">
              <a:avLst/>
            </a:prstGeom>
            <a:solidFill>
              <a:srgbClr val="DE730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30" name="流程圖: 抽選 29"/>
          <p:cNvSpPr/>
          <p:nvPr userDrawn="1"/>
        </p:nvSpPr>
        <p:spPr>
          <a:xfrm rot="17600970">
            <a:off x="5442394" y="-4550564"/>
            <a:ext cx="2550373" cy="14863300"/>
          </a:xfrm>
          <a:prstGeom prst="flowChartExtract">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nvGrpSpPr>
          <p:cNvPr id="39" name="群組 38"/>
          <p:cNvGrpSpPr/>
          <p:nvPr userDrawn="1"/>
        </p:nvGrpSpPr>
        <p:grpSpPr>
          <a:xfrm>
            <a:off x="10091058" y="5104770"/>
            <a:ext cx="1135110" cy="591842"/>
            <a:chOff x="10091058" y="5104770"/>
            <a:chExt cx="1135110" cy="591842"/>
          </a:xfrm>
        </p:grpSpPr>
        <p:sp>
          <p:nvSpPr>
            <p:cNvPr id="40" name="＞形箭號 39"/>
            <p:cNvSpPr/>
            <p:nvPr userDrawn="1"/>
          </p:nvSpPr>
          <p:spPr>
            <a:xfrm>
              <a:off x="10091058" y="5109029"/>
              <a:ext cx="378370" cy="587583"/>
            </a:xfrm>
            <a:prstGeom prst="chevron">
              <a:avLst/>
            </a:prstGeom>
            <a:solidFill>
              <a:srgbClr val="F78E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tx1"/>
                </a:solidFill>
              </a:endParaRPr>
            </a:p>
          </p:txBody>
        </p:sp>
        <p:sp>
          <p:nvSpPr>
            <p:cNvPr id="41" name="＞形箭號 40"/>
            <p:cNvSpPr/>
            <p:nvPr userDrawn="1"/>
          </p:nvSpPr>
          <p:spPr>
            <a:xfrm>
              <a:off x="10469428" y="5109029"/>
              <a:ext cx="378370" cy="587583"/>
            </a:xfrm>
            <a:prstGeom prst="chevron">
              <a:avLst/>
            </a:prstGeom>
            <a:solidFill>
              <a:srgbClr val="F78E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tx1"/>
                </a:solidFill>
              </a:endParaRPr>
            </a:p>
          </p:txBody>
        </p:sp>
        <p:sp>
          <p:nvSpPr>
            <p:cNvPr id="42" name="＞形箭號 41"/>
            <p:cNvSpPr/>
            <p:nvPr userDrawn="1"/>
          </p:nvSpPr>
          <p:spPr>
            <a:xfrm>
              <a:off x="10847798" y="5104770"/>
              <a:ext cx="378370" cy="587583"/>
            </a:xfrm>
            <a:prstGeom prst="chevron">
              <a:avLst/>
            </a:prstGeom>
            <a:solidFill>
              <a:srgbClr val="F78E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tx1"/>
                </a:solidFill>
              </a:endParaRPr>
            </a:p>
          </p:txBody>
        </p:sp>
      </p:grpSp>
    </p:spTree>
    <p:extLst>
      <p:ext uri="{BB962C8B-B14F-4D97-AF65-F5344CB8AC3E}">
        <p14:creationId xmlns:p14="http://schemas.microsoft.com/office/powerpoint/2010/main" val="967374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xit" presetSubtype="32" fill="hold" grpId="0" nodeType="afterEffect">
                                  <p:stCondLst>
                                    <p:cond delay="0"/>
                                  </p:stCondLst>
                                  <p:childTnLst>
                                    <p:anim calcmode="lin" valueType="num">
                                      <p:cBhvr>
                                        <p:cTn id="6" dur="500"/>
                                        <p:tgtEl>
                                          <p:spTgt spid="13"/>
                                        </p:tgtEl>
                                        <p:attrNameLst>
                                          <p:attrName>ppt_w</p:attrName>
                                        </p:attrNameLst>
                                      </p:cBhvr>
                                      <p:tavLst>
                                        <p:tav tm="0">
                                          <p:val>
                                            <p:strVal val="ppt_w"/>
                                          </p:val>
                                        </p:tav>
                                        <p:tav tm="100000">
                                          <p:val>
                                            <p:fltVal val="0"/>
                                          </p:val>
                                        </p:tav>
                                      </p:tavLst>
                                    </p:anim>
                                    <p:anim calcmode="lin" valueType="num">
                                      <p:cBhvr>
                                        <p:cTn id="7" dur="500"/>
                                        <p:tgtEl>
                                          <p:spTgt spid="13"/>
                                        </p:tgtEl>
                                        <p:attrNameLst>
                                          <p:attrName>ppt_h</p:attrName>
                                        </p:attrNameLst>
                                      </p:cBhvr>
                                      <p:tavLst>
                                        <p:tav tm="0">
                                          <p:val>
                                            <p:strVal val="ppt_h"/>
                                          </p:val>
                                        </p:tav>
                                        <p:tav tm="100000">
                                          <p:val>
                                            <p:fltVal val="0"/>
                                          </p:val>
                                        </p:tav>
                                      </p:tavLst>
                                    </p:anim>
                                    <p:animEffect transition="out" filter="fade">
                                      <p:cBhvr>
                                        <p:cTn id="8" dur="500"/>
                                        <p:tgtEl>
                                          <p:spTgt spid="13"/>
                                        </p:tgtEl>
                                      </p:cBhvr>
                                    </p:animEffect>
                                    <p:set>
                                      <p:cBhvr>
                                        <p:cTn id="9" dur="1" fill="hold">
                                          <p:stCondLst>
                                            <p:cond delay="499"/>
                                          </p:stCondLst>
                                        </p:cTn>
                                        <p:tgtEl>
                                          <p:spTgt spid="13"/>
                                        </p:tgtEl>
                                        <p:attrNameLst>
                                          <p:attrName>style.visibility</p:attrName>
                                        </p:attrNameLst>
                                      </p:cBhvr>
                                      <p:to>
                                        <p:strVal val="hidden"/>
                                      </p:to>
                                    </p:set>
                                  </p:childTnLst>
                                </p:cTn>
                              </p:par>
                            </p:childTnLst>
                          </p:cTn>
                        </p:par>
                        <p:par>
                          <p:cTn id="10" fill="hold">
                            <p:stCondLst>
                              <p:cond delay="500"/>
                            </p:stCondLst>
                            <p:childTnLst>
                              <p:par>
                                <p:cTn id="11" presetID="53" presetClass="exit" presetSubtype="32" fill="hold" grpId="0" nodeType="afterEffect">
                                  <p:stCondLst>
                                    <p:cond delay="0"/>
                                  </p:stCondLst>
                                  <p:childTnLst>
                                    <p:anim calcmode="lin" valueType="num">
                                      <p:cBhvr>
                                        <p:cTn id="12" dur="500"/>
                                        <p:tgtEl>
                                          <p:spTgt spid="12"/>
                                        </p:tgtEl>
                                        <p:attrNameLst>
                                          <p:attrName>ppt_w</p:attrName>
                                        </p:attrNameLst>
                                      </p:cBhvr>
                                      <p:tavLst>
                                        <p:tav tm="0">
                                          <p:val>
                                            <p:strVal val="ppt_w"/>
                                          </p:val>
                                        </p:tav>
                                        <p:tav tm="100000">
                                          <p:val>
                                            <p:fltVal val="0"/>
                                          </p:val>
                                        </p:tav>
                                      </p:tavLst>
                                    </p:anim>
                                    <p:anim calcmode="lin" valueType="num">
                                      <p:cBhvr>
                                        <p:cTn id="13" dur="500"/>
                                        <p:tgtEl>
                                          <p:spTgt spid="12"/>
                                        </p:tgtEl>
                                        <p:attrNameLst>
                                          <p:attrName>ppt_h</p:attrName>
                                        </p:attrNameLst>
                                      </p:cBhvr>
                                      <p:tavLst>
                                        <p:tav tm="0">
                                          <p:val>
                                            <p:strVal val="ppt_h"/>
                                          </p:val>
                                        </p:tav>
                                        <p:tav tm="100000">
                                          <p:val>
                                            <p:fltVal val="0"/>
                                          </p:val>
                                        </p:tav>
                                      </p:tavLst>
                                    </p:anim>
                                    <p:animEffect transition="out" filter="fade">
                                      <p:cBhvr>
                                        <p:cTn id="14" dur="500"/>
                                        <p:tgtEl>
                                          <p:spTgt spid="12"/>
                                        </p:tgtEl>
                                      </p:cBhvr>
                                    </p:animEffect>
                                    <p:set>
                                      <p:cBhvr>
                                        <p:cTn id="15" dur="1" fill="hold">
                                          <p:stCondLst>
                                            <p:cond delay="499"/>
                                          </p:stCondLst>
                                        </p:cTn>
                                        <p:tgtEl>
                                          <p:spTgt spid="12"/>
                                        </p:tgtEl>
                                        <p:attrNameLst>
                                          <p:attrName>style.visibility</p:attrName>
                                        </p:attrNameLst>
                                      </p:cBhvr>
                                      <p:to>
                                        <p:strVal val="hidden"/>
                                      </p:to>
                                    </p:set>
                                  </p:childTnLst>
                                </p:cTn>
                              </p:par>
                            </p:childTnLst>
                          </p:cTn>
                        </p:par>
                        <p:par>
                          <p:cTn id="16" fill="hold">
                            <p:stCondLst>
                              <p:cond delay="1000"/>
                            </p:stCondLst>
                            <p:childTnLst>
                              <p:par>
                                <p:cTn id="17" presetID="53" presetClass="exit" presetSubtype="32" fill="hold" grpId="0" nodeType="afterEffect">
                                  <p:stCondLst>
                                    <p:cond delay="0"/>
                                  </p:stCondLst>
                                  <p:childTnLst>
                                    <p:anim calcmode="lin" valueType="num">
                                      <p:cBhvr>
                                        <p:cTn id="18" dur="500"/>
                                        <p:tgtEl>
                                          <p:spTgt spid="11"/>
                                        </p:tgtEl>
                                        <p:attrNameLst>
                                          <p:attrName>ppt_w</p:attrName>
                                        </p:attrNameLst>
                                      </p:cBhvr>
                                      <p:tavLst>
                                        <p:tav tm="0">
                                          <p:val>
                                            <p:strVal val="ppt_w"/>
                                          </p:val>
                                        </p:tav>
                                        <p:tav tm="100000">
                                          <p:val>
                                            <p:fltVal val="0"/>
                                          </p:val>
                                        </p:tav>
                                      </p:tavLst>
                                    </p:anim>
                                    <p:anim calcmode="lin" valueType="num">
                                      <p:cBhvr>
                                        <p:cTn id="19" dur="500"/>
                                        <p:tgtEl>
                                          <p:spTgt spid="11"/>
                                        </p:tgtEl>
                                        <p:attrNameLst>
                                          <p:attrName>ppt_h</p:attrName>
                                        </p:attrNameLst>
                                      </p:cBhvr>
                                      <p:tavLst>
                                        <p:tav tm="0">
                                          <p:val>
                                            <p:strVal val="ppt_h"/>
                                          </p:val>
                                        </p:tav>
                                        <p:tav tm="100000">
                                          <p:val>
                                            <p:fltVal val="0"/>
                                          </p:val>
                                        </p:tav>
                                      </p:tavLst>
                                    </p:anim>
                                    <p:animEffect transition="out" filter="fade">
                                      <p:cBhvr>
                                        <p:cTn id="20" dur="500"/>
                                        <p:tgtEl>
                                          <p:spTgt spid="11"/>
                                        </p:tgtEl>
                                      </p:cBhvr>
                                    </p:animEffect>
                                    <p:set>
                                      <p:cBhvr>
                                        <p:cTn id="21" dur="1" fill="hold">
                                          <p:stCondLst>
                                            <p:cond delay="499"/>
                                          </p:stCondLst>
                                        </p:cTn>
                                        <p:tgtEl>
                                          <p:spTgt spid="11"/>
                                        </p:tgtEl>
                                        <p:attrNameLst>
                                          <p:attrName>style.visibility</p:attrName>
                                        </p:attrNameLst>
                                      </p:cBhvr>
                                      <p:to>
                                        <p:strVal val="hidden"/>
                                      </p:to>
                                    </p:set>
                                  </p:childTnLst>
                                </p:cTn>
                              </p:par>
                            </p:childTnLst>
                          </p:cTn>
                        </p:par>
                        <p:par>
                          <p:cTn id="22" fill="hold">
                            <p:stCondLst>
                              <p:cond delay="1500"/>
                            </p:stCondLst>
                            <p:childTnLst>
                              <p:par>
                                <p:cTn id="23" presetID="53" presetClass="exit" presetSubtype="32" fill="hold" grpId="0" nodeType="afterEffect">
                                  <p:stCondLst>
                                    <p:cond delay="0"/>
                                  </p:stCondLst>
                                  <p:childTnLst>
                                    <p:anim calcmode="lin" valueType="num">
                                      <p:cBhvr>
                                        <p:cTn id="24" dur="500"/>
                                        <p:tgtEl>
                                          <p:spTgt spid="10"/>
                                        </p:tgtEl>
                                        <p:attrNameLst>
                                          <p:attrName>ppt_w</p:attrName>
                                        </p:attrNameLst>
                                      </p:cBhvr>
                                      <p:tavLst>
                                        <p:tav tm="0">
                                          <p:val>
                                            <p:strVal val="ppt_w"/>
                                          </p:val>
                                        </p:tav>
                                        <p:tav tm="100000">
                                          <p:val>
                                            <p:fltVal val="0"/>
                                          </p:val>
                                        </p:tav>
                                      </p:tavLst>
                                    </p:anim>
                                    <p:anim calcmode="lin" valueType="num">
                                      <p:cBhvr>
                                        <p:cTn id="25" dur="500"/>
                                        <p:tgtEl>
                                          <p:spTgt spid="10"/>
                                        </p:tgtEl>
                                        <p:attrNameLst>
                                          <p:attrName>ppt_h</p:attrName>
                                        </p:attrNameLst>
                                      </p:cBhvr>
                                      <p:tavLst>
                                        <p:tav tm="0">
                                          <p:val>
                                            <p:strVal val="ppt_h"/>
                                          </p:val>
                                        </p:tav>
                                        <p:tav tm="100000">
                                          <p:val>
                                            <p:fltVal val="0"/>
                                          </p:val>
                                        </p:tav>
                                      </p:tavLst>
                                    </p:anim>
                                    <p:animEffect transition="out" filter="fade">
                                      <p:cBhvr>
                                        <p:cTn id="26" dur="500"/>
                                        <p:tgtEl>
                                          <p:spTgt spid="10"/>
                                        </p:tgtEl>
                                      </p:cBhvr>
                                    </p:animEffect>
                                    <p:set>
                                      <p:cBhvr>
                                        <p:cTn id="27" dur="1" fill="hold">
                                          <p:stCondLst>
                                            <p:cond delay="499"/>
                                          </p:stCondLst>
                                        </p:cTn>
                                        <p:tgtEl>
                                          <p:spTgt spid="10"/>
                                        </p:tgtEl>
                                        <p:attrNameLst>
                                          <p:attrName>style.visibility</p:attrName>
                                        </p:attrNameLst>
                                      </p:cBhvr>
                                      <p:to>
                                        <p:strVal val="hidden"/>
                                      </p:to>
                                    </p:set>
                                  </p:childTnLst>
                                </p:cTn>
                              </p:par>
                            </p:childTnLst>
                          </p:cTn>
                        </p:par>
                        <p:par>
                          <p:cTn id="28" fill="hold">
                            <p:stCondLst>
                              <p:cond delay="2000"/>
                            </p:stCondLst>
                            <p:childTnLst>
                              <p:par>
                                <p:cTn id="29" presetID="53" presetClass="exit" presetSubtype="32" fill="hold" grpId="0" nodeType="afterEffect">
                                  <p:stCondLst>
                                    <p:cond delay="0"/>
                                  </p:stCondLst>
                                  <p:childTnLst>
                                    <p:anim calcmode="lin" valueType="num">
                                      <p:cBhvr>
                                        <p:cTn id="30" dur="500"/>
                                        <p:tgtEl>
                                          <p:spTgt spid="9"/>
                                        </p:tgtEl>
                                        <p:attrNameLst>
                                          <p:attrName>ppt_w</p:attrName>
                                        </p:attrNameLst>
                                      </p:cBhvr>
                                      <p:tavLst>
                                        <p:tav tm="0">
                                          <p:val>
                                            <p:strVal val="ppt_w"/>
                                          </p:val>
                                        </p:tav>
                                        <p:tav tm="100000">
                                          <p:val>
                                            <p:fltVal val="0"/>
                                          </p:val>
                                        </p:tav>
                                      </p:tavLst>
                                    </p:anim>
                                    <p:anim calcmode="lin" valueType="num">
                                      <p:cBhvr>
                                        <p:cTn id="31" dur="500"/>
                                        <p:tgtEl>
                                          <p:spTgt spid="9"/>
                                        </p:tgtEl>
                                        <p:attrNameLst>
                                          <p:attrName>ppt_h</p:attrName>
                                        </p:attrNameLst>
                                      </p:cBhvr>
                                      <p:tavLst>
                                        <p:tav tm="0">
                                          <p:val>
                                            <p:strVal val="ppt_h"/>
                                          </p:val>
                                        </p:tav>
                                        <p:tav tm="100000">
                                          <p:val>
                                            <p:fltVal val="0"/>
                                          </p:val>
                                        </p:tav>
                                      </p:tavLst>
                                    </p:anim>
                                    <p:animEffect transition="out" filter="fade">
                                      <p:cBhvr>
                                        <p:cTn id="32" dur="500"/>
                                        <p:tgtEl>
                                          <p:spTgt spid="9"/>
                                        </p:tgtEl>
                                      </p:cBhvr>
                                    </p:animEffect>
                                    <p:set>
                                      <p:cBhvr>
                                        <p:cTn id="33" dur="1" fill="hold">
                                          <p:stCondLst>
                                            <p:cond delay="499"/>
                                          </p:stCondLst>
                                        </p:cTn>
                                        <p:tgtEl>
                                          <p:spTgt spid="9"/>
                                        </p:tgtEl>
                                        <p:attrNameLst>
                                          <p:attrName>style.visibility</p:attrName>
                                        </p:attrNameLst>
                                      </p:cBhvr>
                                      <p:to>
                                        <p:strVal val="hidden"/>
                                      </p:to>
                                    </p:set>
                                  </p:childTnLst>
                                </p:cTn>
                              </p:par>
                            </p:childTnLst>
                          </p:cTn>
                        </p:par>
                        <p:par>
                          <p:cTn id="34" fill="hold">
                            <p:stCondLst>
                              <p:cond delay="2500"/>
                            </p:stCondLst>
                            <p:childTnLst>
                              <p:par>
                                <p:cTn id="35" presetID="16" presetClass="entr" presetSubtype="37" fill="hold"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barn(outVertical)">
                                      <p:cBhvr>
                                        <p:cTn id="37" dur="500"/>
                                        <p:tgtEl>
                                          <p:spTgt spid="20"/>
                                        </p:tgtEl>
                                      </p:cBhvr>
                                    </p:animEffect>
                                  </p:childTnLst>
                                </p:cTn>
                              </p:par>
                            </p:childTnLst>
                          </p:cTn>
                        </p:par>
                        <p:par>
                          <p:cTn id="38" fill="hold">
                            <p:stCondLst>
                              <p:cond delay="3000"/>
                            </p:stCondLst>
                            <p:childTnLst>
                              <p:par>
                                <p:cTn id="39" presetID="10" presetClass="entr" presetSubtype="0" fill="hold"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500"/>
                                        <p:tgtEl>
                                          <p:spTgt spid="45"/>
                                        </p:tgtEl>
                                      </p:cBhvr>
                                    </p:animEffect>
                                  </p:childTnLst>
                                </p:cTn>
                              </p:par>
                            </p:childTnLst>
                          </p:cTn>
                        </p:par>
                        <p:par>
                          <p:cTn id="42" fill="hold">
                            <p:stCondLst>
                              <p:cond delay="3500"/>
                            </p:stCondLst>
                            <p:childTnLst>
                              <p:par>
                                <p:cTn id="43" presetID="10" presetClass="entr" presetSubtype="0" fill="hold" grpId="0" nodeType="afterEffect">
                                  <p:stCondLst>
                                    <p:cond delay="0"/>
                                  </p:stCondLst>
                                  <p:childTnLst>
                                    <p:set>
                                      <p:cBhvr>
                                        <p:cTn id="44" dur="1" fill="hold">
                                          <p:stCondLst>
                                            <p:cond delay="0"/>
                                          </p:stCondLst>
                                        </p:cTn>
                                        <p:tgtEl>
                                          <p:spTgt spid="29"/>
                                        </p:tgtEl>
                                        <p:attrNameLst>
                                          <p:attrName>style.visibility</p:attrName>
                                        </p:attrNameLst>
                                      </p:cBhvr>
                                      <p:to>
                                        <p:strVal val="visible"/>
                                      </p:to>
                                    </p:set>
                                    <p:animEffect transition="in" filter="fade">
                                      <p:cBhvr>
                                        <p:cTn id="45" dur="500"/>
                                        <p:tgtEl>
                                          <p:spTgt spid="29"/>
                                        </p:tgtEl>
                                      </p:cBhvr>
                                    </p:animEffect>
                                  </p:childTnLst>
                                </p:cTn>
                              </p:par>
                            </p:childTnLst>
                          </p:cTn>
                        </p:par>
                        <p:par>
                          <p:cTn id="46" fill="hold">
                            <p:stCondLst>
                              <p:cond delay="4000"/>
                            </p:stCondLst>
                            <p:childTnLst>
                              <p:par>
                                <p:cTn id="47" presetID="10" presetClass="entr" presetSubtype="0"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fade">
                                      <p:cBhvr>
                                        <p:cTn id="49" dur="500"/>
                                        <p:tgtEl>
                                          <p:spTgt spid="14"/>
                                        </p:tgtEl>
                                      </p:cBhvr>
                                    </p:animEffect>
                                  </p:childTnLst>
                                </p:cTn>
                              </p:par>
                            </p:childTnLst>
                          </p:cTn>
                        </p:par>
                        <p:par>
                          <p:cTn id="50" fill="hold">
                            <p:stCondLst>
                              <p:cond delay="4500"/>
                            </p:stCondLst>
                            <p:childTnLst>
                              <p:par>
                                <p:cTn id="51" presetID="10" presetClass="entr" presetSubtype="0" fill="hold" grpId="0"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fade">
                                      <p:cBhvr>
                                        <p:cTn id="53" dur="500"/>
                                        <p:tgtEl>
                                          <p:spTgt spid="35"/>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wipe(up)">
                                      <p:cBhvr>
                                        <p:cTn id="57" dur="500"/>
                                        <p:tgtEl>
                                          <p:spTgt spid="30"/>
                                        </p:tgtEl>
                                      </p:cBhvr>
                                    </p:animEffect>
                                  </p:childTnLst>
                                </p:cTn>
                              </p:par>
                            </p:childTnLst>
                          </p:cTn>
                        </p:par>
                        <p:par>
                          <p:cTn id="58" fill="hold">
                            <p:stCondLst>
                              <p:cond delay="5500"/>
                            </p:stCondLst>
                            <p:childTnLst>
                              <p:par>
                                <p:cTn id="59" presetID="10" presetClass="entr" presetSubtype="0" fill="hold" nodeType="after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fade">
                                      <p:cBhvr>
                                        <p:cTn id="61" dur="500"/>
                                        <p:tgtEl>
                                          <p:spTgt spid="31"/>
                                        </p:tgtEl>
                                      </p:cBhvr>
                                    </p:animEffect>
                                  </p:childTnLst>
                                </p:cTn>
                              </p:par>
                            </p:childTnLst>
                          </p:cTn>
                        </p:par>
                        <p:par>
                          <p:cTn id="62" fill="hold">
                            <p:stCondLst>
                              <p:cond delay="6000"/>
                            </p:stCondLst>
                            <p:childTnLst>
                              <p:par>
                                <p:cTn id="63" presetID="1" presetClass="entr" presetSubtype="0" fill="hold" nodeType="afterEffect">
                                  <p:stCondLst>
                                    <p:cond delay="0"/>
                                  </p:stCondLst>
                                  <p:childTnLst>
                                    <p:set>
                                      <p:cBhvr>
                                        <p:cTn id="64" dur="1" fill="hold">
                                          <p:stCondLst>
                                            <p:cond delay="0"/>
                                          </p:stCondLst>
                                        </p:cTn>
                                        <p:tgtEl>
                                          <p:spTgt spid="36"/>
                                        </p:tgtEl>
                                        <p:attrNameLst>
                                          <p:attrName>style.visibility</p:attrName>
                                        </p:attrNameLst>
                                      </p:cBhvr>
                                      <p:to>
                                        <p:strVal val="visible"/>
                                      </p:to>
                                    </p:set>
                                  </p:childTnLst>
                                </p:cTn>
                              </p:par>
                              <p:par>
                                <p:cTn id="65" presetID="10" presetClass="entr" presetSubtype="0" fill="hold" nodeType="with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fade">
                                      <p:cBhvr>
                                        <p:cTn id="6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29" grpId="0"/>
      <p:bldP spid="35" grpId="0" animBg="1"/>
      <p:bldP spid="30"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標題投影片">
    <p:spTree>
      <p:nvGrpSpPr>
        <p:cNvPr id="1" name=""/>
        <p:cNvGrpSpPr/>
        <p:nvPr/>
      </p:nvGrpSpPr>
      <p:grpSpPr>
        <a:xfrm>
          <a:off x="0" y="0"/>
          <a:ext cx="0" cy="0"/>
          <a:chOff x="0" y="0"/>
          <a:chExt cx="0" cy="0"/>
        </a:xfrm>
      </p:grpSpPr>
      <p:sp>
        <p:nvSpPr>
          <p:cNvPr id="4" name="日期版面配置區 3"/>
          <p:cNvSpPr>
            <a:spLocks noGrp="1"/>
          </p:cNvSpPr>
          <p:nvPr>
            <p:ph type="dt" sz="half" idx="10"/>
          </p:nvPr>
        </p:nvSpPr>
        <p:spPr/>
        <p:txBody>
          <a:bodyPr/>
          <a:lstStyle/>
          <a:p>
            <a:fld id="{0B780507-577A-434C-B69E-48D117E38FD5}" type="datetime1">
              <a:rPr lang="zh-TW" altLang="en-US" smtClean="0"/>
              <a:t>2021/11/15</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a:xfrm>
            <a:off x="8610600" y="6356350"/>
            <a:ext cx="2743200" cy="365125"/>
          </a:xfrm>
          <a:prstGeom prst="rect">
            <a:avLst/>
          </a:prstGeom>
        </p:spPr>
        <p:txBody>
          <a:bodyPr/>
          <a:lstStyle/>
          <a:p>
            <a:fld id="{FB833B0F-48B8-4D1D-9AFC-19E777446AF2}" type="slidenum">
              <a:rPr lang="zh-TW" altLang="en-US" smtClean="0"/>
              <a:t>‹#›</a:t>
            </a:fld>
            <a:endParaRPr lang="zh-TW" altLang="en-US"/>
          </a:p>
        </p:txBody>
      </p:sp>
      <p:sp>
        <p:nvSpPr>
          <p:cNvPr id="7" name="日期版面配置區 3"/>
          <p:cNvSpPr txBox="1">
            <a:spLocks/>
          </p:cNvSpPr>
          <p:nvPr userDrawn="1"/>
        </p:nvSpPr>
        <p:spPr>
          <a:xfrm>
            <a:off x="838200" y="6356350"/>
            <a:ext cx="2743200" cy="365125"/>
          </a:xfrm>
          <a:prstGeom prst="rect">
            <a:avLst/>
          </a:prstGeom>
        </p:spPr>
        <p:txBody>
          <a:bodyPr vert="horz" lIns="91440" tIns="45720" rIns="91440" bIns="45720" rtlCol="0" anchor="ctr"/>
          <a:lstStyle>
            <a:defPPr>
              <a:defRPr lang="zh-TW"/>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82B5ACD-9590-4B77-8BEA-8738FE71B9A7}" type="datetime1">
              <a:rPr lang="zh-TW" altLang="en-US" smtClean="0"/>
              <a:pPr/>
              <a:t>2021/11/15</a:t>
            </a:fld>
            <a:endParaRPr lang="zh-TW" altLang="en-US"/>
          </a:p>
        </p:txBody>
      </p:sp>
      <p:sp>
        <p:nvSpPr>
          <p:cNvPr id="8" name="投影片編號版面配置區 5"/>
          <p:cNvSpPr txBox="1">
            <a:spLocks/>
          </p:cNvSpPr>
          <p:nvPr userDrawn="1"/>
        </p:nvSpPr>
        <p:spPr>
          <a:xfrm>
            <a:off x="8610600" y="6356350"/>
            <a:ext cx="2743200" cy="365125"/>
          </a:xfrm>
          <a:prstGeom prst="rect">
            <a:avLst/>
          </a:prstGeom>
        </p:spPr>
        <p:txBody>
          <a:bodyPr vert="horz" lIns="91440" tIns="45720" rIns="91440" bIns="45720" rtlCol="0" anchor="ctr"/>
          <a:lstStyle>
            <a:defPPr>
              <a:defRPr lang="zh-TW"/>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4AB13BB-9E0D-4E35-8AF8-8C781A70B0BB}" type="slidenum">
              <a:rPr lang="zh-TW" altLang="en-US" smtClean="0"/>
              <a:pPr/>
              <a:t>‹#›</a:t>
            </a:fld>
            <a:endParaRPr lang="zh-TW" altLang="en-US"/>
          </a:p>
        </p:txBody>
      </p:sp>
      <p:sp>
        <p:nvSpPr>
          <p:cNvPr id="9" name="流程圖: 接點 8"/>
          <p:cNvSpPr/>
          <p:nvPr userDrawn="1"/>
        </p:nvSpPr>
        <p:spPr>
          <a:xfrm>
            <a:off x="-1567543" y="-4536887"/>
            <a:ext cx="15327085" cy="15327085"/>
          </a:xfrm>
          <a:prstGeom prst="flowChartConnector">
            <a:avLst/>
          </a:prstGeom>
          <a:solidFill>
            <a:srgbClr val="DE730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流程圖: 接點 9"/>
          <p:cNvSpPr/>
          <p:nvPr userDrawn="1"/>
        </p:nvSpPr>
        <p:spPr>
          <a:xfrm>
            <a:off x="-1567544" y="-4536888"/>
            <a:ext cx="15327085" cy="15327085"/>
          </a:xfrm>
          <a:prstGeom prst="flowChartConnector">
            <a:avLst/>
          </a:prstGeom>
          <a:solidFill>
            <a:srgbClr val="FF57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流程圖: 接點 10"/>
          <p:cNvSpPr/>
          <p:nvPr userDrawn="1"/>
        </p:nvSpPr>
        <p:spPr>
          <a:xfrm>
            <a:off x="-1567545" y="-4536889"/>
            <a:ext cx="15327085" cy="15327085"/>
          </a:xfrm>
          <a:prstGeom prst="flowChartConnector">
            <a:avLst/>
          </a:prstGeom>
          <a:solidFill>
            <a:srgbClr val="7B9A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 name="流程圖: 接點 11"/>
          <p:cNvSpPr/>
          <p:nvPr userDrawn="1"/>
        </p:nvSpPr>
        <p:spPr>
          <a:xfrm>
            <a:off x="-1567547" y="-4536891"/>
            <a:ext cx="15327085" cy="15327085"/>
          </a:xfrm>
          <a:prstGeom prst="flowChartConnector">
            <a:avLst/>
          </a:prstGeom>
          <a:solidFill>
            <a:srgbClr val="7360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 name="流程圖: 接點 12"/>
          <p:cNvSpPr/>
          <p:nvPr userDrawn="1"/>
        </p:nvSpPr>
        <p:spPr>
          <a:xfrm>
            <a:off x="-1567543" y="-4536895"/>
            <a:ext cx="15327085" cy="15327085"/>
          </a:xfrm>
          <a:prstGeom prst="flowChartConnector">
            <a:avLst/>
          </a:prstGeom>
          <a:solidFill>
            <a:srgbClr val="33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nvGrpSpPr>
          <p:cNvPr id="14" name="群組 13"/>
          <p:cNvGrpSpPr/>
          <p:nvPr userDrawn="1"/>
        </p:nvGrpSpPr>
        <p:grpSpPr>
          <a:xfrm>
            <a:off x="1083750" y="251857"/>
            <a:ext cx="10743580" cy="4301345"/>
            <a:chOff x="1083750" y="251857"/>
            <a:chExt cx="10743580" cy="4301345"/>
          </a:xfrm>
        </p:grpSpPr>
        <p:sp>
          <p:nvSpPr>
            <p:cNvPr id="15" name="流程圖: 接點 14"/>
            <p:cNvSpPr/>
            <p:nvPr userDrawn="1"/>
          </p:nvSpPr>
          <p:spPr>
            <a:xfrm>
              <a:off x="9901803" y="661548"/>
              <a:ext cx="597469" cy="597469"/>
            </a:xfrm>
            <a:prstGeom prst="flowChartConnector">
              <a:avLst/>
            </a:prstGeom>
            <a:solidFill>
              <a:schemeClr val="bg1">
                <a:lumMod val="8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6" name="流程圖: 接點 15"/>
            <p:cNvSpPr/>
            <p:nvPr userDrawn="1"/>
          </p:nvSpPr>
          <p:spPr>
            <a:xfrm>
              <a:off x="4671081" y="2613884"/>
              <a:ext cx="597469" cy="597469"/>
            </a:xfrm>
            <a:prstGeom prst="flowChartConnector">
              <a:avLst/>
            </a:prstGeom>
            <a:solidFill>
              <a:schemeClr val="bg1">
                <a:lumMod val="8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7" name="流程圖: 接點 16"/>
            <p:cNvSpPr/>
            <p:nvPr userDrawn="1"/>
          </p:nvSpPr>
          <p:spPr>
            <a:xfrm>
              <a:off x="11229861" y="3955733"/>
              <a:ext cx="597469" cy="597469"/>
            </a:xfrm>
            <a:prstGeom prst="flowChartConnector">
              <a:avLst/>
            </a:prstGeom>
            <a:solidFill>
              <a:schemeClr val="bg1">
                <a:lumMod val="8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8" name="流程圖: 接點 17"/>
            <p:cNvSpPr/>
            <p:nvPr userDrawn="1"/>
          </p:nvSpPr>
          <p:spPr>
            <a:xfrm>
              <a:off x="6427004" y="251857"/>
              <a:ext cx="597469" cy="597469"/>
            </a:xfrm>
            <a:prstGeom prst="flowChartConnector">
              <a:avLst/>
            </a:prstGeom>
            <a:solidFill>
              <a:schemeClr val="bg1">
                <a:lumMod val="8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9" name="流程圖: 接點 18"/>
            <p:cNvSpPr/>
            <p:nvPr userDrawn="1"/>
          </p:nvSpPr>
          <p:spPr>
            <a:xfrm>
              <a:off x="1083750" y="3211353"/>
              <a:ext cx="597469" cy="597469"/>
            </a:xfrm>
            <a:prstGeom prst="flowChartConnector">
              <a:avLst/>
            </a:prstGeom>
            <a:solidFill>
              <a:schemeClr val="bg1">
                <a:lumMod val="8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20" name="群組 19"/>
          <p:cNvGrpSpPr/>
          <p:nvPr userDrawn="1"/>
        </p:nvGrpSpPr>
        <p:grpSpPr>
          <a:xfrm>
            <a:off x="0" y="0"/>
            <a:ext cx="12192001" cy="4680855"/>
            <a:chOff x="0" y="0"/>
            <a:chExt cx="12192001" cy="4680855"/>
          </a:xfrm>
        </p:grpSpPr>
        <p:sp>
          <p:nvSpPr>
            <p:cNvPr id="21" name="手繪多邊形 20"/>
            <p:cNvSpPr/>
            <p:nvPr userDrawn="1"/>
          </p:nvSpPr>
          <p:spPr>
            <a:xfrm>
              <a:off x="1976521" y="3150103"/>
              <a:ext cx="9256773" cy="1403099"/>
            </a:xfrm>
            <a:custGeom>
              <a:avLst/>
              <a:gdLst>
                <a:gd name="connsiteX0" fmla="*/ 5361049 w 10722098"/>
                <a:gd name="connsiteY0" fmla="*/ 0 h 1403099"/>
                <a:gd name="connsiteX1" fmla="*/ 10645916 w 10722098"/>
                <a:gd name="connsiteY1" fmla="*/ 1335932 h 1403099"/>
                <a:gd name="connsiteX2" fmla="*/ 10722098 w 10722098"/>
                <a:gd name="connsiteY2" fmla="*/ 1403099 h 1403099"/>
                <a:gd name="connsiteX3" fmla="*/ 10613405 w 10722098"/>
                <a:gd name="connsiteY3" fmla="*/ 1330996 h 1403099"/>
                <a:gd name="connsiteX4" fmla="*/ 5361049 w 10722098"/>
                <a:gd name="connsiteY4" fmla="*/ 205534 h 1403099"/>
                <a:gd name="connsiteX5" fmla="*/ 108693 w 10722098"/>
                <a:gd name="connsiteY5" fmla="*/ 1330996 h 1403099"/>
                <a:gd name="connsiteX6" fmla="*/ 0 w 10722098"/>
                <a:gd name="connsiteY6" fmla="*/ 1403099 h 1403099"/>
                <a:gd name="connsiteX7" fmla="*/ 76182 w 10722098"/>
                <a:gd name="connsiteY7" fmla="*/ 1335932 h 1403099"/>
                <a:gd name="connsiteX8" fmla="*/ 5361049 w 10722098"/>
                <a:gd name="connsiteY8" fmla="*/ 0 h 1403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722098" h="1403099">
                  <a:moveTo>
                    <a:pt x="5361049" y="0"/>
                  </a:moveTo>
                  <a:cubicBezTo>
                    <a:pt x="7643125" y="0"/>
                    <a:pt x="9628140" y="540191"/>
                    <a:pt x="10645916" y="1335932"/>
                  </a:cubicBezTo>
                  <a:lnTo>
                    <a:pt x="10722098" y="1403099"/>
                  </a:lnTo>
                  <a:lnTo>
                    <a:pt x="10613405" y="1330996"/>
                  </a:lnTo>
                  <a:cubicBezTo>
                    <a:pt x="9475117" y="651973"/>
                    <a:pt x="7547450" y="205534"/>
                    <a:pt x="5361049" y="205534"/>
                  </a:cubicBezTo>
                  <a:cubicBezTo>
                    <a:pt x="3174649" y="205534"/>
                    <a:pt x="1246981" y="651973"/>
                    <a:pt x="108693" y="1330996"/>
                  </a:cubicBezTo>
                  <a:lnTo>
                    <a:pt x="0" y="1403099"/>
                  </a:lnTo>
                  <a:lnTo>
                    <a:pt x="76182" y="1335932"/>
                  </a:lnTo>
                  <a:cubicBezTo>
                    <a:pt x="1093958" y="540191"/>
                    <a:pt x="3078973" y="0"/>
                    <a:pt x="5361049" y="0"/>
                  </a:cubicBezTo>
                  <a:close/>
                </a:path>
              </a:pathLst>
            </a:custGeom>
            <a:solidFill>
              <a:srgbClr val="7B9A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2" name="手繪多邊形 21"/>
            <p:cNvSpPr/>
            <p:nvPr userDrawn="1"/>
          </p:nvSpPr>
          <p:spPr>
            <a:xfrm>
              <a:off x="1878550" y="2993431"/>
              <a:ext cx="9256773" cy="1403099"/>
            </a:xfrm>
            <a:custGeom>
              <a:avLst/>
              <a:gdLst>
                <a:gd name="connsiteX0" fmla="*/ 5361049 w 10722098"/>
                <a:gd name="connsiteY0" fmla="*/ 0 h 1403099"/>
                <a:gd name="connsiteX1" fmla="*/ 10645916 w 10722098"/>
                <a:gd name="connsiteY1" fmla="*/ 1335932 h 1403099"/>
                <a:gd name="connsiteX2" fmla="*/ 10722098 w 10722098"/>
                <a:gd name="connsiteY2" fmla="*/ 1403099 h 1403099"/>
                <a:gd name="connsiteX3" fmla="*/ 10613405 w 10722098"/>
                <a:gd name="connsiteY3" fmla="*/ 1330996 h 1403099"/>
                <a:gd name="connsiteX4" fmla="*/ 5361049 w 10722098"/>
                <a:gd name="connsiteY4" fmla="*/ 205534 h 1403099"/>
                <a:gd name="connsiteX5" fmla="*/ 108693 w 10722098"/>
                <a:gd name="connsiteY5" fmla="*/ 1330996 h 1403099"/>
                <a:gd name="connsiteX6" fmla="*/ 0 w 10722098"/>
                <a:gd name="connsiteY6" fmla="*/ 1403099 h 1403099"/>
                <a:gd name="connsiteX7" fmla="*/ 76182 w 10722098"/>
                <a:gd name="connsiteY7" fmla="*/ 1335932 h 1403099"/>
                <a:gd name="connsiteX8" fmla="*/ 5361049 w 10722098"/>
                <a:gd name="connsiteY8" fmla="*/ 0 h 1403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722098" h="1403099">
                  <a:moveTo>
                    <a:pt x="5361049" y="0"/>
                  </a:moveTo>
                  <a:cubicBezTo>
                    <a:pt x="7643125" y="0"/>
                    <a:pt x="9628140" y="540191"/>
                    <a:pt x="10645916" y="1335932"/>
                  </a:cubicBezTo>
                  <a:lnTo>
                    <a:pt x="10722098" y="1403099"/>
                  </a:lnTo>
                  <a:lnTo>
                    <a:pt x="10613405" y="1330996"/>
                  </a:lnTo>
                  <a:cubicBezTo>
                    <a:pt x="9475117" y="651973"/>
                    <a:pt x="7547450" y="205534"/>
                    <a:pt x="5361049" y="205534"/>
                  </a:cubicBezTo>
                  <a:cubicBezTo>
                    <a:pt x="3174649" y="205534"/>
                    <a:pt x="1246981" y="651973"/>
                    <a:pt x="108693" y="1330996"/>
                  </a:cubicBezTo>
                  <a:lnTo>
                    <a:pt x="0" y="1403099"/>
                  </a:lnTo>
                  <a:lnTo>
                    <a:pt x="76182" y="1335932"/>
                  </a:lnTo>
                  <a:cubicBezTo>
                    <a:pt x="1093958" y="540191"/>
                    <a:pt x="3078973" y="0"/>
                    <a:pt x="5361049" y="0"/>
                  </a:cubicBezTo>
                  <a:close/>
                </a:path>
              </a:pathLst>
            </a:custGeom>
            <a:solidFill>
              <a:srgbClr val="DE73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3" name="直角三角形 10"/>
            <p:cNvSpPr/>
            <p:nvPr userDrawn="1"/>
          </p:nvSpPr>
          <p:spPr>
            <a:xfrm flipV="1">
              <a:off x="0" y="3428998"/>
              <a:ext cx="1284514" cy="1251857"/>
            </a:xfrm>
            <a:custGeom>
              <a:avLst/>
              <a:gdLst>
                <a:gd name="connsiteX0" fmla="*/ 0 w 1230086"/>
                <a:gd name="connsiteY0" fmla="*/ 1156652 h 1156652"/>
                <a:gd name="connsiteX1" fmla="*/ 0 w 1230086"/>
                <a:gd name="connsiteY1" fmla="*/ 0 h 1156652"/>
                <a:gd name="connsiteX2" fmla="*/ 1230086 w 1230086"/>
                <a:gd name="connsiteY2" fmla="*/ 1156652 h 1156652"/>
                <a:gd name="connsiteX3" fmla="*/ 0 w 1230086"/>
                <a:gd name="connsiteY3" fmla="*/ 1156652 h 1156652"/>
                <a:gd name="connsiteX0" fmla="*/ 0 w 1230086"/>
                <a:gd name="connsiteY0" fmla="*/ 1156652 h 1156652"/>
                <a:gd name="connsiteX1" fmla="*/ 0 w 1230086"/>
                <a:gd name="connsiteY1" fmla="*/ 0 h 1156652"/>
                <a:gd name="connsiteX2" fmla="*/ 1230086 w 1230086"/>
                <a:gd name="connsiteY2" fmla="*/ 1156652 h 1156652"/>
                <a:gd name="connsiteX3" fmla="*/ 0 w 1230086"/>
                <a:gd name="connsiteY3" fmla="*/ 1156652 h 1156652"/>
                <a:gd name="connsiteX0" fmla="*/ 0 w 1230086"/>
                <a:gd name="connsiteY0" fmla="*/ 1156652 h 1156652"/>
                <a:gd name="connsiteX1" fmla="*/ 0 w 1230086"/>
                <a:gd name="connsiteY1" fmla="*/ 0 h 1156652"/>
                <a:gd name="connsiteX2" fmla="*/ 1230086 w 1230086"/>
                <a:gd name="connsiteY2" fmla="*/ 1156652 h 1156652"/>
                <a:gd name="connsiteX3" fmla="*/ 0 w 1230086"/>
                <a:gd name="connsiteY3" fmla="*/ 1156652 h 1156652"/>
              </a:gdLst>
              <a:ahLst/>
              <a:cxnLst>
                <a:cxn ang="0">
                  <a:pos x="connsiteX0" y="connsiteY0"/>
                </a:cxn>
                <a:cxn ang="0">
                  <a:pos x="connsiteX1" y="connsiteY1"/>
                </a:cxn>
                <a:cxn ang="0">
                  <a:pos x="connsiteX2" y="connsiteY2"/>
                </a:cxn>
                <a:cxn ang="0">
                  <a:pos x="connsiteX3" y="connsiteY3"/>
                </a:cxn>
              </a:cxnLst>
              <a:rect l="l" t="t" r="r" b="b"/>
              <a:pathLst>
                <a:path w="1230086" h="1156652">
                  <a:moveTo>
                    <a:pt x="0" y="1156652"/>
                  </a:moveTo>
                  <a:lnTo>
                    <a:pt x="0" y="0"/>
                  </a:lnTo>
                  <a:cubicBezTo>
                    <a:pt x="344715" y="461751"/>
                    <a:pt x="700314" y="814644"/>
                    <a:pt x="1230086" y="1156652"/>
                  </a:cubicBezTo>
                  <a:lnTo>
                    <a:pt x="0" y="1156652"/>
                  </a:lnTo>
                  <a:close/>
                </a:path>
              </a:pathLst>
            </a:custGeom>
            <a:solidFill>
              <a:srgbClr val="DE73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4" name="直角三角形 10"/>
            <p:cNvSpPr/>
            <p:nvPr userDrawn="1"/>
          </p:nvSpPr>
          <p:spPr>
            <a:xfrm flipH="1">
              <a:off x="10907487" y="761998"/>
              <a:ext cx="1284514" cy="1251857"/>
            </a:xfrm>
            <a:custGeom>
              <a:avLst/>
              <a:gdLst>
                <a:gd name="connsiteX0" fmla="*/ 0 w 1230086"/>
                <a:gd name="connsiteY0" fmla="*/ 1156652 h 1156652"/>
                <a:gd name="connsiteX1" fmla="*/ 0 w 1230086"/>
                <a:gd name="connsiteY1" fmla="*/ 0 h 1156652"/>
                <a:gd name="connsiteX2" fmla="*/ 1230086 w 1230086"/>
                <a:gd name="connsiteY2" fmla="*/ 1156652 h 1156652"/>
                <a:gd name="connsiteX3" fmla="*/ 0 w 1230086"/>
                <a:gd name="connsiteY3" fmla="*/ 1156652 h 1156652"/>
                <a:gd name="connsiteX0" fmla="*/ 0 w 1230086"/>
                <a:gd name="connsiteY0" fmla="*/ 1156652 h 1156652"/>
                <a:gd name="connsiteX1" fmla="*/ 0 w 1230086"/>
                <a:gd name="connsiteY1" fmla="*/ 0 h 1156652"/>
                <a:gd name="connsiteX2" fmla="*/ 1230086 w 1230086"/>
                <a:gd name="connsiteY2" fmla="*/ 1156652 h 1156652"/>
                <a:gd name="connsiteX3" fmla="*/ 0 w 1230086"/>
                <a:gd name="connsiteY3" fmla="*/ 1156652 h 1156652"/>
                <a:gd name="connsiteX0" fmla="*/ 0 w 1230086"/>
                <a:gd name="connsiteY0" fmla="*/ 1156652 h 1156652"/>
                <a:gd name="connsiteX1" fmla="*/ 0 w 1230086"/>
                <a:gd name="connsiteY1" fmla="*/ 0 h 1156652"/>
                <a:gd name="connsiteX2" fmla="*/ 1230086 w 1230086"/>
                <a:gd name="connsiteY2" fmla="*/ 1156652 h 1156652"/>
                <a:gd name="connsiteX3" fmla="*/ 0 w 1230086"/>
                <a:gd name="connsiteY3" fmla="*/ 1156652 h 1156652"/>
              </a:gdLst>
              <a:ahLst/>
              <a:cxnLst>
                <a:cxn ang="0">
                  <a:pos x="connsiteX0" y="connsiteY0"/>
                </a:cxn>
                <a:cxn ang="0">
                  <a:pos x="connsiteX1" y="connsiteY1"/>
                </a:cxn>
                <a:cxn ang="0">
                  <a:pos x="connsiteX2" y="connsiteY2"/>
                </a:cxn>
                <a:cxn ang="0">
                  <a:pos x="connsiteX3" y="connsiteY3"/>
                </a:cxn>
              </a:cxnLst>
              <a:rect l="l" t="t" r="r" b="b"/>
              <a:pathLst>
                <a:path w="1230086" h="1156652">
                  <a:moveTo>
                    <a:pt x="0" y="1156652"/>
                  </a:moveTo>
                  <a:lnTo>
                    <a:pt x="0" y="0"/>
                  </a:lnTo>
                  <a:cubicBezTo>
                    <a:pt x="344715" y="461751"/>
                    <a:pt x="700314" y="814644"/>
                    <a:pt x="1230086" y="1156652"/>
                  </a:cubicBezTo>
                  <a:lnTo>
                    <a:pt x="0" y="1156652"/>
                  </a:lnTo>
                  <a:close/>
                </a:path>
              </a:pathLst>
            </a:custGeom>
            <a:solidFill>
              <a:srgbClr val="DE73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5" name="手繪多邊形 24"/>
            <p:cNvSpPr/>
            <p:nvPr userDrawn="1"/>
          </p:nvSpPr>
          <p:spPr>
            <a:xfrm>
              <a:off x="2" y="0"/>
              <a:ext cx="12191999" cy="4585652"/>
            </a:xfrm>
            <a:custGeom>
              <a:avLst/>
              <a:gdLst>
                <a:gd name="connsiteX0" fmla="*/ 0 w 12191999"/>
                <a:gd name="connsiteY0" fmla="*/ 0 h 4585652"/>
                <a:gd name="connsiteX1" fmla="*/ 5156723 w 12191999"/>
                <a:gd name="connsiteY1" fmla="*/ 0 h 4585652"/>
                <a:gd name="connsiteX2" fmla="*/ 5462420 w 12191999"/>
                <a:gd name="connsiteY2" fmla="*/ 165512 h 4585652"/>
                <a:gd name="connsiteX3" fmla="*/ 9806420 w 12191999"/>
                <a:gd name="connsiteY3" fmla="*/ 1613325 h 4585652"/>
                <a:gd name="connsiteX4" fmla="*/ 11909846 w 12191999"/>
                <a:gd name="connsiteY4" fmla="*/ 1937333 h 4585652"/>
                <a:gd name="connsiteX5" fmla="*/ 12191999 w 12191999"/>
                <a:gd name="connsiteY5" fmla="*/ 1960530 h 4585652"/>
                <a:gd name="connsiteX6" fmla="*/ 12191999 w 12191999"/>
                <a:gd name="connsiteY6" fmla="*/ 4585652 h 4585652"/>
                <a:gd name="connsiteX7" fmla="*/ 12107836 w 12191999"/>
                <a:gd name="connsiteY7" fmla="*/ 4521397 h 4585652"/>
                <a:gd name="connsiteX8" fmla="*/ 6262581 w 12191999"/>
                <a:gd name="connsiteY8" fmla="*/ 2829056 h 4585652"/>
                <a:gd name="connsiteX9" fmla="*/ 78020 w 12191999"/>
                <a:gd name="connsiteY9" fmla="*/ 4006599 h 4585652"/>
                <a:gd name="connsiteX10" fmla="*/ 0 w 12191999"/>
                <a:gd name="connsiteY10" fmla="*/ 4059639 h 4585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91999" h="4585652">
                  <a:moveTo>
                    <a:pt x="0" y="0"/>
                  </a:moveTo>
                  <a:lnTo>
                    <a:pt x="5156723" y="0"/>
                  </a:lnTo>
                  <a:lnTo>
                    <a:pt x="5462420" y="165512"/>
                  </a:lnTo>
                  <a:cubicBezTo>
                    <a:pt x="6604319" y="746412"/>
                    <a:pt x="8114792" y="1265097"/>
                    <a:pt x="9806420" y="1613325"/>
                  </a:cubicBezTo>
                  <a:cubicBezTo>
                    <a:pt x="10531404" y="1762566"/>
                    <a:pt x="11238185" y="1869902"/>
                    <a:pt x="11909846" y="1937333"/>
                  </a:cubicBezTo>
                  <a:lnTo>
                    <a:pt x="12191999" y="1960530"/>
                  </a:lnTo>
                  <a:lnTo>
                    <a:pt x="12191999" y="4585652"/>
                  </a:lnTo>
                  <a:lnTo>
                    <a:pt x="12107836" y="4521397"/>
                  </a:lnTo>
                  <a:cubicBezTo>
                    <a:pt x="10869450" y="3622445"/>
                    <a:pt x="8726360" y="2960508"/>
                    <a:pt x="6262581" y="2829056"/>
                  </a:cubicBezTo>
                  <a:cubicBezTo>
                    <a:pt x="3675613" y="2691032"/>
                    <a:pt x="1377967" y="3172167"/>
                    <a:pt x="78020" y="4006599"/>
                  </a:cubicBezTo>
                  <a:lnTo>
                    <a:pt x="0" y="4059639"/>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grpSp>
      <p:sp>
        <p:nvSpPr>
          <p:cNvPr id="29" name="文字方塊 28"/>
          <p:cNvSpPr txBox="1"/>
          <p:nvPr userDrawn="1"/>
        </p:nvSpPr>
        <p:spPr>
          <a:xfrm>
            <a:off x="251731" y="4625064"/>
            <a:ext cx="6110969" cy="1569660"/>
          </a:xfrm>
          <a:prstGeom prst="rect">
            <a:avLst/>
          </a:prstGeom>
          <a:noFill/>
        </p:spPr>
        <p:txBody>
          <a:bodyPr wrap="square" rtlCol="0">
            <a:spAutoFit/>
          </a:bodyPr>
          <a:lstStyle/>
          <a:p>
            <a:pPr>
              <a:lnSpc>
                <a:spcPct val="150000"/>
              </a:lnSpc>
            </a:pPr>
            <a:r>
              <a:rPr lang="en-US" altLang="zh-TW" sz="3600" kern="1200" spc="300" dirty="0" smtClean="0">
                <a:solidFill>
                  <a:srgbClr val="DE7308"/>
                </a:solidFill>
                <a:effectLst/>
                <a:latin typeface="Adobe 繁黑體 Std B" panose="020B0700000000000000" pitchFamily="34" charset="-120"/>
                <a:ea typeface="Adobe 繁黑體 Std B" panose="020B0700000000000000" pitchFamily="34" charset="-120"/>
                <a:cs typeface="+mn-cs"/>
              </a:rPr>
              <a:t>110</a:t>
            </a:r>
            <a:r>
              <a:rPr lang="zh-TW" altLang="en-US" sz="3600" kern="1200" spc="300" dirty="0" smtClean="0">
                <a:solidFill>
                  <a:srgbClr val="DE7308"/>
                </a:solidFill>
                <a:effectLst/>
                <a:latin typeface="Adobe 繁黑體 Std B" panose="020B0700000000000000" pitchFamily="34" charset="-120"/>
                <a:ea typeface="Adobe 繁黑體 Std B" panose="020B0700000000000000" pitchFamily="34" charset="-120"/>
                <a:cs typeface="+mn-cs"/>
              </a:rPr>
              <a:t>學年第</a:t>
            </a:r>
            <a:r>
              <a:rPr lang="en-US" altLang="zh-TW" sz="3600" kern="1200" spc="300" dirty="0" smtClean="0">
                <a:solidFill>
                  <a:srgbClr val="DE7308"/>
                </a:solidFill>
                <a:effectLst/>
                <a:latin typeface="Adobe 繁黑體 Std B" panose="020B0700000000000000" pitchFamily="34" charset="-120"/>
                <a:ea typeface="Adobe 繁黑體 Std B" panose="020B0700000000000000" pitchFamily="34" charset="-120"/>
                <a:cs typeface="+mn-cs"/>
              </a:rPr>
              <a:t>2</a:t>
            </a:r>
            <a:r>
              <a:rPr lang="zh-TW" altLang="en-US" sz="3600" kern="1200" spc="300" dirty="0" smtClean="0">
                <a:solidFill>
                  <a:srgbClr val="DE7308"/>
                </a:solidFill>
                <a:effectLst/>
                <a:latin typeface="Adobe 繁黑體 Std B" panose="020B0700000000000000" pitchFamily="34" charset="-120"/>
                <a:ea typeface="Adobe 繁黑體 Std B" panose="020B0700000000000000" pitchFamily="34" charset="-120"/>
                <a:cs typeface="+mn-cs"/>
              </a:rPr>
              <a:t>學期</a:t>
            </a:r>
            <a:endParaRPr lang="en-US" altLang="zh-TW" sz="3600" kern="1200" spc="300" dirty="0" smtClean="0">
              <a:solidFill>
                <a:srgbClr val="DE7308"/>
              </a:solidFill>
              <a:effectLst/>
              <a:latin typeface="Adobe 繁黑體 Std B" panose="020B0700000000000000" pitchFamily="34" charset="-120"/>
              <a:ea typeface="Adobe 繁黑體 Std B" panose="020B0700000000000000" pitchFamily="34" charset="-120"/>
              <a:cs typeface="+mn-cs"/>
            </a:endParaRPr>
          </a:p>
          <a:p>
            <a:pPr>
              <a:lnSpc>
                <a:spcPct val="150000"/>
              </a:lnSpc>
            </a:pPr>
            <a:r>
              <a:rPr lang="zh-TW" altLang="en-US" sz="2800" kern="1200" spc="300" dirty="0" smtClean="0">
                <a:solidFill>
                  <a:schemeClr val="tx1"/>
                </a:solidFill>
                <a:effectLst/>
                <a:latin typeface="Adobe 繁黑體 Std B" panose="020B0700000000000000" pitchFamily="34" charset="-120"/>
                <a:ea typeface="Adobe 繁黑體 Std B" panose="020B0700000000000000" pitchFamily="34" charset="-120"/>
                <a:cs typeface="+mn-cs"/>
              </a:rPr>
              <a:t>高一彈性學習簡介</a:t>
            </a:r>
            <a:endParaRPr lang="zh-TW" altLang="en-US" sz="2800" spc="300" dirty="0">
              <a:solidFill>
                <a:schemeClr val="tx1"/>
              </a:solidFill>
              <a:latin typeface="Adobe 繁黑體 Std B" panose="020B0700000000000000" pitchFamily="34" charset="-120"/>
              <a:ea typeface="Adobe 繁黑體 Std B" panose="020B0700000000000000" pitchFamily="34" charset="-120"/>
            </a:endParaRPr>
          </a:p>
        </p:txBody>
      </p:sp>
      <p:grpSp>
        <p:nvGrpSpPr>
          <p:cNvPr id="31" name="群組 30"/>
          <p:cNvGrpSpPr/>
          <p:nvPr userDrawn="1"/>
        </p:nvGrpSpPr>
        <p:grpSpPr>
          <a:xfrm>
            <a:off x="6141482" y="4468027"/>
            <a:ext cx="2837973" cy="571043"/>
            <a:chOff x="5913897" y="4209034"/>
            <a:chExt cx="4074631" cy="819877"/>
          </a:xfrm>
        </p:grpSpPr>
        <p:sp>
          <p:nvSpPr>
            <p:cNvPr id="32" name="流程圖: 接點 31"/>
            <p:cNvSpPr/>
            <p:nvPr userDrawn="1"/>
          </p:nvSpPr>
          <p:spPr>
            <a:xfrm>
              <a:off x="9226256" y="4397363"/>
              <a:ext cx="581209" cy="581209"/>
            </a:xfrm>
            <a:prstGeom prst="flowChartConnector">
              <a:avLst/>
            </a:prstGeom>
            <a:solidFill>
              <a:schemeClr val="accent4">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3" name="流程圖: 接點 32"/>
            <p:cNvSpPr/>
            <p:nvPr userDrawn="1"/>
          </p:nvSpPr>
          <p:spPr>
            <a:xfrm>
              <a:off x="5913897" y="4209034"/>
              <a:ext cx="819879" cy="819877"/>
            </a:xfrm>
            <a:prstGeom prst="flowChartConnector">
              <a:avLst/>
            </a:prstGeom>
            <a:solidFill>
              <a:schemeClr val="accent4">
                <a:lumMod val="20000"/>
                <a:lumOff val="8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4" name="流程圖: 接點 33"/>
            <p:cNvSpPr/>
            <p:nvPr userDrawn="1"/>
          </p:nvSpPr>
          <p:spPr>
            <a:xfrm>
              <a:off x="9592518" y="4316598"/>
              <a:ext cx="396010" cy="396010"/>
            </a:xfrm>
            <a:prstGeom prst="flowChartConnector">
              <a:avLst/>
            </a:prstGeom>
            <a:solidFill>
              <a:schemeClr val="accent4">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45" name="群組 44"/>
          <p:cNvGrpSpPr/>
          <p:nvPr userDrawn="1"/>
        </p:nvGrpSpPr>
        <p:grpSpPr>
          <a:xfrm>
            <a:off x="6640287" y="424543"/>
            <a:ext cx="3450771" cy="3450771"/>
            <a:chOff x="6640287" y="424543"/>
            <a:chExt cx="3450771" cy="3450771"/>
          </a:xfrm>
        </p:grpSpPr>
        <p:sp>
          <p:nvSpPr>
            <p:cNvPr id="27" name="流程圖: 接點 26"/>
            <p:cNvSpPr/>
            <p:nvPr userDrawn="1"/>
          </p:nvSpPr>
          <p:spPr>
            <a:xfrm>
              <a:off x="6640287" y="424543"/>
              <a:ext cx="3450771" cy="3450771"/>
            </a:xfrm>
            <a:prstGeom prst="flowChartConnector">
              <a:avLst/>
            </a:prstGeom>
            <a:gradFill>
              <a:gsLst>
                <a:gs pos="58000">
                  <a:schemeClr val="tx1">
                    <a:lumMod val="75000"/>
                    <a:lumOff val="25000"/>
                  </a:schemeClr>
                </a:gs>
                <a:gs pos="47000">
                  <a:srgbClr val="DE7308"/>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4" name="流程圖: 接點 43"/>
            <p:cNvSpPr/>
            <p:nvPr userDrawn="1"/>
          </p:nvSpPr>
          <p:spPr>
            <a:xfrm>
              <a:off x="6895427" y="674719"/>
              <a:ext cx="2950418" cy="2950418"/>
            </a:xfrm>
            <a:prstGeom prst="flowChartConnector">
              <a:avLst/>
            </a:pr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35" name="流程圖: 接點 34"/>
          <p:cNvSpPr/>
          <p:nvPr userDrawn="1"/>
        </p:nvSpPr>
        <p:spPr>
          <a:xfrm>
            <a:off x="-557048" y="-578325"/>
            <a:ext cx="1168329" cy="1168329"/>
          </a:xfrm>
          <a:prstGeom prst="flowChartConnector">
            <a:avLst/>
          </a:prstGeom>
          <a:solidFill>
            <a:schemeClr val="bg1"/>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nvGrpSpPr>
          <p:cNvPr id="36" name="群組 35"/>
          <p:cNvGrpSpPr/>
          <p:nvPr userDrawn="1"/>
        </p:nvGrpSpPr>
        <p:grpSpPr>
          <a:xfrm>
            <a:off x="6497138" y="2227473"/>
            <a:ext cx="457200" cy="457200"/>
            <a:chOff x="6497138" y="2227473"/>
            <a:chExt cx="457200" cy="457200"/>
          </a:xfrm>
        </p:grpSpPr>
        <p:sp>
          <p:nvSpPr>
            <p:cNvPr id="37" name="流程圖: 接點 36"/>
            <p:cNvSpPr/>
            <p:nvPr userDrawn="1"/>
          </p:nvSpPr>
          <p:spPr>
            <a:xfrm>
              <a:off x="6497138" y="2227473"/>
              <a:ext cx="457200" cy="457200"/>
            </a:xfrm>
            <a:prstGeom prst="flowChartConnector">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8" name="流程圖: 接點 37"/>
            <p:cNvSpPr/>
            <p:nvPr userDrawn="1"/>
          </p:nvSpPr>
          <p:spPr>
            <a:xfrm>
              <a:off x="6583429" y="2334987"/>
              <a:ext cx="274456" cy="274456"/>
            </a:xfrm>
            <a:prstGeom prst="flowChartConnector">
              <a:avLst/>
            </a:prstGeom>
            <a:solidFill>
              <a:srgbClr val="DE730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30" name="流程圖: 抽選 29"/>
          <p:cNvSpPr/>
          <p:nvPr userDrawn="1"/>
        </p:nvSpPr>
        <p:spPr>
          <a:xfrm rot="17600970">
            <a:off x="5442394" y="-4550564"/>
            <a:ext cx="2550373" cy="14863300"/>
          </a:xfrm>
          <a:prstGeom prst="flowChartExtract">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nvGrpSpPr>
          <p:cNvPr id="39" name="群組 38"/>
          <p:cNvGrpSpPr/>
          <p:nvPr userDrawn="1"/>
        </p:nvGrpSpPr>
        <p:grpSpPr>
          <a:xfrm>
            <a:off x="10091058" y="5104770"/>
            <a:ext cx="1135110" cy="591842"/>
            <a:chOff x="10091058" y="5104770"/>
            <a:chExt cx="1135110" cy="591842"/>
          </a:xfrm>
        </p:grpSpPr>
        <p:sp>
          <p:nvSpPr>
            <p:cNvPr id="40" name="＞形箭號 39"/>
            <p:cNvSpPr/>
            <p:nvPr userDrawn="1"/>
          </p:nvSpPr>
          <p:spPr>
            <a:xfrm>
              <a:off x="10091058" y="5109029"/>
              <a:ext cx="378370" cy="587583"/>
            </a:xfrm>
            <a:prstGeom prst="chevron">
              <a:avLst/>
            </a:prstGeom>
            <a:solidFill>
              <a:srgbClr val="F78E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tx1"/>
                </a:solidFill>
              </a:endParaRPr>
            </a:p>
          </p:txBody>
        </p:sp>
        <p:sp>
          <p:nvSpPr>
            <p:cNvPr id="41" name="＞形箭號 40"/>
            <p:cNvSpPr/>
            <p:nvPr userDrawn="1"/>
          </p:nvSpPr>
          <p:spPr>
            <a:xfrm>
              <a:off x="10469428" y="5109029"/>
              <a:ext cx="378370" cy="587583"/>
            </a:xfrm>
            <a:prstGeom prst="chevron">
              <a:avLst/>
            </a:prstGeom>
            <a:solidFill>
              <a:srgbClr val="F78E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tx1"/>
                </a:solidFill>
              </a:endParaRPr>
            </a:p>
          </p:txBody>
        </p:sp>
        <p:sp>
          <p:nvSpPr>
            <p:cNvPr id="42" name="＞形箭號 41"/>
            <p:cNvSpPr/>
            <p:nvPr userDrawn="1"/>
          </p:nvSpPr>
          <p:spPr>
            <a:xfrm>
              <a:off x="10847798" y="5104770"/>
              <a:ext cx="378370" cy="587583"/>
            </a:xfrm>
            <a:prstGeom prst="chevron">
              <a:avLst/>
            </a:prstGeom>
            <a:solidFill>
              <a:srgbClr val="F78E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tx1"/>
                </a:solidFill>
              </a:endParaRPr>
            </a:p>
          </p:txBody>
        </p:sp>
      </p:grpSp>
    </p:spTree>
    <p:extLst>
      <p:ext uri="{BB962C8B-B14F-4D97-AF65-F5344CB8AC3E}">
        <p14:creationId xmlns:p14="http://schemas.microsoft.com/office/powerpoint/2010/main" val="1228390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xit" presetSubtype="32" fill="hold" grpId="0" nodeType="afterEffect">
                                  <p:stCondLst>
                                    <p:cond delay="0"/>
                                  </p:stCondLst>
                                  <p:childTnLst>
                                    <p:anim calcmode="lin" valueType="num">
                                      <p:cBhvr>
                                        <p:cTn id="6" dur="500"/>
                                        <p:tgtEl>
                                          <p:spTgt spid="13"/>
                                        </p:tgtEl>
                                        <p:attrNameLst>
                                          <p:attrName>ppt_w</p:attrName>
                                        </p:attrNameLst>
                                      </p:cBhvr>
                                      <p:tavLst>
                                        <p:tav tm="0">
                                          <p:val>
                                            <p:strVal val="ppt_w"/>
                                          </p:val>
                                        </p:tav>
                                        <p:tav tm="100000">
                                          <p:val>
                                            <p:fltVal val="0"/>
                                          </p:val>
                                        </p:tav>
                                      </p:tavLst>
                                    </p:anim>
                                    <p:anim calcmode="lin" valueType="num">
                                      <p:cBhvr>
                                        <p:cTn id="7" dur="500"/>
                                        <p:tgtEl>
                                          <p:spTgt spid="13"/>
                                        </p:tgtEl>
                                        <p:attrNameLst>
                                          <p:attrName>ppt_h</p:attrName>
                                        </p:attrNameLst>
                                      </p:cBhvr>
                                      <p:tavLst>
                                        <p:tav tm="0">
                                          <p:val>
                                            <p:strVal val="ppt_h"/>
                                          </p:val>
                                        </p:tav>
                                        <p:tav tm="100000">
                                          <p:val>
                                            <p:fltVal val="0"/>
                                          </p:val>
                                        </p:tav>
                                      </p:tavLst>
                                    </p:anim>
                                    <p:animEffect transition="out" filter="fade">
                                      <p:cBhvr>
                                        <p:cTn id="8" dur="500"/>
                                        <p:tgtEl>
                                          <p:spTgt spid="13"/>
                                        </p:tgtEl>
                                      </p:cBhvr>
                                    </p:animEffect>
                                    <p:set>
                                      <p:cBhvr>
                                        <p:cTn id="9" dur="1" fill="hold">
                                          <p:stCondLst>
                                            <p:cond delay="499"/>
                                          </p:stCondLst>
                                        </p:cTn>
                                        <p:tgtEl>
                                          <p:spTgt spid="13"/>
                                        </p:tgtEl>
                                        <p:attrNameLst>
                                          <p:attrName>style.visibility</p:attrName>
                                        </p:attrNameLst>
                                      </p:cBhvr>
                                      <p:to>
                                        <p:strVal val="hidden"/>
                                      </p:to>
                                    </p:set>
                                  </p:childTnLst>
                                </p:cTn>
                              </p:par>
                            </p:childTnLst>
                          </p:cTn>
                        </p:par>
                        <p:par>
                          <p:cTn id="10" fill="hold">
                            <p:stCondLst>
                              <p:cond delay="500"/>
                            </p:stCondLst>
                            <p:childTnLst>
                              <p:par>
                                <p:cTn id="11" presetID="53" presetClass="exit" presetSubtype="32" fill="hold" grpId="0" nodeType="afterEffect">
                                  <p:stCondLst>
                                    <p:cond delay="0"/>
                                  </p:stCondLst>
                                  <p:childTnLst>
                                    <p:anim calcmode="lin" valueType="num">
                                      <p:cBhvr>
                                        <p:cTn id="12" dur="500"/>
                                        <p:tgtEl>
                                          <p:spTgt spid="12"/>
                                        </p:tgtEl>
                                        <p:attrNameLst>
                                          <p:attrName>ppt_w</p:attrName>
                                        </p:attrNameLst>
                                      </p:cBhvr>
                                      <p:tavLst>
                                        <p:tav tm="0">
                                          <p:val>
                                            <p:strVal val="ppt_w"/>
                                          </p:val>
                                        </p:tav>
                                        <p:tav tm="100000">
                                          <p:val>
                                            <p:fltVal val="0"/>
                                          </p:val>
                                        </p:tav>
                                      </p:tavLst>
                                    </p:anim>
                                    <p:anim calcmode="lin" valueType="num">
                                      <p:cBhvr>
                                        <p:cTn id="13" dur="500"/>
                                        <p:tgtEl>
                                          <p:spTgt spid="12"/>
                                        </p:tgtEl>
                                        <p:attrNameLst>
                                          <p:attrName>ppt_h</p:attrName>
                                        </p:attrNameLst>
                                      </p:cBhvr>
                                      <p:tavLst>
                                        <p:tav tm="0">
                                          <p:val>
                                            <p:strVal val="ppt_h"/>
                                          </p:val>
                                        </p:tav>
                                        <p:tav tm="100000">
                                          <p:val>
                                            <p:fltVal val="0"/>
                                          </p:val>
                                        </p:tav>
                                      </p:tavLst>
                                    </p:anim>
                                    <p:animEffect transition="out" filter="fade">
                                      <p:cBhvr>
                                        <p:cTn id="14" dur="500"/>
                                        <p:tgtEl>
                                          <p:spTgt spid="12"/>
                                        </p:tgtEl>
                                      </p:cBhvr>
                                    </p:animEffect>
                                    <p:set>
                                      <p:cBhvr>
                                        <p:cTn id="15" dur="1" fill="hold">
                                          <p:stCondLst>
                                            <p:cond delay="499"/>
                                          </p:stCondLst>
                                        </p:cTn>
                                        <p:tgtEl>
                                          <p:spTgt spid="12"/>
                                        </p:tgtEl>
                                        <p:attrNameLst>
                                          <p:attrName>style.visibility</p:attrName>
                                        </p:attrNameLst>
                                      </p:cBhvr>
                                      <p:to>
                                        <p:strVal val="hidden"/>
                                      </p:to>
                                    </p:set>
                                  </p:childTnLst>
                                </p:cTn>
                              </p:par>
                            </p:childTnLst>
                          </p:cTn>
                        </p:par>
                        <p:par>
                          <p:cTn id="16" fill="hold">
                            <p:stCondLst>
                              <p:cond delay="1000"/>
                            </p:stCondLst>
                            <p:childTnLst>
                              <p:par>
                                <p:cTn id="17" presetID="53" presetClass="exit" presetSubtype="32" fill="hold" grpId="0" nodeType="afterEffect">
                                  <p:stCondLst>
                                    <p:cond delay="0"/>
                                  </p:stCondLst>
                                  <p:childTnLst>
                                    <p:anim calcmode="lin" valueType="num">
                                      <p:cBhvr>
                                        <p:cTn id="18" dur="500"/>
                                        <p:tgtEl>
                                          <p:spTgt spid="11"/>
                                        </p:tgtEl>
                                        <p:attrNameLst>
                                          <p:attrName>ppt_w</p:attrName>
                                        </p:attrNameLst>
                                      </p:cBhvr>
                                      <p:tavLst>
                                        <p:tav tm="0">
                                          <p:val>
                                            <p:strVal val="ppt_w"/>
                                          </p:val>
                                        </p:tav>
                                        <p:tav tm="100000">
                                          <p:val>
                                            <p:fltVal val="0"/>
                                          </p:val>
                                        </p:tav>
                                      </p:tavLst>
                                    </p:anim>
                                    <p:anim calcmode="lin" valueType="num">
                                      <p:cBhvr>
                                        <p:cTn id="19" dur="500"/>
                                        <p:tgtEl>
                                          <p:spTgt spid="11"/>
                                        </p:tgtEl>
                                        <p:attrNameLst>
                                          <p:attrName>ppt_h</p:attrName>
                                        </p:attrNameLst>
                                      </p:cBhvr>
                                      <p:tavLst>
                                        <p:tav tm="0">
                                          <p:val>
                                            <p:strVal val="ppt_h"/>
                                          </p:val>
                                        </p:tav>
                                        <p:tav tm="100000">
                                          <p:val>
                                            <p:fltVal val="0"/>
                                          </p:val>
                                        </p:tav>
                                      </p:tavLst>
                                    </p:anim>
                                    <p:animEffect transition="out" filter="fade">
                                      <p:cBhvr>
                                        <p:cTn id="20" dur="500"/>
                                        <p:tgtEl>
                                          <p:spTgt spid="11"/>
                                        </p:tgtEl>
                                      </p:cBhvr>
                                    </p:animEffect>
                                    <p:set>
                                      <p:cBhvr>
                                        <p:cTn id="21" dur="1" fill="hold">
                                          <p:stCondLst>
                                            <p:cond delay="499"/>
                                          </p:stCondLst>
                                        </p:cTn>
                                        <p:tgtEl>
                                          <p:spTgt spid="11"/>
                                        </p:tgtEl>
                                        <p:attrNameLst>
                                          <p:attrName>style.visibility</p:attrName>
                                        </p:attrNameLst>
                                      </p:cBhvr>
                                      <p:to>
                                        <p:strVal val="hidden"/>
                                      </p:to>
                                    </p:set>
                                  </p:childTnLst>
                                </p:cTn>
                              </p:par>
                            </p:childTnLst>
                          </p:cTn>
                        </p:par>
                        <p:par>
                          <p:cTn id="22" fill="hold">
                            <p:stCondLst>
                              <p:cond delay="1500"/>
                            </p:stCondLst>
                            <p:childTnLst>
                              <p:par>
                                <p:cTn id="23" presetID="53" presetClass="exit" presetSubtype="32" fill="hold" grpId="0" nodeType="afterEffect">
                                  <p:stCondLst>
                                    <p:cond delay="0"/>
                                  </p:stCondLst>
                                  <p:childTnLst>
                                    <p:anim calcmode="lin" valueType="num">
                                      <p:cBhvr>
                                        <p:cTn id="24" dur="500"/>
                                        <p:tgtEl>
                                          <p:spTgt spid="10"/>
                                        </p:tgtEl>
                                        <p:attrNameLst>
                                          <p:attrName>ppt_w</p:attrName>
                                        </p:attrNameLst>
                                      </p:cBhvr>
                                      <p:tavLst>
                                        <p:tav tm="0">
                                          <p:val>
                                            <p:strVal val="ppt_w"/>
                                          </p:val>
                                        </p:tav>
                                        <p:tav tm="100000">
                                          <p:val>
                                            <p:fltVal val="0"/>
                                          </p:val>
                                        </p:tav>
                                      </p:tavLst>
                                    </p:anim>
                                    <p:anim calcmode="lin" valueType="num">
                                      <p:cBhvr>
                                        <p:cTn id="25" dur="500"/>
                                        <p:tgtEl>
                                          <p:spTgt spid="10"/>
                                        </p:tgtEl>
                                        <p:attrNameLst>
                                          <p:attrName>ppt_h</p:attrName>
                                        </p:attrNameLst>
                                      </p:cBhvr>
                                      <p:tavLst>
                                        <p:tav tm="0">
                                          <p:val>
                                            <p:strVal val="ppt_h"/>
                                          </p:val>
                                        </p:tav>
                                        <p:tav tm="100000">
                                          <p:val>
                                            <p:fltVal val="0"/>
                                          </p:val>
                                        </p:tav>
                                      </p:tavLst>
                                    </p:anim>
                                    <p:animEffect transition="out" filter="fade">
                                      <p:cBhvr>
                                        <p:cTn id="26" dur="500"/>
                                        <p:tgtEl>
                                          <p:spTgt spid="10"/>
                                        </p:tgtEl>
                                      </p:cBhvr>
                                    </p:animEffect>
                                    <p:set>
                                      <p:cBhvr>
                                        <p:cTn id="27" dur="1" fill="hold">
                                          <p:stCondLst>
                                            <p:cond delay="499"/>
                                          </p:stCondLst>
                                        </p:cTn>
                                        <p:tgtEl>
                                          <p:spTgt spid="10"/>
                                        </p:tgtEl>
                                        <p:attrNameLst>
                                          <p:attrName>style.visibility</p:attrName>
                                        </p:attrNameLst>
                                      </p:cBhvr>
                                      <p:to>
                                        <p:strVal val="hidden"/>
                                      </p:to>
                                    </p:set>
                                  </p:childTnLst>
                                </p:cTn>
                              </p:par>
                            </p:childTnLst>
                          </p:cTn>
                        </p:par>
                        <p:par>
                          <p:cTn id="28" fill="hold">
                            <p:stCondLst>
                              <p:cond delay="2000"/>
                            </p:stCondLst>
                            <p:childTnLst>
                              <p:par>
                                <p:cTn id="29" presetID="53" presetClass="exit" presetSubtype="32" fill="hold" grpId="0" nodeType="afterEffect">
                                  <p:stCondLst>
                                    <p:cond delay="0"/>
                                  </p:stCondLst>
                                  <p:childTnLst>
                                    <p:anim calcmode="lin" valueType="num">
                                      <p:cBhvr>
                                        <p:cTn id="30" dur="500"/>
                                        <p:tgtEl>
                                          <p:spTgt spid="9"/>
                                        </p:tgtEl>
                                        <p:attrNameLst>
                                          <p:attrName>ppt_w</p:attrName>
                                        </p:attrNameLst>
                                      </p:cBhvr>
                                      <p:tavLst>
                                        <p:tav tm="0">
                                          <p:val>
                                            <p:strVal val="ppt_w"/>
                                          </p:val>
                                        </p:tav>
                                        <p:tav tm="100000">
                                          <p:val>
                                            <p:fltVal val="0"/>
                                          </p:val>
                                        </p:tav>
                                      </p:tavLst>
                                    </p:anim>
                                    <p:anim calcmode="lin" valueType="num">
                                      <p:cBhvr>
                                        <p:cTn id="31" dur="500"/>
                                        <p:tgtEl>
                                          <p:spTgt spid="9"/>
                                        </p:tgtEl>
                                        <p:attrNameLst>
                                          <p:attrName>ppt_h</p:attrName>
                                        </p:attrNameLst>
                                      </p:cBhvr>
                                      <p:tavLst>
                                        <p:tav tm="0">
                                          <p:val>
                                            <p:strVal val="ppt_h"/>
                                          </p:val>
                                        </p:tav>
                                        <p:tav tm="100000">
                                          <p:val>
                                            <p:fltVal val="0"/>
                                          </p:val>
                                        </p:tav>
                                      </p:tavLst>
                                    </p:anim>
                                    <p:animEffect transition="out" filter="fade">
                                      <p:cBhvr>
                                        <p:cTn id="32" dur="500"/>
                                        <p:tgtEl>
                                          <p:spTgt spid="9"/>
                                        </p:tgtEl>
                                      </p:cBhvr>
                                    </p:animEffect>
                                    <p:set>
                                      <p:cBhvr>
                                        <p:cTn id="33" dur="1" fill="hold">
                                          <p:stCondLst>
                                            <p:cond delay="499"/>
                                          </p:stCondLst>
                                        </p:cTn>
                                        <p:tgtEl>
                                          <p:spTgt spid="9"/>
                                        </p:tgtEl>
                                        <p:attrNameLst>
                                          <p:attrName>style.visibility</p:attrName>
                                        </p:attrNameLst>
                                      </p:cBhvr>
                                      <p:to>
                                        <p:strVal val="hidden"/>
                                      </p:to>
                                    </p:set>
                                  </p:childTnLst>
                                </p:cTn>
                              </p:par>
                            </p:childTnLst>
                          </p:cTn>
                        </p:par>
                        <p:par>
                          <p:cTn id="34" fill="hold">
                            <p:stCondLst>
                              <p:cond delay="2500"/>
                            </p:stCondLst>
                            <p:childTnLst>
                              <p:par>
                                <p:cTn id="35" presetID="16" presetClass="entr" presetSubtype="37" fill="hold"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barn(outVertical)">
                                      <p:cBhvr>
                                        <p:cTn id="37" dur="500"/>
                                        <p:tgtEl>
                                          <p:spTgt spid="20"/>
                                        </p:tgtEl>
                                      </p:cBhvr>
                                    </p:animEffect>
                                  </p:childTnLst>
                                </p:cTn>
                              </p:par>
                            </p:childTnLst>
                          </p:cTn>
                        </p:par>
                        <p:par>
                          <p:cTn id="38" fill="hold">
                            <p:stCondLst>
                              <p:cond delay="3000"/>
                            </p:stCondLst>
                            <p:childTnLst>
                              <p:par>
                                <p:cTn id="39" presetID="10" presetClass="entr" presetSubtype="0" fill="hold"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500"/>
                                        <p:tgtEl>
                                          <p:spTgt spid="45"/>
                                        </p:tgtEl>
                                      </p:cBhvr>
                                    </p:animEffect>
                                  </p:childTnLst>
                                </p:cTn>
                              </p:par>
                            </p:childTnLst>
                          </p:cTn>
                        </p:par>
                        <p:par>
                          <p:cTn id="42" fill="hold">
                            <p:stCondLst>
                              <p:cond delay="3500"/>
                            </p:stCondLst>
                            <p:childTnLst>
                              <p:par>
                                <p:cTn id="43" presetID="10" presetClass="entr" presetSubtype="0" fill="hold" grpId="0" nodeType="afterEffect">
                                  <p:stCondLst>
                                    <p:cond delay="0"/>
                                  </p:stCondLst>
                                  <p:childTnLst>
                                    <p:set>
                                      <p:cBhvr>
                                        <p:cTn id="44" dur="1" fill="hold">
                                          <p:stCondLst>
                                            <p:cond delay="0"/>
                                          </p:stCondLst>
                                        </p:cTn>
                                        <p:tgtEl>
                                          <p:spTgt spid="29"/>
                                        </p:tgtEl>
                                        <p:attrNameLst>
                                          <p:attrName>style.visibility</p:attrName>
                                        </p:attrNameLst>
                                      </p:cBhvr>
                                      <p:to>
                                        <p:strVal val="visible"/>
                                      </p:to>
                                    </p:set>
                                    <p:animEffect transition="in" filter="fade">
                                      <p:cBhvr>
                                        <p:cTn id="45" dur="500"/>
                                        <p:tgtEl>
                                          <p:spTgt spid="29"/>
                                        </p:tgtEl>
                                      </p:cBhvr>
                                    </p:animEffect>
                                  </p:childTnLst>
                                </p:cTn>
                              </p:par>
                            </p:childTnLst>
                          </p:cTn>
                        </p:par>
                        <p:par>
                          <p:cTn id="46" fill="hold">
                            <p:stCondLst>
                              <p:cond delay="4000"/>
                            </p:stCondLst>
                            <p:childTnLst>
                              <p:par>
                                <p:cTn id="47" presetID="10" presetClass="entr" presetSubtype="0"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fade">
                                      <p:cBhvr>
                                        <p:cTn id="49" dur="500"/>
                                        <p:tgtEl>
                                          <p:spTgt spid="14"/>
                                        </p:tgtEl>
                                      </p:cBhvr>
                                    </p:animEffect>
                                  </p:childTnLst>
                                </p:cTn>
                              </p:par>
                            </p:childTnLst>
                          </p:cTn>
                        </p:par>
                        <p:par>
                          <p:cTn id="50" fill="hold">
                            <p:stCondLst>
                              <p:cond delay="4500"/>
                            </p:stCondLst>
                            <p:childTnLst>
                              <p:par>
                                <p:cTn id="51" presetID="10" presetClass="entr" presetSubtype="0" fill="hold" grpId="0"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fade">
                                      <p:cBhvr>
                                        <p:cTn id="53" dur="500"/>
                                        <p:tgtEl>
                                          <p:spTgt spid="35"/>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wipe(up)">
                                      <p:cBhvr>
                                        <p:cTn id="57" dur="500"/>
                                        <p:tgtEl>
                                          <p:spTgt spid="30"/>
                                        </p:tgtEl>
                                      </p:cBhvr>
                                    </p:animEffect>
                                  </p:childTnLst>
                                </p:cTn>
                              </p:par>
                            </p:childTnLst>
                          </p:cTn>
                        </p:par>
                        <p:par>
                          <p:cTn id="58" fill="hold">
                            <p:stCondLst>
                              <p:cond delay="5500"/>
                            </p:stCondLst>
                            <p:childTnLst>
                              <p:par>
                                <p:cTn id="59" presetID="10" presetClass="entr" presetSubtype="0" fill="hold" nodeType="after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fade">
                                      <p:cBhvr>
                                        <p:cTn id="61" dur="500"/>
                                        <p:tgtEl>
                                          <p:spTgt spid="31"/>
                                        </p:tgtEl>
                                      </p:cBhvr>
                                    </p:animEffect>
                                  </p:childTnLst>
                                </p:cTn>
                              </p:par>
                            </p:childTnLst>
                          </p:cTn>
                        </p:par>
                        <p:par>
                          <p:cTn id="62" fill="hold">
                            <p:stCondLst>
                              <p:cond delay="6000"/>
                            </p:stCondLst>
                            <p:childTnLst>
                              <p:par>
                                <p:cTn id="63" presetID="1" presetClass="entr" presetSubtype="0" fill="hold" nodeType="afterEffect">
                                  <p:stCondLst>
                                    <p:cond delay="0"/>
                                  </p:stCondLst>
                                  <p:childTnLst>
                                    <p:set>
                                      <p:cBhvr>
                                        <p:cTn id="64" dur="1" fill="hold">
                                          <p:stCondLst>
                                            <p:cond delay="0"/>
                                          </p:stCondLst>
                                        </p:cTn>
                                        <p:tgtEl>
                                          <p:spTgt spid="36"/>
                                        </p:tgtEl>
                                        <p:attrNameLst>
                                          <p:attrName>style.visibility</p:attrName>
                                        </p:attrNameLst>
                                      </p:cBhvr>
                                      <p:to>
                                        <p:strVal val="visible"/>
                                      </p:to>
                                    </p:set>
                                  </p:childTnLst>
                                </p:cTn>
                              </p:par>
                              <p:par>
                                <p:cTn id="65" presetID="10" presetClass="entr" presetSubtype="0" fill="hold" nodeType="with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fade">
                                      <p:cBhvr>
                                        <p:cTn id="6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29" grpId="0"/>
      <p:bldP spid="35" grpId="0" animBg="1"/>
      <p:bldP spid="30"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標題及物件">
    <p:bg>
      <p:bgPr>
        <a:solidFill>
          <a:srgbClr val="FEF8EA"/>
        </a:solidFill>
        <a:effectLst/>
      </p:bgPr>
    </p:bg>
    <p:spTree>
      <p:nvGrpSpPr>
        <p:cNvPr id="1" name=""/>
        <p:cNvGrpSpPr/>
        <p:nvPr/>
      </p:nvGrpSpPr>
      <p:grpSpPr>
        <a:xfrm>
          <a:off x="0" y="0"/>
          <a:ext cx="0" cy="0"/>
          <a:chOff x="0" y="0"/>
          <a:chExt cx="0" cy="0"/>
        </a:xfrm>
      </p:grpSpPr>
      <p:sp>
        <p:nvSpPr>
          <p:cNvPr id="4" name="日期版面配置區 3"/>
          <p:cNvSpPr>
            <a:spLocks noGrp="1"/>
          </p:cNvSpPr>
          <p:nvPr>
            <p:ph type="dt" sz="half" idx="10"/>
          </p:nvPr>
        </p:nvSpPr>
        <p:spPr/>
        <p:txBody>
          <a:bodyPr/>
          <a:lstStyle/>
          <a:p>
            <a:fld id="{44D63790-85C5-4B0B-9BEF-C0C88706A098}" type="datetime1">
              <a:rPr lang="zh-TW" altLang="en-US" smtClean="0"/>
              <a:t>2021/11/15</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a:xfrm>
            <a:off x="10710142" y="802454"/>
            <a:ext cx="773404" cy="365125"/>
          </a:xfrm>
          <a:prstGeom prst="rect">
            <a:avLst/>
          </a:prstGeom>
        </p:spPr>
        <p:txBody>
          <a:bodyPr/>
          <a:lstStyle>
            <a:lvl1pPr>
              <a:defRPr sz="2400">
                <a:solidFill>
                  <a:schemeClr val="tx1"/>
                </a:solidFill>
              </a:defRPr>
            </a:lvl1pPr>
          </a:lstStyle>
          <a:p>
            <a:r>
              <a:rPr lang="en-US" altLang="zh-TW" smtClean="0"/>
              <a:t>P.</a:t>
            </a:r>
            <a:fld id="{FB833B0F-48B8-4D1D-9AFC-19E777446AF2}" type="slidenum">
              <a:rPr lang="zh-TW" altLang="en-US" smtClean="0"/>
              <a:pPr/>
              <a:t>‹#›</a:t>
            </a:fld>
            <a:endParaRPr lang="zh-TW" altLang="en-US" dirty="0"/>
          </a:p>
        </p:txBody>
      </p:sp>
      <p:cxnSp>
        <p:nvCxnSpPr>
          <p:cNvPr id="7" name="接點: 肘形 393">
            <a:extLst>
              <a:ext uri="{FF2B5EF4-FFF2-40B4-BE49-F238E27FC236}">
                <a16:creationId xmlns:a16="http://schemas.microsoft.com/office/drawing/2014/main" id="{5BA756E6-975A-4D42-BF88-2B31BED28F58}"/>
              </a:ext>
            </a:extLst>
          </p:cNvPr>
          <p:cNvCxnSpPr>
            <a:cxnSpLocks/>
          </p:cNvCxnSpPr>
          <p:nvPr userDrawn="1"/>
        </p:nvCxnSpPr>
        <p:spPr>
          <a:xfrm flipV="1">
            <a:off x="304800" y="367867"/>
            <a:ext cx="9400674" cy="4464000"/>
          </a:xfrm>
          <a:prstGeom prst="bentConnector3">
            <a:avLst>
              <a:gd name="adj1" fmla="val 341"/>
            </a:avLst>
          </a:prstGeom>
          <a:ln w="41275">
            <a:solidFill>
              <a:srgbClr val="B7B0B5"/>
            </a:solidFill>
          </a:ln>
        </p:spPr>
        <p:style>
          <a:lnRef idx="1">
            <a:schemeClr val="accent1"/>
          </a:lnRef>
          <a:fillRef idx="0">
            <a:schemeClr val="accent1"/>
          </a:fillRef>
          <a:effectRef idx="0">
            <a:schemeClr val="accent1"/>
          </a:effectRef>
          <a:fontRef idx="minor">
            <a:schemeClr val="tx1"/>
          </a:fontRef>
        </p:style>
      </p:cxnSp>
      <p:cxnSp>
        <p:nvCxnSpPr>
          <p:cNvPr id="8" name="接點: 肘形 399">
            <a:extLst>
              <a:ext uri="{FF2B5EF4-FFF2-40B4-BE49-F238E27FC236}">
                <a16:creationId xmlns:a16="http://schemas.microsoft.com/office/drawing/2014/main" id="{F5B9EFB0-CA6D-4B97-B7F6-03ABBD451759}"/>
              </a:ext>
            </a:extLst>
          </p:cNvPr>
          <p:cNvCxnSpPr>
            <a:cxnSpLocks/>
          </p:cNvCxnSpPr>
          <p:nvPr userDrawn="1"/>
        </p:nvCxnSpPr>
        <p:spPr>
          <a:xfrm flipV="1">
            <a:off x="1905000" y="876550"/>
            <a:ext cx="9757611" cy="5582654"/>
          </a:xfrm>
          <a:prstGeom prst="bentConnector3">
            <a:avLst>
              <a:gd name="adj1" fmla="val 99979"/>
            </a:avLst>
          </a:prstGeom>
          <a:ln w="41275">
            <a:solidFill>
              <a:srgbClr val="B7B0B5"/>
            </a:solidFill>
          </a:ln>
        </p:spPr>
        <p:style>
          <a:lnRef idx="1">
            <a:schemeClr val="accent1"/>
          </a:lnRef>
          <a:fillRef idx="0">
            <a:schemeClr val="accent1"/>
          </a:fillRef>
          <a:effectRef idx="0">
            <a:schemeClr val="accent1"/>
          </a:effectRef>
          <a:fontRef idx="minor">
            <a:schemeClr val="tx1"/>
          </a:fontRef>
        </p:style>
      </p:cxnSp>
      <p:sp>
        <p:nvSpPr>
          <p:cNvPr id="9" name="手繪多邊形: 圖案 401">
            <a:extLst>
              <a:ext uri="{FF2B5EF4-FFF2-40B4-BE49-F238E27FC236}">
                <a16:creationId xmlns:a16="http://schemas.microsoft.com/office/drawing/2014/main" id="{5AAE7BF5-3195-4C06-ABB7-8749BE5BE61C}"/>
              </a:ext>
            </a:extLst>
          </p:cNvPr>
          <p:cNvSpPr/>
          <p:nvPr userDrawn="1"/>
        </p:nvSpPr>
        <p:spPr>
          <a:xfrm>
            <a:off x="9840234" y="221132"/>
            <a:ext cx="2046966" cy="437764"/>
          </a:xfrm>
          <a:custGeom>
            <a:avLst/>
            <a:gdLst>
              <a:gd name="connsiteX0" fmla="*/ 0 w 8405845"/>
              <a:gd name="connsiteY0" fmla="*/ 1339796 h 2153106"/>
              <a:gd name="connsiteX1" fmla="*/ 428764 w 8405845"/>
              <a:gd name="connsiteY1" fmla="*/ 2153106 h 2153106"/>
              <a:gd name="connsiteX2" fmla="*/ 136775 w 8405845"/>
              <a:gd name="connsiteY2" fmla="*/ 2153106 h 2153106"/>
              <a:gd name="connsiteX3" fmla="*/ 0 w 8405845"/>
              <a:gd name="connsiteY3" fmla="*/ 1893662 h 2153106"/>
              <a:gd name="connsiteX4" fmla="*/ 0 w 8405845"/>
              <a:gd name="connsiteY4" fmla="*/ 654922 h 2153106"/>
              <a:gd name="connsiteX5" fmla="*/ 789818 w 8405845"/>
              <a:gd name="connsiteY5" fmla="*/ 2153106 h 2153106"/>
              <a:gd name="connsiteX6" fmla="*/ 551823 w 8405845"/>
              <a:gd name="connsiteY6" fmla="*/ 2153106 h 2153106"/>
              <a:gd name="connsiteX7" fmla="*/ 0 w 8405845"/>
              <a:gd name="connsiteY7" fmla="*/ 1106369 h 2153106"/>
              <a:gd name="connsiteX8" fmla="*/ 0 w 8405845"/>
              <a:gd name="connsiteY8" fmla="*/ 10690 h 2153106"/>
              <a:gd name="connsiteX9" fmla="*/ 1129447 w 8405845"/>
              <a:gd name="connsiteY9" fmla="*/ 2153106 h 2153106"/>
              <a:gd name="connsiteX10" fmla="*/ 912877 w 8405845"/>
              <a:gd name="connsiteY10" fmla="*/ 2153106 h 2153106"/>
              <a:gd name="connsiteX11" fmla="*/ 0 w 8405845"/>
              <a:gd name="connsiteY11" fmla="*/ 421495 h 2153106"/>
              <a:gd name="connsiteX12" fmla="*/ 8220332 w 8405845"/>
              <a:gd name="connsiteY12" fmla="*/ 0 h 2153106"/>
              <a:gd name="connsiteX13" fmla="*/ 8384805 w 8405845"/>
              <a:gd name="connsiteY13" fmla="*/ 0 h 2153106"/>
              <a:gd name="connsiteX14" fmla="*/ 8405845 w 8405845"/>
              <a:gd name="connsiteY14" fmla="*/ 39911 h 2153106"/>
              <a:gd name="connsiteX15" fmla="*/ 8405845 w 8405845"/>
              <a:gd name="connsiteY15" fmla="*/ 351895 h 2153106"/>
              <a:gd name="connsiteX16" fmla="*/ 7792528 w 8405845"/>
              <a:gd name="connsiteY16" fmla="*/ 0 h 2153106"/>
              <a:gd name="connsiteX17" fmla="*/ 8097273 w 8405845"/>
              <a:gd name="connsiteY17" fmla="*/ 0 h 2153106"/>
              <a:gd name="connsiteX18" fmla="*/ 8405845 w 8405845"/>
              <a:gd name="connsiteY18" fmla="*/ 585322 h 2153106"/>
              <a:gd name="connsiteX19" fmla="*/ 8405845 w 8405845"/>
              <a:gd name="connsiteY19" fmla="*/ 1163386 h 2153106"/>
              <a:gd name="connsiteX20" fmla="*/ 7443702 w 8405845"/>
              <a:gd name="connsiteY20" fmla="*/ 0 h 2153106"/>
              <a:gd name="connsiteX21" fmla="*/ 7669469 w 8405845"/>
              <a:gd name="connsiteY21" fmla="*/ 0 h 2153106"/>
              <a:gd name="connsiteX22" fmla="*/ 8405845 w 8405845"/>
              <a:gd name="connsiteY22" fmla="*/ 1396812 h 2153106"/>
              <a:gd name="connsiteX23" fmla="*/ 8405845 w 8405845"/>
              <a:gd name="connsiteY23" fmla="*/ 1825064 h 2153106"/>
              <a:gd name="connsiteX24" fmla="*/ 7097548 w 8405845"/>
              <a:gd name="connsiteY24" fmla="*/ 0 h 2153106"/>
              <a:gd name="connsiteX25" fmla="*/ 7320643 w 8405845"/>
              <a:gd name="connsiteY25" fmla="*/ 0 h 2153106"/>
              <a:gd name="connsiteX26" fmla="*/ 8405845 w 8405845"/>
              <a:gd name="connsiteY26" fmla="*/ 2058491 h 2153106"/>
              <a:gd name="connsiteX27" fmla="*/ 8405845 w 8405845"/>
              <a:gd name="connsiteY27" fmla="*/ 2153106 h 2153106"/>
              <a:gd name="connsiteX28" fmla="*/ 8232629 w 8405845"/>
              <a:gd name="connsiteY28" fmla="*/ 2153106 h 2153106"/>
              <a:gd name="connsiteX29" fmla="*/ 6708170 w 8405845"/>
              <a:gd name="connsiteY29" fmla="*/ 0 h 2153106"/>
              <a:gd name="connsiteX30" fmla="*/ 6974489 w 8405845"/>
              <a:gd name="connsiteY30" fmla="*/ 0 h 2153106"/>
              <a:gd name="connsiteX31" fmla="*/ 8109571 w 8405845"/>
              <a:gd name="connsiteY31" fmla="*/ 2153106 h 2153106"/>
              <a:gd name="connsiteX32" fmla="*/ 7843251 w 8405845"/>
              <a:gd name="connsiteY32" fmla="*/ 2153106 h 2153106"/>
              <a:gd name="connsiteX33" fmla="*/ 6361169 w 8405845"/>
              <a:gd name="connsiteY33" fmla="*/ 0 h 2153106"/>
              <a:gd name="connsiteX34" fmla="*/ 6585111 w 8405845"/>
              <a:gd name="connsiteY34" fmla="*/ 0 h 2153106"/>
              <a:gd name="connsiteX35" fmla="*/ 7720192 w 8405845"/>
              <a:gd name="connsiteY35" fmla="*/ 2153106 h 2153106"/>
              <a:gd name="connsiteX36" fmla="*/ 7496251 w 8405845"/>
              <a:gd name="connsiteY36" fmla="*/ 2153106 h 2153106"/>
              <a:gd name="connsiteX37" fmla="*/ 5918508 w 8405845"/>
              <a:gd name="connsiteY37" fmla="*/ 0 h 2153106"/>
              <a:gd name="connsiteX38" fmla="*/ 6238110 w 8405845"/>
              <a:gd name="connsiteY38" fmla="*/ 0 h 2153106"/>
              <a:gd name="connsiteX39" fmla="*/ 7373192 w 8405845"/>
              <a:gd name="connsiteY39" fmla="*/ 2153106 h 2153106"/>
              <a:gd name="connsiteX40" fmla="*/ 7053590 w 8405845"/>
              <a:gd name="connsiteY40" fmla="*/ 2153106 h 2153106"/>
              <a:gd name="connsiteX41" fmla="*/ 5542905 w 8405845"/>
              <a:gd name="connsiteY41" fmla="*/ 0 h 2153106"/>
              <a:gd name="connsiteX42" fmla="*/ 5795450 w 8405845"/>
              <a:gd name="connsiteY42" fmla="*/ 0 h 2153106"/>
              <a:gd name="connsiteX43" fmla="*/ 6930531 w 8405845"/>
              <a:gd name="connsiteY43" fmla="*/ 2153106 h 2153106"/>
              <a:gd name="connsiteX44" fmla="*/ 6677986 w 8405845"/>
              <a:gd name="connsiteY44" fmla="*/ 2153106 h 2153106"/>
              <a:gd name="connsiteX45" fmla="*/ 5149419 w 8405845"/>
              <a:gd name="connsiteY45" fmla="*/ 0 h 2153106"/>
              <a:gd name="connsiteX46" fmla="*/ 5419846 w 8405845"/>
              <a:gd name="connsiteY46" fmla="*/ 0 h 2153106"/>
              <a:gd name="connsiteX47" fmla="*/ 6554927 w 8405845"/>
              <a:gd name="connsiteY47" fmla="*/ 2153106 h 2153106"/>
              <a:gd name="connsiteX48" fmla="*/ 6284501 w 8405845"/>
              <a:gd name="connsiteY48" fmla="*/ 2153106 h 2153106"/>
              <a:gd name="connsiteX49" fmla="*/ 4810762 w 8405845"/>
              <a:gd name="connsiteY49" fmla="*/ 0 h 2153106"/>
              <a:gd name="connsiteX50" fmla="*/ 5026361 w 8405845"/>
              <a:gd name="connsiteY50" fmla="*/ 0 h 2153106"/>
              <a:gd name="connsiteX51" fmla="*/ 6161442 w 8405845"/>
              <a:gd name="connsiteY51" fmla="*/ 2153106 h 2153106"/>
              <a:gd name="connsiteX52" fmla="*/ 5945844 w 8405845"/>
              <a:gd name="connsiteY52" fmla="*/ 2153106 h 2153106"/>
              <a:gd name="connsiteX53" fmla="*/ 4525723 w 8405845"/>
              <a:gd name="connsiteY53" fmla="*/ 0 h 2153106"/>
              <a:gd name="connsiteX54" fmla="*/ 4687704 w 8405845"/>
              <a:gd name="connsiteY54" fmla="*/ 0 h 2153106"/>
              <a:gd name="connsiteX55" fmla="*/ 5822785 w 8405845"/>
              <a:gd name="connsiteY55" fmla="*/ 2153106 h 2153106"/>
              <a:gd name="connsiteX56" fmla="*/ 5660804 w 8405845"/>
              <a:gd name="connsiteY56" fmla="*/ 2153106 h 2153106"/>
              <a:gd name="connsiteX57" fmla="*/ 4221091 w 8405845"/>
              <a:gd name="connsiteY57" fmla="*/ 0 h 2153106"/>
              <a:gd name="connsiteX58" fmla="*/ 4402664 w 8405845"/>
              <a:gd name="connsiteY58" fmla="*/ 0 h 2153106"/>
              <a:gd name="connsiteX59" fmla="*/ 5537746 w 8405845"/>
              <a:gd name="connsiteY59" fmla="*/ 2153106 h 2153106"/>
              <a:gd name="connsiteX60" fmla="*/ 5356173 w 8405845"/>
              <a:gd name="connsiteY60" fmla="*/ 2153106 h 2153106"/>
              <a:gd name="connsiteX61" fmla="*/ 3777724 w 8405845"/>
              <a:gd name="connsiteY61" fmla="*/ 0 h 2153106"/>
              <a:gd name="connsiteX62" fmla="*/ 4098032 w 8405845"/>
              <a:gd name="connsiteY62" fmla="*/ 0 h 2153106"/>
              <a:gd name="connsiteX63" fmla="*/ 5233114 w 8405845"/>
              <a:gd name="connsiteY63" fmla="*/ 2153106 h 2153106"/>
              <a:gd name="connsiteX64" fmla="*/ 4912803 w 8405845"/>
              <a:gd name="connsiteY64" fmla="*/ 2153106 h 2153106"/>
              <a:gd name="connsiteX65" fmla="*/ 3417945 w 8405845"/>
              <a:gd name="connsiteY65" fmla="*/ 0 h 2153106"/>
              <a:gd name="connsiteX66" fmla="*/ 3654665 w 8405845"/>
              <a:gd name="connsiteY66" fmla="*/ 0 h 2153106"/>
              <a:gd name="connsiteX67" fmla="*/ 4789744 w 8405845"/>
              <a:gd name="connsiteY67" fmla="*/ 2153106 h 2153106"/>
              <a:gd name="connsiteX68" fmla="*/ 4553025 w 8405845"/>
              <a:gd name="connsiteY68" fmla="*/ 2153106 h 2153106"/>
              <a:gd name="connsiteX69" fmla="*/ 3025856 w 8405845"/>
              <a:gd name="connsiteY69" fmla="*/ 0 h 2153106"/>
              <a:gd name="connsiteX70" fmla="*/ 3294887 w 8405845"/>
              <a:gd name="connsiteY70" fmla="*/ 0 h 2153106"/>
              <a:gd name="connsiteX71" fmla="*/ 4429966 w 8405845"/>
              <a:gd name="connsiteY71" fmla="*/ 2153106 h 2153106"/>
              <a:gd name="connsiteX72" fmla="*/ 4160937 w 8405845"/>
              <a:gd name="connsiteY72" fmla="*/ 2153106 h 2153106"/>
              <a:gd name="connsiteX73" fmla="*/ 2682580 w 8405845"/>
              <a:gd name="connsiteY73" fmla="*/ 0 h 2153106"/>
              <a:gd name="connsiteX74" fmla="*/ 2902798 w 8405845"/>
              <a:gd name="connsiteY74" fmla="*/ 0 h 2153106"/>
              <a:gd name="connsiteX75" fmla="*/ 4037878 w 8405845"/>
              <a:gd name="connsiteY75" fmla="*/ 2153106 h 2153106"/>
              <a:gd name="connsiteX76" fmla="*/ 3817662 w 8405845"/>
              <a:gd name="connsiteY76" fmla="*/ 2153106 h 2153106"/>
              <a:gd name="connsiteX77" fmla="*/ 2288002 w 8405845"/>
              <a:gd name="connsiteY77" fmla="*/ 0 h 2153106"/>
              <a:gd name="connsiteX78" fmla="*/ 2559522 w 8405845"/>
              <a:gd name="connsiteY78" fmla="*/ 0 h 2153106"/>
              <a:gd name="connsiteX79" fmla="*/ 3694603 w 8405845"/>
              <a:gd name="connsiteY79" fmla="*/ 2153106 h 2153106"/>
              <a:gd name="connsiteX80" fmla="*/ 3423083 w 8405845"/>
              <a:gd name="connsiteY80" fmla="*/ 2153106 h 2153106"/>
              <a:gd name="connsiteX81" fmla="*/ 1856351 w 8405845"/>
              <a:gd name="connsiteY81" fmla="*/ 0 h 2153106"/>
              <a:gd name="connsiteX82" fmla="*/ 2164943 w 8405845"/>
              <a:gd name="connsiteY82" fmla="*/ 0 h 2153106"/>
              <a:gd name="connsiteX83" fmla="*/ 3300024 w 8405845"/>
              <a:gd name="connsiteY83" fmla="*/ 2153106 h 2153106"/>
              <a:gd name="connsiteX84" fmla="*/ 2991432 w 8405845"/>
              <a:gd name="connsiteY84" fmla="*/ 2153106 h 2153106"/>
              <a:gd name="connsiteX85" fmla="*/ 1415195 w 8405845"/>
              <a:gd name="connsiteY85" fmla="*/ 0 h 2153106"/>
              <a:gd name="connsiteX86" fmla="*/ 1733291 w 8405845"/>
              <a:gd name="connsiteY86" fmla="*/ 0 h 2153106"/>
              <a:gd name="connsiteX87" fmla="*/ 2868373 w 8405845"/>
              <a:gd name="connsiteY87" fmla="*/ 2153106 h 2153106"/>
              <a:gd name="connsiteX88" fmla="*/ 2550277 w 8405845"/>
              <a:gd name="connsiteY88" fmla="*/ 2153106 h 2153106"/>
              <a:gd name="connsiteX89" fmla="*/ 1022543 w 8405845"/>
              <a:gd name="connsiteY89" fmla="*/ 0 h 2153106"/>
              <a:gd name="connsiteX90" fmla="*/ 1292136 w 8405845"/>
              <a:gd name="connsiteY90" fmla="*/ 0 h 2153106"/>
              <a:gd name="connsiteX91" fmla="*/ 2427217 w 8405845"/>
              <a:gd name="connsiteY91" fmla="*/ 2153106 h 2153106"/>
              <a:gd name="connsiteX92" fmla="*/ 2157625 w 8405845"/>
              <a:gd name="connsiteY92" fmla="*/ 2153106 h 2153106"/>
              <a:gd name="connsiteX93" fmla="*/ 603383 w 8405845"/>
              <a:gd name="connsiteY93" fmla="*/ 0 h 2153106"/>
              <a:gd name="connsiteX94" fmla="*/ 899485 w 8405845"/>
              <a:gd name="connsiteY94" fmla="*/ 0 h 2153106"/>
              <a:gd name="connsiteX95" fmla="*/ 2034566 w 8405845"/>
              <a:gd name="connsiteY95" fmla="*/ 2153106 h 2153106"/>
              <a:gd name="connsiteX96" fmla="*/ 1738465 w 8405845"/>
              <a:gd name="connsiteY96" fmla="*/ 2153106 h 2153106"/>
              <a:gd name="connsiteX97" fmla="*/ 117424 w 8405845"/>
              <a:gd name="connsiteY97" fmla="*/ 0 h 2153106"/>
              <a:gd name="connsiteX98" fmla="*/ 480324 w 8405845"/>
              <a:gd name="connsiteY98" fmla="*/ 0 h 2153106"/>
              <a:gd name="connsiteX99" fmla="*/ 1615406 w 8405845"/>
              <a:gd name="connsiteY99" fmla="*/ 2153106 h 2153106"/>
              <a:gd name="connsiteX100" fmla="*/ 1252505 w 8405845"/>
              <a:gd name="connsiteY100" fmla="*/ 2153106 h 2153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8405845" h="2153106">
                <a:moveTo>
                  <a:pt x="0" y="1339796"/>
                </a:moveTo>
                <a:lnTo>
                  <a:pt x="428764" y="2153106"/>
                </a:lnTo>
                <a:lnTo>
                  <a:pt x="136775" y="2153106"/>
                </a:lnTo>
                <a:lnTo>
                  <a:pt x="0" y="1893662"/>
                </a:lnTo>
                <a:close/>
                <a:moveTo>
                  <a:pt x="0" y="654922"/>
                </a:moveTo>
                <a:lnTo>
                  <a:pt x="789818" y="2153106"/>
                </a:lnTo>
                <a:lnTo>
                  <a:pt x="551823" y="2153106"/>
                </a:lnTo>
                <a:lnTo>
                  <a:pt x="0" y="1106369"/>
                </a:lnTo>
                <a:close/>
                <a:moveTo>
                  <a:pt x="0" y="10690"/>
                </a:moveTo>
                <a:lnTo>
                  <a:pt x="1129447" y="2153106"/>
                </a:lnTo>
                <a:lnTo>
                  <a:pt x="912877" y="2153106"/>
                </a:lnTo>
                <a:lnTo>
                  <a:pt x="0" y="421495"/>
                </a:lnTo>
                <a:close/>
                <a:moveTo>
                  <a:pt x="8220332" y="0"/>
                </a:moveTo>
                <a:lnTo>
                  <a:pt x="8384805" y="0"/>
                </a:lnTo>
                <a:lnTo>
                  <a:pt x="8405845" y="39911"/>
                </a:lnTo>
                <a:lnTo>
                  <a:pt x="8405845" y="351895"/>
                </a:lnTo>
                <a:close/>
                <a:moveTo>
                  <a:pt x="7792528" y="0"/>
                </a:moveTo>
                <a:lnTo>
                  <a:pt x="8097273" y="0"/>
                </a:lnTo>
                <a:lnTo>
                  <a:pt x="8405845" y="585322"/>
                </a:lnTo>
                <a:lnTo>
                  <a:pt x="8405845" y="1163386"/>
                </a:lnTo>
                <a:close/>
                <a:moveTo>
                  <a:pt x="7443702" y="0"/>
                </a:moveTo>
                <a:lnTo>
                  <a:pt x="7669469" y="0"/>
                </a:lnTo>
                <a:lnTo>
                  <a:pt x="8405845" y="1396812"/>
                </a:lnTo>
                <a:lnTo>
                  <a:pt x="8405845" y="1825064"/>
                </a:lnTo>
                <a:close/>
                <a:moveTo>
                  <a:pt x="7097548" y="0"/>
                </a:moveTo>
                <a:lnTo>
                  <a:pt x="7320643" y="0"/>
                </a:lnTo>
                <a:lnTo>
                  <a:pt x="8405845" y="2058491"/>
                </a:lnTo>
                <a:lnTo>
                  <a:pt x="8405845" y="2153106"/>
                </a:lnTo>
                <a:lnTo>
                  <a:pt x="8232629" y="2153106"/>
                </a:lnTo>
                <a:close/>
                <a:moveTo>
                  <a:pt x="6708170" y="0"/>
                </a:moveTo>
                <a:lnTo>
                  <a:pt x="6974489" y="0"/>
                </a:lnTo>
                <a:lnTo>
                  <a:pt x="8109571" y="2153106"/>
                </a:lnTo>
                <a:lnTo>
                  <a:pt x="7843251" y="2153106"/>
                </a:lnTo>
                <a:close/>
                <a:moveTo>
                  <a:pt x="6361169" y="0"/>
                </a:moveTo>
                <a:lnTo>
                  <a:pt x="6585111" y="0"/>
                </a:lnTo>
                <a:lnTo>
                  <a:pt x="7720192" y="2153106"/>
                </a:lnTo>
                <a:lnTo>
                  <a:pt x="7496251" y="2153106"/>
                </a:lnTo>
                <a:close/>
                <a:moveTo>
                  <a:pt x="5918508" y="0"/>
                </a:moveTo>
                <a:lnTo>
                  <a:pt x="6238110" y="0"/>
                </a:lnTo>
                <a:lnTo>
                  <a:pt x="7373192" y="2153106"/>
                </a:lnTo>
                <a:lnTo>
                  <a:pt x="7053590" y="2153106"/>
                </a:lnTo>
                <a:close/>
                <a:moveTo>
                  <a:pt x="5542905" y="0"/>
                </a:moveTo>
                <a:lnTo>
                  <a:pt x="5795450" y="0"/>
                </a:lnTo>
                <a:lnTo>
                  <a:pt x="6930531" y="2153106"/>
                </a:lnTo>
                <a:lnTo>
                  <a:pt x="6677986" y="2153106"/>
                </a:lnTo>
                <a:close/>
                <a:moveTo>
                  <a:pt x="5149419" y="0"/>
                </a:moveTo>
                <a:lnTo>
                  <a:pt x="5419846" y="0"/>
                </a:lnTo>
                <a:lnTo>
                  <a:pt x="6554927" y="2153106"/>
                </a:lnTo>
                <a:lnTo>
                  <a:pt x="6284501" y="2153106"/>
                </a:lnTo>
                <a:close/>
                <a:moveTo>
                  <a:pt x="4810762" y="0"/>
                </a:moveTo>
                <a:lnTo>
                  <a:pt x="5026361" y="0"/>
                </a:lnTo>
                <a:lnTo>
                  <a:pt x="6161442" y="2153106"/>
                </a:lnTo>
                <a:lnTo>
                  <a:pt x="5945844" y="2153106"/>
                </a:lnTo>
                <a:close/>
                <a:moveTo>
                  <a:pt x="4525723" y="0"/>
                </a:moveTo>
                <a:lnTo>
                  <a:pt x="4687704" y="0"/>
                </a:lnTo>
                <a:lnTo>
                  <a:pt x="5822785" y="2153106"/>
                </a:lnTo>
                <a:lnTo>
                  <a:pt x="5660804" y="2153106"/>
                </a:lnTo>
                <a:close/>
                <a:moveTo>
                  <a:pt x="4221091" y="0"/>
                </a:moveTo>
                <a:lnTo>
                  <a:pt x="4402664" y="0"/>
                </a:lnTo>
                <a:lnTo>
                  <a:pt x="5537746" y="2153106"/>
                </a:lnTo>
                <a:lnTo>
                  <a:pt x="5356173" y="2153106"/>
                </a:lnTo>
                <a:close/>
                <a:moveTo>
                  <a:pt x="3777724" y="0"/>
                </a:moveTo>
                <a:lnTo>
                  <a:pt x="4098032" y="0"/>
                </a:lnTo>
                <a:lnTo>
                  <a:pt x="5233114" y="2153106"/>
                </a:lnTo>
                <a:lnTo>
                  <a:pt x="4912803" y="2153106"/>
                </a:lnTo>
                <a:close/>
                <a:moveTo>
                  <a:pt x="3417945" y="0"/>
                </a:moveTo>
                <a:lnTo>
                  <a:pt x="3654665" y="0"/>
                </a:lnTo>
                <a:lnTo>
                  <a:pt x="4789744" y="2153106"/>
                </a:lnTo>
                <a:lnTo>
                  <a:pt x="4553025" y="2153106"/>
                </a:lnTo>
                <a:close/>
                <a:moveTo>
                  <a:pt x="3025856" y="0"/>
                </a:moveTo>
                <a:lnTo>
                  <a:pt x="3294887" y="0"/>
                </a:lnTo>
                <a:lnTo>
                  <a:pt x="4429966" y="2153106"/>
                </a:lnTo>
                <a:lnTo>
                  <a:pt x="4160937" y="2153106"/>
                </a:lnTo>
                <a:close/>
                <a:moveTo>
                  <a:pt x="2682580" y="0"/>
                </a:moveTo>
                <a:lnTo>
                  <a:pt x="2902798" y="0"/>
                </a:lnTo>
                <a:lnTo>
                  <a:pt x="4037878" y="2153106"/>
                </a:lnTo>
                <a:lnTo>
                  <a:pt x="3817662" y="2153106"/>
                </a:lnTo>
                <a:close/>
                <a:moveTo>
                  <a:pt x="2288002" y="0"/>
                </a:moveTo>
                <a:lnTo>
                  <a:pt x="2559522" y="0"/>
                </a:lnTo>
                <a:lnTo>
                  <a:pt x="3694603" y="2153106"/>
                </a:lnTo>
                <a:lnTo>
                  <a:pt x="3423083" y="2153106"/>
                </a:lnTo>
                <a:close/>
                <a:moveTo>
                  <a:pt x="1856351" y="0"/>
                </a:moveTo>
                <a:lnTo>
                  <a:pt x="2164943" y="0"/>
                </a:lnTo>
                <a:lnTo>
                  <a:pt x="3300024" y="2153106"/>
                </a:lnTo>
                <a:lnTo>
                  <a:pt x="2991432" y="2153106"/>
                </a:lnTo>
                <a:close/>
                <a:moveTo>
                  <a:pt x="1415195" y="0"/>
                </a:moveTo>
                <a:lnTo>
                  <a:pt x="1733291" y="0"/>
                </a:lnTo>
                <a:lnTo>
                  <a:pt x="2868373" y="2153106"/>
                </a:lnTo>
                <a:lnTo>
                  <a:pt x="2550277" y="2153106"/>
                </a:lnTo>
                <a:close/>
                <a:moveTo>
                  <a:pt x="1022543" y="0"/>
                </a:moveTo>
                <a:lnTo>
                  <a:pt x="1292136" y="0"/>
                </a:lnTo>
                <a:lnTo>
                  <a:pt x="2427217" y="2153106"/>
                </a:lnTo>
                <a:lnTo>
                  <a:pt x="2157625" y="2153106"/>
                </a:lnTo>
                <a:close/>
                <a:moveTo>
                  <a:pt x="603383" y="0"/>
                </a:moveTo>
                <a:lnTo>
                  <a:pt x="899485" y="0"/>
                </a:lnTo>
                <a:lnTo>
                  <a:pt x="2034566" y="2153106"/>
                </a:lnTo>
                <a:lnTo>
                  <a:pt x="1738465" y="2153106"/>
                </a:lnTo>
                <a:close/>
                <a:moveTo>
                  <a:pt x="117424" y="0"/>
                </a:moveTo>
                <a:lnTo>
                  <a:pt x="480324" y="0"/>
                </a:lnTo>
                <a:lnTo>
                  <a:pt x="1615406" y="2153106"/>
                </a:lnTo>
                <a:lnTo>
                  <a:pt x="1252505" y="2153106"/>
                </a:lnTo>
                <a:close/>
              </a:path>
            </a:pathLst>
          </a:custGeom>
          <a:solidFill>
            <a:srgbClr val="7773C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TW" altLang="en-US"/>
          </a:p>
        </p:txBody>
      </p:sp>
      <p:sp>
        <p:nvSpPr>
          <p:cNvPr id="10" name="手繪多邊形: 圖案 404">
            <a:extLst>
              <a:ext uri="{FF2B5EF4-FFF2-40B4-BE49-F238E27FC236}">
                <a16:creationId xmlns:a16="http://schemas.microsoft.com/office/drawing/2014/main" id="{77E010C7-03EC-49E0-8EB5-20099F837B99}"/>
              </a:ext>
            </a:extLst>
          </p:cNvPr>
          <p:cNvSpPr/>
          <p:nvPr userDrawn="1"/>
        </p:nvSpPr>
        <p:spPr>
          <a:xfrm>
            <a:off x="-673104" y="5035192"/>
            <a:ext cx="1686288" cy="1686283"/>
          </a:xfrm>
          <a:custGeom>
            <a:avLst/>
            <a:gdLst>
              <a:gd name="connsiteX0" fmla="*/ 486637 w 1654630"/>
              <a:gd name="connsiteY0" fmla="*/ 1578429 h 1654625"/>
              <a:gd name="connsiteX1" fmla="*/ 1167994 w 1654630"/>
              <a:gd name="connsiteY1" fmla="*/ 1578429 h 1654625"/>
              <a:gd name="connsiteX2" fmla="*/ 1130671 w 1654630"/>
              <a:gd name="connsiteY2" fmla="*/ 1597245 h 1654625"/>
              <a:gd name="connsiteX3" fmla="*/ 906684 w 1654630"/>
              <a:gd name="connsiteY3" fmla="*/ 1650872 h 1654625"/>
              <a:gd name="connsiteX4" fmla="*/ 827421 w 1654630"/>
              <a:gd name="connsiteY4" fmla="*/ 1654625 h 1654625"/>
              <a:gd name="connsiteX5" fmla="*/ 827209 w 1654630"/>
              <a:gd name="connsiteY5" fmla="*/ 1654625 h 1654625"/>
              <a:gd name="connsiteX6" fmla="*/ 747947 w 1654630"/>
              <a:gd name="connsiteY6" fmla="*/ 1650872 h 1654625"/>
              <a:gd name="connsiteX7" fmla="*/ 523960 w 1654630"/>
              <a:gd name="connsiteY7" fmla="*/ 1597245 h 1654625"/>
              <a:gd name="connsiteX8" fmla="*/ 204544 w 1654630"/>
              <a:gd name="connsiteY8" fmla="*/ 1371599 h 1654625"/>
              <a:gd name="connsiteX9" fmla="*/ 1450087 w 1654630"/>
              <a:gd name="connsiteY9" fmla="*/ 1371599 h 1654625"/>
              <a:gd name="connsiteX10" fmla="*/ 1383583 w 1654630"/>
              <a:gd name="connsiteY10" fmla="*/ 1439709 h 1654625"/>
              <a:gd name="connsiteX11" fmla="*/ 1315373 w 1654630"/>
              <a:gd name="connsiteY11" fmla="*/ 1491343 h 1654625"/>
              <a:gd name="connsiteX12" fmla="*/ 339257 w 1654630"/>
              <a:gd name="connsiteY12" fmla="*/ 1491343 h 1654625"/>
              <a:gd name="connsiteX13" fmla="*/ 271047 w 1654630"/>
              <a:gd name="connsiteY13" fmla="*/ 1439709 h 1654625"/>
              <a:gd name="connsiteX14" fmla="*/ 79297 w 1654630"/>
              <a:gd name="connsiteY14" fmla="*/ 1175656 h 1654625"/>
              <a:gd name="connsiteX15" fmla="*/ 1575334 w 1654630"/>
              <a:gd name="connsiteY15" fmla="*/ 1175656 h 1654625"/>
              <a:gd name="connsiteX16" fmla="*/ 1516248 w 1654630"/>
              <a:gd name="connsiteY16" fmla="*/ 1284513 h 1654625"/>
              <a:gd name="connsiteX17" fmla="*/ 138383 w 1654630"/>
              <a:gd name="connsiteY17" fmla="*/ 1284513 h 1654625"/>
              <a:gd name="connsiteX18" fmla="*/ 12071 w 1654630"/>
              <a:gd name="connsiteY18" fmla="*/ 947057 h 1654625"/>
              <a:gd name="connsiteX19" fmla="*/ 1642559 w 1654630"/>
              <a:gd name="connsiteY19" fmla="*/ 947057 h 1654625"/>
              <a:gd name="connsiteX20" fmla="*/ 1637822 w 1654630"/>
              <a:gd name="connsiteY20" fmla="*/ 994048 h 1654625"/>
              <a:gd name="connsiteX21" fmla="*/ 1608481 w 1654630"/>
              <a:gd name="connsiteY21" fmla="*/ 1088570 h 1654625"/>
              <a:gd name="connsiteX22" fmla="*/ 46150 w 1654630"/>
              <a:gd name="connsiteY22" fmla="*/ 1088570 h 1654625"/>
              <a:gd name="connsiteX23" fmla="*/ 16808 w 1654630"/>
              <a:gd name="connsiteY23" fmla="*/ 994048 h 1654625"/>
              <a:gd name="connsiteX24" fmla="*/ 8236 w 1654630"/>
              <a:gd name="connsiteY24" fmla="*/ 718458 h 1654625"/>
              <a:gd name="connsiteX25" fmla="*/ 1646394 w 1654630"/>
              <a:gd name="connsiteY25" fmla="*/ 718458 h 1654625"/>
              <a:gd name="connsiteX26" fmla="*/ 1654630 w 1654630"/>
              <a:gd name="connsiteY26" fmla="*/ 827315 h 1654625"/>
              <a:gd name="connsiteX27" fmla="*/ 1651338 w 1654630"/>
              <a:gd name="connsiteY27" fmla="*/ 859971 h 1654625"/>
              <a:gd name="connsiteX28" fmla="*/ 3292 w 1654630"/>
              <a:gd name="connsiteY28" fmla="*/ 859971 h 1654625"/>
              <a:gd name="connsiteX29" fmla="*/ 0 w 1654630"/>
              <a:gd name="connsiteY29" fmla="*/ 827315 h 1654625"/>
              <a:gd name="connsiteX30" fmla="*/ 60355 w 1654630"/>
              <a:gd name="connsiteY30" fmla="*/ 522515 h 1654625"/>
              <a:gd name="connsiteX31" fmla="*/ 1594275 w 1654630"/>
              <a:gd name="connsiteY31" fmla="*/ 522515 h 1654625"/>
              <a:gd name="connsiteX32" fmla="*/ 1617436 w 1654630"/>
              <a:gd name="connsiteY32" fmla="*/ 581297 h 1654625"/>
              <a:gd name="connsiteX33" fmla="*/ 1628976 w 1654630"/>
              <a:gd name="connsiteY33" fmla="*/ 631372 h 1654625"/>
              <a:gd name="connsiteX34" fmla="*/ 25654 w 1654630"/>
              <a:gd name="connsiteY34" fmla="*/ 631372 h 1654625"/>
              <a:gd name="connsiteX35" fmla="*/ 37195 w 1654630"/>
              <a:gd name="connsiteY35" fmla="*/ 581297 h 1654625"/>
              <a:gd name="connsiteX36" fmla="*/ 172797 w 1654630"/>
              <a:gd name="connsiteY36" fmla="*/ 326572 h 1654625"/>
              <a:gd name="connsiteX37" fmla="*/ 1481833 w 1654630"/>
              <a:gd name="connsiteY37" fmla="*/ 326572 h 1654625"/>
              <a:gd name="connsiteX38" fmla="*/ 1513338 w 1654630"/>
              <a:gd name="connsiteY38" fmla="*/ 364756 h 1654625"/>
              <a:gd name="connsiteX39" fmla="*/ 1553959 w 1654630"/>
              <a:gd name="connsiteY39" fmla="*/ 435429 h 1654625"/>
              <a:gd name="connsiteX40" fmla="*/ 100671 w 1654630"/>
              <a:gd name="connsiteY40" fmla="*/ 435429 h 1654625"/>
              <a:gd name="connsiteX41" fmla="*/ 141293 w 1654630"/>
              <a:gd name="connsiteY41" fmla="*/ 364756 h 1654625"/>
              <a:gd name="connsiteX42" fmla="*/ 338099 w 1654630"/>
              <a:gd name="connsiteY42" fmla="*/ 163286 h 1654625"/>
              <a:gd name="connsiteX43" fmla="*/ 1316531 w 1654630"/>
              <a:gd name="connsiteY43" fmla="*/ 163286 h 1654625"/>
              <a:gd name="connsiteX44" fmla="*/ 1408886 w 1654630"/>
              <a:gd name="connsiteY44" fmla="*/ 239486 h 1654625"/>
              <a:gd name="connsiteX45" fmla="*/ 245744 w 1654630"/>
              <a:gd name="connsiteY45" fmla="*/ 239486 h 1654625"/>
              <a:gd name="connsiteX46" fmla="*/ 827315 w 1654630"/>
              <a:gd name="connsiteY46" fmla="*/ 0 h 1654625"/>
              <a:gd name="connsiteX47" fmla="*/ 1149343 w 1654630"/>
              <a:gd name="connsiteY47" fmla="*/ 65015 h 1654625"/>
              <a:gd name="connsiteX48" fmla="*/ 1149893 w 1654630"/>
              <a:gd name="connsiteY48" fmla="*/ 65313 h 1654625"/>
              <a:gd name="connsiteX49" fmla="*/ 504737 w 1654630"/>
              <a:gd name="connsiteY49" fmla="*/ 65313 h 1654625"/>
              <a:gd name="connsiteX50" fmla="*/ 505287 w 1654630"/>
              <a:gd name="connsiteY50" fmla="*/ 65015 h 1654625"/>
              <a:gd name="connsiteX51" fmla="*/ 827315 w 1654630"/>
              <a:gd name="connsiteY51" fmla="*/ 0 h 1654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654630" h="1654625">
                <a:moveTo>
                  <a:pt x="486637" y="1578429"/>
                </a:moveTo>
                <a:lnTo>
                  <a:pt x="1167994" y="1578429"/>
                </a:lnTo>
                <a:lnTo>
                  <a:pt x="1130671" y="1597245"/>
                </a:lnTo>
                <a:cubicBezTo>
                  <a:pt x="1060224" y="1625024"/>
                  <a:pt x="985047" y="1643414"/>
                  <a:pt x="906684" y="1650872"/>
                </a:cubicBezTo>
                <a:lnTo>
                  <a:pt x="827421" y="1654625"/>
                </a:lnTo>
                <a:lnTo>
                  <a:pt x="827209" y="1654625"/>
                </a:lnTo>
                <a:lnTo>
                  <a:pt x="747947" y="1650872"/>
                </a:lnTo>
                <a:cubicBezTo>
                  <a:pt x="669583" y="1643414"/>
                  <a:pt x="594407" y="1625024"/>
                  <a:pt x="523960" y="1597245"/>
                </a:cubicBezTo>
                <a:close/>
                <a:moveTo>
                  <a:pt x="204544" y="1371599"/>
                </a:moveTo>
                <a:lnTo>
                  <a:pt x="1450087" y="1371599"/>
                </a:lnTo>
                <a:lnTo>
                  <a:pt x="1383583" y="1439709"/>
                </a:lnTo>
                <a:lnTo>
                  <a:pt x="1315373" y="1491343"/>
                </a:lnTo>
                <a:lnTo>
                  <a:pt x="339257" y="1491343"/>
                </a:lnTo>
                <a:lnTo>
                  <a:pt x="271047" y="1439709"/>
                </a:lnTo>
                <a:close/>
                <a:moveTo>
                  <a:pt x="79297" y="1175656"/>
                </a:moveTo>
                <a:lnTo>
                  <a:pt x="1575334" y="1175656"/>
                </a:lnTo>
                <a:lnTo>
                  <a:pt x="1516248" y="1284513"/>
                </a:lnTo>
                <a:lnTo>
                  <a:pt x="138383" y="1284513"/>
                </a:lnTo>
                <a:close/>
                <a:moveTo>
                  <a:pt x="12071" y="947057"/>
                </a:moveTo>
                <a:lnTo>
                  <a:pt x="1642559" y="947057"/>
                </a:lnTo>
                <a:lnTo>
                  <a:pt x="1637822" y="994048"/>
                </a:lnTo>
                <a:lnTo>
                  <a:pt x="1608481" y="1088570"/>
                </a:lnTo>
                <a:lnTo>
                  <a:pt x="46150" y="1088570"/>
                </a:lnTo>
                <a:lnTo>
                  <a:pt x="16808" y="994048"/>
                </a:lnTo>
                <a:close/>
                <a:moveTo>
                  <a:pt x="8236" y="718458"/>
                </a:moveTo>
                <a:lnTo>
                  <a:pt x="1646394" y="718458"/>
                </a:lnTo>
                <a:lnTo>
                  <a:pt x="1654630" y="827315"/>
                </a:lnTo>
                <a:lnTo>
                  <a:pt x="1651338" y="859971"/>
                </a:lnTo>
                <a:lnTo>
                  <a:pt x="3292" y="859971"/>
                </a:lnTo>
                <a:lnTo>
                  <a:pt x="0" y="827315"/>
                </a:lnTo>
                <a:close/>
                <a:moveTo>
                  <a:pt x="60355" y="522515"/>
                </a:moveTo>
                <a:lnTo>
                  <a:pt x="1594275" y="522515"/>
                </a:lnTo>
                <a:lnTo>
                  <a:pt x="1617436" y="581297"/>
                </a:lnTo>
                <a:lnTo>
                  <a:pt x="1628976" y="631372"/>
                </a:lnTo>
                <a:lnTo>
                  <a:pt x="25654" y="631372"/>
                </a:lnTo>
                <a:lnTo>
                  <a:pt x="37195" y="581297"/>
                </a:lnTo>
                <a:close/>
                <a:moveTo>
                  <a:pt x="172797" y="326572"/>
                </a:moveTo>
                <a:lnTo>
                  <a:pt x="1481833" y="326572"/>
                </a:lnTo>
                <a:lnTo>
                  <a:pt x="1513338" y="364756"/>
                </a:lnTo>
                <a:lnTo>
                  <a:pt x="1553959" y="435429"/>
                </a:lnTo>
                <a:lnTo>
                  <a:pt x="100671" y="435429"/>
                </a:lnTo>
                <a:lnTo>
                  <a:pt x="141293" y="364756"/>
                </a:lnTo>
                <a:close/>
                <a:moveTo>
                  <a:pt x="338099" y="163286"/>
                </a:moveTo>
                <a:lnTo>
                  <a:pt x="1316531" y="163286"/>
                </a:lnTo>
                <a:lnTo>
                  <a:pt x="1408886" y="239486"/>
                </a:lnTo>
                <a:lnTo>
                  <a:pt x="245744" y="239486"/>
                </a:lnTo>
                <a:close/>
                <a:moveTo>
                  <a:pt x="827315" y="0"/>
                </a:moveTo>
                <a:cubicBezTo>
                  <a:pt x="941544" y="0"/>
                  <a:pt x="1050365" y="23150"/>
                  <a:pt x="1149343" y="65015"/>
                </a:cubicBezTo>
                <a:lnTo>
                  <a:pt x="1149893" y="65313"/>
                </a:lnTo>
                <a:lnTo>
                  <a:pt x="504737" y="65313"/>
                </a:lnTo>
                <a:lnTo>
                  <a:pt x="505287" y="65015"/>
                </a:lnTo>
                <a:cubicBezTo>
                  <a:pt x="604266" y="23150"/>
                  <a:pt x="713087" y="0"/>
                  <a:pt x="827315" y="0"/>
                </a:cubicBezTo>
                <a:close/>
              </a:path>
            </a:pathLst>
          </a:custGeom>
          <a:solidFill>
            <a:srgbClr val="B7B0B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TW" altLang="en-US"/>
          </a:p>
        </p:txBody>
      </p:sp>
      <p:sp>
        <p:nvSpPr>
          <p:cNvPr id="11" name="等腰三角形 10">
            <a:extLst>
              <a:ext uri="{FF2B5EF4-FFF2-40B4-BE49-F238E27FC236}">
                <a16:creationId xmlns:a16="http://schemas.microsoft.com/office/drawing/2014/main" id="{7DC5DBBE-FEC9-4892-88BF-0D106BCE26DC}"/>
              </a:ext>
            </a:extLst>
          </p:cNvPr>
          <p:cNvSpPr/>
          <p:nvPr userDrawn="1"/>
        </p:nvSpPr>
        <p:spPr>
          <a:xfrm rot="16200000">
            <a:off x="106227" y="4862405"/>
            <a:ext cx="925285" cy="797659"/>
          </a:xfrm>
          <a:prstGeom prst="triangle">
            <a:avLst/>
          </a:prstGeom>
          <a:solidFill>
            <a:srgbClr val="777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 name="等腰三角形 11">
            <a:extLst>
              <a:ext uri="{FF2B5EF4-FFF2-40B4-BE49-F238E27FC236}">
                <a16:creationId xmlns:a16="http://schemas.microsoft.com/office/drawing/2014/main" id="{9EB523CD-6B6A-40AF-AFBA-C1021708B218}"/>
              </a:ext>
            </a:extLst>
          </p:cNvPr>
          <p:cNvSpPr/>
          <p:nvPr userDrawn="1"/>
        </p:nvSpPr>
        <p:spPr>
          <a:xfrm rot="16200000">
            <a:off x="505056" y="4956078"/>
            <a:ext cx="925285" cy="797659"/>
          </a:xfrm>
          <a:prstGeom prst="triangle">
            <a:avLst/>
          </a:prstGeom>
          <a:noFill/>
          <a:ln w="34925">
            <a:solidFill>
              <a:srgbClr val="B7B0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96722351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章節標題">
    <p:bg>
      <p:bgPr>
        <a:solidFill>
          <a:srgbClr val="7773C0"/>
        </a:solidFill>
        <a:effectLst/>
      </p:bgPr>
    </p:bg>
    <p:spTree>
      <p:nvGrpSpPr>
        <p:cNvPr id="1" name=""/>
        <p:cNvGrpSpPr/>
        <p:nvPr/>
      </p:nvGrpSpPr>
      <p:grpSpPr>
        <a:xfrm>
          <a:off x="0" y="0"/>
          <a:ext cx="0" cy="0"/>
          <a:chOff x="0" y="0"/>
          <a:chExt cx="0" cy="0"/>
        </a:xfrm>
      </p:grpSpPr>
      <p:sp>
        <p:nvSpPr>
          <p:cNvPr id="4" name="日期版面配置區 3"/>
          <p:cNvSpPr>
            <a:spLocks noGrp="1"/>
          </p:cNvSpPr>
          <p:nvPr>
            <p:ph type="dt" sz="half" idx="10"/>
          </p:nvPr>
        </p:nvSpPr>
        <p:spPr/>
        <p:txBody>
          <a:bodyPr/>
          <a:lstStyle/>
          <a:p>
            <a:fld id="{473CC742-2BAB-460F-9CDB-D9A4ED8DD60E}" type="datetime1">
              <a:rPr lang="zh-TW" altLang="en-US" smtClean="0"/>
              <a:t>2021/11/15</a:t>
            </a:fld>
            <a:endParaRPr lang="zh-TW" altLang="en-US"/>
          </a:p>
        </p:txBody>
      </p:sp>
      <p:sp>
        <p:nvSpPr>
          <p:cNvPr id="5" name="頁尾版面配置區 4"/>
          <p:cNvSpPr>
            <a:spLocks noGrp="1"/>
          </p:cNvSpPr>
          <p:nvPr>
            <p:ph type="ftr" sz="quarter" idx="11"/>
          </p:nvPr>
        </p:nvSpPr>
        <p:spPr/>
        <p:txBody>
          <a:bodyPr/>
          <a:lstStyle/>
          <a:p>
            <a:endParaRPr lang="zh-TW" altLang="en-US"/>
          </a:p>
        </p:txBody>
      </p:sp>
      <p:grpSp>
        <p:nvGrpSpPr>
          <p:cNvPr id="9" name="群組 8">
            <a:extLst>
              <a:ext uri="{FF2B5EF4-FFF2-40B4-BE49-F238E27FC236}">
                <a16:creationId xmlns:a16="http://schemas.microsoft.com/office/drawing/2014/main" id="{0B234AEB-385A-4264-B788-BB07EFA415B6}"/>
              </a:ext>
            </a:extLst>
          </p:cNvPr>
          <p:cNvGrpSpPr/>
          <p:nvPr userDrawn="1"/>
        </p:nvGrpSpPr>
        <p:grpSpPr>
          <a:xfrm>
            <a:off x="10726934" y="-769774"/>
            <a:ext cx="998341" cy="2079823"/>
            <a:chOff x="4312914" y="583850"/>
            <a:chExt cx="1448464" cy="3017556"/>
          </a:xfrm>
        </p:grpSpPr>
        <p:grpSp>
          <p:nvGrpSpPr>
            <p:cNvPr id="10" name="群組 9">
              <a:extLst>
                <a:ext uri="{FF2B5EF4-FFF2-40B4-BE49-F238E27FC236}">
                  <a16:creationId xmlns:a16="http://schemas.microsoft.com/office/drawing/2014/main" id="{1EF408D6-ADD5-4606-8985-02E73CF634D3}"/>
                </a:ext>
              </a:extLst>
            </p:cNvPr>
            <p:cNvGrpSpPr/>
            <p:nvPr userDrawn="1"/>
          </p:nvGrpSpPr>
          <p:grpSpPr>
            <a:xfrm rot="18942949">
              <a:off x="4333863" y="930413"/>
              <a:ext cx="1426028" cy="1426028"/>
              <a:chOff x="2906486" y="1045029"/>
              <a:chExt cx="1426028" cy="1426028"/>
            </a:xfrm>
          </p:grpSpPr>
          <p:sp>
            <p:nvSpPr>
              <p:cNvPr id="111" name="流程圖: 接點 110">
                <a:extLst>
                  <a:ext uri="{FF2B5EF4-FFF2-40B4-BE49-F238E27FC236}">
                    <a16:creationId xmlns:a16="http://schemas.microsoft.com/office/drawing/2014/main" id="{6C829D73-8CA3-4883-A7C6-34AB1625558E}"/>
                  </a:ext>
                </a:extLst>
              </p:cNvPr>
              <p:cNvSpPr/>
              <p:nvPr userDrawn="1"/>
            </p:nvSpPr>
            <p:spPr>
              <a:xfrm>
                <a:off x="2906486" y="1045029"/>
                <a:ext cx="54428" cy="54428"/>
              </a:xfrm>
              <a:prstGeom prst="flowChartConnector">
                <a:avLst/>
              </a:prstGeom>
              <a:solidFill>
                <a:srgbClr val="B7B0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2" name="流程圖: 接點 111">
                <a:extLst>
                  <a:ext uri="{FF2B5EF4-FFF2-40B4-BE49-F238E27FC236}">
                    <a16:creationId xmlns:a16="http://schemas.microsoft.com/office/drawing/2014/main" id="{4DC190A9-6223-408E-BF39-91E999E4E184}"/>
                  </a:ext>
                </a:extLst>
              </p:cNvPr>
              <p:cNvSpPr/>
              <p:nvPr userDrawn="1"/>
            </p:nvSpPr>
            <p:spPr>
              <a:xfrm>
                <a:off x="3058886" y="1197429"/>
                <a:ext cx="54428" cy="54428"/>
              </a:xfrm>
              <a:prstGeom prst="flowChartConnector">
                <a:avLst/>
              </a:prstGeom>
              <a:solidFill>
                <a:srgbClr val="B7B0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3" name="流程圖: 接點 112">
                <a:extLst>
                  <a:ext uri="{FF2B5EF4-FFF2-40B4-BE49-F238E27FC236}">
                    <a16:creationId xmlns:a16="http://schemas.microsoft.com/office/drawing/2014/main" id="{A791D60D-A027-485B-A287-6EE7D801A938}"/>
                  </a:ext>
                </a:extLst>
              </p:cNvPr>
              <p:cNvSpPr/>
              <p:nvPr userDrawn="1"/>
            </p:nvSpPr>
            <p:spPr>
              <a:xfrm>
                <a:off x="3211286" y="1349829"/>
                <a:ext cx="54428" cy="54428"/>
              </a:xfrm>
              <a:prstGeom prst="flowChartConnector">
                <a:avLst/>
              </a:prstGeom>
              <a:solidFill>
                <a:srgbClr val="B7B0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4" name="流程圖: 接點 113">
                <a:extLst>
                  <a:ext uri="{FF2B5EF4-FFF2-40B4-BE49-F238E27FC236}">
                    <a16:creationId xmlns:a16="http://schemas.microsoft.com/office/drawing/2014/main" id="{A585F3A6-D865-49C5-A6F1-B8D7ABBCF4CB}"/>
                  </a:ext>
                </a:extLst>
              </p:cNvPr>
              <p:cNvSpPr/>
              <p:nvPr userDrawn="1"/>
            </p:nvSpPr>
            <p:spPr>
              <a:xfrm>
                <a:off x="3363686" y="1502229"/>
                <a:ext cx="54428" cy="54428"/>
              </a:xfrm>
              <a:prstGeom prst="flowChartConnector">
                <a:avLst/>
              </a:prstGeom>
              <a:solidFill>
                <a:srgbClr val="B7B0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5" name="流程圖: 接點 114">
                <a:extLst>
                  <a:ext uri="{FF2B5EF4-FFF2-40B4-BE49-F238E27FC236}">
                    <a16:creationId xmlns:a16="http://schemas.microsoft.com/office/drawing/2014/main" id="{8D1D0723-EDEA-495E-A011-C3D945E1FD64}"/>
                  </a:ext>
                </a:extLst>
              </p:cNvPr>
              <p:cNvSpPr/>
              <p:nvPr userDrawn="1"/>
            </p:nvSpPr>
            <p:spPr>
              <a:xfrm>
                <a:off x="3516086" y="1654629"/>
                <a:ext cx="54428" cy="54428"/>
              </a:xfrm>
              <a:prstGeom prst="flowChartConnector">
                <a:avLst/>
              </a:prstGeom>
              <a:solidFill>
                <a:srgbClr val="B7B0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6" name="流程圖: 接點 115">
                <a:extLst>
                  <a:ext uri="{FF2B5EF4-FFF2-40B4-BE49-F238E27FC236}">
                    <a16:creationId xmlns:a16="http://schemas.microsoft.com/office/drawing/2014/main" id="{914BCD56-2B89-4DB5-9D81-95A358071E04}"/>
                  </a:ext>
                </a:extLst>
              </p:cNvPr>
              <p:cNvSpPr/>
              <p:nvPr userDrawn="1"/>
            </p:nvSpPr>
            <p:spPr>
              <a:xfrm>
                <a:off x="3668486" y="1807029"/>
                <a:ext cx="54428" cy="54428"/>
              </a:xfrm>
              <a:prstGeom prst="flowChartConnector">
                <a:avLst/>
              </a:prstGeom>
              <a:solidFill>
                <a:srgbClr val="B7B0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7" name="流程圖: 接點 116">
                <a:extLst>
                  <a:ext uri="{FF2B5EF4-FFF2-40B4-BE49-F238E27FC236}">
                    <a16:creationId xmlns:a16="http://schemas.microsoft.com/office/drawing/2014/main" id="{7F07558B-F66C-43F8-AC93-4B1BA4573FB9}"/>
                  </a:ext>
                </a:extLst>
              </p:cNvPr>
              <p:cNvSpPr/>
              <p:nvPr userDrawn="1"/>
            </p:nvSpPr>
            <p:spPr>
              <a:xfrm>
                <a:off x="3820886" y="1959429"/>
                <a:ext cx="54428" cy="54428"/>
              </a:xfrm>
              <a:prstGeom prst="flowChartConnector">
                <a:avLst/>
              </a:prstGeom>
              <a:solidFill>
                <a:srgbClr val="B7B0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8" name="流程圖: 接點 117">
                <a:extLst>
                  <a:ext uri="{FF2B5EF4-FFF2-40B4-BE49-F238E27FC236}">
                    <a16:creationId xmlns:a16="http://schemas.microsoft.com/office/drawing/2014/main" id="{E7A3B3E7-FA10-4E55-884A-B6AE91CBF573}"/>
                  </a:ext>
                </a:extLst>
              </p:cNvPr>
              <p:cNvSpPr/>
              <p:nvPr userDrawn="1"/>
            </p:nvSpPr>
            <p:spPr>
              <a:xfrm>
                <a:off x="3973286" y="2111829"/>
                <a:ext cx="54428" cy="54428"/>
              </a:xfrm>
              <a:prstGeom prst="flowChartConnector">
                <a:avLst/>
              </a:prstGeom>
              <a:solidFill>
                <a:srgbClr val="B7B0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9" name="流程圖: 接點 118">
                <a:extLst>
                  <a:ext uri="{FF2B5EF4-FFF2-40B4-BE49-F238E27FC236}">
                    <a16:creationId xmlns:a16="http://schemas.microsoft.com/office/drawing/2014/main" id="{6177F657-5878-4914-BCD6-0469E95D50C3}"/>
                  </a:ext>
                </a:extLst>
              </p:cNvPr>
              <p:cNvSpPr/>
              <p:nvPr userDrawn="1"/>
            </p:nvSpPr>
            <p:spPr>
              <a:xfrm>
                <a:off x="4125686" y="2264229"/>
                <a:ext cx="54428" cy="54428"/>
              </a:xfrm>
              <a:prstGeom prst="flowChartConnector">
                <a:avLst/>
              </a:prstGeom>
              <a:solidFill>
                <a:srgbClr val="B7B0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0" name="流程圖: 接點 119">
                <a:extLst>
                  <a:ext uri="{FF2B5EF4-FFF2-40B4-BE49-F238E27FC236}">
                    <a16:creationId xmlns:a16="http://schemas.microsoft.com/office/drawing/2014/main" id="{52CBC93A-5592-4AE1-9F17-9AA6D948050E}"/>
                  </a:ext>
                </a:extLst>
              </p:cNvPr>
              <p:cNvSpPr/>
              <p:nvPr userDrawn="1"/>
            </p:nvSpPr>
            <p:spPr>
              <a:xfrm>
                <a:off x="4278086" y="2416629"/>
                <a:ext cx="54428" cy="54428"/>
              </a:xfrm>
              <a:prstGeom prst="flowChartConnector">
                <a:avLst/>
              </a:prstGeom>
              <a:solidFill>
                <a:srgbClr val="B7B0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11" name="群組 10">
              <a:extLst>
                <a:ext uri="{FF2B5EF4-FFF2-40B4-BE49-F238E27FC236}">
                  <a16:creationId xmlns:a16="http://schemas.microsoft.com/office/drawing/2014/main" id="{061764E6-21D5-4ED9-8D48-34D2729CC581}"/>
                </a:ext>
              </a:extLst>
            </p:cNvPr>
            <p:cNvGrpSpPr/>
            <p:nvPr userDrawn="1"/>
          </p:nvGrpSpPr>
          <p:grpSpPr>
            <a:xfrm rot="18942949">
              <a:off x="4333862" y="763206"/>
              <a:ext cx="1426028" cy="1426028"/>
              <a:chOff x="2906486" y="1045029"/>
              <a:chExt cx="1426028" cy="1426028"/>
            </a:xfrm>
          </p:grpSpPr>
          <p:sp>
            <p:nvSpPr>
              <p:cNvPr id="101" name="流程圖: 接點 100">
                <a:extLst>
                  <a:ext uri="{FF2B5EF4-FFF2-40B4-BE49-F238E27FC236}">
                    <a16:creationId xmlns:a16="http://schemas.microsoft.com/office/drawing/2014/main" id="{D3CDCB3E-BCBE-4A78-96F0-E8E75B06DD45}"/>
                  </a:ext>
                </a:extLst>
              </p:cNvPr>
              <p:cNvSpPr/>
              <p:nvPr userDrawn="1"/>
            </p:nvSpPr>
            <p:spPr>
              <a:xfrm>
                <a:off x="2906486" y="1045029"/>
                <a:ext cx="54428" cy="54428"/>
              </a:xfrm>
              <a:prstGeom prst="flowChartConnector">
                <a:avLst/>
              </a:prstGeom>
              <a:solidFill>
                <a:srgbClr val="B7B0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2" name="流程圖: 接點 101">
                <a:extLst>
                  <a:ext uri="{FF2B5EF4-FFF2-40B4-BE49-F238E27FC236}">
                    <a16:creationId xmlns:a16="http://schemas.microsoft.com/office/drawing/2014/main" id="{7649D750-B89A-4332-AA0E-AC743D3C2628}"/>
                  </a:ext>
                </a:extLst>
              </p:cNvPr>
              <p:cNvSpPr/>
              <p:nvPr userDrawn="1"/>
            </p:nvSpPr>
            <p:spPr>
              <a:xfrm>
                <a:off x="3058886" y="1197429"/>
                <a:ext cx="54428" cy="54428"/>
              </a:xfrm>
              <a:prstGeom prst="flowChartConnector">
                <a:avLst/>
              </a:prstGeom>
              <a:solidFill>
                <a:srgbClr val="B7B0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3" name="流程圖: 接點 102">
                <a:extLst>
                  <a:ext uri="{FF2B5EF4-FFF2-40B4-BE49-F238E27FC236}">
                    <a16:creationId xmlns:a16="http://schemas.microsoft.com/office/drawing/2014/main" id="{ED940B2D-9553-4A8D-A61A-9259CDF6FE12}"/>
                  </a:ext>
                </a:extLst>
              </p:cNvPr>
              <p:cNvSpPr/>
              <p:nvPr userDrawn="1"/>
            </p:nvSpPr>
            <p:spPr>
              <a:xfrm>
                <a:off x="3211286" y="1349829"/>
                <a:ext cx="54428" cy="54428"/>
              </a:xfrm>
              <a:prstGeom prst="flowChartConnector">
                <a:avLst/>
              </a:prstGeom>
              <a:solidFill>
                <a:srgbClr val="B7B0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4" name="流程圖: 接點 103">
                <a:extLst>
                  <a:ext uri="{FF2B5EF4-FFF2-40B4-BE49-F238E27FC236}">
                    <a16:creationId xmlns:a16="http://schemas.microsoft.com/office/drawing/2014/main" id="{A493A232-2AA8-4089-8179-1EA8D6FE9705}"/>
                  </a:ext>
                </a:extLst>
              </p:cNvPr>
              <p:cNvSpPr/>
              <p:nvPr userDrawn="1"/>
            </p:nvSpPr>
            <p:spPr>
              <a:xfrm>
                <a:off x="3363686" y="1502229"/>
                <a:ext cx="54428" cy="54428"/>
              </a:xfrm>
              <a:prstGeom prst="flowChartConnector">
                <a:avLst/>
              </a:prstGeom>
              <a:solidFill>
                <a:srgbClr val="B7B0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5" name="流程圖: 接點 104">
                <a:extLst>
                  <a:ext uri="{FF2B5EF4-FFF2-40B4-BE49-F238E27FC236}">
                    <a16:creationId xmlns:a16="http://schemas.microsoft.com/office/drawing/2014/main" id="{779A4E84-DE24-463F-8A3B-3975FBED14AC}"/>
                  </a:ext>
                </a:extLst>
              </p:cNvPr>
              <p:cNvSpPr/>
              <p:nvPr userDrawn="1"/>
            </p:nvSpPr>
            <p:spPr>
              <a:xfrm>
                <a:off x="3516086" y="1654629"/>
                <a:ext cx="54428" cy="54428"/>
              </a:xfrm>
              <a:prstGeom prst="flowChartConnector">
                <a:avLst/>
              </a:prstGeom>
              <a:solidFill>
                <a:srgbClr val="B7B0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6" name="流程圖: 接點 105">
                <a:extLst>
                  <a:ext uri="{FF2B5EF4-FFF2-40B4-BE49-F238E27FC236}">
                    <a16:creationId xmlns:a16="http://schemas.microsoft.com/office/drawing/2014/main" id="{1D15475D-A881-4352-AA20-9F4C96F4A69D}"/>
                  </a:ext>
                </a:extLst>
              </p:cNvPr>
              <p:cNvSpPr/>
              <p:nvPr userDrawn="1"/>
            </p:nvSpPr>
            <p:spPr>
              <a:xfrm>
                <a:off x="3668486" y="1807029"/>
                <a:ext cx="54428" cy="54428"/>
              </a:xfrm>
              <a:prstGeom prst="flowChartConnector">
                <a:avLst/>
              </a:prstGeom>
              <a:solidFill>
                <a:srgbClr val="B7B0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7" name="流程圖: 接點 106">
                <a:extLst>
                  <a:ext uri="{FF2B5EF4-FFF2-40B4-BE49-F238E27FC236}">
                    <a16:creationId xmlns:a16="http://schemas.microsoft.com/office/drawing/2014/main" id="{6F651841-1817-47C6-8A02-052823E5EFAF}"/>
                  </a:ext>
                </a:extLst>
              </p:cNvPr>
              <p:cNvSpPr/>
              <p:nvPr userDrawn="1"/>
            </p:nvSpPr>
            <p:spPr>
              <a:xfrm>
                <a:off x="3820886" y="1959429"/>
                <a:ext cx="54428" cy="54428"/>
              </a:xfrm>
              <a:prstGeom prst="flowChartConnector">
                <a:avLst/>
              </a:prstGeom>
              <a:solidFill>
                <a:srgbClr val="B7B0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8" name="流程圖: 接點 107">
                <a:extLst>
                  <a:ext uri="{FF2B5EF4-FFF2-40B4-BE49-F238E27FC236}">
                    <a16:creationId xmlns:a16="http://schemas.microsoft.com/office/drawing/2014/main" id="{665B1286-9E78-4032-882D-6C1C3CE9B39F}"/>
                  </a:ext>
                </a:extLst>
              </p:cNvPr>
              <p:cNvSpPr/>
              <p:nvPr userDrawn="1"/>
            </p:nvSpPr>
            <p:spPr>
              <a:xfrm>
                <a:off x="3973286" y="2111829"/>
                <a:ext cx="54428" cy="54428"/>
              </a:xfrm>
              <a:prstGeom prst="flowChartConnector">
                <a:avLst/>
              </a:prstGeom>
              <a:solidFill>
                <a:srgbClr val="B7B0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9" name="流程圖: 接點 108">
                <a:extLst>
                  <a:ext uri="{FF2B5EF4-FFF2-40B4-BE49-F238E27FC236}">
                    <a16:creationId xmlns:a16="http://schemas.microsoft.com/office/drawing/2014/main" id="{0A07B3A0-BC75-4312-8049-6FF23F6B5C39}"/>
                  </a:ext>
                </a:extLst>
              </p:cNvPr>
              <p:cNvSpPr/>
              <p:nvPr userDrawn="1"/>
            </p:nvSpPr>
            <p:spPr>
              <a:xfrm>
                <a:off x="4125686" y="2264229"/>
                <a:ext cx="54428" cy="54428"/>
              </a:xfrm>
              <a:prstGeom prst="flowChartConnector">
                <a:avLst/>
              </a:prstGeom>
              <a:solidFill>
                <a:srgbClr val="B7B0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0" name="流程圖: 接點 109">
                <a:extLst>
                  <a:ext uri="{FF2B5EF4-FFF2-40B4-BE49-F238E27FC236}">
                    <a16:creationId xmlns:a16="http://schemas.microsoft.com/office/drawing/2014/main" id="{605E5E23-E17D-42E5-BA6D-70C180DA73CE}"/>
                  </a:ext>
                </a:extLst>
              </p:cNvPr>
              <p:cNvSpPr/>
              <p:nvPr userDrawn="1"/>
            </p:nvSpPr>
            <p:spPr>
              <a:xfrm>
                <a:off x="4278086" y="2416629"/>
                <a:ext cx="54428" cy="54428"/>
              </a:xfrm>
              <a:prstGeom prst="flowChartConnector">
                <a:avLst/>
              </a:prstGeom>
              <a:solidFill>
                <a:srgbClr val="B7B0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12" name="群組 11">
              <a:extLst>
                <a:ext uri="{FF2B5EF4-FFF2-40B4-BE49-F238E27FC236}">
                  <a16:creationId xmlns:a16="http://schemas.microsoft.com/office/drawing/2014/main" id="{0C164761-A10F-4B1B-A16D-A0B1DAC2A249}"/>
                </a:ext>
              </a:extLst>
            </p:cNvPr>
            <p:cNvGrpSpPr/>
            <p:nvPr userDrawn="1"/>
          </p:nvGrpSpPr>
          <p:grpSpPr>
            <a:xfrm rot="18942949">
              <a:off x="4335139" y="583850"/>
              <a:ext cx="1426028" cy="1426028"/>
              <a:chOff x="2906486" y="1045029"/>
              <a:chExt cx="1426028" cy="1426028"/>
            </a:xfrm>
          </p:grpSpPr>
          <p:sp>
            <p:nvSpPr>
              <p:cNvPr id="91" name="流程圖: 接點 90">
                <a:extLst>
                  <a:ext uri="{FF2B5EF4-FFF2-40B4-BE49-F238E27FC236}">
                    <a16:creationId xmlns:a16="http://schemas.microsoft.com/office/drawing/2014/main" id="{4E3C11A6-BA63-484E-AEE5-22035DB09ACE}"/>
                  </a:ext>
                </a:extLst>
              </p:cNvPr>
              <p:cNvSpPr/>
              <p:nvPr userDrawn="1"/>
            </p:nvSpPr>
            <p:spPr>
              <a:xfrm>
                <a:off x="2906486" y="1045029"/>
                <a:ext cx="54428" cy="54428"/>
              </a:xfrm>
              <a:prstGeom prst="flowChartConnector">
                <a:avLst/>
              </a:prstGeom>
              <a:solidFill>
                <a:srgbClr val="B7B0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2" name="流程圖: 接點 91">
                <a:extLst>
                  <a:ext uri="{FF2B5EF4-FFF2-40B4-BE49-F238E27FC236}">
                    <a16:creationId xmlns:a16="http://schemas.microsoft.com/office/drawing/2014/main" id="{796F7792-F844-40AA-8C05-64224E08B3A3}"/>
                  </a:ext>
                </a:extLst>
              </p:cNvPr>
              <p:cNvSpPr/>
              <p:nvPr userDrawn="1"/>
            </p:nvSpPr>
            <p:spPr>
              <a:xfrm>
                <a:off x="3058886" y="1197429"/>
                <a:ext cx="54428" cy="54428"/>
              </a:xfrm>
              <a:prstGeom prst="flowChartConnector">
                <a:avLst/>
              </a:prstGeom>
              <a:solidFill>
                <a:srgbClr val="B7B0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3" name="流程圖: 接點 92">
                <a:extLst>
                  <a:ext uri="{FF2B5EF4-FFF2-40B4-BE49-F238E27FC236}">
                    <a16:creationId xmlns:a16="http://schemas.microsoft.com/office/drawing/2014/main" id="{343F8A6D-3B76-4F48-9031-1F72FAAEC499}"/>
                  </a:ext>
                </a:extLst>
              </p:cNvPr>
              <p:cNvSpPr/>
              <p:nvPr userDrawn="1"/>
            </p:nvSpPr>
            <p:spPr>
              <a:xfrm>
                <a:off x="3211286" y="1349829"/>
                <a:ext cx="54428" cy="54428"/>
              </a:xfrm>
              <a:prstGeom prst="flowChartConnector">
                <a:avLst/>
              </a:prstGeom>
              <a:solidFill>
                <a:srgbClr val="B7B0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4" name="流程圖: 接點 93">
                <a:extLst>
                  <a:ext uri="{FF2B5EF4-FFF2-40B4-BE49-F238E27FC236}">
                    <a16:creationId xmlns:a16="http://schemas.microsoft.com/office/drawing/2014/main" id="{57FFDB4A-F88A-4399-8E43-F12BF8B0CAC2}"/>
                  </a:ext>
                </a:extLst>
              </p:cNvPr>
              <p:cNvSpPr/>
              <p:nvPr userDrawn="1"/>
            </p:nvSpPr>
            <p:spPr>
              <a:xfrm>
                <a:off x="3363686" y="1502229"/>
                <a:ext cx="54428" cy="54428"/>
              </a:xfrm>
              <a:prstGeom prst="flowChartConnector">
                <a:avLst/>
              </a:prstGeom>
              <a:solidFill>
                <a:srgbClr val="B7B0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5" name="流程圖: 接點 94">
                <a:extLst>
                  <a:ext uri="{FF2B5EF4-FFF2-40B4-BE49-F238E27FC236}">
                    <a16:creationId xmlns:a16="http://schemas.microsoft.com/office/drawing/2014/main" id="{2CB86CB4-B737-4E35-BF62-C6EE516C1030}"/>
                  </a:ext>
                </a:extLst>
              </p:cNvPr>
              <p:cNvSpPr/>
              <p:nvPr userDrawn="1"/>
            </p:nvSpPr>
            <p:spPr>
              <a:xfrm>
                <a:off x="3516086" y="1654629"/>
                <a:ext cx="54428" cy="54428"/>
              </a:xfrm>
              <a:prstGeom prst="flowChartConnector">
                <a:avLst/>
              </a:prstGeom>
              <a:solidFill>
                <a:srgbClr val="B7B0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6" name="流程圖: 接點 95">
                <a:extLst>
                  <a:ext uri="{FF2B5EF4-FFF2-40B4-BE49-F238E27FC236}">
                    <a16:creationId xmlns:a16="http://schemas.microsoft.com/office/drawing/2014/main" id="{06B49C5E-6DB9-4831-B1CA-A13188D6AE27}"/>
                  </a:ext>
                </a:extLst>
              </p:cNvPr>
              <p:cNvSpPr/>
              <p:nvPr userDrawn="1"/>
            </p:nvSpPr>
            <p:spPr>
              <a:xfrm>
                <a:off x="3668486" y="1807029"/>
                <a:ext cx="54428" cy="54428"/>
              </a:xfrm>
              <a:prstGeom prst="flowChartConnector">
                <a:avLst/>
              </a:prstGeom>
              <a:solidFill>
                <a:srgbClr val="B7B0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7" name="流程圖: 接點 96">
                <a:extLst>
                  <a:ext uri="{FF2B5EF4-FFF2-40B4-BE49-F238E27FC236}">
                    <a16:creationId xmlns:a16="http://schemas.microsoft.com/office/drawing/2014/main" id="{45572A41-F10E-4470-A3B8-5925A7BCFEF5}"/>
                  </a:ext>
                </a:extLst>
              </p:cNvPr>
              <p:cNvSpPr/>
              <p:nvPr userDrawn="1"/>
            </p:nvSpPr>
            <p:spPr>
              <a:xfrm>
                <a:off x="3820886" y="1959429"/>
                <a:ext cx="54428" cy="54428"/>
              </a:xfrm>
              <a:prstGeom prst="flowChartConnector">
                <a:avLst/>
              </a:prstGeom>
              <a:solidFill>
                <a:srgbClr val="B7B0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8" name="流程圖: 接點 97">
                <a:extLst>
                  <a:ext uri="{FF2B5EF4-FFF2-40B4-BE49-F238E27FC236}">
                    <a16:creationId xmlns:a16="http://schemas.microsoft.com/office/drawing/2014/main" id="{76287DB2-475A-493E-A6C3-9EEA75C108A6}"/>
                  </a:ext>
                </a:extLst>
              </p:cNvPr>
              <p:cNvSpPr/>
              <p:nvPr userDrawn="1"/>
            </p:nvSpPr>
            <p:spPr>
              <a:xfrm>
                <a:off x="3973286" y="2111829"/>
                <a:ext cx="54428" cy="54428"/>
              </a:xfrm>
              <a:prstGeom prst="flowChartConnector">
                <a:avLst/>
              </a:prstGeom>
              <a:solidFill>
                <a:srgbClr val="B7B0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9" name="流程圖: 接點 98">
                <a:extLst>
                  <a:ext uri="{FF2B5EF4-FFF2-40B4-BE49-F238E27FC236}">
                    <a16:creationId xmlns:a16="http://schemas.microsoft.com/office/drawing/2014/main" id="{F3BA1946-AEC8-4E4A-950B-36237DDB9C45}"/>
                  </a:ext>
                </a:extLst>
              </p:cNvPr>
              <p:cNvSpPr/>
              <p:nvPr userDrawn="1"/>
            </p:nvSpPr>
            <p:spPr>
              <a:xfrm>
                <a:off x="4125686" y="2264229"/>
                <a:ext cx="54428" cy="54428"/>
              </a:xfrm>
              <a:prstGeom prst="flowChartConnector">
                <a:avLst/>
              </a:prstGeom>
              <a:solidFill>
                <a:srgbClr val="B7B0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0" name="流程圖: 接點 99">
                <a:extLst>
                  <a:ext uri="{FF2B5EF4-FFF2-40B4-BE49-F238E27FC236}">
                    <a16:creationId xmlns:a16="http://schemas.microsoft.com/office/drawing/2014/main" id="{5F0A5E1D-2A2A-42D6-BD67-B8EEA2620967}"/>
                  </a:ext>
                </a:extLst>
              </p:cNvPr>
              <p:cNvSpPr/>
              <p:nvPr userDrawn="1"/>
            </p:nvSpPr>
            <p:spPr>
              <a:xfrm>
                <a:off x="4278086" y="2416629"/>
                <a:ext cx="54428" cy="54428"/>
              </a:xfrm>
              <a:prstGeom prst="flowChartConnector">
                <a:avLst/>
              </a:prstGeom>
              <a:solidFill>
                <a:srgbClr val="B7B0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13" name="群組 12">
              <a:extLst>
                <a:ext uri="{FF2B5EF4-FFF2-40B4-BE49-F238E27FC236}">
                  <a16:creationId xmlns:a16="http://schemas.microsoft.com/office/drawing/2014/main" id="{704DCE74-2E37-4BB6-B916-8AA9BF6C1026}"/>
                </a:ext>
              </a:extLst>
            </p:cNvPr>
            <p:cNvGrpSpPr/>
            <p:nvPr userDrawn="1"/>
          </p:nvGrpSpPr>
          <p:grpSpPr>
            <a:xfrm>
              <a:off x="4312914" y="1115117"/>
              <a:ext cx="1448464" cy="2278660"/>
              <a:chOff x="4312914" y="1115117"/>
              <a:chExt cx="1448464" cy="2278660"/>
            </a:xfrm>
          </p:grpSpPr>
          <p:grpSp>
            <p:nvGrpSpPr>
              <p:cNvPr id="25" name="群組 24">
                <a:extLst>
                  <a:ext uri="{FF2B5EF4-FFF2-40B4-BE49-F238E27FC236}">
                    <a16:creationId xmlns:a16="http://schemas.microsoft.com/office/drawing/2014/main" id="{076FEED2-EA84-463E-A938-C0C9FAC1548D}"/>
                  </a:ext>
                </a:extLst>
              </p:cNvPr>
              <p:cNvGrpSpPr/>
              <p:nvPr userDrawn="1"/>
            </p:nvGrpSpPr>
            <p:grpSpPr>
              <a:xfrm rot="18942949">
                <a:off x="4333861" y="1115117"/>
                <a:ext cx="1426028" cy="1426028"/>
                <a:chOff x="2906486" y="1045029"/>
                <a:chExt cx="1426028" cy="1426028"/>
              </a:xfrm>
            </p:grpSpPr>
            <p:sp>
              <p:nvSpPr>
                <p:cNvPr id="81" name="流程圖: 接點 80">
                  <a:extLst>
                    <a:ext uri="{FF2B5EF4-FFF2-40B4-BE49-F238E27FC236}">
                      <a16:creationId xmlns:a16="http://schemas.microsoft.com/office/drawing/2014/main" id="{386A8174-B456-4696-9EAE-15C60711DDC9}"/>
                    </a:ext>
                  </a:extLst>
                </p:cNvPr>
                <p:cNvSpPr/>
                <p:nvPr userDrawn="1"/>
              </p:nvSpPr>
              <p:spPr>
                <a:xfrm>
                  <a:off x="2906486" y="1045029"/>
                  <a:ext cx="54428" cy="54428"/>
                </a:xfrm>
                <a:prstGeom prst="flowChartConnector">
                  <a:avLst/>
                </a:prstGeom>
                <a:solidFill>
                  <a:srgbClr val="B7B0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2" name="流程圖: 接點 81">
                  <a:extLst>
                    <a:ext uri="{FF2B5EF4-FFF2-40B4-BE49-F238E27FC236}">
                      <a16:creationId xmlns:a16="http://schemas.microsoft.com/office/drawing/2014/main" id="{60268834-BDB2-40FC-8A3A-746004578507}"/>
                    </a:ext>
                  </a:extLst>
                </p:cNvPr>
                <p:cNvSpPr/>
                <p:nvPr userDrawn="1"/>
              </p:nvSpPr>
              <p:spPr>
                <a:xfrm>
                  <a:off x="3058886" y="1197429"/>
                  <a:ext cx="54428" cy="54428"/>
                </a:xfrm>
                <a:prstGeom prst="flowChartConnector">
                  <a:avLst/>
                </a:prstGeom>
                <a:solidFill>
                  <a:srgbClr val="B7B0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3" name="流程圖: 接點 82">
                  <a:extLst>
                    <a:ext uri="{FF2B5EF4-FFF2-40B4-BE49-F238E27FC236}">
                      <a16:creationId xmlns:a16="http://schemas.microsoft.com/office/drawing/2014/main" id="{99ADE12D-5C9C-4AB8-BF25-E3DEF6082A81}"/>
                    </a:ext>
                  </a:extLst>
                </p:cNvPr>
                <p:cNvSpPr/>
                <p:nvPr userDrawn="1"/>
              </p:nvSpPr>
              <p:spPr>
                <a:xfrm>
                  <a:off x="3211286" y="1349829"/>
                  <a:ext cx="54428" cy="54428"/>
                </a:xfrm>
                <a:prstGeom prst="flowChartConnector">
                  <a:avLst/>
                </a:prstGeom>
                <a:solidFill>
                  <a:srgbClr val="B7B0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4" name="流程圖: 接點 83">
                  <a:extLst>
                    <a:ext uri="{FF2B5EF4-FFF2-40B4-BE49-F238E27FC236}">
                      <a16:creationId xmlns:a16="http://schemas.microsoft.com/office/drawing/2014/main" id="{AFEDEFC9-A2C5-440B-81AB-CC398989B6F2}"/>
                    </a:ext>
                  </a:extLst>
                </p:cNvPr>
                <p:cNvSpPr/>
                <p:nvPr userDrawn="1"/>
              </p:nvSpPr>
              <p:spPr>
                <a:xfrm>
                  <a:off x="3363686" y="1502229"/>
                  <a:ext cx="54428" cy="54428"/>
                </a:xfrm>
                <a:prstGeom prst="flowChartConnector">
                  <a:avLst/>
                </a:prstGeom>
                <a:solidFill>
                  <a:srgbClr val="B7B0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5" name="流程圖: 接點 84">
                  <a:extLst>
                    <a:ext uri="{FF2B5EF4-FFF2-40B4-BE49-F238E27FC236}">
                      <a16:creationId xmlns:a16="http://schemas.microsoft.com/office/drawing/2014/main" id="{926B2848-2368-4544-8778-8B3BD46F4781}"/>
                    </a:ext>
                  </a:extLst>
                </p:cNvPr>
                <p:cNvSpPr/>
                <p:nvPr userDrawn="1"/>
              </p:nvSpPr>
              <p:spPr>
                <a:xfrm>
                  <a:off x="3516086" y="1654629"/>
                  <a:ext cx="54428" cy="54428"/>
                </a:xfrm>
                <a:prstGeom prst="flowChartConnector">
                  <a:avLst/>
                </a:prstGeom>
                <a:solidFill>
                  <a:srgbClr val="B7B0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6" name="流程圖: 接點 85">
                  <a:extLst>
                    <a:ext uri="{FF2B5EF4-FFF2-40B4-BE49-F238E27FC236}">
                      <a16:creationId xmlns:a16="http://schemas.microsoft.com/office/drawing/2014/main" id="{0EED68FD-77C5-4434-A9C2-B2BC5E6ACEDA}"/>
                    </a:ext>
                  </a:extLst>
                </p:cNvPr>
                <p:cNvSpPr/>
                <p:nvPr userDrawn="1"/>
              </p:nvSpPr>
              <p:spPr>
                <a:xfrm>
                  <a:off x="3668486" y="1807029"/>
                  <a:ext cx="54428" cy="54428"/>
                </a:xfrm>
                <a:prstGeom prst="flowChartConnector">
                  <a:avLst/>
                </a:prstGeom>
                <a:solidFill>
                  <a:srgbClr val="B7B0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7" name="流程圖: 接點 86">
                  <a:extLst>
                    <a:ext uri="{FF2B5EF4-FFF2-40B4-BE49-F238E27FC236}">
                      <a16:creationId xmlns:a16="http://schemas.microsoft.com/office/drawing/2014/main" id="{8C2C81BF-AA4D-408C-ACC3-489A75758547}"/>
                    </a:ext>
                  </a:extLst>
                </p:cNvPr>
                <p:cNvSpPr/>
                <p:nvPr userDrawn="1"/>
              </p:nvSpPr>
              <p:spPr>
                <a:xfrm>
                  <a:off x="3820886" y="1959429"/>
                  <a:ext cx="54428" cy="54428"/>
                </a:xfrm>
                <a:prstGeom prst="flowChartConnector">
                  <a:avLst/>
                </a:prstGeom>
                <a:solidFill>
                  <a:srgbClr val="B7B0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8" name="流程圖: 接點 87">
                  <a:extLst>
                    <a:ext uri="{FF2B5EF4-FFF2-40B4-BE49-F238E27FC236}">
                      <a16:creationId xmlns:a16="http://schemas.microsoft.com/office/drawing/2014/main" id="{6DC981D1-5C2F-4B21-A45E-BB39DFBD9A7E}"/>
                    </a:ext>
                  </a:extLst>
                </p:cNvPr>
                <p:cNvSpPr/>
                <p:nvPr userDrawn="1"/>
              </p:nvSpPr>
              <p:spPr>
                <a:xfrm>
                  <a:off x="3973286" y="2111829"/>
                  <a:ext cx="54428" cy="54428"/>
                </a:xfrm>
                <a:prstGeom prst="flowChartConnector">
                  <a:avLst/>
                </a:prstGeom>
                <a:solidFill>
                  <a:srgbClr val="B7B0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9" name="流程圖: 接點 88">
                  <a:extLst>
                    <a:ext uri="{FF2B5EF4-FFF2-40B4-BE49-F238E27FC236}">
                      <a16:creationId xmlns:a16="http://schemas.microsoft.com/office/drawing/2014/main" id="{5DA8A962-CCFC-4CED-9344-9B5D7866A17E}"/>
                    </a:ext>
                  </a:extLst>
                </p:cNvPr>
                <p:cNvSpPr/>
                <p:nvPr userDrawn="1"/>
              </p:nvSpPr>
              <p:spPr>
                <a:xfrm>
                  <a:off x="4125686" y="2264229"/>
                  <a:ext cx="54428" cy="54428"/>
                </a:xfrm>
                <a:prstGeom prst="flowChartConnector">
                  <a:avLst/>
                </a:prstGeom>
                <a:solidFill>
                  <a:srgbClr val="B7B0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0" name="流程圖: 接點 89">
                  <a:extLst>
                    <a:ext uri="{FF2B5EF4-FFF2-40B4-BE49-F238E27FC236}">
                      <a16:creationId xmlns:a16="http://schemas.microsoft.com/office/drawing/2014/main" id="{3D57E83C-94D5-413C-A5F5-D27279AC5F9B}"/>
                    </a:ext>
                  </a:extLst>
                </p:cNvPr>
                <p:cNvSpPr/>
                <p:nvPr userDrawn="1"/>
              </p:nvSpPr>
              <p:spPr>
                <a:xfrm>
                  <a:off x="4278086" y="2416629"/>
                  <a:ext cx="54428" cy="54428"/>
                </a:xfrm>
                <a:prstGeom prst="flowChartConnector">
                  <a:avLst/>
                </a:prstGeom>
                <a:solidFill>
                  <a:srgbClr val="B7B0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26" name="群組 25">
                <a:extLst>
                  <a:ext uri="{FF2B5EF4-FFF2-40B4-BE49-F238E27FC236}">
                    <a16:creationId xmlns:a16="http://schemas.microsoft.com/office/drawing/2014/main" id="{BDC9CE2C-71BC-4C51-82A5-3AA5F1FEA8A9}"/>
                  </a:ext>
                </a:extLst>
              </p:cNvPr>
              <p:cNvGrpSpPr/>
              <p:nvPr userDrawn="1"/>
            </p:nvGrpSpPr>
            <p:grpSpPr>
              <a:xfrm rot="18942949">
                <a:off x="4323740" y="1282381"/>
                <a:ext cx="1426028" cy="1426028"/>
                <a:chOff x="2906486" y="1045029"/>
                <a:chExt cx="1426028" cy="1426028"/>
              </a:xfrm>
            </p:grpSpPr>
            <p:sp>
              <p:nvSpPr>
                <p:cNvPr id="71" name="流程圖: 接點 70">
                  <a:extLst>
                    <a:ext uri="{FF2B5EF4-FFF2-40B4-BE49-F238E27FC236}">
                      <a16:creationId xmlns:a16="http://schemas.microsoft.com/office/drawing/2014/main" id="{5EAB7CB6-A70C-45CE-8768-D56D75B07B26}"/>
                    </a:ext>
                  </a:extLst>
                </p:cNvPr>
                <p:cNvSpPr/>
                <p:nvPr userDrawn="1"/>
              </p:nvSpPr>
              <p:spPr>
                <a:xfrm>
                  <a:off x="2906486" y="1045029"/>
                  <a:ext cx="54428" cy="54428"/>
                </a:xfrm>
                <a:prstGeom prst="flowChartConnector">
                  <a:avLst/>
                </a:prstGeom>
                <a:solidFill>
                  <a:srgbClr val="B7B0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2" name="流程圖: 接點 71">
                  <a:extLst>
                    <a:ext uri="{FF2B5EF4-FFF2-40B4-BE49-F238E27FC236}">
                      <a16:creationId xmlns:a16="http://schemas.microsoft.com/office/drawing/2014/main" id="{16E5F67F-C176-4FB6-A299-6A587EB3B540}"/>
                    </a:ext>
                  </a:extLst>
                </p:cNvPr>
                <p:cNvSpPr/>
                <p:nvPr userDrawn="1"/>
              </p:nvSpPr>
              <p:spPr>
                <a:xfrm>
                  <a:off x="3058886" y="1197429"/>
                  <a:ext cx="54428" cy="54428"/>
                </a:xfrm>
                <a:prstGeom prst="flowChartConnector">
                  <a:avLst/>
                </a:prstGeom>
                <a:solidFill>
                  <a:srgbClr val="B7B0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3" name="流程圖: 接點 72">
                  <a:extLst>
                    <a:ext uri="{FF2B5EF4-FFF2-40B4-BE49-F238E27FC236}">
                      <a16:creationId xmlns:a16="http://schemas.microsoft.com/office/drawing/2014/main" id="{4F3EA539-5202-44AA-8D61-EA732DAC0924}"/>
                    </a:ext>
                  </a:extLst>
                </p:cNvPr>
                <p:cNvSpPr/>
                <p:nvPr userDrawn="1"/>
              </p:nvSpPr>
              <p:spPr>
                <a:xfrm>
                  <a:off x="3211286" y="1349829"/>
                  <a:ext cx="54428" cy="54428"/>
                </a:xfrm>
                <a:prstGeom prst="flowChartConnector">
                  <a:avLst/>
                </a:prstGeom>
                <a:solidFill>
                  <a:srgbClr val="B7B0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4" name="流程圖: 接點 73">
                  <a:extLst>
                    <a:ext uri="{FF2B5EF4-FFF2-40B4-BE49-F238E27FC236}">
                      <a16:creationId xmlns:a16="http://schemas.microsoft.com/office/drawing/2014/main" id="{7B6F92EB-5E6A-4F97-9A84-2B0A30D12FBD}"/>
                    </a:ext>
                  </a:extLst>
                </p:cNvPr>
                <p:cNvSpPr/>
                <p:nvPr userDrawn="1"/>
              </p:nvSpPr>
              <p:spPr>
                <a:xfrm>
                  <a:off x="3363686" y="1502229"/>
                  <a:ext cx="54428" cy="54428"/>
                </a:xfrm>
                <a:prstGeom prst="flowChartConnector">
                  <a:avLst/>
                </a:prstGeom>
                <a:solidFill>
                  <a:srgbClr val="B7B0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5" name="流程圖: 接點 74">
                  <a:extLst>
                    <a:ext uri="{FF2B5EF4-FFF2-40B4-BE49-F238E27FC236}">
                      <a16:creationId xmlns:a16="http://schemas.microsoft.com/office/drawing/2014/main" id="{0B0A441A-EBE4-4033-8A16-8ACA00C25BBD}"/>
                    </a:ext>
                  </a:extLst>
                </p:cNvPr>
                <p:cNvSpPr/>
                <p:nvPr userDrawn="1"/>
              </p:nvSpPr>
              <p:spPr>
                <a:xfrm>
                  <a:off x="3516086" y="1654629"/>
                  <a:ext cx="54428" cy="54428"/>
                </a:xfrm>
                <a:prstGeom prst="flowChartConnector">
                  <a:avLst/>
                </a:prstGeom>
                <a:solidFill>
                  <a:srgbClr val="B7B0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6" name="流程圖: 接點 75">
                  <a:extLst>
                    <a:ext uri="{FF2B5EF4-FFF2-40B4-BE49-F238E27FC236}">
                      <a16:creationId xmlns:a16="http://schemas.microsoft.com/office/drawing/2014/main" id="{D25482D8-B02F-4DD6-9F9F-0A2325CB58CE}"/>
                    </a:ext>
                  </a:extLst>
                </p:cNvPr>
                <p:cNvSpPr/>
                <p:nvPr userDrawn="1"/>
              </p:nvSpPr>
              <p:spPr>
                <a:xfrm>
                  <a:off x="3668486" y="1807029"/>
                  <a:ext cx="54428" cy="54428"/>
                </a:xfrm>
                <a:prstGeom prst="flowChartConnector">
                  <a:avLst/>
                </a:prstGeom>
                <a:solidFill>
                  <a:srgbClr val="B7B0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7" name="流程圖: 接點 76">
                  <a:extLst>
                    <a:ext uri="{FF2B5EF4-FFF2-40B4-BE49-F238E27FC236}">
                      <a16:creationId xmlns:a16="http://schemas.microsoft.com/office/drawing/2014/main" id="{FEFCAF72-4FF3-4B4A-A5A5-1658ACB821F1}"/>
                    </a:ext>
                  </a:extLst>
                </p:cNvPr>
                <p:cNvSpPr/>
                <p:nvPr userDrawn="1"/>
              </p:nvSpPr>
              <p:spPr>
                <a:xfrm>
                  <a:off x="3820886" y="1959429"/>
                  <a:ext cx="54428" cy="54428"/>
                </a:xfrm>
                <a:prstGeom prst="flowChartConnector">
                  <a:avLst/>
                </a:prstGeom>
                <a:solidFill>
                  <a:srgbClr val="B7B0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8" name="流程圖: 接點 77">
                  <a:extLst>
                    <a:ext uri="{FF2B5EF4-FFF2-40B4-BE49-F238E27FC236}">
                      <a16:creationId xmlns:a16="http://schemas.microsoft.com/office/drawing/2014/main" id="{9CFA0C1E-2D2D-44F0-B9BB-B029195DB277}"/>
                    </a:ext>
                  </a:extLst>
                </p:cNvPr>
                <p:cNvSpPr/>
                <p:nvPr userDrawn="1"/>
              </p:nvSpPr>
              <p:spPr>
                <a:xfrm>
                  <a:off x="3973286" y="2111829"/>
                  <a:ext cx="54428" cy="54428"/>
                </a:xfrm>
                <a:prstGeom prst="flowChartConnector">
                  <a:avLst/>
                </a:prstGeom>
                <a:solidFill>
                  <a:srgbClr val="B7B0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9" name="流程圖: 接點 78">
                  <a:extLst>
                    <a:ext uri="{FF2B5EF4-FFF2-40B4-BE49-F238E27FC236}">
                      <a16:creationId xmlns:a16="http://schemas.microsoft.com/office/drawing/2014/main" id="{2D30276E-18B7-45E1-829C-5A3BBFB8D5E6}"/>
                    </a:ext>
                  </a:extLst>
                </p:cNvPr>
                <p:cNvSpPr/>
                <p:nvPr userDrawn="1"/>
              </p:nvSpPr>
              <p:spPr>
                <a:xfrm>
                  <a:off x="4125686" y="2264229"/>
                  <a:ext cx="54428" cy="54428"/>
                </a:xfrm>
                <a:prstGeom prst="flowChartConnector">
                  <a:avLst/>
                </a:prstGeom>
                <a:solidFill>
                  <a:srgbClr val="B7B0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0" name="流程圖: 接點 79">
                  <a:extLst>
                    <a:ext uri="{FF2B5EF4-FFF2-40B4-BE49-F238E27FC236}">
                      <a16:creationId xmlns:a16="http://schemas.microsoft.com/office/drawing/2014/main" id="{B785C67E-0E5D-4CFE-AB0F-CCF0188A0A5A}"/>
                    </a:ext>
                  </a:extLst>
                </p:cNvPr>
                <p:cNvSpPr/>
                <p:nvPr userDrawn="1"/>
              </p:nvSpPr>
              <p:spPr>
                <a:xfrm>
                  <a:off x="4278086" y="2416629"/>
                  <a:ext cx="54428" cy="54428"/>
                </a:xfrm>
                <a:prstGeom prst="flowChartConnector">
                  <a:avLst/>
                </a:prstGeom>
                <a:solidFill>
                  <a:srgbClr val="B7B0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27" name="群組 26">
                <a:extLst>
                  <a:ext uri="{FF2B5EF4-FFF2-40B4-BE49-F238E27FC236}">
                    <a16:creationId xmlns:a16="http://schemas.microsoft.com/office/drawing/2014/main" id="{691394F8-820F-4C16-978A-9FA2CD015587}"/>
                  </a:ext>
                </a:extLst>
              </p:cNvPr>
              <p:cNvGrpSpPr/>
              <p:nvPr userDrawn="1"/>
            </p:nvGrpSpPr>
            <p:grpSpPr>
              <a:xfrm rot="18942949">
                <a:off x="4312914" y="1614600"/>
                <a:ext cx="1426028" cy="1426028"/>
                <a:chOff x="2906486" y="1045029"/>
                <a:chExt cx="1426028" cy="1426028"/>
              </a:xfrm>
            </p:grpSpPr>
            <p:sp>
              <p:nvSpPr>
                <p:cNvPr id="61" name="流程圖: 接點 60">
                  <a:extLst>
                    <a:ext uri="{FF2B5EF4-FFF2-40B4-BE49-F238E27FC236}">
                      <a16:creationId xmlns:a16="http://schemas.microsoft.com/office/drawing/2014/main" id="{F36CC4E3-21D1-47C3-8771-0EBB5663C401}"/>
                    </a:ext>
                  </a:extLst>
                </p:cNvPr>
                <p:cNvSpPr/>
                <p:nvPr userDrawn="1"/>
              </p:nvSpPr>
              <p:spPr>
                <a:xfrm>
                  <a:off x="2906486" y="1045029"/>
                  <a:ext cx="54428" cy="54428"/>
                </a:xfrm>
                <a:prstGeom prst="flowChartConnector">
                  <a:avLst/>
                </a:prstGeom>
                <a:solidFill>
                  <a:srgbClr val="B7B0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2" name="流程圖: 接點 61">
                  <a:extLst>
                    <a:ext uri="{FF2B5EF4-FFF2-40B4-BE49-F238E27FC236}">
                      <a16:creationId xmlns:a16="http://schemas.microsoft.com/office/drawing/2014/main" id="{CA0133F0-DC77-4D7A-94A9-A364EA293B15}"/>
                    </a:ext>
                  </a:extLst>
                </p:cNvPr>
                <p:cNvSpPr/>
                <p:nvPr userDrawn="1"/>
              </p:nvSpPr>
              <p:spPr>
                <a:xfrm>
                  <a:off x="3058886" y="1197429"/>
                  <a:ext cx="54428" cy="54428"/>
                </a:xfrm>
                <a:prstGeom prst="flowChartConnector">
                  <a:avLst/>
                </a:prstGeom>
                <a:solidFill>
                  <a:srgbClr val="B7B0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3" name="流程圖: 接點 62">
                  <a:extLst>
                    <a:ext uri="{FF2B5EF4-FFF2-40B4-BE49-F238E27FC236}">
                      <a16:creationId xmlns:a16="http://schemas.microsoft.com/office/drawing/2014/main" id="{F1BB4268-54B5-4FEC-ACD9-C5272079ADC2}"/>
                    </a:ext>
                  </a:extLst>
                </p:cNvPr>
                <p:cNvSpPr/>
                <p:nvPr userDrawn="1"/>
              </p:nvSpPr>
              <p:spPr>
                <a:xfrm>
                  <a:off x="3211286" y="1349829"/>
                  <a:ext cx="54428" cy="54428"/>
                </a:xfrm>
                <a:prstGeom prst="flowChartConnector">
                  <a:avLst/>
                </a:prstGeom>
                <a:solidFill>
                  <a:srgbClr val="B7B0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4" name="流程圖: 接點 63">
                  <a:extLst>
                    <a:ext uri="{FF2B5EF4-FFF2-40B4-BE49-F238E27FC236}">
                      <a16:creationId xmlns:a16="http://schemas.microsoft.com/office/drawing/2014/main" id="{1C380578-D9EE-48E0-8A27-737CC62AC4CD}"/>
                    </a:ext>
                  </a:extLst>
                </p:cNvPr>
                <p:cNvSpPr/>
                <p:nvPr userDrawn="1"/>
              </p:nvSpPr>
              <p:spPr>
                <a:xfrm>
                  <a:off x="3363686" y="1502229"/>
                  <a:ext cx="54428" cy="54428"/>
                </a:xfrm>
                <a:prstGeom prst="flowChartConnector">
                  <a:avLst/>
                </a:prstGeom>
                <a:solidFill>
                  <a:srgbClr val="B7B0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5" name="流程圖: 接點 64">
                  <a:extLst>
                    <a:ext uri="{FF2B5EF4-FFF2-40B4-BE49-F238E27FC236}">
                      <a16:creationId xmlns:a16="http://schemas.microsoft.com/office/drawing/2014/main" id="{380E2B02-1005-4A0C-A3F1-C5CAB5E0858C}"/>
                    </a:ext>
                  </a:extLst>
                </p:cNvPr>
                <p:cNvSpPr/>
                <p:nvPr userDrawn="1"/>
              </p:nvSpPr>
              <p:spPr>
                <a:xfrm>
                  <a:off x="3516086" y="1654629"/>
                  <a:ext cx="54428" cy="54428"/>
                </a:xfrm>
                <a:prstGeom prst="flowChartConnector">
                  <a:avLst/>
                </a:prstGeom>
                <a:solidFill>
                  <a:srgbClr val="B7B0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6" name="流程圖: 接點 65">
                  <a:extLst>
                    <a:ext uri="{FF2B5EF4-FFF2-40B4-BE49-F238E27FC236}">
                      <a16:creationId xmlns:a16="http://schemas.microsoft.com/office/drawing/2014/main" id="{BCD02047-A515-463D-B945-F6683E9FC230}"/>
                    </a:ext>
                  </a:extLst>
                </p:cNvPr>
                <p:cNvSpPr/>
                <p:nvPr userDrawn="1"/>
              </p:nvSpPr>
              <p:spPr>
                <a:xfrm>
                  <a:off x="3668486" y="1807029"/>
                  <a:ext cx="54428" cy="54428"/>
                </a:xfrm>
                <a:prstGeom prst="flowChartConnector">
                  <a:avLst/>
                </a:prstGeom>
                <a:solidFill>
                  <a:srgbClr val="B7B0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7" name="流程圖: 接點 66">
                  <a:extLst>
                    <a:ext uri="{FF2B5EF4-FFF2-40B4-BE49-F238E27FC236}">
                      <a16:creationId xmlns:a16="http://schemas.microsoft.com/office/drawing/2014/main" id="{502B7E1F-7739-41D6-A381-140C659EA0F9}"/>
                    </a:ext>
                  </a:extLst>
                </p:cNvPr>
                <p:cNvSpPr/>
                <p:nvPr userDrawn="1"/>
              </p:nvSpPr>
              <p:spPr>
                <a:xfrm>
                  <a:off x="3820886" y="1959429"/>
                  <a:ext cx="54428" cy="54428"/>
                </a:xfrm>
                <a:prstGeom prst="flowChartConnector">
                  <a:avLst/>
                </a:prstGeom>
                <a:solidFill>
                  <a:srgbClr val="B7B0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8" name="流程圖: 接點 67">
                  <a:extLst>
                    <a:ext uri="{FF2B5EF4-FFF2-40B4-BE49-F238E27FC236}">
                      <a16:creationId xmlns:a16="http://schemas.microsoft.com/office/drawing/2014/main" id="{82D0C20A-324D-49DB-ACA4-7B8A4214BFB5}"/>
                    </a:ext>
                  </a:extLst>
                </p:cNvPr>
                <p:cNvSpPr/>
                <p:nvPr userDrawn="1"/>
              </p:nvSpPr>
              <p:spPr>
                <a:xfrm>
                  <a:off x="3973286" y="2111829"/>
                  <a:ext cx="54428" cy="54428"/>
                </a:xfrm>
                <a:prstGeom prst="flowChartConnector">
                  <a:avLst/>
                </a:prstGeom>
                <a:solidFill>
                  <a:srgbClr val="B7B0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9" name="流程圖: 接點 68">
                  <a:extLst>
                    <a:ext uri="{FF2B5EF4-FFF2-40B4-BE49-F238E27FC236}">
                      <a16:creationId xmlns:a16="http://schemas.microsoft.com/office/drawing/2014/main" id="{3E6A34C5-56D5-4D77-8CA9-C242455DEEA1}"/>
                    </a:ext>
                  </a:extLst>
                </p:cNvPr>
                <p:cNvSpPr/>
                <p:nvPr userDrawn="1"/>
              </p:nvSpPr>
              <p:spPr>
                <a:xfrm>
                  <a:off x="4125686" y="2264229"/>
                  <a:ext cx="54428" cy="54428"/>
                </a:xfrm>
                <a:prstGeom prst="flowChartConnector">
                  <a:avLst/>
                </a:prstGeom>
                <a:solidFill>
                  <a:srgbClr val="B7B0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0" name="流程圖: 接點 69">
                  <a:extLst>
                    <a:ext uri="{FF2B5EF4-FFF2-40B4-BE49-F238E27FC236}">
                      <a16:creationId xmlns:a16="http://schemas.microsoft.com/office/drawing/2014/main" id="{1C21A905-B233-4852-9FA5-99FABCF38E0F}"/>
                    </a:ext>
                  </a:extLst>
                </p:cNvPr>
                <p:cNvSpPr/>
                <p:nvPr userDrawn="1"/>
              </p:nvSpPr>
              <p:spPr>
                <a:xfrm>
                  <a:off x="4278086" y="2416629"/>
                  <a:ext cx="54428" cy="54428"/>
                </a:xfrm>
                <a:prstGeom prst="flowChartConnector">
                  <a:avLst/>
                </a:prstGeom>
                <a:solidFill>
                  <a:srgbClr val="B7B0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28" name="群組 27">
                <a:extLst>
                  <a:ext uri="{FF2B5EF4-FFF2-40B4-BE49-F238E27FC236}">
                    <a16:creationId xmlns:a16="http://schemas.microsoft.com/office/drawing/2014/main" id="{7A8C8BC3-FD9B-4092-9AB4-B6985115BA0F}"/>
                  </a:ext>
                </a:extLst>
              </p:cNvPr>
              <p:cNvGrpSpPr/>
              <p:nvPr userDrawn="1"/>
            </p:nvGrpSpPr>
            <p:grpSpPr>
              <a:xfrm rot="18942949">
                <a:off x="4323740" y="1445447"/>
                <a:ext cx="1426028" cy="1426028"/>
                <a:chOff x="2906486" y="1045029"/>
                <a:chExt cx="1426028" cy="1426028"/>
              </a:xfrm>
            </p:grpSpPr>
            <p:sp>
              <p:nvSpPr>
                <p:cNvPr id="51" name="流程圖: 接點 50">
                  <a:extLst>
                    <a:ext uri="{FF2B5EF4-FFF2-40B4-BE49-F238E27FC236}">
                      <a16:creationId xmlns:a16="http://schemas.microsoft.com/office/drawing/2014/main" id="{07D851FE-E2C9-470F-B09B-A3FB6B3BD471}"/>
                    </a:ext>
                  </a:extLst>
                </p:cNvPr>
                <p:cNvSpPr/>
                <p:nvPr userDrawn="1"/>
              </p:nvSpPr>
              <p:spPr>
                <a:xfrm>
                  <a:off x="2906486" y="1045029"/>
                  <a:ext cx="54428" cy="54428"/>
                </a:xfrm>
                <a:prstGeom prst="flowChartConnector">
                  <a:avLst/>
                </a:prstGeom>
                <a:solidFill>
                  <a:srgbClr val="B7B0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2" name="流程圖: 接點 51">
                  <a:extLst>
                    <a:ext uri="{FF2B5EF4-FFF2-40B4-BE49-F238E27FC236}">
                      <a16:creationId xmlns:a16="http://schemas.microsoft.com/office/drawing/2014/main" id="{87271362-780E-4380-A69A-AB4458A3654F}"/>
                    </a:ext>
                  </a:extLst>
                </p:cNvPr>
                <p:cNvSpPr/>
                <p:nvPr userDrawn="1"/>
              </p:nvSpPr>
              <p:spPr>
                <a:xfrm>
                  <a:off x="3058886" y="1197429"/>
                  <a:ext cx="54428" cy="54428"/>
                </a:xfrm>
                <a:prstGeom prst="flowChartConnector">
                  <a:avLst/>
                </a:prstGeom>
                <a:solidFill>
                  <a:srgbClr val="B7B0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3" name="流程圖: 接點 52">
                  <a:extLst>
                    <a:ext uri="{FF2B5EF4-FFF2-40B4-BE49-F238E27FC236}">
                      <a16:creationId xmlns:a16="http://schemas.microsoft.com/office/drawing/2014/main" id="{411226B9-906C-410D-A8BA-1B6DA43B4593}"/>
                    </a:ext>
                  </a:extLst>
                </p:cNvPr>
                <p:cNvSpPr/>
                <p:nvPr userDrawn="1"/>
              </p:nvSpPr>
              <p:spPr>
                <a:xfrm>
                  <a:off x="3211286" y="1349829"/>
                  <a:ext cx="54428" cy="54428"/>
                </a:xfrm>
                <a:prstGeom prst="flowChartConnector">
                  <a:avLst/>
                </a:prstGeom>
                <a:solidFill>
                  <a:srgbClr val="B7B0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4" name="流程圖: 接點 53">
                  <a:extLst>
                    <a:ext uri="{FF2B5EF4-FFF2-40B4-BE49-F238E27FC236}">
                      <a16:creationId xmlns:a16="http://schemas.microsoft.com/office/drawing/2014/main" id="{A75C619A-19B9-4576-B4AE-E19AFE79D441}"/>
                    </a:ext>
                  </a:extLst>
                </p:cNvPr>
                <p:cNvSpPr/>
                <p:nvPr userDrawn="1"/>
              </p:nvSpPr>
              <p:spPr>
                <a:xfrm>
                  <a:off x="3363686" y="1502229"/>
                  <a:ext cx="54428" cy="54428"/>
                </a:xfrm>
                <a:prstGeom prst="flowChartConnector">
                  <a:avLst/>
                </a:prstGeom>
                <a:solidFill>
                  <a:srgbClr val="B7B0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5" name="流程圖: 接點 54">
                  <a:extLst>
                    <a:ext uri="{FF2B5EF4-FFF2-40B4-BE49-F238E27FC236}">
                      <a16:creationId xmlns:a16="http://schemas.microsoft.com/office/drawing/2014/main" id="{24FACD05-95EF-431A-A9EB-AF236E0A2D32}"/>
                    </a:ext>
                  </a:extLst>
                </p:cNvPr>
                <p:cNvSpPr/>
                <p:nvPr userDrawn="1"/>
              </p:nvSpPr>
              <p:spPr>
                <a:xfrm>
                  <a:off x="3516086" y="1654629"/>
                  <a:ext cx="54428" cy="54428"/>
                </a:xfrm>
                <a:prstGeom prst="flowChartConnector">
                  <a:avLst/>
                </a:prstGeom>
                <a:solidFill>
                  <a:srgbClr val="B7B0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6" name="流程圖: 接點 55">
                  <a:extLst>
                    <a:ext uri="{FF2B5EF4-FFF2-40B4-BE49-F238E27FC236}">
                      <a16:creationId xmlns:a16="http://schemas.microsoft.com/office/drawing/2014/main" id="{6EFCD153-DD0F-460D-AB6D-472B0CEF67B7}"/>
                    </a:ext>
                  </a:extLst>
                </p:cNvPr>
                <p:cNvSpPr/>
                <p:nvPr userDrawn="1"/>
              </p:nvSpPr>
              <p:spPr>
                <a:xfrm>
                  <a:off x="3668486" y="1807029"/>
                  <a:ext cx="54428" cy="54428"/>
                </a:xfrm>
                <a:prstGeom prst="flowChartConnector">
                  <a:avLst/>
                </a:prstGeom>
                <a:solidFill>
                  <a:srgbClr val="B7B0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7" name="流程圖: 接點 56">
                  <a:extLst>
                    <a:ext uri="{FF2B5EF4-FFF2-40B4-BE49-F238E27FC236}">
                      <a16:creationId xmlns:a16="http://schemas.microsoft.com/office/drawing/2014/main" id="{E1F613AB-834F-4703-A348-766AF7D753DA}"/>
                    </a:ext>
                  </a:extLst>
                </p:cNvPr>
                <p:cNvSpPr/>
                <p:nvPr userDrawn="1"/>
              </p:nvSpPr>
              <p:spPr>
                <a:xfrm>
                  <a:off x="3820886" y="1959429"/>
                  <a:ext cx="54428" cy="54428"/>
                </a:xfrm>
                <a:prstGeom prst="flowChartConnector">
                  <a:avLst/>
                </a:prstGeom>
                <a:solidFill>
                  <a:srgbClr val="B7B0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8" name="流程圖: 接點 57">
                  <a:extLst>
                    <a:ext uri="{FF2B5EF4-FFF2-40B4-BE49-F238E27FC236}">
                      <a16:creationId xmlns:a16="http://schemas.microsoft.com/office/drawing/2014/main" id="{04091D92-EA33-493E-9F91-4D6E4789F549}"/>
                    </a:ext>
                  </a:extLst>
                </p:cNvPr>
                <p:cNvSpPr/>
                <p:nvPr userDrawn="1"/>
              </p:nvSpPr>
              <p:spPr>
                <a:xfrm>
                  <a:off x="3973286" y="2111829"/>
                  <a:ext cx="54428" cy="54428"/>
                </a:xfrm>
                <a:prstGeom prst="flowChartConnector">
                  <a:avLst/>
                </a:prstGeom>
                <a:solidFill>
                  <a:srgbClr val="B7B0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9" name="流程圖: 接點 58">
                  <a:extLst>
                    <a:ext uri="{FF2B5EF4-FFF2-40B4-BE49-F238E27FC236}">
                      <a16:creationId xmlns:a16="http://schemas.microsoft.com/office/drawing/2014/main" id="{C8F1A66F-3ADA-446B-9435-599675BFE663}"/>
                    </a:ext>
                  </a:extLst>
                </p:cNvPr>
                <p:cNvSpPr/>
                <p:nvPr userDrawn="1"/>
              </p:nvSpPr>
              <p:spPr>
                <a:xfrm>
                  <a:off x="4125686" y="2264229"/>
                  <a:ext cx="54428" cy="54428"/>
                </a:xfrm>
                <a:prstGeom prst="flowChartConnector">
                  <a:avLst/>
                </a:prstGeom>
                <a:solidFill>
                  <a:srgbClr val="B7B0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0" name="流程圖: 接點 59">
                  <a:extLst>
                    <a:ext uri="{FF2B5EF4-FFF2-40B4-BE49-F238E27FC236}">
                      <a16:creationId xmlns:a16="http://schemas.microsoft.com/office/drawing/2014/main" id="{5C2F2809-4DA0-4CF4-BA8E-3188365F4192}"/>
                    </a:ext>
                  </a:extLst>
                </p:cNvPr>
                <p:cNvSpPr/>
                <p:nvPr userDrawn="1"/>
              </p:nvSpPr>
              <p:spPr>
                <a:xfrm>
                  <a:off x="4278086" y="2416629"/>
                  <a:ext cx="54428" cy="54428"/>
                </a:xfrm>
                <a:prstGeom prst="flowChartConnector">
                  <a:avLst/>
                </a:prstGeom>
                <a:solidFill>
                  <a:srgbClr val="B7B0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29" name="群組 28">
                <a:extLst>
                  <a:ext uri="{FF2B5EF4-FFF2-40B4-BE49-F238E27FC236}">
                    <a16:creationId xmlns:a16="http://schemas.microsoft.com/office/drawing/2014/main" id="{E1E1B222-0DEA-4497-B775-5F140AA106CE}"/>
                  </a:ext>
                </a:extLst>
              </p:cNvPr>
              <p:cNvGrpSpPr/>
              <p:nvPr userDrawn="1"/>
            </p:nvGrpSpPr>
            <p:grpSpPr>
              <a:xfrm rot="18942949">
                <a:off x="4323739" y="1797014"/>
                <a:ext cx="1426028" cy="1426028"/>
                <a:chOff x="2906486" y="1045029"/>
                <a:chExt cx="1426028" cy="1426028"/>
              </a:xfrm>
            </p:grpSpPr>
            <p:sp>
              <p:nvSpPr>
                <p:cNvPr id="41" name="流程圖: 接點 40">
                  <a:extLst>
                    <a:ext uri="{FF2B5EF4-FFF2-40B4-BE49-F238E27FC236}">
                      <a16:creationId xmlns:a16="http://schemas.microsoft.com/office/drawing/2014/main" id="{88F537BC-C6AB-4E3B-9F01-ADB336C99CA8}"/>
                    </a:ext>
                  </a:extLst>
                </p:cNvPr>
                <p:cNvSpPr/>
                <p:nvPr userDrawn="1"/>
              </p:nvSpPr>
              <p:spPr>
                <a:xfrm>
                  <a:off x="2906486" y="1045029"/>
                  <a:ext cx="54428" cy="54428"/>
                </a:xfrm>
                <a:prstGeom prst="flowChartConnector">
                  <a:avLst/>
                </a:prstGeom>
                <a:solidFill>
                  <a:srgbClr val="B7B0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2" name="流程圖: 接點 41">
                  <a:extLst>
                    <a:ext uri="{FF2B5EF4-FFF2-40B4-BE49-F238E27FC236}">
                      <a16:creationId xmlns:a16="http://schemas.microsoft.com/office/drawing/2014/main" id="{0C55C7FD-3844-4F48-98A6-5F206EBF097F}"/>
                    </a:ext>
                  </a:extLst>
                </p:cNvPr>
                <p:cNvSpPr/>
                <p:nvPr userDrawn="1"/>
              </p:nvSpPr>
              <p:spPr>
                <a:xfrm>
                  <a:off x="3058886" y="1197429"/>
                  <a:ext cx="54428" cy="54428"/>
                </a:xfrm>
                <a:prstGeom prst="flowChartConnector">
                  <a:avLst/>
                </a:prstGeom>
                <a:solidFill>
                  <a:srgbClr val="B7B0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3" name="流程圖: 接點 42">
                  <a:extLst>
                    <a:ext uri="{FF2B5EF4-FFF2-40B4-BE49-F238E27FC236}">
                      <a16:creationId xmlns:a16="http://schemas.microsoft.com/office/drawing/2014/main" id="{E6A0C82A-E400-487D-8C69-96284E60B9DB}"/>
                    </a:ext>
                  </a:extLst>
                </p:cNvPr>
                <p:cNvSpPr/>
                <p:nvPr userDrawn="1"/>
              </p:nvSpPr>
              <p:spPr>
                <a:xfrm>
                  <a:off x="3211286" y="1349829"/>
                  <a:ext cx="54428" cy="54428"/>
                </a:xfrm>
                <a:prstGeom prst="flowChartConnector">
                  <a:avLst/>
                </a:prstGeom>
                <a:solidFill>
                  <a:srgbClr val="B7B0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4" name="流程圖: 接點 43">
                  <a:extLst>
                    <a:ext uri="{FF2B5EF4-FFF2-40B4-BE49-F238E27FC236}">
                      <a16:creationId xmlns:a16="http://schemas.microsoft.com/office/drawing/2014/main" id="{19FCC45E-5A25-4E58-AA20-3F9E570946DA}"/>
                    </a:ext>
                  </a:extLst>
                </p:cNvPr>
                <p:cNvSpPr/>
                <p:nvPr userDrawn="1"/>
              </p:nvSpPr>
              <p:spPr>
                <a:xfrm>
                  <a:off x="3363686" y="1502229"/>
                  <a:ext cx="54428" cy="54428"/>
                </a:xfrm>
                <a:prstGeom prst="flowChartConnector">
                  <a:avLst/>
                </a:prstGeom>
                <a:solidFill>
                  <a:srgbClr val="B7B0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5" name="流程圖: 接點 44">
                  <a:extLst>
                    <a:ext uri="{FF2B5EF4-FFF2-40B4-BE49-F238E27FC236}">
                      <a16:creationId xmlns:a16="http://schemas.microsoft.com/office/drawing/2014/main" id="{6E186CB0-ED5C-4520-85F5-2281B2D23EFD}"/>
                    </a:ext>
                  </a:extLst>
                </p:cNvPr>
                <p:cNvSpPr/>
                <p:nvPr userDrawn="1"/>
              </p:nvSpPr>
              <p:spPr>
                <a:xfrm>
                  <a:off x="3516086" y="1654629"/>
                  <a:ext cx="54428" cy="54428"/>
                </a:xfrm>
                <a:prstGeom prst="flowChartConnector">
                  <a:avLst/>
                </a:prstGeom>
                <a:solidFill>
                  <a:srgbClr val="B7B0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6" name="流程圖: 接點 45">
                  <a:extLst>
                    <a:ext uri="{FF2B5EF4-FFF2-40B4-BE49-F238E27FC236}">
                      <a16:creationId xmlns:a16="http://schemas.microsoft.com/office/drawing/2014/main" id="{3F0196D7-A6D0-4D48-877F-097BA8BDC8B2}"/>
                    </a:ext>
                  </a:extLst>
                </p:cNvPr>
                <p:cNvSpPr/>
                <p:nvPr userDrawn="1"/>
              </p:nvSpPr>
              <p:spPr>
                <a:xfrm>
                  <a:off x="3668486" y="1807029"/>
                  <a:ext cx="54428" cy="54428"/>
                </a:xfrm>
                <a:prstGeom prst="flowChartConnector">
                  <a:avLst/>
                </a:prstGeom>
                <a:solidFill>
                  <a:srgbClr val="B7B0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7" name="流程圖: 接點 46">
                  <a:extLst>
                    <a:ext uri="{FF2B5EF4-FFF2-40B4-BE49-F238E27FC236}">
                      <a16:creationId xmlns:a16="http://schemas.microsoft.com/office/drawing/2014/main" id="{4998C6F6-140D-468B-84E0-0225A1139B7E}"/>
                    </a:ext>
                  </a:extLst>
                </p:cNvPr>
                <p:cNvSpPr/>
                <p:nvPr userDrawn="1"/>
              </p:nvSpPr>
              <p:spPr>
                <a:xfrm>
                  <a:off x="3820886" y="1959429"/>
                  <a:ext cx="54428" cy="54428"/>
                </a:xfrm>
                <a:prstGeom prst="flowChartConnector">
                  <a:avLst/>
                </a:prstGeom>
                <a:solidFill>
                  <a:srgbClr val="B7B0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8" name="流程圖: 接點 47">
                  <a:extLst>
                    <a:ext uri="{FF2B5EF4-FFF2-40B4-BE49-F238E27FC236}">
                      <a16:creationId xmlns:a16="http://schemas.microsoft.com/office/drawing/2014/main" id="{C0258C87-1176-4B8B-81A0-20E75AF1AD51}"/>
                    </a:ext>
                  </a:extLst>
                </p:cNvPr>
                <p:cNvSpPr/>
                <p:nvPr userDrawn="1"/>
              </p:nvSpPr>
              <p:spPr>
                <a:xfrm>
                  <a:off x="3973286" y="2111829"/>
                  <a:ext cx="54428" cy="54428"/>
                </a:xfrm>
                <a:prstGeom prst="flowChartConnector">
                  <a:avLst/>
                </a:prstGeom>
                <a:solidFill>
                  <a:srgbClr val="B7B0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9" name="流程圖: 接點 48">
                  <a:extLst>
                    <a:ext uri="{FF2B5EF4-FFF2-40B4-BE49-F238E27FC236}">
                      <a16:creationId xmlns:a16="http://schemas.microsoft.com/office/drawing/2014/main" id="{47D18778-F3C3-419E-946A-48B2FF2F821B}"/>
                    </a:ext>
                  </a:extLst>
                </p:cNvPr>
                <p:cNvSpPr/>
                <p:nvPr userDrawn="1"/>
              </p:nvSpPr>
              <p:spPr>
                <a:xfrm>
                  <a:off x="4125686" y="2264229"/>
                  <a:ext cx="54428" cy="54428"/>
                </a:xfrm>
                <a:prstGeom prst="flowChartConnector">
                  <a:avLst/>
                </a:prstGeom>
                <a:solidFill>
                  <a:srgbClr val="B7B0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0" name="流程圖: 接點 49">
                  <a:extLst>
                    <a:ext uri="{FF2B5EF4-FFF2-40B4-BE49-F238E27FC236}">
                      <a16:creationId xmlns:a16="http://schemas.microsoft.com/office/drawing/2014/main" id="{306C94A4-AE1F-4D1C-ADE8-4D1EE1EF37F1}"/>
                    </a:ext>
                  </a:extLst>
                </p:cNvPr>
                <p:cNvSpPr/>
                <p:nvPr userDrawn="1"/>
              </p:nvSpPr>
              <p:spPr>
                <a:xfrm>
                  <a:off x="4278086" y="2416629"/>
                  <a:ext cx="54428" cy="54428"/>
                </a:xfrm>
                <a:prstGeom prst="flowChartConnector">
                  <a:avLst/>
                </a:prstGeom>
                <a:solidFill>
                  <a:srgbClr val="B7B0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30" name="群組 29">
                <a:extLst>
                  <a:ext uri="{FF2B5EF4-FFF2-40B4-BE49-F238E27FC236}">
                    <a16:creationId xmlns:a16="http://schemas.microsoft.com/office/drawing/2014/main" id="{02244584-DBB7-4EE7-B3FD-101A5DDF23A2}"/>
                  </a:ext>
                </a:extLst>
              </p:cNvPr>
              <p:cNvGrpSpPr/>
              <p:nvPr userDrawn="1"/>
            </p:nvGrpSpPr>
            <p:grpSpPr>
              <a:xfrm rot="18942949">
                <a:off x="4335350" y="1967749"/>
                <a:ext cx="1426028" cy="1426028"/>
                <a:chOff x="2906486" y="1045029"/>
                <a:chExt cx="1426028" cy="1426028"/>
              </a:xfrm>
            </p:grpSpPr>
            <p:sp>
              <p:nvSpPr>
                <p:cNvPr id="31" name="流程圖: 接點 30">
                  <a:extLst>
                    <a:ext uri="{FF2B5EF4-FFF2-40B4-BE49-F238E27FC236}">
                      <a16:creationId xmlns:a16="http://schemas.microsoft.com/office/drawing/2014/main" id="{2DF13E5F-C368-4605-B0C0-5A61E495B821}"/>
                    </a:ext>
                  </a:extLst>
                </p:cNvPr>
                <p:cNvSpPr/>
                <p:nvPr userDrawn="1"/>
              </p:nvSpPr>
              <p:spPr>
                <a:xfrm>
                  <a:off x="2906486" y="1045029"/>
                  <a:ext cx="54428" cy="54428"/>
                </a:xfrm>
                <a:prstGeom prst="flowChartConnector">
                  <a:avLst/>
                </a:prstGeom>
                <a:solidFill>
                  <a:srgbClr val="B7B0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2" name="流程圖: 接點 31">
                  <a:extLst>
                    <a:ext uri="{FF2B5EF4-FFF2-40B4-BE49-F238E27FC236}">
                      <a16:creationId xmlns:a16="http://schemas.microsoft.com/office/drawing/2014/main" id="{C001B751-47C8-43FD-978F-62B0C3D243C4}"/>
                    </a:ext>
                  </a:extLst>
                </p:cNvPr>
                <p:cNvSpPr/>
                <p:nvPr userDrawn="1"/>
              </p:nvSpPr>
              <p:spPr>
                <a:xfrm>
                  <a:off x="3058886" y="1197429"/>
                  <a:ext cx="54428" cy="54428"/>
                </a:xfrm>
                <a:prstGeom prst="flowChartConnector">
                  <a:avLst/>
                </a:prstGeom>
                <a:solidFill>
                  <a:srgbClr val="B7B0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3" name="流程圖: 接點 32">
                  <a:extLst>
                    <a:ext uri="{FF2B5EF4-FFF2-40B4-BE49-F238E27FC236}">
                      <a16:creationId xmlns:a16="http://schemas.microsoft.com/office/drawing/2014/main" id="{B4E57106-57BA-4804-A372-2566533C3EEE}"/>
                    </a:ext>
                  </a:extLst>
                </p:cNvPr>
                <p:cNvSpPr/>
                <p:nvPr userDrawn="1"/>
              </p:nvSpPr>
              <p:spPr>
                <a:xfrm>
                  <a:off x="3211286" y="1349829"/>
                  <a:ext cx="54428" cy="54428"/>
                </a:xfrm>
                <a:prstGeom prst="flowChartConnector">
                  <a:avLst/>
                </a:prstGeom>
                <a:solidFill>
                  <a:srgbClr val="B7B0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4" name="流程圖: 接點 33">
                  <a:extLst>
                    <a:ext uri="{FF2B5EF4-FFF2-40B4-BE49-F238E27FC236}">
                      <a16:creationId xmlns:a16="http://schemas.microsoft.com/office/drawing/2014/main" id="{9C6589E7-1547-4DBA-AB1B-D6C69F74FAF2}"/>
                    </a:ext>
                  </a:extLst>
                </p:cNvPr>
                <p:cNvSpPr/>
                <p:nvPr userDrawn="1"/>
              </p:nvSpPr>
              <p:spPr>
                <a:xfrm>
                  <a:off x="3363686" y="1502229"/>
                  <a:ext cx="54428" cy="54428"/>
                </a:xfrm>
                <a:prstGeom prst="flowChartConnector">
                  <a:avLst/>
                </a:prstGeom>
                <a:solidFill>
                  <a:srgbClr val="B7B0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5" name="流程圖: 接點 34">
                  <a:extLst>
                    <a:ext uri="{FF2B5EF4-FFF2-40B4-BE49-F238E27FC236}">
                      <a16:creationId xmlns:a16="http://schemas.microsoft.com/office/drawing/2014/main" id="{0C10E3B7-0453-404B-BBDD-3A36FC1DA03F}"/>
                    </a:ext>
                  </a:extLst>
                </p:cNvPr>
                <p:cNvSpPr/>
                <p:nvPr userDrawn="1"/>
              </p:nvSpPr>
              <p:spPr>
                <a:xfrm>
                  <a:off x="3516086" y="1654629"/>
                  <a:ext cx="54428" cy="54428"/>
                </a:xfrm>
                <a:prstGeom prst="flowChartConnector">
                  <a:avLst/>
                </a:prstGeom>
                <a:solidFill>
                  <a:srgbClr val="B7B0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6" name="流程圖: 接點 35">
                  <a:extLst>
                    <a:ext uri="{FF2B5EF4-FFF2-40B4-BE49-F238E27FC236}">
                      <a16:creationId xmlns:a16="http://schemas.microsoft.com/office/drawing/2014/main" id="{46A9CE15-F62B-4A2A-A845-2DB3DFAEC6CA}"/>
                    </a:ext>
                  </a:extLst>
                </p:cNvPr>
                <p:cNvSpPr/>
                <p:nvPr userDrawn="1"/>
              </p:nvSpPr>
              <p:spPr>
                <a:xfrm>
                  <a:off x="3668486" y="1807029"/>
                  <a:ext cx="54428" cy="54428"/>
                </a:xfrm>
                <a:prstGeom prst="flowChartConnector">
                  <a:avLst/>
                </a:prstGeom>
                <a:solidFill>
                  <a:srgbClr val="B7B0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7" name="流程圖: 接點 36">
                  <a:extLst>
                    <a:ext uri="{FF2B5EF4-FFF2-40B4-BE49-F238E27FC236}">
                      <a16:creationId xmlns:a16="http://schemas.microsoft.com/office/drawing/2014/main" id="{A16DB4B4-78EF-4B95-A699-CFD27F0BDCC8}"/>
                    </a:ext>
                  </a:extLst>
                </p:cNvPr>
                <p:cNvSpPr/>
                <p:nvPr userDrawn="1"/>
              </p:nvSpPr>
              <p:spPr>
                <a:xfrm>
                  <a:off x="3820886" y="1959429"/>
                  <a:ext cx="54428" cy="54428"/>
                </a:xfrm>
                <a:prstGeom prst="flowChartConnector">
                  <a:avLst/>
                </a:prstGeom>
                <a:solidFill>
                  <a:srgbClr val="B7B0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8" name="流程圖: 接點 37">
                  <a:extLst>
                    <a:ext uri="{FF2B5EF4-FFF2-40B4-BE49-F238E27FC236}">
                      <a16:creationId xmlns:a16="http://schemas.microsoft.com/office/drawing/2014/main" id="{94973E1C-E6FB-4AD6-AA83-E8A528C6EB20}"/>
                    </a:ext>
                  </a:extLst>
                </p:cNvPr>
                <p:cNvSpPr/>
                <p:nvPr userDrawn="1"/>
              </p:nvSpPr>
              <p:spPr>
                <a:xfrm>
                  <a:off x="3973286" y="2111829"/>
                  <a:ext cx="54428" cy="54428"/>
                </a:xfrm>
                <a:prstGeom prst="flowChartConnector">
                  <a:avLst/>
                </a:prstGeom>
                <a:solidFill>
                  <a:srgbClr val="B7B0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9" name="流程圖: 接點 38">
                  <a:extLst>
                    <a:ext uri="{FF2B5EF4-FFF2-40B4-BE49-F238E27FC236}">
                      <a16:creationId xmlns:a16="http://schemas.microsoft.com/office/drawing/2014/main" id="{7065845B-B810-488C-8D8A-F6CE3A015C58}"/>
                    </a:ext>
                  </a:extLst>
                </p:cNvPr>
                <p:cNvSpPr/>
                <p:nvPr userDrawn="1"/>
              </p:nvSpPr>
              <p:spPr>
                <a:xfrm>
                  <a:off x="4125686" y="2264229"/>
                  <a:ext cx="54428" cy="54428"/>
                </a:xfrm>
                <a:prstGeom prst="flowChartConnector">
                  <a:avLst/>
                </a:prstGeom>
                <a:solidFill>
                  <a:srgbClr val="B7B0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0" name="流程圖: 接點 39">
                  <a:extLst>
                    <a:ext uri="{FF2B5EF4-FFF2-40B4-BE49-F238E27FC236}">
                      <a16:creationId xmlns:a16="http://schemas.microsoft.com/office/drawing/2014/main" id="{A087EB3D-F2D6-42D6-9FFF-804BD18848CD}"/>
                    </a:ext>
                  </a:extLst>
                </p:cNvPr>
                <p:cNvSpPr/>
                <p:nvPr userDrawn="1"/>
              </p:nvSpPr>
              <p:spPr>
                <a:xfrm>
                  <a:off x="4278086" y="2416629"/>
                  <a:ext cx="54428" cy="54428"/>
                </a:xfrm>
                <a:prstGeom prst="flowChartConnector">
                  <a:avLst/>
                </a:prstGeom>
                <a:solidFill>
                  <a:srgbClr val="B7B0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grpSp>
          <p:nvGrpSpPr>
            <p:cNvPr id="14" name="群組 13">
              <a:extLst>
                <a:ext uri="{FF2B5EF4-FFF2-40B4-BE49-F238E27FC236}">
                  <a16:creationId xmlns:a16="http://schemas.microsoft.com/office/drawing/2014/main" id="{9F0C8F29-9FBF-4464-8C2F-DC4176498196}"/>
                </a:ext>
              </a:extLst>
            </p:cNvPr>
            <p:cNvGrpSpPr/>
            <p:nvPr userDrawn="1"/>
          </p:nvGrpSpPr>
          <p:grpSpPr>
            <a:xfrm rot="18942949">
              <a:off x="4333862" y="2175378"/>
              <a:ext cx="1426028" cy="1426028"/>
              <a:chOff x="2906486" y="1045029"/>
              <a:chExt cx="1426028" cy="1426028"/>
            </a:xfrm>
          </p:grpSpPr>
          <p:sp>
            <p:nvSpPr>
              <p:cNvPr id="15" name="流程圖: 接點 14">
                <a:extLst>
                  <a:ext uri="{FF2B5EF4-FFF2-40B4-BE49-F238E27FC236}">
                    <a16:creationId xmlns:a16="http://schemas.microsoft.com/office/drawing/2014/main" id="{FEA7EA72-0C7B-4B92-B9D0-CA1B220E16D0}"/>
                  </a:ext>
                </a:extLst>
              </p:cNvPr>
              <p:cNvSpPr/>
              <p:nvPr userDrawn="1"/>
            </p:nvSpPr>
            <p:spPr>
              <a:xfrm>
                <a:off x="2906486" y="1045029"/>
                <a:ext cx="54428" cy="54428"/>
              </a:xfrm>
              <a:prstGeom prst="flowChartConnector">
                <a:avLst/>
              </a:prstGeom>
              <a:solidFill>
                <a:srgbClr val="B7B0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6" name="流程圖: 接點 15">
                <a:extLst>
                  <a:ext uri="{FF2B5EF4-FFF2-40B4-BE49-F238E27FC236}">
                    <a16:creationId xmlns:a16="http://schemas.microsoft.com/office/drawing/2014/main" id="{639A9239-6384-4EA4-8F0F-16DA1B2CA576}"/>
                  </a:ext>
                </a:extLst>
              </p:cNvPr>
              <p:cNvSpPr/>
              <p:nvPr userDrawn="1"/>
            </p:nvSpPr>
            <p:spPr>
              <a:xfrm>
                <a:off x="3058886" y="1197429"/>
                <a:ext cx="54428" cy="54428"/>
              </a:xfrm>
              <a:prstGeom prst="flowChartConnector">
                <a:avLst/>
              </a:prstGeom>
              <a:solidFill>
                <a:srgbClr val="B7B0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7" name="流程圖: 接點 16">
                <a:extLst>
                  <a:ext uri="{FF2B5EF4-FFF2-40B4-BE49-F238E27FC236}">
                    <a16:creationId xmlns:a16="http://schemas.microsoft.com/office/drawing/2014/main" id="{6BAA7F4F-9F57-4871-B0DB-04889D6A8C82}"/>
                  </a:ext>
                </a:extLst>
              </p:cNvPr>
              <p:cNvSpPr/>
              <p:nvPr userDrawn="1"/>
            </p:nvSpPr>
            <p:spPr>
              <a:xfrm>
                <a:off x="3211286" y="1349829"/>
                <a:ext cx="54428" cy="54428"/>
              </a:xfrm>
              <a:prstGeom prst="flowChartConnector">
                <a:avLst/>
              </a:prstGeom>
              <a:solidFill>
                <a:srgbClr val="B7B0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8" name="流程圖: 接點 17">
                <a:extLst>
                  <a:ext uri="{FF2B5EF4-FFF2-40B4-BE49-F238E27FC236}">
                    <a16:creationId xmlns:a16="http://schemas.microsoft.com/office/drawing/2014/main" id="{2F17141F-F278-4961-AFE4-DB36794A167D}"/>
                  </a:ext>
                </a:extLst>
              </p:cNvPr>
              <p:cNvSpPr/>
              <p:nvPr userDrawn="1"/>
            </p:nvSpPr>
            <p:spPr>
              <a:xfrm>
                <a:off x="3363686" y="1502229"/>
                <a:ext cx="54428" cy="54428"/>
              </a:xfrm>
              <a:prstGeom prst="flowChartConnector">
                <a:avLst/>
              </a:prstGeom>
              <a:solidFill>
                <a:srgbClr val="B7B0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9" name="流程圖: 接點 18">
                <a:extLst>
                  <a:ext uri="{FF2B5EF4-FFF2-40B4-BE49-F238E27FC236}">
                    <a16:creationId xmlns:a16="http://schemas.microsoft.com/office/drawing/2014/main" id="{556B6965-4154-4012-9893-2CCC539EFACD}"/>
                  </a:ext>
                </a:extLst>
              </p:cNvPr>
              <p:cNvSpPr/>
              <p:nvPr userDrawn="1"/>
            </p:nvSpPr>
            <p:spPr>
              <a:xfrm>
                <a:off x="3516086" y="1654629"/>
                <a:ext cx="54428" cy="54428"/>
              </a:xfrm>
              <a:prstGeom prst="flowChartConnector">
                <a:avLst/>
              </a:prstGeom>
              <a:solidFill>
                <a:srgbClr val="B7B0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0" name="流程圖: 接點 19">
                <a:extLst>
                  <a:ext uri="{FF2B5EF4-FFF2-40B4-BE49-F238E27FC236}">
                    <a16:creationId xmlns:a16="http://schemas.microsoft.com/office/drawing/2014/main" id="{62AF2292-22CC-4B3B-9DA9-2B70BD63B01C}"/>
                  </a:ext>
                </a:extLst>
              </p:cNvPr>
              <p:cNvSpPr/>
              <p:nvPr userDrawn="1"/>
            </p:nvSpPr>
            <p:spPr>
              <a:xfrm>
                <a:off x="3668486" y="1807029"/>
                <a:ext cx="54428" cy="54428"/>
              </a:xfrm>
              <a:prstGeom prst="flowChartConnector">
                <a:avLst/>
              </a:prstGeom>
              <a:solidFill>
                <a:srgbClr val="B7B0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1" name="流程圖: 接點 20">
                <a:extLst>
                  <a:ext uri="{FF2B5EF4-FFF2-40B4-BE49-F238E27FC236}">
                    <a16:creationId xmlns:a16="http://schemas.microsoft.com/office/drawing/2014/main" id="{9C97BDFB-270D-427B-96C4-88EF3AEF5886}"/>
                  </a:ext>
                </a:extLst>
              </p:cNvPr>
              <p:cNvSpPr/>
              <p:nvPr userDrawn="1"/>
            </p:nvSpPr>
            <p:spPr>
              <a:xfrm>
                <a:off x="3820886" y="1959429"/>
                <a:ext cx="54428" cy="54428"/>
              </a:xfrm>
              <a:prstGeom prst="flowChartConnector">
                <a:avLst/>
              </a:prstGeom>
              <a:solidFill>
                <a:srgbClr val="B7B0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2" name="流程圖: 接點 21">
                <a:extLst>
                  <a:ext uri="{FF2B5EF4-FFF2-40B4-BE49-F238E27FC236}">
                    <a16:creationId xmlns:a16="http://schemas.microsoft.com/office/drawing/2014/main" id="{77BCF197-9D96-4819-89C2-F91145EC1591}"/>
                  </a:ext>
                </a:extLst>
              </p:cNvPr>
              <p:cNvSpPr/>
              <p:nvPr userDrawn="1"/>
            </p:nvSpPr>
            <p:spPr>
              <a:xfrm>
                <a:off x="3973286" y="2111829"/>
                <a:ext cx="54428" cy="54428"/>
              </a:xfrm>
              <a:prstGeom prst="flowChartConnector">
                <a:avLst/>
              </a:prstGeom>
              <a:solidFill>
                <a:srgbClr val="B7B0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3" name="流程圖: 接點 22">
                <a:extLst>
                  <a:ext uri="{FF2B5EF4-FFF2-40B4-BE49-F238E27FC236}">
                    <a16:creationId xmlns:a16="http://schemas.microsoft.com/office/drawing/2014/main" id="{12805992-DE56-42D7-AA21-42411AA660DB}"/>
                  </a:ext>
                </a:extLst>
              </p:cNvPr>
              <p:cNvSpPr/>
              <p:nvPr userDrawn="1"/>
            </p:nvSpPr>
            <p:spPr>
              <a:xfrm>
                <a:off x="4125686" y="2264229"/>
                <a:ext cx="54428" cy="54428"/>
              </a:xfrm>
              <a:prstGeom prst="flowChartConnector">
                <a:avLst/>
              </a:prstGeom>
              <a:solidFill>
                <a:srgbClr val="B7B0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4" name="流程圖: 接點 23">
                <a:extLst>
                  <a:ext uri="{FF2B5EF4-FFF2-40B4-BE49-F238E27FC236}">
                    <a16:creationId xmlns:a16="http://schemas.microsoft.com/office/drawing/2014/main" id="{DD6E7B0C-4920-4D54-A898-655292D6DDF2}"/>
                  </a:ext>
                </a:extLst>
              </p:cNvPr>
              <p:cNvSpPr/>
              <p:nvPr userDrawn="1"/>
            </p:nvSpPr>
            <p:spPr>
              <a:xfrm>
                <a:off x="4278086" y="2416629"/>
                <a:ext cx="54428" cy="54428"/>
              </a:xfrm>
              <a:prstGeom prst="flowChartConnector">
                <a:avLst/>
              </a:prstGeom>
              <a:solidFill>
                <a:srgbClr val="B7B0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sp>
        <p:nvSpPr>
          <p:cNvPr id="121" name="矩形 120">
            <a:extLst>
              <a:ext uri="{FF2B5EF4-FFF2-40B4-BE49-F238E27FC236}">
                <a16:creationId xmlns:a16="http://schemas.microsoft.com/office/drawing/2014/main" id="{EB108CE2-E12D-4928-AEA8-38AC85DFD48E}"/>
              </a:ext>
            </a:extLst>
          </p:cNvPr>
          <p:cNvSpPr/>
          <p:nvPr userDrawn="1"/>
        </p:nvSpPr>
        <p:spPr>
          <a:xfrm>
            <a:off x="11353800" y="384186"/>
            <a:ext cx="591450" cy="606615"/>
          </a:xfrm>
          <a:prstGeom prst="rect">
            <a:avLst/>
          </a:prstGeom>
          <a:solidFill>
            <a:srgbClr val="FEF8EA"/>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2" name="矩形 121">
            <a:extLst>
              <a:ext uri="{FF2B5EF4-FFF2-40B4-BE49-F238E27FC236}">
                <a16:creationId xmlns:a16="http://schemas.microsoft.com/office/drawing/2014/main" id="{2C4DC60E-99AB-4517-8059-F5B6F3A5B13E}"/>
              </a:ext>
            </a:extLst>
          </p:cNvPr>
          <p:cNvSpPr/>
          <p:nvPr userDrawn="1"/>
        </p:nvSpPr>
        <p:spPr>
          <a:xfrm>
            <a:off x="11058075" y="687493"/>
            <a:ext cx="591450" cy="606615"/>
          </a:xfrm>
          <a:prstGeom prst="rect">
            <a:avLst/>
          </a:prstGeom>
          <a:noFill/>
          <a:ln w="57150">
            <a:solidFill>
              <a:srgbClr val="B7B0B5"/>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3" name="流程圖: 接點 122">
            <a:extLst>
              <a:ext uri="{FF2B5EF4-FFF2-40B4-BE49-F238E27FC236}">
                <a16:creationId xmlns:a16="http://schemas.microsoft.com/office/drawing/2014/main" id="{2815292D-7EA9-4114-AFF6-536002891B48}"/>
              </a:ext>
            </a:extLst>
          </p:cNvPr>
          <p:cNvSpPr/>
          <p:nvPr userDrawn="1"/>
        </p:nvSpPr>
        <p:spPr>
          <a:xfrm>
            <a:off x="250370" y="5682342"/>
            <a:ext cx="947057" cy="947057"/>
          </a:xfrm>
          <a:prstGeom prst="flowChartConnector">
            <a:avLst/>
          </a:prstGeom>
          <a:solidFill>
            <a:srgbClr val="FEF8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4" name="流程圖: 接點 123">
            <a:extLst>
              <a:ext uri="{FF2B5EF4-FFF2-40B4-BE49-F238E27FC236}">
                <a16:creationId xmlns:a16="http://schemas.microsoft.com/office/drawing/2014/main" id="{9E22D2D9-1910-4190-988D-D1686DDA6473}"/>
              </a:ext>
            </a:extLst>
          </p:cNvPr>
          <p:cNvSpPr/>
          <p:nvPr userDrawn="1"/>
        </p:nvSpPr>
        <p:spPr>
          <a:xfrm>
            <a:off x="598715" y="5379586"/>
            <a:ext cx="925285" cy="925285"/>
          </a:xfrm>
          <a:prstGeom prst="flowChartConnector">
            <a:avLst/>
          </a:prstGeom>
          <a:noFill/>
          <a:ln w="34925">
            <a:solidFill>
              <a:srgbClr val="B7B0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6" name="投影片編號版面配置區 5"/>
          <p:cNvSpPr>
            <a:spLocks noGrp="1"/>
          </p:cNvSpPr>
          <p:nvPr>
            <p:ph type="sldNum" sz="quarter" idx="12"/>
          </p:nvPr>
        </p:nvSpPr>
        <p:spPr>
          <a:xfrm>
            <a:off x="11022091" y="1375645"/>
            <a:ext cx="773404" cy="365125"/>
          </a:xfrm>
          <a:prstGeom prst="rect">
            <a:avLst/>
          </a:prstGeom>
        </p:spPr>
        <p:txBody>
          <a:bodyPr/>
          <a:lstStyle>
            <a:lvl1pPr>
              <a:defRPr sz="2400">
                <a:solidFill>
                  <a:schemeClr val="tx1"/>
                </a:solidFill>
              </a:defRPr>
            </a:lvl1pPr>
          </a:lstStyle>
          <a:p>
            <a:r>
              <a:rPr lang="en-US" altLang="zh-TW" smtClean="0"/>
              <a:t>P.</a:t>
            </a:r>
            <a:fld id="{FB833B0F-48B8-4D1D-9AFC-19E777446AF2}" type="slidenum">
              <a:rPr lang="zh-TW" altLang="en-US" smtClean="0"/>
              <a:pPr/>
              <a:t>‹#›</a:t>
            </a:fld>
            <a:endParaRPr lang="zh-TW" altLang="en-US" dirty="0"/>
          </a:p>
        </p:txBody>
      </p:sp>
    </p:spTree>
    <p:extLst>
      <p:ext uri="{BB962C8B-B14F-4D97-AF65-F5344CB8AC3E}">
        <p14:creationId xmlns:p14="http://schemas.microsoft.com/office/powerpoint/2010/main" val="258320190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章節標題">
    <p:bg>
      <p:bgPr>
        <a:solidFill>
          <a:srgbClr val="7773C0"/>
        </a:solidFill>
        <a:effectLst/>
      </p:bgPr>
    </p:bg>
    <p:spTree>
      <p:nvGrpSpPr>
        <p:cNvPr id="1" name=""/>
        <p:cNvGrpSpPr/>
        <p:nvPr/>
      </p:nvGrpSpPr>
      <p:grpSpPr>
        <a:xfrm>
          <a:off x="0" y="0"/>
          <a:ext cx="0" cy="0"/>
          <a:chOff x="0" y="0"/>
          <a:chExt cx="0" cy="0"/>
        </a:xfrm>
      </p:grpSpPr>
      <p:sp>
        <p:nvSpPr>
          <p:cNvPr id="4" name="日期版面配置區 3"/>
          <p:cNvSpPr>
            <a:spLocks noGrp="1"/>
          </p:cNvSpPr>
          <p:nvPr>
            <p:ph type="dt" sz="half" idx="10"/>
          </p:nvPr>
        </p:nvSpPr>
        <p:spPr/>
        <p:txBody>
          <a:bodyPr/>
          <a:lstStyle/>
          <a:p>
            <a:fld id="{267CB706-B28C-4BC7-AB36-5F2852955F67}" type="datetime1">
              <a:rPr lang="zh-TW" altLang="en-US" smtClean="0"/>
              <a:t>2021/11/15</a:t>
            </a:fld>
            <a:endParaRPr lang="zh-TW" altLang="en-US"/>
          </a:p>
        </p:txBody>
      </p:sp>
      <p:sp>
        <p:nvSpPr>
          <p:cNvPr id="5" name="頁尾版面配置區 4"/>
          <p:cNvSpPr>
            <a:spLocks noGrp="1"/>
          </p:cNvSpPr>
          <p:nvPr>
            <p:ph type="ftr" sz="quarter" idx="11"/>
          </p:nvPr>
        </p:nvSpPr>
        <p:spPr/>
        <p:txBody>
          <a:bodyPr/>
          <a:lstStyle/>
          <a:p>
            <a:endParaRPr lang="zh-TW" altLang="en-US"/>
          </a:p>
        </p:txBody>
      </p:sp>
      <p:grpSp>
        <p:nvGrpSpPr>
          <p:cNvPr id="125" name="群組 124">
            <a:extLst>
              <a:ext uri="{FF2B5EF4-FFF2-40B4-BE49-F238E27FC236}">
                <a16:creationId xmlns:a16="http://schemas.microsoft.com/office/drawing/2014/main" id="{0B234AEB-385A-4264-B788-BB07EFA415B6}"/>
              </a:ext>
            </a:extLst>
          </p:cNvPr>
          <p:cNvGrpSpPr/>
          <p:nvPr userDrawn="1"/>
        </p:nvGrpSpPr>
        <p:grpSpPr>
          <a:xfrm>
            <a:off x="186868" y="5231659"/>
            <a:ext cx="998341" cy="2079823"/>
            <a:chOff x="4312914" y="583850"/>
            <a:chExt cx="1448464" cy="3017556"/>
          </a:xfrm>
        </p:grpSpPr>
        <p:grpSp>
          <p:nvGrpSpPr>
            <p:cNvPr id="126" name="群組 125">
              <a:extLst>
                <a:ext uri="{FF2B5EF4-FFF2-40B4-BE49-F238E27FC236}">
                  <a16:creationId xmlns:a16="http://schemas.microsoft.com/office/drawing/2014/main" id="{1EF408D6-ADD5-4606-8985-02E73CF634D3}"/>
                </a:ext>
              </a:extLst>
            </p:cNvPr>
            <p:cNvGrpSpPr/>
            <p:nvPr userDrawn="1"/>
          </p:nvGrpSpPr>
          <p:grpSpPr>
            <a:xfrm rot="18942949">
              <a:off x="4333863" y="930413"/>
              <a:ext cx="1426028" cy="1426028"/>
              <a:chOff x="2906486" y="1045029"/>
              <a:chExt cx="1426028" cy="1426028"/>
            </a:xfrm>
          </p:grpSpPr>
          <p:sp>
            <p:nvSpPr>
              <p:cNvPr id="227" name="流程圖: 接點 226">
                <a:extLst>
                  <a:ext uri="{FF2B5EF4-FFF2-40B4-BE49-F238E27FC236}">
                    <a16:creationId xmlns:a16="http://schemas.microsoft.com/office/drawing/2014/main" id="{6C829D73-8CA3-4883-A7C6-34AB1625558E}"/>
                  </a:ext>
                </a:extLst>
              </p:cNvPr>
              <p:cNvSpPr/>
              <p:nvPr userDrawn="1"/>
            </p:nvSpPr>
            <p:spPr>
              <a:xfrm>
                <a:off x="2906486" y="1045029"/>
                <a:ext cx="54428" cy="54428"/>
              </a:xfrm>
              <a:prstGeom prst="flowChartConnector">
                <a:avLst/>
              </a:prstGeom>
              <a:solidFill>
                <a:srgbClr val="B7B0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28" name="流程圖: 接點 227">
                <a:extLst>
                  <a:ext uri="{FF2B5EF4-FFF2-40B4-BE49-F238E27FC236}">
                    <a16:creationId xmlns:a16="http://schemas.microsoft.com/office/drawing/2014/main" id="{4DC190A9-6223-408E-BF39-91E999E4E184}"/>
                  </a:ext>
                </a:extLst>
              </p:cNvPr>
              <p:cNvSpPr/>
              <p:nvPr userDrawn="1"/>
            </p:nvSpPr>
            <p:spPr>
              <a:xfrm>
                <a:off x="3058886" y="1197429"/>
                <a:ext cx="54428" cy="54428"/>
              </a:xfrm>
              <a:prstGeom prst="flowChartConnector">
                <a:avLst/>
              </a:prstGeom>
              <a:solidFill>
                <a:srgbClr val="B7B0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29" name="流程圖: 接點 228">
                <a:extLst>
                  <a:ext uri="{FF2B5EF4-FFF2-40B4-BE49-F238E27FC236}">
                    <a16:creationId xmlns:a16="http://schemas.microsoft.com/office/drawing/2014/main" id="{A791D60D-A027-485B-A287-6EE7D801A938}"/>
                  </a:ext>
                </a:extLst>
              </p:cNvPr>
              <p:cNvSpPr/>
              <p:nvPr userDrawn="1"/>
            </p:nvSpPr>
            <p:spPr>
              <a:xfrm>
                <a:off x="3211286" y="1349829"/>
                <a:ext cx="54428" cy="54428"/>
              </a:xfrm>
              <a:prstGeom prst="flowChartConnector">
                <a:avLst/>
              </a:prstGeom>
              <a:solidFill>
                <a:srgbClr val="B7B0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30" name="流程圖: 接點 229">
                <a:extLst>
                  <a:ext uri="{FF2B5EF4-FFF2-40B4-BE49-F238E27FC236}">
                    <a16:creationId xmlns:a16="http://schemas.microsoft.com/office/drawing/2014/main" id="{A585F3A6-D865-49C5-A6F1-B8D7ABBCF4CB}"/>
                  </a:ext>
                </a:extLst>
              </p:cNvPr>
              <p:cNvSpPr/>
              <p:nvPr userDrawn="1"/>
            </p:nvSpPr>
            <p:spPr>
              <a:xfrm>
                <a:off x="3363686" y="1502229"/>
                <a:ext cx="54428" cy="54428"/>
              </a:xfrm>
              <a:prstGeom prst="flowChartConnector">
                <a:avLst/>
              </a:prstGeom>
              <a:solidFill>
                <a:srgbClr val="B7B0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31" name="流程圖: 接點 230">
                <a:extLst>
                  <a:ext uri="{FF2B5EF4-FFF2-40B4-BE49-F238E27FC236}">
                    <a16:creationId xmlns:a16="http://schemas.microsoft.com/office/drawing/2014/main" id="{8D1D0723-EDEA-495E-A011-C3D945E1FD64}"/>
                  </a:ext>
                </a:extLst>
              </p:cNvPr>
              <p:cNvSpPr/>
              <p:nvPr userDrawn="1"/>
            </p:nvSpPr>
            <p:spPr>
              <a:xfrm>
                <a:off x="3516086" y="1654629"/>
                <a:ext cx="54428" cy="54428"/>
              </a:xfrm>
              <a:prstGeom prst="flowChartConnector">
                <a:avLst/>
              </a:prstGeom>
              <a:solidFill>
                <a:srgbClr val="B7B0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32" name="流程圖: 接點 231">
                <a:extLst>
                  <a:ext uri="{FF2B5EF4-FFF2-40B4-BE49-F238E27FC236}">
                    <a16:creationId xmlns:a16="http://schemas.microsoft.com/office/drawing/2014/main" id="{914BCD56-2B89-4DB5-9D81-95A358071E04}"/>
                  </a:ext>
                </a:extLst>
              </p:cNvPr>
              <p:cNvSpPr/>
              <p:nvPr userDrawn="1"/>
            </p:nvSpPr>
            <p:spPr>
              <a:xfrm>
                <a:off x="3668486" y="1807029"/>
                <a:ext cx="54428" cy="54428"/>
              </a:xfrm>
              <a:prstGeom prst="flowChartConnector">
                <a:avLst/>
              </a:prstGeom>
              <a:solidFill>
                <a:srgbClr val="B7B0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33" name="流程圖: 接點 232">
                <a:extLst>
                  <a:ext uri="{FF2B5EF4-FFF2-40B4-BE49-F238E27FC236}">
                    <a16:creationId xmlns:a16="http://schemas.microsoft.com/office/drawing/2014/main" id="{7F07558B-F66C-43F8-AC93-4B1BA4573FB9}"/>
                  </a:ext>
                </a:extLst>
              </p:cNvPr>
              <p:cNvSpPr/>
              <p:nvPr userDrawn="1"/>
            </p:nvSpPr>
            <p:spPr>
              <a:xfrm>
                <a:off x="3820886" y="1959429"/>
                <a:ext cx="54428" cy="54428"/>
              </a:xfrm>
              <a:prstGeom prst="flowChartConnector">
                <a:avLst/>
              </a:prstGeom>
              <a:solidFill>
                <a:srgbClr val="B7B0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34" name="流程圖: 接點 233">
                <a:extLst>
                  <a:ext uri="{FF2B5EF4-FFF2-40B4-BE49-F238E27FC236}">
                    <a16:creationId xmlns:a16="http://schemas.microsoft.com/office/drawing/2014/main" id="{E7A3B3E7-FA10-4E55-884A-B6AE91CBF573}"/>
                  </a:ext>
                </a:extLst>
              </p:cNvPr>
              <p:cNvSpPr/>
              <p:nvPr userDrawn="1"/>
            </p:nvSpPr>
            <p:spPr>
              <a:xfrm>
                <a:off x="3973286" y="2111829"/>
                <a:ext cx="54428" cy="54428"/>
              </a:xfrm>
              <a:prstGeom prst="flowChartConnector">
                <a:avLst/>
              </a:prstGeom>
              <a:solidFill>
                <a:srgbClr val="B7B0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35" name="流程圖: 接點 234">
                <a:extLst>
                  <a:ext uri="{FF2B5EF4-FFF2-40B4-BE49-F238E27FC236}">
                    <a16:creationId xmlns:a16="http://schemas.microsoft.com/office/drawing/2014/main" id="{6177F657-5878-4914-BCD6-0469E95D50C3}"/>
                  </a:ext>
                </a:extLst>
              </p:cNvPr>
              <p:cNvSpPr/>
              <p:nvPr userDrawn="1"/>
            </p:nvSpPr>
            <p:spPr>
              <a:xfrm>
                <a:off x="4125686" y="2264229"/>
                <a:ext cx="54428" cy="54428"/>
              </a:xfrm>
              <a:prstGeom prst="flowChartConnector">
                <a:avLst/>
              </a:prstGeom>
              <a:solidFill>
                <a:srgbClr val="B7B0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36" name="流程圖: 接點 235">
                <a:extLst>
                  <a:ext uri="{FF2B5EF4-FFF2-40B4-BE49-F238E27FC236}">
                    <a16:creationId xmlns:a16="http://schemas.microsoft.com/office/drawing/2014/main" id="{52CBC93A-5592-4AE1-9F17-9AA6D948050E}"/>
                  </a:ext>
                </a:extLst>
              </p:cNvPr>
              <p:cNvSpPr/>
              <p:nvPr userDrawn="1"/>
            </p:nvSpPr>
            <p:spPr>
              <a:xfrm>
                <a:off x="4278086" y="2416629"/>
                <a:ext cx="54428" cy="54428"/>
              </a:xfrm>
              <a:prstGeom prst="flowChartConnector">
                <a:avLst/>
              </a:prstGeom>
              <a:solidFill>
                <a:srgbClr val="B7B0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127" name="群組 126">
              <a:extLst>
                <a:ext uri="{FF2B5EF4-FFF2-40B4-BE49-F238E27FC236}">
                  <a16:creationId xmlns:a16="http://schemas.microsoft.com/office/drawing/2014/main" id="{061764E6-21D5-4ED9-8D48-34D2729CC581}"/>
                </a:ext>
              </a:extLst>
            </p:cNvPr>
            <p:cNvGrpSpPr/>
            <p:nvPr userDrawn="1"/>
          </p:nvGrpSpPr>
          <p:grpSpPr>
            <a:xfrm rot="18942949">
              <a:off x="4333862" y="763206"/>
              <a:ext cx="1426028" cy="1426028"/>
              <a:chOff x="2906486" y="1045029"/>
              <a:chExt cx="1426028" cy="1426028"/>
            </a:xfrm>
          </p:grpSpPr>
          <p:sp>
            <p:nvSpPr>
              <p:cNvPr id="217" name="流程圖: 接點 216">
                <a:extLst>
                  <a:ext uri="{FF2B5EF4-FFF2-40B4-BE49-F238E27FC236}">
                    <a16:creationId xmlns:a16="http://schemas.microsoft.com/office/drawing/2014/main" id="{D3CDCB3E-BCBE-4A78-96F0-E8E75B06DD45}"/>
                  </a:ext>
                </a:extLst>
              </p:cNvPr>
              <p:cNvSpPr/>
              <p:nvPr userDrawn="1"/>
            </p:nvSpPr>
            <p:spPr>
              <a:xfrm>
                <a:off x="2906486" y="1045029"/>
                <a:ext cx="54428" cy="54428"/>
              </a:xfrm>
              <a:prstGeom prst="flowChartConnector">
                <a:avLst/>
              </a:prstGeom>
              <a:solidFill>
                <a:srgbClr val="B7B0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18" name="流程圖: 接點 217">
                <a:extLst>
                  <a:ext uri="{FF2B5EF4-FFF2-40B4-BE49-F238E27FC236}">
                    <a16:creationId xmlns:a16="http://schemas.microsoft.com/office/drawing/2014/main" id="{7649D750-B89A-4332-AA0E-AC743D3C2628}"/>
                  </a:ext>
                </a:extLst>
              </p:cNvPr>
              <p:cNvSpPr/>
              <p:nvPr userDrawn="1"/>
            </p:nvSpPr>
            <p:spPr>
              <a:xfrm>
                <a:off x="3058886" y="1197429"/>
                <a:ext cx="54428" cy="54428"/>
              </a:xfrm>
              <a:prstGeom prst="flowChartConnector">
                <a:avLst/>
              </a:prstGeom>
              <a:solidFill>
                <a:srgbClr val="B7B0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19" name="流程圖: 接點 218">
                <a:extLst>
                  <a:ext uri="{FF2B5EF4-FFF2-40B4-BE49-F238E27FC236}">
                    <a16:creationId xmlns:a16="http://schemas.microsoft.com/office/drawing/2014/main" id="{ED940B2D-9553-4A8D-A61A-9259CDF6FE12}"/>
                  </a:ext>
                </a:extLst>
              </p:cNvPr>
              <p:cNvSpPr/>
              <p:nvPr userDrawn="1"/>
            </p:nvSpPr>
            <p:spPr>
              <a:xfrm>
                <a:off x="3211286" y="1349829"/>
                <a:ext cx="54428" cy="54428"/>
              </a:xfrm>
              <a:prstGeom prst="flowChartConnector">
                <a:avLst/>
              </a:prstGeom>
              <a:solidFill>
                <a:srgbClr val="B7B0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20" name="流程圖: 接點 219">
                <a:extLst>
                  <a:ext uri="{FF2B5EF4-FFF2-40B4-BE49-F238E27FC236}">
                    <a16:creationId xmlns:a16="http://schemas.microsoft.com/office/drawing/2014/main" id="{A493A232-2AA8-4089-8179-1EA8D6FE9705}"/>
                  </a:ext>
                </a:extLst>
              </p:cNvPr>
              <p:cNvSpPr/>
              <p:nvPr userDrawn="1"/>
            </p:nvSpPr>
            <p:spPr>
              <a:xfrm>
                <a:off x="3363686" y="1502229"/>
                <a:ext cx="54428" cy="54428"/>
              </a:xfrm>
              <a:prstGeom prst="flowChartConnector">
                <a:avLst/>
              </a:prstGeom>
              <a:solidFill>
                <a:srgbClr val="B7B0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21" name="流程圖: 接點 220">
                <a:extLst>
                  <a:ext uri="{FF2B5EF4-FFF2-40B4-BE49-F238E27FC236}">
                    <a16:creationId xmlns:a16="http://schemas.microsoft.com/office/drawing/2014/main" id="{779A4E84-DE24-463F-8A3B-3975FBED14AC}"/>
                  </a:ext>
                </a:extLst>
              </p:cNvPr>
              <p:cNvSpPr/>
              <p:nvPr userDrawn="1"/>
            </p:nvSpPr>
            <p:spPr>
              <a:xfrm>
                <a:off x="3516086" y="1654629"/>
                <a:ext cx="54428" cy="54428"/>
              </a:xfrm>
              <a:prstGeom prst="flowChartConnector">
                <a:avLst/>
              </a:prstGeom>
              <a:solidFill>
                <a:srgbClr val="B7B0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22" name="流程圖: 接點 221">
                <a:extLst>
                  <a:ext uri="{FF2B5EF4-FFF2-40B4-BE49-F238E27FC236}">
                    <a16:creationId xmlns:a16="http://schemas.microsoft.com/office/drawing/2014/main" id="{1D15475D-A881-4352-AA20-9F4C96F4A69D}"/>
                  </a:ext>
                </a:extLst>
              </p:cNvPr>
              <p:cNvSpPr/>
              <p:nvPr userDrawn="1"/>
            </p:nvSpPr>
            <p:spPr>
              <a:xfrm>
                <a:off x="3668486" y="1807029"/>
                <a:ext cx="54428" cy="54428"/>
              </a:xfrm>
              <a:prstGeom prst="flowChartConnector">
                <a:avLst/>
              </a:prstGeom>
              <a:solidFill>
                <a:srgbClr val="B7B0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23" name="流程圖: 接點 222">
                <a:extLst>
                  <a:ext uri="{FF2B5EF4-FFF2-40B4-BE49-F238E27FC236}">
                    <a16:creationId xmlns:a16="http://schemas.microsoft.com/office/drawing/2014/main" id="{6F651841-1817-47C6-8A02-052823E5EFAF}"/>
                  </a:ext>
                </a:extLst>
              </p:cNvPr>
              <p:cNvSpPr/>
              <p:nvPr userDrawn="1"/>
            </p:nvSpPr>
            <p:spPr>
              <a:xfrm>
                <a:off x="3820886" y="1959429"/>
                <a:ext cx="54428" cy="54428"/>
              </a:xfrm>
              <a:prstGeom prst="flowChartConnector">
                <a:avLst/>
              </a:prstGeom>
              <a:solidFill>
                <a:srgbClr val="B7B0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24" name="流程圖: 接點 223">
                <a:extLst>
                  <a:ext uri="{FF2B5EF4-FFF2-40B4-BE49-F238E27FC236}">
                    <a16:creationId xmlns:a16="http://schemas.microsoft.com/office/drawing/2014/main" id="{665B1286-9E78-4032-882D-6C1C3CE9B39F}"/>
                  </a:ext>
                </a:extLst>
              </p:cNvPr>
              <p:cNvSpPr/>
              <p:nvPr userDrawn="1"/>
            </p:nvSpPr>
            <p:spPr>
              <a:xfrm>
                <a:off x="3973286" y="2111829"/>
                <a:ext cx="54428" cy="54428"/>
              </a:xfrm>
              <a:prstGeom prst="flowChartConnector">
                <a:avLst/>
              </a:prstGeom>
              <a:solidFill>
                <a:srgbClr val="B7B0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25" name="流程圖: 接點 224">
                <a:extLst>
                  <a:ext uri="{FF2B5EF4-FFF2-40B4-BE49-F238E27FC236}">
                    <a16:creationId xmlns:a16="http://schemas.microsoft.com/office/drawing/2014/main" id="{0A07B3A0-BC75-4312-8049-6FF23F6B5C39}"/>
                  </a:ext>
                </a:extLst>
              </p:cNvPr>
              <p:cNvSpPr/>
              <p:nvPr userDrawn="1"/>
            </p:nvSpPr>
            <p:spPr>
              <a:xfrm>
                <a:off x="4125686" y="2264229"/>
                <a:ext cx="54428" cy="54428"/>
              </a:xfrm>
              <a:prstGeom prst="flowChartConnector">
                <a:avLst/>
              </a:prstGeom>
              <a:solidFill>
                <a:srgbClr val="B7B0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26" name="流程圖: 接點 225">
                <a:extLst>
                  <a:ext uri="{FF2B5EF4-FFF2-40B4-BE49-F238E27FC236}">
                    <a16:creationId xmlns:a16="http://schemas.microsoft.com/office/drawing/2014/main" id="{605E5E23-E17D-42E5-BA6D-70C180DA73CE}"/>
                  </a:ext>
                </a:extLst>
              </p:cNvPr>
              <p:cNvSpPr/>
              <p:nvPr userDrawn="1"/>
            </p:nvSpPr>
            <p:spPr>
              <a:xfrm>
                <a:off x="4278086" y="2416629"/>
                <a:ext cx="54428" cy="54428"/>
              </a:xfrm>
              <a:prstGeom prst="flowChartConnector">
                <a:avLst/>
              </a:prstGeom>
              <a:solidFill>
                <a:srgbClr val="B7B0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128" name="群組 127">
              <a:extLst>
                <a:ext uri="{FF2B5EF4-FFF2-40B4-BE49-F238E27FC236}">
                  <a16:creationId xmlns:a16="http://schemas.microsoft.com/office/drawing/2014/main" id="{0C164761-A10F-4B1B-A16D-A0B1DAC2A249}"/>
                </a:ext>
              </a:extLst>
            </p:cNvPr>
            <p:cNvGrpSpPr/>
            <p:nvPr userDrawn="1"/>
          </p:nvGrpSpPr>
          <p:grpSpPr>
            <a:xfrm rot="18942949">
              <a:off x="4335139" y="583850"/>
              <a:ext cx="1426028" cy="1426028"/>
              <a:chOff x="2906486" y="1045029"/>
              <a:chExt cx="1426028" cy="1426028"/>
            </a:xfrm>
          </p:grpSpPr>
          <p:sp>
            <p:nvSpPr>
              <p:cNvPr id="207" name="流程圖: 接點 206">
                <a:extLst>
                  <a:ext uri="{FF2B5EF4-FFF2-40B4-BE49-F238E27FC236}">
                    <a16:creationId xmlns:a16="http://schemas.microsoft.com/office/drawing/2014/main" id="{4E3C11A6-BA63-484E-AEE5-22035DB09ACE}"/>
                  </a:ext>
                </a:extLst>
              </p:cNvPr>
              <p:cNvSpPr/>
              <p:nvPr userDrawn="1"/>
            </p:nvSpPr>
            <p:spPr>
              <a:xfrm>
                <a:off x="2906486" y="1045029"/>
                <a:ext cx="54428" cy="54428"/>
              </a:xfrm>
              <a:prstGeom prst="flowChartConnector">
                <a:avLst/>
              </a:prstGeom>
              <a:solidFill>
                <a:srgbClr val="B7B0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08" name="流程圖: 接點 207">
                <a:extLst>
                  <a:ext uri="{FF2B5EF4-FFF2-40B4-BE49-F238E27FC236}">
                    <a16:creationId xmlns:a16="http://schemas.microsoft.com/office/drawing/2014/main" id="{796F7792-F844-40AA-8C05-64224E08B3A3}"/>
                  </a:ext>
                </a:extLst>
              </p:cNvPr>
              <p:cNvSpPr/>
              <p:nvPr userDrawn="1"/>
            </p:nvSpPr>
            <p:spPr>
              <a:xfrm>
                <a:off x="3058886" y="1197429"/>
                <a:ext cx="54428" cy="54428"/>
              </a:xfrm>
              <a:prstGeom prst="flowChartConnector">
                <a:avLst/>
              </a:prstGeom>
              <a:solidFill>
                <a:srgbClr val="B7B0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09" name="流程圖: 接點 208">
                <a:extLst>
                  <a:ext uri="{FF2B5EF4-FFF2-40B4-BE49-F238E27FC236}">
                    <a16:creationId xmlns:a16="http://schemas.microsoft.com/office/drawing/2014/main" id="{343F8A6D-3B76-4F48-9031-1F72FAAEC499}"/>
                  </a:ext>
                </a:extLst>
              </p:cNvPr>
              <p:cNvSpPr/>
              <p:nvPr userDrawn="1"/>
            </p:nvSpPr>
            <p:spPr>
              <a:xfrm>
                <a:off x="3211286" y="1349829"/>
                <a:ext cx="54428" cy="54428"/>
              </a:xfrm>
              <a:prstGeom prst="flowChartConnector">
                <a:avLst/>
              </a:prstGeom>
              <a:solidFill>
                <a:srgbClr val="B7B0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10" name="流程圖: 接點 209">
                <a:extLst>
                  <a:ext uri="{FF2B5EF4-FFF2-40B4-BE49-F238E27FC236}">
                    <a16:creationId xmlns:a16="http://schemas.microsoft.com/office/drawing/2014/main" id="{57FFDB4A-F88A-4399-8E43-F12BF8B0CAC2}"/>
                  </a:ext>
                </a:extLst>
              </p:cNvPr>
              <p:cNvSpPr/>
              <p:nvPr userDrawn="1"/>
            </p:nvSpPr>
            <p:spPr>
              <a:xfrm>
                <a:off x="3363686" y="1502229"/>
                <a:ext cx="54428" cy="54428"/>
              </a:xfrm>
              <a:prstGeom prst="flowChartConnector">
                <a:avLst/>
              </a:prstGeom>
              <a:solidFill>
                <a:srgbClr val="B7B0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11" name="流程圖: 接點 210">
                <a:extLst>
                  <a:ext uri="{FF2B5EF4-FFF2-40B4-BE49-F238E27FC236}">
                    <a16:creationId xmlns:a16="http://schemas.microsoft.com/office/drawing/2014/main" id="{2CB86CB4-B737-4E35-BF62-C6EE516C1030}"/>
                  </a:ext>
                </a:extLst>
              </p:cNvPr>
              <p:cNvSpPr/>
              <p:nvPr userDrawn="1"/>
            </p:nvSpPr>
            <p:spPr>
              <a:xfrm>
                <a:off x="3516086" y="1654629"/>
                <a:ext cx="54428" cy="54428"/>
              </a:xfrm>
              <a:prstGeom prst="flowChartConnector">
                <a:avLst/>
              </a:prstGeom>
              <a:solidFill>
                <a:srgbClr val="B7B0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12" name="流程圖: 接點 211">
                <a:extLst>
                  <a:ext uri="{FF2B5EF4-FFF2-40B4-BE49-F238E27FC236}">
                    <a16:creationId xmlns:a16="http://schemas.microsoft.com/office/drawing/2014/main" id="{06B49C5E-6DB9-4831-B1CA-A13188D6AE27}"/>
                  </a:ext>
                </a:extLst>
              </p:cNvPr>
              <p:cNvSpPr/>
              <p:nvPr userDrawn="1"/>
            </p:nvSpPr>
            <p:spPr>
              <a:xfrm>
                <a:off x="3668486" y="1807029"/>
                <a:ext cx="54428" cy="54428"/>
              </a:xfrm>
              <a:prstGeom prst="flowChartConnector">
                <a:avLst/>
              </a:prstGeom>
              <a:solidFill>
                <a:srgbClr val="B7B0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13" name="流程圖: 接點 212">
                <a:extLst>
                  <a:ext uri="{FF2B5EF4-FFF2-40B4-BE49-F238E27FC236}">
                    <a16:creationId xmlns:a16="http://schemas.microsoft.com/office/drawing/2014/main" id="{45572A41-F10E-4470-A3B8-5925A7BCFEF5}"/>
                  </a:ext>
                </a:extLst>
              </p:cNvPr>
              <p:cNvSpPr/>
              <p:nvPr userDrawn="1"/>
            </p:nvSpPr>
            <p:spPr>
              <a:xfrm>
                <a:off x="3820886" y="1959429"/>
                <a:ext cx="54428" cy="54428"/>
              </a:xfrm>
              <a:prstGeom prst="flowChartConnector">
                <a:avLst/>
              </a:prstGeom>
              <a:solidFill>
                <a:srgbClr val="B7B0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14" name="流程圖: 接點 213">
                <a:extLst>
                  <a:ext uri="{FF2B5EF4-FFF2-40B4-BE49-F238E27FC236}">
                    <a16:creationId xmlns:a16="http://schemas.microsoft.com/office/drawing/2014/main" id="{76287DB2-475A-493E-A6C3-9EEA75C108A6}"/>
                  </a:ext>
                </a:extLst>
              </p:cNvPr>
              <p:cNvSpPr/>
              <p:nvPr userDrawn="1"/>
            </p:nvSpPr>
            <p:spPr>
              <a:xfrm>
                <a:off x="3973286" y="2111829"/>
                <a:ext cx="54428" cy="54428"/>
              </a:xfrm>
              <a:prstGeom prst="flowChartConnector">
                <a:avLst/>
              </a:prstGeom>
              <a:solidFill>
                <a:srgbClr val="B7B0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15" name="流程圖: 接點 214">
                <a:extLst>
                  <a:ext uri="{FF2B5EF4-FFF2-40B4-BE49-F238E27FC236}">
                    <a16:creationId xmlns:a16="http://schemas.microsoft.com/office/drawing/2014/main" id="{F3BA1946-AEC8-4E4A-950B-36237DDB9C45}"/>
                  </a:ext>
                </a:extLst>
              </p:cNvPr>
              <p:cNvSpPr/>
              <p:nvPr userDrawn="1"/>
            </p:nvSpPr>
            <p:spPr>
              <a:xfrm>
                <a:off x="4125686" y="2264229"/>
                <a:ext cx="54428" cy="54428"/>
              </a:xfrm>
              <a:prstGeom prst="flowChartConnector">
                <a:avLst/>
              </a:prstGeom>
              <a:solidFill>
                <a:srgbClr val="B7B0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16" name="流程圖: 接點 215">
                <a:extLst>
                  <a:ext uri="{FF2B5EF4-FFF2-40B4-BE49-F238E27FC236}">
                    <a16:creationId xmlns:a16="http://schemas.microsoft.com/office/drawing/2014/main" id="{5F0A5E1D-2A2A-42D6-BD67-B8EEA2620967}"/>
                  </a:ext>
                </a:extLst>
              </p:cNvPr>
              <p:cNvSpPr/>
              <p:nvPr userDrawn="1"/>
            </p:nvSpPr>
            <p:spPr>
              <a:xfrm>
                <a:off x="4278086" y="2416629"/>
                <a:ext cx="54428" cy="54428"/>
              </a:xfrm>
              <a:prstGeom prst="flowChartConnector">
                <a:avLst/>
              </a:prstGeom>
              <a:solidFill>
                <a:srgbClr val="B7B0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129" name="群組 128">
              <a:extLst>
                <a:ext uri="{FF2B5EF4-FFF2-40B4-BE49-F238E27FC236}">
                  <a16:creationId xmlns:a16="http://schemas.microsoft.com/office/drawing/2014/main" id="{704DCE74-2E37-4BB6-B916-8AA9BF6C1026}"/>
                </a:ext>
              </a:extLst>
            </p:cNvPr>
            <p:cNvGrpSpPr/>
            <p:nvPr userDrawn="1"/>
          </p:nvGrpSpPr>
          <p:grpSpPr>
            <a:xfrm>
              <a:off x="4312914" y="1115117"/>
              <a:ext cx="1448464" cy="2278660"/>
              <a:chOff x="4312914" y="1115117"/>
              <a:chExt cx="1448464" cy="2278660"/>
            </a:xfrm>
          </p:grpSpPr>
          <p:grpSp>
            <p:nvGrpSpPr>
              <p:cNvPr id="141" name="群組 140">
                <a:extLst>
                  <a:ext uri="{FF2B5EF4-FFF2-40B4-BE49-F238E27FC236}">
                    <a16:creationId xmlns:a16="http://schemas.microsoft.com/office/drawing/2014/main" id="{076FEED2-EA84-463E-A938-C0C9FAC1548D}"/>
                  </a:ext>
                </a:extLst>
              </p:cNvPr>
              <p:cNvGrpSpPr/>
              <p:nvPr userDrawn="1"/>
            </p:nvGrpSpPr>
            <p:grpSpPr>
              <a:xfrm rot="18942949">
                <a:off x="4333861" y="1115117"/>
                <a:ext cx="1426028" cy="1426028"/>
                <a:chOff x="2906486" y="1045029"/>
                <a:chExt cx="1426028" cy="1426028"/>
              </a:xfrm>
            </p:grpSpPr>
            <p:sp>
              <p:nvSpPr>
                <p:cNvPr id="197" name="流程圖: 接點 196">
                  <a:extLst>
                    <a:ext uri="{FF2B5EF4-FFF2-40B4-BE49-F238E27FC236}">
                      <a16:creationId xmlns:a16="http://schemas.microsoft.com/office/drawing/2014/main" id="{386A8174-B456-4696-9EAE-15C60711DDC9}"/>
                    </a:ext>
                  </a:extLst>
                </p:cNvPr>
                <p:cNvSpPr/>
                <p:nvPr userDrawn="1"/>
              </p:nvSpPr>
              <p:spPr>
                <a:xfrm>
                  <a:off x="2906486" y="1045029"/>
                  <a:ext cx="54428" cy="54428"/>
                </a:xfrm>
                <a:prstGeom prst="flowChartConnector">
                  <a:avLst/>
                </a:prstGeom>
                <a:solidFill>
                  <a:srgbClr val="B7B0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98" name="流程圖: 接點 197">
                  <a:extLst>
                    <a:ext uri="{FF2B5EF4-FFF2-40B4-BE49-F238E27FC236}">
                      <a16:creationId xmlns:a16="http://schemas.microsoft.com/office/drawing/2014/main" id="{60268834-BDB2-40FC-8A3A-746004578507}"/>
                    </a:ext>
                  </a:extLst>
                </p:cNvPr>
                <p:cNvSpPr/>
                <p:nvPr userDrawn="1"/>
              </p:nvSpPr>
              <p:spPr>
                <a:xfrm>
                  <a:off x="3058886" y="1197429"/>
                  <a:ext cx="54428" cy="54428"/>
                </a:xfrm>
                <a:prstGeom prst="flowChartConnector">
                  <a:avLst/>
                </a:prstGeom>
                <a:solidFill>
                  <a:srgbClr val="B7B0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99" name="流程圖: 接點 198">
                  <a:extLst>
                    <a:ext uri="{FF2B5EF4-FFF2-40B4-BE49-F238E27FC236}">
                      <a16:creationId xmlns:a16="http://schemas.microsoft.com/office/drawing/2014/main" id="{99ADE12D-5C9C-4AB8-BF25-E3DEF6082A81}"/>
                    </a:ext>
                  </a:extLst>
                </p:cNvPr>
                <p:cNvSpPr/>
                <p:nvPr userDrawn="1"/>
              </p:nvSpPr>
              <p:spPr>
                <a:xfrm>
                  <a:off x="3211286" y="1349829"/>
                  <a:ext cx="54428" cy="54428"/>
                </a:xfrm>
                <a:prstGeom prst="flowChartConnector">
                  <a:avLst/>
                </a:prstGeom>
                <a:solidFill>
                  <a:srgbClr val="B7B0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00" name="流程圖: 接點 199">
                  <a:extLst>
                    <a:ext uri="{FF2B5EF4-FFF2-40B4-BE49-F238E27FC236}">
                      <a16:creationId xmlns:a16="http://schemas.microsoft.com/office/drawing/2014/main" id="{AFEDEFC9-A2C5-440B-81AB-CC398989B6F2}"/>
                    </a:ext>
                  </a:extLst>
                </p:cNvPr>
                <p:cNvSpPr/>
                <p:nvPr userDrawn="1"/>
              </p:nvSpPr>
              <p:spPr>
                <a:xfrm>
                  <a:off x="3363686" y="1502229"/>
                  <a:ext cx="54428" cy="54428"/>
                </a:xfrm>
                <a:prstGeom prst="flowChartConnector">
                  <a:avLst/>
                </a:prstGeom>
                <a:solidFill>
                  <a:srgbClr val="B7B0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01" name="流程圖: 接點 200">
                  <a:extLst>
                    <a:ext uri="{FF2B5EF4-FFF2-40B4-BE49-F238E27FC236}">
                      <a16:creationId xmlns:a16="http://schemas.microsoft.com/office/drawing/2014/main" id="{926B2848-2368-4544-8778-8B3BD46F4781}"/>
                    </a:ext>
                  </a:extLst>
                </p:cNvPr>
                <p:cNvSpPr/>
                <p:nvPr userDrawn="1"/>
              </p:nvSpPr>
              <p:spPr>
                <a:xfrm>
                  <a:off x="3516086" y="1654629"/>
                  <a:ext cx="54428" cy="54428"/>
                </a:xfrm>
                <a:prstGeom prst="flowChartConnector">
                  <a:avLst/>
                </a:prstGeom>
                <a:solidFill>
                  <a:srgbClr val="B7B0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02" name="流程圖: 接點 201">
                  <a:extLst>
                    <a:ext uri="{FF2B5EF4-FFF2-40B4-BE49-F238E27FC236}">
                      <a16:creationId xmlns:a16="http://schemas.microsoft.com/office/drawing/2014/main" id="{0EED68FD-77C5-4434-A9C2-B2BC5E6ACEDA}"/>
                    </a:ext>
                  </a:extLst>
                </p:cNvPr>
                <p:cNvSpPr/>
                <p:nvPr userDrawn="1"/>
              </p:nvSpPr>
              <p:spPr>
                <a:xfrm>
                  <a:off x="3668486" y="1807029"/>
                  <a:ext cx="54428" cy="54428"/>
                </a:xfrm>
                <a:prstGeom prst="flowChartConnector">
                  <a:avLst/>
                </a:prstGeom>
                <a:solidFill>
                  <a:srgbClr val="B7B0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03" name="流程圖: 接點 202">
                  <a:extLst>
                    <a:ext uri="{FF2B5EF4-FFF2-40B4-BE49-F238E27FC236}">
                      <a16:creationId xmlns:a16="http://schemas.microsoft.com/office/drawing/2014/main" id="{8C2C81BF-AA4D-408C-ACC3-489A75758547}"/>
                    </a:ext>
                  </a:extLst>
                </p:cNvPr>
                <p:cNvSpPr/>
                <p:nvPr userDrawn="1"/>
              </p:nvSpPr>
              <p:spPr>
                <a:xfrm>
                  <a:off x="3820886" y="1959429"/>
                  <a:ext cx="54428" cy="54428"/>
                </a:xfrm>
                <a:prstGeom prst="flowChartConnector">
                  <a:avLst/>
                </a:prstGeom>
                <a:solidFill>
                  <a:srgbClr val="B7B0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04" name="流程圖: 接點 203">
                  <a:extLst>
                    <a:ext uri="{FF2B5EF4-FFF2-40B4-BE49-F238E27FC236}">
                      <a16:creationId xmlns:a16="http://schemas.microsoft.com/office/drawing/2014/main" id="{6DC981D1-5C2F-4B21-A45E-BB39DFBD9A7E}"/>
                    </a:ext>
                  </a:extLst>
                </p:cNvPr>
                <p:cNvSpPr/>
                <p:nvPr userDrawn="1"/>
              </p:nvSpPr>
              <p:spPr>
                <a:xfrm>
                  <a:off x="3973286" y="2111829"/>
                  <a:ext cx="54428" cy="54428"/>
                </a:xfrm>
                <a:prstGeom prst="flowChartConnector">
                  <a:avLst/>
                </a:prstGeom>
                <a:solidFill>
                  <a:srgbClr val="B7B0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05" name="流程圖: 接點 204">
                  <a:extLst>
                    <a:ext uri="{FF2B5EF4-FFF2-40B4-BE49-F238E27FC236}">
                      <a16:creationId xmlns:a16="http://schemas.microsoft.com/office/drawing/2014/main" id="{5DA8A962-CCFC-4CED-9344-9B5D7866A17E}"/>
                    </a:ext>
                  </a:extLst>
                </p:cNvPr>
                <p:cNvSpPr/>
                <p:nvPr userDrawn="1"/>
              </p:nvSpPr>
              <p:spPr>
                <a:xfrm>
                  <a:off x="4125686" y="2264229"/>
                  <a:ext cx="54428" cy="54428"/>
                </a:xfrm>
                <a:prstGeom prst="flowChartConnector">
                  <a:avLst/>
                </a:prstGeom>
                <a:solidFill>
                  <a:srgbClr val="B7B0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06" name="流程圖: 接點 205">
                  <a:extLst>
                    <a:ext uri="{FF2B5EF4-FFF2-40B4-BE49-F238E27FC236}">
                      <a16:creationId xmlns:a16="http://schemas.microsoft.com/office/drawing/2014/main" id="{3D57E83C-94D5-413C-A5F5-D27279AC5F9B}"/>
                    </a:ext>
                  </a:extLst>
                </p:cNvPr>
                <p:cNvSpPr/>
                <p:nvPr userDrawn="1"/>
              </p:nvSpPr>
              <p:spPr>
                <a:xfrm>
                  <a:off x="4278086" y="2416629"/>
                  <a:ext cx="54428" cy="54428"/>
                </a:xfrm>
                <a:prstGeom prst="flowChartConnector">
                  <a:avLst/>
                </a:prstGeom>
                <a:solidFill>
                  <a:srgbClr val="B7B0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142" name="群組 141">
                <a:extLst>
                  <a:ext uri="{FF2B5EF4-FFF2-40B4-BE49-F238E27FC236}">
                    <a16:creationId xmlns:a16="http://schemas.microsoft.com/office/drawing/2014/main" id="{BDC9CE2C-71BC-4C51-82A5-3AA5F1FEA8A9}"/>
                  </a:ext>
                </a:extLst>
              </p:cNvPr>
              <p:cNvGrpSpPr/>
              <p:nvPr userDrawn="1"/>
            </p:nvGrpSpPr>
            <p:grpSpPr>
              <a:xfrm rot="18942949">
                <a:off x="4323740" y="1282381"/>
                <a:ext cx="1426028" cy="1426028"/>
                <a:chOff x="2906486" y="1045029"/>
                <a:chExt cx="1426028" cy="1426028"/>
              </a:xfrm>
            </p:grpSpPr>
            <p:sp>
              <p:nvSpPr>
                <p:cNvPr id="187" name="流程圖: 接點 186">
                  <a:extLst>
                    <a:ext uri="{FF2B5EF4-FFF2-40B4-BE49-F238E27FC236}">
                      <a16:creationId xmlns:a16="http://schemas.microsoft.com/office/drawing/2014/main" id="{5EAB7CB6-A70C-45CE-8768-D56D75B07B26}"/>
                    </a:ext>
                  </a:extLst>
                </p:cNvPr>
                <p:cNvSpPr/>
                <p:nvPr userDrawn="1"/>
              </p:nvSpPr>
              <p:spPr>
                <a:xfrm>
                  <a:off x="2906486" y="1045029"/>
                  <a:ext cx="54428" cy="54428"/>
                </a:xfrm>
                <a:prstGeom prst="flowChartConnector">
                  <a:avLst/>
                </a:prstGeom>
                <a:solidFill>
                  <a:srgbClr val="B7B0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88" name="流程圖: 接點 187">
                  <a:extLst>
                    <a:ext uri="{FF2B5EF4-FFF2-40B4-BE49-F238E27FC236}">
                      <a16:creationId xmlns:a16="http://schemas.microsoft.com/office/drawing/2014/main" id="{16E5F67F-C176-4FB6-A299-6A587EB3B540}"/>
                    </a:ext>
                  </a:extLst>
                </p:cNvPr>
                <p:cNvSpPr/>
                <p:nvPr userDrawn="1"/>
              </p:nvSpPr>
              <p:spPr>
                <a:xfrm>
                  <a:off x="3058886" y="1197429"/>
                  <a:ext cx="54428" cy="54428"/>
                </a:xfrm>
                <a:prstGeom prst="flowChartConnector">
                  <a:avLst/>
                </a:prstGeom>
                <a:solidFill>
                  <a:srgbClr val="B7B0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89" name="流程圖: 接點 188">
                  <a:extLst>
                    <a:ext uri="{FF2B5EF4-FFF2-40B4-BE49-F238E27FC236}">
                      <a16:creationId xmlns:a16="http://schemas.microsoft.com/office/drawing/2014/main" id="{4F3EA539-5202-44AA-8D61-EA732DAC0924}"/>
                    </a:ext>
                  </a:extLst>
                </p:cNvPr>
                <p:cNvSpPr/>
                <p:nvPr userDrawn="1"/>
              </p:nvSpPr>
              <p:spPr>
                <a:xfrm>
                  <a:off x="3211286" y="1349829"/>
                  <a:ext cx="54428" cy="54428"/>
                </a:xfrm>
                <a:prstGeom prst="flowChartConnector">
                  <a:avLst/>
                </a:prstGeom>
                <a:solidFill>
                  <a:srgbClr val="B7B0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90" name="流程圖: 接點 189">
                  <a:extLst>
                    <a:ext uri="{FF2B5EF4-FFF2-40B4-BE49-F238E27FC236}">
                      <a16:creationId xmlns:a16="http://schemas.microsoft.com/office/drawing/2014/main" id="{7B6F92EB-5E6A-4F97-9A84-2B0A30D12FBD}"/>
                    </a:ext>
                  </a:extLst>
                </p:cNvPr>
                <p:cNvSpPr/>
                <p:nvPr userDrawn="1"/>
              </p:nvSpPr>
              <p:spPr>
                <a:xfrm>
                  <a:off x="3363686" y="1502229"/>
                  <a:ext cx="54428" cy="54428"/>
                </a:xfrm>
                <a:prstGeom prst="flowChartConnector">
                  <a:avLst/>
                </a:prstGeom>
                <a:solidFill>
                  <a:srgbClr val="B7B0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91" name="流程圖: 接點 190">
                  <a:extLst>
                    <a:ext uri="{FF2B5EF4-FFF2-40B4-BE49-F238E27FC236}">
                      <a16:creationId xmlns:a16="http://schemas.microsoft.com/office/drawing/2014/main" id="{0B0A441A-EBE4-4033-8A16-8ACA00C25BBD}"/>
                    </a:ext>
                  </a:extLst>
                </p:cNvPr>
                <p:cNvSpPr/>
                <p:nvPr userDrawn="1"/>
              </p:nvSpPr>
              <p:spPr>
                <a:xfrm>
                  <a:off x="3516086" y="1654629"/>
                  <a:ext cx="54428" cy="54428"/>
                </a:xfrm>
                <a:prstGeom prst="flowChartConnector">
                  <a:avLst/>
                </a:prstGeom>
                <a:solidFill>
                  <a:srgbClr val="B7B0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92" name="流程圖: 接點 191">
                  <a:extLst>
                    <a:ext uri="{FF2B5EF4-FFF2-40B4-BE49-F238E27FC236}">
                      <a16:creationId xmlns:a16="http://schemas.microsoft.com/office/drawing/2014/main" id="{D25482D8-B02F-4DD6-9F9F-0A2325CB58CE}"/>
                    </a:ext>
                  </a:extLst>
                </p:cNvPr>
                <p:cNvSpPr/>
                <p:nvPr userDrawn="1"/>
              </p:nvSpPr>
              <p:spPr>
                <a:xfrm>
                  <a:off x="3668486" y="1807029"/>
                  <a:ext cx="54428" cy="54428"/>
                </a:xfrm>
                <a:prstGeom prst="flowChartConnector">
                  <a:avLst/>
                </a:prstGeom>
                <a:solidFill>
                  <a:srgbClr val="B7B0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93" name="流程圖: 接點 192">
                  <a:extLst>
                    <a:ext uri="{FF2B5EF4-FFF2-40B4-BE49-F238E27FC236}">
                      <a16:creationId xmlns:a16="http://schemas.microsoft.com/office/drawing/2014/main" id="{FEFCAF72-4FF3-4B4A-A5A5-1658ACB821F1}"/>
                    </a:ext>
                  </a:extLst>
                </p:cNvPr>
                <p:cNvSpPr/>
                <p:nvPr userDrawn="1"/>
              </p:nvSpPr>
              <p:spPr>
                <a:xfrm>
                  <a:off x="3820886" y="1959429"/>
                  <a:ext cx="54428" cy="54428"/>
                </a:xfrm>
                <a:prstGeom prst="flowChartConnector">
                  <a:avLst/>
                </a:prstGeom>
                <a:solidFill>
                  <a:srgbClr val="B7B0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94" name="流程圖: 接點 193">
                  <a:extLst>
                    <a:ext uri="{FF2B5EF4-FFF2-40B4-BE49-F238E27FC236}">
                      <a16:creationId xmlns:a16="http://schemas.microsoft.com/office/drawing/2014/main" id="{9CFA0C1E-2D2D-44F0-B9BB-B029195DB277}"/>
                    </a:ext>
                  </a:extLst>
                </p:cNvPr>
                <p:cNvSpPr/>
                <p:nvPr userDrawn="1"/>
              </p:nvSpPr>
              <p:spPr>
                <a:xfrm>
                  <a:off x="3973286" y="2111829"/>
                  <a:ext cx="54428" cy="54428"/>
                </a:xfrm>
                <a:prstGeom prst="flowChartConnector">
                  <a:avLst/>
                </a:prstGeom>
                <a:solidFill>
                  <a:srgbClr val="B7B0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95" name="流程圖: 接點 194">
                  <a:extLst>
                    <a:ext uri="{FF2B5EF4-FFF2-40B4-BE49-F238E27FC236}">
                      <a16:creationId xmlns:a16="http://schemas.microsoft.com/office/drawing/2014/main" id="{2D30276E-18B7-45E1-829C-5A3BBFB8D5E6}"/>
                    </a:ext>
                  </a:extLst>
                </p:cNvPr>
                <p:cNvSpPr/>
                <p:nvPr userDrawn="1"/>
              </p:nvSpPr>
              <p:spPr>
                <a:xfrm>
                  <a:off x="4125686" y="2264229"/>
                  <a:ext cx="54428" cy="54428"/>
                </a:xfrm>
                <a:prstGeom prst="flowChartConnector">
                  <a:avLst/>
                </a:prstGeom>
                <a:solidFill>
                  <a:srgbClr val="B7B0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96" name="流程圖: 接點 195">
                  <a:extLst>
                    <a:ext uri="{FF2B5EF4-FFF2-40B4-BE49-F238E27FC236}">
                      <a16:creationId xmlns:a16="http://schemas.microsoft.com/office/drawing/2014/main" id="{B785C67E-0E5D-4CFE-AB0F-CCF0188A0A5A}"/>
                    </a:ext>
                  </a:extLst>
                </p:cNvPr>
                <p:cNvSpPr/>
                <p:nvPr userDrawn="1"/>
              </p:nvSpPr>
              <p:spPr>
                <a:xfrm>
                  <a:off x="4278086" y="2416629"/>
                  <a:ext cx="54428" cy="54428"/>
                </a:xfrm>
                <a:prstGeom prst="flowChartConnector">
                  <a:avLst/>
                </a:prstGeom>
                <a:solidFill>
                  <a:srgbClr val="B7B0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143" name="群組 142">
                <a:extLst>
                  <a:ext uri="{FF2B5EF4-FFF2-40B4-BE49-F238E27FC236}">
                    <a16:creationId xmlns:a16="http://schemas.microsoft.com/office/drawing/2014/main" id="{691394F8-820F-4C16-978A-9FA2CD015587}"/>
                  </a:ext>
                </a:extLst>
              </p:cNvPr>
              <p:cNvGrpSpPr/>
              <p:nvPr userDrawn="1"/>
            </p:nvGrpSpPr>
            <p:grpSpPr>
              <a:xfrm rot="18942949">
                <a:off x="4312914" y="1614600"/>
                <a:ext cx="1426028" cy="1426028"/>
                <a:chOff x="2906486" y="1045029"/>
                <a:chExt cx="1426028" cy="1426028"/>
              </a:xfrm>
            </p:grpSpPr>
            <p:sp>
              <p:nvSpPr>
                <p:cNvPr id="177" name="流程圖: 接點 176">
                  <a:extLst>
                    <a:ext uri="{FF2B5EF4-FFF2-40B4-BE49-F238E27FC236}">
                      <a16:creationId xmlns:a16="http://schemas.microsoft.com/office/drawing/2014/main" id="{F36CC4E3-21D1-47C3-8771-0EBB5663C401}"/>
                    </a:ext>
                  </a:extLst>
                </p:cNvPr>
                <p:cNvSpPr/>
                <p:nvPr userDrawn="1"/>
              </p:nvSpPr>
              <p:spPr>
                <a:xfrm>
                  <a:off x="2906486" y="1045029"/>
                  <a:ext cx="54428" cy="54428"/>
                </a:xfrm>
                <a:prstGeom prst="flowChartConnector">
                  <a:avLst/>
                </a:prstGeom>
                <a:solidFill>
                  <a:srgbClr val="B7B0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78" name="流程圖: 接點 177">
                  <a:extLst>
                    <a:ext uri="{FF2B5EF4-FFF2-40B4-BE49-F238E27FC236}">
                      <a16:creationId xmlns:a16="http://schemas.microsoft.com/office/drawing/2014/main" id="{CA0133F0-DC77-4D7A-94A9-A364EA293B15}"/>
                    </a:ext>
                  </a:extLst>
                </p:cNvPr>
                <p:cNvSpPr/>
                <p:nvPr userDrawn="1"/>
              </p:nvSpPr>
              <p:spPr>
                <a:xfrm>
                  <a:off x="3058886" y="1197429"/>
                  <a:ext cx="54428" cy="54428"/>
                </a:xfrm>
                <a:prstGeom prst="flowChartConnector">
                  <a:avLst/>
                </a:prstGeom>
                <a:solidFill>
                  <a:srgbClr val="B7B0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79" name="流程圖: 接點 178">
                  <a:extLst>
                    <a:ext uri="{FF2B5EF4-FFF2-40B4-BE49-F238E27FC236}">
                      <a16:creationId xmlns:a16="http://schemas.microsoft.com/office/drawing/2014/main" id="{F1BB4268-54B5-4FEC-ACD9-C5272079ADC2}"/>
                    </a:ext>
                  </a:extLst>
                </p:cNvPr>
                <p:cNvSpPr/>
                <p:nvPr userDrawn="1"/>
              </p:nvSpPr>
              <p:spPr>
                <a:xfrm>
                  <a:off x="3211286" y="1349829"/>
                  <a:ext cx="54428" cy="54428"/>
                </a:xfrm>
                <a:prstGeom prst="flowChartConnector">
                  <a:avLst/>
                </a:prstGeom>
                <a:solidFill>
                  <a:srgbClr val="B7B0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80" name="流程圖: 接點 179">
                  <a:extLst>
                    <a:ext uri="{FF2B5EF4-FFF2-40B4-BE49-F238E27FC236}">
                      <a16:creationId xmlns:a16="http://schemas.microsoft.com/office/drawing/2014/main" id="{1C380578-D9EE-48E0-8A27-737CC62AC4CD}"/>
                    </a:ext>
                  </a:extLst>
                </p:cNvPr>
                <p:cNvSpPr/>
                <p:nvPr userDrawn="1"/>
              </p:nvSpPr>
              <p:spPr>
                <a:xfrm>
                  <a:off x="3363686" y="1502229"/>
                  <a:ext cx="54428" cy="54428"/>
                </a:xfrm>
                <a:prstGeom prst="flowChartConnector">
                  <a:avLst/>
                </a:prstGeom>
                <a:solidFill>
                  <a:srgbClr val="B7B0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81" name="流程圖: 接點 180">
                  <a:extLst>
                    <a:ext uri="{FF2B5EF4-FFF2-40B4-BE49-F238E27FC236}">
                      <a16:creationId xmlns:a16="http://schemas.microsoft.com/office/drawing/2014/main" id="{380E2B02-1005-4A0C-A3F1-C5CAB5E0858C}"/>
                    </a:ext>
                  </a:extLst>
                </p:cNvPr>
                <p:cNvSpPr/>
                <p:nvPr userDrawn="1"/>
              </p:nvSpPr>
              <p:spPr>
                <a:xfrm>
                  <a:off x="3516086" y="1654629"/>
                  <a:ext cx="54428" cy="54428"/>
                </a:xfrm>
                <a:prstGeom prst="flowChartConnector">
                  <a:avLst/>
                </a:prstGeom>
                <a:solidFill>
                  <a:srgbClr val="B7B0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82" name="流程圖: 接點 181">
                  <a:extLst>
                    <a:ext uri="{FF2B5EF4-FFF2-40B4-BE49-F238E27FC236}">
                      <a16:creationId xmlns:a16="http://schemas.microsoft.com/office/drawing/2014/main" id="{BCD02047-A515-463D-B945-F6683E9FC230}"/>
                    </a:ext>
                  </a:extLst>
                </p:cNvPr>
                <p:cNvSpPr/>
                <p:nvPr userDrawn="1"/>
              </p:nvSpPr>
              <p:spPr>
                <a:xfrm>
                  <a:off x="3668486" y="1807029"/>
                  <a:ext cx="54428" cy="54428"/>
                </a:xfrm>
                <a:prstGeom prst="flowChartConnector">
                  <a:avLst/>
                </a:prstGeom>
                <a:solidFill>
                  <a:srgbClr val="B7B0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83" name="流程圖: 接點 182">
                  <a:extLst>
                    <a:ext uri="{FF2B5EF4-FFF2-40B4-BE49-F238E27FC236}">
                      <a16:creationId xmlns:a16="http://schemas.microsoft.com/office/drawing/2014/main" id="{502B7E1F-7739-41D6-A381-140C659EA0F9}"/>
                    </a:ext>
                  </a:extLst>
                </p:cNvPr>
                <p:cNvSpPr/>
                <p:nvPr userDrawn="1"/>
              </p:nvSpPr>
              <p:spPr>
                <a:xfrm>
                  <a:off x="3820886" y="1959429"/>
                  <a:ext cx="54428" cy="54428"/>
                </a:xfrm>
                <a:prstGeom prst="flowChartConnector">
                  <a:avLst/>
                </a:prstGeom>
                <a:solidFill>
                  <a:srgbClr val="B7B0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84" name="流程圖: 接點 183">
                  <a:extLst>
                    <a:ext uri="{FF2B5EF4-FFF2-40B4-BE49-F238E27FC236}">
                      <a16:creationId xmlns:a16="http://schemas.microsoft.com/office/drawing/2014/main" id="{82D0C20A-324D-49DB-ACA4-7B8A4214BFB5}"/>
                    </a:ext>
                  </a:extLst>
                </p:cNvPr>
                <p:cNvSpPr/>
                <p:nvPr userDrawn="1"/>
              </p:nvSpPr>
              <p:spPr>
                <a:xfrm>
                  <a:off x="3973286" y="2111829"/>
                  <a:ext cx="54428" cy="54428"/>
                </a:xfrm>
                <a:prstGeom prst="flowChartConnector">
                  <a:avLst/>
                </a:prstGeom>
                <a:solidFill>
                  <a:srgbClr val="B7B0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85" name="流程圖: 接點 184">
                  <a:extLst>
                    <a:ext uri="{FF2B5EF4-FFF2-40B4-BE49-F238E27FC236}">
                      <a16:creationId xmlns:a16="http://schemas.microsoft.com/office/drawing/2014/main" id="{3E6A34C5-56D5-4D77-8CA9-C242455DEEA1}"/>
                    </a:ext>
                  </a:extLst>
                </p:cNvPr>
                <p:cNvSpPr/>
                <p:nvPr userDrawn="1"/>
              </p:nvSpPr>
              <p:spPr>
                <a:xfrm>
                  <a:off x="4125686" y="2264229"/>
                  <a:ext cx="54428" cy="54428"/>
                </a:xfrm>
                <a:prstGeom prst="flowChartConnector">
                  <a:avLst/>
                </a:prstGeom>
                <a:solidFill>
                  <a:srgbClr val="B7B0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86" name="流程圖: 接點 185">
                  <a:extLst>
                    <a:ext uri="{FF2B5EF4-FFF2-40B4-BE49-F238E27FC236}">
                      <a16:creationId xmlns:a16="http://schemas.microsoft.com/office/drawing/2014/main" id="{1C21A905-B233-4852-9FA5-99FABCF38E0F}"/>
                    </a:ext>
                  </a:extLst>
                </p:cNvPr>
                <p:cNvSpPr/>
                <p:nvPr userDrawn="1"/>
              </p:nvSpPr>
              <p:spPr>
                <a:xfrm>
                  <a:off x="4278086" y="2416629"/>
                  <a:ext cx="54428" cy="54428"/>
                </a:xfrm>
                <a:prstGeom prst="flowChartConnector">
                  <a:avLst/>
                </a:prstGeom>
                <a:solidFill>
                  <a:srgbClr val="B7B0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144" name="群組 143">
                <a:extLst>
                  <a:ext uri="{FF2B5EF4-FFF2-40B4-BE49-F238E27FC236}">
                    <a16:creationId xmlns:a16="http://schemas.microsoft.com/office/drawing/2014/main" id="{7A8C8BC3-FD9B-4092-9AB4-B6985115BA0F}"/>
                  </a:ext>
                </a:extLst>
              </p:cNvPr>
              <p:cNvGrpSpPr/>
              <p:nvPr userDrawn="1"/>
            </p:nvGrpSpPr>
            <p:grpSpPr>
              <a:xfrm rot="18942949">
                <a:off x="4323740" y="1445447"/>
                <a:ext cx="1426028" cy="1426028"/>
                <a:chOff x="2906486" y="1045029"/>
                <a:chExt cx="1426028" cy="1426028"/>
              </a:xfrm>
            </p:grpSpPr>
            <p:sp>
              <p:nvSpPr>
                <p:cNvPr id="167" name="流程圖: 接點 166">
                  <a:extLst>
                    <a:ext uri="{FF2B5EF4-FFF2-40B4-BE49-F238E27FC236}">
                      <a16:creationId xmlns:a16="http://schemas.microsoft.com/office/drawing/2014/main" id="{07D851FE-E2C9-470F-B09B-A3FB6B3BD471}"/>
                    </a:ext>
                  </a:extLst>
                </p:cNvPr>
                <p:cNvSpPr/>
                <p:nvPr userDrawn="1"/>
              </p:nvSpPr>
              <p:spPr>
                <a:xfrm>
                  <a:off x="2906486" y="1045029"/>
                  <a:ext cx="54428" cy="54428"/>
                </a:xfrm>
                <a:prstGeom prst="flowChartConnector">
                  <a:avLst/>
                </a:prstGeom>
                <a:solidFill>
                  <a:srgbClr val="B7B0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68" name="流程圖: 接點 167">
                  <a:extLst>
                    <a:ext uri="{FF2B5EF4-FFF2-40B4-BE49-F238E27FC236}">
                      <a16:creationId xmlns:a16="http://schemas.microsoft.com/office/drawing/2014/main" id="{87271362-780E-4380-A69A-AB4458A3654F}"/>
                    </a:ext>
                  </a:extLst>
                </p:cNvPr>
                <p:cNvSpPr/>
                <p:nvPr userDrawn="1"/>
              </p:nvSpPr>
              <p:spPr>
                <a:xfrm>
                  <a:off x="3058886" y="1197429"/>
                  <a:ext cx="54428" cy="54428"/>
                </a:xfrm>
                <a:prstGeom prst="flowChartConnector">
                  <a:avLst/>
                </a:prstGeom>
                <a:solidFill>
                  <a:srgbClr val="B7B0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69" name="流程圖: 接點 168">
                  <a:extLst>
                    <a:ext uri="{FF2B5EF4-FFF2-40B4-BE49-F238E27FC236}">
                      <a16:creationId xmlns:a16="http://schemas.microsoft.com/office/drawing/2014/main" id="{411226B9-906C-410D-A8BA-1B6DA43B4593}"/>
                    </a:ext>
                  </a:extLst>
                </p:cNvPr>
                <p:cNvSpPr/>
                <p:nvPr userDrawn="1"/>
              </p:nvSpPr>
              <p:spPr>
                <a:xfrm>
                  <a:off x="3211286" y="1349829"/>
                  <a:ext cx="54428" cy="54428"/>
                </a:xfrm>
                <a:prstGeom prst="flowChartConnector">
                  <a:avLst/>
                </a:prstGeom>
                <a:solidFill>
                  <a:srgbClr val="B7B0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70" name="流程圖: 接點 169">
                  <a:extLst>
                    <a:ext uri="{FF2B5EF4-FFF2-40B4-BE49-F238E27FC236}">
                      <a16:creationId xmlns:a16="http://schemas.microsoft.com/office/drawing/2014/main" id="{A75C619A-19B9-4576-B4AE-E19AFE79D441}"/>
                    </a:ext>
                  </a:extLst>
                </p:cNvPr>
                <p:cNvSpPr/>
                <p:nvPr userDrawn="1"/>
              </p:nvSpPr>
              <p:spPr>
                <a:xfrm>
                  <a:off x="3363686" y="1502229"/>
                  <a:ext cx="54428" cy="54428"/>
                </a:xfrm>
                <a:prstGeom prst="flowChartConnector">
                  <a:avLst/>
                </a:prstGeom>
                <a:solidFill>
                  <a:srgbClr val="B7B0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71" name="流程圖: 接點 170">
                  <a:extLst>
                    <a:ext uri="{FF2B5EF4-FFF2-40B4-BE49-F238E27FC236}">
                      <a16:creationId xmlns:a16="http://schemas.microsoft.com/office/drawing/2014/main" id="{24FACD05-95EF-431A-A9EB-AF236E0A2D32}"/>
                    </a:ext>
                  </a:extLst>
                </p:cNvPr>
                <p:cNvSpPr/>
                <p:nvPr userDrawn="1"/>
              </p:nvSpPr>
              <p:spPr>
                <a:xfrm>
                  <a:off x="3516086" y="1654629"/>
                  <a:ext cx="54428" cy="54428"/>
                </a:xfrm>
                <a:prstGeom prst="flowChartConnector">
                  <a:avLst/>
                </a:prstGeom>
                <a:solidFill>
                  <a:srgbClr val="B7B0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72" name="流程圖: 接點 171">
                  <a:extLst>
                    <a:ext uri="{FF2B5EF4-FFF2-40B4-BE49-F238E27FC236}">
                      <a16:creationId xmlns:a16="http://schemas.microsoft.com/office/drawing/2014/main" id="{6EFCD153-DD0F-460D-AB6D-472B0CEF67B7}"/>
                    </a:ext>
                  </a:extLst>
                </p:cNvPr>
                <p:cNvSpPr/>
                <p:nvPr userDrawn="1"/>
              </p:nvSpPr>
              <p:spPr>
                <a:xfrm>
                  <a:off x="3668486" y="1807029"/>
                  <a:ext cx="54428" cy="54428"/>
                </a:xfrm>
                <a:prstGeom prst="flowChartConnector">
                  <a:avLst/>
                </a:prstGeom>
                <a:solidFill>
                  <a:srgbClr val="B7B0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73" name="流程圖: 接點 172">
                  <a:extLst>
                    <a:ext uri="{FF2B5EF4-FFF2-40B4-BE49-F238E27FC236}">
                      <a16:creationId xmlns:a16="http://schemas.microsoft.com/office/drawing/2014/main" id="{E1F613AB-834F-4703-A348-766AF7D753DA}"/>
                    </a:ext>
                  </a:extLst>
                </p:cNvPr>
                <p:cNvSpPr/>
                <p:nvPr userDrawn="1"/>
              </p:nvSpPr>
              <p:spPr>
                <a:xfrm>
                  <a:off x="3820886" y="1959429"/>
                  <a:ext cx="54428" cy="54428"/>
                </a:xfrm>
                <a:prstGeom prst="flowChartConnector">
                  <a:avLst/>
                </a:prstGeom>
                <a:solidFill>
                  <a:srgbClr val="B7B0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74" name="流程圖: 接點 173">
                  <a:extLst>
                    <a:ext uri="{FF2B5EF4-FFF2-40B4-BE49-F238E27FC236}">
                      <a16:creationId xmlns:a16="http://schemas.microsoft.com/office/drawing/2014/main" id="{04091D92-EA33-493E-9F91-4D6E4789F549}"/>
                    </a:ext>
                  </a:extLst>
                </p:cNvPr>
                <p:cNvSpPr/>
                <p:nvPr userDrawn="1"/>
              </p:nvSpPr>
              <p:spPr>
                <a:xfrm>
                  <a:off x="3973286" y="2111829"/>
                  <a:ext cx="54428" cy="54428"/>
                </a:xfrm>
                <a:prstGeom prst="flowChartConnector">
                  <a:avLst/>
                </a:prstGeom>
                <a:solidFill>
                  <a:srgbClr val="B7B0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75" name="流程圖: 接點 174">
                  <a:extLst>
                    <a:ext uri="{FF2B5EF4-FFF2-40B4-BE49-F238E27FC236}">
                      <a16:creationId xmlns:a16="http://schemas.microsoft.com/office/drawing/2014/main" id="{C8F1A66F-3ADA-446B-9435-599675BFE663}"/>
                    </a:ext>
                  </a:extLst>
                </p:cNvPr>
                <p:cNvSpPr/>
                <p:nvPr userDrawn="1"/>
              </p:nvSpPr>
              <p:spPr>
                <a:xfrm>
                  <a:off x="4125686" y="2264229"/>
                  <a:ext cx="54428" cy="54428"/>
                </a:xfrm>
                <a:prstGeom prst="flowChartConnector">
                  <a:avLst/>
                </a:prstGeom>
                <a:solidFill>
                  <a:srgbClr val="B7B0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76" name="流程圖: 接點 175">
                  <a:extLst>
                    <a:ext uri="{FF2B5EF4-FFF2-40B4-BE49-F238E27FC236}">
                      <a16:creationId xmlns:a16="http://schemas.microsoft.com/office/drawing/2014/main" id="{5C2F2809-4DA0-4CF4-BA8E-3188365F4192}"/>
                    </a:ext>
                  </a:extLst>
                </p:cNvPr>
                <p:cNvSpPr/>
                <p:nvPr userDrawn="1"/>
              </p:nvSpPr>
              <p:spPr>
                <a:xfrm>
                  <a:off x="4278086" y="2416629"/>
                  <a:ext cx="54428" cy="54428"/>
                </a:xfrm>
                <a:prstGeom prst="flowChartConnector">
                  <a:avLst/>
                </a:prstGeom>
                <a:solidFill>
                  <a:srgbClr val="B7B0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145" name="群組 144">
                <a:extLst>
                  <a:ext uri="{FF2B5EF4-FFF2-40B4-BE49-F238E27FC236}">
                    <a16:creationId xmlns:a16="http://schemas.microsoft.com/office/drawing/2014/main" id="{E1E1B222-0DEA-4497-B775-5F140AA106CE}"/>
                  </a:ext>
                </a:extLst>
              </p:cNvPr>
              <p:cNvGrpSpPr/>
              <p:nvPr userDrawn="1"/>
            </p:nvGrpSpPr>
            <p:grpSpPr>
              <a:xfrm rot="18942949">
                <a:off x="4323739" y="1797014"/>
                <a:ext cx="1426028" cy="1426028"/>
                <a:chOff x="2906486" y="1045029"/>
                <a:chExt cx="1426028" cy="1426028"/>
              </a:xfrm>
            </p:grpSpPr>
            <p:sp>
              <p:nvSpPr>
                <p:cNvPr id="157" name="流程圖: 接點 156">
                  <a:extLst>
                    <a:ext uri="{FF2B5EF4-FFF2-40B4-BE49-F238E27FC236}">
                      <a16:creationId xmlns:a16="http://schemas.microsoft.com/office/drawing/2014/main" id="{88F537BC-C6AB-4E3B-9F01-ADB336C99CA8}"/>
                    </a:ext>
                  </a:extLst>
                </p:cNvPr>
                <p:cNvSpPr/>
                <p:nvPr userDrawn="1"/>
              </p:nvSpPr>
              <p:spPr>
                <a:xfrm>
                  <a:off x="2906486" y="1045029"/>
                  <a:ext cx="54428" cy="54428"/>
                </a:xfrm>
                <a:prstGeom prst="flowChartConnector">
                  <a:avLst/>
                </a:prstGeom>
                <a:solidFill>
                  <a:srgbClr val="B7B0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8" name="流程圖: 接點 157">
                  <a:extLst>
                    <a:ext uri="{FF2B5EF4-FFF2-40B4-BE49-F238E27FC236}">
                      <a16:creationId xmlns:a16="http://schemas.microsoft.com/office/drawing/2014/main" id="{0C55C7FD-3844-4F48-98A6-5F206EBF097F}"/>
                    </a:ext>
                  </a:extLst>
                </p:cNvPr>
                <p:cNvSpPr/>
                <p:nvPr userDrawn="1"/>
              </p:nvSpPr>
              <p:spPr>
                <a:xfrm>
                  <a:off x="3058886" y="1197429"/>
                  <a:ext cx="54428" cy="54428"/>
                </a:xfrm>
                <a:prstGeom prst="flowChartConnector">
                  <a:avLst/>
                </a:prstGeom>
                <a:solidFill>
                  <a:srgbClr val="B7B0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9" name="流程圖: 接點 158">
                  <a:extLst>
                    <a:ext uri="{FF2B5EF4-FFF2-40B4-BE49-F238E27FC236}">
                      <a16:creationId xmlns:a16="http://schemas.microsoft.com/office/drawing/2014/main" id="{E6A0C82A-E400-487D-8C69-96284E60B9DB}"/>
                    </a:ext>
                  </a:extLst>
                </p:cNvPr>
                <p:cNvSpPr/>
                <p:nvPr userDrawn="1"/>
              </p:nvSpPr>
              <p:spPr>
                <a:xfrm>
                  <a:off x="3211286" y="1349829"/>
                  <a:ext cx="54428" cy="54428"/>
                </a:xfrm>
                <a:prstGeom prst="flowChartConnector">
                  <a:avLst/>
                </a:prstGeom>
                <a:solidFill>
                  <a:srgbClr val="B7B0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60" name="流程圖: 接點 159">
                  <a:extLst>
                    <a:ext uri="{FF2B5EF4-FFF2-40B4-BE49-F238E27FC236}">
                      <a16:creationId xmlns:a16="http://schemas.microsoft.com/office/drawing/2014/main" id="{19FCC45E-5A25-4E58-AA20-3F9E570946DA}"/>
                    </a:ext>
                  </a:extLst>
                </p:cNvPr>
                <p:cNvSpPr/>
                <p:nvPr userDrawn="1"/>
              </p:nvSpPr>
              <p:spPr>
                <a:xfrm>
                  <a:off x="3363686" y="1502229"/>
                  <a:ext cx="54428" cy="54428"/>
                </a:xfrm>
                <a:prstGeom prst="flowChartConnector">
                  <a:avLst/>
                </a:prstGeom>
                <a:solidFill>
                  <a:srgbClr val="B7B0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61" name="流程圖: 接點 160">
                  <a:extLst>
                    <a:ext uri="{FF2B5EF4-FFF2-40B4-BE49-F238E27FC236}">
                      <a16:creationId xmlns:a16="http://schemas.microsoft.com/office/drawing/2014/main" id="{6E186CB0-ED5C-4520-85F5-2281B2D23EFD}"/>
                    </a:ext>
                  </a:extLst>
                </p:cNvPr>
                <p:cNvSpPr/>
                <p:nvPr userDrawn="1"/>
              </p:nvSpPr>
              <p:spPr>
                <a:xfrm>
                  <a:off x="3516086" y="1654629"/>
                  <a:ext cx="54428" cy="54428"/>
                </a:xfrm>
                <a:prstGeom prst="flowChartConnector">
                  <a:avLst/>
                </a:prstGeom>
                <a:solidFill>
                  <a:srgbClr val="B7B0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62" name="流程圖: 接點 161">
                  <a:extLst>
                    <a:ext uri="{FF2B5EF4-FFF2-40B4-BE49-F238E27FC236}">
                      <a16:creationId xmlns:a16="http://schemas.microsoft.com/office/drawing/2014/main" id="{3F0196D7-A6D0-4D48-877F-097BA8BDC8B2}"/>
                    </a:ext>
                  </a:extLst>
                </p:cNvPr>
                <p:cNvSpPr/>
                <p:nvPr userDrawn="1"/>
              </p:nvSpPr>
              <p:spPr>
                <a:xfrm>
                  <a:off x="3668486" y="1807029"/>
                  <a:ext cx="54428" cy="54428"/>
                </a:xfrm>
                <a:prstGeom prst="flowChartConnector">
                  <a:avLst/>
                </a:prstGeom>
                <a:solidFill>
                  <a:srgbClr val="B7B0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63" name="流程圖: 接點 162">
                  <a:extLst>
                    <a:ext uri="{FF2B5EF4-FFF2-40B4-BE49-F238E27FC236}">
                      <a16:creationId xmlns:a16="http://schemas.microsoft.com/office/drawing/2014/main" id="{4998C6F6-140D-468B-84E0-0225A1139B7E}"/>
                    </a:ext>
                  </a:extLst>
                </p:cNvPr>
                <p:cNvSpPr/>
                <p:nvPr userDrawn="1"/>
              </p:nvSpPr>
              <p:spPr>
                <a:xfrm>
                  <a:off x="3820886" y="1959429"/>
                  <a:ext cx="54428" cy="54428"/>
                </a:xfrm>
                <a:prstGeom prst="flowChartConnector">
                  <a:avLst/>
                </a:prstGeom>
                <a:solidFill>
                  <a:srgbClr val="B7B0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64" name="流程圖: 接點 163">
                  <a:extLst>
                    <a:ext uri="{FF2B5EF4-FFF2-40B4-BE49-F238E27FC236}">
                      <a16:creationId xmlns:a16="http://schemas.microsoft.com/office/drawing/2014/main" id="{C0258C87-1176-4B8B-81A0-20E75AF1AD51}"/>
                    </a:ext>
                  </a:extLst>
                </p:cNvPr>
                <p:cNvSpPr/>
                <p:nvPr userDrawn="1"/>
              </p:nvSpPr>
              <p:spPr>
                <a:xfrm>
                  <a:off x="3973286" y="2111829"/>
                  <a:ext cx="54428" cy="54428"/>
                </a:xfrm>
                <a:prstGeom prst="flowChartConnector">
                  <a:avLst/>
                </a:prstGeom>
                <a:solidFill>
                  <a:srgbClr val="B7B0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65" name="流程圖: 接點 164">
                  <a:extLst>
                    <a:ext uri="{FF2B5EF4-FFF2-40B4-BE49-F238E27FC236}">
                      <a16:creationId xmlns:a16="http://schemas.microsoft.com/office/drawing/2014/main" id="{47D18778-F3C3-419E-946A-48B2FF2F821B}"/>
                    </a:ext>
                  </a:extLst>
                </p:cNvPr>
                <p:cNvSpPr/>
                <p:nvPr userDrawn="1"/>
              </p:nvSpPr>
              <p:spPr>
                <a:xfrm>
                  <a:off x="4125686" y="2264229"/>
                  <a:ext cx="54428" cy="54428"/>
                </a:xfrm>
                <a:prstGeom prst="flowChartConnector">
                  <a:avLst/>
                </a:prstGeom>
                <a:solidFill>
                  <a:srgbClr val="B7B0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66" name="流程圖: 接點 165">
                  <a:extLst>
                    <a:ext uri="{FF2B5EF4-FFF2-40B4-BE49-F238E27FC236}">
                      <a16:creationId xmlns:a16="http://schemas.microsoft.com/office/drawing/2014/main" id="{306C94A4-AE1F-4D1C-ADE8-4D1EE1EF37F1}"/>
                    </a:ext>
                  </a:extLst>
                </p:cNvPr>
                <p:cNvSpPr/>
                <p:nvPr userDrawn="1"/>
              </p:nvSpPr>
              <p:spPr>
                <a:xfrm>
                  <a:off x="4278086" y="2416629"/>
                  <a:ext cx="54428" cy="54428"/>
                </a:xfrm>
                <a:prstGeom prst="flowChartConnector">
                  <a:avLst/>
                </a:prstGeom>
                <a:solidFill>
                  <a:srgbClr val="B7B0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146" name="群組 145">
                <a:extLst>
                  <a:ext uri="{FF2B5EF4-FFF2-40B4-BE49-F238E27FC236}">
                    <a16:creationId xmlns:a16="http://schemas.microsoft.com/office/drawing/2014/main" id="{02244584-DBB7-4EE7-B3FD-101A5DDF23A2}"/>
                  </a:ext>
                </a:extLst>
              </p:cNvPr>
              <p:cNvGrpSpPr/>
              <p:nvPr userDrawn="1"/>
            </p:nvGrpSpPr>
            <p:grpSpPr>
              <a:xfrm rot="18942949">
                <a:off x="4335350" y="1967749"/>
                <a:ext cx="1426028" cy="1426028"/>
                <a:chOff x="2906486" y="1045029"/>
                <a:chExt cx="1426028" cy="1426028"/>
              </a:xfrm>
            </p:grpSpPr>
            <p:sp>
              <p:nvSpPr>
                <p:cNvPr id="147" name="流程圖: 接點 146">
                  <a:extLst>
                    <a:ext uri="{FF2B5EF4-FFF2-40B4-BE49-F238E27FC236}">
                      <a16:creationId xmlns:a16="http://schemas.microsoft.com/office/drawing/2014/main" id="{2DF13E5F-C368-4605-B0C0-5A61E495B821}"/>
                    </a:ext>
                  </a:extLst>
                </p:cNvPr>
                <p:cNvSpPr/>
                <p:nvPr userDrawn="1"/>
              </p:nvSpPr>
              <p:spPr>
                <a:xfrm>
                  <a:off x="2906486" y="1045029"/>
                  <a:ext cx="54428" cy="54428"/>
                </a:xfrm>
                <a:prstGeom prst="flowChartConnector">
                  <a:avLst/>
                </a:prstGeom>
                <a:solidFill>
                  <a:srgbClr val="B7B0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8" name="流程圖: 接點 147">
                  <a:extLst>
                    <a:ext uri="{FF2B5EF4-FFF2-40B4-BE49-F238E27FC236}">
                      <a16:creationId xmlns:a16="http://schemas.microsoft.com/office/drawing/2014/main" id="{C001B751-47C8-43FD-978F-62B0C3D243C4}"/>
                    </a:ext>
                  </a:extLst>
                </p:cNvPr>
                <p:cNvSpPr/>
                <p:nvPr userDrawn="1"/>
              </p:nvSpPr>
              <p:spPr>
                <a:xfrm>
                  <a:off x="3058886" y="1197429"/>
                  <a:ext cx="54428" cy="54428"/>
                </a:xfrm>
                <a:prstGeom prst="flowChartConnector">
                  <a:avLst/>
                </a:prstGeom>
                <a:solidFill>
                  <a:srgbClr val="B7B0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9" name="流程圖: 接點 148">
                  <a:extLst>
                    <a:ext uri="{FF2B5EF4-FFF2-40B4-BE49-F238E27FC236}">
                      <a16:creationId xmlns:a16="http://schemas.microsoft.com/office/drawing/2014/main" id="{B4E57106-57BA-4804-A372-2566533C3EEE}"/>
                    </a:ext>
                  </a:extLst>
                </p:cNvPr>
                <p:cNvSpPr/>
                <p:nvPr userDrawn="1"/>
              </p:nvSpPr>
              <p:spPr>
                <a:xfrm>
                  <a:off x="3211286" y="1349829"/>
                  <a:ext cx="54428" cy="54428"/>
                </a:xfrm>
                <a:prstGeom prst="flowChartConnector">
                  <a:avLst/>
                </a:prstGeom>
                <a:solidFill>
                  <a:srgbClr val="B7B0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0" name="流程圖: 接點 149">
                  <a:extLst>
                    <a:ext uri="{FF2B5EF4-FFF2-40B4-BE49-F238E27FC236}">
                      <a16:creationId xmlns:a16="http://schemas.microsoft.com/office/drawing/2014/main" id="{9C6589E7-1547-4DBA-AB1B-D6C69F74FAF2}"/>
                    </a:ext>
                  </a:extLst>
                </p:cNvPr>
                <p:cNvSpPr/>
                <p:nvPr userDrawn="1"/>
              </p:nvSpPr>
              <p:spPr>
                <a:xfrm>
                  <a:off x="3363686" y="1502229"/>
                  <a:ext cx="54428" cy="54428"/>
                </a:xfrm>
                <a:prstGeom prst="flowChartConnector">
                  <a:avLst/>
                </a:prstGeom>
                <a:solidFill>
                  <a:srgbClr val="B7B0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1" name="流程圖: 接點 150">
                  <a:extLst>
                    <a:ext uri="{FF2B5EF4-FFF2-40B4-BE49-F238E27FC236}">
                      <a16:creationId xmlns:a16="http://schemas.microsoft.com/office/drawing/2014/main" id="{0C10E3B7-0453-404B-BBDD-3A36FC1DA03F}"/>
                    </a:ext>
                  </a:extLst>
                </p:cNvPr>
                <p:cNvSpPr/>
                <p:nvPr userDrawn="1"/>
              </p:nvSpPr>
              <p:spPr>
                <a:xfrm>
                  <a:off x="3516086" y="1654629"/>
                  <a:ext cx="54428" cy="54428"/>
                </a:xfrm>
                <a:prstGeom prst="flowChartConnector">
                  <a:avLst/>
                </a:prstGeom>
                <a:solidFill>
                  <a:srgbClr val="B7B0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2" name="流程圖: 接點 151">
                  <a:extLst>
                    <a:ext uri="{FF2B5EF4-FFF2-40B4-BE49-F238E27FC236}">
                      <a16:creationId xmlns:a16="http://schemas.microsoft.com/office/drawing/2014/main" id="{46A9CE15-F62B-4A2A-A845-2DB3DFAEC6CA}"/>
                    </a:ext>
                  </a:extLst>
                </p:cNvPr>
                <p:cNvSpPr/>
                <p:nvPr userDrawn="1"/>
              </p:nvSpPr>
              <p:spPr>
                <a:xfrm>
                  <a:off x="3668486" y="1807029"/>
                  <a:ext cx="54428" cy="54428"/>
                </a:xfrm>
                <a:prstGeom prst="flowChartConnector">
                  <a:avLst/>
                </a:prstGeom>
                <a:solidFill>
                  <a:srgbClr val="B7B0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3" name="流程圖: 接點 152">
                  <a:extLst>
                    <a:ext uri="{FF2B5EF4-FFF2-40B4-BE49-F238E27FC236}">
                      <a16:creationId xmlns:a16="http://schemas.microsoft.com/office/drawing/2014/main" id="{A16DB4B4-78EF-4B95-A699-CFD27F0BDCC8}"/>
                    </a:ext>
                  </a:extLst>
                </p:cNvPr>
                <p:cNvSpPr/>
                <p:nvPr userDrawn="1"/>
              </p:nvSpPr>
              <p:spPr>
                <a:xfrm>
                  <a:off x="3820886" y="1959429"/>
                  <a:ext cx="54428" cy="54428"/>
                </a:xfrm>
                <a:prstGeom prst="flowChartConnector">
                  <a:avLst/>
                </a:prstGeom>
                <a:solidFill>
                  <a:srgbClr val="B7B0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4" name="流程圖: 接點 153">
                  <a:extLst>
                    <a:ext uri="{FF2B5EF4-FFF2-40B4-BE49-F238E27FC236}">
                      <a16:creationId xmlns:a16="http://schemas.microsoft.com/office/drawing/2014/main" id="{94973E1C-E6FB-4AD6-AA83-E8A528C6EB20}"/>
                    </a:ext>
                  </a:extLst>
                </p:cNvPr>
                <p:cNvSpPr/>
                <p:nvPr userDrawn="1"/>
              </p:nvSpPr>
              <p:spPr>
                <a:xfrm>
                  <a:off x="3973286" y="2111829"/>
                  <a:ext cx="54428" cy="54428"/>
                </a:xfrm>
                <a:prstGeom prst="flowChartConnector">
                  <a:avLst/>
                </a:prstGeom>
                <a:solidFill>
                  <a:srgbClr val="B7B0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5" name="流程圖: 接點 154">
                  <a:extLst>
                    <a:ext uri="{FF2B5EF4-FFF2-40B4-BE49-F238E27FC236}">
                      <a16:creationId xmlns:a16="http://schemas.microsoft.com/office/drawing/2014/main" id="{7065845B-B810-488C-8D8A-F6CE3A015C58}"/>
                    </a:ext>
                  </a:extLst>
                </p:cNvPr>
                <p:cNvSpPr/>
                <p:nvPr userDrawn="1"/>
              </p:nvSpPr>
              <p:spPr>
                <a:xfrm>
                  <a:off x="4125686" y="2264229"/>
                  <a:ext cx="54428" cy="54428"/>
                </a:xfrm>
                <a:prstGeom prst="flowChartConnector">
                  <a:avLst/>
                </a:prstGeom>
                <a:solidFill>
                  <a:srgbClr val="B7B0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6" name="流程圖: 接點 155">
                  <a:extLst>
                    <a:ext uri="{FF2B5EF4-FFF2-40B4-BE49-F238E27FC236}">
                      <a16:creationId xmlns:a16="http://schemas.microsoft.com/office/drawing/2014/main" id="{A087EB3D-F2D6-42D6-9FFF-804BD18848CD}"/>
                    </a:ext>
                  </a:extLst>
                </p:cNvPr>
                <p:cNvSpPr/>
                <p:nvPr userDrawn="1"/>
              </p:nvSpPr>
              <p:spPr>
                <a:xfrm>
                  <a:off x="4278086" y="2416629"/>
                  <a:ext cx="54428" cy="54428"/>
                </a:xfrm>
                <a:prstGeom prst="flowChartConnector">
                  <a:avLst/>
                </a:prstGeom>
                <a:solidFill>
                  <a:srgbClr val="B7B0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grpSp>
          <p:nvGrpSpPr>
            <p:cNvPr id="130" name="群組 129">
              <a:extLst>
                <a:ext uri="{FF2B5EF4-FFF2-40B4-BE49-F238E27FC236}">
                  <a16:creationId xmlns:a16="http://schemas.microsoft.com/office/drawing/2014/main" id="{9F0C8F29-9FBF-4464-8C2F-DC4176498196}"/>
                </a:ext>
              </a:extLst>
            </p:cNvPr>
            <p:cNvGrpSpPr/>
            <p:nvPr userDrawn="1"/>
          </p:nvGrpSpPr>
          <p:grpSpPr>
            <a:xfrm rot="18942949">
              <a:off x="4333862" y="2175378"/>
              <a:ext cx="1426028" cy="1426028"/>
              <a:chOff x="2906486" y="1045029"/>
              <a:chExt cx="1426028" cy="1426028"/>
            </a:xfrm>
          </p:grpSpPr>
          <p:sp>
            <p:nvSpPr>
              <p:cNvPr id="131" name="流程圖: 接點 130">
                <a:extLst>
                  <a:ext uri="{FF2B5EF4-FFF2-40B4-BE49-F238E27FC236}">
                    <a16:creationId xmlns:a16="http://schemas.microsoft.com/office/drawing/2014/main" id="{FEA7EA72-0C7B-4B92-B9D0-CA1B220E16D0}"/>
                  </a:ext>
                </a:extLst>
              </p:cNvPr>
              <p:cNvSpPr/>
              <p:nvPr userDrawn="1"/>
            </p:nvSpPr>
            <p:spPr>
              <a:xfrm>
                <a:off x="2906486" y="1045029"/>
                <a:ext cx="54428" cy="54428"/>
              </a:xfrm>
              <a:prstGeom prst="flowChartConnector">
                <a:avLst/>
              </a:prstGeom>
              <a:solidFill>
                <a:srgbClr val="B7B0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2" name="流程圖: 接點 131">
                <a:extLst>
                  <a:ext uri="{FF2B5EF4-FFF2-40B4-BE49-F238E27FC236}">
                    <a16:creationId xmlns:a16="http://schemas.microsoft.com/office/drawing/2014/main" id="{639A9239-6384-4EA4-8F0F-16DA1B2CA576}"/>
                  </a:ext>
                </a:extLst>
              </p:cNvPr>
              <p:cNvSpPr/>
              <p:nvPr userDrawn="1"/>
            </p:nvSpPr>
            <p:spPr>
              <a:xfrm>
                <a:off x="3058886" y="1197429"/>
                <a:ext cx="54428" cy="54428"/>
              </a:xfrm>
              <a:prstGeom prst="flowChartConnector">
                <a:avLst/>
              </a:prstGeom>
              <a:solidFill>
                <a:srgbClr val="B7B0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3" name="流程圖: 接點 132">
                <a:extLst>
                  <a:ext uri="{FF2B5EF4-FFF2-40B4-BE49-F238E27FC236}">
                    <a16:creationId xmlns:a16="http://schemas.microsoft.com/office/drawing/2014/main" id="{6BAA7F4F-9F57-4871-B0DB-04889D6A8C82}"/>
                  </a:ext>
                </a:extLst>
              </p:cNvPr>
              <p:cNvSpPr/>
              <p:nvPr userDrawn="1"/>
            </p:nvSpPr>
            <p:spPr>
              <a:xfrm>
                <a:off x="3211286" y="1349829"/>
                <a:ext cx="54428" cy="54428"/>
              </a:xfrm>
              <a:prstGeom prst="flowChartConnector">
                <a:avLst/>
              </a:prstGeom>
              <a:solidFill>
                <a:srgbClr val="B7B0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4" name="流程圖: 接點 133">
                <a:extLst>
                  <a:ext uri="{FF2B5EF4-FFF2-40B4-BE49-F238E27FC236}">
                    <a16:creationId xmlns:a16="http://schemas.microsoft.com/office/drawing/2014/main" id="{2F17141F-F278-4961-AFE4-DB36794A167D}"/>
                  </a:ext>
                </a:extLst>
              </p:cNvPr>
              <p:cNvSpPr/>
              <p:nvPr userDrawn="1"/>
            </p:nvSpPr>
            <p:spPr>
              <a:xfrm>
                <a:off x="3363686" y="1502229"/>
                <a:ext cx="54428" cy="54428"/>
              </a:xfrm>
              <a:prstGeom prst="flowChartConnector">
                <a:avLst/>
              </a:prstGeom>
              <a:solidFill>
                <a:srgbClr val="B7B0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5" name="流程圖: 接點 134">
                <a:extLst>
                  <a:ext uri="{FF2B5EF4-FFF2-40B4-BE49-F238E27FC236}">
                    <a16:creationId xmlns:a16="http://schemas.microsoft.com/office/drawing/2014/main" id="{556B6965-4154-4012-9893-2CCC539EFACD}"/>
                  </a:ext>
                </a:extLst>
              </p:cNvPr>
              <p:cNvSpPr/>
              <p:nvPr userDrawn="1"/>
            </p:nvSpPr>
            <p:spPr>
              <a:xfrm>
                <a:off x="3516086" y="1654629"/>
                <a:ext cx="54428" cy="54428"/>
              </a:xfrm>
              <a:prstGeom prst="flowChartConnector">
                <a:avLst/>
              </a:prstGeom>
              <a:solidFill>
                <a:srgbClr val="B7B0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6" name="流程圖: 接點 135">
                <a:extLst>
                  <a:ext uri="{FF2B5EF4-FFF2-40B4-BE49-F238E27FC236}">
                    <a16:creationId xmlns:a16="http://schemas.microsoft.com/office/drawing/2014/main" id="{62AF2292-22CC-4B3B-9DA9-2B70BD63B01C}"/>
                  </a:ext>
                </a:extLst>
              </p:cNvPr>
              <p:cNvSpPr/>
              <p:nvPr userDrawn="1"/>
            </p:nvSpPr>
            <p:spPr>
              <a:xfrm>
                <a:off x="3668486" y="1807029"/>
                <a:ext cx="54428" cy="54428"/>
              </a:xfrm>
              <a:prstGeom prst="flowChartConnector">
                <a:avLst/>
              </a:prstGeom>
              <a:solidFill>
                <a:srgbClr val="B7B0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7" name="流程圖: 接點 136">
                <a:extLst>
                  <a:ext uri="{FF2B5EF4-FFF2-40B4-BE49-F238E27FC236}">
                    <a16:creationId xmlns:a16="http://schemas.microsoft.com/office/drawing/2014/main" id="{9C97BDFB-270D-427B-96C4-88EF3AEF5886}"/>
                  </a:ext>
                </a:extLst>
              </p:cNvPr>
              <p:cNvSpPr/>
              <p:nvPr userDrawn="1"/>
            </p:nvSpPr>
            <p:spPr>
              <a:xfrm>
                <a:off x="3820886" y="1959429"/>
                <a:ext cx="54428" cy="54428"/>
              </a:xfrm>
              <a:prstGeom prst="flowChartConnector">
                <a:avLst/>
              </a:prstGeom>
              <a:solidFill>
                <a:srgbClr val="B7B0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8" name="流程圖: 接點 137">
                <a:extLst>
                  <a:ext uri="{FF2B5EF4-FFF2-40B4-BE49-F238E27FC236}">
                    <a16:creationId xmlns:a16="http://schemas.microsoft.com/office/drawing/2014/main" id="{77BCF197-9D96-4819-89C2-F91145EC1591}"/>
                  </a:ext>
                </a:extLst>
              </p:cNvPr>
              <p:cNvSpPr/>
              <p:nvPr userDrawn="1"/>
            </p:nvSpPr>
            <p:spPr>
              <a:xfrm>
                <a:off x="3973286" y="2111829"/>
                <a:ext cx="54428" cy="54428"/>
              </a:xfrm>
              <a:prstGeom prst="flowChartConnector">
                <a:avLst/>
              </a:prstGeom>
              <a:solidFill>
                <a:srgbClr val="B7B0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9" name="流程圖: 接點 138">
                <a:extLst>
                  <a:ext uri="{FF2B5EF4-FFF2-40B4-BE49-F238E27FC236}">
                    <a16:creationId xmlns:a16="http://schemas.microsoft.com/office/drawing/2014/main" id="{12805992-DE56-42D7-AA21-42411AA660DB}"/>
                  </a:ext>
                </a:extLst>
              </p:cNvPr>
              <p:cNvSpPr/>
              <p:nvPr userDrawn="1"/>
            </p:nvSpPr>
            <p:spPr>
              <a:xfrm>
                <a:off x="4125686" y="2264229"/>
                <a:ext cx="54428" cy="54428"/>
              </a:xfrm>
              <a:prstGeom prst="flowChartConnector">
                <a:avLst/>
              </a:prstGeom>
              <a:solidFill>
                <a:srgbClr val="B7B0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0" name="流程圖: 接點 139">
                <a:extLst>
                  <a:ext uri="{FF2B5EF4-FFF2-40B4-BE49-F238E27FC236}">
                    <a16:creationId xmlns:a16="http://schemas.microsoft.com/office/drawing/2014/main" id="{DD6E7B0C-4920-4D54-A898-655292D6DDF2}"/>
                  </a:ext>
                </a:extLst>
              </p:cNvPr>
              <p:cNvSpPr/>
              <p:nvPr userDrawn="1"/>
            </p:nvSpPr>
            <p:spPr>
              <a:xfrm>
                <a:off x="4278086" y="2416629"/>
                <a:ext cx="54428" cy="54428"/>
              </a:xfrm>
              <a:prstGeom prst="flowChartConnector">
                <a:avLst/>
              </a:prstGeom>
              <a:solidFill>
                <a:srgbClr val="B7B0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sp>
        <p:nvSpPr>
          <p:cNvPr id="237" name="流程圖: 接點 236">
            <a:extLst>
              <a:ext uri="{FF2B5EF4-FFF2-40B4-BE49-F238E27FC236}">
                <a16:creationId xmlns:a16="http://schemas.microsoft.com/office/drawing/2014/main" id="{9E22D2D9-1910-4190-988D-D1686DDA6473}"/>
              </a:ext>
            </a:extLst>
          </p:cNvPr>
          <p:cNvSpPr/>
          <p:nvPr userDrawn="1"/>
        </p:nvSpPr>
        <p:spPr>
          <a:xfrm>
            <a:off x="732928" y="5292642"/>
            <a:ext cx="925285" cy="925285"/>
          </a:xfrm>
          <a:prstGeom prst="flowChartConnector">
            <a:avLst/>
          </a:prstGeom>
          <a:noFill/>
          <a:ln w="34925">
            <a:solidFill>
              <a:srgbClr val="B7B0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238" name="直線接點 237">
            <a:extLst>
              <a:ext uri="{FF2B5EF4-FFF2-40B4-BE49-F238E27FC236}">
                <a16:creationId xmlns:a16="http://schemas.microsoft.com/office/drawing/2014/main" id="{6B0B906B-416C-4155-8793-B34C5EB568F2}"/>
              </a:ext>
            </a:extLst>
          </p:cNvPr>
          <p:cNvCxnSpPr>
            <a:cxnSpLocks/>
          </p:cNvCxnSpPr>
          <p:nvPr userDrawn="1"/>
        </p:nvCxnSpPr>
        <p:spPr>
          <a:xfrm>
            <a:off x="11575024" y="144142"/>
            <a:ext cx="486346" cy="0"/>
          </a:xfrm>
          <a:prstGeom prst="line">
            <a:avLst/>
          </a:prstGeom>
          <a:ln w="47625">
            <a:solidFill>
              <a:srgbClr val="FEF8EA"/>
            </a:solidFill>
          </a:ln>
        </p:spPr>
        <p:style>
          <a:lnRef idx="1">
            <a:schemeClr val="accent1"/>
          </a:lnRef>
          <a:fillRef idx="0">
            <a:schemeClr val="accent1"/>
          </a:fillRef>
          <a:effectRef idx="0">
            <a:schemeClr val="accent1"/>
          </a:effectRef>
          <a:fontRef idx="minor">
            <a:schemeClr val="tx1"/>
          </a:fontRef>
        </p:style>
      </p:cxnSp>
      <p:cxnSp>
        <p:nvCxnSpPr>
          <p:cNvPr id="239" name="直線接點 238">
            <a:extLst>
              <a:ext uri="{FF2B5EF4-FFF2-40B4-BE49-F238E27FC236}">
                <a16:creationId xmlns:a16="http://schemas.microsoft.com/office/drawing/2014/main" id="{B06ECB54-D374-4696-ADA9-ADD4A7559C17}"/>
              </a:ext>
            </a:extLst>
          </p:cNvPr>
          <p:cNvCxnSpPr>
            <a:cxnSpLocks/>
          </p:cNvCxnSpPr>
          <p:nvPr userDrawn="1"/>
        </p:nvCxnSpPr>
        <p:spPr>
          <a:xfrm>
            <a:off x="11598727" y="343109"/>
            <a:ext cx="462643" cy="0"/>
          </a:xfrm>
          <a:prstGeom prst="line">
            <a:avLst/>
          </a:prstGeom>
          <a:ln w="47625">
            <a:solidFill>
              <a:srgbClr val="FEF8EA"/>
            </a:solidFill>
          </a:ln>
        </p:spPr>
        <p:style>
          <a:lnRef idx="1">
            <a:schemeClr val="accent1"/>
          </a:lnRef>
          <a:fillRef idx="0">
            <a:schemeClr val="accent1"/>
          </a:fillRef>
          <a:effectRef idx="0">
            <a:schemeClr val="accent1"/>
          </a:effectRef>
          <a:fontRef idx="minor">
            <a:schemeClr val="tx1"/>
          </a:fontRef>
        </p:style>
      </p:cxnSp>
      <p:cxnSp>
        <p:nvCxnSpPr>
          <p:cNvPr id="240" name="直線接點 239">
            <a:extLst>
              <a:ext uri="{FF2B5EF4-FFF2-40B4-BE49-F238E27FC236}">
                <a16:creationId xmlns:a16="http://schemas.microsoft.com/office/drawing/2014/main" id="{E2013C51-718A-459E-BC58-C3A9106BA7C7}"/>
              </a:ext>
            </a:extLst>
          </p:cNvPr>
          <p:cNvCxnSpPr>
            <a:cxnSpLocks/>
          </p:cNvCxnSpPr>
          <p:nvPr userDrawn="1"/>
        </p:nvCxnSpPr>
        <p:spPr>
          <a:xfrm>
            <a:off x="11598727" y="537843"/>
            <a:ext cx="462643" cy="0"/>
          </a:xfrm>
          <a:prstGeom prst="line">
            <a:avLst/>
          </a:prstGeom>
          <a:ln w="47625">
            <a:solidFill>
              <a:srgbClr val="FEF8EA"/>
            </a:solidFill>
          </a:ln>
        </p:spPr>
        <p:style>
          <a:lnRef idx="1">
            <a:schemeClr val="accent1"/>
          </a:lnRef>
          <a:fillRef idx="0">
            <a:schemeClr val="accent1"/>
          </a:fillRef>
          <a:effectRef idx="0">
            <a:schemeClr val="accent1"/>
          </a:effectRef>
          <a:fontRef idx="minor">
            <a:schemeClr val="tx1"/>
          </a:fontRef>
        </p:style>
      </p:cxnSp>
      <p:cxnSp>
        <p:nvCxnSpPr>
          <p:cNvPr id="241" name="直線接點 240">
            <a:extLst>
              <a:ext uri="{FF2B5EF4-FFF2-40B4-BE49-F238E27FC236}">
                <a16:creationId xmlns:a16="http://schemas.microsoft.com/office/drawing/2014/main" id="{90182370-FB24-4430-9FCD-4FD61BEFB09E}"/>
              </a:ext>
            </a:extLst>
          </p:cNvPr>
          <p:cNvCxnSpPr>
            <a:cxnSpLocks/>
          </p:cNvCxnSpPr>
          <p:nvPr userDrawn="1"/>
        </p:nvCxnSpPr>
        <p:spPr>
          <a:xfrm>
            <a:off x="11598727" y="732576"/>
            <a:ext cx="462643" cy="0"/>
          </a:xfrm>
          <a:prstGeom prst="line">
            <a:avLst/>
          </a:prstGeom>
          <a:ln w="47625">
            <a:solidFill>
              <a:srgbClr val="FEF8EA"/>
            </a:solidFill>
          </a:ln>
        </p:spPr>
        <p:style>
          <a:lnRef idx="1">
            <a:schemeClr val="accent1"/>
          </a:lnRef>
          <a:fillRef idx="0">
            <a:schemeClr val="accent1"/>
          </a:fillRef>
          <a:effectRef idx="0">
            <a:schemeClr val="accent1"/>
          </a:effectRef>
          <a:fontRef idx="minor">
            <a:schemeClr val="tx1"/>
          </a:fontRef>
        </p:style>
      </p:cxnSp>
      <p:cxnSp>
        <p:nvCxnSpPr>
          <p:cNvPr id="242" name="直線接點 241">
            <a:extLst>
              <a:ext uri="{FF2B5EF4-FFF2-40B4-BE49-F238E27FC236}">
                <a16:creationId xmlns:a16="http://schemas.microsoft.com/office/drawing/2014/main" id="{6B23D1CF-55E3-491E-9EDD-12AD318F2731}"/>
              </a:ext>
            </a:extLst>
          </p:cNvPr>
          <p:cNvCxnSpPr>
            <a:cxnSpLocks/>
          </p:cNvCxnSpPr>
          <p:nvPr userDrawn="1"/>
        </p:nvCxnSpPr>
        <p:spPr>
          <a:xfrm>
            <a:off x="11598727" y="940009"/>
            <a:ext cx="462643" cy="0"/>
          </a:xfrm>
          <a:prstGeom prst="line">
            <a:avLst/>
          </a:prstGeom>
          <a:ln w="47625">
            <a:solidFill>
              <a:srgbClr val="FEF8EA"/>
            </a:solidFill>
          </a:ln>
        </p:spPr>
        <p:style>
          <a:lnRef idx="1">
            <a:schemeClr val="accent1"/>
          </a:lnRef>
          <a:fillRef idx="0">
            <a:schemeClr val="accent1"/>
          </a:fillRef>
          <a:effectRef idx="0">
            <a:schemeClr val="accent1"/>
          </a:effectRef>
          <a:fontRef idx="minor">
            <a:schemeClr val="tx1"/>
          </a:fontRef>
        </p:style>
      </p:cxnSp>
      <p:cxnSp>
        <p:nvCxnSpPr>
          <p:cNvPr id="243" name="直線接點 242">
            <a:extLst>
              <a:ext uri="{FF2B5EF4-FFF2-40B4-BE49-F238E27FC236}">
                <a16:creationId xmlns:a16="http://schemas.microsoft.com/office/drawing/2014/main" id="{4F2290F0-D7F9-4E0F-9727-50FDB0E881AA}"/>
              </a:ext>
            </a:extLst>
          </p:cNvPr>
          <p:cNvCxnSpPr>
            <a:cxnSpLocks/>
          </p:cNvCxnSpPr>
          <p:nvPr userDrawn="1"/>
        </p:nvCxnSpPr>
        <p:spPr>
          <a:xfrm>
            <a:off x="11598727" y="1122043"/>
            <a:ext cx="462643" cy="0"/>
          </a:xfrm>
          <a:prstGeom prst="line">
            <a:avLst/>
          </a:prstGeom>
          <a:ln w="47625">
            <a:solidFill>
              <a:srgbClr val="FEF8EA"/>
            </a:solidFill>
          </a:ln>
        </p:spPr>
        <p:style>
          <a:lnRef idx="1">
            <a:schemeClr val="accent1"/>
          </a:lnRef>
          <a:fillRef idx="0">
            <a:schemeClr val="accent1"/>
          </a:fillRef>
          <a:effectRef idx="0">
            <a:schemeClr val="accent1"/>
          </a:effectRef>
          <a:fontRef idx="minor">
            <a:schemeClr val="tx1"/>
          </a:fontRef>
        </p:style>
      </p:cxnSp>
      <p:cxnSp>
        <p:nvCxnSpPr>
          <p:cNvPr id="244" name="直線接點 243">
            <a:extLst>
              <a:ext uri="{FF2B5EF4-FFF2-40B4-BE49-F238E27FC236}">
                <a16:creationId xmlns:a16="http://schemas.microsoft.com/office/drawing/2014/main" id="{9D6855E6-D164-49BA-B96C-4B5FA03A4421}"/>
              </a:ext>
            </a:extLst>
          </p:cNvPr>
          <p:cNvCxnSpPr>
            <a:cxnSpLocks/>
          </p:cNvCxnSpPr>
          <p:nvPr userDrawn="1"/>
        </p:nvCxnSpPr>
        <p:spPr>
          <a:xfrm>
            <a:off x="11598727" y="1321009"/>
            <a:ext cx="462643" cy="0"/>
          </a:xfrm>
          <a:prstGeom prst="line">
            <a:avLst/>
          </a:prstGeom>
          <a:ln w="47625">
            <a:solidFill>
              <a:srgbClr val="FEF8EA"/>
            </a:solidFill>
          </a:ln>
        </p:spPr>
        <p:style>
          <a:lnRef idx="1">
            <a:schemeClr val="accent1"/>
          </a:lnRef>
          <a:fillRef idx="0">
            <a:schemeClr val="accent1"/>
          </a:fillRef>
          <a:effectRef idx="0">
            <a:schemeClr val="accent1"/>
          </a:effectRef>
          <a:fontRef idx="minor">
            <a:schemeClr val="tx1"/>
          </a:fontRef>
        </p:style>
      </p:cxnSp>
      <p:cxnSp>
        <p:nvCxnSpPr>
          <p:cNvPr id="245" name="直線接點 244">
            <a:extLst>
              <a:ext uri="{FF2B5EF4-FFF2-40B4-BE49-F238E27FC236}">
                <a16:creationId xmlns:a16="http://schemas.microsoft.com/office/drawing/2014/main" id="{36EA4A0E-A848-4BDB-85AF-7DA32DCE78AC}"/>
              </a:ext>
            </a:extLst>
          </p:cNvPr>
          <p:cNvCxnSpPr>
            <a:cxnSpLocks/>
          </p:cNvCxnSpPr>
          <p:nvPr userDrawn="1"/>
        </p:nvCxnSpPr>
        <p:spPr>
          <a:xfrm>
            <a:off x="11598727" y="1536909"/>
            <a:ext cx="462643" cy="0"/>
          </a:xfrm>
          <a:prstGeom prst="line">
            <a:avLst/>
          </a:prstGeom>
          <a:ln w="47625">
            <a:solidFill>
              <a:srgbClr val="FEF8EA"/>
            </a:solidFill>
          </a:ln>
        </p:spPr>
        <p:style>
          <a:lnRef idx="1">
            <a:schemeClr val="accent1"/>
          </a:lnRef>
          <a:fillRef idx="0">
            <a:schemeClr val="accent1"/>
          </a:fillRef>
          <a:effectRef idx="0">
            <a:schemeClr val="accent1"/>
          </a:effectRef>
          <a:fontRef idx="minor">
            <a:schemeClr val="tx1"/>
          </a:fontRef>
        </p:style>
      </p:cxnSp>
      <p:cxnSp>
        <p:nvCxnSpPr>
          <p:cNvPr id="246" name="直線接點 245">
            <a:extLst>
              <a:ext uri="{FF2B5EF4-FFF2-40B4-BE49-F238E27FC236}">
                <a16:creationId xmlns:a16="http://schemas.microsoft.com/office/drawing/2014/main" id="{6901FB29-29F4-40FF-A163-C4BA2F639A3D}"/>
              </a:ext>
            </a:extLst>
          </p:cNvPr>
          <p:cNvCxnSpPr>
            <a:cxnSpLocks/>
          </p:cNvCxnSpPr>
          <p:nvPr userDrawn="1"/>
        </p:nvCxnSpPr>
        <p:spPr>
          <a:xfrm>
            <a:off x="11598727" y="1731642"/>
            <a:ext cx="462643" cy="0"/>
          </a:xfrm>
          <a:prstGeom prst="line">
            <a:avLst/>
          </a:prstGeom>
          <a:ln w="47625">
            <a:solidFill>
              <a:srgbClr val="FEF8EA"/>
            </a:solidFill>
          </a:ln>
        </p:spPr>
        <p:style>
          <a:lnRef idx="1">
            <a:schemeClr val="accent1"/>
          </a:lnRef>
          <a:fillRef idx="0">
            <a:schemeClr val="accent1"/>
          </a:fillRef>
          <a:effectRef idx="0">
            <a:schemeClr val="accent1"/>
          </a:effectRef>
          <a:fontRef idx="minor">
            <a:schemeClr val="tx1"/>
          </a:fontRef>
        </p:style>
      </p:cxnSp>
      <p:sp>
        <p:nvSpPr>
          <p:cNvPr id="248" name="投影片編號版面配置區 5"/>
          <p:cNvSpPr>
            <a:spLocks noGrp="1"/>
          </p:cNvSpPr>
          <p:nvPr>
            <p:ph type="sldNum" sz="quarter" idx="12"/>
          </p:nvPr>
        </p:nvSpPr>
        <p:spPr>
          <a:xfrm>
            <a:off x="10594812" y="496062"/>
            <a:ext cx="773404" cy="365125"/>
          </a:xfrm>
          <a:prstGeom prst="rect">
            <a:avLst/>
          </a:prstGeom>
        </p:spPr>
        <p:txBody>
          <a:bodyPr/>
          <a:lstStyle>
            <a:lvl1pPr>
              <a:defRPr sz="2400">
                <a:solidFill>
                  <a:schemeClr val="tx1"/>
                </a:solidFill>
              </a:defRPr>
            </a:lvl1pPr>
          </a:lstStyle>
          <a:p>
            <a:r>
              <a:rPr lang="en-US" altLang="zh-TW" smtClean="0"/>
              <a:t>P.</a:t>
            </a:r>
            <a:fld id="{FB833B0F-48B8-4D1D-9AFC-19E777446AF2}" type="slidenum">
              <a:rPr lang="zh-TW" altLang="en-US" smtClean="0"/>
              <a:pPr/>
              <a:t>‹#›</a:t>
            </a:fld>
            <a:endParaRPr lang="zh-TW" altLang="en-US" dirty="0"/>
          </a:p>
        </p:txBody>
      </p:sp>
    </p:spTree>
    <p:extLst>
      <p:ext uri="{BB962C8B-B14F-4D97-AF65-F5344CB8AC3E}">
        <p14:creationId xmlns:p14="http://schemas.microsoft.com/office/powerpoint/2010/main" val="191958698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兩項物件">
    <p:bg>
      <p:bgPr>
        <a:solidFill>
          <a:srgbClr val="FEF8EA"/>
        </a:solidFill>
        <a:effectLst/>
      </p:bgPr>
    </p:bg>
    <p:spTree>
      <p:nvGrpSpPr>
        <p:cNvPr id="1" name=""/>
        <p:cNvGrpSpPr/>
        <p:nvPr/>
      </p:nvGrpSpPr>
      <p:grpSpPr>
        <a:xfrm>
          <a:off x="0" y="0"/>
          <a:ext cx="0" cy="0"/>
          <a:chOff x="0" y="0"/>
          <a:chExt cx="0" cy="0"/>
        </a:xfrm>
      </p:grpSpPr>
      <p:sp>
        <p:nvSpPr>
          <p:cNvPr id="5" name="日期版面配置區 4"/>
          <p:cNvSpPr>
            <a:spLocks noGrp="1"/>
          </p:cNvSpPr>
          <p:nvPr>
            <p:ph type="dt" sz="half" idx="10"/>
          </p:nvPr>
        </p:nvSpPr>
        <p:spPr/>
        <p:txBody>
          <a:bodyPr/>
          <a:lstStyle/>
          <a:p>
            <a:fld id="{3D51C0E6-89B5-45D6-A538-C12C00C306F2}" type="datetime1">
              <a:rPr lang="zh-TW" altLang="en-US" smtClean="0"/>
              <a:t>2021/11/15</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8" name="手繪多邊形: 圖案 121">
            <a:extLst>
              <a:ext uri="{FF2B5EF4-FFF2-40B4-BE49-F238E27FC236}">
                <a16:creationId xmlns:a16="http://schemas.microsoft.com/office/drawing/2014/main" id="{836CBA29-9B46-434F-A1AC-E9E7DEC4F793}"/>
              </a:ext>
            </a:extLst>
          </p:cNvPr>
          <p:cNvSpPr/>
          <p:nvPr userDrawn="1"/>
        </p:nvSpPr>
        <p:spPr>
          <a:xfrm rot="3094416">
            <a:off x="11030878" y="5783062"/>
            <a:ext cx="1339680" cy="1339676"/>
          </a:xfrm>
          <a:custGeom>
            <a:avLst/>
            <a:gdLst>
              <a:gd name="connsiteX0" fmla="*/ 486637 w 1654630"/>
              <a:gd name="connsiteY0" fmla="*/ 1578429 h 1654625"/>
              <a:gd name="connsiteX1" fmla="*/ 1167994 w 1654630"/>
              <a:gd name="connsiteY1" fmla="*/ 1578429 h 1654625"/>
              <a:gd name="connsiteX2" fmla="*/ 1130671 w 1654630"/>
              <a:gd name="connsiteY2" fmla="*/ 1597245 h 1654625"/>
              <a:gd name="connsiteX3" fmla="*/ 906684 w 1654630"/>
              <a:gd name="connsiteY3" fmla="*/ 1650872 h 1654625"/>
              <a:gd name="connsiteX4" fmla="*/ 827421 w 1654630"/>
              <a:gd name="connsiteY4" fmla="*/ 1654625 h 1654625"/>
              <a:gd name="connsiteX5" fmla="*/ 827209 w 1654630"/>
              <a:gd name="connsiteY5" fmla="*/ 1654625 h 1654625"/>
              <a:gd name="connsiteX6" fmla="*/ 747947 w 1654630"/>
              <a:gd name="connsiteY6" fmla="*/ 1650872 h 1654625"/>
              <a:gd name="connsiteX7" fmla="*/ 523960 w 1654630"/>
              <a:gd name="connsiteY7" fmla="*/ 1597245 h 1654625"/>
              <a:gd name="connsiteX8" fmla="*/ 204544 w 1654630"/>
              <a:gd name="connsiteY8" fmla="*/ 1371599 h 1654625"/>
              <a:gd name="connsiteX9" fmla="*/ 1450087 w 1654630"/>
              <a:gd name="connsiteY9" fmla="*/ 1371599 h 1654625"/>
              <a:gd name="connsiteX10" fmla="*/ 1383583 w 1654630"/>
              <a:gd name="connsiteY10" fmla="*/ 1439709 h 1654625"/>
              <a:gd name="connsiteX11" fmla="*/ 1315373 w 1654630"/>
              <a:gd name="connsiteY11" fmla="*/ 1491343 h 1654625"/>
              <a:gd name="connsiteX12" fmla="*/ 339257 w 1654630"/>
              <a:gd name="connsiteY12" fmla="*/ 1491343 h 1654625"/>
              <a:gd name="connsiteX13" fmla="*/ 271047 w 1654630"/>
              <a:gd name="connsiteY13" fmla="*/ 1439709 h 1654625"/>
              <a:gd name="connsiteX14" fmla="*/ 79297 w 1654630"/>
              <a:gd name="connsiteY14" fmla="*/ 1175656 h 1654625"/>
              <a:gd name="connsiteX15" fmla="*/ 1575334 w 1654630"/>
              <a:gd name="connsiteY15" fmla="*/ 1175656 h 1654625"/>
              <a:gd name="connsiteX16" fmla="*/ 1516248 w 1654630"/>
              <a:gd name="connsiteY16" fmla="*/ 1284513 h 1654625"/>
              <a:gd name="connsiteX17" fmla="*/ 138383 w 1654630"/>
              <a:gd name="connsiteY17" fmla="*/ 1284513 h 1654625"/>
              <a:gd name="connsiteX18" fmla="*/ 12071 w 1654630"/>
              <a:gd name="connsiteY18" fmla="*/ 947057 h 1654625"/>
              <a:gd name="connsiteX19" fmla="*/ 1642559 w 1654630"/>
              <a:gd name="connsiteY19" fmla="*/ 947057 h 1654625"/>
              <a:gd name="connsiteX20" fmla="*/ 1637822 w 1654630"/>
              <a:gd name="connsiteY20" fmla="*/ 994048 h 1654625"/>
              <a:gd name="connsiteX21" fmla="*/ 1608481 w 1654630"/>
              <a:gd name="connsiteY21" fmla="*/ 1088570 h 1654625"/>
              <a:gd name="connsiteX22" fmla="*/ 46150 w 1654630"/>
              <a:gd name="connsiteY22" fmla="*/ 1088570 h 1654625"/>
              <a:gd name="connsiteX23" fmla="*/ 16808 w 1654630"/>
              <a:gd name="connsiteY23" fmla="*/ 994048 h 1654625"/>
              <a:gd name="connsiteX24" fmla="*/ 8236 w 1654630"/>
              <a:gd name="connsiteY24" fmla="*/ 718458 h 1654625"/>
              <a:gd name="connsiteX25" fmla="*/ 1646394 w 1654630"/>
              <a:gd name="connsiteY25" fmla="*/ 718458 h 1654625"/>
              <a:gd name="connsiteX26" fmla="*/ 1654630 w 1654630"/>
              <a:gd name="connsiteY26" fmla="*/ 827315 h 1654625"/>
              <a:gd name="connsiteX27" fmla="*/ 1651338 w 1654630"/>
              <a:gd name="connsiteY27" fmla="*/ 859971 h 1654625"/>
              <a:gd name="connsiteX28" fmla="*/ 3292 w 1654630"/>
              <a:gd name="connsiteY28" fmla="*/ 859971 h 1654625"/>
              <a:gd name="connsiteX29" fmla="*/ 0 w 1654630"/>
              <a:gd name="connsiteY29" fmla="*/ 827315 h 1654625"/>
              <a:gd name="connsiteX30" fmla="*/ 60355 w 1654630"/>
              <a:gd name="connsiteY30" fmla="*/ 522515 h 1654625"/>
              <a:gd name="connsiteX31" fmla="*/ 1594275 w 1654630"/>
              <a:gd name="connsiteY31" fmla="*/ 522515 h 1654625"/>
              <a:gd name="connsiteX32" fmla="*/ 1617436 w 1654630"/>
              <a:gd name="connsiteY32" fmla="*/ 581297 h 1654625"/>
              <a:gd name="connsiteX33" fmla="*/ 1628976 w 1654630"/>
              <a:gd name="connsiteY33" fmla="*/ 631372 h 1654625"/>
              <a:gd name="connsiteX34" fmla="*/ 25654 w 1654630"/>
              <a:gd name="connsiteY34" fmla="*/ 631372 h 1654625"/>
              <a:gd name="connsiteX35" fmla="*/ 37195 w 1654630"/>
              <a:gd name="connsiteY35" fmla="*/ 581297 h 1654625"/>
              <a:gd name="connsiteX36" fmla="*/ 172797 w 1654630"/>
              <a:gd name="connsiteY36" fmla="*/ 326572 h 1654625"/>
              <a:gd name="connsiteX37" fmla="*/ 1481833 w 1654630"/>
              <a:gd name="connsiteY37" fmla="*/ 326572 h 1654625"/>
              <a:gd name="connsiteX38" fmla="*/ 1513338 w 1654630"/>
              <a:gd name="connsiteY38" fmla="*/ 364756 h 1654625"/>
              <a:gd name="connsiteX39" fmla="*/ 1553959 w 1654630"/>
              <a:gd name="connsiteY39" fmla="*/ 435429 h 1654625"/>
              <a:gd name="connsiteX40" fmla="*/ 100671 w 1654630"/>
              <a:gd name="connsiteY40" fmla="*/ 435429 h 1654625"/>
              <a:gd name="connsiteX41" fmla="*/ 141293 w 1654630"/>
              <a:gd name="connsiteY41" fmla="*/ 364756 h 1654625"/>
              <a:gd name="connsiteX42" fmla="*/ 338099 w 1654630"/>
              <a:gd name="connsiteY42" fmla="*/ 163286 h 1654625"/>
              <a:gd name="connsiteX43" fmla="*/ 1316531 w 1654630"/>
              <a:gd name="connsiteY43" fmla="*/ 163286 h 1654625"/>
              <a:gd name="connsiteX44" fmla="*/ 1408886 w 1654630"/>
              <a:gd name="connsiteY44" fmla="*/ 239486 h 1654625"/>
              <a:gd name="connsiteX45" fmla="*/ 245744 w 1654630"/>
              <a:gd name="connsiteY45" fmla="*/ 239486 h 1654625"/>
              <a:gd name="connsiteX46" fmla="*/ 827315 w 1654630"/>
              <a:gd name="connsiteY46" fmla="*/ 0 h 1654625"/>
              <a:gd name="connsiteX47" fmla="*/ 1149343 w 1654630"/>
              <a:gd name="connsiteY47" fmla="*/ 65015 h 1654625"/>
              <a:gd name="connsiteX48" fmla="*/ 1149893 w 1654630"/>
              <a:gd name="connsiteY48" fmla="*/ 65313 h 1654625"/>
              <a:gd name="connsiteX49" fmla="*/ 504737 w 1654630"/>
              <a:gd name="connsiteY49" fmla="*/ 65313 h 1654625"/>
              <a:gd name="connsiteX50" fmla="*/ 505287 w 1654630"/>
              <a:gd name="connsiteY50" fmla="*/ 65015 h 1654625"/>
              <a:gd name="connsiteX51" fmla="*/ 827315 w 1654630"/>
              <a:gd name="connsiteY51" fmla="*/ 0 h 1654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654630" h="1654625">
                <a:moveTo>
                  <a:pt x="486637" y="1578429"/>
                </a:moveTo>
                <a:lnTo>
                  <a:pt x="1167994" y="1578429"/>
                </a:lnTo>
                <a:lnTo>
                  <a:pt x="1130671" y="1597245"/>
                </a:lnTo>
                <a:cubicBezTo>
                  <a:pt x="1060224" y="1625024"/>
                  <a:pt x="985047" y="1643414"/>
                  <a:pt x="906684" y="1650872"/>
                </a:cubicBezTo>
                <a:lnTo>
                  <a:pt x="827421" y="1654625"/>
                </a:lnTo>
                <a:lnTo>
                  <a:pt x="827209" y="1654625"/>
                </a:lnTo>
                <a:lnTo>
                  <a:pt x="747947" y="1650872"/>
                </a:lnTo>
                <a:cubicBezTo>
                  <a:pt x="669583" y="1643414"/>
                  <a:pt x="594407" y="1625024"/>
                  <a:pt x="523960" y="1597245"/>
                </a:cubicBezTo>
                <a:close/>
                <a:moveTo>
                  <a:pt x="204544" y="1371599"/>
                </a:moveTo>
                <a:lnTo>
                  <a:pt x="1450087" y="1371599"/>
                </a:lnTo>
                <a:lnTo>
                  <a:pt x="1383583" y="1439709"/>
                </a:lnTo>
                <a:lnTo>
                  <a:pt x="1315373" y="1491343"/>
                </a:lnTo>
                <a:lnTo>
                  <a:pt x="339257" y="1491343"/>
                </a:lnTo>
                <a:lnTo>
                  <a:pt x="271047" y="1439709"/>
                </a:lnTo>
                <a:close/>
                <a:moveTo>
                  <a:pt x="79297" y="1175656"/>
                </a:moveTo>
                <a:lnTo>
                  <a:pt x="1575334" y="1175656"/>
                </a:lnTo>
                <a:lnTo>
                  <a:pt x="1516248" y="1284513"/>
                </a:lnTo>
                <a:lnTo>
                  <a:pt x="138383" y="1284513"/>
                </a:lnTo>
                <a:close/>
                <a:moveTo>
                  <a:pt x="12071" y="947057"/>
                </a:moveTo>
                <a:lnTo>
                  <a:pt x="1642559" y="947057"/>
                </a:lnTo>
                <a:lnTo>
                  <a:pt x="1637822" y="994048"/>
                </a:lnTo>
                <a:lnTo>
                  <a:pt x="1608481" y="1088570"/>
                </a:lnTo>
                <a:lnTo>
                  <a:pt x="46150" y="1088570"/>
                </a:lnTo>
                <a:lnTo>
                  <a:pt x="16808" y="994048"/>
                </a:lnTo>
                <a:close/>
                <a:moveTo>
                  <a:pt x="8236" y="718458"/>
                </a:moveTo>
                <a:lnTo>
                  <a:pt x="1646394" y="718458"/>
                </a:lnTo>
                <a:lnTo>
                  <a:pt x="1654630" y="827315"/>
                </a:lnTo>
                <a:lnTo>
                  <a:pt x="1651338" y="859971"/>
                </a:lnTo>
                <a:lnTo>
                  <a:pt x="3292" y="859971"/>
                </a:lnTo>
                <a:lnTo>
                  <a:pt x="0" y="827315"/>
                </a:lnTo>
                <a:close/>
                <a:moveTo>
                  <a:pt x="60355" y="522515"/>
                </a:moveTo>
                <a:lnTo>
                  <a:pt x="1594275" y="522515"/>
                </a:lnTo>
                <a:lnTo>
                  <a:pt x="1617436" y="581297"/>
                </a:lnTo>
                <a:lnTo>
                  <a:pt x="1628976" y="631372"/>
                </a:lnTo>
                <a:lnTo>
                  <a:pt x="25654" y="631372"/>
                </a:lnTo>
                <a:lnTo>
                  <a:pt x="37195" y="581297"/>
                </a:lnTo>
                <a:close/>
                <a:moveTo>
                  <a:pt x="172797" y="326572"/>
                </a:moveTo>
                <a:lnTo>
                  <a:pt x="1481833" y="326572"/>
                </a:lnTo>
                <a:lnTo>
                  <a:pt x="1513338" y="364756"/>
                </a:lnTo>
                <a:lnTo>
                  <a:pt x="1553959" y="435429"/>
                </a:lnTo>
                <a:lnTo>
                  <a:pt x="100671" y="435429"/>
                </a:lnTo>
                <a:lnTo>
                  <a:pt x="141293" y="364756"/>
                </a:lnTo>
                <a:close/>
                <a:moveTo>
                  <a:pt x="338099" y="163286"/>
                </a:moveTo>
                <a:lnTo>
                  <a:pt x="1316531" y="163286"/>
                </a:lnTo>
                <a:lnTo>
                  <a:pt x="1408886" y="239486"/>
                </a:lnTo>
                <a:lnTo>
                  <a:pt x="245744" y="239486"/>
                </a:lnTo>
                <a:close/>
                <a:moveTo>
                  <a:pt x="827315" y="0"/>
                </a:moveTo>
                <a:cubicBezTo>
                  <a:pt x="941544" y="0"/>
                  <a:pt x="1050365" y="23150"/>
                  <a:pt x="1149343" y="65015"/>
                </a:cubicBezTo>
                <a:lnTo>
                  <a:pt x="1149893" y="65313"/>
                </a:lnTo>
                <a:lnTo>
                  <a:pt x="504737" y="65313"/>
                </a:lnTo>
                <a:lnTo>
                  <a:pt x="505287" y="65015"/>
                </a:lnTo>
                <a:cubicBezTo>
                  <a:pt x="604266" y="23150"/>
                  <a:pt x="713087" y="0"/>
                  <a:pt x="827315" y="0"/>
                </a:cubicBezTo>
                <a:close/>
              </a:path>
            </a:pathLst>
          </a:custGeom>
          <a:solidFill>
            <a:srgbClr val="7773C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TW" altLang="en-US"/>
          </a:p>
        </p:txBody>
      </p:sp>
      <p:sp>
        <p:nvSpPr>
          <p:cNvPr id="9" name="手繪多邊形: 圖案 122">
            <a:extLst>
              <a:ext uri="{FF2B5EF4-FFF2-40B4-BE49-F238E27FC236}">
                <a16:creationId xmlns:a16="http://schemas.microsoft.com/office/drawing/2014/main" id="{E6117234-CD01-4983-A067-FC6D10307B16}"/>
              </a:ext>
            </a:extLst>
          </p:cNvPr>
          <p:cNvSpPr/>
          <p:nvPr userDrawn="1"/>
        </p:nvSpPr>
        <p:spPr>
          <a:xfrm rot="5400000">
            <a:off x="-280081" y="5841512"/>
            <a:ext cx="1322161" cy="437764"/>
          </a:xfrm>
          <a:custGeom>
            <a:avLst/>
            <a:gdLst>
              <a:gd name="connsiteX0" fmla="*/ 0 w 8405845"/>
              <a:gd name="connsiteY0" fmla="*/ 1339796 h 2153106"/>
              <a:gd name="connsiteX1" fmla="*/ 428764 w 8405845"/>
              <a:gd name="connsiteY1" fmla="*/ 2153106 h 2153106"/>
              <a:gd name="connsiteX2" fmla="*/ 136775 w 8405845"/>
              <a:gd name="connsiteY2" fmla="*/ 2153106 h 2153106"/>
              <a:gd name="connsiteX3" fmla="*/ 0 w 8405845"/>
              <a:gd name="connsiteY3" fmla="*/ 1893662 h 2153106"/>
              <a:gd name="connsiteX4" fmla="*/ 0 w 8405845"/>
              <a:gd name="connsiteY4" fmla="*/ 654922 h 2153106"/>
              <a:gd name="connsiteX5" fmla="*/ 789818 w 8405845"/>
              <a:gd name="connsiteY5" fmla="*/ 2153106 h 2153106"/>
              <a:gd name="connsiteX6" fmla="*/ 551823 w 8405845"/>
              <a:gd name="connsiteY6" fmla="*/ 2153106 h 2153106"/>
              <a:gd name="connsiteX7" fmla="*/ 0 w 8405845"/>
              <a:gd name="connsiteY7" fmla="*/ 1106369 h 2153106"/>
              <a:gd name="connsiteX8" fmla="*/ 0 w 8405845"/>
              <a:gd name="connsiteY8" fmla="*/ 10690 h 2153106"/>
              <a:gd name="connsiteX9" fmla="*/ 1129447 w 8405845"/>
              <a:gd name="connsiteY9" fmla="*/ 2153106 h 2153106"/>
              <a:gd name="connsiteX10" fmla="*/ 912877 w 8405845"/>
              <a:gd name="connsiteY10" fmla="*/ 2153106 h 2153106"/>
              <a:gd name="connsiteX11" fmla="*/ 0 w 8405845"/>
              <a:gd name="connsiteY11" fmla="*/ 421495 h 2153106"/>
              <a:gd name="connsiteX12" fmla="*/ 8220332 w 8405845"/>
              <a:gd name="connsiteY12" fmla="*/ 0 h 2153106"/>
              <a:gd name="connsiteX13" fmla="*/ 8384805 w 8405845"/>
              <a:gd name="connsiteY13" fmla="*/ 0 h 2153106"/>
              <a:gd name="connsiteX14" fmla="*/ 8405845 w 8405845"/>
              <a:gd name="connsiteY14" fmla="*/ 39911 h 2153106"/>
              <a:gd name="connsiteX15" fmla="*/ 8405845 w 8405845"/>
              <a:gd name="connsiteY15" fmla="*/ 351895 h 2153106"/>
              <a:gd name="connsiteX16" fmla="*/ 7792528 w 8405845"/>
              <a:gd name="connsiteY16" fmla="*/ 0 h 2153106"/>
              <a:gd name="connsiteX17" fmla="*/ 8097273 w 8405845"/>
              <a:gd name="connsiteY17" fmla="*/ 0 h 2153106"/>
              <a:gd name="connsiteX18" fmla="*/ 8405845 w 8405845"/>
              <a:gd name="connsiteY18" fmla="*/ 585322 h 2153106"/>
              <a:gd name="connsiteX19" fmla="*/ 8405845 w 8405845"/>
              <a:gd name="connsiteY19" fmla="*/ 1163386 h 2153106"/>
              <a:gd name="connsiteX20" fmla="*/ 7443702 w 8405845"/>
              <a:gd name="connsiteY20" fmla="*/ 0 h 2153106"/>
              <a:gd name="connsiteX21" fmla="*/ 7669469 w 8405845"/>
              <a:gd name="connsiteY21" fmla="*/ 0 h 2153106"/>
              <a:gd name="connsiteX22" fmla="*/ 8405845 w 8405845"/>
              <a:gd name="connsiteY22" fmla="*/ 1396812 h 2153106"/>
              <a:gd name="connsiteX23" fmla="*/ 8405845 w 8405845"/>
              <a:gd name="connsiteY23" fmla="*/ 1825064 h 2153106"/>
              <a:gd name="connsiteX24" fmla="*/ 7097548 w 8405845"/>
              <a:gd name="connsiteY24" fmla="*/ 0 h 2153106"/>
              <a:gd name="connsiteX25" fmla="*/ 7320643 w 8405845"/>
              <a:gd name="connsiteY25" fmla="*/ 0 h 2153106"/>
              <a:gd name="connsiteX26" fmla="*/ 8405845 w 8405845"/>
              <a:gd name="connsiteY26" fmla="*/ 2058491 h 2153106"/>
              <a:gd name="connsiteX27" fmla="*/ 8405845 w 8405845"/>
              <a:gd name="connsiteY27" fmla="*/ 2153106 h 2153106"/>
              <a:gd name="connsiteX28" fmla="*/ 8232629 w 8405845"/>
              <a:gd name="connsiteY28" fmla="*/ 2153106 h 2153106"/>
              <a:gd name="connsiteX29" fmla="*/ 6708170 w 8405845"/>
              <a:gd name="connsiteY29" fmla="*/ 0 h 2153106"/>
              <a:gd name="connsiteX30" fmla="*/ 6974489 w 8405845"/>
              <a:gd name="connsiteY30" fmla="*/ 0 h 2153106"/>
              <a:gd name="connsiteX31" fmla="*/ 8109571 w 8405845"/>
              <a:gd name="connsiteY31" fmla="*/ 2153106 h 2153106"/>
              <a:gd name="connsiteX32" fmla="*/ 7843251 w 8405845"/>
              <a:gd name="connsiteY32" fmla="*/ 2153106 h 2153106"/>
              <a:gd name="connsiteX33" fmla="*/ 6361169 w 8405845"/>
              <a:gd name="connsiteY33" fmla="*/ 0 h 2153106"/>
              <a:gd name="connsiteX34" fmla="*/ 6585111 w 8405845"/>
              <a:gd name="connsiteY34" fmla="*/ 0 h 2153106"/>
              <a:gd name="connsiteX35" fmla="*/ 7720192 w 8405845"/>
              <a:gd name="connsiteY35" fmla="*/ 2153106 h 2153106"/>
              <a:gd name="connsiteX36" fmla="*/ 7496251 w 8405845"/>
              <a:gd name="connsiteY36" fmla="*/ 2153106 h 2153106"/>
              <a:gd name="connsiteX37" fmla="*/ 5918508 w 8405845"/>
              <a:gd name="connsiteY37" fmla="*/ 0 h 2153106"/>
              <a:gd name="connsiteX38" fmla="*/ 6238110 w 8405845"/>
              <a:gd name="connsiteY38" fmla="*/ 0 h 2153106"/>
              <a:gd name="connsiteX39" fmla="*/ 7373192 w 8405845"/>
              <a:gd name="connsiteY39" fmla="*/ 2153106 h 2153106"/>
              <a:gd name="connsiteX40" fmla="*/ 7053590 w 8405845"/>
              <a:gd name="connsiteY40" fmla="*/ 2153106 h 2153106"/>
              <a:gd name="connsiteX41" fmla="*/ 5542905 w 8405845"/>
              <a:gd name="connsiteY41" fmla="*/ 0 h 2153106"/>
              <a:gd name="connsiteX42" fmla="*/ 5795450 w 8405845"/>
              <a:gd name="connsiteY42" fmla="*/ 0 h 2153106"/>
              <a:gd name="connsiteX43" fmla="*/ 6930531 w 8405845"/>
              <a:gd name="connsiteY43" fmla="*/ 2153106 h 2153106"/>
              <a:gd name="connsiteX44" fmla="*/ 6677986 w 8405845"/>
              <a:gd name="connsiteY44" fmla="*/ 2153106 h 2153106"/>
              <a:gd name="connsiteX45" fmla="*/ 5149419 w 8405845"/>
              <a:gd name="connsiteY45" fmla="*/ 0 h 2153106"/>
              <a:gd name="connsiteX46" fmla="*/ 5419846 w 8405845"/>
              <a:gd name="connsiteY46" fmla="*/ 0 h 2153106"/>
              <a:gd name="connsiteX47" fmla="*/ 6554927 w 8405845"/>
              <a:gd name="connsiteY47" fmla="*/ 2153106 h 2153106"/>
              <a:gd name="connsiteX48" fmla="*/ 6284501 w 8405845"/>
              <a:gd name="connsiteY48" fmla="*/ 2153106 h 2153106"/>
              <a:gd name="connsiteX49" fmla="*/ 4810762 w 8405845"/>
              <a:gd name="connsiteY49" fmla="*/ 0 h 2153106"/>
              <a:gd name="connsiteX50" fmla="*/ 5026361 w 8405845"/>
              <a:gd name="connsiteY50" fmla="*/ 0 h 2153106"/>
              <a:gd name="connsiteX51" fmla="*/ 6161442 w 8405845"/>
              <a:gd name="connsiteY51" fmla="*/ 2153106 h 2153106"/>
              <a:gd name="connsiteX52" fmla="*/ 5945844 w 8405845"/>
              <a:gd name="connsiteY52" fmla="*/ 2153106 h 2153106"/>
              <a:gd name="connsiteX53" fmla="*/ 4525723 w 8405845"/>
              <a:gd name="connsiteY53" fmla="*/ 0 h 2153106"/>
              <a:gd name="connsiteX54" fmla="*/ 4687704 w 8405845"/>
              <a:gd name="connsiteY54" fmla="*/ 0 h 2153106"/>
              <a:gd name="connsiteX55" fmla="*/ 5822785 w 8405845"/>
              <a:gd name="connsiteY55" fmla="*/ 2153106 h 2153106"/>
              <a:gd name="connsiteX56" fmla="*/ 5660804 w 8405845"/>
              <a:gd name="connsiteY56" fmla="*/ 2153106 h 2153106"/>
              <a:gd name="connsiteX57" fmla="*/ 4221091 w 8405845"/>
              <a:gd name="connsiteY57" fmla="*/ 0 h 2153106"/>
              <a:gd name="connsiteX58" fmla="*/ 4402664 w 8405845"/>
              <a:gd name="connsiteY58" fmla="*/ 0 h 2153106"/>
              <a:gd name="connsiteX59" fmla="*/ 5537746 w 8405845"/>
              <a:gd name="connsiteY59" fmla="*/ 2153106 h 2153106"/>
              <a:gd name="connsiteX60" fmla="*/ 5356173 w 8405845"/>
              <a:gd name="connsiteY60" fmla="*/ 2153106 h 2153106"/>
              <a:gd name="connsiteX61" fmla="*/ 3777724 w 8405845"/>
              <a:gd name="connsiteY61" fmla="*/ 0 h 2153106"/>
              <a:gd name="connsiteX62" fmla="*/ 4098032 w 8405845"/>
              <a:gd name="connsiteY62" fmla="*/ 0 h 2153106"/>
              <a:gd name="connsiteX63" fmla="*/ 5233114 w 8405845"/>
              <a:gd name="connsiteY63" fmla="*/ 2153106 h 2153106"/>
              <a:gd name="connsiteX64" fmla="*/ 4912803 w 8405845"/>
              <a:gd name="connsiteY64" fmla="*/ 2153106 h 2153106"/>
              <a:gd name="connsiteX65" fmla="*/ 3417945 w 8405845"/>
              <a:gd name="connsiteY65" fmla="*/ 0 h 2153106"/>
              <a:gd name="connsiteX66" fmla="*/ 3654665 w 8405845"/>
              <a:gd name="connsiteY66" fmla="*/ 0 h 2153106"/>
              <a:gd name="connsiteX67" fmla="*/ 4789744 w 8405845"/>
              <a:gd name="connsiteY67" fmla="*/ 2153106 h 2153106"/>
              <a:gd name="connsiteX68" fmla="*/ 4553025 w 8405845"/>
              <a:gd name="connsiteY68" fmla="*/ 2153106 h 2153106"/>
              <a:gd name="connsiteX69" fmla="*/ 3025856 w 8405845"/>
              <a:gd name="connsiteY69" fmla="*/ 0 h 2153106"/>
              <a:gd name="connsiteX70" fmla="*/ 3294887 w 8405845"/>
              <a:gd name="connsiteY70" fmla="*/ 0 h 2153106"/>
              <a:gd name="connsiteX71" fmla="*/ 4429966 w 8405845"/>
              <a:gd name="connsiteY71" fmla="*/ 2153106 h 2153106"/>
              <a:gd name="connsiteX72" fmla="*/ 4160937 w 8405845"/>
              <a:gd name="connsiteY72" fmla="*/ 2153106 h 2153106"/>
              <a:gd name="connsiteX73" fmla="*/ 2682580 w 8405845"/>
              <a:gd name="connsiteY73" fmla="*/ 0 h 2153106"/>
              <a:gd name="connsiteX74" fmla="*/ 2902798 w 8405845"/>
              <a:gd name="connsiteY74" fmla="*/ 0 h 2153106"/>
              <a:gd name="connsiteX75" fmla="*/ 4037878 w 8405845"/>
              <a:gd name="connsiteY75" fmla="*/ 2153106 h 2153106"/>
              <a:gd name="connsiteX76" fmla="*/ 3817662 w 8405845"/>
              <a:gd name="connsiteY76" fmla="*/ 2153106 h 2153106"/>
              <a:gd name="connsiteX77" fmla="*/ 2288002 w 8405845"/>
              <a:gd name="connsiteY77" fmla="*/ 0 h 2153106"/>
              <a:gd name="connsiteX78" fmla="*/ 2559522 w 8405845"/>
              <a:gd name="connsiteY78" fmla="*/ 0 h 2153106"/>
              <a:gd name="connsiteX79" fmla="*/ 3694603 w 8405845"/>
              <a:gd name="connsiteY79" fmla="*/ 2153106 h 2153106"/>
              <a:gd name="connsiteX80" fmla="*/ 3423083 w 8405845"/>
              <a:gd name="connsiteY80" fmla="*/ 2153106 h 2153106"/>
              <a:gd name="connsiteX81" fmla="*/ 1856351 w 8405845"/>
              <a:gd name="connsiteY81" fmla="*/ 0 h 2153106"/>
              <a:gd name="connsiteX82" fmla="*/ 2164943 w 8405845"/>
              <a:gd name="connsiteY82" fmla="*/ 0 h 2153106"/>
              <a:gd name="connsiteX83" fmla="*/ 3300024 w 8405845"/>
              <a:gd name="connsiteY83" fmla="*/ 2153106 h 2153106"/>
              <a:gd name="connsiteX84" fmla="*/ 2991432 w 8405845"/>
              <a:gd name="connsiteY84" fmla="*/ 2153106 h 2153106"/>
              <a:gd name="connsiteX85" fmla="*/ 1415195 w 8405845"/>
              <a:gd name="connsiteY85" fmla="*/ 0 h 2153106"/>
              <a:gd name="connsiteX86" fmla="*/ 1733291 w 8405845"/>
              <a:gd name="connsiteY86" fmla="*/ 0 h 2153106"/>
              <a:gd name="connsiteX87" fmla="*/ 2868373 w 8405845"/>
              <a:gd name="connsiteY87" fmla="*/ 2153106 h 2153106"/>
              <a:gd name="connsiteX88" fmla="*/ 2550277 w 8405845"/>
              <a:gd name="connsiteY88" fmla="*/ 2153106 h 2153106"/>
              <a:gd name="connsiteX89" fmla="*/ 1022543 w 8405845"/>
              <a:gd name="connsiteY89" fmla="*/ 0 h 2153106"/>
              <a:gd name="connsiteX90" fmla="*/ 1292136 w 8405845"/>
              <a:gd name="connsiteY90" fmla="*/ 0 h 2153106"/>
              <a:gd name="connsiteX91" fmla="*/ 2427217 w 8405845"/>
              <a:gd name="connsiteY91" fmla="*/ 2153106 h 2153106"/>
              <a:gd name="connsiteX92" fmla="*/ 2157625 w 8405845"/>
              <a:gd name="connsiteY92" fmla="*/ 2153106 h 2153106"/>
              <a:gd name="connsiteX93" fmla="*/ 603383 w 8405845"/>
              <a:gd name="connsiteY93" fmla="*/ 0 h 2153106"/>
              <a:gd name="connsiteX94" fmla="*/ 899485 w 8405845"/>
              <a:gd name="connsiteY94" fmla="*/ 0 h 2153106"/>
              <a:gd name="connsiteX95" fmla="*/ 2034566 w 8405845"/>
              <a:gd name="connsiteY95" fmla="*/ 2153106 h 2153106"/>
              <a:gd name="connsiteX96" fmla="*/ 1738465 w 8405845"/>
              <a:gd name="connsiteY96" fmla="*/ 2153106 h 2153106"/>
              <a:gd name="connsiteX97" fmla="*/ 117424 w 8405845"/>
              <a:gd name="connsiteY97" fmla="*/ 0 h 2153106"/>
              <a:gd name="connsiteX98" fmla="*/ 480324 w 8405845"/>
              <a:gd name="connsiteY98" fmla="*/ 0 h 2153106"/>
              <a:gd name="connsiteX99" fmla="*/ 1615406 w 8405845"/>
              <a:gd name="connsiteY99" fmla="*/ 2153106 h 2153106"/>
              <a:gd name="connsiteX100" fmla="*/ 1252505 w 8405845"/>
              <a:gd name="connsiteY100" fmla="*/ 2153106 h 2153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8405845" h="2153106">
                <a:moveTo>
                  <a:pt x="0" y="1339796"/>
                </a:moveTo>
                <a:lnTo>
                  <a:pt x="428764" y="2153106"/>
                </a:lnTo>
                <a:lnTo>
                  <a:pt x="136775" y="2153106"/>
                </a:lnTo>
                <a:lnTo>
                  <a:pt x="0" y="1893662"/>
                </a:lnTo>
                <a:close/>
                <a:moveTo>
                  <a:pt x="0" y="654922"/>
                </a:moveTo>
                <a:lnTo>
                  <a:pt x="789818" y="2153106"/>
                </a:lnTo>
                <a:lnTo>
                  <a:pt x="551823" y="2153106"/>
                </a:lnTo>
                <a:lnTo>
                  <a:pt x="0" y="1106369"/>
                </a:lnTo>
                <a:close/>
                <a:moveTo>
                  <a:pt x="0" y="10690"/>
                </a:moveTo>
                <a:lnTo>
                  <a:pt x="1129447" y="2153106"/>
                </a:lnTo>
                <a:lnTo>
                  <a:pt x="912877" y="2153106"/>
                </a:lnTo>
                <a:lnTo>
                  <a:pt x="0" y="421495"/>
                </a:lnTo>
                <a:close/>
                <a:moveTo>
                  <a:pt x="8220332" y="0"/>
                </a:moveTo>
                <a:lnTo>
                  <a:pt x="8384805" y="0"/>
                </a:lnTo>
                <a:lnTo>
                  <a:pt x="8405845" y="39911"/>
                </a:lnTo>
                <a:lnTo>
                  <a:pt x="8405845" y="351895"/>
                </a:lnTo>
                <a:close/>
                <a:moveTo>
                  <a:pt x="7792528" y="0"/>
                </a:moveTo>
                <a:lnTo>
                  <a:pt x="8097273" y="0"/>
                </a:lnTo>
                <a:lnTo>
                  <a:pt x="8405845" y="585322"/>
                </a:lnTo>
                <a:lnTo>
                  <a:pt x="8405845" y="1163386"/>
                </a:lnTo>
                <a:close/>
                <a:moveTo>
                  <a:pt x="7443702" y="0"/>
                </a:moveTo>
                <a:lnTo>
                  <a:pt x="7669469" y="0"/>
                </a:lnTo>
                <a:lnTo>
                  <a:pt x="8405845" y="1396812"/>
                </a:lnTo>
                <a:lnTo>
                  <a:pt x="8405845" y="1825064"/>
                </a:lnTo>
                <a:close/>
                <a:moveTo>
                  <a:pt x="7097548" y="0"/>
                </a:moveTo>
                <a:lnTo>
                  <a:pt x="7320643" y="0"/>
                </a:lnTo>
                <a:lnTo>
                  <a:pt x="8405845" y="2058491"/>
                </a:lnTo>
                <a:lnTo>
                  <a:pt x="8405845" y="2153106"/>
                </a:lnTo>
                <a:lnTo>
                  <a:pt x="8232629" y="2153106"/>
                </a:lnTo>
                <a:close/>
                <a:moveTo>
                  <a:pt x="6708170" y="0"/>
                </a:moveTo>
                <a:lnTo>
                  <a:pt x="6974489" y="0"/>
                </a:lnTo>
                <a:lnTo>
                  <a:pt x="8109571" y="2153106"/>
                </a:lnTo>
                <a:lnTo>
                  <a:pt x="7843251" y="2153106"/>
                </a:lnTo>
                <a:close/>
                <a:moveTo>
                  <a:pt x="6361169" y="0"/>
                </a:moveTo>
                <a:lnTo>
                  <a:pt x="6585111" y="0"/>
                </a:lnTo>
                <a:lnTo>
                  <a:pt x="7720192" y="2153106"/>
                </a:lnTo>
                <a:lnTo>
                  <a:pt x="7496251" y="2153106"/>
                </a:lnTo>
                <a:close/>
                <a:moveTo>
                  <a:pt x="5918508" y="0"/>
                </a:moveTo>
                <a:lnTo>
                  <a:pt x="6238110" y="0"/>
                </a:lnTo>
                <a:lnTo>
                  <a:pt x="7373192" y="2153106"/>
                </a:lnTo>
                <a:lnTo>
                  <a:pt x="7053590" y="2153106"/>
                </a:lnTo>
                <a:close/>
                <a:moveTo>
                  <a:pt x="5542905" y="0"/>
                </a:moveTo>
                <a:lnTo>
                  <a:pt x="5795450" y="0"/>
                </a:lnTo>
                <a:lnTo>
                  <a:pt x="6930531" y="2153106"/>
                </a:lnTo>
                <a:lnTo>
                  <a:pt x="6677986" y="2153106"/>
                </a:lnTo>
                <a:close/>
                <a:moveTo>
                  <a:pt x="5149419" y="0"/>
                </a:moveTo>
                <a:lnTo>
                  <a:pt x="5419846" y="0"/>
                </a:lnTo>
                <a:lnTo>
                  <a:pt x="6554927" y="2153106"/>
                </a:lnTo>
                <a:lnTo>
                  <a:pt x="6284501" y="2153106"/>
                </a:lnTo>
                <a:close/>
                <a:moveTo>
                  <a:pt x="4810762" y="0"/>
                </a:moveTo>
                <a:lnTo>
                  <a:pt x="5026361" y="0"/>
                </a:lnTo>
                <a:lnTo>
                  <a:pt x="6161442" y="2153106"/>
                </a:lnTo>
                <a:lnTo>
                  <a:pt x="5945844" y="2153106"/>
                </a:lnTo>
                <a:close/>
                <a:moveTo>
                  <a:pt x="4525723" y="0"/>
                </a:moveTo>
                <a:lnTo>
                  <a:pt x="4687704" y="0"/>
                </a:lnTo>
                <a:lnTo>
                  <a:pt x="5822785" y="2153106"/>
                </a:lnTo>
                <a:lnTo>
                  <a:pt x="5660804" y="2153106"/>
                </a:lnTo>
                <a:close/>
                <a:moveTo>
                  <a:pt x="4221091" y="0"/>
                </a:moveTo>
                <a:lnTo>
                  <a:pt x="4402664" y="0"/>
                </a:lnTo>
                <a:lnTo>
                  <a:pt x="5537746" y="2153106"/>
                </a:lnTo>
                <a:lnTo>
                  <a:pt x="5356173" y="2153106"/>
                </a:lnTo>
                <a:close/>
                <a:moveTo>
                  <a:pt x="3777724" y="0"/>
                </a:moveTo>
                <a:lnTo>
                  <a:pt x="4098032" y="0"/>
                </a:lnTo>
                <a:lnTo>
                  <a:pt x="5233114" y="2153106"/>
                </a:lnTo>
                <a:lnTo>
                  <a:pt x="4912803" y="2153106"/>
                </a:lnTo>
                <a:close/>
                <a:moveTo>
                  <a:pt x="3417945" y="0"/>
                </a:moveTo>
                <a:lnTo>
                  <a:pt x="3654665" y="0"/>
                </a:lnTo>
                <a:lnTo>
                  <a:pt x="4789744" y="2153106"/>
                </a:lnTo>
                <a:lnTo>
                  <a:pt x="4553025" y="2153106"/>
                </a:lnTo>
                <a:close/>
                <a:moveTo>
                  <a:pt x="3025856" y="0"/>
                </a:moveTo>
                <a:lnTo>
                  <a:pt x="3294887" y="0"/>
                </a:lnTo>
                <a:lnTo>
                  <a:pt x="4429966" y="2153106"/>
                </a:lnTo>
                <a:lnTo>
                  <a:pt x="4160937" y="2153106"/>
                </a:lnTo>
                <a:close/>
                <a:moveTo>
                  <a:pt x="2682580" y="0"/>
                </a:moveTo>
                <a:lnTo>
                  <a:pt x="2902798" y="0"/>
                </a:lnTo>
                <a:lnTo>
                  <a:pt x="4037878" y="2153106"/>
                </a:lnTo>
                <a:lnTo>
                  <a:pt x="3817662" y="2153106"/>
                </a:lnTo>
                <a:close/>
                <a:moveTo>
                  <a:pt x="2288002" y="0"/>
                </a:moveTo>
                <a:lnTo>
                  <a:pt x="2559522" y="0"/>
                </a:lnTo>
                <a:lnTo>
                  <a:pt x="3694603" y="2153106"/>
                </a:lnTo>
                <a:lnTo>
                  <a:pt x="3423083" y="2153106"/>
                </a:lnTo>
                <a:close/>
                <a:moveTo>
                  <a:pt x="1856351" y="0"/>
                </a:moveTo>
                <a:lnTo>
                  <a:pt x="2164943" y="0"/>
                </a:lnTo>
                <a:lnTo>
                  <a:pt x="3300024" y="2153106"/>
                </a:lnTo>
                <a:lnTo>
                  <a:pt x="2991432" y="2153106"/>
                </a:lnTo>
                <a:close/>
                <a:moveTo>
                  <a:pt x="1415195" y="0"/>
                </a:moveTo>
                <a:lnTo>
                  <a:pt x="1733291" y="0"/>
                </a:lnTo>
                <a:lnTo>
                  <a:pt x="2868373" y="2153106"/>
                </a:lnTo>
                <a:lnTo>
                  <a:pt x="2550277" y="2153106"/>
                </a:lnTo>
                <a:close/>
                <a:moveTo>
                  <a:pt x="1022543" y="0"/>
                </a:moveTo>
                <a:lnTo>
                  <a:pt x="1292136" y="0"/>
                </a:lnTo>
                <a:lnTo>
                  <a:pt x="2427217" y="2153106"/>
                </a:lnTo>
                <a:lnTo>
                  <a:pt x="2157625" y="2153106"/>
                </a:lnTo>
                <a:close/>
                <a:moveTo>
                  <a:pt x="603383" y="0"/>
                </a:moveTo>
                <a:lnTo>
                  <a:pt x="899485" y="0"/>
                </a:lnTo>
                <a:lnTo>
                  <a:pt x="2034566" y="2153106"/>
                </a:lnTo>
                <a:lnTo>
                  <a:pt x="1738465" y="2153106"/>
                </a:lnTo>
                <a:close/>
                <a:moveTo>
                  <a:pt x="117424" y="0"/>
                </a:moveTo>
                <a:lnTo>
                  <a:pt x="480324" y="0"/>
                </a:lnTo>
                <a:lnTo>
                  <a:pt x="1615406" y="2153106"/>
                </a:lnTo>
                <a:lnTo>
                  <a:pt x="1252505" y="2153106"/>
                </a:lnTo>
                <a:close/>
              </a:path>
            </a:pathLst>
          </a:custGeom>
          <a:solidFill>
            <a:srgbClr val="7773C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TW" altLang="en-US"/>
          </a:p>
        </p:txBody>
      </p:sp>
      <p:sp>
        <p:nvSpPr>
          <p:cNvPr id="11" name="投影片編號版面配置區 5"/>
          <p:cNvSpPr>
            <a:spLocks noGrp="1"/>
          </p:cNvSpPr>
          <p:nvPr>
            <p:ph type="sldNum" sz="quarter" idx="12"/>
          </p:nvPr>
        </p:nvSpPr>
        <p:spPr>
          <a:xfrm>
            <a:off x="10927314" y="266995"/>
            <a:ext cx="773404" cy="365125"/>
          </a:xfrm>
          <a:prstGeom prst="rect">
            <a:avLst/>
          </a:prstGeom>
        </p:spPr>
        <p:txBody>
          <a:bodyPr/>
          <a:lstStyle>
            <a:lvl1pPr>
              <a:defRPr sz="2400">
                <a:solidFill>
                  <a:schemeClr val="tx1"/>
                </a:solidFill>
              </a:defRPr>
            </a:lvl1pPr>
          </a:lstStyle>
          <a:p>
            <a:r>
              <a:rPr lang="en-US" altLang="zh-TW" smtClean="0"/>
              <a:t>P.</a:t>
            </a:r>
            <a:fld id="{FB833B0F-48B8-4D1D-9AFC-19E777446AF2}" type="slidenum">
              <a:rPr lang="zh-TW" altLang="en-US" smtClean="0"/>
              <a:pPr/>
              <a:t>‹#›</a:t>
            </a:fld>
            <a:endParaRPr lang="zh-TW" altLang="en-US" dirty="0"/>
          </a:p>
        </p:txBody>
      </p:sp>
    </p:spTree>
    <p:extLst>
      <p:ext uri="{BB962C8B-B14F-4D97-AF65-F5344CB8AC3E}">
        <p14:creationId xmlns:p14="http://schemas.microsoft.com/office/powerpoint/2010/main" val="197385870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兩項物件">
    <p:bg>
      <p:bgPr>
        <a:solidFill>
          <a:srgbClr val="FEF8EA"/>
        </a:solidFill>
        <a:effectLst/>
      </p:bgPr>
    </p:bg>
    <p:spTree>
      <p:nvGrpSpPr>
        <p:cNvPr id="1" name=""/>
        <p:cNvGrpSpPr/>
        <p:nvPr/>
      </p:nvGrpSpPr>
      <p:grpSpPr>
        <a:xfrm>
          <a:off x="0" y="0"/>
          <a:ext cx="0" cy="0"/>
          <a:chOff x="0" y="0"/>
          <a:chExt cx="0" cy="0"/>
        </a:xfrm>
      </p:grpSpPr>
      <p:sp>
        <p:nvSpPr>
          <p:cNvPr id="5" name="日期版面配置區 4"/>
          <p:cNvSpPr>
            <a:spLocks noGrp="1"/>
          </p:cNvSpPr>
          <p:nvPr>
            <p:ph type="dt" sz="half" idx="10"/>
          </p:nvPr>
        </p:nvSpPr>
        <p:spPr/>
        <p:txBody>
          <a:bodyPr/>
          <a:lstStyle/>
          <a:p>
            <a:fld id="{F2CC576E-639C-4728-9B29-16F02E52369A}" type="datetime1">
              <a:rPr lang="zh-TW" altLang="en-US" smtClean="0"/>
              <a:t>2021/11/15</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8" name="手繪多邊形: 圖案 121">
            <a:extLst>
              <a:ext uri="{FF2B5EF4-FFF2-40B4-BE49-F238E27FC236}">
                <a16:creationId xmlns:a16="http://schemas.microsoft.com/office/drawing/2014/main" id="{836CBA29-9B46-434F-A1AC-E9E7DEC4F793}"/>
              </a:ext>
            </a:extLst>
          </p:cNvPr>
          <p:cNvSpPr/>
          <p:nvPr userDrawn="1"/>
        </p:nvSpPr>
        <p:spPr>
          <a:xfrm rot="3094416">
            <a:off x="11310278" y="6051637"/>
            <a:ext cx="1339680" cy="1339676"/>
          </a:xfrm>
          <a:custGeom>
            <a:avLst/>
            <a:gdLst>
              <a:gd name="connsiteX0" fmla="*/ 486637 w 1654630"/>
              <a:gd name="connsiteY0" fmla="*/ 1578429 h 1654625"/>
              <a:gd name="connsiteX1" fmla="*/ 1167994 w 1654630"/>
              <a:gd name="connsiteY1" fmla="*/ 1578429 h 1654625"/>
              <a:gd name="connsiteX2" fmla="*/ 1130671 w 1654630"/>
              <a:gd name="connsiteY2" fmla="*/ 1597245 h 1654625"/>
              <a:gd name="connsiteX3" fmla="*/ 906684 w 1654630"/>
              <a:gd name="connsiteY3" fmla="*/ 1650872 h 1654625"/>
              <a:gd name="connsiteX4" fmla="*/ 827421 w 1654630"/>
              <a:gd name="connsiteY4" fmla="*/ 1654625 h 1654625"/>
              <a:gd name="connsiteX5" fmla="*/ 827209 w 1654630"/>
              <a:gd name="connsiteY5" fmla="*/ 1654625 h 1654625"/>
              <a:gd name="connsiteX6" fmla="*/ 747947 w 1654630"/>
              <a:gd name="connsiteY6" fmla="*/ 1650872 h 1654625"/>
              <a:gd name="connsiteX7" fmla="*/ 523960 w 1654630"/>
              <a:gd name="connsiteY7" fmla="*/ 1597245 h 1654625"/>
              <a:gd name="connsiteX8" fmla="*/ 204544 w 1654630"/>
              <a:gd name="connsiteY8" fmla="*/ 1371599 h 1654625"/>
              <a:gd name="connsiteX9" fmla="*/ 1450087 w 1654630"/>
              <a:gd name="connsiteY9" fmla="*/ 1371599 h 1654625"/>
              <a:gd name="connsiteX10" fmla="*/ 1383583 w 1654630"/>
              <a:gd name="connsiteY10" fmla="*/ 1439709 h 1654625"/>
              <a:gd name="connsiteX11" fmla="*/ 1315373 w 1654630"/>
              <a:gd name="connsiteY11" fmla="*/ 1491343 h 1654625"/>
              <a:gd name="connsiteX12" fmla="*/ 339257 w 1654630"/>
              <a:gd name="connsiteY12" fmla="*/ 1491343 h 1654625"/>
              <a:gd name="connsiteX13" fmla="*/ 271047 w 1654630"/>
              <a:gd name="connsiteY13" fmla="*/ 1439709 h 1654625"/>
              <a:gd name="connsiteX14" fmla="*/ 79297 w 1654630"/>
              <a:gd name="connsiteY14" fmla="*/ 1175656 h 1654625"/>
              <a:gd name="connsiteX15" fmla="*/ 1575334 w 1654630"/>
              <a:gd name="connsiteY15" fmla="*/ 1175656 h 1654625"/>
              <a:gd name="connsiteX16" fmla="*/ 1516248 w 1654630"/>
              <a:gd name="connsiteY16" fmla="*/ 1284513 h 1654625"/>
              <a:gd name="connsiteX17" fmla="*/ 138383 w 1654630"/>
              <a:gd name="connsiteY17" fmla="*/ 1284513 h 1654625"/>
              <a:gd name="connsiteX18" fmla="*/ 12071 w 1654630"/>
              <a:gd name="connsiteY18" fmla="*/ 947057 h 1654625"/>
              <a:gd name="connsiteX19" fmla="*/ 1642559 w 1654630"/>
              <a:gd name="connsiteY19" fmla="*/ 947057 h 1654625"/>
              <a:gd name="connsiteX20" fmla="*/ 1637822 w 1654630"/>
              <a:gd name="connsiteY20" fmla="*/ 994048 h 1654625"/>
              <a:gd name="connsiteX21" fmla="*/ 1608481 w 1654630"/>
              <a:gd name="connsiteY21" fmla="*/ 1088570 h 1654625"/>
              <a:gd name="connsiteX22" fmla="*/ 46150 w 1654630"/>
              <a:gd name="connsiteY22" fmla="*/ 1088570 h 1654625"/>
              <a:gd name="connsiteX23" fmla="*/ 16808 w 1654630"/>
              <a:gd name="connsiteY23" fmla="*/ 994048 h 1654625"/>
              <a:gd name="connsiteX24" fmla="*/ 8236 w 1654630"/>
              <a:gd name="connsiteY24" fmla="*/ 718458 h 1654625"/>
              <a:gd name="connsiteX25" fmla="*/ 1646394 w 1654630"/>
              <a:gd name="connsiteY25" fmla="*/ 718458 h 1654625"/>
              <a:gd name="connsiteX26" fmla="*/ 1654630 w 1654630"/>
              <a:gd name="connsiteY26" fmla="*/ 827315 h 1654625"/>
              <a:gd name="connsiteX27" fmla="*/ 1651338 w 1654630"/>
              <a:gd name="connsiteY27" fmla="*/ 859971 h 1654625"/>
              <a:gd name="connsiteX28" fmla="*/ 3292 w 1654630"/>
              <a:gd name="connsiteY28" fmla="*/ 859971 h 1654625"/>
              <a:gd name="connsiteX29" fmla="*/ 0 w 1654630"/>
              <a:gd name="connsiteY29" fmla="*/ 827315 h 1654625"/>
              <a:gd name="connsiteX30" fmla="*/ 60355 w 1654630"/>
              <a:gd name="connsiteY30" fmla="*/ 522515 h 1654625"/>
              <a:gd name="connsiteX31" fmla="*/ 1594275 w 1654630"/>
              <a:gd name="connsiteY31" fmla="*/ 522515 h 1654625"/>
              <a:gd name="connsiteX32" fmla="*/ 1617436 w 1654630"/>
              <a:gd name="connsiteY32" fmla="*/ 581297 h 1654625"/>
              <a:gd name="connsiteX33" fmla="*/ 1628976 w 1654630"/>
              <a:gd name="connsiteY33" fmla="*/ 631372 h 1654625"/>
              <a:gd name="connsiteX34" fmla="*/ 25654 w 1654630"/>
              <a:gd name="connsiteY34" fmla="*/ 631372 h 1654625"/>
              <a:gd name="connsiteX35" fmla="*/ 37195 w 1654630"/>
              <a:gd name="connsiteY35" fmla="*/ 581297 h 1654625"/>
              <a:gd name="connsiteX36" fmla="*/ 172797 w 1654630"/>
              <a:gd name="connsiteY36" fmla="*/ 326572 h 1654625"/>
              <a:gd name="connsiteX37" fmla="*/ 1481833 w 1654630"/>
              <a:gd name="connsiteY37" fmla="*/ 326572 h 1654625"/>
              <a:gd name="connsiteX38" fmla="*/ 1513338 w 1654630"/>
              <a:gd name="connsiteY38" fmla="*/ 364756 h 1654625"/>
              <a:gd name="connsiteX39" fmla="*/ 1553959 w 1654630"/>
              <a:gd name="connsiteY39" fmla="*/ 435429 h 1654625"/>
              <a:gd name="connsiteX40" fmla="*/ 100671 w 1654630"/>
              <a:gd name="connsiteY40" fmla="*/ 435429 h 1654625"/>
              <a:gd name="connsiteX41" fmla="*/ 141293 w 1654630"/>
              <a:gd name="connsiteY41" fmla="*/ 364756 h 1654625"/>
              <a:gd name="connsiteX42" fmla="*/ 338099 w 1654630"/>
              <a:gd name="connsiteY42" fmla="*/ 163286 h 1654625"/>
              <a:gd name="connsiteX43" fmla="*/ 1316531 w 1654630"/>
              <a:gd name="connsiteY43" fmla="*/ 163286 h 1654625"/>
              <a:gd name="connsiteX44" fmla="*/ 1408886 w 1654630"/>
              <a:gd name="connsiteY44" fmla="*/ 239486 h 1654625"/>
              <a:gd name="connsiteX45" fmla="*/ 245744 w 1654630"/>
              <a:gd name="connsiteY45" fmla="*/ 239486 h 1654625"/>
              <a:gd name="connsiteX46" fmla="*/ 827315 w 1654630"/>
              <a:gd name="connsiteY46" fmla="*/ 0 h 1654625"/>
              <a:gd name="connsiteX47" fmla="*/ 1149343 w 1654630"/>
              <a:gd name="connsiteY47" fmla="*/ 65015 h 1654625"/>
              <a:gd name="connsiteX48" fmla="*/ 1149893 w 1654630"/>
              <a:gd name="connsiteY48" fmla="*/ 65313 h 1654625"/>
              <a:gd name="connsiteX49" fmla="*/ 504737 w 1654630"/>
              <a:gd name="connsiteY49" fmla="*/ 65313 h 1654625"/>
              <a:gd name="connsiteX50" fmla="*/ 505287 w 1654630"/>
              <a:gd name="connsiteY50" fmla="*/ 65015 h 1654625"/>
              <a:gd name="connsiteX51" fmla="*/ 827315 w 1654630"/>
              <a:gd name="connsiteY51" fmla="*/ 0 h 1654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654630" h="1654625">
                <a:moveTo>
                  <a:pt x="486637" y="1578429"/>
                </a:moveTo>
                <a:lnTo>
                  <a:pt x="1167994" y="1578429"/>
                </a:lnTo>
                <a:lnTo>
                  <a:pt x="1130671" y="1597245"/>
                </a:lnTo>
                <a:cubicBezTo>
                  <a:pt x="1060224" y="1625024"/>
                  <a:pt x="985047" y="1643414"/>
                  <a:pt x="906684" y="1650872"/>
                </a:cubicBezTo>
                <a:lnTo>
                  <a:pt x="827421" y="1654625"/>
                </a:lnTo>
                <a:lnTo>
                  <a:pt x="827209" y="1654625"/>
                </a:lnTo>
                <a:lnTo>
                  <a:pt x="747947" y="1650872"/>
                </a:lnTo>
                <a:cubicBezTo>
                  <a:pt x="669583" y="1643414"/>
                  <a:pt x="594407" y="1625024"/>
                  <a:pt x="523960" y="1597245"/>
                </a:cubicBezTo>
                <a:close/>
                <a:moveTo>
                  <a:pt x="204544" y="1371599"/>
                </a:moveTo>
                <a:lnTo>
                  <a:pt x="1450087" y="1371599"/>
                </a:lnTo>
                <a:lnTo>
                  <a:pt x="1383583" y="1439709"/>
                </a:lnTo>
                <a:lnTo>
                  <a:pt x="1315373" y="1491343"/>
                </a:lnTo>
                <a:lnTo>
                  <a:pt x="339257" y="1491343"/>
                </a:lnTo>
                <a:lnTo>
                  <a:pt x="271047" y="1439709"/>
                </a:lnTo>
                <a:close/>
                <a:moveTo>
                  <a:pt x="79297" y="1175656"/>
                </a:moveTo>
                <a:lnTo>
                  <a:pt x="1575334" y="1175656"/>
                </a:lnTo>
                <a:lnTo>
                  <a:pt x="1516248" y="1284513"/>
                </a:lnTo>
                <a:lnTo>
                  <a:pt x="138383" y="1284513"/>
                </a:lnTo>
                <a:close/>
                <a:moveTo>
                  <a:pt x="12071" y="947057"/>
                </a:moveTo>
                <a:lnTo>
                  <a:pt x="1642559" y="947057"/>
                </a:lnTo>
                <a:lnTo>
                  <a:pt x="1637822" y="994048"/>
                </a:lnTo>
                <a:lnTo>
                  <a:pt x="1608481" y="1088570"/>
                </a:lnTo>
                <a:lnTo>
                  <a:pt x="46150" y="1088570"/>
                </a:lnTo>
                <a:lnTo>
                  <a:pt x="16808" y="994048"/>
                </a:lnTo>
                <a:close/>
                <a:moveTo>
                  <a:pt x="8236" y="718458"/>
                </a:moveTo>
                <a:lnTo>
                  <a:pt x="1646394" y="718458"/>
                </a:lnTo>
                <a:lnTo>
                  <a:pt x="1654630" y="827315"/>
                </a:lnTo>
                <a:lnTo>
                  <a:pt x="1651338" y="859971"/>
                </a:lnTo>
                <a:lnTo>
                  <a:pt x="3292" y="859971"/>
                </a:lnTo>
                <a:lnTo>
                  <a:pt x="0" y="827315"/>
                </a:lnTo>
                <a:close/>
                <a:moveTo>
                  <a:pt x="60355" y="522515"/>
                </a:moveTo>
                <a:lnTo>
                  <a:pt x="1594275" y="522515"/>
                </a:lnTo>
                <a:lnTo>
                  <a:pt x="1617436" y="581297"/>
                </a:lnTo>
                <a:lnTo>
                  <a:pt x="1628976" y="631372"/>
                </a:lnTo>
                <a:lnTo>
                  <a:pt x="25654" y="631372"/>
                </a:lnTo>
                <a:lnTo>
                  <a:pt x="37195" y="581297"/>
                </a:lnTo>
                <a:close/>
                <a:moveTo>
                  <a:pt x="172797" y="326572"/>
                </a:moveTo>
                <a:lnTo>
                  <a:pt x="1481833" y="326572"/>
                </a:lnTo>
                <a:lnTo>
                  <a:pt x="1513338" y="364756"/>
                </a:lnTo>
                <a:lnTo>
                  <a:pt x="1553959" y="435429"/>
                </a:lnTo>
                <a:lnTo>
                  <a:pt x="100671" y="435429"/>
                </a:lnTo>
                <a:lnTo>
                  <a:pt x="141293" y="364756"/>
                </a:lnTo>
                <a:close/>
                <a:moveTo>
                  <a:pt x="338099" y="163286"/>
                </a:moveTo>
                <a:lnTo>
                  <a:pt x="1316531" y="163286"/>
                </a:lnTo>
                <a:lnTo>
                  <a:pt x="1408886" y="239486"/>
                </a:lnTo>
                <a:lnTo>
                  <a:pt x="245744" y="239486"/>
                </a:lnTo>
                <a:close/>
                <a:moveTo>
                  <a:pt x="827315" y="0"/>
                </a:moveTo>
                <a:cubicBezTo>
                  <a:pt x="941544" y="0"/>
                  <a:pt x="1050365" y="23150"/>
                  <a:pt x="1149343" y="65015"/>
                </a:cubicBezTo>
                <a:lnTo>
                  <a:pt x="1149893" y="65313"/>
                </a:lnTo>
                <a:lnTo>
                  <a:pt x="504737" y="65313"/>
                </a:lnTo>
                <a:lnTo>
                  <a:pt x="505287" y="65015"/>
                </a:lnTo>
                <a:cubicBezTo>
                  <a:pt x="604266" y="23150"/>
                  <a:pt x="713087" y="0"/>
                  <a:pt x="827315" y="0"/>
                </a:cubicBezTo>
                <a:close/>
              </a:path>
            </a:pathLst>
          </a:custGeom>
          <a:solidFill>
            <a:srgbClr val="7773C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TW" altLang="en-US"/>
          </a:p>
        </p:txBody>
      </p:sp>
      <p:sp>
        <p:nvSpPr>
          <p:cNvPr id="9" name="手繪多邊形: 圖案 122">
            <a:extLst>
              <a:ext uri="{FF2B5EF4-FFF2-40B4-BE49-F238E27FC236}">
                <a16:creationId xmlns:a16="http://schemas.microsoft.com/office/drawing/2014/main" id="{E6117234-CD01-4983-A067-FC6D10307B16}"/>
              </a:ext>
            </a:extLst>
          </p:cNvPr>
          <p:cNvSpPr/>
          <p:nvPr userDrawn="1"/>
        </p:nvSpPr>
        <p:spPr>
          <a:xfrm rot="5400000">
            <a:off x="-280081" y="6639118"/>
            <a:ext cx="1322161" cy="437764"/>
          </a:xfrm>
          <a:custGeom>
            <a:avLst/>
            <a:gdLst>
              <a:gd name="connsiteX0" fmla="*/ 0 w 8405845"/>
              <a:gd name="connsiteY0" fmla="*/ 1339796 h 2153106"/>
              <a:gd name="connsiteX1" fmla="*/ 428764 w 8405845"/>
              <a:gd name="connsiteY1" fmla="*/ 2153106 h 2153106"/>
              <a:gd name="connsiteX2" fmla="*/ 136775 w 8405845"/>
              <a:gd name="connsiteY2" fmla="*/ 2153106 h 2153106"/>
              <a:gd name="connsiteX3" fmla="*/ 0 w 8405845"/>
              <a:gd name="connsiteY3" fmla="*/ 1893662 h 2153106"/>
              <a:gd name="connsiteX4" fmla="*/ 0 w 8405845"/>
              <a:gd name="connsiteY4" fmla="*/ 654922 h 2153106"/>
              <a:gd name="connsiteX5" fmla="*/ 789818 w 8405845"/>
              <a:gd name="connsiteY5" fmla="*/ 2153106 h 2153106"/>
              <a:gd name="connsiteX6" fmla="*/ 551823 w 8405845"/>
              <a:gd name="connsiteY6" fmla="*/ 2153106 h 2153106"/>
              <a:gd name="connsiteX7" fmla="*/ 0 w 8405845"/>
              <a:gd name="connsiteY7" fmla="*/ 1106369 h 2153106"/>
              <a:gd name="connsiteX8" fmla="*/ 0 w 8405845"/>
              <a:gd name="connsiteY8" fmla="*/ 10690 h 2153106"/>
              <a:gd name="connsiteX9" fmla="*/ 1129447 w 8405845"/>
              <a:gd name="connsiteY9" fmla="*/ 2153106 h 2153106"/>
              <a:gd name="connsiteX10" fmla="*/ 912877 w 8405845"/>
              <a:gd name="connsiteY10" fmla="*/ 2153106 h 2153106"/>
              <a:gd name="connsiteX11" fmla="*/ 0 w 8405845"/>
              <a:gd name="connsiteY11" fmla="*/ 421495 h 2153106"/>
              <a:gd name="connsiteX12" fmla="*/ 8220332 w 8405845"/>
              <a:gd name="connsiteY12" fmla="*/ 0 h 2153106"/>
              <a:gd name="connsiteX13" fmla="*/ 8384805 w 8405845"/>
              <a:gd name="connsiteY13" fmla="*/ 0 h 2153106"/>
              <a:gd name="connsiteX14" fmla="*/ 8405845 w 8405845"/>
              <a:gd name="connsiteY14" fmla="*/ 39911 h 2153106"/>
              <a:gd name="connsiteX15" fmla="*/ 8405845 w 8405845"/>
              <a:gd name="connsiteY15" fmla="*/ 351895 h 2153106"/>
              <a:gd name="connsiteX16" fmla="*/ 7792528 w 8405845"/>
              <a:gd name="connsiteY16" fmla="*/ 0 h 2153106"/>
              <a:gd name="connsiteX17" fmla="*/ 8097273 w 8405845"/>
              <a:gd name="connsiteY17" fmla="*/ 0 h 2153106"/>
              <a:gd name="connsiteX18" fmla="*/ 8405845 w 8405845"/>
              <a:gd name="connsiteY18" fmla="*/ 585322 h 2153106"/>
              <a:gd name="connsiteX19" fmla="*/ 8405845 w 8405845"/>
              <a:gd name="connsiteY19" fmla="*/ 1163386 h 2153106"/>
              <a:gd name="connsiteX20" fmla="*/ 7443702 w 8405845"/>
              <a:gd name="connsiteY20" fmla="*/ 0 h 2153106"/>
              <a:gd name="connsiteX21" fmla="*/ 7669469 w 8405845"/>
              <a:gd name="connsiteY21" fmla="*/ 0 h 2153106"/>
              <a:gd name="connsiteX22" fmla="*/ 8405845 w 8405845"/>
              <a:gd name="connsiteY22" fmla="*/ 1396812 h 2153106"/>
              <a:gd name="connsiteX23" fmla="*/ 8405845 w 8405845"/>
              <a:gd name="connsiteY23" fmla="*/ 1825064 h 2153106"/>
              <a:gd name="connsiteX24" fmla="*/ 7097548 w 8405845"/>
              <a:gd name="connsiteY24" fmla="*/ 0 h 2153106"/>
              <a:gd name="connsiteX25" fmla="*/ 7320643 w 8405845"/>
              <a:gd name="connsiteY25" fmla="*/ 0 h 2153106"/>
              <a:gd name="connsiteX26" fmla="*/ 8405845 w 8405845"/>
              <a:gd name="connsiteY26" fmla="*/ 2058491 h 2153106"/>
              <a:gd name="connsiteX27" fmla="*/ 8405845 w 8405845"/>
              <a:gd name="connsiteY27" fmla="*/ 2153106 h 2153106"/>
              <a:gd name="connsiteX28" fmla="*/ 8232629 w 8405845"/>
              <a:gd name="connsiteY28" fmla="*/ 2153106 h 2153106"/>
              <a:gd name="connsiteX29" fmla="*/ 6708170 w 8405845"/>
              <a:gd name="connsiteY29" fmla="*/ 0 h 2153106"/>
              <a:gd name="connsiteX30" fmla="*/ 6974489 w 8405845"/>
              <a:gd name="connsiteY30" fmla="*/ 0 h 2153106"/>
              <a:gd name="connsiteX31" fmla="*/ 8109571 w 8405845"/>
              <a:gd name="connsiteY31" fmla="*/ 2153106 h 2153106"/>
              <a:gd name="connsiteX32" fmla="*/ 7843251 w 8405845"/>
              <a:gd name="connsiteY32" fmla="*/ 2153106 h 2153106"/>
              <a:gd name="connsiteX33" fmla="*/ 6361169 w 8405845"/>
              <a:gd name="connsiteY33" fmla="*/ 0 h 2153106"/>
              <a:gd name="connsiteX34" fmla="*/ 6585111 w 8405845"/>
              <a:gd name="connsiteY34" fmla="*/ 0 h 2153106"/>
              <a:gd name="connsiteX35" fmla="*/ 7720192 w 8405845"/>
              <a:gd name="connsiteY35" fmla="*/ 2153106 h 2153106"/>
              <a:gd name="connsiteX36" fmla="*/ 7496251 w 8405845"/>
              <a:gd name="connsiteY36" fmla="*/ 2153106 h 2153106"/>
              <a:gd name="connsiteX37" fmla="*/ 5918508 w 8405845"/>
              <a:gd name="connsiteY37" fmla="*/ 0 h 2153106"/>
              <a:gd name="connsiteX38" fmla="*/ 6238110 w 8405845"/>
              <a:gd name="connsiteY38" fmla="*/ 0 h 2153106"/>
              <a:gd name="connsiteX39" fmla="*/ 7373192 w 8405845"/>
              <a:gd name="connsiteY39" fmla="*/ 2153106 h 2153106"/>
              <a:gd name="connsiteX40" fmla="*/ 7053590 w 8405845"/>
              <a:gd name="connsiteY40" fmla="*/ 2153106 h 2153106"/>
              <a:gd name="connsiteX41" fmla="*/ 5542905 w 8405845"/>
              <a:gd name="connsiteY41" fmla="*/ 0 h 2153106"/>
              <a:gd name="connsiteX42" fmla="*/ 5795450 w 8405845"/>
              <a:gd name="connsiteY42" fmla="*/ 0 h 2153106"/>
              <a:gd name="connsiteX43" fmla="*/ 6930531 w 8405845"/>
              <a:gd name="connsiteY43" fmla="*/ 2153106 h 2153106"/>
              <a:gd name="connsiteX44" fmla="*/ 6677986 w 8405845"/>
              <a:gd name="connsiteY44" fmla="*/ 2153106 h 2153106"/>
              <a:gd name="connsiteX45" fmla="*/ 5149419 w 8405845"/>
              <a:gd name="connsiteY45" fmla="*/ 0 h 2153106"/>
              <a:gd name="connsiteX46" fmla="*/ 5419846 w 8405845"/>
              <a:gd name="connsiteY46" fmla="*/ 0 h 2153106"/>
              <a:gd name="connsiteX47" fmla="*/ 6554927 w 8405845"/>
              <a:gd name="connsiteY47" fmla="*/ 2153106 h 2153106"/>
              <a:gd name="connsiteX48" fmla="*/ 6284501 w 8405845"/>
              <a:gd name="connsiteY48" fmla="*/ 2153106 h 2153106"/>
              <a:gd name="connsiteX49" fmla="*/ 4810762 w 8405845"/>
              <a:gd name="connsiteY49" fmla="*/ 0 h 2153106"/>
              <a:gd name="connsiteX50" fmla="*/ 5026361 w 8405845"/>
              <a:gd name="connsiteY50" fmla="*/ 0 h 2153106"/>
              <a:gd name="connsiteX51" fmla="*/ 6161442 w 8405845"/>
              <a:gd name="connsiteY51" fmla="*/ 2153106 h 2153106"/>
              <a:gd name="connsiteX52" fmla="*/ 5945844 w 8405845"/>
              <a:gd name="connsiteY52" fmla="*/ 2153106 h 2153106"/>
              <a:gd name="connsiteX53" fmla="*/ 4525723 w 8405845"/>
              <a:gd name="connsiteY53" fmla="*/ 0 h 2153106"/>
              <a:gd name="connsiteX54" fmla="*/ 4687704 w 8405845"/>
              <a:gd name="connsiteY54" fmla="*/ 0 h 2153106"/>
              <a:gd name="connsiteX55" fmla="*/ 5822785 w 8405845"/>
              <a:gd name="connsiteY55" fmla="*/ 2153106 h 2153106"/>
              <a:gd name="connsiteX56" fmla="*/ 5660804 w 8405845"/>
              <a:gd name="connsiteY56" fmla="*/ 2153106 h 2153106"/>
              <a:gd name="connsiteX57" fmla="*/ 4221091 w 8405845"/>
              <a:gd name="connsiteY57" fmla="*/ 0 h 2153106"/>
              <a:gd name="connsiteX58" fmla="*/ 4402664 w 8405845"/>
              <a:gd name="connsiteY58" fmla="*/ 0 h 2153106"/>
              <a:gd name="connsiteX59" fmla="*/ 5537746 w 8405845"/>
              <a:gd name="connsiteY59" fmla="*/ 2153106 h 2153106"/>
              <a:gd name="connsiteX60" fmla="*/ 5356173 w 8405845"/>
              <a:gd name="connsiteY60" fmla="*/ 2153106 h 2153106"/>
              <a:gd name="connsiteX61" fmla="*/ 3777724 w 8405845"/>
              <a:gd name="connsiteY61" fmla="*/ 0 h 2153106"/>
              <a:gd name="connsiteX62" fmla="*/ 4098032 w 8405845"/>
              <a:gd name="connsiteY62" fmla="*/ 0 h 2153106"/>
              <a:gd name="connsiteX63" fmla="*/ 5233114 w 8405845"/>
              <a:gd name="connsiteY63" fmla="*/ 2153106 h 2153106"/>
              <a:gd name="connsiteX64" fmla="*/ 4912803 w 8405845"/>
              <a:gd name="connsiteY64" fmla="*/ 2153106 h 2153106"/>
              <a:gd name="connsiteX65" fmla="*/ 3417945 w 8405845"/>
              <a:gd name="connsiteY65" fmla="*/ 0 h 2153106"/>
              <a:gd name="connsiteX66" fmla="*/ 3654665 w 8405845"/>
              <a:gd name="connsiteY66" fmla="*/ 0 h 2153106"/>
              <a:gd name="connsiteX67" fmla="*/ 4789744 w 8405845"/>
              <a:gd name="connsiteY67" fmla="*/ 2153106 h 2153106"/>
              <a:gd name="connsiteX68" fmla="*/ 4553025 w 8405845"/>
              <a:gd name="connsiteY68" fmla="*/ 2153106 h 2153106"/>
              <a:gd name="connsiteX69" fmla="*/ 3025856 w 8405845"/>
              <a:gd name="connsiteY69" fmla="*/ 0 h 2153106"/>
              <a:gd name="connsiteX70" fmla="*/ 3294887 w 8405845"/>
              <a:gd name="connsiteY70" fmla="*/ 0 h 2153106"/>
              <a:gd name="connsiteX71" fmla="*/ 4429966 w 8405845"/>
              <a:gd name="connsiteY71" fmla="*/ 2153106 h 2153106"/>
              <a:gd name="connsiteX72" fmla="*/ 4160937 w 8405845"/>
              <a:gd name="connsiteY72" fmla="*/ 2153106 h 2153106"/>
              <a:gd name="connsiteX73" fmla="*/ 2682580 w 8405845"/>
              <a:gd name="connsiteY73" fmla="*/ 0 h 2153106"/>
              <a:gd name="connsiteX74" fmla="*/ 2902798 w 8405845"/>
              <a:gd name="connsiteY74" fmla="*/ 0 h 2153106"/>
              <a:gd name="connsiteX75" fmla="*/ 4037878 w 8405845"/>
              <a:gd name="connsiteY75" fmla="*/ 2153106 h 2153106"/>
              <a:gd name="connsiteX76" fmla="*/ 3817662 w 8405845"/>
              <a:gd name="connsiteY76" fmla="*/ 2153106 h 2153106"/>
              <a:gd name="connsiteX77" fmla="*/ 2288002 w 8405845"/>
              <a:gd name="connsiteY77" fmla="*/ 0 h 2153106"/>
              <a:gd name="connsiteX78" fmla="*/ 2559522 w 8405845"/>
              <a:gd name="connsiteY78" fmla="*/ 0 h 2153106"/>
              <a:gd name="connsiteX79" fmla="*/ 3694603 w 8405845"/>
              <a:gd name="connsiteY79" fmla="*/ 2153106 h 2153106"/>
              <a:gd name="connsiteX80" fmla="*/ 3423083 w 8405845"/>
              <a:gd name="connsiteY80" fmla="*/ 2153106 h 2153106"/>
              <a:gd name="connsiteX81" fmla="*/ 1856351 w 8405845"/>
              <a:gd name="connsiteY81" fmla="*/ 0 h 2153106"/>
              <a:gd name="connsiteX82" fmla="*/ 2164943 w 8405845"/>
              <a:gd name="connsiteY82" fmla="*/ 0 h 2153106"/>
              <a:gd name="connsiteX83" fmla="*/ 3300024 w 8405845"/>
              <a:gd name="connsiteY83" fmla="*/ 2153106 h 2153106"/>
              <a:gd name="connsiteX84" fmla="*/ 2991432 w 8405845"/>
              <a:gd name="connsiteY84" fmla="*/ 2153106 h 2153106"/>
              <a:gd name="connsiteX85" fmla="*/ 1415195 w 8405845"/>
              <a:gd name="connsiteY85" fmla="*/ 0 h 2153106"/>
              <a:gd name="connsiteX86" fmla="*/ 1733291 w 8405845"/>
              <a:gd name="connsiteY86" fmla="*/ 0 h 2153106"/>
              <a:gd name="connsiteX87" fmla="*/ 2868373 w 8405845"/>
              <a:gd name="connsiteY87" fmla="*/ 2153106 h 2153106"/>
              <a:gd name="connsiteX88" fmla="*/ 2550277 w 8405845"/>
              <a:gd name="connsiteY88" fmla="*/ 2153106 h 2153106"/>
              <a:gd name="connsiteX89" fmla="*/ 1022543 w 8405845"/>
              <a:gd name="connsiteY89" fmla="*/ 0 h 2153106"/>
              <a:gd name="connsiteX90" fmla="*/ 1292136 w 8405845"/>
              <a:gd name="connsiteY90" fmla="*/ 0 h 2153106"/>
              <a:gd name="connsiteX91" fmla="*/ 2427217 w 8405845"/>
              <a:gd name="connsiteY91" fmla="*/ 2153106 h 2153106"/>
              <a:gd name="connsiteX92" fmla="*/ 2157625 w 8405845"/>
              <a:gd name="connsiteY92" fmla="*/ 2153106 h 2153106"/>
              <a:gd name="connsiteX93" fmla="*/ 603383 w 8405845"/>
              <a:gd name="connsiteY93" fmla="*/ 0 h 2153106"/>
              <a:gd name="connsiteX94" fmla="*/ 899485 w 8405845"/>
              <a:gd name="connsiteY94" fmla="*/ 0 h 2153106"/>
              <a:gd name="connsiteX95" fmla="*/ 2034566 w 8405845"/>
              <a:gd name="connsiteY95" fmla="*/ 2153106 h 2153106"/>
              <a:gd name="connsiteX96" fmla="*/ 1738465 w 8405845"/>
              <a:gd name="connsiteY96" fmla="*/ 2153106 h 2153106"/>
              <a:gd name="connsiteX97" fmla="*/ 117424 w 8405845"/>
              <a:gd name="connsiteY97" fmla="*/ 0 h 2153106"/>
              <a:gd name="connsiteX98" fmla="*/ 480324 w 8405845"/>
              <a:gd name="connsiteY98" fmla="*/ 0 h 2153106"/>
              <a:gd name="connsiteX99" fmla="*/ 1615406 w 8405845"/>
              <a:gd name="connsiteY99" fmla="*/ 2153106 h 2153106"/>
              <a:gd name="connsiteX100" fmla="*/ 1252505 w 8405845"/>
              <a:gd name="connsiteY100" fmla="*/ 2153106 h 2153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8405845" h="2153106">
                <a:moveTo>
                  <a:pt x="0" y="1339796"/>
                </a:moveTo>
                <a:lnTo>
                  <a:pt x="428764" y="2153106"/>
                </a:lnTo>
                <a:lnTo>
                  <a:pt x="136775" y="2153106"/>
                </a:lnTo>
                <a:lnTo>
                  <a:pt x="0" y="1893662"/>
                </a:lnTo>
                <a:close/>
                <a:moveTo>
                  <a:pt x="0" y="654922"/>
                </a:moveTo>
                <a:lnTo>
                  <a:pt x="789818" y="2153106"/>
                </a:lnTo>
                <a:lnTo>
                  <a:pt x="551823" y="2153106"/>
                </a:lnTo>
                <a:lnTo>
                  <a:pt x="0" y="1106369"/>
                </a:lnTo>
                <a:close/>
                <a:moveTo>
                  <a:pt x="0" y="10690"/>
                </a:moveTo>
                <a:lnTo>
                  <a:pt x="1129447" y="2153106"/>
                </a:lnTo>
                <a:lnTo>
                  <a:pt x="912877" y="2153106"/>
                </a:lnTo>
                <a:lnTo>
                  <a:pt x="0" y="421495"/>
                </a:lnTo>
                <a:close/>
                <a:moveTo>
                  <a:pt x="8220332" y="0"/>
                </a:moveTo>
                <a:lnTo>
                  <a:pt x="8384805" y="0"/>
                </a:lnTo>
                <a:lnTo>
                  <a:pt x="8405845" y="39911"/>
                </a:lnTo>
                <a:lnTo>
                  <a:pt x="8405845" y="351895"/>
                </a:lnTo>
                <a:close/>
                <a:moveTo>
                  <a:pt x="7792528" y="0"/>
                </a:moveTo>
                <a:lnTo>
                  <a:pt x="8097273" y="0"/>
                </a:lnTo>
                <a:lnTo>
                  <a:pt x="8405845" y="585322"/>
                </a:lnTo>
                <a:lnTo>
                  <a:pt x="8405845" y="1163386"/>
                </a:lnTo>
                <a:close/>
                <a:moveTo>
                  <a:pt x="7443702" y="0"/>
                </a:moveTo>
                <a:lnTo>
                  <a:pt x="7669469" y="0"/>
                </a:lnTo>
                <a:lnTo>
                  <a:pt x="8405845" y="1396812"/>
                </a:lnTo>
                <a:lnTo>
                  <a:pt x="8405845" y="1825064"/>
                </a:lnTo>
                <a:close/>
                <a:moveTo>
                  <a:pt x="7097548" y="0"/>
                </a:moveTo>
                <a:lnTo>
                  <a:pt x="7320643" y="0"/>
                </a:lnTo>
                <a:lnTo>
                  <a:pt x="8405845" y="2058491"/>
                </a:lnTo>
                <a:lnTo>
                  <a:pt x="8405845" y="2153106"/>
                </a:lnTo>
                <a:lnTo>
                  <a:pt x="8232629" y="2153106"/>
                </a:lnTo>
                <a:close/>
                <a:moveTo>
                  <a:pt x="6708170" y="0"/>
                </a:moveTo>
                <a:lnTo>
                  <a:pt x="6974489" y="0"/>
                </a:lnTo>
                <a:lnTo>
                  <a:pt x="8109571" y="2153106"/>
                </a:lnTo>
                <a:lnTo>
                  <a:pt x="7843251" y="2153106"/>
                </a:lnTo>
                <a:close/>
                <a:moveTo>
                  <a:pt x="6361169" y="0"/>
                </a:moveTo>
                <a:lnTo>
                  <a:pt x="6585111" y="0"/>
                </a:lnTo>
                <a:lnTo>
                  <a:pt x="7720192" y="2153106"/>
                </a:lnTo>
                <a:lnTo>
                  <a:pt x="7496251" y="2153106"/>
                </a:lnTo>
                <a:close/>
                <a:moveTo>
                  <a:pt x="5918508" y="0"/>
                </a:moveTo>
                <a:lnTo>
                  <a:pt x="6238110" y="0"/>
                </a:lnTo>
                <a:lnTo>
                  <a:pt x="7373192" y="2153106"/>
                </a:lnTo>
                <a:lnTo>
                  <a:pt x="7053590" y="2153106"/>
                </a:lnTo>
                <a:close/>
                <a:moveTo>
                  <a:pt x="5542905" y="0"/>
                </a:moveTo>
                <a:lnTo>
                  <a:pt x="5795450" y="0"/>
                </a:lnTo>
                <a:lnTo>
                  <a:pt x="6930531" y="2153106"/>
                </a:lnTo>
                <a:lnTo>
                  <a:pt x="6677986" y="2153106"/>
                </a:lnTo>
                <a:close/>
                <a:moveTo>
                  <a:pt x="5149419" y="0"/>
                </a:moveTo>
                <a:lnTo>
                  <a:pt x="5419846" y="0"/>
                </a:lnTo>
                <a:lnTo>
                  <a:pt x="6554927" y="2153106"/>
                </a:lnTo>
                <a:lnTo>
                  <a:pt x="6284501" y="2153106"/>
                </a:lnTo>
                <a:close/>
                <a:moveTo>
                  <a:pt x="4810762" y="0"/>
                </a:moveTo>
                <a:lnTo>
                  <a:pt x="5026361" y="0"/>
                </a:lnTo>
                <a:lnTo>
                  <a:pt x="6161442" y="2153106"/>
                </a:lnTo>
                <a:lnTo>
                  <a:pt x="5945844" y="2153106"/>
                </a:lnTo>
                <a:close/>
                <a:moveTo>
                  <a:pt x="4525723" y="0"/>
                </a:moveTo>
                <a:lnTo>
                  <a:pt x="4687704" y="0"/>
                </a:lnTo>
                <a:lnTo>
                  <a:pt x="5822785" y="2153106"/>
                </a:lnTo>
                <a:lnTo>
                  <a:pt x="5660804" y="2153106"/>
                </a:lnTo>
                <a:close/>
                <a:moveTo>
                  <a:pt x="4221091" y="0"/>
                </a:moveTo>
                <a:lnTo>
                  <a:pt x="4402664" y="0"/>
                </a:lnTo>
                <a:lnTo>
                  <a:pt x="5537746" y="2153106"/>
                </a:lnTo>
                <a:lnTo>
                  <a:pt x="5356173" y="2153106"/>
                </a:lnTo>
                <a:close/>
                <a:moveTo>
                  <a:pt x="3777724" y="0"/>
                </a:moveTo>
                <a:lnTo>
                  <a:pt x="4098032" y="0"/>
                </a:lnTo>
                <a:lnTo>
                  <a:pt x="5233114" y="2153106"/>
                </a:lnTo>
                <a:lnTo>
                  <a:pt x="4912803" y="2153106"/>
                </a:lnTo>
                <a:close/>
                <a:moveTo>
                  <a:pt x="3417945" y="0"/>
                </a:moveTo>
                <a:lnTo>
                  <a:pt x="3654665" y="0"/>
                </a:lnTo>
                <a:lnTo>
                  <a:pt x="4789744" y="2153106"/>
                </a:lnTo>
                <a:lnTo>
                  <a:pt x="4553025" y="2153106"/>
                </a:lnTo>
                <a:close/>
                <a:moveTo>
                  <a:pt x="3025856" y="0"/>
                </a:moveTo>
                <a:lnTo>
                  <a:pt x="3294887" y="0"/>
                </a:lnTo>
                <a:lnTo>
                  <a:pt x="4429966" y="2153106"/>
                </a:lnTo>
                <a:lnTo>
                  <a:pt x="4160937" y="2153106"/>
                </a:lnTo>
                <a:close/>
                <a:moveTo>
                  <a:pt x="2682580" y="0"/>
                </a:moveTo>
                <a:lnTo>
                  <a:pt x="2902798" y="0"/>
                </a:lnTo>
                <a:lnTo>
                  <a:pt x="4037878" y="2153106"/>
                </a:lnTo>
                <a:lnTo>
                  <a:pt x="3817662" y="2153106"/>
                </a:lnTo>
                <a:close/>
                <a:moveTo>
                  <a:pt x="2288002" y="0"/>
                </a:moveTo>
                <a:lnTo>
                  <a:pt x="2559522" y="0"/>
                </a:lnTo>
                <a:lnTo>
                  <a:pt x="3694603" y="2153106"/>
                </a:lnTo>
                <a:lnTo>
                  <a:pt x="3423083" y="2153106"/>
                </a:lnTo>
                <a:close/>
                <a:moveTo>
                  <a:pt x="1856351" y="0"/>
                </a:moveTo>
                <a:lnTo>
                  <a:pt x="2164943" y="0"/>
                </a:lnTo>
                <a:lnTo>
                  <a:pt x="3300024" y="2153106"/>
                </a:lnTo>
                <a:lnTo>
                  <a:pt x="2991432" y="2153106"/>
                </a:lnTo>
                <a:close/>
                <a:moveTo>
                  <a:pt x="1415195" y="0"/>
                </a:moveTo>
                <a:lnTo>
                  <a:pt x="1733291" y="0"/>
                </a:lnTo>
                <a:lnTo>
                  <a:pt x="2868373" y="2153106"/>
                </a:lnTo>
                <a:lnTo>
                  <a:pt x="2550277" y="2153106"/>
                </a:lnTo>
                <a:close/>
                <a:moveTo>
                  <a:pt x="1022543" y="0"/>
                </a:moveTo>
                <a:lnTo>
                  <a:pt x="1292136" y="0"/>
                </a:lnTo>
                <a:lnTo>
                  <a:pt x="2427217" y="2153106"/>
                </a:lnTo>
                <a:lnTo>
                  <a:pt x="2157625" y="2153106"/>
                </a:lnTo>
                <a:close/>
                <a:moveTo>
                  <a:pt x="603383" y="0"/>
                </a:moveTo>
                <a:lnTo>
                  <a:pt x="899485" y="0"/>
                </a:lnTo>
                <a:lnTo>
                  <a:pt x="2034566" y="2153106"/>
                </a:lnTo>
                <a:lnTo>
                  <a:pt x="1738465" y="2153106"/>
                </a:lnTo>
                <a:close/>
                <a:moveTo>
                  <a:pt x="117424" y="0"/>
                </a:moveTo>
                <a:lnTo>
                  <a:pt x="480324" y="0"/>
                </a:lnTo>
                <a:lnTo>
                  <a:pt x="1615406" y="2153106"/>
                </a:lnTo>
                <a:lnTo>
                  <a:pt x="1252505" y="2153106"/>
                </a:lnTo>
                <a:close/>
              </a:path>
            </a:pathLst>
          </a:custGeom>
          <a:solidFill>
            <a:srgbClr val="7773C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TW" altLang="en-US"/>
          </a:p>
        </p:txBody>
      </p:sp>
      <p:sp>
        <p:nvSpPr>
          <p:cNvPr id="11" name="投影片編號版面配置區 5"/>
          <p:cNvSpPr>
            <a:spLocks noGrp="1"/>
          </p:cNvSpPr>
          <p:nvPr>
            <p:ph type="sldNum" sz="quarter" idx="12"/>
          </p:nvPr>
        </p:nvSpPr>
        <p:spPr>
          <a:xfrm>
            <a:off x="10652348" y="390562"/>
            <a:ext cx="773404" cy="365125"/>
          </a:xfrm>
          <a:prstGeom prst="rect">
            <a:avLst/>
          </a:prstGeom>
        </p:spPr>
        <p:txBody>
          <a:bodyPr/>
          <a:lstStyle>
            <a:lvl1pPr>
              <a:defRPr sz="2400">
                <a:solidFill>
                  <a:schemeClr val="tx1"/>
                </a:solidFill>
              </a:defRPr>
            </a:lvl1pPr>
          </a:lstStyle>
          <a:p>
            <a:r>
              <a:rPr lang="en-US" altLang="zh-TW" smtClean="0"/>
              <a:t>P.</a:t>
            </a:r>
            <a:fld id="{FB833B0F-48B8-4D1D-9AFC-19E777446AF2}" type="slidenum">
              <a:rPr lang="zh-TW" altLang="en-US" smtClean="0"/>
              <a:pPr/>
              <a:t>‹#›</a:t>
            </a:fld>
            <a:endParaRPr lang="zh-TW" altLang="en-US" dirty="0"/>
          </a:p>
        </p:txBody>
      </p:sp>
    </p:spTree>
    <p:extLst>
      <p:ext uri="{BB962C8B-B14F-4D97-AF65-F5344CB8AC3E}">
        <p14:creationId xmlns:p14="http://schemas.microsoft.com/office/powerpoint/2010/main" val="73538830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兩項物件">
    <p:bg>
      <p:bgPr>
        <a:solidFill>
          <a:srgbClr val="FEF8EA"/>
        </a:solidFill>
        <a:effectLst/>
      </p:bgPr>
    </p:bg>
    <p:spTree>
      <p:nvGrpSpPr>
        <p:cNvPr id="1" name=""/>
        <p:cNvGrpSpPr/>
        <p:nvPr/>
      </p:nvGrpSpPr>
      <p:grpSpPr>
        <a:xfrm>
          <a:off x="0" y="0"/>
          <a:ext cx="0" cy="0"/>
          <a:chOff x="0" y="0"/>
          <a:chExt cx="0" cy="0"/>
        </a:xfrm>
      </p:grpSpPr>
      <p:sp>
        <p:nvSpPr>
          <p:cNvPr id="5" name="日期版面配置區 4"/>
          <p:cNvSpPr>
            <a:spLocks noGrp="1"/>
          </p:cNvSpPr>
          <p:nvPr>
            <p:ph type="dt" sz="half" idx="10"/>
          </p:nvPr>
        </p:nvSpPr>
        <p:spPr/>
        <p:txBody>
          <a:bodyPr/>
          <a:lstStyle/>
          <a:p>
            <a:fld id="{7A4BD7BB-7BAD-42D4-A1FA-F30E144FDF11}" type="datetime1">
              <a:rPr lang="zh-TW" altLang="en-US" smtClean="0"/>
              <a:t>2021/11/15</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10" name="手繪多邊形: 圖案 290">
            <a:extLst>
              <a:ext uri="{FF2B5EF4-FFF2-40B4-BE49-F238E27FC236}">
                <a16:creationId xmlns:a16="http://schemas.microsoft.com/office/drawing/2014/main" id="{56402AF5-E540-44F5-84A9-DF484E7E943E}"/>
              </a:ext>
            </a:extLst>
          </p:cNvPr>
          <p:cNvSpPr/>
          <p:nvPr userDrawn="1"/>
        </p:nvSpPr>
        <p:spPr>
          <a:xfrm rot="5400000">
            <a:off x="9779366" y="5115762"/>
            <a:ext cx="1339680" cy="1339676"/>
          </a:xfrm>
          <a:custGeom>
            <a:avLst/>
            <a:gdLst>
              <a:gd name="connsiteX0" fmla="*/ 486637 w 1654630"/>
              <a:gd name="connsiteY0" fmla="*/ 1578429 h 1654625"/>
              <a:gd name="connsiteX1" fmla="*/ 1167994 w 1654630"/>
              <a:gd name="connsiteY1" fmla="*/ 1578429 h 1654625"/>
              <a:gd name="connsiteX2" fmla="*/ 1130671 w 1654630"/>
              <a:gd name="connsiteY2" fmla="*/ 1597245 h 1654625"/>
              <a:gd name="connsiteX3" fmla="*/ 906684 w 1654630"/>
              <a:gd name="connsiteY3" fmla="*/ 1650872 h 1654625"/>
              <a:gd name="connsiteX4" fmla="*/ 827421 w 1654630"/>
              <a:gd name="connsiteY4" fmla="*/ 1654625 h 1654625"/>
              <a:gd name="connsiteX5" fmla="*/ 827209 w 1654630"/>
              <a:gd name="connsiteY5" fmla="*/ 1654625 h 1654625"/>
              <a:gd name="connsiteX6" fmla="*/ 747947 w 1654630"/>
              <a:gd name="connsiteY6" fmla="*/ 1650872 h 1654625"/>
              <a:gd name="connsiteX7" fmla="*/ 523960 w 1654630"/>
              <a:gd name="connsiteY7" fmla="*/ 1597245 h 1654625"/>
              <a:gd name="connsiteX8" fmla="*/ 204544 w 1654630"/>
              <a:gd name="connsiteY8" fmla="*/ 1371599 h 1654625"/>
              <a:gd name="connsiteX9" fmla="*/ 1450087 w 1654630"/>
              <a:gd name="connsiteY9" fmla="*/ 1371599 h 1654625"/>
              <a:gd name="connsiteX10" fmla="*/ 1383583 w 1654630"/>
              <a:gd name="connsiteY10" fmla="*/ 1439709 h 1654625"/>
              <a:gd name="connsiteX11" fmla="*/ 1315373 w 1654630"/>
              <a:gd name="connsiteY11" fmla="*/ 1491343 h 1654625"/>
              <a:gd name="connsiteX12" fmla="*/ 339257 w 1654630"/>
              <a:gd name="connsiteY12" fmla="*/ 1491343 h 1654625"/>
              <a:gd name="connsiteX13" fmla="*/ 271047 w 1654630"/>
              <a:gd name="connsiteY13" fmla="*/ 1439709 h 1654625"/>
              <a:gd name="connsiteX14" fmla="*/ 79297 w 1654630"/>
              <a:gd name="connsiteY14" fmla="*/ 1175656 h 1654625"/>
              <a:gd name="connsiteX15" fmla="*/ 1575334 w 1654630"/>
              <a:gd name="connsiteY15" fmla="*/ 1175656 h 1654625"/>
              <a:gd name="connsiteX16" fmla="*/ 1516248 w 1654630"/>
              <a:gd name="connsiteY16" fmla="*/ 1284513 h 1654625"/>
              <a:gd name="connsiteX17" fmla="*/ 138383 w 1654630"/>
              <a:gd name="connsiteY17" fmla="*/ 1284513 h 1654625"/>
              <a:gd name="connsiteX18" fmla="*/ 12071 w 1654630"/>
              <a:gd name="connsiteY18" fmla="*/ 947057 h 1654625"/>
              <a:gd name="connsiteX19" fmla="*/ 1642559 w 1654630"/>
              <a:gd name="connsiteY19" fmla="*/ 947057 h 1654625"/>
              <a:gd name="connsiteX20" fmla="*/ 1637822 w 1654630"/>
              <a:gd name="connsiteY20" fmla="*/ 994048 h 1654625"/>
              <a:gd name="connsiteX21" fmla="*/ 1608481 w 1654630"/>
              <a:gd name="connsiteY21" fmla="*/ 1088570 h 1654625"/>
              <a:gd name="connsiteX22" fmla="*/ 46150 w 1654630"/>
              <a:gd name="connsiteY22" fmla="*/ 1088570 h 1654625"/>
              <a:gd name="connsiteX23" fmla="*/ 16808 w 1654630"/>
              <a:gd name="connsiteY23" fmla="*/ 994048 h 1654625"/>
              <a:gd name="connsiteX24" fmla="*/ 8236 w 1654630"/>
              <a:gd name="connsiteY24" fmla="*/ 718458 h 1654625"/>
              <a:gd name="connsiteX25" fmla="*/ 1646394 w 1654630"/>
              <a:gd name="connsiteY25" fmla="*/ 718458 h 1654625"/>
              <a:gd name="connsiteX26" fmla="*/ 1654630 w 1654630"/>
              <a:gd name="connsiteY26" fmla="*/ 827315 h 1654625"/>
              <a:gd name="connsiteX27" fmla="*/ 1651338 w 1654630"/>
              <a:gd name="connsiteY27" fmla="*/ 859971 h 1654625"/>
              <a:gd name="connsiteX28" fmla="*/ 3292 w 1654630"/>
              <a:gd name="connsiteY28" fmla="*/ 859971 h 1654625"/>
              <a:gd name="connsiteX29" fmla="*/ 0 w 1654630"/>
              <a:gd name="connsiteY29" fmla="*/ 827315 h 1654625"/>
              <a:gd name="connsiteX30" fmla="*/ 60355 w 1654630"/>
              <a:gd name="connsiteY30" fmla="*/ 522515 h 1654625"/>
              <a:gd name="connsiteX31" fmla="*/ 1594275 w 1654630"/>
              <a:gd name="connsiteY31" fmla="*/ 522515 h 1654625"/>
              <a:gd name="connsiteX32" fmla="*/ 1617436 w 1654630"/>
              <a:gd name="connsiteY32" fmla="*/ 581297 h 1654625"/>
              <a:gd name="connsiteX33" fmla="*/ 1628976 w 1654630"/>
              <a:gd name="connsiteY33" fmla="*/ 631372 h 1654625"/>
              <a:gd name="connsiteX34" fmla="*/ 25654 w 1654630"/>
              <a:gd name="connsiteY34" fmla="*/ 631372 h 1654625"/>
              <a:gd name="connsiteX35" fmla="*/ 37195 w 1654630"/>
              <a:gd name="connsiteY35" fmla="*/ 581297 h 1654625"/>
              <a:gd name="connsiteX36" fmla="*/ 172797 w 1654630"/>
              <a:gd name="connsiteY36" fmla="*/ 326572 h 1654625"/>
              <a:gd name="connsiteX37" fmla="*/ 1481833 w 1654630"/>
              <a:gd name="connsiteY37" fmla="*/ 326572 h 1654625"/>
              <a:gd name="connsiteX38" fmla="*/ 1513338 w 1654630"/>
              <a:gd name="connsiteY38" fmla="*/ 364756 h 1654625"/>
              <a:gd name="connsiteX39" fmla="*/ 1553959 w 1654630"/>
              <a:gd name="connsiteY39" fmla="*/ 435429 h 1654625"/>
              <a:gd name="connsiteX40" fmla="*/ 100671 w 1654630"/>
              <a:gd name="connsiteY40" fmla="*/ 435429 h 1654625"/>
              <a:gd name="connsiteX41" fmla="*/ 141293 w 1654630"/>
              <a:gd name="connsiteY41" fmla="*/ 364756 h 1654625"/>
              <a:gd name="connsiteX42" fmla="*/ 338099 w 1654630"/>
              <a:gd name="connsiteY42" fmla="*/ 163286 h 1654625"/>
              <a:gd name="connsiteX43" fmla="*/ 1316531 w 1654630"/>
              <a:gd name="connsiteY43" fmla="*/ 163286 h 1654625"/>
              <a:gd name="connsiteX44" fmla="*/ 1408886 w 1654630"/>
              <a:gd name="connsiteY44" fmla="*/ 239486 h 1654625"/>
              <a:gd name="connsiteX45" fmla="*/ 245744 w 1654630"/>
              <a:gd name="connsiteY45" fmla="*/ 239486 h 1654625"/>
              <a:gd name="connsiteX46" fmla="*/ 827315 w 1654630"/>
              <a:gd name="connsiteY46" fmla="*/ 0 h 1654625"/>
              <a:gd name="connsiteX47" fmla="*/ 1149343 w 1654630"/>
              <a:gd name="connsiteY47" fmla="*/ 65015 h 1654625"/>
              <a:gd name="connsiteX48" fmla="*/ 1149893 w 1654630"/>
              <a:gd name="connsiteY48" fmla="*/ 65313 h 1654625"/>
              <a:gd name="connsiteX49" fmla="*/ 504737 w 1654630"/>
              <a:gd name="connsiteY49" fmla="*/ 65313 h 1654625"/>
              <a:gd name="connsiteX50" fmla="*/ 505287 w 1654630"/>
              <a:gd name="connsiteY50" fmla="*/ 65015 h 1654625"/>
              <a:gd name="connsiteX51" fmla="*/ 827315 w 1654630"/>
              <a:gd name="connsiteY51" fmla="*/ 0 h 1654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654630" h="1654625">
                <a:moveTo>
                  <a:pt x="486637" y="1578429"/>
                </a:moveTo>
                <a:lnTo>
                  <a:pt x="1167994" y="1578429"/>
                </a:lnTo>
                <a:lnTo>
                  <a:pt x="1130671" y="1597245"/>
                </a:lnTo>
                <a:cubicBezTo>
                  <a:pt x="1060224" y="1625024"/>
                  <a:pt x="985047" y="1643414"/>
                  <a:pt x="906684" y="1650872"/>
                </a:cubicBezTo>
                <a:lnTo>
                  <a:pt x="827421" y="1654625"/>
                </a:lnTo>
                <a:lnTo>
                  <a:pt x="827209" y="1654625"/>
                </a:lnTo>
                <a:lnTo>
                  <a:pt x="747947" y="1650872"/>
                </a:lnTo>
                <a:cubicBezTo>
                  <a:pt x="669583" y="1643414"/>
                  <a:pt x="594407" y="1625024"/>
                  <a:pt x="523960" y="1597245"/>
                </a:cubicBezTo>
                <a:close/>
                <a:moveTo>
                  <a:pt x="204544" y="1371599"/>
                </a:moveTo>
                <a:lnTo>
                  <a:pt x="1450087" y="1371599"/>
                </a:lnTo>
                <a:lnTo>
                  <a:pt x="1383583" y="1439709"/>
                </a:lnTo>
                <a:lnTo>
                  <a:pt x="1315373" y="1491343"/>
                </a:lnTo>
                <a:lnTo>
                  <a:pt x="339257" y="1491343"/>
                </a:lnTo>
                <a:lnTo>
                  <a:pt x="271047" y="1439709"/>
                </a:lnTo>
                <a:close/>
                <a:moveTo>
                  <a:pt x="79297" y="1175656"/>
                </a:moveTo>
                <a:lnTo>
                  <a:pt x="1575334" y="1175656"/>
                </a:lnTo>
                <a:lnTo>
                  <a:pt x="1516248" y="1284513"/>
                </a:lnTo>
                <a:lnTo>
                  <a:pt x="138383" y="1284513"/>
                </a:lnTo>
                <a:close/>
                <a:moveTo>
                  <a:pt x="12071" y="947057"/>
                </a:moveTo>
                <a:lnTo>
                  <a:pt x="1642559" y="947057"/>
                </a:lnTo>
                <a:lnTo>
                  <a:pt x="1637822" y="994048"/>
                </a:lnTo>
                <a:lnTo>
                  <a:pt x="1608481" y="1088570"/>
                </a:lnTo>
                <a:lnTo>
                  <a:pt x="46150" y="1088570"/>
                </a:lnTo>
                <a:lnTo>
                  <a:pt x="16808" y="994048"/>
                </a:lnTo>
                <a:close/>
                <a:moveTo>
                  <a:pt x="8236" y="718458"/>
                </a:moveTo>
                <a:lnTo>
                  <a:pt x="1646394" y="718458"/>
                </a:lnTo>
                <a:lnTo>
                  <a:pt x="1654630" y="827315"/>
                </a:lnTo>
                <a:lnTo>
                  <a:pt x="1651338" y="859971"/>
                </a:lnTo>
                <a:lnTo>
                  <a:pt x="3292" y="859971"/>
                </a:lnTo>
                <a:lnTo>
                  <a:pt x="0" y="827315"/>
                </a:lnTo>
                <a:close/>
                <a:moveTo>
                  <a:pt x="60355" y="522515"/>
                </a:moveTo>
                <a:lnTo>
                  <a:pt x="1594275" y="522515"/>
                </a:lnTo>
                <a:lnTo>
                  <a:pt x="1617436" y="581297"/>
                </a:lnTo>
                <a:lnTo>
                  <a:pt x="1628976" y="631372"/>
                </a:lnTo>
                <a:lnTo>
                  <a:pt x="25654" y="631372"/>
                </a:lnTo>
                <a:lnTo>
                  <a:pt x="37195" y="581297"/>
                </a:lnTo>
                <a:close/>
                <a:moveTo>
                  <a:pt x="172797" y="326572"/>
                </a:moveTo>
                <a:lnTo>
                  <a:pt x="1481833" y="326572"/>
                </a:lnTo>
                <a:lnTo>
                  <a:pt x="1513338" y="364756"/>
                </a:lnTo>
                <a:lnTo>
                  <a:pt x="1553959" y="435429"/>
                </a:lnTo>
                <a:lnTo>
                  <a:pt x="100671" y="435429"/>
                </a:lnTo>
                <a:lnTo>
                  <a:pt x="141293" y="364756"/>
                </a:lnTo>
                <a:close/>
                <a:moveTo>
                  <a:pt x="338099" y="163286"/>
                </a:moveTo>
                <a:lnTo>
                  <a:pt x="1316531" y="163286"/>
                </a:lnTo>
                <a:lnTo>
                  <a:pt x="1408886" y="239486"/>
                </a:lnTo>
                <a:lnTo>
                  <a:pt x="245744" y="239486"/>
                </a:lnTo>
                <a:close/>
                <a:moveTo>
                  <a:pt x="827315" y="0"/>
                </a:moveTo>
                <a:cubicBezTo>
                  <a:pt x="941544" y="0"/>
                  <a:pt x="1050365" y="23150"/>
                  <a:pt x="1149343" y="65015"/>
                </a:cubicBezTo>
                <a:lnTo>
                  <a:pt x="1149893" y="65313"/>
                </a:lnTo>
                <a:lnTo>
                  <a:pt x="504737" y="65313"/>
                </a:lnTo>
                <a:lnTo>
                  <a:pt x="505287" y="65015"/>
                </a:lnTo>
                <a:cubicBezTo>
                  <a:pt x="604266" y="23150"/>
                  <a:pt x="713087" y="0"/>
                  <a:pt x="827315" y="0"/>
                </a:cubicBezTo>
                <a:close/>
              </a:path>
            </a:pathLst>
          </a:custGeom>
          <a:solidFill>
            <a:srgbClr val="7773C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TW" altLang="en-US"/>
          </a:p>
        </p:txBody>
      </p:sp>
      <p:grpSp>
        <p:nvGrpSpPr>
          <p:cNvPr id="11" name="群組 10">
            <a:extLst>
              <a:ext uri="{FF2B5EF4-FFF2-40B4-BE49-F238E27FC236}">
                <a16:creationId xmlns:a16="http://schemas.microsoft.com/office/drawing/2014/main" id="{D445DEC8-6F38-40F1-9630-E8476F1C92F8}"/>
              </a:ext>
            </a:extLst>
          </p:cNvPr>
          <p:cNvGrpSpPr/>
          <p:nvPr userDrawn="1"/>
        </p:nvGrpSpPr>
        <p:grpSpPr>
          <a:xfrm rot="2700000">
            <a:off x="743847" y="-600765"/>
            <a:ext cx="683619" cy="1633934"/>
            <a:chOff x="4312916" y="583850"/>
            <a:chExt cx="1448464" cy="3017556"/>
          </a:xfrm>
        </p:grpSpPr>
        <p:grpSp>
          <p:nvGrpSpPr>
            <p:cNvPr id="12" name="群組 11">
              <a:extLst>
                <a:ext uri="{FF2B5EF4-FFF2-40B4-BE49-F238E27FC236}">
                  <a16:creationId xmlns:a16="http://schemas.microsoft.com/office/drawing/2014/main" id="{AABD29C7-DB38-4C46-9994-3274FD20DEB8}"/>
                </a:ext>
              </a:extLst>
            </p:cNvPr>
            <p:cNvGrpSpPr/>
            <p:nvPr userDrawn="1"/>
          </p:nvGrpSpPr>
          <p:grpSpPr>
            <a:xfrm rot="18942949">
              <a:off x="4333863" y="930413"/>
              <a:ext cx="1426028" cy="1426028"/>
              <a:chOff x="2906486" y="1045029"/>
              <a:chExt cx="1426028" cy="1426028"/>
            </a:xfrm>
          </p:grpSpPr>
          <p:sp>
            <p:nvSpPr>
              <p:cNvPr id="113" name="流程圖: 接點 112">
                <a:extLst>
                  <a:ext uri="{FF2B5EF4-FFF2-40B4-BE49-F238E27FC236}">
                    <a16:creationId xmlns:a16="http://schemas.microsoft.com/office/drawing/2014/main" id="{1E21871D-A085-4560-B891-8B84799D6F8C}"/>
                  </a:ext>
                </a:extLst>
              </p:cNvPr>
              <p:cNvSpPr/>
              <p:nvPr userDrawn="1"/>
            </p:nvSpPr>
            <p:spPr>
              <a:xfrm>
                <a:off x="2906486" y="1045029"/>
                <a:ext cx="54428" cy="54428"/>
              </a:xfrm>
              <a:prstGeom prst="flowChartConnector">
                <a:avLst/>
              </a:prstGeom>
              <a:solidFill>
                <a:srgbClr val="B7B0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4" name="流程圖: 接點 113">
                <a:extLst>
                  <a:ext uri="{FF2B5EF4-FFF2-40B4-BE49-F238E27FC236}">
                    <a16:creationId xmlns:a16="http://schemas.microsoft.com/office/drawing/2014/main" id="{315F65AA-35DC-403B-8EE5-DD140B8B2F4D}"/>
                  </a:ext>
                </a:extLst>
              </p:cNvPr>
              <p:cNvSpPr/>
              <p:nvPr userDrawn="1"/>
            </p:nvSpPr>
            <p:spPr>
              <a:xfrm>
                <a:off x="3058886" y="1197429"/>
                <a:ext cx="54428" cy="54428"/>
              </a:xfrm>
              <a:prstGeom prst="flowChartConnector">
                <a:avLst/>
              </a:prstGeom>
              <a:solidFill>
                <a:srgbClr val="B7B0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5" name="流程圖: 接點 114">
                <a:extLst>
                  <a:ext uri="{FF2B5EF4-FFF2-40B4-BE49-F238E27FC236}">
                    <a16:creationId xmlns:a16="http://schemas.microsoft.com/office/drawing/2014/main" id="{721D1BFA-310D-4579-A8E7-E67F5C6CE265}"/>
                  </a:ext>
                </a:extLst>
              </p:cNvPr>
              <p:cNvSpPr/>
              <p:nvPr userDrawn="1"/>
            </p:nvSpPr>
            <p:spPr>
              <a:xfrm>
                <a:off x="3211286" y="1349829"/>
                <a:ext cx="54428" cy="54428"/>
              </a:xfrm>
              <a:prstGeom prst="flowChartConnector">
                <a:avLst/>
              </a:prstGeom>
              <a:solidFill>
                <a:srgbClr val="B7B0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6" name="流程圖: 接點 115">
                <a:extLst>
                  <a:ext uri="{FF2B5EF4-FFF2-40B4-BE49-F238E27FC236}">
                    <a16:creationId xmlns:a16="http://schemas.microsoft.com/office/drawing/2014/main" id="{EBD2D241-5864-4827-ABF5-A4F5CEF5D9D6}"/>
                  </a:ext>
                </a:extLst>
              </p:cNvPr>
              <p:cNvSpPr/>
              <p:nvPr userDrawn="1"/>
            </p:nvSpPr>
            <p:spPr>
              <a:xfrm>
                <a:off x="3363686" y="1502229"/>
                <a:ext cx="54428" cy="54428"/>
              </a:xfrm>
              <a:prstGeom prst="flowChartConnector">
                <a:avLst/>
              </a:prstGeom>
              <a:solidFill>
                <a:srgbClr val="B7B0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7" name="流程圖: 接點 116">
                <a:extLst>
                  <a:ext uri="{FF2B5EF4-FFF2-40B4-BE49-F238E27FC236}">
                    <a16:creationId xmlns:a16="http://schemas.microsoft.com/office/drawing/2014/main" id="{97F0AD85-7795-4FB8-AE44-D517709A1C26}"/>
                  </a:ext>
                </a:extLst>
              </p:cNvPr>
              <p:cNvSpPr/>
              <p:nvPr userDrawn="1"/>
            </p:nvSpPr>
            <p:spPr>
              <a:xfrm>
                <a:off x="3516086" y="1654629"/>
                <a:ext cx="54428" cy="54428"/>
              </a:xfrm>
              <a:prstGeom prst="flowChartConnector">
                <a:avLst/>
              </a:prstGeom>
              <a:solidFill>
                <a:srgbClr val="B7B0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8" name="流程圖: 接點 117">
                <a:extLst>
                  <a:ext uri="{FF2B5EF4-FFF2-40B4-BE49-F238E27FC236}">
                    <a16:creationId xmlns:a16="http://schemas.microsoft.com/office/drawing/2014/main" id="{65224A94-2CA6-424A-AC19-80282C8AB1F9}"/>
                  </a:ext>
                </a:extLst>
              </p:cNvPr>
              <p:cNvSpPr/>
              <p:nvPr userDrawn="1"/>
            </p:nvSpPr>
            <p:spPr>
              <a:xfrm>
                <a:off x="3668486" y="1807029"/>
                <a:ext cx="54428" cy="54428"/>
              </a:xfrm>
              <a:prstGeom prst="flowChartConnector">
                <a:avLst/>
              </a:prstGeom>
              <a:solidFill>
                <a:srgbClr val="B7B0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9" name="流程圖: 接點 118">
                <a:extLst>
                  <a:ext uri="{FF2B5EF4-FFF2-40B4-BE49-F238E27FC236}">
                    <a16:creationId xmlns:a16="http://schemas.microsoft.com/office/drawing/2014/main" id="{DD21B879-BE4E-4454-8AC2-5C9BA22DEEC9}"/>
                  </a:ext>
                </a:extLst>
              </p:cNvPr>
              <p:cNvSpPr/>
              <p:nvPr userDrawn="1"/>
            </p:nvSpPr>
            <p:spPr>
              <a:xfrm>
                <a:off x="3820886" y="1959429"/>
                <a:ext cx="54428" cy="54428"/>
              </a:xfrm>
              <a:prstGeom prst="flowChartConnector">
                <a:avLst/>
              </a:prstGeom>
              <a:solidFill>
                <a:srgbClr val="B7B0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0" name="流程圖: 接點 119">
                <a:extLst>
                  <a:ext uri="{FF2B5EF4-FFF2-40B4-BE49-F238E27FC236}">
                    <a16:creationId xmlns:a16="http://schemas.microsoft.com/office/drawing/2014/main" id="{65D838FE-97F4-4B97-9E3A-216D342ABCD0}"/>
                  </a:ext>
                </a:extLst>
              </p:cNvPr>
              <p:cNvSpPr/>
              <p:nvPr userDrawn="1"/>
            </p:nvSpPr>
            <p:spPr>
              <a:xfrm>
                <a:off x="3973286" y="2111829"/>
                <a:ext cx="54428" cy="54428"/>
              </a:xfrm>
              <a:prstGeom prst="flowChartConnector">
                <a:avLst/>
              </a:prstGeom>
              <a:solidFill>
                <a:srgbClr val="B7B0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1" name="流程圖: 接點 120">
                <a:extLst>
                  <a:ext uri="{FF2B5EF4-FFF2-40B4-BE49-F238E27FC236}">
                    <a16:creationId xmlns:a16="http://schemas.microsoft.com/office/drawing/2014/main" id="{2F83A48C-2877-4523-9D46-21C4B29B15B7}"/>
                  </a:ext>
                </a:extLst>
              </p:cNvPr>
              <p:cNvSpPr/>
              <p:nvPr userDrawn="1"/>
            </p:nvSpPr>
            <p:spPr>
              <a:xfrm>
                <a:off x="4125686" y="2264229"/>
                <a:ext cx="54428" cy="54428"/>
              </a:xfrm>
              <a:prstGeom prst="flowChartConnector">
                <a:avLst/>
              </a:prstGeom>
              <a:solidFill>
                <a:srgbClr val="B7B0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2" name="流程圖: 接點 121">
                <a:extLst>
                  <a:ext uri="{FF2B5EF4-FFF2-40B4-BE49-F238E27FC236}">
                    <a16:creationId xmlns:a16="http://schemas.microsoft.com/office/drawing/2014/main" id="{835F1479-39D7-4496-A735-CF8DD9CB24B0}"/>
                  </a:ext>
                </a:extLst>
              </p:cNvPr>
              <p:cNvSpPr/>
              <p:nvPr userDrawn="1"/>
            </p:nvSpPr>
            <p:spPr>
              <a:xfrm>
                <a:off x="4278086" y="2416629"/>
                <a:ext cx="54428" cy="54428"/>
              </a:xfrm>
              <a:prstGeom prst="flowChartConnector">
                <a:avLst/>
              </a:prstGeom>
              <a:solidFill>
                <a:srgbClr val="B7B0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13" name="群組 12">
              <a:extLst>
                <a:ext uri="{FF2B5EF4-FFF2-40B4-BE49-F238E27FC236}">
                  <a16:creationId xmlns:a16="http://schemas.microsoft.com/office/drawing/2014/main" id="{1363E1C9-3D56-4547-ACAB-47D4DF2A3C96}"/>
                </a:ext>
              </a:extLst>
            </p:cNvPr>
            <p:cNvGrpSpPr/>
            <p:nvPr userDrawn="1"/>
          </p:nvGrpSpPr>
          <p:grpSpPr>
            <a:xfrm rot="18942949">
              <a:off x="4333861" y="763205"/>
              <a:ext cx="1426028" cy="1426028"/>
              <a:chOff x="2906486" y="1045029"/>
              <a:chExt cx="1426028" cy="1426028"/>
            </a:xfrm>
          </p:grpSpPr>
          <p:sp>
            <p:nvSpPr>
              <p:cNvPr id="103" name="流程圖: 接點 102">
                <a:extLst>
                  <a:ext uri="{FF2B5EF4-FFF2-40B4-BE49-F238E27FC236}">
                    <a16:creationId xmlns:a16="http://schemas.microsoft.com/office/drawing/2014/main" id="{6964B391-5C2C-4E7D-A2B6-8198141CAE4F}"/>
                  </a:ext>
                </a:extLst>
              </p:cNvPr>
              <p:cNvSpPr/>
              <p:nvPr userDrawn="1"/>
            </p:nvSpPr>
            <p:spPr>
              <a:xfrm>
                <a:off x="2906486" y="1045029"/>
                <a:ext cx="54428" cy="54428"/>
              </a:xfrm>
              <a:prstGeom prst="flowChartConnector">
                <a:avLst/>
              </a:prstGeom>
              <a:solidFill>
                <a:srgbClr val="B7B0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4" name="流程圖: 接點 103">
                <a:extLst>
                  <a:ext uri="{FF2B5EF4-FFF2-40B4-BE49-F238E27FC236}">
                    <a16:creationId xmlns:a16="http://schemas.microsoft.com/office/drawing/2014/main" id="{BCE1510E-58E5-48D6-89A4-DF7E4B0445D9}"/>
                  </a:ext>
                </a:extLst>
              </p:cNvPr>
              <p:cNvSpPr/>
              <p:nvPr userDrawn="1"/>
            </p:nvSpPr>
            <p:spPr>
              <a:xfrm>
                <a:off x="3058886" y="1197429"/>
                <a:ext cx="54428" cy="54428"/>
              </a:xfrm>
              <a:prstGeom prst="flowChartConnector">
                <a:avLst/>
              </a:prstGeom>
              <a:solidFill>
                <a:srgbClr val="B7B0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5" name="流程圖: 接點 104">
                <a:extLst>
                  <a:ext uri="{FF2B5EF4-FFF2-40B4-BE49-F238E27FC236}">
                    <a16:creationId xmlns:a16="http://schemas.microsoft.com/office/drawing/2014/main" id="{C826BBD8-94A0-4214-A74B-58888A6E6896}"/>
                  </a:ext>
                </a:extLst>
              </p:cNvPr>
              <p:cNvSpPr/>
              <p:nvPr userDrawn="1"/>
            </p:nvSpPr>
            <p:spPr>
              <a:xfrm>
                <a:off x="3211286" y="1349829"/>
                <a:ext cx="54428" cy="54428"/>
              </a:xfrm>
              <a:prstGeom prst="flowChartConnector">
                <a:avLst/>
              </a:prstGeom>
              <a:solidFill>
                <a:srgbClr val="B7B0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6" name="流程圖: 接點 105">
                <a:extLst>
                  <a:ext uri="{FF2B5EF4-FFF2-40B4-BE49-F238E27FC236}">
                    <a16:creationId xmlns:a16="http://schemas.microsoft.com/office/drawing/2014/main" id="{DA7143E3-5FC5-41C5-B30A-3D77FC891679}"/>
                  </a:ext>
                </a:extLst>
              </p:cNvPr>
              <p:cNvSpPr/>
              <p:nvPr userDrawn="1"/>
            </p:nvSpPr>
            <p:spPr>
              <a:xfrm>
                <a:off x="3363686" y="1502229"/>
                <a:ext cx="54428" cy="54428"/>
              </a:xfrm>
              <a:prstGeom prst="flowChartConnector">
                <a:avLst/>
              </a:prstGeom>
              <a:solidFill>
                <a:srgbClr val="B7B0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7" name="流程圖: 接點 106">
                <a:extLst>
                  <a:ext uri="{FF2B5EF4-FFF2-40B4-BE49-F238E27FC236}">
                    <a16:creationId xmlns:a16="http://schemas.microsoft.com/office/drawing/2014/main" id="{552D2E7F-86AA-4E78-9522-060C5ACE442A}"/>
                  </a:ext>
                </a:extLst>
              </p:cNvPr>
              <p:cNvSpPr/>
              <p:nvPr userDrawn="1"/>
            </p:nvSpPr>
            <p:spPr>
              <a:xfrm>
                <a:off x="3516086" y="1654629"/>
                <a:ext cx="54428" cy="54428"/>
              </a:xfrm>
              <a:prstGeom prst="flowChartConnector">
                <a:avLst/>
              </a:prstGeom>
              <a:solidFill>
                <a:srgbClr val="B7B0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8" name="流程圖: 接點 107">
                <a:extLst>
                  <a:ext uri="{FF2B5EF4-FFF2-40B4-BE49-F238E27FC236}">
                    <a16:creationId xmlns:a16="http://schemas.microsoft.com/office/drawing/2014/main" id="{DE4A016C-DE8B-40A6-9FD1-C0914859B313}"/>
                  </a:ext>
                </a:extLst>
              </p:cNvPr>
              <p:cNvSpPr/>
              <p:nvPr userDrawn="1"/>
            </p:nvSpPr>
            <p:spPr>
              <a:xfrm>
                <a:off x="3668486" y="1807029"/>
                <a:ext cx="54428" cy="54428"/>
              </a:xfrm>
              <a:prstGeom prst="flowChartConnector">
                <a:avLst/>
              </a:prstGeom>
              <a:solidFill>
                <a:srgbClr val="B7B0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9" name="流程圖: 接點 108">
                <a:extLst>
                  <a:ext uri="{FF2B5EF4-FFF2-40B4-BE49-F238E27FC236}">
                    <a16:creationId xmlns:a16="http://schemas.microsoft.com/office/drawing/2014/main" id="{9AFB00D0-989D-4EBC-A466-6AB957057AAB}"/>
                  </a:ext>
                </a:extLst>
              </p:cNvPr>
              <p:cNvSpPr/>
              <p:nvPr userDrawn="1"/>
            </p:nvSpPr>
            <p:spPr>
              <a:xfrm>
                <a:off x="3820886" y="1959429"/>
                <a:ext cx="54428" cy="54428"/>
              </a:xfrm>
              <a:prstGeom prst="flowChartConnector">
                <a:avLst/>
              </a:prstGeom>
              <a:solidFill>
                <a:srgbClr val="B7B0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0" name="流程圖: 接點 109">
                <a:extLst>
                  <a:ext uri="{FF2B5EF4-FFF2-40B4-BE49-F238E27FC236}">
                    <a16:creationId xmlns:a16="http://schemas.microsoft.com/office/drawing/2014/main" id="{84F3AE48-72F7-455A-A763-E307A970891D}"/>
                  </a:ext>
                </a:extLst>
              </p:cNvPr>
              <p:cNvSpPr/>
              <p:nvPr userDrawn="1"/>
            </p:nvSpPr>
            <p:spPr>
              <a:xfrm>
                <a:off x="3973286" y="2111829"/>
                <a:ext cx="54428" cy="54428"/>
              </a:xfrm>
              <a:prstGeom prst="flowChartConnector">
                <a:avLst/>
              </a:prstGeom>
              <a:solidFill>
                <a:srgbClr val="B7B0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1" name="流程圖: 接點 110">
                <a:extLst>
                  <a:ext uri="{FF2B5EF4-FFF2-40B4-BE49-F238E27FC236}">
                    <a16:creationId xmlns:a16="http://schemas.microsoft.com/office/drawing/2014/main" id="{FA6BF3B2-344F-4974-993C-56485A7BB4A9}"/>
                  </a:ext>
                </a:extLst>
              </p:cNvPr>
              <p:cNvSpPr/>
              <p:nvPr userDrawn="1"/>
            </p:nvSpPr>
            <p:spPr>
              <a:xfrm>
                <a:off x="4125686" y="2264229"/>
                <a:ext cx="54428" cy="54428"/>
              </a:xfrm>
              <a:prstGeom prst="flowChartConnector">
                <a:avLst/>
              </a:prstGeom>
              <a:solidFill>
                <a:srgbClr val="B7B0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2" name="流程圖: 接點 111">
                <a:extLst>
                  <a:ext uri="{FF2B5EF4-FFF2-40B4-BE49-F238E27FC236}">
                    <a16:creationId xmlns:a16="http://schemas.microsoft.com/office/drawing/2014/main" id="{A717D2D4-1156-4480-B456-9240CEBB448F}"/>
                  </a:ext>
                </a:extLst>
              </p:cNvPr>
              <p:cNvSpPr/>
              <p:nvPr userDrawn="1"/>
            </p:nvSpPr>
            <p:spPr>
              <a:xfrm>
                <a:off x="4278086" y="2416629"/>
                <a:ext cx="54428" cy="54428"/>
              </a:xfrm>
              <a:prstGeom prst="flowChartConnector">
                <a:avLst/>
              </a:prstGeom>
              <a:solidFill>
                <a:srgbClr val="B7B0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14" name="群組 13">
              <a:extLst>
                <a:ext uri="{FF2B5EF4-FFF2-40B4-BE49-F238E27FC236}">
                  <a16:creationId xmlns:a16="http://schemas.microsoft.com/office/drawing/2014/main" id="{4D908949-761C-4AF4-B4D0-4A0334EE3BF6}"/>
                </a:ext>
              </a:extLst>
            </p:cNvPr>
            <p:cNvGrpSpPr/>
            <p:nvPr userDrawn="1"/>
          </p:nvGrpSpPr>
          <p:grpSpPr>
            <a:xfrm rot="18942949">
              <a:off x="4335138" y="583850"/>
              <a:ext cx="1426028" cy="1426028"/>
              <a:chOff x="2906486" y="1045029"/>
              <a:chExt cx="1426028" cy="1426028"/>
            </a:xfrm>
          </p:grpSpPr>
          <p:sp>
            <p:nvSpPr>
              <p:cNvPr id="93" name="流程圖: 接點 92">
                <a:extLst>
                  <a:ext uri="{FF2B5EF4-FFF2-40B4-BE49-F238E27FC236}">
                    <a16:creationId xmlns:a16="http://schemas.microsoft.com/office/drawing/2014/main" id="{9F8D3455-8618-4337-A211-2AC5ACFE425D}"/>
                  </a:ext>
                </a:extLst>
              </p:cNvPr>
              <p:cNvSpPr/>
              <p:nvPr userDrawn="1"/>
            </p:nvSpPr>
            <p:spPr>
              <a:xfrm>
                <a:off x="2906486" y="1045029"/>
                <a:ext cx="54428" cy="54428"/>
              </a:xfrm>
              <a:prstGeom prst="flowChartConnector">
                <a:avLst/>
              </a:prstGeom>
              <a:solidFill>
                <a:srgbClr val="B7B0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4" name="流程圖: 接點 93">
                <a:extLst>
                  <a:ext uri="{FF2B5EF4-FFF2-40B4-BE49-F238E27FC236}">
                    <a16:creationId xmlns:a16="http://schemas.microsoft.com/office/drawing/2014/main" id="{96A9F80E-EC8C-493A-B6FD-D87EB15C4F24}"/>
                  </a:ext>
                </a:extLst>
              </p:cNvPr>
              <p:cNvSpPr/>
              <p:nvPr userDrawn="1"/>
            </p:nvSpPr>
            <p:spPr>
              <a:xfrm>
                <a:off x="3058886" y="1197429"/>
                <a:ext cx="54428" cy="54428"/>
              </a:xfrm>
              <a:prstGeom prst="flowChartConnector">
                <a:avLst/>
              </a:prstGeom>
              <a:solidFill>
                <a:srgbClr val="B7B0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5" name="流程圖: 接點 94">
                <a:extLst>
                  <a:ext uri="{FF2B5EF4-FFF2-40B4-BE49-F238E27FC236}">
                    <a16:creationId xmlns:a16="http://schemas.microsoft.com/office/drawing/2014/main" id="{CBA3A1FB-AD90-4D72-94B2-8FB3CBCC6F29}"/>
                  </a:ext>
                </a:extLst>
              </p:cNvPr>
              <p:cNvSpPr/>
              <p:nvPr userDrawn="1"/>
            </p:nvSpPr>
            <p:spPr>
              <a:xfrm>
                <a:off x="3211286" y="1349829"/>
                <a:ext cx="54428" cy="54428"/>
              </a:xfrm>
              <a:prstGeom prst="flowChartConnector">
                <a:avLst/>
              </a:prstGeom>
              <a:solidFill>
                <a:srgbClr val="B7B0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6" name="流程圖: 接點 95">
                <a:extLst>
                  <a:ext uri="{FF2B5EF4-FFF2-40B4-BE49-F238E27FC236}">
                    <a16:creationId xmlns:a16="http://schemas.microsoft.com/office/drawing/2014/main" id="{638FC5EE-FBAA-4591-ABF9-4E166FA97735}"/>
                  </a:ext>
                </a:extLst>
              </p:cNvPr>
              <p:cNvSpPr/>
              <p:nvPr userDrawn="1"/>
            </p:nvSpPr>
            <p:spPr>
              <a:xfrm>
                <a:off x="3363686" y="1502229"/>
                <a:ext cx="54428" cy="54428"/>
              </a:xfrm>
              <a:prstGeom prst="flowChartConnector">
                <a:avLst/>
              </a:prstGeom>
              <a:solidFill>
                <a:srgbClr val="B7B0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7" name="流程圖: 接點 96">
                <a:extLst>
                  <a:ext uri="{FF2B5EF4-FFF2-40B4-BE49-F238E27FC236}">
                    <a16:creationId xmlns:a16="http://schemas.microsoft.com/office/drawing/2014/main" id="{E8AFE24E-4F40-4BCD-8F50-AE4CAF06B736}"/>
                  </a:ext>
                </a:extLst>
              </p:cNvPr>
              <p:cNvSpPr/>
              <p:nvPr userDrawn="1"/>
            </p:nvSpPr>
            <p:spPr>
              <a:xfrm>
                <a:off x="3516086" y="1654629"/>
                <a:ext cx="54428" cy="54428"/>
              </a:xfrm>
              <a:prstGeom prst="flowChartConnector">
                <a:avLst/>
              </a:prstGeom>
              <a:solidFill>
                <a:srgbClr val="B7B0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8" name="流程圖: 接點 97">
                <a:extLst>
                  <a:ext uri="{FF2B5EF4-FFF2-40B4-BE49-F238E27FC236}">
                    <a16:creationId xmlns:a16="http://schemas.microsoft.com/office/drawing/2014/main" id="{336CCDEA-70E2-49CE-9631-7BC5226109C1}"/>
                  </a:ext>
                </a:extLst>
              </p:cNvPr>
              <p:cNvSpPr/>
              <p:nvPr userDrawn="1"/>
            </p:nvSpPr>
            <p:spPr>
              <a:xfrm>
                <a:off x="3668486" y="1807029"/>
                <a:ext cx="54428" cy="54428"/>
              </a:xfrm>
              <a:prstGeom prst="flowChartConnector">
                <a:avLst/>
              </a:prstGeom>
              <a:solidFill>
                <a:srgbClr val="B7B0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9" name="流程圖: 接點 98">
                <a:extLst>
                  <a:ext uri="{FF2B5EF4-FFF2-40B4-BE49-F238E27FC236}">
                    <a16:creationId xmlns:a16="http://schemas.microsoft.com/office/drawing/2014/main" id="{99F96BD8-180C-41FA-8383-BC02AB900A49}"/>
                  </a:ext>
                </a:extLst>
              </p:cNvPr>
              <p:cNvSpPr/>
              <p:nvPr userDrawn="1"/>
            </p:nvSpPr>
            <p:spPr>
              <a:xfrm>
                <a:off x="3820886" y="1959429"/>
                <a:ext cx="54428" cy="54428"/>
              </a:xfrm>
              <a:prstGeom prst="flowChartConnector">
                <a:avLst/>
              </a:prstGeom>
              <a:solidFill>
                <a:srgbClr val="B7B0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0" name="流程圖: 接點 99">
                <a:extLst>
                  <a:ext uri="{FF2B5EF4-FFF2-40B4-BE49-F238E27FC236}">
                    <a16:creationId xmlns:a16="http://schemas.microsoft.com/office/drawing/2014/main" id="{54337015-3BB4-47E0-A819-07F92AFB85C8}"/>
                  </a:ext>
                </a:extLst>
              </p:cNvPr>
              <p:cNvSpPr/>
              <p:nvPr userDrawn="1"/>
            </p:nvSpPr>
            <p:spPr>
              <a:xfrm>
                <a:off x="3973286" y="2111829"/>
                <a:ext cx="54428" cy="54428"/>
              </a:xfrm>
              <a:prstGeom prst="flowChartConnector">
                <a:avLst/>
              </a:prstGeom>
              <a:solidFill>
                <a:srgbClr val="B7B0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1" name="流程圖: 接點 100">
                <a:extLst>
                  <a:ext uri="{FF2B5EF4-FFF2-40B4-BE49-F238E27FC236}">
                    <a16:creationId xmlns:a16="http://schemas.microsoft.com/office/drawing/2014/main" id="{37D0A7BC-07D4-4B9B-A11F-30ACBE195072}"/>
                  </a:ext>
                </a:extLst>
              </p:cNvPr>
              <p:cNvSpPr/>
              <p:nvPr userDrawn="1"/>
            </p:nvSpPr>
            <p:spPr>
              <a:xfrm>
                <a:off x="4125686" y="2264229"/>
                <a:ext cx="54428" cy="54428"/>
              </a:xfrm>
              <a:prstGeom prst="flowChartConnector">
                <a:avLst/>
              </a:prstGeom>
              <a:solidFill>
                <a:srgbClr val="B7B0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2" name="流程圖: 接點 101">
                <a:extLst>
                  <a:ext uri="{FF2B5EF4-FFF2-40B4-BE49-F238E27FC236}">
                    <a16:creationId xmlns:a16="http://schemas.microsoft.com/office/drawing/2014/main" id="{965476A8-F0F6-4B85-A736-32731E885B49}"/>
                  </a:ext>
                </a:extLst>
              </p:cNvPr>
              <p:cNvSpPr/>
              <p:nvPr userDrawn="1"/>
            </p:nvSpPr>
            <p:spPr>
              <a:xfrm>
                <a:off x="4278086" y="2416629"/>
                <a:ext cx="54428" cy="54428"/>
              </a:xfrm>
              <a:prstGeom prst="flowChartConnector">
                <a:avLst/>
              </a:prstGeom>
              <a:solidFill>
                <a:srgbClr val="B7B0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15" name="群組 14">
              <a:extLst>
                <a:ext uri="{FF2B5EF4-FFF2-40B4-BE49-F238E27FC236}">
                  <a16:creationId xmlns:a16="http://schemas.microsoft.com/office/drawing/2014/main" id="{388264AF-651F-454B-B20C-E668F066D5D3}"/>
                </a:ext>
              </a:extLst>
            </p:cNvPr>
            <p:cNvGrpSpPr/>
            <p:nvPr userDrawn="1"/>
          </p:nvGrpSpPr>
          <p:grpSpPr>
            <a:xfrm>
              <a:off x="4312916" y="1115117"/>
              <a:ext cx="1448464" cy="2278660"/>
              <a:chOff x="4312914" y="1115117"/>
              <a:chExt cx="1448464" cy="2278660"/>
            </a:xfrm>
          </p:grpSpPr>
          <p:grpSp>
            <p:nvGrpSpPr>
              <p:cNvPr id="27" name="群組 26">
                <a:extLst>
                  <a:ext uri="{FF2B5EF4-FFF2-40B4-BE49-F238E27FC236}">
                    <a16:creationId xmlns:a16="http://schemas.microsoft.com/office/drawing/2014/main" id="{E8AE7F13-0FC2-4957-97BC-4AF9115FAF40}"/>
                  </a:ext>
                </a:extLst>
              </p:cNvPr>
              <p:cNvGrpSpPr/>
              <p:nvPr userDrawn="1"/>
            </p:nvGrpSpPr>
            <p:grpSpPr>
              <a:xfrm rot="18942949">
                <a:off x="4333861" y="1115117"/>
                <a:ext cx="1426028" cy="1426028"/>
                <a:chOff x="2906486" y="1045029"/>
                <a:chExt cx="1426028" cy="1426028"/>
              </a:xfrm>
            </p:grpSpPr>
            <p:sp>
              <p:nvSpPr>
                <p:cNvPr id="83" name="流程圖: 接點 82">
                  <a:extLst>
                    <a:ext uri="{FF2B5EF4-FFF2-40B4-BE49-F238E27FC236}">
                      <a16:creationId xmlns:a16="http://schemas.microsoft.com/office/drawing/2014/main" id="{CBDB603B-E586-4FA0-B9F5-52E5AB351893}"/>
                    </a:ext>
                  </a:extLst>
                </p:cNvPr>
                <p:cNvSpPr/>
                <p:nvPr userDrawn="1"/>
              </p:nvSpPr>
              <p:spPr>
                <a:xfrm>
                  <a:off x="2906486" y="1045029"/>
                  <a:ext cx="54428" cy="54428"/>
                </a:xfrm>
                <a:prstGeom prst="flowChartConnector">
                  <a:avLst/>
                </a:prstGeom>
                <a:solidFill>
                  <a:srgbClr val="B7B0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4" name="流程圖: 接點 83">
                  <a:extLst>
                    <a:ext uri="{FF2B5EF4-FFF2-40B4-BE49-F238E27FC236}">
                      <a16:creationId xmlns:a16="http://schemas.microsoft.com/office/drawing/2014/main" id="{A0299BA6-D7B4-4A86-88A2-F4B7624FF0D1}"/>
                    </a:ext>
                  </a:extLst>
                </p:cNvPr>
                <p:cNvSpPr/>
                <p:nvPr userDrawn="1"/>
              </p:nvSpPr>
              <p:spPr>
                <a:xfrm>
                  <a:off x="3058886" y="1197429"/>
                  <a:ext cx="54428" cy="54428"/>
                </a:xfrm>
                <a:prstGeom prst="flowChartConnector">
                  <a:avLst/>
                </a:prstGeom>
                <a:solidFill>
                  <a:srgbClr val="B7B0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5" name="流程圖: 接點 84">
                  <a:extLst>
                    <a:ext uri="{FF2B5EF4-FFF2-40B4-BE49-F238E27FC236}">
                      <a16:creationId xmlns:a16="http://schemas.microsoft.com/office/drawing/2014/main" id="{E6632090-8912-4F6B-A530-B69F2D63E244}"/>
                    </a:ext>
                  </a:extLst>
                </p:cNvPr>
                <p:cNvSpPr/>
                <p:nvPr userDrawn="1"/>
              </p:nvSpPr>
              <p:spPr>
                <a:xfrm>
                  <a:off x="3211286" y="1349829"/>
                  <a:ext cx="54428" cy="54428"/>
                </a:xfrm>
                <a:prstGeom prst="flowChartConnector">
                  <a:avLst/>
                </a:prstGeom>
                <a:solidFill>
                  <a:srgbClr val="B7B0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6" name="流程圖: 接點 85">
                  <a:extLst>
                    <a:ext uri="{FF2B5EF4-FFF2-40B4-BE49-F238E27FC236}">
                      <a16:creationId xmlns:a16="http://schemas.microsoft.com/office/drawing/2014/main" id="{9BAF8DA6-78DA-4659-8E6C-E1336D584900}"/>
                    </a:ext>
                  </a:extLst>
                </p:cNvPr>
                <p:cNvSpPr/>
                <p:nvPr userDrawn="1"/>
              </p:nvSpPr>
              <p:spPr>
                <a:xfrm>
                  <a:off x="3363686" y="1502229"/>
                  <a:ext cx="54428" cy="54428"/>
                </a:xfrm>
                <a:prstGeom prst="flowChartConnector">
                  <a:avLst/>
                </a:prstGeom>
                <a:solidFill>
                  <a:srgbClr val="B7B0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7" name="流程圖: 接點 86">
                  <a:extLst>
                    <a:ext uri="{FF2B5EF4-FFF2-40B4-BE49-F238E27FC236}">
                      <a16:creationId xmlns:a16="http://schemas.microsoft.com/office/drawing/2014/main" id="{13E69884-74FC-431E-B802-AEBCDCCDD640}"/>
                    </a:ext>
                  </a:extLst>
                </p:cNvPr>
                <p:cNvSpPr/>
                <p:nvPr userDrawn="1"/>
              </p:nvSpPr>
              <p:spPr>
                <a:xfrm>
                  <a:off x="3516086" y="1654629"/>
                  <a:ext cx="54428" cy="54428"/>
                </a:xfrm>
                <a:prstGeom prst="flowChartConnector">
                  <a:avLst/>
                </a:prstGeom>
                <a:solidFill>
                  <a:srgbClr val="B7B0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8" name="流程圖: 接點 87">
                  <a:extLst>
                    <a:ext uri="{FF2B5EF4-FFF2-40B4-BE49-F238E27FC236}">
                      <a16:creationId xmlns:a16="http://schemas.microsoft.com/office/drawing/2014/main" id="{39737E8D-5FEA-4DF8-9ACA-C6913245B9A2}"/>
                    </a:ext>
                  </a:extLst>
                </p:cNvPr>
                <p:cNvSpPr/>
                <p:nvPr userDrawn="1"/>
              </p:nvSpPr>
              <p:spPr>
                <a:xfrm>
                  <a:off x="3668486" y="1807029"/>
                  <a:ext cx="54428" cy="54428"/>
                </a:xfrm>
                <a:prstGeom prst="flowChartConnector">
                  <a:avLst/>
                </a:prstGeom>
                <a:solidFill>
                  <a:srgbClr val="B7B0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9" name="流程圖: 接點 88">
                  <a:extLst>
                    <a:ext uri="{FF2B5EF4-FFF2-40B4-BE49-F238E27FC236}">
                      <a16:creationId xmlns:a16="http://schemas.microsoft.com/office/drawing/2014/main" id="{43BC35F0-7132-4730-B435-1E1D57318D73}"/>
                    </a:ext>
                  </a:extLst>
                </p:cNvPr>
                <p:cNvSpPr/>
                <p:nvPr userDrawn="1"/>
              </p:nvSpPr>
              <p:spPr>
                <a:xfrm>
                  <a:off x="3820886" y="1959429"/>
                  <a:ext cx="54428" cy="54428"/>
                </a:xfrm>
                <a:prstGeom prst="flowChartConnector">
                  <a:avLst/>
                </a:prstGeom>
                <a:solidFill>
                  <a:srgbClr val="B7B0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0" name="流程圖: 接點 89">
                  <a:extLst>
                    <a:ext uri="{FF2B5EF4-FFF2-40B4-BE49-F238E27FC236}">
                      <a16:creationId xmlns:a16="http://schemas.microsoft.com/office/drawing/2014/main" id="{4EFD9344-2C47-4430-A475-B3A464A62389}"/>
                    </a:ext>
                  </a:extLst>
                </p:cNvPr>
                <p:cNvSpPr/>
                <p:nvPr userDrawn="1"/>
              </p:nvSpPr>
              <p:spPr>
                <a:xfrm>
                  <a:off x="3973286" y="2111829"/>
                  <a:ext cx="54428" cy="54428"/>
                </a:xfrm>
                <a:prstGeom prst="flowChartConnector">
                  <a:avLst/>
                </a:prstGeom>
                <a:solidFill>
                  <a:srgbClr val="B7B0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1" name="流程圖: 接點 90">
                  <a:extLst>
                    <a:ext uri="{FF2B5EF4-FFF2-40B4-BE49-F238E27FC236}">
                      <a16:creationId xmlns:a16="http://schemas.microsoft.com/office/drawing/2014/main" id="{635E894D-9306-4529-8712-55C54763369F}"/>
                    </a:ext>
                  </a:extLst>
                </p:cNvPr>
                <p:cNvSpPr/>
                <p:nvPr userDrawn="1"/>
              </p:nvSpPr>
              <p:spPr>
                <a:xfrm>
                  <a:off x="4125686" y="2264229"/>
                  <a:ext cx="54428" cy="54428"/>
                </a:xfrm>
                <a:prstGeom prst="flowChartConnector">
                  <a:avLst/>
                </a:prstGeom>
                <a:solidFill>
                  <a:srgbClr val="B7B0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2" name="流程圖: 接點 91">
                  <a:extLst>
                    <a:ext uri="{FF2B5EF4-FFF2-40B4-BE49-F238E27FC236}">
                      <a16:creationId xmlns:a16="http://schemas.microsoft.com/office/drawing/2014/main" id="{60CDD4BC-E3E3-4B13-A712-A58D66CED19B}"/>
                    </a:ext>
                  </a:extLst>
                </p:cNvPr>
                <p:cNvSpPr/>
                <p:nvPr userDrawn="1"/>
              </p:nvSpPr>
              <p:spPr>
                <a:xfrm>
                  <a:off x="4278086" y="2416629"/>
                  <a:ext cx="54428" cy="54428"/>
                </a:xfrm>
                <a:prstGeom prst="flowChartConnector">
                  <a:avLst/>
                </a:prstGeom>
                <a:solidFill>
                  <a:srgbClr val="B7B0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28" name="群組 27">
                <a:extLst>
                  <a:ext uri="{FF2B5EF4-FFF2-40B4-BE49-F238E27FC236}">
                    <a16:creationId xmlns:a16="http://schemas.microsoft.com/office/drawing/2014/main" id="{96FF53DF-803C-450F-97E9-D81DD32CB230}"/>
                  </a:ext>
                </a:extLst>
              </p:cNvPr>
              <p:cNvGrpSpPr/>
              <p:nvPr userDrawn="1"/>
            </p:nvGrpSpPr>
            <p:grpSpPr>
              <a:xfrm rot="18942949">
                <a:off x="4323740" y="1282381"/>
                <a:ext cx="1426028" cy="1426028"/>
                <a:chOff x="2906486" y="1045029"/>
                <a:chExt cx="1426028" cy="1426028"/>
              </a:xfrm>
            </p:grpSpPr>
            <p:sp>
              <p:nvSpPr>
                <p:cNvPr id="73" name="流程圖: 接點 72">
                  <a:extLst>
                    <a:ext uri="{FF2B5EF4-FFF2-40B4-BE49-F238E27FC236}">
                      <a16:creationId xmlns:a16="http://schemas.microsoft.com/office/drawing/2014/main" id="{9F016795-B781-42C6-BCDD-0A3F519D288A}"/>
                    </a:ext>
                  </a:extLst>
                </p:cNvPr>
                <p:cNvSpPr/>
                <p:nvPr userDrawn="1"/>
              </p:nvSpPr>
              <p:spPr>
                <a:xfrm>
                  <a:off x="2906486" y="1045029"/>
                  <a:ext cx="54428" cy="54428"/>
                </a:xfrm>
                <a:prstGeom prst="flowChartConnector">
                  <a:avLst/>
                </a:prstGeom>
                <a:solidFill>
                  <a:srgbClr val="B7B0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4" name="流程圖: 接點 73">
                  <a:extLst>
                    <a:ext uri="{FF2B5EF4-FFF2-40B4-BE49-F238E27FC236}">
                      <a16:creationId xmlns:a16="http://schemas.microsoft.com/office/drawing/2014/main" id="{739BF7F6-4B23-4773-A105-8048837E93F9}"/>
                    </a:ext>
                  </a:extLst>
                </p:cNvPr>
                <p:cNvSpPr/>
                <p:nvPr userDrawn="1"/>
              </p:nvSpPr>
              <p:spPr>
                <a:xfrm>
                  <a:off x="3058886" y="1197429"/>
                  <a:ext cx="54428" cy="54428"/>
                </a:xfrm>
                <a:prstGeom prst="flowChartConnector">
                  <a:avLst/>
                </a:prstGeom>
                <a:solidFill>
                  <a:srgbClr val="B7B0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5" name="流程圖: 接點 74">
                  <a:extLst>
                    <a:ext uri="{FF2B5EF4-FFF2-40B4-BE49-F238E27FC236}">
                      <a16:creationId xmlns:a16="http://schemas.microsoft.com/office/drawing/2014/main" id="{9F9BA7B5-8FB4-4554-95D0-3E867F258F2E}"/>
                    </a:ext>
                  </a:extLst>
                </p:cNvPr>
                <p:cNvSpPr/>
                <p:nvPr userDrawn="1"/>
              </p:nvSpPr>
              <p:spPr>
                <a:xfrm>
                  <a:off x="3211286" y="1349829"/>
                  <a:ext cx="54428" cy="54428"/>
                </a:xfrm>
                <a:prstGeom prst="flowChartConnector">
                  <a:avLst/>
                </a:prstGeom>
                <a:solidFill>
                  <a:srgbClr val="B7B0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6" name="流程圖: 接點 75">
                  <a:extLst>
                    <a:ext uri="{FF2B5EF4-FFF2-40B4-BE49-F238E27FC236}">
                      <a16:creationId xmlns:a16="http://schemas.microsoft.com/office/drawing/2014/main" id="{386E982F-245F-4BA0-8832-6B8CF32FC228}"/>
                    </a:ext>
                  </a:extLst>
                </p:cNvPr>
                <p:cNvSpPr/>
                <p:nvPr userDrawn="1"/>
              </p:nvSpPr>
              <p:spPr>
                <a:xfrm>
                  <a:off x="3363686" y="1502229"/>
                  <a:ext cx="54428" cy="54428"/>
                </a:xfrm>
                <a:prstGeom prst="flowChartConnector">
                  <a:avLst/>
                </a:prstGeom>
                <a:solidFill>
                  <a:srgbClr val="B7B0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7" name="流程圖: 接點 76">
                  <a:extLst>
                    <a:ext uri="{FF2B5EF4-FFF2-40B4-BE49-F238E27FC236}">
                      <a16:creationId xmlns:a16="http://schemas.microsoft.com/office/drawing/2014/main" id="{6D78DCC0-5774-40CA-A6A4-351329E7419D}"/>
                    </a:ext>
                  </a:extLst>
                </p:cNvPr>
                <p:cNvSpPr/>
                <p:nvPr userDrawn="1"/>
              </p:nvSpPr>
              <p:spPr>
                <a:xfrm>
                  <a:off x="3516086" y="1654629"/>
                  <a:ext cx="54428" cy="54428"/>
                </a:xfrm>
                <a:prstGeom prst="flowChartConnector">
                  <a:avLst/>
                </a:prstGeom>
                <a:solidFill>
                  <a:srgbClr val="B7B0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8" name="流程圖: 接點 77">
                  <a:extLst>
                    <a:ext uri="{FF2B5EF4-FFF2-40B4-BE49-F238E27FC236}">
                      <a16:creationId xmlns:a16="http://schemas.microsoft.com/office/drawing/2014/main" id="{DE778EF0-4F64-4C27-B320-3AF790CEA975}"/>
                    </a:ext>
                  </a:extLst>
                </p:cNvPr>
                <p:cNvSpPr/>
                <p:nvPr userDrawn="1"/>
              </p:nvSpPr>
              <p:spPr>
                <a:xfrm>
                  <a:off x="3668486" y="1807029"/>
                  <a:ext cx="54428" cy="54428"/>
                </a:xfrm>
                <a:prstGeom prst="flowChartConnector">
                  <a:avLst/>
                </a:prstGeom>
                <a:solidFill>
                  <a:srgbClr val="B7B0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9" name="流程圖: 接點 78">
                  <a:extLst>
                    <a:ext uri="{FF2B5EF4-FFF2-40B4-BE49-F238E27FC236}">
                      <a16:creationId xmlns:a16="http://schemas.microsoft.com/office/drawing/2014/main" id="{39101EB6-0BCF-4EC2-8D03-963457A06AFB}"/>
                    </a:ext>
                  </a:extLst>
                </p:cNvPr>
                <p:cNvSpPr/>
                <p:nvPr userDrawn="1"/>
              </p:nvSpPr>
              <p:spPr>
                <a:xfrm>
                  <a:off x="3820886" y="1959429"/>
                  <a:ext cx="54428" cy="54428"/>
                </a:xfrm>
                <a:prstGeom prst="flowChartConnector">
                  <a:avLst/>
                </a:prstGeom>
                <a:solidFill>
                  <a:srgbClr val="B7B0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0" name="流程圖: 接點 79">
                  <a:extLst>
                    <a:ext uri="{FF2B5EF4-FFF2-40B4-BE49-F238E27FC236}">
                      <a16:creationId xmlns:a16="http://schemas.microsoft.com/office/drawing/2014/main" id="{67234003-44DD-402C-8D67-8EA483588C8B}"/>
                    </a:ext>
                  </a:extLst>
                </p:cNvPr>
                <p:cNvSpPr/>
                <p:nvPr userDrawn="1"/>
              </p:nvSpPr>
              <p:spPr>
                <a:xfrm>
                  <a:off x="3973286" y="2111829"/>
                  <a:ext cx="54428" cy="54428"/>
                </a:xfrm>
                <a:prstGeom prst="flowChartConnector">
                  <a:avLst/>
                </a:prstGeom>
                <a:solidFill>
                  <a:srgbClr val="B7B0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1" name="流程圖: 接點 80">
                  <a:extLst>
                    <a:ext uri="{FF2B5EF4-FFF2-40B4-BE49-F238E27FC236}">
                      <a16:creationId xmlns:a16="http://schemas.microsoft.com/office/drawing/2014/main" id="{8236E3AC-96FD-43F5-A0EF-1239F57656BD}"/>
                    </a:ext>
                  </a:extLst>
                </p:cNvPr>
                <p:cNvSpPr/>
                <p:nvPr userDrawn="1"/>
              </p:nvSpPr>
              <p:spPr>
                <a:xfrm>
                  <a:off x="4125686" y="2264229"/>
                  <a:ext cx="54428" cy="54428"/>
                </a:xfrm>
                <a:prstGeom prst="flowChartConnector">
                  <a:avLst/>
                </a:prstGeom>
                <a:solidFill>
                  <a:srgbClr val="B7B0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2" name="流程圖: 接點 81">
                  <a:extLst>
                    <a:ext uri="{FF2B5EF4-FFF2-40B4-BE49-F238E27FC236}">
                      <a16:creationId xmlns:a16="http://schemas.microsoft.com/office/drawing/2014/main" id="{F9A12ED4-3F54-43BB-8F0A-DDB48D68B741}"/>
                    </a:ext>
                  </a:extLst>
                </p:cNvPr>
                <p:cNvSpPr/>
                <p:nvPr userDrawn="1"/>
              </p:nvSpPr>
              <p:spPr>
                <a:xfrm>
                  <a:off x="4278086" y="2416629"/>
                  <a:ext cx="54428" cy="54428"/>
                </a:xfrm>
                <a:prstGeom prst="flowChartConnector">
                  <a:avLst/>
                </a:prstGeom>
                <a:solidFill>
                  <a:srgbClr val="B7B0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29" name="群組 28">
                <a:extLst>
                  <a:ext uri="{FF2B5EF4-FFF2-40B4-BE49-F238E27FC236}">
                    <a16:creationId xmlns:a16="http://schemas.microsoft.com/office/drawing/2014/main" id="{A8A85BBF-6A79-4E32-BB5D-D8F63F55E252}"/>
                  </a:ext>
                </a:extLst>
              </p:cNvPr>
              <p:cNvGrpSpPr/>
              <p:nvPr userDrawn="1"/>
            </p:nvGrpSpPr>
            <p:grpSpPr>
              <a:xfrm rot="18942949">
                <a:off x="4312914" y="1614600"/>
                <a:ext cx="1426028" cy="1426028"/>
                <a:chOff x="2906486" y="1045029"/>
                <a:chExt cx="1426028" cy="1426028"/>
              </a:xfrm>
            </p:grpSpPr>
            <p:sp>
              <p:nvSpPr>
                <p:cNvPr id="63" name="流程圖: 接點 62">
                  <a:extLst>
                    <a:ext uri="{FF2B5EF4-FFF2-40B4-BE49-F238E27FC236}">
                      <a16:creationId xmlns:a16="http://schemas.microsoft.com/office/drawing/2014/main" id="{35B56553-1EC2-495D-A4B6-DE426A291056}"/>
                    </a:ext>
                  </a:extLst>
                </p:cNvPr>
                <p:cNvSpPr/>
                <p:nvPr userDrawn="1"/>
              </p:nvSpPr>
              <p:spPr>
                <a:xfrm>
                  <a:off x="2906486" y="1045029"/>
                  <a:ext cx="54428" cy="54428"/>
                </a:xfrm>
                <a:prstGeom prst="flowChartConnector">
                  <a:avLst/>
                </a:prstGeom>
                <a:solidFill>
                  <a:srgbClr val="B7B0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4" name="流程圖: 接點 63">
                  <a:extLst>
                    <a:ext uri="{FF2B5EF4-FFF2-40B4-BE49-F238E27FC236}">
                      <a16:creationId xmlns:a16="http://schemas.microsoft.com/office/drawing/2014/main" id="{8D676F75-780F-424D-9375-75C3878F1F4D}"/>
                    </a:ext>
                  </a:extLst>
                </p:cNvPr>
                <p:cNvSpPr/>
                <p:nvPr userDrawn="1"/>
              </p:nvSpPr>
              <p:spPr>
                <a:xfrm>
                  <a:off x="3058886" y="1197429"/>
                  <a:ext cx="54428" cy="54428"/>
                </a:xfrm>
                <a:prstGeom prst="flowChartConnector">
                  <a:avLst/>
                </a:prstGeom>
                <a:solidFill>
                  <a:srgbClr val="B7B0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5" name="流程圖: 接點 64">
                  <a:extLst>
                    <a:ext uri="{FF2B5EF4-FFF2-40B4-BE49-F238E27FC236}">
                      <a16:creationId xmlns:a16="http://schemas.microsoft.com/office/drawing/2014/main" id="{FB182877-500E-4B7E-8DAC-0669AA703223}"/>
                    </a:ext>
                  </a:extLst>
                </p:cNvPr>
                <p:cNvSpPr/>
                <p:nvPr userDrawn="1"/>
              </p:nvSpPr>
              <p:spPr>
                <a:xfrm>
                  <a:off x="3211286" y="1349829"/>
                  <a:ext cx="54428" cy="54428"/>
                </a:xfrm>
                <a:prstGeom prst="flowChartConnector">
                  <a:avLst/>
                </a:prstGeom>
                <a:solidFill>
                  <a:srgbClr val="B7B0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6" name="流程圖: 接點 65">
                  <a:extLst>
                    <a:ext uri="{FF2B5EF4-FFF2-40B4-BE49-F238E27FC236}">
                      <a16:creationId xmlns:a16="http://schemas.microsoft.com/office/drawing/2014/main" id="{2304EB36-93E6-45BB-8C8E-89DD995DA733}"/>
                    </a:ext>
                  </a:extLst>
                </p:cNvPr>
                <p:cNvSpPr/>
                <p:nvPr userDrawn="1"/>
              </p:nvSpPr>
              <p:spPr>
                <a:xfrm>
                  <a:off x="3363686" y="1502229"/>
                  <a:ext cx="54428" cy="54428"/>
                </a:xfrm>
                <a:prstGeom prst="flowChartConnector">
                  <a:avLst/>
                </a:prstGeom>
                <a:solidFill>
                  <a:srgbClr val="B7B0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7" name="流程圖: 接點 66">
                  <a:extLst>
                    <a:ext uri="{FF2B5EF4-FFF2-40B4-BE49-F238E27FC236}">
                      <a16:creationId xmlns:a16="http://schemas.microsoft.com/office/drawing/2014/main" id="{02FF8339-D4EE-459E-844E-3196EF4D89E9}"/>
                    </a:ext>
                  </a:extLst>
                </p:cNvPr>
                <p:cNvSpPr/>
                <p:nvPr userDrawn="1"/>
              </p:nvSpPr>
              <p:spPr>
                <a:xfrm>
                  <a:off x="3516086" y="1654629"/>
                  <a:ext cx="54428" cy="54428"/>
                </a:xfrm>
                <a:prstGeom prst="flowChartConnector">
                  <a:avLst/>
                </a:prstGeom>
                <a:solidFill>
                  <a:srgbClr val="B7B0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8" name="流程圖: 接點 67">
                  <a:extLst>
                    <a:ext uri="{FF2B5EF4-FFF2-40B4-BE49-F238E27FC236}">
                      <a16:creationId xmlns:a16="http://schemas.microsoft.com/office/drawing/2014/main" id="{A5FBA945-73F4-4FED-ACDA-83CC3B70A01F}"/>
                    </a:ext>
                  </a:extLst>
                </p:cNvPr>
                <p:cNvSpPr/>
                <p:nvPr userDrawn="1"/>
              </p:nvSpPr>
              <p:spPr>
                <a:xfrm>
                  <a:off x="3668486" y="1807029"/>
                  <a:ext cx="54428" cy="54428"/>
                </a:xfrm>
                <a:prstGeom prst="flowChartConnector">
                  <a:avLst/>
                </a:prstGeom>
                <a:solidFill>
                  <a:srgbClr val="B7B0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9" name="流程圖: 接點 68">
                  <a:extLst>
                    <a:ext uri="{FF2B5EF4-FFF2-40B4-BE49-F238E27FC236}">
                      <a16:creationId xmlns:a16="http://schemas.microsoft.com/office/drawing/2014/main" id="{A7DCE041-5063-451B-9A50-26C865386B4C}"/>
                    </a:ext>
                  </a:extLst>
                </p:cNvPr>
                <p:cNvSpPr/>
                <p:nvPr userDrawn="1"/>
              </p:nvSpPr>
              <p:spPr>
                <a:xfrm>
                  <a:off x="3820886" y="1959429"/>
                  <a:ext cx="54428" cy="54428"/>
                </a:xfrm>
                <a:prstGeom prst="flowChartConnector">
                  <a:avLst/>
                </a:prstGeom>
                <a:solidFill>
                  <a:srgbClr val="B7B0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0" name="流程圖: 接點 69">
                  <a:extLst>
                    <a:ext uri="{FF2B5EF4-FFF2-40B4-BE49-F238E27FC236}">
                      <a16:creationId xmlns:a16="http://schemas.microsoft.com/office/drawing/2014/main" id="{732B2F2E-3D06-4223-B5BC-18F53153130C}"/>
                    </a:ext>
                  </a:extLst>
                </p:cNvPr>
                <p:cNvSpPr/>
                <p:nvPr userDrawn="1"/>
              </p:nvSpPr>
              <p:spPr>
                <a:xfrm>
                  <a:off x="3973286" y="2111829"/>
                  <a:ext cx="54428" cy="54428"/>
                </a:xfrm>
                <a:prstGeom prst="flowChartConnector">
                  <a:avLst/>
                </a:prstGeom>
                <a:solidFill>
                  <a:srgbClr val="B7B0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1" name="流程圖: 接點 70">
                  <a:extLst>
                    <a:ext uri="{FF2B5EF4-FFF2-40B4-BE49-F238E27FC236}">
                      <a16:creationId xmlns:a16="http://schemas.microsoft.com/office/drawing/2014/main" id="{37FE458E-6067-4AFC-8ADA-1204E0E72238}"/>
                    </a:ext>
                  </a:extLst>
                </p:cNvPr>
                <p:cNvSpPr/>
                <p:nvPr userDrawn="1"/>
              </p:nvSpPr>
              <p:spPr>
                <a:xfrm>
                  <a:off x="4125686" y="2264229"/>
                  <a:ext cx="54428" cy="54428"/>
                </a:xfrm>
                <a:prstGeom prst="flowChartConnector">
                  <a:avLst/>
                </a:prstGeom>
                <a:solidFill>
                  <a:srgbClr val="B7B0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2" name="流程圖: 接點 71">
                  <a:extLst>
                    <a:ext uri="{FF2B5EF4-FFF2-40B4-BE49-F238E27FC236}">
                      <a16:creationId xmlns:a16="http://schemas.microsoft.com/office/drawing/2014/main" id="{15C7C571-8DC3-4028-8DBF-1B4CE43C42FD}"/>
                    </a:ext>
                  </a:extLst>
                </p:cNvPr>
                <p:cNvSpPr/>
                <p:nvPr userDrawn="1"/>
              </p:nvSpPr>
              <p:spPr>
                <a:xfrm>
                  <a:off x="4278086" y="2416629"/>
                  <a:ext cx="54428" cy="54428"/>
                </a:xfrm>
                <a:prstGeom prst="flowChartConnector">
                  <a:avLst/>
                </a:prstGeom>
                <a:solidFill>
                  <a:srgbClr val="B7B0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30" name="群組 29">
                <a:extLst>
                  <a:ext uri="{FF2B5EF4-FFF2-40B4-BE49-F238E27FC236}">
                    <a16:creationId xmlns:a16="http://schemas.microsoft.com/office/drawing/2014/main" id="{5F37FF4E-26F5-49FC-B0DD-4945095DF022}"/>
                  </a:ext>
                </a:extLst>
              </p:cNvPr>
              <p:cNvGrpSpPr/>
              <p:nvPr userDrawn="1"/>
            </p:nvGrpSpPr>
            <p:grpSpPr>
              <a:xfrm rot="18942949">
                <a:off x="4323740" y="1445447"/>
                <a:ext cx="1426028" cy="1426028"/>
                <a:chOff x="2906486" y="1045029"/>
                <a:chExt cx="1426028" cy="1426028"/>
              </a:xfrm>
            </p:grpSpPr>
            <p:sp>
              <p:nvSpPr>
                <p:cNvPr id="53" name="流程圖: 接點 52">
                  <a:extLst>
                    <a:ext uri="{FF2B5EF4-FFF2-40B4-BE49-F238E27FC236}">
                      <a16:creationId xmlns:a16="http://schemas.microsoft.com/office/drawing/2014/main" id="{907956BE-193B-49DC-B4AB-258A9AE049A0}"/>
                    </a:ext>
                  </a:extLst>
                </p:cNvPr>
                <p:cNvSpPr/>
                <p:nvPr userDrawn="1"/>
              </p:nvSpPr>
              <p:spPr>
                <a:xfrm>
                  <a:off x="2906486" y="1045029"/>
                  <a:ext cx="54428" cy="54428"/>
                </a:xfrm>
                <a:prstGeom prst="flowChartConnector">
                  <a:avLst/>
                </a:prstGeom>
                <a:solidFill>
                  <a:srgbClr val="B7B0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4" name="流程圖: 接點 53">
                  <a:extLst>
                    <a:ext uri="{FF2B5EF4-FFF2-40B4-BE49-F238E27FC236}">
                      <a16:creationId xmlns:a16="http://schemas.microsoft.com/office/drawing/2014/main" id="{7E319D4B-BAF9-4790-B380-7934A194AFAB}"/>
                    </a:ext>
                  </a:extLst>
                </p:cNvPr>
                <p:cNvSpPr/>
                <p:nvPr userDrawn="1"/>
              </p:nvSpPr>
              <p:spPr>
                <a:xfrm>
                  <a:off x="3058886" y="1197429"/>
                  <a:ext cx="54428" cy="54428"/>
                </a:xfrm>
                <a:prstGeom prst="flowChartConnector">
                  <a:avLst/>
                </a:prstGeom>
                <a:solidFill>
                  <a:srgbClr val="B7B0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5" name="流程圖: 接點 54">
                  <a:extLst>
                    <a:ext uri="{FF2B5EF4-FFF2-40B4-BE49-F238E27FC236}">
                      <a16:creationId xmlns:a16="http://schemas.microsoft.com/office/drawing/2014/main" id="{2DCC522A-0030-4312-8D96-11F92615FAB7}"/>
                    </a:ext>
                  </a:extLst>
                </p:cNvPr>
                <p:cNvSpPr/>
                <p:nvPr userDrawn="1"/>
              </p:nvSpPr>
              <p:spPr>
                <a:xfrm>
                  <a:off x="3211286" y="1349829"/>
                  <a:ext cx="54428" cy="54428"/>
                </a:xfrm>
                <a:prstGeom prst="flowChartConnector">
                  <a:avLst/>
                </a:prstGeom>
                <a:solidFill>
                  <a:srgbClr val="B7B0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6" name="流程圖: 接點 55">
                  <a:extLst>
                    <a:ext uri="{FF2B5EF4-FFF2-40B4-BE49-F238E27FC236}">
                      <a16:creationId xmlns:a16="http://schemas.microsoft.com/office/drawing/2014/main" id="{F9A46691-9EC2-4B8E-B9E2-D5024D3F870F}"/>
                    </a:ext>
                  </a:extLst>
                </p:cNvPr>
                <p:cNvSpPr/>
                <p:nvPr userDrawn="1"/>
              </p:nvSpPr>
              <p:spPr>
                <a:xfrm>
                  <a:off x="3363686" y="1502229"/>
                  <a:ext cx="54428" cy="54428"/>
                </a:xfrm>
                <a:prstGeom prst="flowChartConnector">
                  <a:avLst/>
                </a:prstGeom>
                <a:solidFill>
                  <a:srgbClr val="B7B0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7" name="流程圖: 接點 56">
                  <a:extLst>
                    <a:ext uri="{FF2B5EF4-FFF2-40B4-BE49-F238E27FC236}">
                      <a16:creationId xmlns:a16="http://schemas.microsoft.com/office/drawing/2014/main" id="{A2DDE13D-472B-4870-B79B-16E3653BBAF5}"/>
                    </a:ext>
                  </a:extLst>
                </p:cNvPr>
                <p:cNvSpPr/>
                <p:nvPr userDrawn="1"/>
              </p:nvSpPr>
              <p:spPr>
                <a:xfrm>
                  <a:off x="3516086" y="1654629"/>
                  <a:ext cx="54428" cy="54428"/>
                </a:xfrm>
                <a:prstGeom prst="flowChartConnector">
                  <a:avLst/>
                </a:prstGeom>
                <a:solidFill>
                  <a:srgbClr val="B7B0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8" name="流程圖: 接點 57">
                  <a:extLst>
                    <a:ext uri="{FF2B5EF4-FFF2-40B4-BE49-F238E27FC236}">
                      <a16:creationId xmlns:a16="http://schemas.microsoft.com/office/drawing/2014/main" id="{E575A17F-6EB3-4544-8FCE-6F18AC3E8847}"/>
                    </a:ext>
                  </a:extLst>
                </p:cNvPr>
                <p:cNvSpPr/>
                <p:nvPr userDrawn="1"/>
              </p:nvSpPr>
              <p:spPr>
                <a:xfrm>
                  <a:off x="3668486" y="1807029"/>
                  <a:ext cx="54428" cy="54428"/>
                </a:xfrm>
                <a:prstGeom prst="flowChartConnector">
                  <a:avLst/>
                </a:prstGeom>
                <a:solidFill>
                  <a:srgbClr val="B7B0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9" name="流程圖: 接點 58">
                  <a:extLst>
                    <a:ext uri="{FF2B5EF4-FFF2-40B4-BE49-F238E27FC236}">
                      <a16:creationId xmlns:a16="http://schemas.microsoft.com/office/drawing/2014/main" id="{6DF32EFD-2533-4888-BDFF-CE7FD65CC6E3}"/>
                    </a:ext>
                  </a:extLst>
                </p:cNvPr>
                <p:cNvSpPr/>
                <p:nvPr userDrawn="1"/>
              </p:nvSpPr>
              <p:spPr>
                <a:xfrm>
                  <a:off x="3820886" y="1959429"/>
                  <a:ext cx="54428" cy="54428"/>
                </a:xfrm>
                <a:prstGeom prst="flowChartConnector">
                  <a:avLst/>
                </a:prstGeom>
                <a:solidFill>
                  <a:srgbClr val="B7B0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0" name="流程圖: 接點 59">
                  <a:extLst>
                    <a:ext uri="{FF2B5EF4-FFF2-40B4-BE49-F238E27FC236}">
                      <a16:creationId xmlns:a16="http://schemas.microsoft.com/office/drawing/2014/main" id="{3139916C-0766-40E8-A8DC-96D610D2185B}"/>
                    </a:ext>
                  </a:extLst>
                </p:cNvPr>
                <p:cNvSpPr/>
                <p:nvPr userDrawn="1"/>
              </p:nvSpPr>
              <p:spPr>
                <a:xfrm>
                  <a:off x="3973286" y="2111829"/>
                  <a:ext cx="54428" cy="54428"/>
                </a:xfrm>
                <a:prstGeom prst="flowChartConnector">
                  <a:avLst/>
                </a:prstGeom>
                <a:solidFill>
                  <a:srgbClr val="B7B0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1" name="流程圖: 接點 60">
                  <a:extLst>
                    <a:ext uri="{FF2B5EF4-FFF2-40B4-BE49-F238E27FC236}">
                      <a16:creationId xmlns:a16="http://schemas.microsoft.com/office/drawing/2014/main" id="{3C729986-CD9A-41C0-BFA5-94C87A04CEAB}"/>
                    </a:ext>
                  </a:extLst>
                </p:cNvPr>
                <p:cNvSpPr/>
                <p:nvPr userDrawn="1"/>
              </p:nvSpPr>
              <p:spPr>
                <a:xfrm>
                  <a:off x="4125686" y="2264229"/>
                  <a:ext cx="54428" cy="54428"/>
                </a:xfrm>
                <a:prstGeom prst="flowChartConnector">
                  <a:avLst/>
                </a:prstGeom>
                <a:solidFill>
                  <a:srgbClr val="B7B0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2" name="流程圖: 接點 61">
                  <a:extLst>
                    <a:ext uri="{FF2B5EF4-FFF2-40B4-BE49-F238E27FC236}">
                      <a16:creationId xmlns:a16="http://schemas.microsoft.com/office/drawing/2014/main" id="{DF521151-510C-4C05-A986-C2FCB49DDC99}"/>
                    </a:ext>
                  </a:extLst>
                </p:cNvPr>
                <p:cNvSpPr/>
                <p:nvPr userDrawn="1"/>
              </p:nvSpPr>
              <p:spPr>
                <a:xfrm>
                  <a:off x="4278086" y="2416629"/>
                  <a:ext cx="54428" cy="54428"/>
                </a:xfrm>
                <a:prstGeom prst="flowChartConnector">
                  <a:avLst/>
                </a:prstGeom>
                <a:solidFill>
                  <a:srgbClr val="B7B0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31" name="群組 30">
                <a:extLst>
                  <a:ext uri="{FF2B5EF4-FFF2-40B4-BE49-F238E27FC236}">
                    <a16:creationId xmlns:a16="http://schemas.microsoft.com/office/drawing/2014/main" id="{7359E82D-A914-4A65-A0DC-41794145DC92}"/>
                  </a:ext>
                </a:extLst>
              </p:cNvPr>
              <p:cNvGrpSpPr/>
              <p:nvPr userDrawn="1"/>
            </p:nvGrpSpPr>
            <p:grpSpPr>
              <a:xfrm rot="18942949">
                <a:off x="4323739" y="1797014"/>
                <a:ext cx="1426028" cy="1426028"/>
                <a:chOff x="2906486" y="1045029"/>
                <a:chExt cx="1426028" cy="1426028"/>
              </a:xfrm>
            </p:grpSpPr>
            <p:sp>
              <p:nvSpPr>
                <p:cNvPr id="43" name="流程圖: 接點 42">
                  <a:extLst>
                    <a:ext uri="{FF2B5EF4-FFF2-40B4-BE49-F238E27FC236}">
                      <a16:creationId xmlns:a16="http://schemas.microsoft.com/office/drawing/2014/main" id="{5DB1BEF0-05EA-4E56-AB20-E17E3AFC806F}"/>
                    </a:ext>
                  </a:extLst>
                </p:cNvPr>
                <p:cNvSpPr/>
                <p:nvPr userDrawn="1"/>
              </p:nvSpPr>
              <p:spPr>
                <a:xfrm>
                  <a:off x="2906486" y="1045029"/>
                  <a:ext cx="54428" cy="54428"/>
                </a:xfrm>
                <a:prstGeom prst="flowChartConnector">
                  <a:avLst/>
                </a:prstGeom>
                <a:solidFill>
                  <a:srgbClr val="B7B0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4" name="流程圖: 接點 43">
                  <a:extLst>
                    <a:ext uri="{FF2B5EF4-FFF2-40B4-BE49-F238E27FC236}">
                      <a16:creationId xmlns:a16="http://schemas.microsoft.com/office/drawing/2014/main" id="{E6D90577-E392-4918-8C1A-BC6613E588AE}"/>
                    </a:ext>
                  </a:extLst>
                </p:cNvPr>
                <p:cNvSpPr/>
                <p:nvPr userDrawn="1"/>
              </p:nvSpPr>
              <p:spPr>
                <a:xfrm>
                  <a:off x="3058886" y="1197429"/>
                  <a:ext cx="54428" cy="54428"/>
                </a:xfrm>
                <a:prstGeom prst="flowChartConnector">
                  <a:avLst/>
                </a:prstGeom>
                <a:solidFill>
                  <a:srgbClr val="B7B0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5" name="流程圖: 接點 44">
                  <a:extLst>
                    <a:ext uri="{FF2B5EF4-FFF2-40B4-BE49-F238E27FC236}">
                      <a16:creationId xmlns:a16="http://schemas.microsoft.com/office/drawing/2014/main" id="{F27AE2D2-12EC-4418-8E85-19BB53CC61C6}"/>
                    </a:ext>
                  </a:extLst>
                </p:cNvPr>
                <p:cNvSpPr/>
                <p:nvPr userDrawn="1"/>
              </p:nvSpPr>
              <p:spPr>
                <a:xfrm>
                  <a:off x="3211286" y="1349829"/>
                  <a:ext cx="54428" cy="54428"/>
                </a:xfrm>
                <a:prstGeom prst="flowChartConnector">
                  <a:avLst/>
                </a:prstGeom>
                <a:solidFill>
                  <a:srgbClr val="B7B0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6" name="流程圖: 接點 45">
                  <a:extLst>
                    <a:ext uri="{FF2B5EF4-FFF2-40B4-BE49-F238E27FC236}">
                      <a16:creationId xmlns:a16="http://schemas.microsoft.com/office/drawing/2014/main" id="{8FE19073-6992-4106-9554-37663C4F8441}"/>
                    </a:ext>
                  </a:extLst>
                </p:cNvPr>
                <p:cNvSpPr/>
                <p:nvPr userDrawn="1"/>
              </p:nvSpPr>
              <p:spPr>
                <a:xfrm>
                  <a:off x="3363686" y="1502229"/>
                  <a:ext cx="54428" cy="54428"/>
                </a:xfrm>
                <a:prstGeom prst="flowChartConnector">
                  <a:avLst/>
                </a:prstGeom>
                <a:solidFill>
                  <a:srgbClr val="B7B0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7" name="流程圖: 接點 46">
                  <a:extLst>
                    <a:ext uri="{FF2B5EF4-FFF2-40B4-BE49-F238E27FC236}">
                      <a16:creationId xmlns:a16="http://schemas.microsoft.com/office/drawing/2014/main" id="{835CE380-64BC-42B2-9608-FB7EF5CD862E}"/>
                    </a:ext>
                  </a:extLst>
                </p:cNvPr>
                <p:cNvSpPr/>
                <p:nvPr userDrawn="1"/>
              </p:nvSpPr>
              <p:spPr>
                <a:xfrm>
                  <a:off x="3516086" y="1654629"/>
                  <a:ext cx="54428" cy="54428"/>
                </a:xfrm>
                <a:prstGeom prst="flowChartConnector">
                  <a:avLst/>
                </a:prstGeom>
                <a:solidFill>
                  <a:srgbClr val="B7B0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8" name="流程圖: 接點 47">
                  <a:extLst>
                    <a:ext uri="{FF2B5EF4-FFF2-40B4-BE49-F238E27FC236}">
                      <a16:creationId xmlns:a16="http://schemas.microsoft.com/office/drawing/2014/main" id="{87512467-9871-4CBC-8AF3-4AF96ADF9A9A}"/>
                    </a:ext>
                  </a:extLst>
                </p:cNvPr>
                <p:cNvSpPr/>
                <p:nvPr userDrawn="1"/>
              </p:nvSpPr>
              <p:spPr>
                <a:xfrm>
                  <a:off x="3668486" y="1807029"/>
                  <a:ext cx="54428" cy="54428"/>
                </a:xfrm>
                <a:prstGeom prst="flowChartConnector">
                  <a:avLst/>
                </a:prstGeom>
                <a:solidFill>
                  <a:srgbClr val="B7B0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9" name="流程圖: 接點 48">
                  <a:extLst>
                    <a:ext uri="{FF2B5EF4-FFF2-40B4-BE49-F238E27FC236}">
                      <a16:creationId xmlns:a16="http://schemas.microsoft.com/office/drawing/2014/main" id="{041932EB-F15F-4E2F-A712-C273558AE69F}"/>
                    </a:ext>
                  </a:extLst>
                </p:cNvPr>
                <p:cNvSpPr/>
                <p:nvPr userDrawn="1"/>
              </p:nvSpPr>
              <p:spPr>
                <a:xfrm>
                  <a:off x="3820886" y="1959429"/>
                  <a:ext cx="54428" cy="54428"/>
                </a:xfrm>
                <a:prstGeom prst="flowChartConnector">
                  <a:avLst/>
                </a:prstGeom>
                <a:solidFill>
                  <a:srgbClr val="B7B0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0" name="流程圖: 接點 49">
                  <a:extLst>
                    <a:ext uri="{FF2B5EF4-FFF2-40B4-BE49-F238E27FC236}">
                      <a16:creationId xmlns:a16="http://schemas.microsoft.com/office/drawing/2014/main" id="{FF213A73-A55D-4B06-A040-FD9DEC9601EC}"/>
                    </a:ext>
                  </a:extLst>
                </p:cNvPr>
                <p:cNvSpPr/>
                <p:nvPr userDrawn="1"/>
              </p:nvSpPr>
              <p:spPr>
                <a:xfrm>
                  <a:off x="3973286" y="2111829"/>
                  <a:ext cx="54428" cy="54428"/>
                </a:xfrm>
                <a:prstGeom prst="flowChartConnector">
                  <a:avLst/>
                </a:prstGeom>
                <a:solidFill>
                  <a:srgbClr val="B7B0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1" name="流程圖: 接點 50">
                  <a:extLst>
                    <a:ext uri="{FF2B5EF4-FFF2-40B4-BE49-F238E27FC236}">
                      <a16:creationId xmlns:a16="http://schemas.microsoft.com/office/drawing/2014/main" id="{2121F39C-1A93-4416-90EE-F5A0F7D1AD11}"/>
                    </a:ext>
                  </a:extLst>
                </p:cNvPr>
                <p:cNvSpPr/>
                <p:nvPr userDrawn="1"/>
              </p:nvSpPr>
              <p:spPr>
                <a:xfrm>
                  <a:off x="4125686" y="2264229"/>
                  <a:ext cx="54428" cy="54428"/>
                </a:xfrm>
                <a:prstGeom prst="flowChartConnector">
                  <a:avLst/>
                </a:prstGeom>
                <a:solidFill>
                  <a:srgbClr val="B7B0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2" name="流程圖: 接點 51">
                  <a:extLst>
                    <a:ext uri="{FF2B5EF4-FFF2-40B4-BE49-F238E27FC236}">
                      <a16:creationId xmlns:a16="http://schemas.microsoft.com/office/drawing/2014/main" id="{79B39DC9-1C0E-4F6F-979C-659712381940}"/>
                    </a:ext>
                  </a:extLst>
                </p:cNvPr>
                <p:cNvSpPr/>
                <p:nvPr userDrawn="1"/>
              </p:nvSpPr>
              <p:spPr>
                <a:xfrm>
                  <a:off x="4278086" y="2416629"/>
                  <a:ext cx="54428" cy="54428"/>
                </a:xfrm>
                <a:prstGeom prst="flowChartConnector">
                  <a:avLst/>
                </a:prstGeom>
                <a:solidFill>
                  <a:srgbClr val="B7B0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32" name="群組 31">
                <a:extLst>
                  <a:ext uri="{FF2B5EF4-FFF2-40B4-BE49-F238E27FC236}">
                    <a16:creationId xmlns:a16="http://schemas.microsoft.com/office/drawing/2014/main" id="{243B1B30-4EC2-466A-A049-1C14E62298E2}"/>
                  </a:ext>
                </a:extLst>
              </p:cNvPr>
              <p:cNvGrpSpPr/>
              <p:nvPr userDrawn="1"/>
            </p:nvGrpSpPr>
            <p:grpSpPr>
              <a:xfrm rot="18942949">
                <a:off x="4335350" y="1967749"/>
                <a:ext cx="1426028" cy="1426028"/>
                <a:chOff x="2906486" y="1045029"/>
                <a:chExt cx="1426028" cy="1426028"/>
              </a:xfrm>
            </p:grpSpPr>
            <p:sp>
              <p:nvSpPr>
                <p:cNvPr id="33" name="流程圖: 接點 32">
                  <a:extLst>
                    <a:ext uri="{FF2B5EF4-FFF2-40B4-BE49-F238E27FC236}">
                      <a16:creationId xmlns:a16="http://schemas.microsoft.com/office/drawing/2014/main" id="{AA0FFCE9-8619-43FA-BA62-2B12CDB2CDB6}"/>
                    </a:ext>
                  </a:extLst>
                </p:cNvPr>
                <p:cNvSpPr/>
                <p:nvPr userDrawn="1"/>
              </p:nvSpPr>
              <p:spPr>
                <a:xfrm>
                  <a:off x="2906486" y="1045029"/>
                  <a:ext cx="54428" cy="54428"/>
                </a:xfrm>
                <a:prstGeom prst="flowChartConnector">
                  <a:avLst/>
                </a:prstGeom>
                <a:solidFill>
                  <a:srgbClr val="B7B0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4" name="流程圖: 接點 33">
                  <a:extLst>
                    <a:ext uri="{FF2B5EF4-FFF2-40B4-BE49-F238E27FC236}">
                      <a16:creationId xmlns:a16="http://schemas.microsoft.com/office/drawing/2014/main" id="{7D5DBAF5-E39F-48F1-B6C3-434855ED11F1}"/>
                    </a:ext>
                  </a:extLst>
                </p:cNvPr>
                <p:cNvSpPr/>
                <p:nvPr userDrawn="1"/>
              </p:nvSpPr>
              <p:spPr>
                <a:xfrm>
                  <a:off x="3058886" y="1197429"/>
                  <a:ext cx="54428" cy="54428"/>
                </a:xfrm>
                <a:prstGeom prst="flowChartConnector">
                  <a:avLst/>
                </a:prstGeom>
                <a:solidFill>
                  <a:srgbClr val="B7B0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5" name="流程圖: 接點 34">
                  <a:extLst>
                    <a:ext uri="{FF2B5EF4-FFF2-40B4-BE49-F238E27FC236}">
                      <a16:creationId xmlns:a16="http://schemas.microsoft.com/office/drawing/2014/main" id="{EAEEF7CD-9CF6-4024-8F23-B2F6C0B3D5AB}"/>
                    </a:ext>
                  </a:extLst>
                </p:cNvPr>
                <p:cNvSpPr/>
                <p:nvPr userDrawn="1"/>
              </p:nvSpPr>
              <p:spPr>
                <a:xfrm>
                  <a:off x="3211286" y="1349829"/>
                  <a:ext cx="54428" cy="54428"/>
                </a:xfrm>
                <a:prstGeom prst="flowChartConnector">
                  <a:avLst/>
                </a:prstGeom>
                <a:solidFill>
                  <a:srgbClr val="B7B0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6" name="流程圖: 接點 35">
                  <a:extLst>
                    <a:ext uri="{FF2B5EF4-FFF2-40B4-BE49-F238E27FC236}">
                      <a16:creationId xmlns:a16="http://schemas.microsoft.com/office/drawing/2014/main" id="{DF41DBB0-C65A-4B9A-B58A-970D29E6D960}"/>
                    </a:ext>
                  </a:extLst>
                </p:cNvPr>
                <p:cNvSpPr/>
                <p:nvPr userDrawn="1"/>
              </p:nvSpPr>
              <p:spPr>
                <a:xfrm>
                  <a:off x="3363686" y="1502229"/>
                  <a:ext cx="54428" cy="54428"/>
                </a:xfrm>
                <a:prstGeom prst="flowChartConnector">
                  <a:avLst/>
                </a:prstGeom>
                <a:solidFill>
                  <a:srgbClr val="B7B0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7" name="流程圖: 接點 36">
                  <a:extLst>
                    <a:ext uri="{FF2B5EF4-FFF2-40B4-BE49-F238E27FC236}">
                      <a16:creationId xmlns:a16="http://schemas.microsoft.com/office/drawing/2014/main" id="{D7A5E075-D5C6-4756-9B23-5E5BDB90CAFA}"/>
                    </a:ext>
                  </a:extLst>
                </p:cNvPr>
                <p:cNvSpPr/>
                <p:nvPr userDrawn="1"/>
              </p:nvSpPr>
              <p:spPr>
                <a:xfrm>
                  <a:off x="3516086" y="1654629"/>
                  <a:ext cx="54428" cy="54428"/>
                </a:xfrm>
                <a:prstGeom prst="flowChartConnector">
                  <a:avLst/>
                </a:prstGeom>
                <a:solidFill>
                  <a:srgbClr val="B7B0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8" name="流程圖: 接點 37">
                  <a:extLst>
                    <a:ext uri="{FF2B5EF4-FFF2-40B4-BE49-F238E27FC236}">
                      <a16:creationId xmlns:a16="http://schemas.microsoft.com/office/drawing/2014/main" id="{95A58989-42F7-4506-8298-EEA369692496}"/>
                    </a:ext>
                  </a:extLst>
                </p:cNvPr>
                <p:cNvSpPr/>
                <p:nvPr userDrawn="1"/>
              </p:nvSpPr>
              <p:spPr>
                <a:xfrm>
                  <a:off x="3668486" y="1807029"/>
                  <a:ext cx="54428" cy="54428"/>
                </a:xfrm>
                <a:prstGeom prst="flowChartConnector">
                  <a:avLst/>
                </a:prstGeom>
                <a:solidFill>
                  <a:srgbClr val="B7B0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9" name="流程圖: 接點 38">
                  <a:extLst>
                    <a:ext uri="{FF2B5EF4-FFF2-40B4-BE49-F238E27FC236}">
                      <a16:creationId xmlns:a16="http://schemas.microsoft.com/office/drawing/2014/main" id="{AC83F588-5CDC-4C08-909D-DFAA35A6DFD2}"/>
                    </a:ext>
                  </a:extLst>
                </p:cNvPr>
                <p:cNvSpPr/>
                <p:nvPr userDrawn="1"/>
              </p:nvSpPr>
              <p:spPr>
                <a:xfrm>
                  <a:off x="3820886" y="1959429"/>
                  <a:ext cx="54428" cy="54428"/>
                </a:xfrm>
                <a:prstGeom prst="flowChartConnector">
                  <a:avLst/>
                </a:prstGeom>
                <a:solidFill>
                  <a:srgbClr val="B7B0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0" name="流程圖: 接點 39">
                  <a:extLst>
                    <a:ext uri="{FF2B5EF4-FFF2-40B4-BE49-F238E27FC236}">
                      <a16:creationId xmlns:a16="http://schemas.microsoft.com/office/drawing/2014/main" id="{92CD1E33-572D-4E01-A459-62A5C5747857}"/>
                    </a:ext>
                  </a:extLst>
                </p:cNvPr>
                <p:cNvSpPr/>
                <p:nvPr userDrawn="1"/>
              </p:nvSpPr>
              <p:spPr>
                <a:xfrm>
                  <a:off x="3973286" y="2111829"/>
                  <a:ext cx="54428" cy="54428"/>
                </a:xfrm>
                <a:prstGeom prst="flowChartConnector">
                  <a:avLst/>
                </a:prstGeom>
                <a:solidFill>
                  <a:srgbClr val="B7B0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1" name="流程圖: 接點 40">
                  <a:extLst>
                    <a:ext uri="{FF2B5EF4-FFF2-40B4-BE49-F238E27FC236}">
                      <a16:creationId xmlns:a16="http://schemas.microsoft.com/office/drawing/2014/main" id="{6A00B1E6-FB39-4F50-9692-47FD81208D20}"/>
                    </a:ext>
                  </a:extLst>
                </p:cNvPr>
                <p:cNvSpPr/>
                <p:nvPr userDrawn="1"/>
              </p:nvSpPr>
              <p:spPr>
                <a:xfrm>
                  <a:off x="4125686" y="2264229"/>
                  <a:ext cx="54428" cy="54428"/>
                </a:xfrm>
                <a:prstGeom prst="flowChartConnector">
                  <a:avLst/>
                </a:prstGeom>
                <a:solidFill>
                  <a:srgbClr val="B7B0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2" name="流程圖: 接點 41">
                  <a:extLst>
                    <a:ext uri="{FF2B5EF4-FFF2-40B4-BE49-F238E27FC236}">
                      <a16:creationId xmlns:a16="http://schemas.microsoft.com/office/drawing/2014/main" id="{D3AD8A49-53AE-4ACA-AF68-57D220E0CD26}"/>
                    </a:ext>
                  </a:extLst>
                </p:cNvPr>
                <p:cNvSpPr/>
                <p:nvPr userDrawn="1"/>
              </p:nvSpPr>
              <p:spPr>
                <a:xfrm>
                  <a:off x="4278086" y="2416629"/>
                  <a:ext cx="54428" cy="54428"/>
                </a:xfrm>
                <a:prstGeom prst="flowChartConnector">
                  <a:avLst/>
                </a:prstGeom>
                <a:solidFill>
                  <a:srgbClr val="B7B0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grpSp>
          <p:nvGrpSpPr>
            <p:cNvPr id="16" name="群組 15">
              <a:extLst>
                <a:ext uri="{FF2B5EF4-FFF2-40B4-BE49-F238E27FC236}">
                  <a16:creationId xmlns:a16="http://schemas.microsoft.com/office/drawing/2014/main" id="{11DE4F3C-871B-4735-893D-0AA9EABE1E37}"/>
                </a:ext>
              </a:extLst>
            </p:cNvPr>
            <p:cNvGrpSpPr/>
            <p:nvPr userDrawn="1"/>
          </p:nvGrpSpPr>
          <p:grpSpPr>
            <a:xfrm rot="18942949">
              <a:off x="4333861" y="2175378"/>
              <a:ext cx="1426028" cy="1426028"/>
              <a:chOff x="2906486" y="1045029"/>
              <a:chExt cx="1426028" cy="1426028"/>
            </a:xfrm>
          </p:grpSpPr>
          <p:sp>
            <p:nvSpPr>
              <p:cNvPr id="17" name="流程圖: 接點 16">
                <a:extLst>
                  <a:ext uri="{FF2B5EF4-FFF2-40B4-BE49-F238E27FC236}">
                    <a16:creationId xmlns:a16="http://schemas.microsoft.com/office/drawing/2014/main" id="{28FC08B6-E556-403C-A44D-5DA48B70EAC4}"/>
                  </a:ext>
                </a:extLst>
              </p:cNvPr>
              <p:cNvSpPr/>
              <p:nvPr userDrawn="1"/>
            </p:nvSpPr>
            <p:spPr>
              <a:xfrm>
                <a:off x="2906486" y="1045029"/>
                <a:ext cx="54428" cy="54428"/>
              </a:xfrm>
              <a:prstGeom prst="flowChartConnector">
                <a:avLst/>
              </a:prstGeom>
              <a:solidFill>
                <a:srgbClr val="B7B0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8" name="流程圖: 接點 17">
                <a:extLst>
                  <a:ext uri="{FF2B5EF4-FFF2-40B4-BE49-F238E27FC236}">
                    <a16:creationId xmlns:a16="http://schemas.microsoft.com/office/drawing/2014/main" id="{7EBBA5F7-99A8-4C28-B1E0-BD0EC1841CA1}"/>
                  </a:ext>
                </a:extLst>
              </p:cNvPr>
              <p:cNvSpPr/>
              <p:nvPr userDrawn="1"/>
            </p:nvSpPr>
            <p:spPr>
              <a:xfrm>
                <a:off x="3058886" y="1197429"/>
                <a:ext cx="54428" cy="54428"/>
              </a:xfrm>
              <a:prstGeom prst="flowChartConnector">
                <a:avLst/>
              </a:prstGeom>
              <a:solidFill>
                <a:srgbClr val="B7B0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9" name="流程圖: 接點 18">
                <a:extLst>
                  <a:ext uri="{FF2B5EF4-FFF2-40B4-BE49-F238E27FC236}">
                    <a16:creationId xmlns:a16="http://schemas.microsoft.com/office/drawing/2014/main" id="{4F441887-F4AA-4DB8-88D1-4DAE99068CF7}"/>
                  </a:ext>
                </a:extLst>
              </p:cNvPr>
              <p:cNvSpPr/>
              <p:nvPr userDrawn="1"/>
            </p:nvSpPr>
            <p:spPr>
              <a:xfrm>
                <a:off x="3211286" y="1349829"/>
                <a:ext cx="54428" cy="54428"/>
              </a:xfrm>
              <a:prstGeom prst="flowChartConnector">
                <a:avLst/>
              </a:prstGeom>
              <a:solidFill>
                <a:srgbClr val="B7B0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0" name="流程圖: 接點 19">
                <a:extLst>
                  <a:ext uri="{FF2B5EF4-FFF2-40B4-BE49-F238E27FC236}">
                    <a16:creationId xmlns:a16="http://schemas.microsoft.com/office/drawing/2014/main" id="{0E43C126-E2DD-4907-8147-952338F1F2E1}"/>
                  </a:ext>
                </a:extLst>
              </p:cNvPr>
              <p:cNvSpPr/>
              <p:nvPr userDrawn="1"/>
            </p:nvSpPr>
            <p:spPr>
              <a:xfrm>
                <a:off x="3363686" y="1502229"/>
                <a:ext cx="54428" cy="54428"/>
              </a:xfrm>
              <a:prstGeom prst="flowChartConnector">
                <a:avLst/>
              </a:prstGeom>
              <a:solidFill>
                <a:srgbClr val="B7B0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1" name="流程圖: 接點 20">
                <a:extLst>
                  <a:ext uri="{FF2B5EF4-FFF2-40B4-BE49-F238E27FC236}">
                    <a16:creationId xmlns:a16="http://schemas.microsoft.com/office/drawing/2014/main" id="{C1E9AB8E-090D-4F83-BE7F-0C1536BE10D4}"/>
                  </a:ext>
                </a:extLst>
              </p:cNvPr>
              <p:cNvSpPr/>
              <p:nvPr userDrawn="1"/>
            </p:nvSpPr>
            <p:spPr>
              <a:xfrm>
                <a:off x="3516086" y="1654629"/>
                <a:ext cx="54428" cy="54428"/>
              </a:xfrm>
              <a:prstGeom prst="flowChartConnector">
                <a:avLst/>
              </a:prstGeom>
              <a:solidFill>
                <a:srgbClr val="B7B0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2" name="流程圖: 接點 21">
                <a:extLst>
                  <a:ext uri="{FF2B5EF4-FFF2-40B4-BE49-F238E27FC236}">
                    <a16:creationId xmlns:a16="http://schemas.microsoft.com/office/drawing/2014/main" id="{F12B6641-705D-40C6-8D95-F7662E203363}"/>
                  </a:ext>
                </a:extLst>
              </p:cNvPr>
              <p:cNvSpPr/>
              <p:nvPr userDrawn="1"/>
            </p:nvSpPr>
            <p:spPr>
              <a:xfrm>
                <a:off x="3668486" y="1807029"/>
                <a:ext cx="54428" cy="54428"/>
              </a:xfrm>
              <a:prstGeom prst="flowChartConnector">
                <a:avLst/>
              </a:prstGeom>
              <a:solidFill>
                <a:srgbClr val="B7B0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3" name="流程圖: 接點 22">
                <a:extLst>
                  <a:ext uri="{FF2B5EF4-FFF2-40B4-BE49-F238E27FC236}">
                    <a16:creationId xmlns:a16="http://schemas.microsoft.com/office/drawing/2014/main" id="{C76404BD-3D86-4B2D-A1A0-D6A4B9918115}"/>
                  </a:ext>
                </a:extLst>
              </p:cNvPr>
              <p:cNvSpPr/>
              <p:nvPr userDrawn="1"/>
            </p:nvSpPr>
            <p:spPr>
              <a:xfrm>
                <a:off x="3820886" y="1959429"/>
                <a:ext cx="54428" cy="54428"/>
              </a:xfrm>
              <a:prstGeom prst="flowChartConnector">
                <a:avLst/>
              </a:prstGeom>
              <a:solidFill>
                <a:srgbClr val="B7B0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4" name="流程圖: 接點 23">
                <a:extLst>
                  <a:ext uri="{FF2B5EF4-FFF2-40B4-BE49-F238E27FC236}">
                    <a16:creationId xmlns:a16="http://schemas.microsoft.com/office/drawing/2014/main" id="{18C32D49-9AC2-4E76-894B-5073E5C9E944}"/>
                  </a:ext>
                </a:extLst>
              </p:cNvPr>
              <p:cNvSpPr/>
              <p:nvPr userDrawn="1"/>
            </p:nvSpPr>
            <p:spPr>
              <a:xfrm>
                <a:off x="3973286" y="2111829"/>
                <a:ext cx="54428" cy="54428"/>
              </a:xfrm>
              <a:prstGeom prst="flowChartConnector">
                <a:avLst/>
              </a:prstGeom>
              <a:solidFill>
                <a:srgbClr val="B7B0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5" name="流程圖: 接點 24">
                <a:extLst>
                  <a:ext uri="{FF2B5EF4-FFF2-40B4-BE49-F238E27FC236}">
                    <a16:creationId xmlns:a16="http://schemas.microsoft.com/office/drawing/2014/main" id="{8AF8C509-851E-4EB5-B13C-F62E1E67E697}"/>
                  </a:ext>
                </a:extLst>
              </p:cNvPr>
              <p:cNvSpPr/>
              <p:nvPr userDrawn="1"/>
            </p:nvSpPr>
            <p:spPr>
              <a:xfrm>
                <a:off x="4125686" y="2264229"/>
                <a:ext cx="54428" cy="54428"/>
              </a:xfrm>
              <a:prstGeom prst="flowChartConnector">
                <a:avLst/>
              </a:prstGeom>
              <a:solidFill>
                <a:srgbClr val="B7B0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6" name="流程圖: 接點 25">
                <a:extLst>
                  <a:ext uri="{FF2B5EF4-FFF2-40B4-BE49-F238E27FC236}">
                    <a16:creationId xmlns:a16="http://schemas.microsoft.com/office/drawing/2014/main" id="{3823A4C0-0F0C-4F6E-9717-4529FC8E53BF}"/>
                  </a:ext>
                </a:extLst>
              </p:cNvPr>
              <p:cNvSpPr/>
              <p:nvPr userDrawn="1"/>
            </p:nvSpPr>
            <p:spPr>
              <a:xfrm>
                <a:off x="4278086" y="2416629"/>
                <a:ext cx="54428" cy="54428"/>
              </a:xfrm>
              <a:prstGeom prst="flowChartConnector">
                <a:avLst/>
              </a:prstGeom>
              <a:solidFill>
                <a:srgbClr val="B7B0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grpSp>
        <p:nvGrpSpPr>
          <p:cNvPr id="123" name="群組 122">
            <a:extLst>
              <a:ext uri="{FF2B5EF4-FFF2-40B4-BE49-F238E27FC236}">
                <a16:creationId xmlns:a16="http://schemas.microsoft.com/office/drawing/2014/main" id="{B2C69BA2-FED5-4C32-912B-52FFD3D34FB5}"/>
              </a:ext>
            </a:extLst>
          </p:cNvPr>
          <p:cNvGrpSpPr/>
          <p:nvPr userDrawn="1"/>
        </p:nvGrpSpPr>
        <p:grpSpPr>
          <a:xfrm>
            <a:off x="10638275" y="-509897"/>
            <a:ext cx="998341" cy="2079823"/>
            <a:chOff x="4312914" y="583850"/>
            <a:chExt cx="1448464" cy="3017556"/>
          </a:xfrm>
        </p:grpSpPr>
        <p:grpSp>
          <p:nvGrpSpPr>
            <p:cNvPr id="124" name="群組 123">
              <a:extLst>
                <a:ext uri="{FF2B5EF4-FFF2-40B4-BE49-F238E27FC236}">
                  <a16:creationId xmlns:a16="http://schemas.microsoft.com/office/drawing/2014/main" id="{8BF7B3B3-9562-43EF-9E53-59E329B7B151}"/>
                </a:ext>
              </a:extLst>
            </p:cNvPr>
            <p:cNvGrpSpPr/>
            <p:nvPr userDrawn="1"/>
          </p:nvGrpSpPr>
          <p:grpSpPr>
            <a:xfrm rot="18942949">
              <a:off x="4333863" y="930413"/>
              <a:ext cx="1426028" cy="1426028"/>
              <a:chOff x="2906486" y="1045029"/>
              <a:chExt cx="1426028" cy="1426028"/>
            </a:xfrm>
          </p:grpSpPr>
          <p:sp>
            <p:nvSpPr>
              <p:cNvPr id="225" name="流程圖: 接點 224">
                <a:extLst>
                  <a:ext uri="{FF2B5EF4-FFF2-40B4-BE49-F238E27FC236}">
                    <a16:creationId xmlns:a16="http://schemas.microsoft.com/office/drawing/2014/main" id="{60B0A5A3-79C1-47B0-9076-DE25E54A423E}"/>
                  </a:ext>
                </a:extLst>
              </p:cNvPr>
              <p:cNvSpPr/>
              <p:nvPr userDrawn="1"/>
            </p:nvSpPr>
            <p:spPr>
              <a:xfrm>
                <a:off x="2906486" y="1045029"/>
                <a:ext cx="54428" cy="54428"/>
              </a:xfrm>
              <a:prstGeom prst="flowChartConnector">
                <a:avLst/>
              </a:prstGeom>
              <a:solidFill>
                <a:srgbClr val="B7B0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26" name="流程圖: 接點 225">
                <a:extLst>
                  <a:ext uri="{FF2B5EF4-FFF2-40B4-BE49-F238E27FC236}">
                    <a16:creationId xmlns:a16="http://schemas.microsoft.com/office/drawing/2014/main" id="{AA257B14-F123-4E3D-9295-0D00573A5471}"/>
                  </a:ext>
                </a:extLst>
              </p:cNvPr>
              <p:cNvSpPr/>
              <p:nvPr userDrawn="1"/>
            </p:nvSpPr>
            <p:spPr>
              <a:xfrm>
                <a:off x="3058886" y="1197429"/>
                <a:ext cx="54428" cy="54428"/>
              </a:xfrm>
              <a:prstGeom prst="flowChartConnector">
                <a:avLst/>
              </a:prstGeom>
              <a:solidFill>
                <a:srgbClr val="B7B0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27" name="流程圖: 接點 226">
                <a:extLst>
                  <a:ext uri="{FF2B5EF4-FFF2-40B4-BE49-F238E27FC236}">
                    <a16:creationId xmlns:a16="http://schemas.microsoft.com/office/drawing/2014/main" id="{2D3A079D-39C4-484A-9855-97B760755EF3}"/>
                  </a:ext>
                </a:extLst>
              </p:cNvPr>
              <p:cNvSpPr/>
              <p:nvPr userDrawn="1"/>
            </p:nvSpPr>
            <p:spPr>
              <a:xfrm>
                <a:off x="3211286" y="1349829"/>
                <a:ext cx="54428" cy="54428"/>
              </a:xfrm>
              <a:prstGeom prst="flowChartConnector">
                <a:avLst/>
              </a:prstGeom>
              <a:solidFill>
                <a:srgbClr val="B7B0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28" name="流程圖: 接點 227">
                <a:extLst>
                  <a:ext uri="{FF2B5EF4-FFF2-40B4-BE49-F238E27FC236}">
                    <a16:creationId xmlns:a16="http://schemas.microsoft.com/office/drawing/2014/main" id="{4592A9BF-418A-4E2C-BA94-12FFA538173B}"/>
                  </a:ext>
                </a:extLst>
              </p:cNvPr>
              <p:cNvSpPr/>
              <p:nvPr userDrawn="1"/>
            </p:nvSpPr>
            <p:spPr>
              <a:xfrm>
                <a:off x="3363686" y="1502229"/>
                <a:ext cx="54428" cy="54428"/>
              </a:xfrm>
              <a:prstGeom prst="flowChartConnector">
                <a:avLst/>
              </a:prstGeom>
              <a:solidFill>
                <a:srgbClr val="B7B0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29" name="流程圖: 接點 228">
                <a:extLst>
                  <a:ext uri="{FF2B5EF4-FFF2-40B4-BE49-F238E27FC236}">
                    <a16:creationId xmlns:a16="http://schemas.microsoft.com/office/drawing/2014/main" id="{02AED712-CE16-4986-80D2-7206E8A8C0BD}"/>
                  </a:ext>
                </a:extLst>
              </p:cNvPr>
              <p:cNvSpPr/>
              <p:nvPr userDrawn="1"/>
            </p:nvSpPr>
            <p:spPr>
              <a:xfrm>
                <a:off x="3516086" y="1654629"/>
                <a:ext cx="54428" cy="54428"/>
              </a:xfrm>
              <a:prstGeom prst="flowChartConnector">
                <a:avLst/>
              </a:prstGeom>
              <a:solidFill>
                <a:srgbClr val="B7B0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30" name="流程圖: 接點 229">
                <a:extLst>
                  <a:ext uri="{FF2B5EF4-FFF2-40B4-BE49-F238E27FC236}">
                    <a16:creationId xmlns:a16="http://schemas.microsoft.com/office/drawing/2014/main" id="{08B93999-A087-46AB-8B3E-78C233CDC559}"/>
                  </a:ext>
                </a:extLst>
              </p:cNvPr>
              <p:cNvSpPr/>
              <p:nvPr userDrawn="1"/>
            </p:nvSpPr>
            <p:spPr>
              <a:xfrm>
                <a:off x="3668486" y="1807029"/>
                <a:ext cx="54428" cy="54428"/>
              </a:xfrm>
              <a:prstGeom prst="flowChartConnector">
                <a:avLst/>
              </a:prstGeom>
              <a:solidFill>
                <a:srgbClr val="B7B0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31" name="流程圖: 接點 230">
                <a:extLst>
                  <a:ext uri="{FF2B5EF4-FFF2-40B4-BE49-F238E27FC236}">
                    <a16:creationId xmlns:a16="http://schemas.microsoft.com/office/drawing/2014/main" id="{B4B44DDD-A66E-4563-93F7-9316D6635D17}"/>
                  </a:ext>
                </a:extLst>
              </p:cNvPr>
              <p:cNvSpPr/>
              <p:nvPr userDrawn="1"/>
            </p:nvSpPr>
            <p:spPr>
              <a:xfrm>
                <a:off x="3820886" y="1959429"/>
                <a:ext cx="54428" cy="54428"/>
              </a:xfrm>
              <a:prstGeom prst="flowChartConnector">
                <a:avLst/>
              </a:prstGeom>
              <a:solidFill>
                <a:srgbClr val="B7B0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32" name="流程圖: 接點 231">
                <a:extLst>
                  <a:ext uri="{FF2B5EF4-FFF2-40B4-BE49-F238E27FC236}">
                    <a16:creationId xmlns:a16="http://schemas.microsoft.com/office/drawing/2014/main" id="{FC7BC14F-99C5-4BE5-B3B8-1B7D2A2C8EE9}"/>
                  </a:ext>
                </a:extLst>
              </p:cNvPr>
              <p:cNvSpPr/>
              <p:nvPr userDrawn="1"/>
            </p:nvSpPr>
            <p:spPr>
              <a:xfrm>
                <a:off x="3973286" y="2111829"/>
                <a:ext cx="54428" cy="54428"/>
              </a:xfrm>
              <a:prstGeom prst="flowChartConnector">
                <a:avLst/>
              </a:prstGeom>
              <a:solidFill>
                <a:srgbClr val="B7B0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33" name="流程圖: 接點 232">
                <a:extLst>
                  <a:ext uri="{FF2B5EF4-FFF2-40B4-BE49-F238E27FC236}">
                    <a16:creationId xmlns:a16="http://schemas.microsoft.com/office/drawing/2014/main" id="{194CC886-44D5-4F5C-ADC9-6677914A98C7}"/>
                  </a:ext>
                </a:extLst>
              </p:cNvPr>
              <p:cNvSpPr/>
              <p:nvPr userDrawn="1"/>
            </p:nvSpPr>
            <p:spPr>
              <a:xfrm>
                <a:off x="4125686" y="2264229"/>
                <a:ext cx="54428" cy="54428"/>
              </a:xfrm>
              <a:prstGeom prst="flowChartConnector">
                <a:avLst/>
              </a:prstGeom>
              <a:solidFill>
                <a:srgbClr val="B7B0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34" name="流程圖: 接點 233">
                <a:extLst>
                  <a:ext uri="{FF2B5EF4-FFF2-40B4-BE49-F238E27FC236}">
                    <a16:creationId xmlns:a16="http://schemas.microsoft.com/office/drawing/2014/main" id="{B366E111-2C14-4FB2-8FC6-4DB6FA3BBD84}"/>
                  </a:ext>
                </a:extLst>
              </p:cNvPr>
              <p:cNvSpPr/>
              <p:nvPr userDrawn="1"/>
            </p:nvSpPr>
            <p:spPr>
              <a:xfrm>
                <a:off x="4278086" y="2416629"/>
                <a:ext cx="54428" cy="54428"/>
              </a:xfrm>
              <a:prstGeom prst="flowChartConnector">
                <a:avLst/>
              </a:prstGeom>
              <a:solidFill>
                <a:srgbClr val="B7B0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125" name="群組 124">
              <a:extLst>
                <a:ext uri="{FF2B5EF4-FFF2-40B4-BE49-F238E27FC236}">
                  <a16:creationId xmlns:a16="http://schemas.microsoft.com/office/drawing/2014/main" id="{88BCB872-F1CC-4DDB-B393-1E04B332D930}"/>
                </a:ext>
              </a:extLst>
            </p:cNvPr>
            <p:cNvGrpSpPr/>
            <p:nvPr userDrawn="1"/>
          </p:nvGrpSpPr>
          <p:grpSpPr>
            <a:xfrm rot="18942949">
              <a:off x="4333862" y="763206"/>
              <a:ext cx="1426028" cy="1426028"/>
              <a:chOff x="2906486" y="1045029"/>
              <a:chExt cx="1426028" cy="1426028"/>
            </a:xfrm>
          </p:grpSpPr>
          <p:sp>
            <p:nvSpPr>
              <p:cNvPr id="215" name="流程圖: 接點 214">
                <a:extLst>
                  <a:ext uri="{FF2B5EF4-FFF2-40B4-BE49-F238E27FC236}">
                    <a16:creationId xmlns:a16="http://schemas.microsoft.com/office/drawing/2014/main" id="{EB7929AF-2403-4D82-A506-70270C9530E0}"/>
                  </a:ext>
                </a:extLst>
              </p:cNvPr>
              <p:cNvSpPr/>
              <p:nvPr userDrawn="1"/>
            </p:nvSpPr>
            <p:spPr>
              <a:xfrm>
                <a:off x="2906486" y="1045029"/>
                <a:ext cx="54428" cy="54428"/>
              </a:xfrm>
              <a:prstGeom prst="flowChartConnector">
                <a:avLst/>
              </a:prstGeom>
              <a:solidFill>
                <a:srgbClr val="B7B0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16" name="流程圖: 接點 215">
                <a:extLst>
                  <a:ext uri="{FF2B5EF4-FFF2-40B4-BE49-F238E27FC236}">
                    <a16:creationId xmlns:a16="http://schemas.microsoft.com/office/drawing/2014/main" id="{9A9370F6-B5DC-4439-8151-8515013D42F7}"/>
                  </a:ext>
                </a:extLst>
              </p:cNvPr>
              <p:cNvSpPr/>
              <p:nvPr userDrawn="1"/>
            </p:nvSpPr>
            <p:spPr>
              <a:xfrm>
                <a:off x="3058886" y="1197429"/>
                <a:ext cx="54428" cy="54428"/>
              </a:xfrm>
              <a:prstGeom prst="flowChartConnector">
                <a:avLst/>
              </a:prstGeom>
              <a:solidFill>
                <a:srgbClr val="B7B0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17" name="流程圖: 接點 216">
                <a:extLst>
                  <a:ext uri="{FF2B5EF4-FFF2-40B4-BE49-F238E27FC236}">
                    <a16:creationId xmlns:a16="http://schemas.microsoft.com/office/drawing/2014/main" id="{CF64B58A-1375-4C38-BFDB-846F5C412C28}"/>
                  </a:ext>
                </a:extLst>
              </p:cNvPr>
              <p:cNvSpPr/>
              <p:nvPr userDrawn="1"/>
            </p:nvSpPr>
            <p:spPr>
              <a:xfrm>
                <a:off x="3211286" y="1349829"/>
                <a:ext cx="54428" cy="54428"/>
              </a:xfrm>
              <a:prstGeom prst="flowChartConnector">
                <a:avLst/>
              </a:prstGeom>
              <a:solidFill>
                <a:srgbClr val="B7B0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18" name="流程圖: 接點 217">
                <a:extLst>
                  <a:ext uri="{FF2B5EF4-FFF2-40B4-BE49-F238E27FC236}">
                    <a16:creationId xmlns:a16="http://schemas.microsoft.com/office/drawing/2014/main" id="{7F00320B-9D55-4F19-A1F2-CF78BF31776B}"/>
                  </a:ext>
                </a:extLst>
              </p:cNvPr>
              <p:cNvSpPr/>
              <p:nvPr userDrawn="1"/>
            </p:nvSpPr>
            <p:spPr>
              <a:xfrm>
                <a:off x="3363686" y="1502229"/>
                <a:ext cx="54428" cy="54428"/>
              </a:xfrm>
              <a:prstGeom prst="flowChartConnector">
                <a:avLst/>
              </a:prstGeom>
              <a:solidFill>
                <a:srgbClr val="B7B0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19" name="流程圖: 接點 218">
                <a:extLst>
                  <a:ext uri="{FF2B5EF4-FFF2-40B4-BE49-F238E27FC236}">
                    <a16:creationId xmlns:a16="http://schemas.microsoft.com/office/drawing/2014/main" id="{0D674092-351C-4434-AFBF-55960F0B9FF6}"/>
                  </a:ext>
                </a:extLst>
              </p:cNvPr>
              <p:cNvSpPr/>
              <p:nvPr userDrawn="1"/>
            </p:nvSpPr>
            <p:spPr>
              <a:xfrm>
                <a:off x="3516086" y="1654629"/>
                <a:ext cx="54428" cy="54428"/>
              </a:xfrm>
              <a:prstGeom prst="flowChartConnector">
                <a:avLst/>
              </a:prstGeom>
              <a:solidFill>
                <a:srgbClr val="B7B0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20" name="流程圖: 接點 219">
                <a:extLst>
                  <a:ext uri="{FF2B5EF4-FFF2-40B4-BE49-F238E27FC236}">
                    <a16:creationId xmlns:a16="http://schemas.microsoft.com/office/drawing/2014/main" id="{A07F4A14-596D-453F-A38A-CA815A31AF51}"/>
                  </a:ext>
                </a:extLst>
              </p:cNvPr>
              <p:cNvSpPr/>
              <p:nvPr userDrawn="1"/>
            </p:nvSpPr>
            <p:spPr>
              <a:xfrm>
                <a:off x="3668486" y="1807029"/>
                <a:ext cx="54428" cy="54428"/>
              </a:xfrm>
              <a:prstGeom prst="flowChartConnector">
                <a:avLst/>
              </a:prstGeom>
              <a:solidFill>
                <a:srgbClr val="B7B0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21" name="流程圖: 接點 220">
                <a:extLst>
                  <a:ext uri="{FF2B5EF4-FFF2-40B4-BE49-F238E27FC236}">
                    <a16:creationId xmlns:a16="http://schemas.microsoft.com/office/drawing/2014/main" id="{735678D2-F41A-47BD-8FC1-EE69FBBC4852}"/>
                  </a:ext>
                </a:extLst>
              </p:cNvPr>
              <p:cNvSpPr/>
              <p:nvPr userDrawn="1"/>
            </p:nvSpPr>
            <p:spPr>
              <a:xfrm>
                <a:off x="3820886" y="1959429"/>
                <a:ext cx="54428" cy="54428"/>
              </a:xfrm>
              <a:prstGeom prst="flowChartConnector">
                <a:avLst/>
              </a:prstGeom>
              <a:solidFill>
                <a:srgbClr val="B7B0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22" name="流程圖: 接點 221">
                <a:extLst>
                  <a:ext uri="{FF2B5EF4-FFF2-40B4-BE49-F238E27FC236}">
                    <a16:creationId xmlns:a16="http://schemas.microsoft.com/office/drawing/2014/main" id="{D881B6A7-87DA-4318-852D-9BA8CE422983}"/>
                  </a:ext>
                </a:extLst>
              </p:cNvPr>
              <p:cNvSpPr/>
              <p:nvPr userDrawn="1"/>
            </p:nvSpPr>
            <p:spPr>
              <a:xfrm>
                <a:off x="3973286" y="2111829"/>
                <a:ext cx="54428" cy="54428"/>
              </a:xfrm>
              <a:prstGeom prst="flowChartConnector">
                <a:avLst/>
              </a:prstGeom>
              <a:solidFill>
                <a:srgbClr val="B7B0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23" name="流程圖: 接點 222">
                <a:extLst>
                  <a:ext uri="{FF2B5EF4-FFF2-40B4-BE49-F238E27FC236}">
                    <a16:creationId xmlns:a16="http://schemas.microsoft.com/office/drawing/2014/main" id="{97F150E6-D0C0-43E5-85FF-831554E5E0BE}"/>
                  </a:ext>
                </a:extLst>
              </p:cNvPr>
              <p:cNvSpPr/>
              <p:nvPr userDrawn="1"/>
            </p:nvSpPr>
            <p:spPr>
              <a:xfrm>
                <a:off x="4125686" y="2264229"/>
                <a:ext cx="54428" cy="54428"/>
              </a:xfrm>
              <a:prstGeom prst="flowChartConnector">
                <a:avLst/>
              </a:prstGeom>
              <a:solidFill>
                <a:srgbClr val="B7B0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24" name="流程圖: 接點 223">
                <a:extLst>
                  <a:ext uri="{FF2B5EF4-FFF2-40B4-BE49-F238E27FC236}">
                    <a16:creationId xmlns:a16="http://schemas.microsoft.com/office/drawing/2014/main" id="{B61C4CD6-9E3C-4217-98C7-4C8C98ABFCD8}"/>
                  </a:ext>
                </a:extLst>
              </p:cNvPr>
              <p:cNvSpPr/>
              <p:nvPr userDrawn="1"/>
            </p:nvSpPr>
            <p:spPr>
              <a:xfrm>
                <a:off x="4278086" y="2416629"/>
                <a:ext cx="54428" cy="54428"/>
              </a:xfrm>
              <a:prstGeom prst="flowChartConnector">
                <a:avLst/>
              </a:prstGeom>
              <a:solidFill>
                <a:srgbClr val="B7B0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126" name="群組 125">
              <a:extLst>
                <a:ext uri="{FF2B5EF4-FFF2-40B4-BE49-F238E27FC236}">
                  <a16:creationId xmlns:a16="http://schemas.microsoft.com/office/drawing/2014/main" id="{2A19F49D-C2F7-4B95-B153-AC855315D4B6}"/>
                </a:ext>
              </a:extLst>
            </p:cNvPr>
            <p:cNvGrpSpPr/>
            <p:nvPr userDrawn="1"/>
          </p:nvGrpSpPr>
          <p:grpSpPr>
            <a:xfrm rot="18942949">
              <a:off x="4335139" y="583850"/>
              <a:ext cx="1426028" cy="1426028"/>
              <a:chOff x="2906486" y="1045029"/>
              <a:chExt cx="1426028" cy="1426028"/>
            </a:xfrm>
          </p:grpSpPr>
          <p:sp>
            <p:nvSpPr>
              <p:cNvPr id="205" name="流程圖: 接點 204">
                <a:extLst>
                  <a:ext uri="{FF2B5EF4-FFF2-40B4-BE49-F238E27FC236}">
                    <a16:creationId xmlns:a16="http://schemas.microsoft.com/office/drawing/2014/main" id="{C029F682-5120-4539-98EC-26D019A1125B}"/>
                  </a:ext>
                </a:extLst>
              </p:cNvPr>
              <p:cNvSpPr/>
              <p:nvPr userDrawn="1"/>
            </p:nvSpPr>
            <p:spPr>
              <a:xfrm>
                <a:off x="2906486" y="1045029"/>
                <a:ext cx="54428" cy="54428"/>
              </a:xfrm>
              <a:prstGeom prst="flowChartConnector">
                <a:avLst/>
              </a:prstGeom>
              <a:solidFill>
                <a:srgbClr val="B7B0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06" name="流程圖: 接點 205">
                <a:extLst>
                  <a:ext uri="{FF2B5EF4-FFF2-40B4-BE49-F238E27FC236}">
                    <a16:creationId xmlns:a16="http://schemas.microsoft.com/office/drawing/2014/main" id="{62CA7EF1-735D-4605-AB1E-32E18831A767}"/>
                  </a:ext>
                </a:extLst>
              </p:cNvPr>
              <p:cNvSpPr/>
              <p:nvPr userDrawn="1"/>
            </p:nvSpPr>
            <p:spPr>
              <a:xfrm>
                <a:off x="3058886" y="1197429"/>
                <a:ext cx="54428" cy="54428"/>
              </a:xfrm>
              <a:prstGeom prst="flowChartConnector">
                <a:avLst/>
              </a:prstGeom>
              <a:solidFill>
                <a:srgbClr val="B7B0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07" name="流程圖: 接點 206">
                <a:extLst>
                  <a:ext uri="{FF2B5EF4-FFF2-40B4-BE49-F238E27FC236}">
                    <a16:creationId xmlns:a16="http://schemas.microsoft.com/office/drawing/2014/main" id="{1F1BDEC9-2950-4AA3-9251-C20E98344946}"/>
                  </a:ext>
                </a:extLst>
              </p:cNvPr>
              <p:cNvSpPr/>
              <p:nvPr userDrawn="1"/>
            </p:nvSpPr>
            <p:spPr>
              <a:xfrm>
                <a:off x="3211286" y="1349829"/>
                <a:ext cx="54428" cy="54428"/>
              </a:xfrm>
              <a:prstGeom prst="flowChartConnector">
                <a:avLst/>
              </a:prstGeom>
              <a:solidFill>
                <a:srgbClr val="B7B0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08" name="流程圖: 接點 207">
                <a:extLst>
                  <a:ext uri="{FF2B5EF4-FFF2-40B4-BE49-F238E27FC236}">
                    <a16:creationId xmlns:a16="http://schemas.microsoft.com/office/drawing/2014/main" id="{9ADBFB57-3D14-4008-AE5F-9DF63720B4ED}"/>
                  </a:ext>
                </a:extLst>
              </p:cNvPr>
              <p:cNvSpPr/>
              <p:nvPr userDrawn="1"/>
            </p:nvSpPr>
            <p:spPr>
              <a:xfrm>
                <a:off x="3363686" y="1502229"/>
                <a:ext cx="54428" cy="54428"/>
              </a:xfrm>
              <a:prstGeom prst="flowChartConnector">
                <a:avLst/>
              </a:prstGeom>
              <a:solidFill>
                <a:srgbClr val="B7B0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09" name="流程圖: 接點 208">
                <a:extLst>
                  <a:ext uri="{FF2B5EF4-FFF2-40B4-BE49-F238E27FC236}">
                    <a16:creationId xmlns:a16="http://schemas.microsoft.com/office/drawing/2014/main" id="{865C06B7-2F90-4C37-AD56-8FEAA8EDCBCC}"/>
                  </a:ext>
                </a:extLst>
              </p:cNvPr>
              <p:cNvSpPr/>
              <p:nvPr userDrawn="1"/>
            </p:nvSpPr>
            <p:spPr>
              <a:xfrm>
                <a:off x="3516086" y="1654629"/>
                <a:ext cx="54428" cy="54428"/>
              </a:xfrm>
              <a:prstGeom prst="flowChartConnector">
                <a:avLst/>
              </a:prstGeom>
              <a:solidFill>
                <a:srgbClr val="B7B0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10" name="流程圖: 接點 209">
                <a:extLst>
                  <a:ext uri="{FF2B5EF4-FFF2-40B4-BE49-F238E27FC236}">
                    <a16:creationId xmlns:a16="http://schemas.microsoft.com/office/drawing/2014/main" id="{553FBE1F-9742-4AFF-A041-9EC3BF4FBF49}"/>
                  </a:ext>
                </a:extLst>
              </p:cNvPr>
              <p:cNvSpPr/>
              <p:nvPr userDrawn="1"/>
            </p:nvSpPr>
            <p:spPr>
              <a:xfrm>
                <a:off x="3668486" y="1807029"/>
                <a:ext cx="54428" cy="54428"/>
              </a:xfrm>
              <a:prstGeom prst="flowChartConnector">
                <a:avLst/>
              </a:prstGeom>
              <a:solidFill>
                <a:srgbClr val="B7B0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11" name="流程圖: 接點 210">
                <a:extLst>
                  <a:ext uri="{FF2B5EF4-FFF2-40B4-BE49-F238E27FC236}">
                    <a16:creationId xmlns:a16="http://schemas.microsoft.com/office/drawing/2014/main" id="{2084CCC4-5F83-4CCF-8E4B-609CDC9E6D57}"/>
                  </a:ext>
                </a:extLst>
              </p:cNvPr>
              <p:cNvSpPr/>
              <p:nvPr userDrawn="1"/>
            </p:nvSpPr>
            <p:spPr>
              <a:xfrm>
                <a:off x="3820886" y="1959429"/>
                <a:ext cx="54428" cy="54428"/>
              </a:xfrm>
              <a:prstGeom prst="flowChartConnector">
                <a:avLst/>
              </a:prstGeom>
              <a:solidFill>
                <a:srgbClr val="B7B0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12" name="流程圖: 接點 211">
                <a:extLst>
                  <a:ext uri="{FF2B5EF4-FFF2-40B4-BE49-F238E27FC236}">
                    <a16:creationId xmlns:a16="http://schemas.microsoft.com/office/drawing/2014/main" id="{8021398E-3081-4EC8-AF2F-BB06C9318C70}"/>
                  </a:ext>
                </a:extLst>
              </p:cNvPr>
              <p:cNvSpPr/>
              <p:nvPr userDrawn="1"/>
            </p:nvSpPr>
            <p:spPr>
              <a:xfrm>
                <a:off x="3973286" y="2111829"/>
                <a:ext cx="54428" cy="54428"/>
              </a:xfrm>
              <a:prstGeom prst="flowChartConnector">
                <a:avLst/>
              </a:prstGeom>
              <a:solidFill>
                <a:srgbClr val="B7B0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13" name="流程圖: 接點 212">
                <a:extLst>
                  <a:ext uri="{FF2B5EF4-FFF2-40B4-BE49-F238E27FC236}">
                    <a16:creationId xmlns:a16="http://schemas.microsoft.com/office/drawing/2014/main" id="{9DDF6AE9-D377-4852-862D-6095870A70BF}"/>
                  </a:ext>
                </a:extLst>
              </p:cNvPr>
              <p:cNvSpPr/>
              <p:nvPr userDrawn="1"/>
            </p:nvSpPr>
            <p:spPr>
              <a:xfrm>
                <a:off x="4125686" y="2264229"/>
                <a:ext cx="54428" cy="54428"/>
              </a:xfrm>
              <a:prstGeom prst="flowChartConnector">
                <a:avLst/>
              </a:prstGeom>
              <a:solidFill>
                <a:srgbClr val="B7B0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14" name="流程圖: 接點 213">
                <a:extLst>
                  <a:ext uri="{FF2B5EF4-FFF2-40B4-BE49-F238E27FC236}">
                    <a16:creationId xmlns:a16="http://schemas.microsoft.com/office/drawing/2014/main" id="{B763F32B-14FB-4CC7-9BC2-7982573DFBC0}"/>
                  </a:ext>
                </a:extLst>
              </p:cNvPr>
              <p:cNvSpPr/>
              <p:nvPr userDrawn="1"/>
            </p:nvSpPr>
            <p:spPr>
              <a:xfrm>
                <a:off x="4278086" y="2416629"/>
                <a:ext cx="54428" cy="54428"/>
              </a:xfrm>
              <a:prstGeom prst="flowChartConnector">
                <a:avLst/>
              </a:prstGeom>
              <a:solidFill>
                <a:srgbClr val="B7B0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127" name="群組 126">
              <a:extLst>
                <a:ext uri="{FF2B5EF4-FFF2-40B4-BE49-F238E27FC236}">
                  <a16:creationId xmlns:a16="http://schemas.microsoft.com/office/drawing/2014/main" id="{12CC8071-9DDC-44B2-8D98-FBEAAD8F3612}"/>
                </a:ext>
              </a:extLst>
            </p:cNvPr>
            <p:cNvGrpSpPr/>
            <p:nvPr userDrawn="1"/>
          </p:nvGrpSpPr>
          <p:grpSpPr>
            <a:xfrm>
              <a:off x="4312914" y="1115117"/>
              <a:ext cx="1448464" cy="2278660"/>
              <a:chOff x="4312914" y="1115117"/>
              <a:chExt cx="1448464" cy="2278660"/>
            </a:xfrm>
          </p:grpSpPr>
          <p:grpSp>
            <p:nvGrpSpPr>
              <p:cNvPr id="139" name="群組 138">
                <a:extLst>
                  <a:ext uri="{FF2B5EF4-FFF2-40B4-BE49-F238E27FC236}">
                    <a16:creationId xmlns:a16="http://schemas.microsoft.com/office/drawing/2014/main" id="{9769DAEF-B0AC-4ABC-A312-44E7490FFD79}"/>
                  </a:ext>
                </a:extLst>
              </p:cNvPr>
              <p:cNvGrpSpPr/>
              <p:nvPr userDrawn="1"/>
            </p:nvGrpSpPr>
            <p:grpSpPr>
              <a:xfrm rot="18942949">
                <a:off x="4333861" y="1115117"/>
                <a:ext cx="1426028" cy="1426028"/>
                <a:chOff x="2906486" y="1045029"/>
                <a:chExt cx="1426028" cy="1426028"/>
              </a:xfrm>
            </p:grpSpPr>
            <p:sp>
              <p:nvSpPr>
                <p:cNvPr id="195" name="流程圖: 接點 194">
                  <a:extLst>
                    <a:ext uri="{FF2B5EF4-FFF2-40B4-BE49-F238E27FC236}">
                      <a16:creationId xmlns:a16="http://schemas.microsoft.com/office/drawing/2014/main" id="{1ED65C6F-243A-431A-9CEF-3AA73B19B2A3}"/>
                    </a:ext>
                  </a:extLst>
                </p:cNvPr>
                <p:cNvSpPr/>
                <p:nvPr userDrawn="1"/>
              </p:nvSpPr>
              <p:spPr>
                <a:xfrm>
                  <a:off x="2906486" y="1045029"/>
                  <a:ext cx="54428" cy="54428"/>
                </a:xfrm>
                <a:prstGeom prst="flowChartConnector">
                  <a:avLst/>
                </a:prstGeom>
                <a:solidFill>
                  <a:srgbClr val="B7B0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96" name="流程圖: 接點 195">
                  <a:extLst>
                    <a:ext uri="{FF2B5EF4-FFF2-40B4-BE49-F238E27FC236}">
                      <a16:creationId xmlns:a16="http://schemas.microsoft.com/office/drawing/2014/main" id="{9A9B9CA2-4BBC-40A9-87A6-35AEFF524FA0}"/>
                    </a:ext>
                  </a:extLst>
                </p:cNvPr>
                <p:cNvSpPr/>
                <p:nvPr userDrawn="1"/>
              </p:nvSpPr>
              <p:spPr>
                <a:xfrm>
                  <a:off x="3058886" y="1197429"/>
                  <a:ext cx="54428" cy="54428"/>
                </a:xfrm>
                <a:prstGeom prst="flowChartConnector">
                  <a:avLst/>
                </a:prstGeom>
                <a:solidFill>
                  <a:srgbClr val="B7B0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97" name="流程圖: 接點 196">
                  <a:extLst>
                    <a:ext uri="{FF2B5EF4-FFF2-40B4-BE49-F238E27FC236}">
                      <a16:creationId xmlns:a16="http://schemas.microsoft.com/office/drawing/2014/main" id="{A01FDB82-CFA4-4BDE-BC14-58DF04CDA6CC}"/>
                    </a:ext>
                  </a:extLst>
                </p:cNvPr>
                <p:cNvSpPr/>
                <p:nvPr userDrawn="1"/>
              </p:nvSpPr>
              <p:spPr>
                <a:xfrm>
                  <a:off x="3211286" y="1349829"/>
                  <a:ext cx="54428" cy="54428"/>
                </a:xfrm>
                <a:prstGeom prst="flowChartConnector">
                  <a:avLst/>
                </a:prstGeom>
                <a:solidFill>
                  <a:srgbClr val="B7B0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98" name="流程圖: 接點 197">
                  <a:extLst>
                    <a:ext uri="{FF2B5EF4-FFF2-40B4-BE49-F238E27FC236}">
                      <a16:creationId xmlns:a16="http://schemas.microsoft.com/office/drawing/2014/main" id="{8A37B216-F3D2-49AE-A9A5-0F3A90D6C96D}"/>
                    </a:ext>
                  </a:extLst>
                </p:cNvPr>
                <p:cNvSpPr/>
                <p:nvPr userDrawn="1"/>
              </p:nvSpPr>
              <p:spPr>
                <a:xfrm>
                  <a:off x="3363686" y="1502229"/>
                  <a:ext cx="54428" cy="54428"/>
                </a:xfrm>
                <a:prstGeom prst="flowChartConnector">
                  <a:avLst/>
                </a:prstGeom>
                <a:solidFill>
                  <a:srgbClr val="B7B0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99" name="流程圖: 接點 198">
                  <a:extLst>
                    <a:ext uri="{FF2B5EF4-FFF2-40B4-BE49-F238E27FC236}">
                      <a16:creationId xmlns:a16="http://schemas.microsoft.com/office/drawing/2014/main" id="{D0C8C56C-604E-463A-A6A5-36976A87F56D}"/>
                    </a:ext>
                  </a:extLst>
                </p:cNvPr>
                <p:cNvSpPr/>
                <p:nvPr userDrawn="1"/>
              </p:nvSpPr>
              <p:spPr>
                <a:xfrm>
                  <a:off x="3516086" y="1654629"/>
                  <a:ext cx="54428" cy="54428"/>
                </a:xfrm>
                <a:prstGeom prst="flowChartConnector">
                  <a:avLst/>
                </a:prstGeom>
                <a:solidFill>
                  <a:srgbClr val="B7B0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00" name="流程圖: 接點 199">
                  <a:extLst>
                    <a:ext uri="{FF2B5EF4-FFF2-40B4-BE49-F238E27FC236}">
                      <a16:creationId xmlns:a16="http://schemas.microsoft.com/office/drawing/2014/main" id="{2E325A87-F404-44AD-9D5A-65227FF18182}"/>
                    </a:ext>
                  </a:extLst>
                </p:cNvPr>
                <p:cNvSpPr/>
                <p:nvPr userDrawn="1"/>
              </p:nvSpPr>
              <p:spPr>
                <a:xfrm>
                  <a:off x="3668486" y="1807029"/>
                  <a:ext cx="54428" cy="54428"/>
                </a:xfrm>
                <a:prstGeom prst="flowChartConnector">
                  <a:avLst/>
                </a:prstGeom>
                <a:solidFill>
                  <a:srgbClr val="B7B0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01" name="流程圖: 接點 200">
                  <a:extLst>
                    <a:ext uri="{FF2B5EF4-FFF2-40B4-BE49-F238E27FC236}">
                      <a16:creationId xmlns:a16="http://schemas.microsoft.com/office/drawing/2014/main" id="{D24457D9-017A-40D6-B766-F6F96F0B890E}"/>
                    </a:ext>
                  </a:extLst>
                </p:cNvPr>
                <p:cNvSpPr/>
                <p:nvPr userDrawn="1"/>
              </p:nvSpPr>
              <p:spPr>
                <a:xfrm>
                  <a:off x="3820886" y="1959429"/>
                  <a:ext cx="54428" cy="54428"/>
                </a:xfrm>
                <a:prstGeom prst="flowChartConnector">
                  <a:avLst/>
                </a:prstGeom>
                <a:solidFill>
                  <a:srgbClr val="B7B0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02" name="流程圖: 接點 201">
                  <a:extLst>
                    <a:ext uri="{FF2B5EF4-FFF2-40B4-BE49-F238E27FC236}">
                      <a16:creationId xmlns:a16="http://schemas.microsoft.com/office/drawing/2014/main" id="{0E94DF94-B006-4E79-B686-BF7CCE4ACD92}"/>
                    </a:ext>
                  </a:extLst>
                </p:cNvPr>
                <p:cNvSpPr/>
                <p:nvPr userDrawn="1"/>
              </p:nvSpPr>
              <p:spPr>
                <a:xfrm>
                  <a:off x="3973286" y="2111829"/>
                  <a:ext cx="54428" cy="54428"/>
                </a:xfrm>
                <a:prstGeom prst="flowChartConnector">
                  <a:avLst/>
                </a:prstGeom>
                <a:solidFill>
                  <a:srgbClr val="B7B0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03" name="流程圖: 接點 202">
                  <a:extLst>
                    <a:ext uri="{FF2B5EF4-FFF2-40B4-BE49-F238E27FC236}">
                      <a16:creationId xmlns:a16="http://schemas.microsoft.com/office/drawing/2014/main" id="{E37CA5B5-466B-4D62-8252-1F6F24B2014B}"/>
                    </a:ext>
                  </a:extLst>
                </p:cNvPr>
                <p:cNvSpPr/>
                <p:nvPr userDrawn="1"/>
              </p:nvSpPr>
              <p:spPr>
                <a:xfrm>
                  <a:off x="4125686" y="2264229"/>
                  <a:ext cx="54428" cy="54428"/>
                </a:xfrm>
                <a:prstGeom prst="flowChartConnector">
                  <a:avLst/>
                </a:prstGeom>
                <a:solidFill>
                  <a:srgbClr val="B7B0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04" name="流程圖: 接點 203">
                  <a:extLst>
                    <a:ext uri="{FF2B5EF4-FFF2-40B4-BE49-F238E27FC236}">
                      <a16:creationId xmlns:a16="http://schemas.microsoft.com/office/drawing/2014/main" id="{415BA7AF-8909-485A-8724-5BD62AD5AE14}"/>
                    </a:ext>
                  </a:extLst>
                </p:cNvPr>
                <p:cNvSpPr/>
                <p:nvPr userDrawn="1"/>
              </p:nvSpPr>
              <p:spPr>
                <a:xfrm>
                  <a:off x="4278086" y="2416629"/>
                  <a:ext cx="54428" cy="54428"/>
                </a:xfrm>
                <a:prstGeom prst="flowChartConnector">
                  <a:avLst/>
                </a:prstGeom>
                <a:solidFill>
                  <a:srgbClr val="B7B0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140" name="群組 139">
                <a:extLst>
                  <a:ext uri="{FF2B5EF4-FFF2-40B4-BE49-F238E27FC236}">
                    <a16:creationId xmlns:a16="http://schemas.microsoft.com/office/drawing/2014/main" id="{8AC0D50C-2485-4133-A1E9-C62A3E7D95C4}"/>
                  </a:ext>
                </a:extLst>
              </p:cNvPr>
              <p:cNvGrpSpPr/>
              <p:nvPr userDrawn="1"/>
            </p:nvGrpSpPr>
            <p:grpSpPr>
              <a:xfrm rot="18942949">
                <a:off x="4323740" y="1282381"/>
                <a:ext cx="1426028" cy="1426028"/>
                <a:chOff x="2906486" y="1045029"/>
                <a:chExt cx="1426028" cy="1426028"/>
              </a:xfrm>
            </p:grpSpPr>
            <p:sp>
              <p:nvSpPr>
                <p:cNvPr id="185" name="流程圖: 接點 184">
                  <a:extLst>
                    <a:ext uri="{FF2B5EF4-FFF2-40B4-BE49-F238E27FC236}">
                      <a16:creationId xmlns:a16="http://schemas.microsoft.com/office/drawing/2014/main" id="{729A57E4-0D7A-49C3-9E6B-2A0D9B44B607}"/>
                    </a:ext>
                  </a:extLst>
                </p:cNvPr>
                <p:cNvSpPr/>
                <p:nvPr userDrawn="1"/>
              </p:nvSpPr>
              <p:spPr>
                <a:xfrm>
                  <a:off x="2906486" y="1045029"/>
                  <a:ext cx="54428" cy="54428"/>
                </a:xfrm>
                <a:prstGeom prst="flowChartConnector">
                  <a:avLst/>
                </a:prstGeom>
                <a:solidFill>
                  <a:srgbClr val="B7B0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86" name="流程圖: 接點 185">
                  <a:extLst>
                    <a:ext uri="{FF2B5EF4-FFF2-40B4-BE49-F238E27FC236}">
                      <a16:creationId xmlns:a16="http://schemas.microsoft.com/office/drawing/2014/main" id="{0C8087FE-DEBB-4514-84CA-EA62C4184CA7}"/>
                    </a:ext>
                  </a:extLst>
                </p:cNvPr>
                <p:cNvSpPr/>
                <p:nvPr userDrawn="1"/>
              </p:nvSpPr>
              <p:spPr>
                <a:xfrm>
                  <a:off x="3058886" y="1197429"/>
                  <a:ext cx="54428" cy="54428"/>
                </a:xfrm>
                <a:prstGeom prst="flowChartConnector">
                  <a:avLst/>
                </a:prstGeom>
                <a:solidFill>
                  <a:srgbClr val="B7B0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87" name="流程圖: 接點 186">
                  <a:extLst>
                    <a:ext uri="{FF2B5EF4-FFF2-40B4-BE49-F238E27FC236}">
                      <a16:creationId xmlns:a16="http://schemas.microsoft.com/office/drawing/2014/main" id="{DC8EC164-2DB2-47F2-A279-C1E25DB4C28F}"/>
                    </a:ext>
                  </a:extLst>
                </p:cNvPr>
                <p:cNvSpPr/>
                <p:nvPr userDrawn="1"/>
              </p:nvSpPr>
              <p:spPr>
                <a:xfrm>
                  <a:off x="3211286" y="1349829"/>
                  <a:ext cx="54428" cy="54428"/>
                </a:xfrm>
                <a:prstGeom prst="flowChartConnector">
                  <a:avLst/>
                </a:prstGeom>
                <a:solidFill>
                  <a:srgbClr val="B7B0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88" name="流程圖: 接點 187">
                  <a:extLst>
                    <a:ext uri="{FF2B5EF4-FFF2-40B4-BE49-F238E27FC236}">
                      <a16:creationId xmlns:a16="http://schemas.microsoft.com/office/drawing/2014/main" id="{79A0394C-09A1-4AC9-A114-A461A0F8A23C}"/>
                    </a:ext>
                  </a:extLst>
                </p:cNvPr>
                <p:cNvSpPr/>
                <p:nvPr userDrawn="1"/>
              </p:nvSpPr>
              <p:spPr>
                <a:xfrm>
                  <a:off x="3363686" y="1502229"/>
                  <a:ext cx="54428" cy="54428"/>
                </a:xfrm>
                <a:prstGeom prst="flowChartConnector">
                  <a:avLst/>
                </a:prstGeom>
                <a:solidFill>
                  <a:srgbClr val="B7B0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89" name="流程圖: 接點 188">
                  <a:extLst>
                    <a:ext uri="{FF2B5EF4-FFF2-40B4-BE49-F238E27FC236}">
                      <a16:creationId xmlns:a16="http://schemas.microsoft.com/office/drawing/2014/main" id="{C430C9C9-FBD4-4D91-8E19-66D685BD2C79}"/>
                    </a:ext>
                  </a:extLst>
                </p:cNvPr>
                <p:cNvSpPr/>
                <p:nvPr userDrawn="1"/>
              </p:nvSpPr>
              <p:spPr>
                <a:xfrm>
                  <a:off x="3516086" y="1654629"/>
                  <a:ext cx="54428" cy="54428"/>
                </a:xfrm>
                <a:prstGeom prst="flowChartConnector">
                  <a:avLst/>
                </a:prstGeom>
                <a:solidFill>
                  <a:srgbClr val="B7B0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90" name="流程圖: 接點 189">
                  <a:extLst>
                    <a:ext uri="{FF2B5EF4-FFF2-40B4-BE49-F238E27FC236}">
                      <a16:creationId xmlns:a16="http://schemas.microsoft.com/office/drawing/2014/main" id="{C2B2932B-79B3-40D2-953B-33B2D94EF172}"/>
                    </a:ext>
                  </a:extLst>
                </p:cNvPr>
                <p:cNvSpPr/>
                <p:nvPr userDrawn="1"/>
              </p:nvSpPr>
              <p:spPr>
                <a:xfrm>
                  <a:off x="3668486" y="1807029"/>
                  <a:ext cx="54428" cy="54428"/>
                </a:xfrm>
                <a:prstGeom prst="flowChartConnector">
                  <a:avLst/>
                </a:prstGeom>
                <a:solidFill>
                  <a:srgbClr val="B7B0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91" name="流程圖: 接點 190">
                  <a:extLst>
                    <a:ext uri="{FF2B5EF4-FFF2-40B4-BE49-F238E27FC236}">
                      <a16:creationId xmlns:a16="http://schemas.microsoft.com/office/drawing/2014/main" id="{3AC5BDC3-2203-4E0C-AC70-53F079017A14}"/>
                    </a:ext>
                  </a:extLst>
                </p:cNvPr>
                <p:cNvSpPr/>
                <p:nvPr userDrawn="1"/>
              </p:nvSpPr>
              <p:spPr>
                <a:xfrm>
                  <a:off x="3820886" y="1959429"/>
                  <a:ext cx="54428" cy="54428"/>
                </a:xfrm>
                <a:prstGeom prst="flowChartConnector">
                  <a:avLst/>
                </a:prstGeom>
                <a:solidFill>
                  <a:srgbClr val="B7B0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92" name="流程圖: 接點 191">
                  <a:extLst>
                    <a:ext uri="{FF2B5EF4-FFF2-40B4-BE49-F238E27FC236}">
                      <a16:creationId xmlns:a16="http://schemas.microsoft.com/office/drawing/2014/main" id="{85214D02-5B4A-40D1-91E9-DB35195EF1FE}"/>
                    </a:ext>
                  </a:extLst>
                </p:cNvPr>
                <p:cNvSpPr/>
                <p:nvPr userDrawn="1"/>
              </p:nvSpPr>
              <p:spPr>
                <a:xfrm>
                  <a:off x="3973286" y="2111829"/>
                  <a:ext cx="54428" cy="54428"/>
                </a:xfrm>
                <a:prstGeom prst="flowChartConnector">
                  <a:avLst/>
                </a:prstGeom>
                <a:solidFill>
                  <a:srgbClr val="B7B0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93" name="流程圖: 接點 192">
                  <a:extLst>
                    <a:ext uri="{FF2B5EF4-FFF2-40B4-BE49-F238E27FC236}">
                      <a16:creationId xmlns:a16="http://schemas.microsoft.com/office/drawing/2014/main" id="{65DF3334-2A26-462B-933C-0D2DE6D94FE9}"/>
                    </a:ext>
                  </a:extLst>
                </p:cNvPr>
                <p:cNvSpPr/>
                <p:nvPr userDrawn="1"/>
              </p:nvSpPr>
              <p:spPr>
                <a:xfrm>
                  <a:off x="4125686" y="2264229"/>
                  <a:ext cx="54428" cy="54428"/>
                </a:xfrm>
                <a:prstGeom prst="flowChartConnector">
                  <a:avLst/>
                </a:prstGeom>
                <a:solidFill>
                  <a:srgbClr val="B7B0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94" name="流程圖: 接點 193">
                  <a:extLst>
                    <a:ext uri="{FF2B5EF4-FFF2-40B4-BE49-F238E27FC236}">
                      <a16:creationId xmlns:a16="http://schemas.microsoft.com/office/drawing/2014/main" id="{35DE2603-DA05-4514-A47C-802DA55B1022}"/>
                    </a:ext>
                  </a:extLst>
                </p:cNvPr>
                <p:cNvSpPr/>
                <p:nvPr userDrawn="1"/>
              </p:nvSpPr>
              <p:spPr>
                <a:xfrm>
                  <a:off x="4278086" y="2416629"/>
                  <a:ext cx="54428" cy="54428"/>
                </a:xfrm>
                <a:prstGeom prst="flowChartConnector">
                  <a:avLst/>
                </a:prstGeom>
                <a:solidFill>
                  <a:srgbClr val="B7B0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141" name="群組 140">
                <a:extLst>
                  <a:ext uri="{FF2B5EF4-FFF2-40B4-BE49-F238E27FC236}">
                    <a16:creationId xmlns:a16="http://schemas.microsoft.com/office/drawing/2014/main" id="{741113D7-496C-4F88-800D-EEDE3ABFF5D3}"/>
                  </a:ext>
                </a:extLst>
              </p:cNvPr>
              <p:cNvGrpSpPr/>
              <p:nvPr userDrawn="1"/>
            </p:nvGrpSpPr>
            <p:grpSpPr>
              <a:xfrm rot="18942949">
                <a:off x="4312914" y="1614600"/>
                <a:ext cx="1426028" cy="1426028"/>
                <a:chOff x="2906486" y="1045029"/>
                <a:chExt cx="1426028" cy="1426028"/>
              </a:xfrm>
            </p:grpSpPr>
            <p:sp>
              <p:nvSpPr>
                <p:cNvPr id="175" name="流程圖: 接點 174">
                  <a:extLst>
                    <a:ext uri="{FF2B5EF4-FFF2-40B4-BE49-F238E27FC236}">
                      <a16:creationId xmlns:a16="http://schemas.microsoft.com/office/drawing/2014/main" id="{8E46551F-4CB9-46AC-A316-C896C802D2AA}"/>
                    </a:ext>
                  </a:extLst>
                </p:cNvPr>
                <p:cNvSpPr/>
                <p:nvPr userDrawn="1"/>
              </p:nvSpPr>
              <p:spPr>
                <a:xfrm>
                  <a:off x="2906486" y="1045029"/>
                  <a:ext cx="54428" cy="54428"/>
                </a:xfrm>
                <a:prstGeom prst="flowChartConnector">
                  <a:avLst/>
                </a:prstGeom>
                <a:solidFill>
                  <a:srgbClr val="B7B0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76" name="流程圖: 接點 175">
                  <a:extLst>
                    <a:ext uri="{FF2B5EF4-FFF2-40B4-BE49-F238E27FC236}">
                      <a16:creationId xmlns:a16="http://schemas.microsoft.com/office/drawing/2014/main" id="{BC2846CB-3979-4B03-943C-81A8A6C65F9B}"/>
                    </a:ext>
                  </a:extLst>
                </p:cNvPr>
                <p:cNvSpPr/>
                <p:nvPr userDrawn="1"/>
              </p:nvSpPr>
              <p:spPr>
                <a:xfrm>
                  <a:off x="3058886" y="1197429"/>
                  <a:ext cx="54428" cy="54428"/>
                </a:xfrm>
                <a:prstGeom prst="flowChartConnector">
                  <a:avLst/>
                </a:prstGeom>
                <a:solidFill>
                  <a:srgbClr val="B7B0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77" name="流程圖: 接點 176">
                  <a:extLst>
                    <a:ext uri="{FF2B5EF4-FFF2-40B4-BE49-F238E27FC236}">
                      <a16:creationId xmlns:a16="http://schemas.microsoft.com/office/drawing/2014/main" id="{440EADDA-93CC-468C-BCB6-C573461157AB}"/>
                    </a:ext>
                  </a:extLst>
                </p:cNvPr>
                <p:cNvSpPr/>
                <p:nvPr userDrawn="1"/>
              </p:nvSpPr>
              <p:spPr>
                <a:xfrm>
                  <a:off x="3211286" y="1349829"/>
                  <a:ext cx="54428" cy="54428"/>
                </a:xfrm>
                <a:prstGeom prst="flowChartConnector">
                  <a:avLst/>
                </a:prstGeom>
                <a:solidFill>
                  <a:srgbClr val="B7B0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78" name="流程圖: 接點 177">
                  <a:extLst>
                    <a:ext uri="{FF2B5EF4-FFF2-40B4-BE49-F238E27FC236}">
                      <a16:creationId xmlns:a16="http://schemas.microsoft.com/office/drawing/2014/main" id="{E7A31AAA-CE50-411A-99E3-9E884229C70A}"/>
                    </a:ext>
                  </a:extLst>
                </p:cNvPr>
                <p:cNvSpPr/>
                <p:nvPr userDrawn="1"/>
              </p:nvSpPr>
              <p:spPr>
                <a:xfrm>
                  <a:off x="3363686" y="1502229"/>
                  <a:ext cx="54428" cy="54428"/>
                </a:xfrm>
                <a:prstGeom prst="flowChartConnector">
                  <a:avLst/>
                </a:prstGeom>
                <a:solidFill>
                  <a:srgbClr val="B7B0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79" name="流程圖: 接點 178">
                  <a:extLst>
                    <a:ext uri="{FF2B5EF4-FFF2-40B4-BE49-F238E27FC236}">
                      <a16:creationId xmlns:a16="http://schemas.microsoft.com/office/drawing/2014/main" id="{8424E0B6-E08F-4050-A251-A106F7BD9259}"/>
                    </a:ext>
                  </a:extLst>
                </p:cNvPr>
                <p:cNvSpPr/>
                <p:nvPr userDrawn="1"/>
              </p:nvSpPr>
              <p:spPr>
                <a:xfrm>
                  <a:off x="3516086" y="1654629"/>
                  <a:ext cx="54428" cy="54428"/>
                </a:xfrm>
                <a:prstGeom prst="flowChartConnector">
                  <a:avLst/>
                </a:prstGeom>
                <a:solidFill>
                  <a:srgbClr val="B7B0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80" name="流程圖: 接點 179">
                  <a:extLst>
                    <a:ext uri="{FF2B5EF4-FFF2-40B4-BE49-F238E27FC236}">
                      <a16:creationId xmlns:a16="http://schemas.microsoft.com/office/drawing/2014/main" id="{8C21D590-409B-4F41-9DB8-228B3B4BDB7B}"/>
                    </a:ext>
                  </a:extLst>
                </p:cNvPr>
                <p:cNvSpPr/>
                <p:nvPr userDrawn="1"/>
              </p:nvSpPr>
              <p:spPr>
                <a:xfrm>
                  <a:off x="3668486" y="1807029"/>
                  <a:ext cx="54428" cy="54428"/>
                </a:xfrm>
                <a:prstGeom prst="flowChartConnector">
                  <a:avLst/>
                </a:prstGeom>
                <a:solidFill>
                  <a:srgbClr val="B7B0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81" name="流程圖: 接點 180">
                  <a:extLst>
                    <a:ext uri="{FF2B5EF4-FFF2-40B4-BE49-F238E27FC236}">
                      <a16:creationId xmlns:a16="http://schemas.microsoft.com/office/drawing/2014/main" id="{951046C2-E2E5-4DDF-80BF-E6F66C2ACA88}"/>
                    </a:ext>
                  </a:extLst>
                </p:cNvPr>
                <p:cNvSpPr/>
                <p:nvPr userDrawn="1"/>
              </p:nvSpPr>
              <p:spPr>
                <a:xfrm>
                  <a:off x="3820886" y="1959429"/>
                  <a:ext cx="54428" cy="54428"/>
                </a:xfrm>
                <a:prstGeom prst="flowChartConnector">
                  <a:avLst/>
                </a:prstGeom>
                <a:solidFill>
                  <a:srgbClr val="B7B0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82" name="流程圖: 接點 181">
                  <a:extLst>
                    <a:ext uri="{FF2B5EF4-FFF2-40B4-BE49-F238E27FC236}">
                      <a16:creationId xmlns:a16="http://schemas.microsoft.com/office/drawing/2014/main" id="{5C14F6AA-8E14-4D4B-8E82-AD6A027D15F1}"/>
                    </a:ext>
                  </a:extLst>
                </p:cNvPr>
                <p:cNvSpPr/>
                <p:nvPr userDrawn="1"/>
              </p:nvSpPr>
              <p:spPr>
                <a:xfrm>
                  <a:off x="3973286" y="2111829"/>
                  <a:ext cx="54428" cy="54428"/>
                </a:xfrm>
                <a:prstGeom prst="flowChartConnector">
                  <a:avLst/>
                </a:prstGeom>
                <a:solidFill>
                  <a:srgbClr val="B7B0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83" name="流程圖: 接點 182">
                  <a:extLst>
                    <a:ext uri="{FF2B5EF4-FFF2-40B4-BE49-F238E27FC236}">
                      <a16:creationId xmlns:a16="http://schemas.microsoft.com/office/drawing/2014/main" id="{027F708C-D54C-4800-BC7B-4CADFCDB6B0A}"/>
                    </a:ext>
                  </a:extLst>
                </p:cNvPr>
                <p:cNvSpPr/>
                <p:nvPr userDrawn="1"/>
              </p:nvSpPr>
              <p:spPr>
                <a:xfrm>
                  <a:off x="4125686" y="2264229"/>
                  <a:ext cx="54428" cy="54428"/>
                </a:xfrm>
                <a:prstGeom prst="flowChartConnector">
                  <a:avLst/>
                </a:prstGeom>
                <a:solidFill>
                  <a:srgbClr val="B7B0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84" name="流程圖: 接點 183">
                  <a:extLst>
                    <a:ext uri="{FF2B5EF4-FFF2-40B4-BE49-F238E27FC236}">
                      <a16:creationId xmlns:a16="http://schemas.microsoft.com/office/drawing/2014/main" id="{EDD8B39B-E5A9-4164-8E5A-CA02C7EFA13B}"/>
                    </a:ext>
                  </a:extLst>
                </p:cNvPr>
                <p:cNvSpPr/>
                <p:nvPr userDrawn="1"/>
              </p:nvSpPr>
              <p:spPr>
                <a:xfrm>
                  <a:off x="4278086" y="2416629"/>
                  <a:ext cx="54428" cy="54428"/>
                </a:xfrm>
                <a:prstGeom prst="flowChartConnector">
                  <a:avLst/>
                </a:prstGeom>
                <a:solidFill>
                  <a:srgbClr val="B7B0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142" name="群組 141">
                <a:extLst>
                  <a:ext uri="{FF2B5EF4-FFF2-40B4-BE49-F238E27FC236}">
                    <a16:creationId xmlns:a16="http://schemas.microsoft.com/office/drawing/2014/main" id="{D3E08099-73C6-4A9A-ACFF-52F91F23A33C}"/>
                  </a:ext>
                </a:extLst>
              </p:cNvPr>
              <p:cNvGrpSpPr/>
              <p:nvPr userDrawn="1"/>
            </p:nvGrpSpPr>
            <p:grpSpPr>
              <a:xfrm rot="18942949">
                <a:off x="4323740" y="1445447"/>
                <a:ext cx="1426028" cy="1426028"/>
                <a:chOff x="2906486" y="1045029"/>
                <a:chExt cx="1426028" cy="1426028"/>
              </a:xfrm>
            </p:grpSpPr>
            <p:sp>
              <p:nvSpPr>
                <p:cNvPr id="165" name="流程圖: 接點 164">
                  <a:extLst>
                    <a:ext uri="{FF2B5EF4-FFF2-40B4-BE49-F238E27FC236}">
                      <a16:creationId xmlns:a16="http://schemas.microsoft.com/office/drawing/2014/main" id="{3BA5BA9E-AAE2-44FD-93DF-565BECDDF5E7}"/>
                    </a:ext>
                  </a:extLst>
                </p:cNvPr>
                <p:cNvSpPr/>
                <p:nvPr userDrawn="1"/>
              </p:nvSpPr>
              <p:spPr>
                <a:xfrm>
                  <a:off x="2906486" y="1045029"/>
                  <a:ext cx="54428" cy="54428"/>
                </a:xfrm>
                <a:prstGeom prst="flowChartConnector">
                  <a:avLst/>
                </a:prstGeom>
                <a:solidFill>
                  <a:srgbClr val="B7B0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66" name="流程圖: 接點 165">
                  <a:extLst>
                    <a:ext uri="{FF2B5EF4-FFF2-40B4-BE49-F238E27FC236}">
                      <a16:creationId xmlns:a16="http://schemas.microsoft.com/office/drawing/2014/main" id="{CAF3CDEA-24F2-4EFC-BC4F-E6DB51E1C62E}"/>
                    </a:ext>
                  </a:extLst>
                </p:cNvPr>
                <p:cNvSpPr/>
                <p:nvPr userDrawn="1"/>
              </p:nvSpPr>
              <p:spPr>
                <a:xfrm>
                  <a:off x="3058886" y="1197429"/>
                  <a:ext cx="54428" cy="54428"/>
                </a:xfrm>
                <a:prstGeom prst="flowChartConnector">
                  <a:avLst/>
                </a:prstGeom>
                <a:solidFill>
                  <a:srgbClr val="B7B0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67" name="流程圖: 接點 166">
                  <a:extLst>
                    <a:ext uri="{FF2B5EF4-FFF2-40B4-BE49-F238E27FC236}">
                      <a16:creationId xmlns:a16="http://schemas.microsoft.com/office/drawing/2014/main" id="{7A6F1AE7-7E5E-45A0-8A15-0B3E9EFEBDEB}"/>
                    </a:ext>
                  </a:extLst>
                </p:cNvPr>
                <p:cNvSpPr/>
                <p:nvPr userDrawn="1"/>
              </p:nvSpPr>
              <p:spPr>
                <a:xfrm>
                  <a:off x="3211286" y="1349829"/>
                  <a:ext cx="54428" cy="54428"/>
                </a:xfrm>
                <a:prstGeom prst="flowChartConnector">
                  <a:avLst/>
                </a:prstGeom>
                <a:solidFill>
                  <a:srgbClr val="B7B0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68" name="流程圖: 接點 167">
                  <a:extLst>
                    <a:ext uri="{FF2B5EF4-FFF2-40B4-BE49-F238E27FC236}">
                      <a16:creationId xmlns:a16="http://schemas.microsoft.com/office/drawing/2014/main" id="{AD0383CB-35EA-4432-AA3E-35E50904D58C}"/>
                    </a:ext>
                  </a:extLst>
                </p:cNvPr>
                <p:cNvSpPr/>
                <p:nvPr userDrawn="1"/>
              </p:nvSpPr>
              <p:spPr>
                <a:xfrm>
                  <a:off x="3363686" y="1502229"/>
                  <a:ext cx="54428" cy="54428"/>
                </a:xfrm>
                <a:prstGeom prst="flowChartConnector">
                  <a:avLst/>
                </a:prstGeom>
                <a:solidFill>
                  <a:srgbClr val="B7B0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69" name="流程圖: 接點 168">
                  <a:extLst>
                    <a:ext uri="{FF2B5EF4-FFF2-40B4-BE49-F238E27FC236}">
                      <a16:creationId xmlns:a16="http://schemas.microsoft.com/office/drawing/2014/main" id="{8189A4A8-8989-4345-860F-AE1B1781A9B7}"/>
                    </a:ext>
                  </a:extLst>
                </p:cNvPr>
                <p:cNvSpPr/>
                <p:nvPr userDrawn="1"/>
              </p:nvSpPr>
              <p:spPr>
                <a:xfrm>
                  <a:off x="3516086" y="1654629"/>
                  <a:ext cx="54428" cy="54428"/>
                </a:xfrm>
                <a:prstGeom prst="flowChartConnector">
                  <a:avLst/>
                </a:prstGeom>
                <a:solidFill>
                  <a:srgbClr val="B7B0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70" name="流程圖: 接點 169">
                  <a:extLst>
                    <a:ext uri="{FF2B5EF4-FFF2-40B4-BE49-F238E27FC236}">
                      <a16:creationId xmlns:a16="http://schemas.microsoft.com/office/drawing/2014/main" id="{0BC0CD92-6142-49B1-B90B-09902611CF38}"/>
                    </a:ext>
                  </a:extLst>
                </p:cNvPr>
                <p:cNvSpPr/>
                <p:nvPr userDrawn="1"/>
              </p:nvSpPr>
              <p:spPr>
                <a:xfrm>
                  <a:off x="3668486" y="1807029"/>
                  <a:ext cx="54428" cy="54428"/>
                </a:xfrm>
                <a:prstGeom prst="flowChartConnector">
                  <a:avLst/>
                </a:prstGeom>
                <a:solidFill>
                  <a:srgbClr val="B7B0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71" name="流程圖: 接點 170">
                  <a:extLst>
                    <a:ext uri="{FF2B5EF4-FFF2-40B4-BE49-F238E27FC236}">
                      <a16:creationId xmlns:a16="http://schemas.microsoft.com/office/drawing/2014/main" id="{A4918B29-2135-474A-A1B8-923DAC854F0E}"/>
                    </a:ext>
                  </a:extLst>
                </p:cNvPr>
                <p:cNvSpPr/>
                <p:nvPr userDrawn="1"/>
              </p:nvSpPr>
              <p:spPr>
                <a:xfrm>
                  <a:off x="3820886" y="1959429"/>
                  <a:ext cx="54428" cy="54428"/>
                </a:xfrm>
                <a:prstGeom prst="flowChartConnector">
                  <a:avLst/>
                </a:prstGeom>
                <a:solidFill>
                  <a:srgbClr val="B7B0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72" name="流程圖: 接點 171">
                  <a:extLst>
                    <a:ext uri="{FF2B5EF4-FFF2-40B4-BE49-F238E27FC236}">
                      <a16:creationId xmlns:a16="http://schemas.microsoft.com/office/drawing/2014/main" id="{3B722296-6633-4E42-B68A-1D05A630D268}"/>
                    </a:ext>
                  </a:extLst>
                </p:cNvPr>
                <p:cNvSpPr/>
                <p:nvPr userDrawn="1"/>
              </p:nvSpPr>
              <p:spPr>
                <a:xfrm>
                  <a:off x="3973286" y="2111829"/>
                  <a:ext cx="54428" cy="54428"/>
                </a:xfrm>
                <a:prstGeom prst="flowChartConnector">
                  <a:avLst/>
                </a:prstGeom>
                <a:solidFill>
                  <a:srgbClr val="B7B0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73" name="流程圖: 接點 172">
                  <a:extLst>
                    <a:ext uri="{FF2B5EF4-FFF2-40B4-BE49-F238E27FC236}">
                      <a16:creationId xmlns:a16="http://schemas.microsoft.com/office/drawing/2014/main" id="{492A82BE-8064-4681-8D74-314D6B86DDFE}"/>
                    </a:ext>
                  </a:extLst>
                </p:cNvPr>
                <p:cNvSpPr/>
                <p:nvPr userDrawn="1"/>
              </p:nvSpPr>
              <p:spPr>
                <a:xfrm>
                  <a:off x="4125686" y="2264229"/>
                  <a:ext cx="54428" cy="54428"/>
                </a:xfrm>
                <a:prstGeom prst="flowChartConnector">
                  <a:avLst/>
                </a:prstGeom>
                <a:solidFill>
                  <a:srgbClr val="B7B0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74" name="流程圖: 接點 173">
                  <a:extLst>
                    <a:ext uri="{FF2B5EF4-FFF2-40B4-BE49-F238E27FC236}">
                      <a16:creationId xmlns:a16="http://schemas.microsoft.com/office/drawing/2014/main" id="{AB72492F-976C-4F6C-B55A-5F516E54AA8E}"/>
                    </a:ext>
                  </a:extLst>
                </p:cNvPr>
                <p:cNvSpPr/>
                <p:nvPr userDrawn="1"/>
              </p:nvSpPr>
              <p:spPr>
                <a:xfrm>
                  <a:off x="4278086" y="2416629"/>
                  <a:ext cx="54428" cy="54428"/>
                </a:xfrm>
                <a:prstGeom prst="flowChartConnector">
                  <a:avLst/>
                </a:prstGeom>
                <a:solidFill>
                  <a:srgbClr val="B7B0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143" name="群組 142">
                <a:extLst>
                  <a:ext uri="{FF2B5EF4-FFF2-40B4-BE49-F238E27FC236}">
                    <a16:creationId xmlns:a16="http://schemas.microsoft.com/office/drawing/2014/main" id="{8C87BDDF-E01D-4846-B1D9-A26F17A89BD0}"/>
                  </a:ext>
                </a:extLst>
              </p:cNvPr>
              <p:cNvGrpSpPr/>
              <p:nvPr userDrawn="1"/>
            </p:nvGrpSpPr>
            <p:grpSpPr>
              <a:xfrm rot="18942949">
                <a:off x="4323739" y="1797014"/>
                <a:ext cx="1426028" cy="1426028"/>
                <a:chOff x="2906486" y="1045029"/>
                <a:chExt cx="1426028" cy="1426028"/>
              </a:xfrm>
            </p:grpSpPr>
            <p:sp>
              <p:nvSpPr>
                <p:cNvPr id="155" name="流程圖: 接點 154">
                  <a:extLst>
                    <a:ext uri="{FF2B5EF4-FFF2-40B4-BE49-F238E27FC236}">
                      <a16:creationId xmlns:a16="http://schemas.microsoft.com/office/drawing/2014/main" id="{2421A1D1-3FAF-45A7-9EF3-666E9F9C3A79}"/>
                    </a:ext>
                  </a:extLst>
                </p:cNvPr>
                <p:cNvSpPr/>
                <p:nvPr userDrawn="1"/>
              </p:nvSpPr>
              <p:spPr>
                <a:xfrm>
                  <a:off x="2906486" y="1045029"/>
                  <a:ext cx="54428" cy="54428"/>
                </a:xfrm>
                <a:prstGeom prst="flowChartConnector">
                  <a:avLst/>
                </a:prstGeom>
                <a:solidFill>
                  <a:srgbClr val="B7B0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6" name="流程圖: 接點 155">
                  <a:extLst>
                    <a:ext uri="{FF2B5EF4-FFF2-40B4-BE49-F238E27FC236}">
                      <a16:creationId xmlns:a16="http://schemas.microsoft.com/office/drawing/2014/main" id="{D08A5A7F-23AA-438C-8B5E-DC93E055747E}"/>
                    </a:ext>
                  </a:extLst>
                </p:cNvPr>
                <p:cNvSpPr/>
                <p:nvPr userDrawn="1"/>
              </p:nvSpPr>
              <p:spPr>
                <a:xfrm>
                  <a:off x="3058886" y="1197429"/>
                  <a:ext cx="54428" cy="54428"/>
                </a:xfrm>
                <a:prstGeom prst="flowChartConnector">
                  <a:avLst/>
                </a:prstGeom>
                <a:solidFill>
                  <a:srgbClr val="B7B0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7" name="流程圖: 接點 156">
                  <a:extLst>
                    <a:ext uri="{FF2B5EF4-FFF2-40B4-BE49-F238E27FC236}">
                      <a16:creationId xmlns:a16="http://schemas.microsoft.com/office/drawing/2014/main" id="{9964949C-61A7-4C63-89EE-818D80EDD337}"/>
                    </a:ext>
                  </a:extLst>
                </p:cNvPr>
                <p:cNvSpPr/>
                <p:nvPr userDrawn="1"/>
              </p:nvSpPr>
              <p:spPr>
                <a:xfrm>
                  <a:off x="3211286" y="1349829"/>
                  <a:ext cx="54428" cy="54428"/>
                </a:xfrm>
                <a:prstGeom prst="flowChartConnector">
                  <a:avLst/>
                </a:prstGeom>
                <a:solidFill>
                  <a:srgbClr val="B7B0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8" name="流程圖: 接點 157">
                  <a:extLst>
                    <a:ext uri="{FF2B5EF4-FFF2-40B4-BE49-F238E27FC236}">
                      <a16:creationId xmlns:a16="http://schemas.microsoft.com/office/drawing/2014/main" id="{98879952-4FEB-4B92-A011-4507466878DA}"/>
                    </a:ext>
                  </a:extLst>
                </p:cNvPr>
                <p:cNvSpPr/>
                <p:nvPr userDrawn="1"/>
              </p:nvSpPr>
              <p:spPr>
                <a:xfrm>
                  <a:off x="3363686" y="1502229"/>
                  <a:ext cx="54428" cy="54428"/>
                </a:xfrm>
                <a:prstGeom prst="flowChartConnector">
                  <a:avLst/>
                </a:prstGeom>
                <a:solidFill>
                  <a:srgbClr val="B7B0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9" name="流程圖: 接點 158">
                  <a:extLst>
                    <a:ext uri="{FF2B5EF4-FFF2-40B4-BE49-F238E27FC236}">
                      <a16:creationId xmlns:a16="http://schemas.microsoft.com/office/drawing/2014/main" id="{01276FFE-F7CD-46D2-8FCC-8E56311D4508}"/>
                    </a:ext>
                  </a:extLst>
                </p:cNvPr>
                <p:cNvSpPr/>
                <p:nvPr userDrawn="1"/>
              </p:nvSpPr>
              <p:spPr>
                <a:xfrm>
                  <a:off x="3516086" y="1654629"/>
                  <a:ext cx="54428" cy="54428"/>
                </a:xfrm>
                <a:prstGeom prst="flowChartConnector">
                  <a:avLst/>
                </a:prstGeom>
                <a:solidFill>
                  <a:srgbClr val="B7B0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60" name="流程圖: 接點 159">
                  <a:extLst>
                    <a:ext uri="{FF2B5EF4-FFF2-40B4-BE49-F238E27FC236}">
                      <a16:creationId xmlns:a16="http://schemas.microsoft.com/office/drawing/2014/main" id="{5940F3A2-1251-4EFA-97FA-D9B149A81087}"/>
                    </a:ext>
                  </a:extLst>
                </p:cNvPr>
                <p:cNvSpPr/>
                <p:nvPr userDrawn="1"/>
              </p:nvSpPr>
              <p:spPr>
                <a:xfrm>
                  <a:off x="3668486" y="1807029"/>
                  <a:ext cx="54428" cy="54428"/>
                </a:xfrm>
                <a:prstGeom prst="flowChartConnector">
                  <a:avLst/>
                </a:prstGeom>
                <a:solidFill>
                  <a:srgbClr val="B7B0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61" name="流程圖: 接點 160">
                  <a:extLst>
                    <a:ext uri="{FF2B5EF4-FFF2-40B4-BE49-F238E27FC236}">
                      <a16:creationId xmlns:a16="http://schemas.microsoft.com/office/drawing/2014/main" id="{86AF9940-E879-4C3D-BD8E-679729A55C26}"/>
                    </a:ext>
                  </a:extLst>
                </p:cNvPr>
                <p:cNvSpPr/>
                <p:nvPr userDrawn="1"/>
              </p:nvSpPr>
              <p:spPr>
                <a:xfrm>
                  <a:off x="3820886" y="1959429"/>
                  <a:ext cx="54428" cy="54428"/>
                </a:xfrm>
                <a:prstGeom prst="flowChartConnector">
                  <a:avLst/>
                </a:prstGeom>
                <a:solidFill>
                  <a:srgbClr val="B7B0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62" name="流程圖: 接點 161">
                  <a:extLst>
                    <a:ext uri="{FF2B5EF4-FFF2-40B4-BE49-F238E27FC236}">
                      <a16:creationId xmlns:a16="http://schemas.microsoft.com/office/drawing/2014/main" id="{966C153D-2C6B-4831-889C-273BFC83FC1C}"/>
                    </a:ext>
                  </a:extLst>
                </p:cNvPr>
                <p:cNvSpPr/>
                <p:nvPr userDrawn="1"/>
              </p:nvSpPr>
              <p:spPr>
                <a:xfrm>
                  <a:off x="3973286" y="2111829"/>
                  <a:ext cx="54428" cy="54428"/>
                </a:xfrm>
                <a:prstGeom prst="flowChartConnector">
                  <a:avLst/>
                </a:prstGeom>
                <a:solidFill>
                  <a:srgbClr val="B7B0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63" name="流程圖: 接點 162">
                  <a:extLst>
                    <a:ext uri="{FF2B5EF4-FFF2-40B4-BE49-F238E27FC236}">
                      <a16:creationId xmlns:a16="http://schemas.microsoft.com/office/drawing/2014/main" id="{887CDC3A-1081-4612-B9BE-E63B4CEB0B1C}"/>
                    </a:ext>
                  </a:extLst>
                </p:cNvPr>
                <p:cNvSpPr/>
                <p:nvPr userDrawn="1"/>
              </p:nvSpPr>
              <p:spPr>
                <a:xfrm>
                  <a:off x="4125686" y="2264229"/>
                  <a:ext cx="54428" cy="54428"/>
                </a:xfrm>
                <a:prstGeom prst="flowChartConnector">
                  <a:avLst/>
                </a:prstGeom>
                <a:solidFill>
                  <a:srgbClr val="B7B0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64" name="流程圖: 接點 163">
                  <a:extLst>
                    <a:ext uri="{FF2B5EF4-FFF2-40B4-BE49-F238E27FC236}">
                      <a16:creationId xmlns:a16="http://schemas.microsoft.com/office/drawing/2014/main" id="{0FE865C9-2ED6-4E4D-9149-3B52B24CACD7}"/>
                    </a:ext>
                  </a:extLst>
                </p:cNvPr>
                <p:cNvSpPr/>
                <p:nvPr userDrawn="1"/>
              </p:nvSpPr>
              <p:spPr>
                <a:xfrm>
                  <a:off x="4278086" y="2416629"/>
                  <a:ext cx="54428" cy="54428"/>
                </a:xfrm>
                <a:prstGeom prst="flowChartConnector">
                  <a:avLst/>
                </a:prstGeom>
                <a:solidFill>
                  <a:srgbClr val="B7B0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144" name="群組 143">
                <a:extLst>
                  <a:ext uri="{FF2B5EF4-FFF2-40B4-BE49-F238E27FC236}">
                    <a16:creationId xmlns:a16="http://schemas.microsoft.com/office/drawing/2014/main" id="{D6AB1A07-2D76-4CAD-AD54-C856410B02E5}"/>
                  </a:ext>
                </a:extLst>
              </p:cNvPr>
              <p:cNvGrpSpPr/>
              <p:nvPr userDrawn="1"/>
            </p:nvGrpSpPr>
            <p:grpSpPr>
              <a:xfrm rot="18942949">
                <a:off x="4335350" y="1967749"/>
                <a:ext cx="1426028" cy="1426028"/>
                <a:chOff x="2906486" y="1045029"/>
                <a:chExt cx="1426028" cy="1426028"/>
              </a:xfrm>
            </p:grpSpPr>
            <p:sp>
              <p:nvSpPr>
                <p:cNvPr id="145" name="流程圖: 接點 144">
                  <a:extLst>
                    <a:ext uri="{FF2B5EF4-FFF2-40B4-BE49-F238E27FC236}">
                      <a16:creationId xmlns:a16="http://schemas.microsoft.com/office/drawing/2014/main" id="{43DC0832-4141-4453-9D22-40B5CF22C4D4}"/>
                    </a:ext>
                  </a:extLst>
                </p:cNvPr>
                <p:cNvSpPr/>
                <p:nvPr userDrawn="1"/>
              </p:nvSpPr>
              <p:spPr>
                <a:xfrm>
                  <a:off x="2906486" y="1045029"/>
                  <a:ext cx="54428" cy="54428"/>
                </a:xfrm>
                <a:prstGeom prst="flowChartConnector">
                  <a:avLst/>
                </a:prstGeom>
                <a:solidFill>
                  <a:srgbClr val="B7B0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6" name="流程圖: 接點 145">
                  <a:extLst>
                    <a:ext uri="{FF2B5EF4-FFF2-40B4-BE49-F238E27FC236}">
                      <a16:creationId xmlns:a16="http://schemas.microsoft.com/office/drawing/2014/main" id="{3FD131FC-F7F8-4215-842C-E3A14ECDF5EC}"/>
                    </a:ext>
                  </a:extLst>
                </p:cNvPr>
                <p:cNvSpPr/>
                <p:nvPr userDrawn="1"/>
              </p:nvSpPr>
              <p:spPr>
                <a:xfrm>
                  <a:off x="3058886" y="1197429"/>
                  <a:ext cx="54428" cy="54428"/>
                </a:xfrm>
                <a:prstGeom prst="flowChartConnector">
                  <a:avLst/>
                </a:prstGeom>
                <a:solidFill>
                  <a:srgbClr val="B7B0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7" name="流程圖: 接點 146">
                  <a:extLst>
                    <a:ext uri="{FF2B5EF4-FFF2-40B4-BE49-F238E27FC236}">
                      <a16:creationId xmlns:a16="http://schemas.microsoft.com/office/drawing/2014/main" id="{2856599A-9500-4170-A5FC-900851D7C461}"/>
                    </a:ext>
                  </a:extLst>
                </p:cNvPr>
                <p:cNvSpPr/>
                <p:nvPr userDrawn="1"/>
              </p:nvSpPr>
              <p:spPr>
                <a:xfrm>
                  <a:off x="3211286" y="1349829"/>
                  <a:ext cx="54428" cy="54428"/>
                </a:xfrm>
                <a:prstGeom prst="flowChartConnector">
                  <a:avLst/>
                </a:prstGeom>
                <a:solidFill>
                  <a:srgbClr val="B7B0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8" name="流程圖: 接點 147">
                  <a:extLst>
                    <a:ext uri="{FF2B5EF4-FFF2-40B4-BE49-F238E27FC236}">
                      <a16:creationId xmlns:a16="http://schemas.microsoft.com/office/drawing/2014/main" id="{19FEC131-C1E1-451E-A3A6-51141873EC1A}"/>
                    </a:ext>
                  </a:extLst>
                </p:cNvPr>
                <p:cNvSpPr/>
                <p:nvPr userDrawn="1"/>
              </p:nvSpPr>
              <p:spPr>
                <a:xfrm>
                  <a:off x="3363686" y="1502229"/>
                  <a:ext cx="54428" cy="54428"/>
                </a:xfrm>
                <a:prstGeom prst="flowChartConnector">
                  <a:avLst/>
                </a:prstGeom>
                <a:solidFill>
                  <a:srgbClr val="B7B0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9" name="流程圖: 接點 148">
                  <a:extLst>
                    <a:ext uri="{FF2B5EF4-FFF2-40B4-BE49-F238E27FC236}">
                      <a16:creationId xmlns:a16="http://schemas.microsoft.com/office/drawing/2014/main" id="{36B6F81A-93D1-46FA-9EF3-EF8CDEF7E9EC}"/>
                    </a:ext>
                  </a:extLst>
                </p:cNvPr>
                <p:cNvSpPr/>
                <p:nvPr userDrawn="1"/>
              </p:nvSpPr>
              <p:spPr>
                <a:xfrm>
                  <a:off x="3516086" y="1654629"/>
                  <a:ext cx="54428" cy="54428"/>
                </a:xfrm>
                <a:prstGeom prst="flowChartConnector">
                  <a:avLst/>
                </a:prstGeom>
                <a:solidFill>
                  <a:srgbClr val="B7B0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0" name="流程圖: 接點 149">
                  <a:extLst>
                    <a:ext uri="{FF2B5EF4-FFF2-40B4-BE49-F238E27FC236}">
                      <a16:creationId xmlns:a16="http://schemas.microsoft.com/office/drawing/2014/main" id="{44215535-92CB-4DFA-BA1F-3D4CA0C91632}"/>
                    </a:ext>
                  </a:extLst>
                </p:cNvPr>
                <p:cNvSpPr/>
                <p:nvPr userDrawn="1"/>
              </p:nvSpPr>
              <p:spPr>
                <a:xfrm>
                  <a:off x="3668486" y="1807029"/>
                  <a:ext cx="54428" cy="54428"/>
                </a:xfrm>
                <a:prstGeom prst="flowChartConnector">
                  <a:avLst/>
                </a:prstGeom>
                <a:solidFill>
                  <a:srgbClr val="B7B0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1" name="流程圖: 接點 150">
                  <a:extLst>
                    <a:ext uri="{FF2B5EF4-FFF2-40B4-BE49-F238E27FC236}">
                      <a16:creationId xmlns:a16="http://schemas.microsoft.com/office/drawing/2014/main" id="{7372E7E1-8835-4163-BF9A-9EBFCED5FDB9}"/>
                    </a:ext>
                  </a:extLst>
                </p:cNvPr>
                <p:cNvSpPr/>
                <p:nvPr userDrawn="1"/>
              </p:nvSpPr>
              <p:spPr>
                <a:xfrm>
                  <a:off x="3820886" y="1959429"/>
                  <a:ext cx="54428" cy="54428"/>
                </a:xfrm>
                <a:prstGeom prst="flowChartConnector">
                  <a:avLst/>
                </a:prstGeom>
                <a:solidFill>
                  <a:srgbClr val="B7B0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2" name="流程圖: 接點 151">
                  <a:extLst>
                    <a:ext uri="{FF2B5EF4-FFF2-40B4-BE49-F238E27FC236}">
                      <a16:creationId xmlns:a16="http://schemas.microsoft.com/office/drawing/2014/main" id="{381D5C70-2493-4DF3-8FB0-D0CB7DBF8D9F}"/>
                    </a:ext>
                  </a:extLst>
                </p:cNvPr>
                <p:cNvSpPr/>
                <p:nvPr userDrawn="1"/>
              </p:nvSpPr>
              <p:spPr>
                <a:xfrm>
                  <a:off x="3973286" y="2111829"/>
                  <a:ext cx="54428" cy="54428"/>
                </a:xfrm>
                <a:prstGeom prst="flowChartConnector">
                  <a:avLst/>
                </a:prstGeom>
                <a:solidFill>
                  <a:srgbClr val="B7B0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3" name="流程圖: 接點 152">
                  <a:extLst>
                    <a:ext uri="{FF2B5EF4-FFF2-40B4-BE49-F238E27FC236}">
                      <a16:creationId xmlns:a16="http://schemas.microsoft.com/office/drawing/2014/main" id="{3CA46BAE-7EE2-4EE3-8568-B3EA56189F4D}"/>
                    </a:ext>
                  </a:extLst>
                </p:cNvPr>
                <p:cNvSpPr/>
                <p:nvPr userDrawn="1"/>
              </p:nvSpPr>
              <p:spPr>
                <a:xfrm>
                  <a:off x="4125686" y="2264229"/>
                  <a:ext cx="54428" cy="54428"/>
                </a:xfrm>
                <a:prstGeom prst="flowChartConnector">
                  <a:avLst/>
                </a:prstGeom>
                <a:solidFill>
                  <a:srgbClr val="B7B0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4" name="流程圖: 接點 153">
                  <a:extLst>
                    <a:ext uri="{FF2B5EF4-FFF2-40B4-BE49-F238E27FC236}">
                      <a16:creationId xmlns:a16="http://schemas.microsoft.com/office/drawing/2014/main" id="{4458A8E4-0C9B-4EEF-BB15-D4E51AD56E95}"/>
                    </a:ext>
                  </a:extLst>
                </p:cNvPr>
                <p:cNvSpPr/>
                <p:nvPr userDrawn="1"/>
              </p:nvSpPr>
              <p:spPr>
                <a:xfrm>
                  <a:off x="4278086" y="2416629"/>
                  <a:ext cx="54428" cy="54428"/>
                </a:xfrm>
                <a:prstGeom prst="flowChartConnector">
                  <a:avLst/>
                </a:prstGeom>
                <a:solidFill>
                  <a:srgbClr val="B7B0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grpSp>
          <p:nvGrpSpPr>
            <p:cNvPr id="128" name="群組 127">
              <a:extLst>
                <a:ext uri="{FF2B5EF4-FFF2-40B4-BE49-F238E27FC236}">
                  <a16:creationId xmlns:a16="http://schemas.microsoft.com/office/drawing/2014/main" id="{BF43AC34-C38B-4D79-93E4-704F2444DE10}"/>
                </a:ext>
              </a:extLst>
            </p:cNvPr>
            <p:cNvGrpSpPr/>
            <p:nvPr userDrawn="1"/>
          </p:nvGrpSpPr>
          <p:grpSpPr>
            <a:xfrm rot="18942949">
              <a:off x="4333862" y="2175378"/>
              <a:ext cx="1426028" cy="1426028"/>
              <a:chOff x="2906486" y="1045029"/>
              <a:chExt cx="1426028" cy="1426028"/>
            </a:xfrm>
          </p:grpSpPr>
          <p:sp>
            <p:nvSpPr>
              <p:cNvPr id="129" name="流程圖: 接點 128">
                <a:extLst>
                  <a:ext uri="{FF2B5EF4-FFF2-40B4-BE49-F238E27FC236}">
                    <a16:creationId xmlns:a16="http://schemas.microsoft.com/office/drawing/2014/main" id="{E9F87934-DE2B-4E9A-ACF1-C69C5D4214BC}"/>
                  </a:ext>
                </a:extLst>
              </p:cNvPr>
              <p:cNvSpPr/>
              <p:nvPr userDrawn="1"/>
            </p:nvSpPr>
            <p:spPr>
              <a:xfrm>
                <a:off x="2906486" y="1045029"/>
                <a:ext cx="54428" cy="54428"/>
              </a:xfrm>
              <a:prstGeom prst="flowChartConnector">
                <a:avLst/>
              </a:prstGeom>
              <a:solidFill>
                <a:srgbClr val="B7B0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0" name="流程圖: 接點 129">
                <a:extLst>
                  <a:ext uri="{FF2B5EF4-FFF2-40B4-BE49-F238E27FC236}">
                    <a16:creationId xmlns:a16="http://schemas.microsoft.com/office/drawing/2014/main" id="{C20F0C94-9E33-4194-8F3B-677479FD8DF9}"/>
                  </a:ext>
                </a:extLst>
              </p:cNvPr>
              <p:cNvSpPr/>
              <p:nvPr userDrawn="1"/>
            </p:nvSpPr>
            <p:spPr>
              <a:xfrm>
                <a:off x="3058886" y="1197429"/>
                <a:ext cx="54428" cy="54428"/>
              </a:xfrm>
              <a:prstGeom prst="flowChartConnector">
                <a:avLst/>
              </a:prstGeom>
              <a:solidFill>
                <a:srgbClr val="B7B0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1" name="流程圖: 接點 130">
                <a:extLst>
                  <a:ext uri="{FF2B5EF4-FFF2-40B4-BE49-F238E27FC236}">
                    <a16:creationId xmlns:a16="http://schemas.microsoft.com/office/drawing/2014/main" id="{9FEE37F9-935C-4454-8FB3-2055418CA7CB}"/>
                  </a:ext>
                </a:extLst>
              </p:cNvPr>
              <p:cNvSpPr/>
              <p:nvPr userDrawn="1"/>
            </p:nvSpPr>
            <p:spPr>
              <a:xfrm>
                <a:off x="3211286" y="1349829"/>
                <a:ext cx="54428" cy="54428"/>
              </a:xfrm>
              <a:prstGeom prst="flowChartConnector">
                <a:avLst/>
              </a:prstGeom>
              <a:solidFill>
                <a:srgbClr val="B7B0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2" name="流程圖: 接點 131">
                <a:extLst>
                  <a:ext uri="{FF2B5EF4-FFF2-40B4-BE49-F238E27FC236}">
                    <a16:creationId xmlns:a16="http://schemas.microsoft.com/office/drawing/2014/main" id="{F19758F6-C8AA-4E98-9977-AD825CFB360C}"/>
                  </a:ext>
                </a:extLst>
              </p:cNvPr>
              <p:cNvSpPr/>
              <p:nvPr userDrawn="1"/>
            </p:nvSpPr>
            <p:spPr>
              <a:xfrm>
                <a:off x="3363686" y="1502229"/>
                <a:ext cx="54428" cy="54428"/>
              </a:xfrm>
              <a:prstGeom prst="flowChartConnector">
                <a:avLst/>
              </a:prstGeom>
              <a:solidFill>
                <a:srgbClr val="B7B0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3" name="流程圖: 接點 132">
                <a:extLst>
                  <a:ext uri="{FF2B5EF4-FFF2-40B4-BE49-F238E27FC236}">
                    <a16:creationId xmlns:a16="http://schemas.microsoft.com/office/drawing/2014/main" id="{F0F25635-CB0C-4A0A-A70C-5B9F81C9C0D2}"/>
                  </a:ext>
                </a:extLst>
              </p:cNvPr>
              <p:cNvSpPr/>
              <p:nvPr userDrawn="1"/>
            </p:nvSpPr>
            <p:spPr>
              <a:xfrm>
                <a:off x="3516086" y="1654629"/>
                <a:ext cx="54428" cy="54428"/>
              </a:xfrm>
              <a:prstGeom prst="flowChartConnector">
                <a:avLst/>
              </a:prstGeom>
              <a:solidFill>
                <a:srgbClr val="B7B0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4" name="流程圖: 接點 133">
                <a:extLst>
                  <a:ext uri="{FF2B5EF4-FFF2-40B4-BE49-F238E27FC236}">
                    <a16:creationId xmlns:a16="http://schemas.microsoft.com/office/drawing/2014/main" id="{F1DE8944-0088-4A2D-A533-93C0E9E17A6F}"/>
                  </a:ext>
                </a:extLst>
              </p:cNvPr>
              <p:cNvSpPr/>
              <p:nvPr userDrawn="1"/>
            </p:nvSpPr>
            <p:spPr>
              <a:xfrm>
                <a:off x="3668486" y="1807029"/>
                <a:ext cx="54428" cy="54428"/>
              </a:xfrm>
              <a:prstGeom prst="flowChartConnector">
                <a:avLst/>
              </a:prstGeom>
              <a:solidFill>
                <a:srgbClr val="B7B0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5" name="流程圖: 接點 134">
                <a:extLst>
                  <a:ext uri="{FF2B5EF4-FFF2-40B4-BE49-F238E27FC236}">
                    <a16:creationId xmlns:a16="http://schemas.microsoft.com/office/drawing/2014/main" id="{B24CC2F4-4E31-49B2-B818-6BB8708A424D}"/>
                  </a:ext>
                </a:extLst>
              </p:cNvPr>
              <p:cNvSpPr/>
              <p:nvPr userDrawn="1"/>
            </p:nvSpPr>
            <p:spPr>
              <a:xfrm>
                <a:off x="3820886" y="1959429"/>
                <a:ext cx="54428" cy="54428"/>
              </a:xfrm>
              <a:prstGeom prst="flowChartConnector">
                <a:avLst/>
              </a:prstGeom>
              <a:solidFill>
                <a:srgbClr val="B7B0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6" name="流程圖: 接點 135">
                <a:extLst>
                  <a:ext uri="{FF2B5EF4-FFF2-40B4-BE49-F238E27FC236}">
                    <a16:creationId xmlns:a16="http://schemas.microsoft.com/office/drawing/2014/main" id="{A59A7813-8470-4111-AAC8-E47D21F9B6FC}"/>
                  </a:ext>
                </a:extLst>
              </p:cNvPr>
              <p:cNvSpPr/>
              <p:nvPr userDrawn="1"/>
            </p:nvSpPr>
            <p:spPr>
              <a:xfrm>
                <a:off x="3973286" y="2111829"/>
                <a:ext cx="54428" cy="54428"/>
              </a:xfrm>
              <a:prstGeom prst="flowChartConnector">
                <a:avLst/>
              </a:prstGeom>
              <a:solidFill>
                <a:srgbClr val="B7B0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7" name="流程圖: 接點 136">
                <a:extLst>
                  <a:ext uri="{FF2B5EF4-FFF2-40B4-BE49-F238E27FC236}">
                    <a16:creationId xmlns:a16="http://schemas.microsoft.com/office/drawing/2014/main" id="{A2654ED4-322D-4740-894F-B1AF67B4836F}"/>
                  </a:ext>
                </a:extLst>
              </p:cNvPr>
              <p:cNvSpPr/>
              <p:nvPr userDrawn="1"/>
            </p:nvSpPr>
            <p:spPr>
              <a:xfrm>
                <a:off x="4125686" y="2264229"/>
                <a:ext cx="54428" cy="54428"/>
              </a:xfrm>
              <a:prstGeom prst="flowChartConnector">
                <a:avLst/>
              </a:prstGeom>
              <a:solidFill>
                <a:srgbClr val="B7B0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8" name="流程圖: 接點 137">
                <a:extLst>
                  <a:ext uri="{FF2B5EF4-FFF2-40B4-BE49-F238E27FC236}">
                    <a16:creationId xmlns:a16="http://schemas.microsoft.com/office/drawing/2014/main" id="{69533040-163A-4F98-976C-B0F21F75C539}"/>
                  </a:ext>
                </a:extLst>
              </p:cNvPr>
              <p:cNvSpPr/>
              <p:nvPr userDrawn="1"/>
            </p:nvSpPr>
            <p:spPr>
              <a:xfrm>
                <a:off x="4278086" y="2416629"/>
                <a:ext cx="54428" cy="54428"/>
              </a:xfrm>
              <a:prstGeom prst="flowChartConnector">
                <a:avLst/>
              </a:prstGeom>
              <a:solidFill>
                <a:srgbClr val="B7B0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sp>
        <p:nvSpPr>
          <p:cNvPr id="235" name="矩形 234">
            <a:extLst>
              <a:ext uri="{FF2B5EF4-FFF2-40B4-BE49-F238E27FC236}">
                <a16:creationId xmlns:a16="http://schemas.microsoft.com/office/drawing/2014/main" id="{FA795D1C-D3AC-4087-BCF2-DAD1C97D3A96}"/>
              </a:ext>
            </a:extLst>
          </p:cNvPr>
          <p:cNvSpPr/>
          <p:nvPr userDrawn="1"/>
        </p:nvSpPr>
        <p:spPr>
          <a:xfrm>
            <a:off x="1054554" y="270782"/>
            <a:ext cx="742950" cy="762000"/>
          </a:xfrm>
          <a:prstGeom prst="rect">
            <a:avLst/>
          </a:prstGeom>
          <a:solidFill>
            <a:srgbClr val="7773C0"/>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36" name="矩形 235">
            <a:extLst>
              <a:ext uri="{FF2B5EF4-FFF2-40B4-BE49-F238E27FC236}">
                <a16:creationId xmlns:a16="http://schemas.microsoft.com/office/drawing/2014/main" id="{22E77A03-27DC-4296-9C9B-0A262187A2ED}"/>
              </a:ext>
            </a:extLst>
          </p:cNvPr>
          <p:cNvSpPr/>
          <p:nvPr userDrawn="1"/>
        </p:nvSpPr>
        <p:spPr>
          <a:xfrm>
            <a:off x="1294039" y="541564"/>
            <a:ext cx="742950" cy="762000"/>
          </a:xfrm>
          <a:prstGeom prst="rect">
            <a:avLst/>
          </a:prstGeom>
          <a:noFill/>
          <a:ln w="57150">
            <a:solidFill>
              <a:srgbClr val="B7B0B5"/>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37" name="流程圖: 接點 236">
            <a:extLst>
              <a:ext uri="{FF2B5EF4-FFF2-40B4-BE49-F238E27FC236}">
                <a16:creationId xmlns:a16="http://schemas.microsoft.com/office/drawing/2014/main" id="{2DB4D773-7389-40A6-A7F8-B59038D3DF06}"/>
              </a:ext>
            </a:extLst>
          </p:cNvPr>
          <p:cNvSpPr/>
          <p:nvPr userDrawn="1"/>
        </p:nvSpPr>
        <p:spPr>
          <a:xfrm>
            <a:off x="10330542" y="949324"/>
            <a:ext cx="925285" cy="925285"/>
          </a:xfrm>
          <a:prstGeom prst="flowChartConnector">
            <a:avLst/>
          </a:prstGeom>
          <a:solidFill>
            <a:srgbClr val="777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38" name="流程圖: 接點 237">
            <a:extLst>
              <a:ext uri="{FF2B5EF4-FFF2-40B4-BE49-F238E27FC236}">
                <a16:creationId xmlns:a16="http://schemas.microsoft.com/office/drawing/2014/main" id="{19547E32-9F54-42FD-A193-9FAD633614B7}"/>
              </a:ext>
            </a:extLst>
          </p:cNvPr>
          <p:cNvSpPr/>
          <p:nvPr userDrawn="1"/>
        </p:nvSpPr>
        <p:spPr>
          <a:xfrm>
            <a:off x="9982200" y="1411966"/>
            <a:ext cx="925285" cy="925285"/>
          </a:xfrm>
          <a:prstGeom prst="flowChartConnector">
            <a:avLst/>
          </a:prstGeom>
          <a:noFill/>
          <a:ln w="34925">
            <a:solidFill>
              <a:srgbClr val="B7B0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39" name="等腰三角形 238">
            <a:extLst>
              <a:ext uri="{FF2B5EF4-FFF2-40B4-BE49-F238E27FC236}">
                <a16:creationId xmlns:a16="http://schemas.microsoft.com/office/drawing/2014/main" id="{BABCEAFF-C3B5-4EBD-969B-5819CA17FEFD}"/>
              </a:ext>
            </a:extLst>
          </p:cNvPr>
          <p:cNvSpPr/>
          <p:nvPr userDrawn="1"/>
        </p:nvSpPr>
        <p:spPr>
          <a:xfrm>
            <a:off x="10742267" y="5219729"/>
            <a:ext cx="925285" cy="797659"/>
          </a:xfrm>
          <a:prstGeom prst="triangle">
            <a:avLst/>
          </a:prstGeom>
          <a:solidFill>
            <a:srgbClr val="777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40" name="等腰三角形 239">
            <a:extLst>
              <a:ext uri="{FF2B5EF4-FFF2-40B4-BE49-F238E27FC236}">
                <a16:creationId xmlns:a16="http://schemas.microsoft.com/office/drawing/2014/main" id="{73D43819-8042-41F9-A273-5C0A3E94B305}"/>
              </a:ext>
            </a:extLst>
          </p:cNvPr>
          <p:cNvSpPr/>
          <p:nvPr userDrawn="1"/>
        </p:nvSpPr>
        <p:spPr>
          <a:xfrm>
            <a:off x="10765970" y="5664533"/>
            <a:ext cx="925285" cy="797659"/>
          </a:xfrm>
          <a:prstGeom prst="triangle">
            <a:avLst/>
          </a:prstGeom>
          <a:noFill/>
          <a:ln w="34925">
            <a:solidFill>
              <a:srgbClr val="B7B0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41" name="手繪多邊形: 圖案 42">
            <a:extLst>
              <a:ext uri="{FF2B5EF4-FFF2-40B4-BE49-F238E27FC236}">
                <a16:creationId xmlns:a16="http://schemas.microsoft.com/office/drawing/2014/main" id="{73E12F47-FBF9-45AB-8E2B-884F32D847B1}"/>
              </a:ext>
            </a:extLst>
          </p:cNvPr>
          <p:cNvSpPr/>
          <p:nvPr userDrawn="1"/>
        </p:nvSpPr>
        <p:spPr>
          <a:xfrm>
            <a:off x="327934" y="6024428"/>
            <a:ext cx="2046966" cy="437764"/>
          </a:xfrm>
          <a:custGeom>
            <a:avLst/>
            <a:gdLst>
              <a:gd name="connsiteX0" fmla="*/ 0 w 8405845"/>
              <a:gd name="connsiteY0" fmla="*/ 1339796 h 2153106"/>
              <a:gd name="connsiteX1" fmla="*/ 428764 w 8405845"/>
              <a:gd name="connsiteY1" fmla="*/ 2153106 h 2153106"/>
              <a:gd name="connsiteX2" fmla="*/ 136775 w 8405845"/>
              <a:gd name="connsiteY2" fmla="*/ 2153106 h 2153106"/>
              <a:gd name="connsiteX3" fmla="*/ 0 w 8405845"/>
              <a:gd name="connsiteY3" fmla="*/ 1893662 h 2153106"/>
              <a:gd name="connsiteX4" fmla="*/ 0 w 8405845"/>
              <a:gd name="connsiteY4" fmla="*/ 654922 h 2153106"/>
              <a:gd name="connsiteX5" fmla="*/ 789818 w 8405845"/>
              <a:gd name="connsiteY5" fmla="*/ 2153106 h 2153106"/>
              <a:gd name="connsiteX6" fmla="*/ 551823 w 8405845"/>
              <a:gd name="connsiteY6" fmla="*/ 2153106 h 2153106"/>
              <a:gd name="connsiteX7" fmla="*/ 0 w 8405845"/>
              <a:gd name="connsiteY7" fmla="*/ 1106369 h 2153106"/>
              <a:gd name="connsiteX8" fmla="*/ 0 w 8405845"/>
              <a:gd name="connsiteY8" fmla="*/ 10690 h 2153106"/>
              <a:gd name="connsiteX9" fmla="*/ 1129447 w 8405845"/>
              <a:gd name="connsiteY9" fmla="*/ 2153106 h 2153106"/>
              <a:gd name="connsiteX10" fmla="*/ 912877 w 8405845"/>
              <a:gd name="connsiteY10" fmla="*/ 2153106 h 2153106"/>
              <a:gd name="connsiteX11" fmla="*/ 0 w 8405845"/>
              <a:gd name="connsiteY11" fmla="*/ 421495 h 2153106"/>
              <a:gd name="connsiteX12" fmla="*/ 8220332 w 8405845"/>
              <a:gd name="connsiteY12" fmla="*/ 0 h 2153106"/>
              <a:gd name="connsiteX13" fmla="*/ 8384805 w 8405845"/>
              <a:gd name="connsiteY13" fmla="*/ 0 h 2153106"/>
              <a:gd name="connsiteX14" fmla="*/ 8405845 w 8405845"/>
              <a:gd name="connsiteY14" fmla="*/ 39911 h 2153106"/>
              <a:gd name="connsiteX15" fmla="*/ 8405845 w 8405845"/>
              <a:gd name="connsiteY15" fmla="*/ 351895 h 2153106"/>
              <a:gd name="connsiteX16" fmla="*/ 7792528 w 8405845"/>
              <a:gd name="connsiteY16" fmla="*/ 0 h 2153106"/>
              <a:gd name="connsiteX17" fmla="*/ 8097273 w 8405845"/>
              <a:gd name="connsiteY17" fmla="*/ 0 h 2153106"/>
              <a:gd name="connsiteX18" fmla="*/ 8405845 w 8405845"/>
              <a:gd name="connsiteY18" fmla="*/ 585322 h 2153106"/>
              <a:gd name="connsiteX19" fmla="*/ 8405845 w 8405845"/>
              <a:gd name="connsiteY19" fmla="*/ 1163386 h 2153106"/>
              <a:gd name="connsiteX20" fmla="*/ 7443702 w 8405845"/>
              <a:gd name="connsiteY20" fmla="*/ 0 h 2153106"/>
              <a:gd name="connsiteX21" fmla="*/ 7669469 w 8405845"/>
              <a:gd name="connsiteY21" fmla="*/ 0 h 2153106"/>
              <a:gd name="connsiteX22" fmla="*/ 8405845 w 8405845"/>
              <a:gd name="connsiteY22" fmla="*/ 1396812 h 2153106"/>
              <a:gd name="connsiteX23" fmla="*/ 8405845 w 8405845"/>
              <a:gd name="connsiteY23" fmla="*/ 1825064 h 2153106"/>
              <a:gd name="connsiteX24" fmla="*/ 7097548 w 8405845"/>
              <a:gd name="connsiteY24" fmla="*/ 0 h 2153106"/>
              <a:gd name="connsiteX25" fmla="*/ 7320643 w 8405845"/>
              <a:gd name="connsiteY25" fmla="*/ 0 h 2153106"/>
              <a:gd name="connsiteX26" fmla="*/ 8405845 w 8405845"/>
              <a:gd name="connsiteY26" fmla="*/ 2058491 h 2153106"/>
              <a:gd name="connsiteX27" fmla="*/ 8405845 w 8405845"/>
              <a:gd name="connsiteY27" fmla="*/ 2153106 h 2153106"/>
              <a:gd name="connsiteX28" fmla="*/ 8232629 w 8405845"/>
              <a:gd name="connsiteY28" fmla="*/ 2153106 h 2153106"/>
              <a:gd name="connsiteX29" fmla="*/ 6708170 w 8405845"/>
              <a:gd name="connsiteY29" fmla="*/ 0 h 2153106"/>
              <a:gd name="connsiteX30" fmla="*/ 6974489 w 8405845"/>
              <a:gd name="connsiteY30" fmla="*/ 0 h 2153106"/>
              <a:gd name="connsiteX31" fmla="*/ 8109571 w 8405845"/>
              <a:gd name="connsiteY31" fmla="*/ 2153106 h 2153106"/>
              <a:gd name="connsiteX32" fmla="*/ 7843251 w 8405845"/>
              <a:gd name="connsiteY32" fmla="*/ 2153106 h 2153106"/>
              <a:gd name="connsiteX33" fmla="*/ 6361169 w 8405845"/>
              <a:gd name="connsiteY33" fmla="*/ 0 h 2153106"/>
              <a:gd name="connsiteX34" fmla="*/ 6585111 w 8405845"/>
              <a:gd name="connsiteY34" fmla="*/ 0 h 2153106"/>
              <a:gd name="connsiteX35" fmla="*/ 7720192 w 8405845"/>
              <a:gd name="connsiteY35" fmla="*/ 2153106 h 2153106"/>
              <a:gd name="connsiteX36" fmla="*/ 7496251 w 8405845"/>
              <a:gd name="connsiteY36" fmla="*/ 2153106 h 2153106"/>
              <a:gd name="connsiteX37" fmla="*/ 5918508 w 8405845"/>
              <a:gd name="connsiteY37" fmla="*/ 0 h 2153106"/>
              <a:gd name="connsiteX38" fmla="*/ 6238110 w 8405845"/>
              <a:gd name="connsiteY38" fmla="*/ 0 h 2153106"/>
              <a:gd name="connsiteX39" fmla="*/ 7373192 w 8405845"/>
              <a:gd name="connsiteY39" fmla="*/ 2153106 h 2153106"/>
              <a:gd name="connsiteX40" fmla="*/ 7053590 w 8405845"/>
              <a:gd name="connsiteY40" fmla="*/ 2153106 h 2153106"/>
              <a:gd name="connsiteX41" fmla="*/ 5542905 w 8405845"/>
              <a:gd name="connsiteY41" fmla="*/ 0 h 2153106"/>
              <a:gd name="connsiteX42" fmla="*/ 5795450 w 8405845"/>
              <a:gd name="connsiteY42" fmla="*/ 0 h 2153106"/>
              <a:gd name="connsiteX43" fmla="*/ 6930531 w 8405845"/>
              <a:gd name="connsiteY43" fmla="*/ 2153106 h 2153106"/>
              <a:gd name="connsiteX44" fmla="*/ 6677986 w 8405845"/>
              <a:gd name="connsiteY44" fmla="*/ 2153106 h 2153106"/>
              <a:gd name="connsiteX45" fmla="*/ 5149419 w 8405845"/>
              <a:gd name="connsiteY45" fmla="*/ 0 h 2153106"/>
              <a:gd name="connsiteX46" fmla="*/ 5419846 w 8405845"/>
              <a:gd name="connsiteY46" fmla="*/ 0 h 2153106"/>
              <a:gd name="connsiteX47" fmla="*/ 6554927 w 8405845"/>
              <a:gd name="connsiteY47" fmla="*/ 2153106 h 2153106"/>
              <a:gd name="connsiteX48" fmla="*/ 6284501 w 8405845"/>
              <a:gd name="connsiteY48" fmla="*/ 2153106 h 2153106"/>
              <a:gd name="connsiteX49" fmla="*/ 4810762 w 8405845"/>
              <a:gd name="connsiteY49" fmla="*/ 0 h 2153106"/>
              <a:gd name="connsiteX50" fmla="*/ 5026361 w 8405845"/>
              <a:gd name="connsiteY50" fmla="*/ 0 h 2153106"/>
              <a:gd name="connsiteX51" fmla="*/ 6161442 w 8405845"/>
              <a:gd name="connsiteY51" fmla="*/ 2153106 h 2153106"/>
              <a:gd name="connsiteX52" fmla="*/ 5945844 w 8405845"/>
              <a:gd name="connsiteY52" fmla="*/ 2153106 h 2153106"/>
              <a:gd name="connsiteX53" fmla="*/ 4525723 w 8405845"/>
              <a:gd name="connsiteY53" fmla="*/ 0 h 2153106"/>
              <a:gd name="connsiteX54" fmla="*/ 4687704 w 8405845"/>
              <a:gd name="connsiteY54" fmla="*/ 0 h 2153106"/>
              <a:gd name="connsiteX55" fmla="*/ 5822785 w 8405845"/>
              <a:gd name="connsiteY55" fmla="*/ 2153106 h 2153106"/>
              <a:gd name="connsiteX56" fmla="*/ 5660804 w 8405845"/>
              <a:gd name="connsiteY56" fmla="*/ 2153106 h 2153106"/>
              <a:gd name="connsiteX57" fmla="*/ 4221091 w 8405845"/>
              <a:gd name="connsiteY57" fmla="*/ 0 h 2153106"/>
              <a:gd name="connsiteX58" fmla="*/ 4402664 w 8405845"/>
              <a:gd name="connsiteY58" fmla="*/ 0 h 2153106"/>
              <a:gd name="connsiteX59" fmla="*/ 5537746 w 8405845"/>
              <a:gd name="connsiteY59" fmla="*/ 2153106 h 2153106"/>
              <a:gd name="connsiteX60" fmla="*/ 5356173 w 8405845"/>
              <a:gd name="connsiteY60" fmla="*/ 2153106 h 2153106"/>
              <a:gd name="connsiteX61" fmla="*/ 3777724 w 8405845"/>
              <a:gd name="connsiteY61" fmla="*/ 0 h 2153106"/>
              <a:gd name="connsiteX62" fmla="*/ 4098032 w 8405845"/>
              <a:gd name="connsiteY62" fmla="*/ 0 h 2153106"/>
              <a:gd name="connsiteX63" fmla="*/ 5233114 w 8405845"/>
              <a:gd name="connsiteY63" fmla="*/ 2153106 h 2153106"/>
              <a:gd name="connsiteX64" fmla="*/ 4912803 w 8405845"/>
              <a:gd name="connsiteY64" fmla="*/ 2153106 h 2153106"/>
              <a:gd name="connsiteX65" fmla="*/ 3417945 w 8405845"/>
              <a:gd name="connsiteY65" fmla="*/ 0 h 2153106"/>
              <a:gd name="connsiteX66" fmla="*/ 3654665 w 8405845"/>
              <a:gd name="connsiteY66" fmla="*/ 0 h 2153106"/>
              <a:gd name="connsiteX67" fmla="*/ 4789744 w 8405845"/>
              <a:gd name="connsiteY67" fmla="*/ 2153106 h 2153106"/>
              <a:gd name="connsiteX68" fmla="*/ 4553025 w 8405845"/>
              <a:gd name="connsiteY68" fmla="*/ 2153106 h 2153106"/>
              <a:gd name="connsiteX69" fmla="*/ 3025856 w 8405845"/>
              <a:gd name="connsiteY69" fmla="*/ 0 h 2153106"/>
              <a:gd name="connsiteX70" fmla="*/ 3294887 w 8405845"/>
              <a:gd name="connsiteY70" fmla="*/ 0 h 2153106"/>
              <a:gd name="connsiteX71" fmla="*/ 4429966 w 8405845"/>
              <a:gd name="connsiteY71" fmla="*/ 2153106 h 2153106"/>
              <a:gd name="connsiteX72" fmla="*/ 4160937 w 8405845"/>
              <a:gd name="connsiteY72" fmla="*/ 2153106 h 2153106"/>
              <a:gd name="connsiteX73" fmla="*/ 2682580 w 8405845"/>
              <a:gd name="connsiteY73" fmla="*/ 0 h 2153106"/>
              <a:gd name="connsiteX74" fmla="*/ 2902798 w 8405845"/>
              <a:gd name="connsiteY74" fmla="*/ 0 h 2153106"/>
              <a:gd name="connsiteX75" fmla="*/ 4037878 w 8405845"/>
              <a:gd name="connsiteY75" fmla="*/ 2153106 h 2153106"/>
              <a:gd name="connsiteX76" fmla="*/ 3817662 w 8405845"/>
              <a:gd name="connsiteY76" fmla="*/ 2153106 h 2153106"/>
              <a:gd name="connsiteX77" fmla="*/ 2288002 w 8405845"/>
              <a:gd name="connsiteY77" fmla="*/ 0 h 2153106"/>
              <a:gd name="connsiteX78" fmla="*/ 2559522 w 8405845"/>
              <a:gd name="connsiteY78" fmla="*/ 0 h 2153106"/>
              <a:gd name="connsiteX79" fmla="*/ 3694603 w 8405845"/>
              <a:gd name="connsiteY79" fmla="*/ 2153106 h 2153106"/>
              <a:gd name="connsiteX80" fmla="*/ 3423083 w 8405845"/>
              <a:gd name="connsiteY80" fmla="*/ 2153106 h 2153106"/>
              <a:gd name="connsiteX81" fmla="*/ 1856351 w 8405845"/>
              <a:gd name="connsiteY81" fmla="*/ 0 h 2153106"/>
              <a:gd name="connsiteX82" fmla="*/ 2164943 w 8405845"/>
              <a:gd name="connsiteY82" fmla="*/ 0 h 2153106"/>
              <a:gd name="connsiteX83" fmla="*/ 3300024 w 8405845"/>
              <a:gd name="connsiteY83" fmla="*/ 2153106 h 2153106"/>
              <a:gd name="connsiteX84" fmla="*/ 2991432 w 8405845"/>
              <a:gd name="connsiteY84" fmla="*/ 2153106 h 2153106"/>
              <a:gd name="connsiteX85" fmla="*/ 1415195 w 8405845"/>
              <a:gd name="connsiteY85" fmla="*/ 0 h 2153106"/>
              <a:gd name="connsiteX86" fmla="*/ 1733291 w 8405845"/>
              <a:gd name="connsiteY86" fmla="*/ 0 h 2153106"/>
              <a:gd name="connsiteX87" fmla="*/ 2868373 w 8405845"/>
              <a:gd name="connsiteY87" fmla="*/ 2153106 h 2153106"/>
              <a:gd name="connsiteX88" fmla="*/ 2550277 w 8405845"/>
              <a:gd name="connsiteY88" fmla="*/ 2153106 h 2153106"/>
              <a:gd name="connsiteX89" fmla="*/ 1022543 w 8405845"/>
              <a:gd name="connsiteY89" fmla="*/ 0 h 2153106"/>
              <a:gd name="connsiteX90" fmla="*/ 1292136 w 8405845"/>
              <a:gd name="connsiteY90" fmla="*/ 0 h 2153106"/>
              <a:gd name="connsiteX91" fmla="*/ 2427217 w 8405845"/>
              <a:gd name="connsiteY91" fmla="*/ 2153106 h 2153106"/>
              <a:gd name="connsiteX92" fmla="*/ 2157625 w 8405845"/>
              <a:gd name="connsiteY92" fmla="*/ 2153106 h 2153106"/>
              <a:gd name="connsiteX93" fmla="*/ 603383 w 8405845"/>
              <a:gd name="connsiteY93" fmla="*/ 0 h 2153106"/>
              <a:gd name="connsiteX94" fmla="*/ 899485 w 8405845"/>
              <a:gd name="connsiteY94" fmla="*/ 0 h 2153106"/>
              <a:gd name="connsiteX95" fmla="*/ 2034566 w 8405845"/>
              <a:gd name="connsiteY95" fmla="*/ 2153106 h 2153106"/>
              <a:gd name="connsiteX96" fmla="*/ 1738465 w 8405845"/>
              <a:gd name="connsiteY96" fmla="*/ 2153106 h 2153106"/>
              <a:gd name="connsiteX97" fmla="*/ 117424 w 8405845"/>
              <a:gd name="connsiteY97" fmla="*/ 0 h 2153106"/>
              <a:gd name="connsiteX98" fmla="*/ 480324 w 8405845"/>
              <a:gd name="connsiteY98" fmla="*/ 0 h 2153106"/>
              <a:gd name="connsiteX99" fmla="*/ 1615406 w 8405845"/>
              <a:gd name="connsiteY99" fmla="*/ 2153106 h 2153106"/>
              <a:gd name="connsiteX100" fmla="*/ 1252505 w 8405845"/>
              <a:gd name="connsiteY100" fmla="*/ 2153106 h 2153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8405845" h="2153106">
                <a:moveTo>
                  <a:pt x="0" y="1339796"/>
                </a:moveTo>
                <a:lnTo>
                  <a:pt x="428764" y="2153106"/>
                </a:lnTo>
                <a:lnTo>
                  <a:pt x="136775" y="2153106"/>
                </a:lnTo>
                <a:lnTo>
                  <a:pt x="0" y="1893662"/>
                </a:lnTo>
                <a:close/>
                <a:moveTo>
                  <a:pt x="0" y="654922"/>
                </a:moveTo>
                <a:lnTo>
                  <a:pt x="789818" y="2153106"/>
                </a:lnTo>
                <a:lnTo>
                  <a:pt x="551823" y="2153106"/>
                </a:lnTo>
                <a:lnTo>
                  <a:pt x="0" y="1106369"/>
                </a:lnTo>
                <a:close/>
                <a:moveTo>
                  <a:pt x="0" y="10690"/>
                </a:moveTo>
                <a:lnTo>
                  <a:pt x="1129447" y="2153106"/>
                </a:lnTo>
                <a:lnTo>
                  <a:pt x="912877" y="2153106"/>
                </a:lnTo>
                <a:lnTo>
                  <a:pt x="0" y="421495"/>
                </a:lnTo>
                <a:close/>
                <a:moveTo>
                  <a:pt x="8220332" y="0"/>
                </a:moveTo>
                <a:lnTo>
                  <a:pt x="8384805" y="0"/>
                </a:lnTo>
                <a:lnTo>
                  <a:pt x="8405845" y="39911"/>
                </a:lnTo>
                <a:lnTo>
                  <a:pt x="8405845" y="351895"/>
                </a:lnTo>
                <a:close/>
                <a:moveTo>
                  <a:pt x="7792528" y="0"/>
                </a:moveTo>
                <a:lnTo>
                  <a:pt x="8097273" y="0"/>
                </a:lnTo>
                <a:lnTo>
                  <a:pt x="8405845" y="585322"/>
                </a:lnTo>
                <a:lnTo>
                  <a:pt x="8405845" y="1163386"/>
                </a:lnTo>
                <a:close/>
                <a:moveTo>
                  <a:pt x="7443702" y="0"/>
                </a:moveTo>
                <a:lnTo>
                  <a:pt x="7669469" y="0"/>
                </a:lnTo>
                <a:lnTo>
                  <a:pt x="8405845" y="1396812"/>
                </a:lnTo>
                <a:lnTo>
                  <a:pt x="8405845" y="1825064"/>
                </a:lnTo>
                <a:close/>
                <a:moveTo>
                  <a:pt x="7097548" y="0"/>
                </a:moveTo>
                <a:lnTo>
                  <a:pt x="7320643" y="0"/>
                </a:lnTo>
                <a:lnTo>
                  <a:pt x="8405845" y="2058491"/>
                </a:lnTo>
                <a:lnTo>
                  <a:pt x="8405845" y="2153106"/>
                </a:lnTo>
                <a:lnTo>
                  <a:pt x="8232629" y="2153106"/>
                </a:lnTo>
                <a:close/>
                <a:moveTo>
                  <a:pt x="6708170" y="0"/>
                </a:moveTo>
                <a:lnTo>
                  <a:pt x="6974489" y="0"/>
                </a:lnTo>
                <a:lnTo>
                  <a:pt x="8109571" y="2153106"/>
                </a:lnTo>
                <a:lnTo>
                  <a:pt x="7843251" y="2153106"/>
                </a:lnTo>
                <a:close/>
                <a:moveTo>
                  <a:pt x="6361169" y="0"/>
                </a:moveTo>
                <a:lnTo>
                  <a:pt x="6585111" y="0"/>
                </a:lnTo>
                <a:lnTo>
                  <a:pt x="7720192" y="2153106"/>
                </a:lnTo>
                <a:lnTo>
                  <a:pt x="7496251" y="2153106"/>
                </a:lnTo>
                <a:close/>
                <a:moveTo>
                  <a:pt x="5918508" y="0"/>
                </a:moveTo>
                <a:lnTo>
                  <a:pt x="6238110" y="0"/>
                </a:lnTo>
                <a:lnTo>
                  <a:pt x="7373192" y="2153106"/>
                </a:lnTo>
                <a:lnTo>
                  <a:pt x="7053590" y="2153106"/>
                </a:lnTo>
                <a:close/>
                <a:moveTo>
                  <a:pt x="5542905" y="0"/>
                </a:moveTo>
                <a:lnTo>
                  <a:pt x="5795450" y="0"/>
                </a:lnTo>
                <a:lnTo>
                  <a:pt x="6930531" y="2153106"/>
                </a:lnTo>
                <a:lnTo>
                  <a:pt x="6677986" y="2153106"/>
                </a:lnTo>
                <a:close/>
                <a:moveTo>
                  <a:pt x="5149419" y="0"/>
                </a:moveTo>
                <a:lnTo>
                  <a:pt x="5419846" y="0"/>
                </a:lnTo>
                <a:lnTo>
                  <a:pt x="6554927" y="2153106"/>
                </a:lnTo>
                <a:lnTo>
                  <a:pt x="6284501" y="2153106"/>
                </a:lnTo>
                <a:close/>
                <a:moveTo>
                  <a:pt x="4810762" y="0"/>
                </a:moveTo>
                <a:lnTo>
                  <a:pt x="5026361" y="0"/>
                </a:lnTo>
                <a:lnTo>
                  <a:pt x="6161442" y="2153106"/>
                </a:lnTo>
                <a:lnTo>
                  <a:pt x="5945844" y="2153106"/>
                </a:lnTo>
                <a:close/>
                <a:moveTo>
                  <a:pt x="4525723" y="0"/>
                </a:moveTo>
                <a:lnTo>
                  <a:pt x="4687704" y="0"/>
                </a:lnTo>
                <a:lnTo>
                  <a:pt x="5822785" y="2153106"/>
                </a:lnTo>
                <a:lnTo>
                  <a:pt x="5660804" y="2153106"/>
                </a:lnTo>
                <a:close/>
                <a:moveTo>
                  <a:pt x="4221091" y="0"/>
                </a:moveTo>
                <a:lnTo>
                  <a:pt x="4402664" y="0"/>
                </a:lnTo>
                <a:lnTo>
                  <a:pt x="5537746" y="2153106"/>
                </a:lnTo>
                <a:lnTo>
                  <a:pt x="5356173" y="2153106"/>
                </a:lnTo>
                <a:close/>
                <a:moveTo>
                  <a:pt x="3777724" y="0"/>
                </a:moveTo>
                <a:lnTo>
                  <a:pt x="4098032" y="0"/>
                </a:lnTo>
                <a:lnTo>
                  <a:pt x="5233114" y="2153106"/>
                </a:lnTo>
                <a:lnTo>
                  <a:pt x="4912803" y="2153106"/>
                </a:lnTo>
                <a:close/>
                <a:moveTo>
                  <a:pt x="3417945" y="0"/>
                </a:moveTo>
                <a:lnTo>
                  <a:pt x="3654665" y="0"/>
                </a:lnTo>
                <a:lnTo>
                  <a:pt x="4789744" y="2153106"/>
                </a:lnTo>
                <a:lnTo>
                  <a:pt x="4553025" y="2153106"/>
                </a:lnTo>
                <a:close/>
                <a:moveTo>
                  <a:pt x="3025856" y="0"/>
                </a:moveTo>
                <a:lnTo>
                  <a:pt x="3294887" y="0"/>
                </a:lnTo>
                <a:lnTo>
                  <a:pt x="4429966" y="2153106"/>
                </a:lnTo>
                <a:lnTo>
                  <a:pt x="4160937" y="2153106"/>
                </a:lnTo>
                <a:close/>
                <a:moveTo>
                  <a:pt x="2682580" y="0"/>
                </a:moveTo>
                <a:lnTo>
                  <a:pt x="2902798" y="0"/>
                </a:lnTo>
                <a:lnTo>
                  <a:pt x="4037878" y="2153106"/>
                </a:lnTo>
                <a:lnTo>
                  <a:pt x="3817662" y="2153106"/>
                </a:lnTo>
                <a:close/>
                <a:moveTo>
                  <a:pt x="2288002" y="0"/>
                </a:moveTo>
                <a:lnTo>
                  <a:pt x="2559522" y="0"/>
                </a:lnTo>
                <a:lnTo>
                  <a:pt x="3694603" y="2153106"/>
                </a:lnTo>
                <a:lnTo>
                  <a:pt x="3423083" y="2153106"/>
                </a:lnTo>
                <a:close/>
                <a:moveTo>
                  <a:pt x="1856351" y="0"/>
                </a:moveTo>
                <a:lnTo>
                  <a:pt x="2164943" y="0"/>
                </a:lnTo>
                <a:lnTo>
                  <a:pt x="3300024" y="2153106"/>
                </a:lnTo>
                <a:lnTo>
                  <a:pt x="2991432" y="2153106"/>
                </a:lnTo>
                <a:close/>
                <a:moveTo>
                  <a:pt x="1415195" y="0"/>
                </a:moveTo>
                <a:lnTo>
                  <a:pt x="1733291" y="0"/>
                </a:lnTo>
                <a:lnTo>
                  <a:pt x="2868373" y="2153106"/>
                </a:lnTo>
                <a:lnTo>
                  <a:pt x="2550277" y="2153106"/>
                </a:lnTo>
                <a:close/>
                <a:moveTo>
                  <a:pt x="1022543" y="0"/>
                </a:moveTo>
                <a:lnTo>
                  <a:pt x="1292136" y="0"/>
                </a:lnTo>
                <a:lnTo>
                  <a:pt x="2427217" y="2153106"/>
                </a:lnTo>
                <a:lnTo>
                  <a:pt x="2157625" y="2153106"/>
                </a:lnTo>
                <a:close/>
                <a:moveTo>
                  <a:pt x="603383" y="0"/>
                </a:moveTo>
                <a:lnTo>
                  <a:pt x="899485" y="0"/>
                </a:lnTo>
                <a:lnTo>
                  <a:pt x="2034566" y="2153106"/>
                </a:lnTo>
                <a:lnTo>
                  <a:pt x="1738465" y="2153106"/>
                </a:lnTo>
                <a:close/>
                <a:moveTo>
                  <a:pt x="117424" y="0"/>
                </a:moveTo>
                <a:lnTo>
                  <a:pt x="480324" y="0"/>
                </a:lnTo>
                <a:lnTo>
                  <a:pt x="1615406" y="2153106"/>
                </a:lnTo>
                <a:lnTo>
                  <a:pt x="1252505" y="2153106"/>
                </a:lnTo>
                <a:close/>
              </a:path>
            </a:pathLst>
          </a:custGeom>
          <a:solidFill>
            <a:srgbClr val="7773C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TW" altLang="en-US"/>
          </a:p>
        </p:txBody>
      </p:sp>
      <p:cxnSp>
        <p:nvCxnSpPr>
          <p:cNvPr id="242" name="直線接點 241">
            <a:extLst>
              <a:ext uri="{FF2B5EF4-FFF2-40B4-BE49-F238E27FC236}">
                <a16:creationId xmlns:a16="http://schemas.microsoft.com/office/drawing/2014/main" id="{31E96572-EC50-40D9-A1CF-5582E97B78F5}"/>
              </a:ext>
            </a:extLst>
          </p:cNvPr>
          <p:cNvCxnSpPr>
            <a:cxnSpLocks/>
          </p:cNvCxnSpPr>
          <p:nvPr userDrawn="1"/>
        </p:nvCxnSpPr>
        <p:spPr>
          <a:xfrm>
            <a:off x="11204909" y="2484967"/>
            <a:ext cx="486346" cy="0"/>
          </a:xfrm>
          <a:prstGeom prst="line">
            <a:avLst/>
          </a:prstGeom>
          <a:ln w="47625">
            <a:solidFill>
              <a:srgbClr val="7773C0"/>
            </a:solidFill>
          </a:ln>
        </p:spPr>
        <p:style>
          <a:lnRef idx="1">
            <a:schemeClr val="accent1"/>
          </a:lnRef>
          <a:fillRef idx="0">
            <a:schemeClr val="accent1"/>
          </a:fillRef>
          <a:effectRef idx="0">
            <a:schemeClr val="accent1"/>
          </a:effectRef>
          <a:fontRef idx="minor">
            <a:schemeClr val="tx1"/>
          </a:fontRef>
        </p:style>
      </p:cxnSp>
      <p:cxnSp>
        <p:nvCxnSpPr>
          <p:cNvPr id="243" name="直線接點 242">
            <a:extLst>
              <a:ext uri="{FF2B5EF4-FFF2-40B4-BE49-F238E27FC236}">
                <a16:creationId xmlns:a16="http://schemas.microsoft.com/office/drawing/2014/main" id="{7758DFFB-8762-421E-AA0B-9AEF0747A8E6}"/>
              </a:ext>
            </a:extLst>
          </p:cNvPr>
          <p:cNvCxnSpPr>
            <a:cxnSpLocks/>
          </p:cNvCxnSpPr>
          <p:nvPr userDrawn="1"/>
        </p:nvCxnSpPr>
        <p:spPr>
          <a:xfrm>
            <a:off x="11228612" y="2683934"/>
            <a:ext cx="462643" cy="0"/>
          </a:xfrm>
          <a:prstGeom prst="line">
            <a:avLst/>
          </a:prstGeom>
          <a:ln w="47625">
            <a:solidFill>
              <a:srgbClr val="7773C0"/>
            </a:solidFill>
          </a:ln>
        </p:spPr>
        <p:style>
          <a:lnRef idx="1">
            <a:schemeClr val="accent1"/>
          </a:lnRef>
          <a:fillRef idx="0">
            <a:schemeClr val="accent1"/>
          </a:fillRef>
          <a:effectRef idx="0">
            <a:schemeClr val="accent1"/>
          </a:effectRef>
          <a:fontRef idx="minor">
            <a:schemeClr val="tx1"/>
          </a:fontRef>
        </p:style>
      </p:cxnSp>
      <p:cxnSp>
        <p:nvCxnSpPr>
          <p:cNvPr id="244" name="直線接點 243">
            <a:extLst>
              <a:ext uri="{FF2B5EF4-FFF2-40B4-BE49-F238E27FC236}">
                <a16:creationId xmlns:a16="http://schemas.microsoft.com/office/drawing/2014/main" id="{C8F07634-EEDD-43B1-90FF-8EC252769537}"/>
              </a:ext>
            </a:extLst>
          </p:cNvPr>
          <p:cNvCxnSpPr>
            <a:cxnSpLocks/>
          </p:cNvCxnSpPr>
          <p:nvPr userDrawn="1"/>
        </p:nvCxnSpPr>
        <p:spPr>
          <a:xfrm>
            <a:off x="11228612" y="2878668"/>
            <a:ext cx="462643" cy="0"/>
          </a:xfrm>
          <a:prstGeom prst="line">
            <a:avLst/>
          </a:prstGeom>
          <a:ln w="47625">
            <a:solidFill>
              <a:srgbClr val="7773C0"/>
            </a:solidFill>
          </a:ln>
        </p:spPr>
        <p:style>
          <a:lnRef idx="1">
            <a:schemeClr val="accent1"/>
          </a:lnRef>
          <a:fillRef idx="0">
            <a:schemeClr val="accent1"/>
          </a:fillRef>
          <a:effectRef idx="0">
            <a:schemeClr val="accent1"/>
          </a:effectRef>
          <a:fontRef idx="minor">
            <a:schemeClr val="tx1"/>
          </a:fontRef>
        </p:style>
      </p:cxnSp>
      <p:cxnSp>
        <p:nvCxnSpPr>
          <p:cNvPr id="245" name="直線接點 244">
            <a:extLst>
              <a:ext uri="{FF2B5EF4-FFF2-40B4-BE49-F238E27FC236}">
                <a16:creationId xmlns:a16="http://schemas.microsoft.com/office/drawing/2014/main" id="{0F0665A4-B35F-4AE1-8E1B-7FD8A4F52935}"/>
              </a:ext>
            </a:extLst>
          </p:cNvPr>
          <p:cNvCxnSpPr>
            <a:cxnSpLocks/>
          </p:cNvCxnSpPr>
          <p:nvPr userDrawn="1"/>
        </p:nvCxnSpPr>
        <p:spPr>
          <a:xfrm>
            <a:off x="11228612" y="3073401"/>
            <a:ext cx="462643" cy="0"/>
          </a:xfrm>
          <a:prstGeom prst="line">
            <a:avLst/>
          </a:prstGeom>
          <a:ln w="47625">
            <a:solidFill>
              <a:srgbClr val="7773C0"/>
            </a:solidFill>
          </a:ln>
        </p:spPr>
        <p:style>
          <a:lnRef idx="1">
            <a:schemeClr val="accent1"/>
          </a:lnRef>
          <a:fillRef idx="0">
            <a:schemeClr val="accent1"/>
          </a:fillRef>
          <a:effectRef idx="0">
            <a:schemeClr val="accent1"/>
          </a:effectRef>
          <a:fontRef idx="minor">
            <a:schemeClr val="tx1"/>
          </a:fontRef>
        </p:style>
      </p:cxnSp>
      <p:cxnSp>
        <p:nvCxnSpPr>
          <p:cNvPr id="246" name="直線接點 245">
            <a:extLst>
              <a:ext uri="{FF2B5EF4-FFF2-40B4-BE49-F238E27FC236}">
                <a16:creationId xmlns:a16="http://schemas.microsoft.com/office/drawing/2014/main" id="{F3BB0ABB-1156-476B-9676-204FE86B20B4}"/>
              </a:ext>
            </a:extLst>
          </p:cNvPr>
          <p:cNvCxnSpPr>
            <a:cxnSpLocks/>
          </p:cNvCxnSpPr>
          <p:nvPr userDrawn="1"/>
        </p:nvCxnSpPr>
        <p:spPr>
          <a:xfrm>
            <a:off x="11228612" y="3280834"/>
            <a:ext cx="462643" cy="0"/>
          </a:xfrm>
          <a:prstGeom prst="line">
            <a:avLst/>
          </a:prstGeom>
          <a:ln w="47625">
            <a:solidFill>
              <a:srgbClr val="7773C0"/>
            </a:solidFill>
          </a:ln>
        </p:spPr>
        <p:style>
          <a:lnRef idx="1">
            <a:schemeClr val="accent1"/>
          </a:lnRef>
          <a:fillRef idx="0">
            <a:schemeClr val="accent1"/>
          </a:fillRef>
          <a:effectRef idx="0">
            <a:schemeClr val="accent1"/>
          </a:effectRef>
          <a:fontRef idx="minor">
            <a:schemeClr val="tx1"/>
          </a:fontRef>
        </p:style>
      </p:cxnSp>
      <p:cxnSp>
        <p:nvCxnSpPr>
          <p:cNvPr id="247" name="直線接點 246">
            <a:extLst>
              <a:ext uri="{FF2B5EF4-FFF2-40B4-BE49-F238E27FC236}">
                <a16:creationId xmlns:a16="http://schemas.microsoft.com/office/drawing/2014/main" id="{CFD65C71-4ECA-4AD4-8583-D390195FEFA6}"/>
              </a:ext>
            </a:extLst>
          </p:cNvPr>
          <p:cNvCxnSpPr>
            <a:cxnSpLocks/>
          </p:cNvCxnSpPr>
          <p:nvPr userDrawn="1"/>
        </p:nvCxnSpPr>
        <p:spPr>
          <a:xfrm>
            <a:off x="11228612" y="3462868"/>
            <a:ext cx="462643" cy="0"/>
          </a:xfrm>
          <a:prstGeom prst="line">
            <a:avLst/>
          </a:prstGeom>
          <a:ln w="47625">
            <a:solidFill>
              <a:srgbClr val="7773C0"/>
            </a:solidFill>
          </a:ln>
        </p:spPr>
        <p:style>
          <a:lnRef idx="1">
            <a:schemeClr val="accent1"/>
          </a:lnRef>
          <a:fillRef idx="0">
            <a:schemeClr val="accent1"/>
          </a:fillRef>
          <a:effectRef idx="0">
            <a:schemeClr val="accent1"/>
          </a:effectRef>
          <a:fontRef idx="minor">
            <a:schemeClr val="tx1"/>
          </a:fontRef>
        </p:style>
      </p:cxnSp>
      <p:cxnSp>
        <p:nvCxnSpPr>
          <p:cNvPr id="248" name="直線接點 247">
            <a:extLst>
              <a:ext uri="{FF2B5EF4-FFF2-40B4-BE49-F238E27FC236}">
                <a16:creationId xmlns:a16="http://schemas.microsoft.com/office/drawing/2014/main" id="{685837AD-1310-49CD-A9DC-7215F2D0CB76}"/>
              </a:ext>
            </a:extLst>
          </p:cNvPr>
          <p:cNvCxnSpPr>
            <a:cxnSpLocks/>
          </p:cNvCxnSpPr>
          <p:nvPr userDrawn="1"/>
        </p:nvCxnSpPr>
        <p:spPr>
          <a:xfrm>
            <a:off x="11228612" y="3661834"/>
            <a:ext cx="462643" cy="0"/>
          </a:xfrm>
          <a:prstGeom prst="line">
            <a:avLst/>
          </a:prstGeom>
          <a:ln w="47625">
            <a:solidFill>
              <a:srgbClr val="7773C0"/>
            </a:solidFill>
          </a:ln>
        </p:spPr>
        <p:style>
          <a:lnRef idx="1">
            <a:schemeClr val="accent1"/>
          </a:lnRef>
          <a:fillRef idx="0">
            <a:schemeClr val="accent1"/>
          </a:fillRef>
          <a:effectRef idx="0">
            <a:schemeClr val="accent1"/>
          </a:effectRef>
          <a:fontRef idx="minor">
            <a:schemeClr val="tx1"/>
          </a:fontRef>
        </p:style>
      </p:cxnSp>
      <p:cxnSp>
        <p:nvCxnSpPr>
          <p:cNvPr id="249" name="直線接點 248">
            <a:extLst>
              <a:ext uri="{FF2B5EF4-FFF2-40B4-BE49-F238E27FC236}">
                <a16:creationId xmlns:a16="http://schemas.microsoft.com/office/drawing/2014/main" id="{5DE2A145-E799-499F-A763-177B38315AD3}"/>
              </a:ext>
            </a:extLst>
          </p:cNvPr>
          <p:cNvCxnSpPr>
            <a:cxnSpLocks/>
          </p:cNvCxnSpPr>
          <p:nvPr userDrawn="1"/>
        </p:nvCxnSpPr>
        <p:spPr>
          <a:xfrm>
            <a:off x="11228612" y="3877734"/>
            <a:ext cx="462643" cy="0"/>
          </a:xfrm>
          <a:prstGeom prst="line">
            <a:avLst/>
          </a:prstGeom>
          <a:ln w="47625">
            <a:solidFill>
              <a:srgbClr val="7773C0"/>
            </a:solidFill>
          </a:ln>
        </p:spPr>
        <p:style>
          <a:lnRef idx="1">
            <a:schemeClr val="accent1"/>
          </a:lnRef>
          <a:fillRef idx="0">
            <a:schemeClr val="accent1"/>
          </a:fillRef>
          <a:effectRef idx="0">
            <a:schemeClr val="accent1"/>
          </a:effectRef>
          <a:fontRef idx="minor">
            <a:schemeClr val="tx1"/>
          </a:fontRef>
        </p:style>
      </p:cxnSp>
      <p:cxnSp>
        <p:nvCxnSpPr>
          <p:cNvPr id="250" name="直線接點 249">
            <a:extLst>
              <a:ext uri="{FF2B5EF4-FFF2-40B4-BE49-F238E27FC236}">
                <a16:creationId xmlns:a16="http://schemas.microsoft.com/office/drawing/2014/main" id="{19EADC26-C01B-481A-97A3-BC4E4046A95D}"/>
              </a:ext>
            </a:extLst>
          </p:cNvPr>
          <p:cNvCxnSpPr>
            <a:cxnSpLocks/>
          </p:cNvCxnSpPr>
          <p:nvPr userDrawn="1"/>
        </p:nvCxnSpPr>
        <p:spPr>
          <a:xfrm>
            <a:off x="11228612" y="4072467"/>
            <a:ext cx="462643" cy="0"/>
          </a:xfrm>
          <a:prstGeom prst="line">
            <a:avLst/>
          </a:prstGeom>
          <a:ln w="47625">
            <a:solidFill>
              <a:srgbClr val="7773C0"/>
            </a:solidFill>
          </a:ln>
        </p:spPr>
        <p:style>
          <a:lnRef idx="1">
            <a:schemeClr val="accent1"/>
          </a:lnRef>
          <a:fillRef idx="0">
            <a:schemeClr val="accent1"/>
          </a:fillRef>
          <a:effectRef idx="0">
            <a:schemeClr val="accent1"/>
          </a:effectRef>
          <a:fontRef idx="minor">
            <a:schemeClr val="tx1"/>
          </a:fontRef>
        </p:style>
      </p:cxnSp>
      <p:sp>
        <p:nvSpPr>
          <p:cNvPr id="251" name="投影片編號版面配置區 5"/>
          <p:cNvSpPr>
            <a:spLocks noGrp="1"/>
          </p:cNvSpPr>
          <p:nvPr>
            <p:ph type="sldNum" sz="quarter" idx="12"/>
          </p:nvPr>
        </p:nvSpPr>
        <p:spPr>
          <a:xfrm>
            <a:off x="9679628" y="333338"/>
            <a:ext cx="1046564" cy="365125"/>
          </a:xfrm>
          <a:prstGeom prst="rect">
            <a:avLst/>
          </a:prstGeom>
        </p:spPr>
        <p:txBody>
          <a:bodyPr/>
          <a:lstStyle>
            <a:lvl1pPr>
              <a:defRPr sz="2400"/>
            </a:lvl1pPr>
          </a:lstStyle>
          <a:p>
            <a:r>
              <a:rPr lang="en-US" altLang="zh-TW" dirty="0" smtClean="0"/>
              <a:t>P.</a:t>
            </a:r>
            <a:fld id="{FB833B0F-48B8-4D1D-9AFC-19E777446AF2}" type="slidenum">
              <a:rPr lang="zh-TW" altLang="en-US" smtClean="0"/>
              <a:pPr/>
              <a:t>‹#›</a:t>
            </a:fld>
            <a:endParaRPr lang="zh-TW" altLang="en-US" dirty="0"/>
          </a:p>
        </p:txBody>
      </p:sp>
    </p:spTree>
    <p:extLst>
      <p:ext uri="{BB962C8B-B14F-4D97-AF65-F5344CB8AC3E}">
        <p14:creationId xmlns:p14="http://schemas.microsoft.com/office/powerpoint/2010/main" val="242543703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0D7453-739F-4CF1-AC2B-0366A414D751}" type="datetime1">
              <a:rPr lang="zh-TW" altLang="en-US" smtClean="0"/>
              <a:t>2021/11/15</a:t>
            </a:fld>
            <a:endParaRPr lang="zh-TW" altLang="en-US"/>
          </a:p>
        </p:txBody>
      </p:sp>
      <p:sp>
        <p:nvSpPr>
          <p:cNvPr id="5" name="頁尾版面配置區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7" name="投影片編號版面配置區 5"/>
          <p:cNvSpPr>
            <a:spLocks noGrp="1"/>
          </p:cNvSpPr>
          <p:nvPr>
            <p:ph type="sldNum" sz="quarter" idx="4"/>
          </p:nvPr>
        </p:nvSpPr>
        <p:spPr>
          <a:xfrm>
            <a:off x="9980141" y="365125"/>
            <a:ext cx="1373659" cy="365125"/>
          </a:xfrm>
          <a:prstGeom prst="rect">
            <a:avLst/>
          </a:prstGeom>
        </p:spPr>
        <p:txBody>
          <a:bodyPr/>
          <a:lstStyle>
            <a:lvl1pPr>
              <a:defRPr sz="2400">
                <a:solidFill>
                  <a:schemeClr val="tx1"/>
                </a:solidFill>
              </a:defRPr>
            </a:lvl1pPr>
          </a:lstStyle>
          <a:p>
            <a:r>
              <a:rPr lang="en-US" altLang="zh-TW" smtClean="0"/>
              <a:t>P.</a:t>
            </a:r>
            <a:fld id="{FB833B0F-48B8-4D1D-9AFC-19E777446AF2}" type="slidenum">
              <a:rPr lang="zh-TW" altLang="en-US" smtClean="0"/>
              <a:pPr/>
              <a:t>‹#›</a:t>
            </a:fld>
            <a:endParaRPr lang="zh-TW" altLang="en-US" dirty="0"/>
          </a:p>
        </p:txBody>
      </p:sp>
    </p:spTree>
    <p:extLst>
      <p:ext uri="{BB962C8B-B14F-4D97-AF65-F5344CB8AC3E}">
        <p14:creationId xmlns:p14="http://schemas.microsoft.com/office/powerpoint/2010/main" val="3465936916"/>
      </p:ext>
    </p:extLst>
  </p:cSld>
  <p:clrMap bg1="lt1" tx1="dk1" bg2="lt2" tx2="dk2" accent1="accent1" accent2="accent2" accent3="accent3" accent4="accent4" accent5="accent5" accent6="accent6" hlink="hlink" folHlink="folHlink"/>
  <p:sldLayoutIdLst>
    <p:sldLayoutId id="2147483649" r:id="rId1"/>
    <p:sldLayoutId id="2147483663" r:id="rId2"/>
    <p:sldLayoutId id="2147483650" r:id="rId3"/>
    <p:sldLayoutId id="2147483651" r:id="rId4"/>
    <p:sldLayoutId id="2147483660" r:id="rId5"/>
    <p:sldLayoutId id="2147483652" r:id="rId6"/>
    <p:sldLayoutId id="2147483662" r:id="rId7"/>
    <p:sldLayoutId id="2147483661" r:id="rId8"/>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hyperlink" Target="https://edu.gogofinder.com.tw/gogofinderReader/index.php?bid=2322" TargetMode="External"/><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notesSlide" Target="../notesSlides/notesSlide26.xml"/><Relationship Id="rId1" Type="http://schemas.openxmlformats.org/officeDocument/2006/relationships/slideLayout" Target="../slideLayouts/slideLayout6.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409302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308;p28"/>
          <p:cNvSpPr txBox="1">
            <a:spLocks/>
          </p:cNvSpPr>
          <p:nvPr/>
        </p:nvSpPr>
        <p:spPr>
          <a:xfrm>
            <a:off x="1525384" y="598516"/>
            <a:ext cx="8981903" cy="861391"/>
          </a:xfrm>
          <a:prstGeom prst="rect">
            <a:avLst/>
          </a:prstGeom>
        </p:spPr>
        <p:txBody>
          <a:bodyPr spcFirstLastPara="1" wrap="square" lIns="91425" tIns="91425" rIns="91425" bIns="91425"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57200" indent="-533400" algn="ctr">
              <a:buSzPts val="4800"/>
              <a:buFont typeface="Open Sans SemiBold"/>
              <a:buAutoNum type="arabicPeriod"/>
            </a:pPr>
            <a:r>
              <a:rPr lang="zh-TW" altLang="en-US" sz="4800" dirty="0" smtClean="0">
                <a:latin typeface="微軟正黑體" panose="020B0604030504040204" pitchFamily="34" charset="-120"/>
                <a:ea typeface="微軟正黑體" panose="020B0604030504040204" pitchFamily="34" charset="-120"/>
                <a:cs typeface="Open Sans"/>
              </a:rPr>
              <a:t> 美麗</a:t>
            </a:r>
            <a:r>
              <a:rPr lang="zh-TW" altLang="en-US" sz="4800" dirty="0">
                <a:latin typeface="微軟正黑體" panose="020B0604030504040204" pitchFamily="34" charset="-120"/>
                <a:ea typeface="微軟正黑體" panose="020B0604030504040204" pitchFamily="34" charset="-120"/>
                <a:cs typeface="Open Sans"/>
              </a:rPr>
              <a:t>新</a:t>
            </a:r>
            <a:r>
              <a:rPr lang="zh-TW" altLang="en-US" sz="4800" dirty="0" smtClean="0">
                <a:latin typeface="微軟正黑體" panose="020B0604030504040204" pitchFamily="34" charset="-120"/>
                <a:ea typeface="微軟正黑體" panose="020B0604030504040204" pitchFamily="34" charset="-120"/>
                <a:cs typeface="Open Sans"/>
              </a:rPr>
              <a:t>視</a:t>
            </a:r>
            <a:r>
              <a:rPr lang="en-US" altLang="zh-TW" sz="4800" dirty="0" smtClean="0">
                <a:latin typeface="微軟正黑體" panose="020B0604030504040204" pitchFamily="34" charset="-120"/>
                <a:ea typeface="微軟正黑體" panose="020B0604030504040204" pitchFamily="34" charset="-120"/>
                <a:cs typeface="Open Sans"/>
              </a:rPr>
              <a:t>/</a:t>
            </a:r>
            <a:r>
              <a:rPr lang="zh-TW" altLang="en-US" sz="4800" dirty="0" smtClean="0">
                <a:latin typeface="微軟正黑體" panose="020B0604030504040204" pitchFamily="34" charset="-120"/>
                <a:ea typeface="微軟正黑體" panose="020B0604030504040204" pitchFamily="34" charset="-120"/>
                <a:cs typeface="Open Sans"/>
              </a:rPr>
              <a:t>世界</a:t>
            </a:r>
            <a:r>
              <a:rPr lang="zh-TW" altLang="en-US" sz="4800" dirty="0">
                <a:solidFill>
                  <a:schemeClr val="accent5"/>
                </a:solidFill>
                <a:latin typeface="微軟正黑體" panose="020B0604030504040204" pitchFamily="34" charset="-120"/>
                <a:ea typeface="微軟正黑體" panose="020B0604030504040204" pitchFamily="34" charset="-120"/>
              </a:rPr>
              <a:t>｛葉素含老師</a:t>
            </a:r>
            <a:r>
              <a:rPr lang="zh-TW" altLang="en-US" sz="4800" dirty="0" smtClean="0">
                <a:solidFill>
                  <a:schemeClr val="accent5"/>
                </a:solidFill>
                <a:latin typeface="微軟正黑體" panose="020B0604030504040204" pitchFamily="34" charset="-120"/>
                <a:ea typeface="微軟正黑體" panose="020B0604030504040204" pitchFamily="34" charset="-120"/>
              </a:rPr>
              <a:t>｝</a:t>
            </a:r>
            <a:endParaRPr lang="zh-TW" altLang="en-US" sz="4800" dirty="0">
              <a:latin typeface="微軟正黑體" panose="020B0604030504040204" pitchFamily="34" charset="-120"/>
              <a:ea typeface="微軟正黑體" panose="020B0604030504040204" pitchFamily="34" charset="-120"/>
              <a:cs typeface="Open Sans SemiBold"/>
              <a:sym typeface="Open Sans SemiBold"/>
            </a:endParaRPr>
          </a:p>
        </p:txBody>
      </p:sp>
      <p:sp>
        <p:nvSpPr>
          <p:cNvPr id="3" name="Google Shape;309;p28"/>
          <p:cNvSpPr txBox="1">
            <a:spLocks/>
          </p:cNvSpPr>
          <p:nvPr/>
        </p:nvSpPr>
        <p:spPr>
          <a:xfrm>
            <a:off x="1077766" y="1953931"/>
            <a:ext cx="9792393" cy="4427850"/>
          </a:xfrm>
          <a:prstGeom prst="rect">
            <a:avLst/>
          </a:prstGeom>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3400"/>
              </a:lnSpc>
              <a:spcBef>
                <a:spcPts val="200"/>
              </a:spcBef>
              <a:buNone/>
            </a:pPr>
            <a:r>
              <a:rPr lang="en-US" altLang="zh-TW" sz="3200" b="1" dirty="0">
                <a:solidFill>
                  <a:srgbClr val="980000"/>
                </a:solidFill>
                <a:latin typeface="微軟正黑體" panose="020B0604030504040204" pitchFamily="34" charset="-120"/>
                <a:ea typeface="微軟正黑體" panose="020B0604030504040204" pitchFamily="34" charset="-120"/>
              </a:rPr>
              <a:t>Ø</a:t>
            </a:r>
            <a:r>
              <a:rPr lang="en-US" altLang="zh-TW" sz="3200" b="1" dirty="0" smtClean="0">
                <a:solidFill>
                  <a:srgbClr val="666666"/>
                </a:solidFill>
                <a:latin typeface="微軟正黑體" panose="020B0604030504040204" pitchFamily="34" charset="-120"/>
                <a:ea typeface="微軟正黑體" panose="020B0604030504040204" pitchFamily="34" charset="-120"/>
              </a:rPr>
              <a:t> </a:t>
            </a:r>
            <a:r>
              <a:rPr lang="zh-TW" altLang="en-US" sz="3200" b="1" dirty="0">
                <a:solidFill>
                  <a:srgbClr val="980000"/>
                </a:solidFill>
                <a:latin typeface="微軟正黑體" panose="020B0604030504040204" pitchFamily="34" charset="-120"/>
                <a:ea typeface="微軟正黑體" panose="020B0604030504040204" pitchFamily="34" charset="-120"/>
              </a:rPr>
              <a:t>課程簡介：</a:t>
            </a:r>
          </a:p>
          <a:p>
            <a:pPr marL="0" indent="0">
              <a:lnSpc>
                <a:spcPct val="150000"/>
              </a:lnSpc>
              <a:buNone/>
            </a:pPr>
            <a:r>
              <a:rPr lang="zh-TW" altLang="zh-TW" dirty="0" smtClean="0">
                <a:solidFill>
                  <a:srgbClr val="0070C0"/>
                </a:solidFill>
                <a:latin typeface="微軟正黑體" panose="020B0604030504040204" pitchFamily="34" charset="-120"/>
                <a:ea typeface="微軟正黑體" panose="020B0604030504040204" pitchFamily="34" charset="-120"/>
              </a:rPr>
              <a:t>本課程以電影欣賞為主，內容包括家庭教育、性別教育、品德教育等內容為主。每堂觀賞影片後，需繳交心得。</a:t>
            </a:r>
            <a:endParaRPr lang="zh-TW" altLang="en-US" dirty="0">
              <a:solidFill>
                <a:srgbClr val="0070C0"/>
              </a:solidFill>
              <a:latin typeface="微軟正黑體" panose="020B0604030504040204" pitchFamily="34" charset="-120"/>
              <a:ea typeface="微軟正黑體" panose="020B0604030504040204" pitchFamily="34" charset="-120"/>
            </a:endParaRPr>
          </a:p>
        </p:txBody>
      </p:sp>
      <p:sp>
        <p:nvSpPr>
          <p:cNvPr id="4" name="矩形 3"/>
          <p:cNvSpPr/>
          <p:nvPr/>
        </p:nvSpPr>
        <p:spPr>
          <a:xfrm>
            <a:off x="9333921" y="1580559"/>
            <a:ext cx="2427317" cy="369332"/>
          </a:xfrm>
          <a:prstGeom prst="rect">
            <a:avLst/>
          </a:prstGeom>
          <a:solidFill>
            <a:srgbClr val="FFFF00"/>
          </a:solidFill>
          <a:ln>
            <a:solidFill>
              <a:schemeClr val="tx1"/>
            </a:solidFill>
            <a:prstDash val="dash"/>
          </a:ln>
        </p:spPr>
        <p:txBody>
          <a:bodyPr wrap="square">
            <a:spAutoFit/>
          </a:bodyPr>
          <a:lstStyle/>
          <a:p>
            <a:pPr algn="ctr"/>
            <a:r>
              <a:rPr lang="zh-TW" altLang="en-US" b="1" dirty="0">
                <a:latin typeface="微軟正黑體" panose="020B0604030504040204" pitchFamily="34" charset="-120"/>
                <a:ea typeface="微軟正黑體" panose="020B0604030504040204" pitchFamily="34" charset="-120"/>
              </a:rPr>
              <a:t>綜高、</a:t>
            </a:r>
            <a:r>
              <a:rPr lang="zh-TW" altLang="zh-TW" b="1" dirty="0">
                <a:latin typeface="微軟正黑體" panose="020B0604030504040204" pitchFamily="34" charset="-120"/>
                <a:ea typeface="微軟正黑體" panose="020B0604030504040204" pitchFamily="34" charset="-120"/>
              </a:rPr>
              <a:t>技高</a:t>
            </a:r>
            <a:r>
              <a:rPr lang="zh-TW" altLang="en-US" b="1" dirty="0">
                <a:latin typeface="微軟正黑體" panose="020B0604030504040204" pitchFamily="34" charset="-120"/>
                <a:ea typeface="微軟正黑體" panose="020B0604030504040204" pitchFamily="34" charset="-120"/>
              </a:rPr>
              <a:t>、綜職</a:t>
            </a:r>
            <a:endParaRPr lang="zh-TW" altLang="en-US" dirty="0"/>
          </a:p>
        </p:txBody>
      </p:sp>
      <p:sp>
        <p:nvSpPr>
          <p:cNvPr id="5" name="矩形 4"/>
          <p:cNvSpPr/>
          <p:nvPr/>
        </p:nvSpPr>
        <p:spPr>
          <a:xfrm>
            <a:off x="1077766" y="4420075"/>
            <a:ext cx="9266153" cy="584775"/>
          </a:xfrm>
          <a:prstGeom prst="rect">
            <a:avLst/>
          </a:prstGeom>
          <a:ln>
            <a:solidFill>
              <a:schemeClr val="tx1"/>
            </a:solidFill>
          </a:ln>
        </p:spPr>
        <p:txBody>
          <a:bodyPr wrap="square">
            <a:spAutoFit/>
          </a:bodyPr>
          <a:lstStyle/>
          <a:p>
            <a:pPr algn="just">
              <a:spcAft>
                <a:spcPts val="0"/>
              </a:spcAft>
            </a:pPr>
            <a:r>
              <a:rPr lang="en-US" altLang="zh-TW" sz="3200" b="1" dirty="0" smtClean="0">
                <a:solidFill>
                  <a:srgbClr val="980000"/>
                </a:solidFill>
                <a:latin typeface="微軟正黑體" panose="020B0604030504040204" pitchFamily="34" charset="-120"/>
                <a:ea typeface="微軟正黑體" panose="020B0604030504040204" pitchFamily="34" charset="-120"/>
              </a:rPr>
              <a:t>Ø</a:t>
            </a:r>
            <a:r>
              <a:rPr lang="en-US" altLang="zh-TW" b="1" dirty="0" smtClean="0">
                <a:solidFill>
                  <a:srgbClr val="980000"/>
                </a:solidFill>
                <a:latin typeface="微軟正黑體" panose="020B0604030504040204" pitchFamily="34" charset="-120"/>
                <a:ea typeface="微軟正黑體" panose="020B0604030504040204" pitchFamily="34" charset="-120"/>
              </a:rPr>
              <a:t> </a:t>
            </a:r>
            <a:r>
              <a:rPr lang="zh-TW" altLang="zh-TW" sz="3200" b="1" dirty="0" smtClean="0">
                <a:solidFill>
                  <a:srgbClr val="980000"/>
                </a:solidFill>
                <a:latin typeface="微軟正黑體" panose="020B0604030504040204" pitchFamily="34" charset="-120"/>
                <a:ea typeface="微軟正黑體" panose="020B0604030504040204" pitchFamily="34" charset="-120"/>
              </a:rPr>
              <a:t>課程</a:t>
            </a:r>
            <a:r>
              <a:rPr lang="zh-TW" altLang="zh-TW" sz="3200" b="1" dirty="0">
                <a:solidFill>
                  <a:srgbClr val="980000"/>
                </a:solidFill>
                <a:latin typeface="微軟正黑體" panose="020B0604030504040204" pitchFamily="34" charset="-120"/>
                <a:ea typeface="微軟正黑體" panose="020B0604030504040204" pitchFamily="34" charset="-120"/>
              </a:rPr>
              <a:t>成果</a:t>
            </a:r>
            <a:r>
              <a:rPr lang="zh-TW" altLang="zh-TW" sz="3200" b="1" dirty="0" smtClean="0">
                <a:solidFill>
                  <a:srgbClr val="980000"/>
                </a:solidFill>
                <a:latin typeface="微軟正黑體" panose="020B0604030504040204" pitchFamily="34" charset="-120"/>
                <a:ea typeface="微軟正黑體" panose="020B0604030504040204" pitchFamily="34" charset="-120"/>
              </a:rPr>
              <a:t>：</a:t>
            </a:r>
            <a:r>
              <a:rPr lang="zh-TW" altLang="zh-TW" sz="2800" dirty="0" smtClean="0">
                <a:solidFill>
                  <a:srgbClr val="2F5597"/>
                </a:solidFill>
                <a:latin typeface="微軟正黑體" panose="020B0604030504040204" pitchFamily="34" charset="-120"/>
                <a:ea typeface="微軟正黑體" panose="020B0604030504040204" pitchFamily="34" charset="-120"/>
              </a:rPr>
              <a:t>繳交</a:t>
            </a:r>
            <a:r>
              <a:rPr lang="zh-TW" altLang="zh-TW" sz="2800" dirty="0">
                <a:solidFill>
                  <a:srgbClr val="2F5597"/>
                </a:solidFill>
                <a:latin typeface="微軟正黑體" panose="020B0604030504040204" pitchFamily="34" charset="-120"/>
                <a:ea typeface="微軟正黑體" panose="020B0604030504040204" pitchFamily="34" charset="-120"/>
              </a:rPr>
              <a:t>影片欣賞心得</a:t>
            </a:r>
          </a:p>
        </p:txBody>
      </p:sp>
      <p:sp>
        <p:nvSpPr>
          <p:cNvPr id="6" name="矩形 5"/>
          <p:cNvSpPr/>
          <p:nvPr/>
        </p:nvSpPr>
        <p:spPr>
          <a:xfrm>
            <a:off x="8217130" y="2157008"/>
            <a:ext cx="3591098" cy="369332"/>
          </a:xfrm>
          <a:prstGeom prst="rect">
            <a:avLst/>
          </a:prstGeom>
          <a:solidFill>
            <a:srgbClr val="FFFF00"/>
          </a:solidFill>
          <a:ln>
            <a:solidFill>
              <a:schemeClr val="tx1"/>
            </a:solidFill>
            <a:prstDash val="dash"/>
          </a:ln>
        </p:spPr>
        <p:txBody>
          <a:bodyPr wrap="square">
            <a:spAutoFit/>
          </a:bodyPr>
          <a:lstStyle/>
          <a:p>
            <a:pPr algn="ctr"/>
            <a:r>
              <a:rPr lang="zh-TW" altLang="zh-TW" b="1" dirty="0" smtClean="0">
                <a:solidFill>
                  <a:srgbClr val="FF0000"/>
                </a:solidFill>
                <a:latin typeface="微軟正黑體" panose="020B0604030504040204" pitchFamily="34" charset="-120"/>
                <a:ea typeface="微軟正黑體" panose="020B0604030504040204" pitchFamily="34" charset="-120"/>
              </a:rPr>
              <a:t>提醒勿</a:t>
            </a:r>
            <a:r>
              <a:rPr lang="zh-TW" altLang="zh-TW" b="1" dirty="0">
                <a:solidFill>
                  <a:srgbClr val="FF0000"/>
                </a:solidFill>
                <a:latin typeface="微軟正黑體" panose="020B0604030504040204" pitchFamily="34" charset="-120"/>
                <a:ea typeface="微軟正黑體" panose="020B0604030504040204" pitchFamily="34" charset="-120"/>
              </a:rPr>
              <a:t>重複</a:t>
            </a:r>
            <a:r>
              <a:rPr lang="zh-TW" altLang="zh-TW" b="1" dirty="0" smtClean="0">
                <a:solidFill>
                  <a:srgbClr val="FF0000"/>
                </a:solidFill>
                <a:latin typeface="微軟正黑體" panose="020B0604030504040204" pitchFamily="34" charset="-120"/>
                <a:ea typeface="微軟正黑體" panose="020B0604030504040204" pitchFamily="34" charset="-120"/>
              </a:rPr>
              <a:t>選修</a:t>
            </a:r>
            <a:r>
              <a:rPr lang="zh-TW" altLang="en-US" b="1" dirty="0" smtClean="0">
                <a:solidFill>
                  <a:srgbClr val="FF0000"/>
                </a:solidFill>
                <a:latin typeface="微軟正黑體" panose="020B0604030504040204" pitchFamily="34" charset="-120"/>
                <a:ea typeface="微軟正黑體" panose="020B0604030504040204" pitchFamily="34" charset="-120"/>
              </a:rPr>
              <a:t>，</a:t>
            </a:r>
            <a:r>
              <a:rPr lang="zh-TW" altLang="zh-TW" b="1" dirty="0">
                <a:solidFill>
                  <a:srgbClr val="FF0000"/>
                </a:solidFill>
                <a:latin typeface="微軟正黑體" panose="020B0604030504040204" pitchFamily="34" charset="-120"/>
                <a:ea typeface="微軟正黑體" panose="020B0604030504040204" pitchFamily="34" charset="-120"/>
              </a:rPr>
              <a:t>上下學期相同</a:t>
            </a:r>
            <a:endParaRPr lang="zh-TW" altLang="en-US" b="1" dirty="0">
              <a:solidFill>
                <a:srgbClr val="FF0000"/>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890920641"/>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308;p28"/>
          <p:cNvSpPr txBox="1">
            <a:spLocks/>
          </p:cNvSpPr>
          <p:nvPr/>
        </p:nvSpPr>
        <p:spPr>
          <a:xfrm>
            <a:off x="1086198" y="169521"/>
            <a:ext cx="8648006" cy="861391"/>
          </a:xfrm>
          <a:prstGeom prst="rect">
            <a:avLst/>
          </a:prstGeom>
        </p:spPr>
        <p:txBody>
          <a:bodyPr spcFirstLastPara="1" wrap="square" lIns="91425" tIns="91425" rIns="91425" bIns="91425"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buSzPts val="4800"/>
            </a:pPr>
            <a:r>
              <a:rPr lang="en-US" altLang="zh-TW" sz="4800" dirty="0" smtClean="0">
                <a:latin typeface="微軟正黑體" panose="020B0604030504040204" pitchFamily="34" charset="-120"/>
                <a:ea typeface="微軟正黑體" panose="020B0604030504040204" pitchFamily="34" charset="-120"/>
                <a:cs typeface="Open Sans"/>
                <a:sym typeface="Arial"/>
              </a:rPr>
              <a:t>2. </a:t>
            </a:r>
            <a:r>
              <a:rPr lang="zh-TW" altLang="en-US" sz="4800" dirty="0" smtClean="0">
                <a:latin typeface="微軟正黑體" panose="020B0604030504040204" pitchFamily="34" charset="-120"/>
                <a:ea typeface="微軟正黑體" panose="020B0604030504040204" pitchFamily="34" charset="-120"/>
                <a:cs typeface="Open Sans"/>
                <a:sym typeface="Arial"/>
              </a:rPr>
              <a:t>主題</a:t>
            </a:r>
            <a:r>
              <a:rPr lang="zh-TW" altLang="en-US" sz="4800" dirty="0">
                <a:latin typeface="微軟正黑體" panose="020B0604030504040204" pitchFamily="34" charset="-120"/>
                <a:ea typeface="微軟正黑體" panose="020B0604030504040204" pitchFamily="34" charset="-120"/>
                <a:cs typeface="Open Sans"/>
                <a:sym typeface="Arial"/>
              </a:rPr>
              <a:t>式小</a:t>
            </a:r>
            <a:r>
              <a:rPr lang="zh-TW" altLang="en-US" sz="4800" dirty="0" smtClean="0">
                <a:latin typeface="微軟正黑體" panose="020B0604030504040204" pitchFamily="34" charset="-120"/>
                <a:ea typeface="微軟正黑體" panose="020B0604030504040204" pitchFamily="34" charset="-120"/>
                <a:cs typeface="Open Sans"/>
                <a:sym typeface="Arial"/>
              </a:rPr>
              <a:t>團體</a:t>
            </a:r>
            <a:r>
              <a:rPr lang="zh-TW" altLang="en-US" sz="4800" dirty="0" smtClean="0">
                <a:solidFill>
                  <a:schemeClr val="accent5"/>
                </a:solidFill>
                <a:latin typeface="微軟正黑體" panose="020B0604030504040204" pitchFamily="34" charset="-120"/>
                <a:ea typeface="微軟正黑體" panose="020B0604030504040204" pitchFamily="34" charset="-120"/>
              </a:rPr>
              <a:t>｛</a:t>
            </a:r>
            <a:r>
              <a:rPr lang="zh-TW" altLang="en-US" sz="4800" dirty="0">
                <a:solidFill>
                  <a:schemeClr val="accent5"/>
                </a:solidFill>
                <a:latin typeface="微軟正黑體" panose="020B0604030504040204" pitchFamily="34" charset="-120"/>
                <a:ea typeface="微軟正黑體" panose="020B0604030504040204" pitchFamily="34" charset="-120"/>
                <a:sym typeface="Arial"/>
              </a:rPr>
              <a:t>楊依雯</a:t>
            </a:r>
            <a:r>
              <a:rPr lang="zh-TW" altLang="en-US" sz="4800" dirty="0" smtClean="0">
                <a:solidFill>
                  <a:schemeClr val="accent5"/>
                </a:solidFill>
                <a:latin typeface="微軟正黑體" panose="020B0604030504040204" pitchFamily="34" charset="-120"/>
                <a:ea typeface="微軟正黑體" panose="020B0604030504040204" pitchFamily="34" charset="-120"/>
              </a:rPr>
              <a:t>老師｝</a:t>
            </a:r>
            <a:endParaRPr lang="zh-TW" altLang="en-US" sz="4800" dirty="0">
              <a:latin typeface="微軟正黑體" panose="020B0604030504040204" pitchFamily="34" charset="-120"/>
              <a:ea typeface="微軟正黑體" panose="020B0604030504040204" pitchFamily="34" charset="-120"/>
              <a:cs typeface="Open Sans SemiBold"/>
              <a:sym typeface="Open Sans SemiBold"/>
            </a:endParaRPr>
          </a:p>
        </p:txBody>
      </p:sp>
      <p:sp>
        <p:nvSpPr>
          <p:cNvPr id="3" name="Google Shape;309;p28"/>
          <p:cNvSpPr txBox="1">
            <a:spLocks/>
          </p:cNvSpPr>
          <p:nvPr/>
        </p:nvSpPr>
        <p:spPr>
          <a:xfrm>
            <a:off x="606829" y="1029259"/>
            <a:ext cx="11424459" cy="4922998"/>
          </a:xfrm>
          <a:prstGeom prst="rect">
            <a:avLst/>
          </a:prstGeom>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3400"/>
              </a:lnSpc>
              <a:spcBef>
                <a:spcPts val="200"/>
              </a:spcBef>
              <a:buNone/>
            </a:pPr>
            <a:r>
              <a:rPr lang="en-US" altLang="zh-TW" sz="3200" b="1" dirty="0">
                <a:solidFill>
                  <a:srgbClr val="980000"/>
                </a:solidFill>
                <a:latin typeface="微軟正黑體" panose="020B0604030504040204" pitchFamily="34" charset="-120"/>
                <a:ea typeface="微軟正黑體" panose="020B0604030504040204" pitchFamily="34" charset="-120"/>
              </a:rPr>
              <a:t>Ø</a:t>
            </a:r>
            <a:r>
              <a:rPr lang="en-US" altLang="zh-TW" sz="3200" b="1" dirty="0" smtClean="0">
                <a:solidFill>
                  <a:srgbClr val="666666"/>
                </a:solidFill>
                <a:latin typeface="微軟正黑體" panose="020B0604030504040204" pitchFamily="34" charset="-120"/>
                <a:ea typeface="微軟正黑體" panose="020B0604030504040204" pitchFamily="34" charset="-120"/>
              </a:rPr>
              <a:t> </a:t>
            </a:r>
            <a:r>
              <a:rPr lang="zh-TW" altLang="en-US" sz="3200" b="1" dirty="0">
                <a:solidFill>
                  <a:srgbClr val="980000"/>
                </a:solidFill>
                <a:latin typeface="微軟正黑體" panose="020B0604030504040204" pitchFamily="34" charset="-120"/>
                <a:ea typeface="微軟正黑體" panose="020B0604030504040204" pitchFamily="34" charset="-120"/>
              </a:rPr>
              <a:t>課程簡介</a:t>
            </a:r>
            <a:r>
              <a:rPr lang="zh-TW" altLang="en-US" sz="3200" b="1" dirty="0" smtClean="0">
                <a:solidFill>
                  <a:srgbClr val="980000"/>
                </a:solidFill>
                <a:latin typeface="微軟正黑體" panose="020B0604030504040204" pitchFamily="34" charset="-120"/>
                <a:ea typeface="微軟正黑體" panose="020B0604030504040204" pitchFamily="34" charset="-120"/>
              </a:rPr>
              <a:t>：</a:t>
            </a:r>
          </a:p>
          <a:p>
            <a:pPr marL="114300" indent="0">
              <a:buNone/>
            </a:pPr>
            <a:r>
              <a:rPr lang="en-US" altLang="zh-TW" sz="2200" dirty="0">
                <a:solidFill>
                  <a:srgbClr val="0070C0"/>
                </a:solidFill>
                <a:latin typeface="微軟正黑體" panose="020B0604030504040204" pitchFamily="34" charset="-120"/>
                <a:ea typeface="微軟正黑體" panose="020B0604030504040204" pitchFamily="34" charset="-120"/>
              </a:rPr>
              <a:t>(</a:t>
            </a:r>
            <a:r>
              <a:rPr lang="zh-TW" altLang="zh-TW" sz="2200" dirty="0">
                <a:solidFill>
                  <a:srgbClr val="0070C0"/>
                </a:solidFill>
                <a:latin typeface="微軟正黑體" panose="020B0604030504040204" pitchFamily="34" charset="-120"/>
                <a:ea typeface="微軟正黑體" panose="020B0604030504040204" pitchFamily="34" charset="-120"/>
              </a:rPr>
              <a:t>一</a:t>
            </a:r>
            <a:r>
              <a:rPr lang="en-US" altLang="zh-TW" sz="2200" dirty="0">
                <a:solidFill>
                  <a:srgbClr val="0070C0"/>
                </a:solidFill>
                <a:latin typeface="微軟正黑體" panose="020B0604030504040204" pitchFamily="34" charset="-120"/>
                <a:ea typeface="微軟正黑體" panose="020B0604030504040204" pitchFamily="34" charset="-120"/>
              </a:rPr>
              <a:t>)</a:t>
            </a:r>
            <a:r>
              <a:rPr lang="zh-TW" altLang="zh-TW" sz="2200" dirty="0">
                <a:solidFill>
                  <a:srgbClr val="0070C0"/>
                </a:solidFill>
                <a:latin typeface="微軟正黑體" panose="020B0604030504040204" pitchFamily="34" charset="-120"/>
                <a:ea typeface="微軟正黑體" panose="020B0604030504040204" pitchFamily="34" charset="-120"/>
              </a:rPr>
              <a:t>遇見我們</a:t>
            </a:r>
            <a:r>
              <a:rPr lang="en-US" altLang="zh-TW" sz="2200" dirty="0">
                <a:solidFill>
                  <a:srgbClr val="0070C0"/>
                </a:solidFill>
                <a:latin typeface="微軟正黑體" panose="020B0604030504040204" pitchFamily="34" charset="-120"/>
                <a:ea typeface="微軟正黑體" panose="020B0604030504040204" pitchFamily="34" charset="-120"/>
              </a:rPr>
              <a:t>  </a:t>
            </a:r>
            <a:r>
              <a:rPr lang="zh-TW" altLang="zh-TW" sz="2200" dirty="0">
                <a:latin typeface="微軟正黑體" panose="020B0604030504040204" pitchFamily="34" charset="-120"/>
                <a:ea typeface="微軟正黑體" panose="020B0604030504040204" pitchFamily="34" charset="-120"/>
              </a:rPr>
              <a:t>認識自己與他人並了解彼此參與的期待；自己可以投入的方式與內容。</a:t>
            </a:r>
          </a:p>
          <a:p>
            <a:pPr marL="114300" indent="0">
              <a:buNone/>
            </a:pPr>
            <a:r>
              <a:rPr lang="en-US" altLang="zh-TW" sz="2200" dirty="0">
                <a:solidFill>
                  <a:srgbClr val="0070C0"/>
                </a:solidFill>
                <a:latin typeface="微軟正黑體" panose="020B0604030504040204" pitchFamily="34" charset="-120"/>
                <a:ea typeface="微軟正黑體" panose="020B0604030504040204" pitchFamily="34" charset="-120"/>
              </a:rPr>
              <a:t>(</a:t>
            </a:r>
            <a:r>
              <a:rPr lang="zh-TW" altLang="zh-TW" sz="2200" dirty="0">
                <a:solidFill>
                  <a:srgbClr val="0070C0"/>
                </a:solidFill>
                <a:latin typeface="微軟正黑體" panose="020B0604030504040204" pitchFamily="34" charset="-120"/>
                <a:ea typeface="微軟正黑體" panose="020B0604030504040204" pitchFamily="34" charset="-120"/>
              </a:rPr>
              <a:t>二</a:t>
            </a:r>
            <a:r>
              <a:rPr lang="en-US" altLang="zh-TW" sz="2200" dirty="0">
                <a:solidFill>
                  <a:srgbClr val="0070C0"/>
                </a:solidFill>
                <a:latin typeface="微軟正黑體" panose="020B0604030504040204" pitchFamily="34" charset="-120"/>
                <a:ea typeface="微軟正黑體" panose="020B0604030504040204" pitchFamily="34" charset="-120"/>
              </a:rPr>
              <a:t>)</a:t>
            </a:r>
            <a:r>
              <a:rPr lang="zh-TW" altLang="zh-TW" sz="2200" dirty="0">
                <a:solidFill>
                  <a:srgbClr val="0070C0"/>
                </a:solidFill>
                <a:latin typeface="微軟正黑體" panose="020B0604030504040204" pitchFamily="34" charset="-120"/>
                <a:ea typeface="微軟正黑體" panose="020B0604030504040204" pitchFamily="34" charset="-120"/>
              </a:rPr>
              <a:t>興趣好好玩</a:t>
            </a:r>
            <a:r>
              <a:rPr lang="en-US" altLang="zh-TW" sz="2200" dirty="0">
                <a:solidFill>
                  <a:srgbClr val="0070C0"/>
                </a:solidFill>
                <a:latin typeface="微軟正黑體" panose="020B0604030504040204" pitchFamily="34" charset="-120"/>
                <a:ea typeface="微軟正黑體" panose="020B0604030504040204" pitchFamily="34" charset="-120"/>
              </a:rPr>
              <a:t> </a:t>
            </a:r>
            <a:r>
              <a:rPr lang="zh-TW" altLang="zh-TW" sz="2200" dirty="0">
                <a:latin typeface="微軟正黑體" panose="020B0604030504040204" pitchFamily="34" charset="-120"/>
                <a:ea typeface="微軟正黑體" panose="020B0604030504040204" pitchFamily="34" charset="-120"/>
              </a:rPr>
              <a:t>檢視個人興趣與特質的同與不同，並學習如何整合與應用的方式或行動。</a:t>
            </a:r>
          </a:p>
          <a:p>
            <a:pPr marL="114300" indent="0">
              <a:buNone/>
            </a:pPr>
            <a:r>
              <a:rPr lang="en-US" altLang="zh-TW" sz="2200" dirty="0">
                <a:solidFill>
                  <a:srgbClr val="0070C0"/>
                </a:solidFill>
                <a:latin typeface="微軟正黑體" panose="020B0604030504040204" pitchFamily="34" charset="-120"/>
                <a:ea typeface="微軟正黑體" panose="020B0604030504040204" pitchFamily="34" charset="-120"/>
              </a:rPr>
              <a:t>(</a:t>
            </a:r>
            <a:r>
              <a:rPr lang="zh-TW" altLang="zh-TW" sz="2200" dirty="0">
                <a:solidFill>
                  <a:srgbClr val="0070C0"/>
                </a:solidFill>
                <a:latin typeface="微軟正黑體" panose="020B0604030504040204" pitchFamily="34" charset="-120"/>
                <a:ea typeface="微軟正黑體" panose="020B0604030504040204" pitchFamily="34" charset="-120"/>
              </a:rPr>
              <a:t>三</a:t>
            </a:r>
            <a:r>
              <a:rPr lang="en-US" altLang="zh-TW" sz="2200" dirty="0">
                <a:solidFill>
                  <a:srgbClr val="0070C0"/>
                </a:solidFill>
                <a:latin typeface="微軟正黑體" panose="020B0604030504040204" pitchFamily="34" charset="-120"/>
                <a:ea typeface="微軟正黑體" panose="020B0604030504040204" pitchFamily="34" charset="-120"/>
              </a:rPr>
              <a:t>)</a:t>
            </a:r>
            <a:r>
              <a:rPr lang="zh-TW" altLang="zh-TW" sz="2200" dirty="0">
                <a:solidFill>
                  <a:srgbClr val="0070C0"/>
                </a:solidFill>
                <a:latin typeface="微軟正黑體" panose="020B0604030504040204" pitchFamily="34" charset="-120"/>
                <a:ea typeface="微軟正黑體" panose="020B0604030504040204" pitchFamily="34" charset="-120"/>
              </a:rPr>
              <a:t>生活興趣大探索</a:t>
            </a:r>
            <a:r>
              <a:rPr lang="en-US" altLang="zh-TW" sz="2200" dirty="0">
                <a:solidFill>
                  <a:srgbClr val="0070C0"/>
                </a:solidFill>
                <a:latin typeface="微軟正黑體" panose="020B0604030504040204" pitchFamily="34" charset="-120"/>
                <a:ea typeface="微軟正黑體" panose="020B0604030504040204" pitchFamily="34" charset="-120"/>
              </a:rPr>
              <a:t> </a:t>
            </a:r>
            <a:r>
              <a:rPr lang="zh-TW" altLang="zh-TW" sz="2200" dirty="0">
                <a:latin typeface="微軟正黑體" panose="020B0604030504040204" pitchFamily="34" charset="-120"/>
                <a:ea typeface="微軟正黑體" panose="020B0604030504040204" pitchFamily="34" charset="-120"/>
              </a:rPr>
              <a:t>了解自我生活風格與生活興趣的關聯性，找尋出個人的獨特之處，</a:t>
            </a:r>
            <a:r>
              <a:rPr lang="zh-TW" altLang="zh-TW" sz="2200" dirty="0" smtClean="0">
                <a:latin typeface="微軟正黑體" panose="020B0604030504040204" pitchFamily="34" charset="-120"/>
                <a:ea typeface="微軟正黑體" panose="020B0604030504040204" pitchFamily="34" charset="-120"/>
              </a:rPr>
              <a:t>學</a:t>
            </a:r>
            <a:r>
              <a:rPr lang="en-US" altLang="zh-TW" sz="2200" dirty="0" smtClean="0">
                <a:latin typeface="微軟正黑體" panose="020B0604030504040204" pitchFamily="34" charset="-120"/>
                <a:ea typeface="微軟正黑體" panose="020B0604030504040204" pitchFamily="34" charset="-120"/>
              </a:rPr>
              <a:t/>
            </a:r>
            <a:br>
              <a:rPr lang="en-US" altLang="zh-TW" sz="2200" dirty="0" smtClean="0">
                <a:latin typeface="微軟正黑體" panose="020B0604030504040204" pitchFamily="34" charset="-120"/>
                <a:ea typeface="微軟正黑體" panose="020B0604030504040204" pitchFamily="34" charset="-120"/>
              </a:rPr>
            </a:br>
            <a:r>
              <a:rPr lang="en-US" altLang="zh-TW" sz="2200" dirty="0" smtClean="0">
                <a:latin typeface="微軟正黑體" panose="020B0604030504040204" pitchFamily="34" charset="-120"/>
                <a:ea typeface="微軟正黑體" panose="020B0604030504040204" pitchFamily="34" charset="-120"/>
              </a:rPr>
              <a:t>                                   </a:t>
            </a:r>
            <a:r>
              <a:rPr lang="zh-TW" altLang="zh-TW" sz="2200" dirty="0" smtClean="0">
                <a:latin typeface="微軟正黑體" panose="020B0604030504040204" pitchFamily="34" charset="-120"/>
                <a:ea typeface="微軟正黑體" panose="020B0604030504040204" pitchFamily="34" charset="-120"/>
              </a:rPr>
              <a:t>習</a:t>
            </a:r>
            <a:r>
              <a:rPr lang="zh-TW" altLang="zh-TW" sz="2200" dirty="0">
                <a:latin typeface="微軟正黑體" panose="020B0604030504040204" pitchFamily="34" charset="-120"/>
                <a:ea typeface="微軟正黑體" panose="020B0604030504040204" pitchFamily="34" charset="-120"/>
              </a:rPr>
              <a:t>接納自己與他人。</a:t>
            </a:r>
          </a:p>
          <a:p>
            <a:pPr marL="114300" indent="0">
              <a:buNone/>
            </a:pPr>
            <a:r>
              <a:rPr lang="en-US" altLang="zh-TW" sz="2200" dirty="0">
                <a:solidFill>
                  <a:srgbClr val="0070C0"/>
                </a:solidFill>
                <a:latin typeface="微軟正黑體" panose="020B0604030504040204" pitchFamily="34" charset="-120"/>
                <a:ea typeface="微軟正黑體" panose="020B0604030504040204" pitchFamily="34" charset="-120"/>
              </a:rPr>
              <a:t>(</a:t>
            </a:r>
            <a:r>
              <a:rPr lang="zh-TW" altLang="zh-TW" sz="2200" dirty="0">
                <a:solidFill>
                  <a:srgbClr val="0070C0"/>
                </a:solidFill>
                <a:latin typeface="微軟正黑體" panose="020B0604030504040204" pitchFamily="34" charset="-120"/>
                <a:ea typeface="微軟正黑體" panose="020B0604030504040204" pitchFamily="34" charset="-120"/>
              </a:rPr>
              <a:t>四</a:t>
            </a:r>
            <a:r>
              <a:rPr lang="en-US" altLang="zh-TW" sz="2200" dirty="0">
                <a:solidFill>
                  <a:srgbClr val="0070C0"/>
                </a:solidFill>
                <a:latin typeface="微軟正黑體" panose="020B0604030504040204" pitchFamily="34" charset="-120"/>
                <a:ea typeface="微軟正黑體" panose="020B0604030504040204" pitchFamily="34" charset="-120"/>
              </a:rPr>
              <a:t>)</a:t>
            </a:r>
            <a:r>
              <a:rPr lang="zh-TW" altLang="zh-TW" sz="2200" dirty="0">
                <a:solidFill>
                  <a:srgbClr val="0070C0"/>
                </a:solidFill>
                <a:latin typeface="微軟正黑體" panose="020B0604030504040204" pitchFamily="34" charset="-120"/>
                <a:ea typeface="微軟正黑體" panose="020B0604030504040204" pitchFamily="34" charset="-120"/>
              </a:rPr>
              <a:t>興趣理想與生活現實</a:t>
            </a:r>
            <a:r>
              <a:rPr lang="en-US" altLang="zh-TW" sz="2200" dirty="0">
                <a:solidFill>
                  <a:srgbClr val="0070C0"/>
                </a:solidFill>
                <a:latin typeface="微軟正黑體" panose="020B0604030504040204" pitchFamily="34" charset="-120"/>
                <a:ea typeface="微軟正黑體" panose="020B0604030504040204" pitchFamily="34" charset="-120"/>
              </a:rPr>
              <a:t> </a:t>
            </a:r>
            <a:r>
              <a:rPr lang="zh-TW" altLang="zh-TW" sz="2200" dirty="0">
                <a:latin typeface="微軟正黑體" panose="020B0604030504040204" pitchFamily="34" charset="-120"/>
                <a:ea typeface="微軟正黑體" panose="020B0604030504040204" pitchFamily="34" charset="-120"/>
              </a:rPr>
              <a:t>回顧個人興趣與實際生涯規劃之間的困境與妥協的故事，練習</a:t>
            </a:r>
            <a:r>
              <a:rPr lang="zh-TW" altLang="zh-TW" sz="2200" dirty="0" smtClean="0">
                <a:latin typeface="微軟正黑體" panose="020B0604030504040204" pitchFamily="34" charset="-120"/>
                <a:ea typeface="微軟正黑體" panose="020B0604030504040204" pitchFamily="34" charset="-120"/>
              </a:rPr>
              <a:t>統</a:t>
            </a:r>
            <a:r>
              <a:rPr lang="en-US" altLang="zh-TW" sz="2200" dirty="0" smtClean="0">
                <a:latin typeface="微軟正黑體" panose="020B0604030504040204" pitchFamily="34" charset="-120"/>
                <a:ea typeface="微軟正黑體" panose="020B0604030504040204" pitchFamily="34" charset="-120"/>
              </a:rPr>
              <a:t> </a:t>
            </a:r>
            <a:br>
              <a:rPr lang="en-US" altLang="zh-TW" sz="2200" dirty="0" smtClean="0">
                <a:latin typeface="微軟正黑體" panose="020B0604030504040204" pitchFamily="34" charset="-120"/>
                <a:ea typeface="微軟正黑體" panose="020B0604030504040204" pitchFamily="34" charset="-120"/>
              </a:rPr>
            </a:br>
            <a:r>
              <a:rPr lang="en-US" altLang="zh-TW" sz="2200" dirty="0" smtClean="0">
                <a:latin typeface="微軟正黑體" panose="020B0604030504040204" pitchFamily="34" charset="-120"/>
                <a:ea typeface="微軟正黑體" panose="020B0604030504040204" pitchFamily="34" charset="-120"/>
              </a:rPr>
              <a:t>                                           </a:t>
            </a:r>
            <a:r>
              <a:rPr lang="zh-TW" altLang="zh-TW" sz="2200" dirty="0" smtClean="0">
                <a:latin typeface="微軟正黑體" panose="020B0604030504040204" pitchFamily="34" charset="-120"/>
                <a:ea typeface="微軟正黑體" panose="020B0604030504040204" pitchFamily="34" charset="-120"/>
              </a:rPr>
              <a:t>整</a:t>
            </a:r>
            <a:r>
              <a:rPr lang="zh-TW" altLang="zh-TW" sz="2200" dirty="0">
                <a:latin typeface="微軟正黑體" panose="020B0604030504040204" pitchFamily="34" charset="-120"/>
                <a:ea typeface="微軟正黑體" panose="020B0604030504040204" pitchFamily="34" charset="-120"/>
              </a:rPr>
              <a:t>與重新詮釋。</a:t>
            </a:r>
          </a:p>
          <a:p>
            <a:pPr marL="114300" indent="0">
              <a:buNone/>
            </a:pPr>
            <a:r>
              <a:rPr lang="en-US" altLang="zh-TW" sz="2200" dirty="0">
                <a:solidFill>
                  <a:srgbClr val="0070C0"/>
                </a:solidFill>
                <a:latin typeface="微軟正黑體" panose="020B0604030504040204" pitchFamily="34" charset="-120"/>
                <a:ea typeface="微軟正黑體" panose="020B0604030504040204" pitchFamily="34" charset="-120"/>
              </a:rPr>
              <a:t>(</a:t>
            </a:r>
            <a:r>
              <a:rPr lang="zh-TW" altLang="zh-TW" sz="2200" dirty="0">
                <a:solidFill>
                  <a:srgbClr val="0070C0"/>
                </a:solidFill>
                <a:latin typeface="微軟正黑體" panose="020B0604030504040204" pitchFamily="34" charset="-120"/>
                <a:ea typeface="微軟正黑體" panose="020B0604030504040204" pitchFamily="34" charset="-120"/>
              </a:rPr>
              <a:t>五</a:t>
            </a:r>
            <a:r>
              <a:rPr lang="en-US" altLang="zh-TW" sz="2200" dirty="0">
                <a:solidFill>
                  <a:srgbClr val="0070C0"/>
                </a:solidFill>
                <a:latin typeface="微軟正黑體" panose="020B0604030504040204" pitchFamily="34" charset="-120"/>
                <a:ea typeface="微軟正黑體" panose="020B0604030504040204" pitchFamily="34" charset="-120"/>
              </a:rPr>
              <a:t>)</a:t>
            </a:r>
            <a:r>
              <a:rPr lang="zh-TW" altLang="zh-TW" sz="2200" dirty="0">
                <a:solidFill>
                  <a:srgbClr val="0070C0"/>
                </a:solidFill>
                <a:latin typeface="微軟正黑體" panose="020B0604030504040204" pitchFamily="34" charset="-120"/>
                <a:ea typeface="微軟正黑體" panose="020B0604030504040204" pitchFamily="34" charset="-120"/>
              </a:rPr>
              <a:t>能力強項大探索</a:t>
            </a:r>
            <a:r>
              <a:rPr lang="en-US" altLang="zh-TW" sz="2200" dirty="0">
                <a:solidFill>
                  <a:srgbClr val="0070C0"/>
                </a:solidFill>
                <a:latin typeface="微軟正黑體" panose="020B0604030504040204" pitchFamily="34" charset="-120"/>
                <a:ea typeface="微軟正黑體" panose="020B0604030504040204" pitchFamily="34" charset="-120"/>
              </a:rPr>
              <a:t> </a:t>
            </a:r>
            <a:r>
              <a:rPr lang="zh-TW" altLang="zh-TW" sz="2200" dirty="0">
                <a:latin typeface="微軟正黑體" panose="020B0604030504040204" pitchFamily="34" charset="-120"/>
                <a:ea typeface="微軟正黑體" panose="020B0604030504040204" pitchFamily="34" charset="-120"/>
              </a:rPr>
              <a:t>練習整理與歸納個人能力與興趣的同與不同，並學習整合與應用。</a:t>
            </a:r>
          </a:p>
          <a:p>
            <a:pPr marL="114300" indent="0">
              <a:buNone/>
            </a:pPr>
            <a:r>
              <a:rPr lang="en-US" altLang="zh-TW" sz="2200" dirty="0">
                <a:solidFill>
                  <a:srgbClr val="0070C0"/>
                </a:solidFill>
                <a:latin typeface="微軟正黑體" panose="020B0604030504040204" pitchFamily="34" charset="-120"/>
                <a:ea typeface="微軟正黑體" panose="020B0604030504040204" pitchFamily="34" charset="-120"/>
              </a:rPr>
              <a:t>(</a:t>
            </a:r>
            <a:r>
              <a:rPr lang="zh-TW" altLang="zh-TW" sz="2200" dirty="0">
                <a:solidFill>
                  <a:srgbClr val="0070C0"/>
                </a:solidFill>
                <a:latin typeface="微軟正黑體" panose="020B0604030504040204" pitchFamily="34" charset="-120"/>
                <a:ea typeface="微軟正黑體" panose="020B0604030504040204" pitchFamily="34" charset="-120"/>
              </a:rPr>
              <a:t>六</a:t>
            </a:r>
            <a:r>
              <a:rPr lang="en-US" altLang="zh-TW" sz="2200" dirty="0">
                <a:solidFill>
                  <a:srgbClr val="0070C0"/>
                </a:solidFill>
                <a:latin typeface="微軟正黑體" panose="020B0604030504040204" pitchFamily="34" charset="-120"/>
                <a:ea typeface="微軟正黑體" panose="020B0604030504040204" pitchFamily="34" charset="-120"/>
              </a:rPr>
              <a:t>)</a:t>
            </a:r>
            <a:r>
              <a:rPr lang="zh-TW" altLang="zh-TW" sz="2200" dirty="0">
                <a:solidFill>
                  <a:srgbClr val="0070C0"/>
                </a:solidFill>
                <a:latin typeface="微軟正黑體" panose="020B0604030504040204" pitchFamily="34" charset="-120"/>
                <a:ea typeface="微軟正黑體" panose="020B0604030504040204" pitchFamily="34" charset="-120"/>
              </a:rPr>
              <a:t>機會與命運</a:t>
            </a:r>
            <a:r>
              <a:rPr lang="en-US" altLang="zh-TW" sz="2200" dirty="0">
                <a:solidFill>
                  <a:srgbClr val="0070C0"/>
                </a:solidFill>
                <a:latin typeface="微軟正黑體" panose="020B0604030504040204" pitchFamily="34" charset="-120"/>
                <a:ea typeface="微軟正黑體" panose="020B0604030504040204" pitchFamily="34" charset="-120"/>
              </a:rPr>
              <a:t>  </a:t>
            </a:r>
            <a:r>
              <a:rPr lang="zh-TW" altLang="zh-TW" sz="2200" dirty="0">
                <a:latin typeface="微軟正黑體" panose="020B0604030504040204" pitchFamily="34" charset="-120"/>
                <a:ea typeface="微軟正黑體" panose="020B0604030504040204" pitchFamily="34" charset="-120"/>
              </a:rPr>
              <a:t>探索個人生活或生涯抉擇過程中的關鍵因素。</a:t>
            </a:r>
          </a:p>
          <a:p>
            <a:pPr marL="114300" indent="0">
              <a:buNone/>
            </a:pPr>
            <a:r>
              <a:rPr lang="en-US" altLang="zh-TW" sz="2200" dirty="0">
                <a:solidFill>
                  <a:srgbClr val="0070C0"/>
                </a:solidFill>
                <a:latin typeface="微軟正黑體" panose="020B0604030504040204" pitchFamily="34" charset="-120"/>
                <a:ea typeface="微軟正黑體" panose="020B0604030504040204" pitchFamily="34" charset="-120"/>
              </a:rPr>
              <a:t>(</a:t>
            </a:r>
            <a:r>
              <a:rPr lang="zh-TW" altLang="zh-TW" sz="2200" dirty="0">
                <a:solidFill>
                  <a:srgbClr val="0070C0"/>
                </a:solidFill>
                <a:latin typeface="微軟正黑體" panose="020B0604030504040204" pitchFamily="34" charset="-120"/>
                <a:ea typeface="微軟正黑體" panose="020B0604030504040204" pitchFamily="34" charset="-120"/>
              </a:rPr>
              <a:t>七</a:t>
            </a:r>
            <a:r>
              <a:rPr lang="en-US" altLang="zh-TW" sz="2200" dirty="0">
                <a:solidFill>
                  <a:srgbClr val="0070C0"/>
                </a:solidFill>
                <a:latin typeface="微軟正黑體" panose="020B0604030504040204" pitchFamily="34" charset="-120"/>
                <a:ea typeface="微軟正黑體" panose="020B0604030504040204" pitchFamily="34" charset="-120"/>
              </a:rPr>
              <a:t>)</a:t>
            </a:r>
            <a:r>
              <a:rPr lang="zh-TW" altLang="zh-TW" sz="2200" dirty="0">
                <a:solidFill>
                  <a:srgbClr val="0070C0"/>
                </a:solidFill>
                <a:latin typeface="微軟正黑體" panose="020B0604030504040204" pitchFamily="34" charset="-120"/>
                <a:ea typeface="微軟正黑體" panose="020B0604030504040204" pitchFamily="34" charset="-120"/>
              </a:rPr>
              <a:t>未知的擁有</a:t>
            </a:r>
            <a:r>
              <a:rPr lang="en-US" altLang="zh-TW" sz="2200" dirty="0">
                <a:solidFill>
                  <a:srgbClr val="0070C0"/>
                </a:solidFill>
                <a:latin typeface="微軟正黑體" panose="020B0604030504040204" pitchFamily="34" charset="-120"/>
                <a:ea typeface="微軟正黑體" panose="020B0604030504040204" pitchFamily="34" charset="-120"/>
              </a:rPr>
              <a:t> </a:t>
            </a:r>
            <a:r>
              <a:rPr lang="zh-TW" altLang="zh-TW" sz="2200" dirty="0">
                <a:latin typeface="微軟正黑體" panose="020B0604030504040204" pitchFamily="34" charset="-120"/>
                <a:ea typeface="微軟正黑體" panose="020B0604030504040204" pitchFamily="34" charset="-120"/>
              </a:rPr>
              <a:t>看見個人忽視與擁有的美好特質，並學習實踐在未來生活中。</a:t>
            </a:r>
          </a:p>
          <a:p>
            <a:pPr marL="114300" indent="0">
              <a:buNone/>
            </a:pPr>
            <a:r>
              <a:rPr lang="en-US" altLang="zh-TW" sz="2200" dirty="0">
                <a:solidFill>
                  <a:srgbClr val="0070C0"/>
                </a:solidFill>
                <a:latin typeface="微軟正黑體" panose="020B0604030504040204" pitchFamily="34" charset="-120"/>
                <a:ea typeface="微軟正黑體" panose="020B0604030504040204" pitchFamily="34" charset="-120"/>
              </a:rPr>
              <a:t>(</a:t>
            </a:r>
            <a:r>
              <a:rPr lang="zh-TW" altLang="zh-TW" sz="2200" dirty="0">
                <a:solidFill>
                  <a:srgbClr val="0070C0"/>
                </a:solidFill>
                <a:latin typeface="微軟正黑體" panose="020B0604030504040204" pitchFamily="34" charset="-120"/>
                <a:ea typeface="微軟正黑體" panose="020B0604030504040204" pitchFamily="34" charset="-120"/>
              </a:rPr>
              <a:t>八</a:t>
            </a:r>
            <a:r>
              <a:rPr lang="en-US" altLang="zh-TW" sz="2200" dirty="0">
                <a:solidFill>
                  <a:srgbClr val="0070C0"/>
                </a:solidFill>
                <a:latin typeface="微軟正黑體" panose="020B0604030504040204" pitchFamily="34" charset="-120"/>
                <a:ea typeface="微軟正黑體" panose="020B0604030504040204" pitchFamily="34" charset="-120"/>
              </a:rPr>
              <a:t>) I do because I can </a:t>
            </a:r>
            <a:r>
              <a:rPr lang="zh-TW" altLang="zh-TW" sz="2200" dirty="0">
                <a:latin typeface="微軟正黑體" panose="020B0604030504040204" pitchFamily="34" charset="-120"/>
                <a:ea typeface="微軟正黑體" panose="020B0604030504040204" pitchFamily="34" charset="-120"/>
              </a:rPr>
              <a:t>透過生涯媒材引導個人創作，發表整理與回饋團體中自我的看見</a:t>
            </a:r>
            <a:r>
              <a:rPr lang="zh-TW" altLang="zh-TW" sz="2200" dirty="0" smtClean="0">
                <a:latin typeface="微軟正黑體" panose="020B0604030504040204" pitchFamily="34" charset="-120"/>
                <a:ea typeface="微軟正黑體" panose="020B0604030504040204" pitchFamily="34" charset="-120"/>
              </a:rPr>
              <a:t>，</a:t>
            </a:r>
            <a:r>
              <a:rPr lang="en-US" altLang="zh-TW" sz="2200" dirty="0" smtClean="0">
                <a:latin typeface="微軟正黑體" panose="020B0604030504040204" pitchFamily="34" charset="-120"/>
                <a:ea typeface="微軟正黑體" panose="020B0604030504040204" pitchFamily="34" charset="-120"/>
              </a:rPr>
              <a:t/>
            </a:r>
            <a:br>
              <a:rPr lang="en-US" altLang="zh-TW" sz="2200" dirty="0" smtClean="0">
                <a:latin typeface="微軟正黑體" panose="020B0604030504040204" pitchFamily="34" charset="-120"/>
                <a:ea typeface="微軟正黑體" panose="020B0604030504040204" pitchFamily="34" charset="-120"/>
              </a:rPr>
            </a:br>
            <a:r>
              <a:rPr lang="en-US" altLang="zh-TW" sz="2200" dirty="0" smtClean="0">
                <a:latin typeface="微軟正黑體" panose="020B0604030504040204" pitchFamily="34" charset="-120"/>
                <a:ea typeface="微軟正黑體" panose="020B0604030504040204" pitchFamily="34" charset="-120"/>
              </a:rPr>
              <a:t>                                          </a:t>
            </a:r>
            <a:r>
              <a:rPr lang="zh-TW" altLang="zh-TW" sz="2200" dirty="0" smtClean="0">
                <a:latin typeface="微軟正黑體" panose="020B0604030504040204" pitchFamily="34" charset="-120"/>
                <a:ea typeface="微軟正黑體" panose="020B0604030504040204" pitchFamily="34" charset="-120"/>
              </a:rPr>
              <a:t>嘗試</a:t>
            </a:r>
            <a:r>
              <a:rPr lang="zh-TW" altLang="zh-TW" sz="2200" dirty="0">
                <a:latin typeface="微軟正黑體" panose="020B0604030504040204" pitchFamily="34" charset="-120"/>
                <a:ea typeface="微軟正黑體" panose="020B0604030504040204" pitchFamily="34" charset="-120"/>
              </a:rPr>
              <a:t>找到適合的生活或生涯道路。</a:t>
            </a:r>
          </a:p>
        </p:txBody>
      </p:sp>
      <p:sp>
        <p:nvSpPr>
          <p:cNvPr id="5" name="矩形 4"/>
          <p:cNvSpPr/>
          <p:nvPr/>
        </p:nvSpPr>
        <p:spPr>
          <a:xfrm>
            <a:off x="9734204" y="692757"/>
            <a:ext cx="2079569" cy="369332"/>
          </a:xfrm>
          <a:prstGeom prst="rect">
            <a:avLst/>
          </a:prstGeom>
          <a:solidFill>
            <a:srgbClr val="FFFF00"/>
          </a:solidFill>
          <a:ln>
            <a:solidFill>
              <a:schemeClr val="tx1"/>
            </a:solidFill>
            <a:prstDash val="dash"/>
          </a:ln>
        </p:spPr>
        <p:txBody>
          <a:bodyPr wrap="square">
            <a:spAutoFit/>
          </a:bodyPr>
          <a:lstStyle/>
          <a:p>
            <a:pPr algn="ctr"/>
            <a:r>
              <a:rPr lang="zh-TW" altLang="en-US" b="1" dirty="0">
                <a:latin typeface="微軟正黑體" panose="020B0604030504040204" pitchFamily="34" charset="-120"/>
                <a:ea typeface="微軟正黑體" panose="020B0604030504040204" pitchFamily="34" charset="-120"/>
              </a:rPr>
              <a:t>綜高、</a:t>
            </a:r>
            <a:r>
              <a:rPr lang="zh-TW" altLang="zh-TW" b="1" dirty="0">
                <a:latin typeface="微軟正黑體" panose="020B0604030504040204" pitchFamily="34" charset="-120"/>
                <a:ea typeface="微軟正黑體" panose="020B0604030504040204" pitchFamily="34" charset="-120"/>
              </a:rPr>
              <a:t>技高</a:t>
            </a:r>
            <a:r>
              <a:rPr lang="zh-TW" altLang="en-US" b="1" dirty="0">
                <a:latin typeface="微軟正黑體" panose="020B0604030504040204" pitchFamily="34" charset="-120"/>
                <a:ea typeface="微軟正黑體" panose="020B0604030504040204" pitchFamily="34" charset="-120"/>
              </a:rPr>
              <a:t>、綜職</a:t>
            </a:r>
            <a:endParaRPr lang="zh-TW" altLang="en-US" dirty="0"/>
          </a:p>
        </p:txBody>
      </p:sp>
      <p:sp>
        <p:nvSpPr>
          <p:cNvPr id="6" name="矩形 5"/>
          <p:cNvSpPr/>
          <p:nvPr/>
        </p:nvSpPr>
        <p:spPr>
          <a:xfrm>
            <a:off x="606829" y="8460846"/>
            <a:ext cx="9340733" cy="1446550"/>
          </a:xfrm>
          <a:prstGeom prst="rect">
            <a:avLst/>
          </a:prstGeom>
          <a:ln>
            <a:solidFill>
              <a:schemeClr val="tx1"/>
            </a:solidFill>
          </a:ln>
        </p:spPr>
        <p:txBody>
          <a:bodyPr wrap="square">
            <a:spAutoFit/>
          </a:bodyPr>
          <a:lstStyle/>
          <a:p>
            <a:pPr algn="just">
              <a:spcAft>
                <a:spcPts val="0"/>
              </a:spcAft>
            </a:pPr>
            <a:r>
              <a:rPr lang="en-US" altLang="zh-TW" sz="3200" b="1" dirty="0" smtClean="0">
                <a:solidFill>
                  <a:srgbClr val="980000"/>
                </a:solidFill>
                <a:latin typeface="微軟正黑體" panose="020B0604030504040204" pitchFamily="34" charset="-120"/>
                <a:ea typeface="微軟正黑體" panose="020B0604030504040204" pitchFamily="34" charset="-120"/>
              </a:rPr>
              <a:t>Ø</a:t>
            </a:r>
            <a:r>
              <a:rPr lang="en-US" altLang="zh-TW" b="1" dirty="0" smtClean="0">
                <a:solidFill>
                  <a:srgbClr val="980000"/>
                </a:solidFill>
                <a:latin typeface="微軟正黑體" panose="020B0604030504040204" pitchFamily="34" charset="-120"/>
                <a:ea typeface="微軟正黑體" panose="020B0604030504040204" pitchFamily="34" charset="-120"/>
              </a:rPr>
              <a:t> </a:t>
            </a:r>
            <a:r>
              <a:rPr lang="zh-TW" altLang="zh-TW" sz="3200" b="1" dirty="0" smtClean="0">
                <a:solidFill>
                  <a:srgbClr val="980000"/>
                </a:solidFill>
                <a:latin typeface="微軟正黑體" panose="020B0604030504040204" pitchFamily="34" charset="-120"/>
                <a:ea typeface="微軟正黑體" panose="020B0604030504040204" pitchFamily="34" charset="-120"/>
              </a:rPr>
              <a:t>課程</a:t>
            </a:r>
            <a:r>
              <a:rPr lang="zh-TW" altLang="zh-TW" sz="3200" b="1" dirty="0">
                <a:solidFill>
                  <a:srgbClr val="980000"/>
                </a:solidFill>
                <a:latin typeface="微軟正黑體" panose="020B0604030504040204" pitchFamily="34" charset="-120"/>
                <a:ea typeface="微軟正黑體" panose="020B0604030504040204" pitchFamily="34" charset="-120"/>
              </a:rPr>
              <a:t>成果</a:t>
            </a:r>
            <a:r>
              <a:rPr lang="zh-TW" altLang="zh-TW" sz="3200" b="1" dirty="0" smtClean="0">
                <a:solidFill>
                  <a:srgbClr val="980000"/>
                </a:solidFill>
                <a:latin typeface="微軟正黑體" panose="020B0604030504040204" pitchFamily="34" charset="-120"/>
                <a:ea typeface="微軟正黑體" panose="020B0604030504040204" pitchFamily="34" charset="-120"/>
              </a:rPr>
              <a:t>：</a:t>
            </a:r>
            <a:endParaRPr lang="zh-TW" altLang="zh-TW" sz="3200" b="1" dirty="0">
              <a:solidFill>
                <a:srgbClr val="980000"/>
              </a:solidFill>
              <a:latin typeface="微軟正黑體" panose="020B0604030504040204" pitchFamily="34" charset="-120"/>
              <a:ea typeface="微軟正黑體" panose="020B0604030504040204" pitchFamily="34" charset="-120"/>
            </a:endParaRPr>
          </a:p>
          <a:p>
            <a:pPr marL="228600" algn="just"/>
            <a:r>
              <a:rPr lang="zh-TW" altLang="zh-TW" sz="2800" dirty="0">
                <a:solidFill>
                  <a:srgbClr val="2F5597"/>
                </a:solidFill>
                <a:latin typeface="微軟正黑體" panose="020B0604030504040204" pitchFamily="34" charset="-120"/>
                <a:ea typeface="微軟正黑體" panose="020B0604030504040204" pitchFamily="34" charset="-120"/>
              </a:rPr>
              <a:t>各次學習單均可成為學習歷程檔案，並希望閱讀該經典文學參與全國心得寫作</a:t>
            </a:r>
            <a:r>
              <a:rPr lang="zh-TW" altLang="zh-TW" sz="2800" dirty="0" smtClean="0">
                <a:solidFill>
                  <a:srgbClr val="2F5597"/>
                </a:solidFill>
                <a:latin typeface="微軟正黑體" panose="020B0604030504040204" pitchFamily="34" charset="-120"/>
                <a:ea typeface="微軟正黑體" panose="020B0604030504040204" pitchFamily="34" charset="-120"/>
              </a:rPr>
              <a:t>比賽</a:t>
            </a:r>
            <a:endParaRPr lang="zh-TW" altLang="zh-TW" sz="2800" dirty="0">
              <a:solidFill>
                <a:srgbClr val="2F5597"/>
              </a:solidFill>
              <a:latin typeface="微軟正黑體" panose="020B0604030504040204" pitchFamily="34" charset="-120"/>
              <a:ea typeface="微軟正黑體" panose="020B0604030504040204" pitchFamily="34" charset="-120"/>
            </a:endParaRPr>
          </a:p>
        </p:txBody>
      </p:sp>
      <p:sp>
        <p:nvSpPr>
          <p:cNvPr id="7" name="矩形 6"/>
          <p:cNvSpPr/>
          <p:nvPr/>
        </p:nvSpPr>
        <p:spPr>
          <a:xfrm>
            <a:off x="814647" y="6014611"/>
            <a:ext cx="7938653" cy="584775"/>
          </a:xfrm>
          <a:prstGeom prst="rect">
            <a:avLst/>
          </a:prstGeom>
          <a:ln>
            <a:solidFill>
              <a:schemeClr val="tx1"/>
            </a:solidFill>
          </a:ln>
        </p:spPr>
        <p:txBody>
          <a:bodyPr wrap="square">
            <a:spAutoFit/>
          </a:bodyPr>
          <a:lstStyle/>
          <a:p>
            <a:pPr algn="just">
              <a:spcAft>
                <a:spcPts val="0"/>
              </a:spcAft>
            </a:pPr>
            <a:r>
              <a:rPr lang="en-US" altLang="zh-TW" sz="3200" b="1" dirty="0" smtClean="0">
                <a:solidFill>
                  <a:srgbClr val="980000"/>
                </a:solidFill>
                <a:latin typeface="微軟正黑體" panose="020B0604030504040204" pitchFamily="34" charset="-120"/>
                <a:ea typeface="微軟正黑體" panose="020B0604030504040204" pitchFamily="34" charset="-120"/>
              </a:rPr>
              <a:t>Ø</a:t>
            </a:r>
            <a:r>
              <a:rPr lang="en-US" altLang="zh-TW" b="1" dirty="0" smtClean="0">
                <a:solidFill>
                  <a:srgbClr val="980000"/>
                </a:solidFill>
                <a:latin typeface="微軟正黑體" panose="020B0604030504040204" pitchFamily="34" charset="-120"/>
                <a:ea typeface="微軟正黑體" panose="020B0604030504040204" pitchFamily="34" charset="-120"/>
              </a:rPr>
              <a:t> </a:t>
            </a:r>
            <a:r>
              <a:rPr lang="zh-TW" altLang="zh-TW" sz="3200" b="1" dirty="0" smtClean="0">
                <a:solidFill>
                  <a:srgbClr val="980000"/>
                </a:solidFill>
                <a:latin typeface="微軟正黑體" panose="020B0604030504040204" pitchFamily="34" charset="-120"/>
                <a:ea typeface="微軟正黑體" panose="020B0604030504040204" pitchFamily="34" charset="-120"/>
              </a:rPr>
              <a:t>課程</a:t>
            </a:r>
            <a:r>
              <a:rPr lang="zh-TW" altLang="zh-TW" sz="3200" b="1" dirty="0">
                <a:solidFill>
                  <a:srgbClr val="980000"/>
                </a:solidFill>
                <a:latin typeface="微軟正黑體" panose="020B0604030504040204" pitchFamily="34" charset="-120"/>
                <a:ea typeface="微軟正黑體" panose="020B0604030504040204" pitchFamily="34" charset="-120"/>
              </a:rPr>
              <a:t>成果</a:t>
            </a:r>
            <a:r>
              <a:rPr lang="zh-TW" altLang="zh-TW" sz="3200" b="1" dirty="0" smtClean="0">
                <a:solidFill>
                  <a:srgbClr val="980000"/>
                </a:solidFill>
                <a:latin typeface="微軟正黑體" panose="020B0604030504040204" pitchFamily="34" charset="-120"/>
                <a:ea typeface="微軟正黑體" panose="020B0604030504040204" pitchFamily="34" charset="-120"/>
              </a:rPr>
              <a:t>：</a:t>
            </a:r>
            <a:r>
              <a:rPr lang="zh-TW" altLang="zh-TW" sz="2800" dirty="0">
                <a:solidFill>
                  <a:srgbClr val="2F5597"/>
                </a:solidFill>
                <a:latin typeface="微軟正黑體" panose="020B0604030504040204" pitchFamily="34" charset="-120"/>
                <a:ea typeface="微軟正黑體" panose="020B0604030504040204" pitchFamily="34" charset="-120"/>
              </a:rPr>
              <a:t>個人簡歷</a:t>
            </a:r>
            <a:r>
              <a:rPr lang="en-US" altLang="zh-TW" sz="2800" dirty="0">
                <a:solidFill>
                  <a:srgbClr val="2F5597"/>
                </a:solidFill>
                <a:latin typeface="微軟正黑體" panose="020B0604030504040204" pitchFamily="34" charset="-120"/>
                <a:ea typeface="微軟正黑體" panose="020B0604030504040204" pitchFamily="34" charset="-120"/>
              </a:rPr>
              <a:t>DM</a:t>
            </a:r>
            <a:r>
              <a:rPr lang="zh-TW" altLang="zh-TW" sz="2800" dirty="0">
                <a:solidFill>
                  <a:srgbClr val="2F5597"/>
                </a:solidFill>
                <a:latin typeface="微軟正黑體" panose="020B0604030504040204" pitchFamily="34" charset="-120"/>
                <a:ea typeface="微軟正黑體" panose="020B0604030504040204" pitchFamily="34" charset="-120"/>
              </a:rPr>
              <a:t>或三</a:t>
            </a:r>
            <a:r>
              <a:rPr lang="zh-TW" altLang="zh-TW" sz="2800" dirty="0" smtClean="0">
                <a:solidFill>
                  <a:srgbClr val="2F5597"/>
                </a:solidFill>
                <a:latin typeface="微軟正黑體" panose="020B0604030504040204" pitchFamily="34" charset="-120"/>
                <a:ea typeface="微軟正黑體" panose="020B0604030504040204" pitchFamily="34" charset="-120"/>
              </a:rPr>
              <a:t>摺頁</a:t>
            </a:r>
            <a:endParaRPr lang="zh-TW" altLang="zh-TW" sz="2800" dirty="0">
              <a:solidFill>
                <a:srgbClr val="2F5597"/>
              </a:solidFill>
              <a:latin typeface="微軟正黑體" panose="020B0604030504040204" pitchFamily="34" charset="-120"/>
              <a:ea typeface="微軟正黑體" panose="020B0604030504040204" pitchFamily="34" charset="-120"/>
            </a:endParaRPr>
          </a:p>
        </p:txBody>
      </p:sp>
      <p:sp>
        <p:nvSpPr>
          <p:cNvPr id="8" name="矩形 7"/>
          <p:cNvSpPr/>
          <p:nvPr/>
        </p:nvSpPr>
        <p:spPr>
          <a:xfrm>
            <a:off x="8222675" y="1153509"/>
            <a:ext cx="3591098" cy="369332"/>
          </a:xfrm>
          <a:prstGeom prst="rect">
            <a:avLst/>
          </a:prstGeom>
          <a:solidFill>
            <a:srgbClr val="FFFF00"/>
          </a:solidFill>
          <a:ln>
            <a:solidFill>
              <a:schemeClr val="tx1"/>
            </a:solidFill>
            <a:prstDash val="dash"/>
          </a:ln>
        </p:spPr>
        <p:txBody>
          <a:bodyPr wrap="square">
            <a:spAutoFit/>
          </a:bodyPr>
          <a:lstStyle/>
          <a:p>
            <a:pPr algn="ctr"/>
            <a:r>
              <a:rPr lang="zh-TW" altLang="zh-TW" b="1" dirty="0" smtClean="0">
                <a:solidFill>
                  <a:srgbClr val="FF0000"/>
                </a:solidFill>
                <a:latin typeface="微軟正黑體" panose="020B0604030504040204" pitchFamily="34" charset="-120"/>
                <a:ea typeface="微軟正黑體" panose="020B0604030504040204" pitchFamily="34" charset="-120"/>
              </a:rPr>
              <a:t>提醒勿</a:t>
            </a:r>
            <a:r>
              <a:rPr lang="zh-TW" altLang="zh-TW" b="1" dirty="0">
                <a:solidFill>
                  <a:srgbClr val="FF0000"/>
                </a:solidFill>
                <a:latin typeface="微軟正黑體" panose="020B0604030504040204" pitchFamily="34" charset="-120"/>
                <a:ea typeface="微軟正黑體" panose="020B0604030504040204" pitchFamily="34" charset="-120"/>
              </a:rPr>
              <a:t>重複</a:t>
            </a:r>
            <a:r>
              <a:rPr lang="zh-TW" altLang="zh-TW" b="1" dirty="0" smtClean="0">
                <a:solidFill>
                  <a:srgbClr val="FF0000"/>
                </a:solidFill>
                <a:latin typeface="微軟正黑體" panose="020B0604030504040204" pitchFamily="34" charset="-120"/>
                <a:ea typeface="微軟正黑體" panose="020B0604030504040204" pitchFamily="34" charset="-120"/>
              </a:rPr>
              <a:t>選修</a:t>
            </a:r>
            <a:r>
              <a:rPr lang="zh-TW" altLang="en-US" b="1" dirty="0" smtClean="0">
                <a:solidFill>
                  <a:srgbClr val="FF0000"/>
                </a:solidFill>
                <a:latin typeface="微軟正黑體" panose="020B0604030504040204" pitchFamily="34" charset="-120"/>
                <a:ea typeface="微軟正黑體" panose="020B0604030504040204" pitchFamily="34" charset="-120"/>
              </a:rPr>
              <a:t>，</a:t>
            </a:r>
            <a:r>
              <a:rPr lang="zh-TW" altLang="zh-TW" b="1" dirty="0">
                <a:solidFill>
                  <a:srgbClr val="FF0000"/>
                </a:solidFill>
                <a:latin typeface="微軟正黑體" panose="020B0604030504040204" pitchFamily="34" charset="-120"/>
                <a:ea typeface="微軟正黑體" panose="020B0604030504040204" pitchFamily="34" charset="-120"/>
              </a:rPr>
              <a:t>上下學期相同</a:t>
            </a:r>
            <a:endParaRPr lang="zh-TW" altLang="en-US" b="1" dirty="0">
              <a:solidFill>
                <a:srgbClr val="FF0000"/>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677805349"/>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308;p28"/>
          <p:cNvSpPr txBox="1">
            <a:spLocks/>
          </p:cNvSpPr>
          <p:nvPr/>
        </p:nvSpPr>
        <p:spPr>
          <a:xfrm>
            <a:off x="712125" y="290946"/>
            <a:ext cx="11205556" cy="861391"/>
          </a:xfrm>
          <a:prstGeom prst="rect">
            <a:avLst/>
          </a:prstGeom>
        </p:spPr>
        <p:txBody>
          <a:bodyPr spcFirstLastPara="1" wrap="square" lIns="91425" tIns="91425" rIns="91425" bIns="91425"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buSzPts val="4800"/>
            </a:pPr>
            <a:r>
              <a:rPr lang="en-US" altLang="zh-TW" sz="4800" dirty="0" smtClean="0">
                <a:latin typeface="微軟正黑體" panose="020B0604030504040204" pitchFamily="34" charset="-120"/>
                <a:ea typeface="微軟正黑體" panose="020B0604030504040204" pitchFamily="34" charset="-120"/>
                <a:cs typeface="Open Sans"/>
                <a:sym typeface="Arial"/>
              </a:rPr>
              <a:t>3. </a:t>
            </a:r>
            <a:r>
              <a:rPr lang="zh-TW" altLang="en-US" sz="4800" dirty="0" smtClean="0">
                <a:latin typeface="微軟正黑體" panose="020B0604030504040204" pitchFamily="34" charset="-120"/>
                <a:ea typeface="微軟正黑體" panose="020B0604030504040204" pitchFamily="34" charset="-120"/>
                <a:cs typeface="Open Sans"/>
                <a:sym typeface="Arial"/>
              </a:rPr>
              <a:t>飲料</a:t>
            </a:r>
            <a:r>
              <a:rPr lang="zh-TW" altLang="en-US" sz="4800" dirty="0">
                <a:latin typeface="微軟正黑體" panose="020B0604030504040204" pitchFamily="34" charset="-120"/>
                <a:ea typeface="微軟正黑體" panose="020B0604030504040204" pitchFamily="34" charset="-120"/>
                <a:cs typeface="Open Sans"/>
                <a:sym typeface="Arial"/>
              </a:rPr>
              <a:t>調製實</a:t>
            </a:r>
            <a:r>
              <a:rPr lang="zh-TW" altLang="en-US" sz="4800" dirty="0" smtClean="0">
                <a:latin typeface="微軟正黑體" panose="020B0604030504040204" pitchFamily="34" charset="-120"/>
                <a:ea typeface="微軟正黑體" panose="020B0604030504040204" pitchFamily="34" charset="-120"/>
                <a:cs typeface="Open Sans"/>
                <a:sym typeface="Arial"/>
              </a:rPr>
              <a:t>作</a:t>
            </a:r>
            <a:r>
              <a:rPr lang="zh-TW" altLang="en-US" sz="4800" dirty="0" smtClean="0">
                <a:solidFill>
                  <a:schemeClr val="accent5"/>
                </a:solidFill>
                <a:latin typeface="微軟正黑體" panose="020B0604030504040204" pitchFamily="34" charset="-120"/>
                <a:ea typeface="微軟正黑體" panose="020B0604030504040204" pitchFamily="34" charset="-120"/>
              </a:rPr>
              <a:t>｛</a:t>
            </a:r>
            <a:r>
              <a:rPr lang="zh-TW" altLang="en-US" sz="4800" dirty="0">
                <a:solidFill>
                  <a:schemeClr val="accent5"/>
                </a:solidFill>
                <a:latin typeface="微軟正黑體" panose="020B0604030504040204" pitchFamily="34" charset="-120"/>
                <a:ea typeface="微軟正黑體" panose="020B0604030504040204" pitchFamily="34" charset="-120"/>
                <a:sym typeface="Arial"/>
              </a:rPr>
              <a:t>張秀梅</a:t>
            </a:r>
            <a:r>
              <a:rPr lang="zh-TW" altLang="en-US" sz="4800" dirty="0" smtClean="0">
                <a:solidFill>
                  <a:schemeClr val="accent5"/>
                </a:solidFill>
                <a:latin typeface="微軟正黑體" panose="020B0604030504040204" pitchFamily="34" charset="-120"/>
                <a:ea typeface="微軟正黑體" panose="020B0604030504040204" pitchFamily="34" charset="-120"/>
              </a:rPr>
              <a:t>老師｝</a:t>
            </a:r>
            <a:endParaRPr lang="zh-TW" altLang="en-US" sz="4800" dirty="0">
              <a:latin typeface="微軟正黑體" panose="020B0604030504040204" pitchFamily="34" charset="-120"/>
              <a:ea typeface="微軟正黑體" panose="020B0604030504040204" pitchFamily="34" charset="-120"/>
              <a:cs typeface="Open Sans SemiBold"/>
              <a:sym typeface="Open Sans SemiBold"/>
            </a:endParaRPr>
          </a:p>
        </p:txBody>
      </p:sp>
      <p:sp>
        <p:nvSpPr>
          <p:cNvPr id="3" name="Google Shape;309;p28"/>
          <p:cNvSpPr txBox="1">
            <a:spLocks/>
          </p:cNvSpPr>
          <p:nvPr/>
        </p:nvSpPr>
        <p:spPr>
          <a:xfrm>
            <a:off x="806334" y="1268714"/>
            <a:ext cx="10706793" cy="5040645"/>
          </a:xfrm>
          <a:prstGeom prst="rect">
            <a:avLst/>
          </a:prstGeom>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3400"/>
              </a:lnSpc>
              <a:spcBef>
                <a:spcPts val="200"/>
              </a:spcBef>
              <a:buNone/>
            </a:pPr>
            <a:r>
              <a:rPr lang="en-US" altLang="zh-TW" sz="3200" b="1" dirty="0">
                <a:solidFill>
                  <a:srgbClr val="980000"/>
                </a:solidFill>
                <a:latin typeface="微軟正黑體" panose="020B0604030504040204" pitchFamily="34" charset="-120"/>
                <a:ea typeface="微軟正黑體" panose="020B0604030504040204" pitchFamily="34" charset="-120"/>
              </a:rPr>
              <a:t>Ø</a:t>
            </a:r>
            <a:r>
              <a:rPr lang="en-US" altLang="zh-TW" sz="3200" b="1" dirty="0" smtClean="0">
                <a:solidFill>
                  <a:srgbClr val="666666"/>
                </a:solidFill>
                <a:latin typeface="微軟正黑體" panose="020B0604030504040204" pitchFamily="34" charset="-120"/>
                <a:ea typeface="微軟正黑體" panose="020B0604030504040204" pitchFamily="34" charset="-120"/>
              </a:rPr>
              <a:t> </a:t>
            </a:r>
            <a:r>
              <a:rPr lang="zh-TW" altLang="en-US" sz="3200" b="1" dirty="0">
                <a:solidFill>
                  <a:srgbClr val="980000"/>
                </a:solidFill>
                <a:latin typeface="微軟正黑體" panose="020B0604030504040204" pitchFamily="34" charset="-120"/>
                <a:ea typeface="微軟正黑體" panose="020B0604030504040204" pitchFamily="34" charset="-120"/>
              </a:rPr>
              <a:t>課程簡介：</a:t>
            </a:r>
          </a:p>
          <a:p>
            <a:pPr marL="0" indent="0" algn="just">
              <a:lnSpc>
                <a:spcPts val="3600"/>
              </a:lnSpc>
              <a:buNone/>
            </a:pPr>
            <a:r>
              <a:rPr lang="en-US" altLang="zh-TW" dirty="0" smtClean="0">
                <a:latin typeface="微軟正黑體" panose="020B0604030504040204" pitchFamily="34" charset="-120"/>
                <a:ea typeface="微軟正黑體" panose="020B0604030504040204" pitchFamily="34" charset="-120"/>
              </a:rPr>
              <a:t>1. </a:t>
            </a:r>
            <a:r>
              <a:rPr lang="zh-TW" altLang="zh-TW" dirty="0" smtClean="0">
                <a:latin typeface="微軟正黑體" panose="020B0604030504040204" pitchFamily="34" charset="-120"/>
                <a:ea typeface="微軟正黑體" panose="020B0604030504040204" pitchFamily="34" charset="-120"/>
              </a:rPr>
              <a:t>課程</a:t>
            </a:r>
            <a:r>
              <a:rPr lang="zh-TW" altLang="zh-TW" dirty="0">
                <a:latin typeface="微軟正黑體" panose="020B0604030504040204" pitchFamily="34" charset="-120"/>
                <a:ea typeface="微軟正黑體" panose="020B0604030504040204" pitchFamily="34" charset="-120"/>
              </a:rPr>
              <a:t>參照「</a:t>
            </a:r>
            <a:r>
              <a:rPr lang="zh-TW" altLang="zh-TW" dirty="0">
                <a:solidFill>
                  <a:srgbClr val="0070C0"/>
                </a:solidFill>
                <a:latin typeface="微軟正黑體" panose="020B0604030504040204" pitchFamily="34" charset="-120"/>
                <a:ea typeface="微軟正黑體" panose="020B0604030504040204" pitchFamily="34" charset="-120"/>
              </a:rPr>
              <a:t>飲料調製丙級技術士技能檢定</a:t>
            </a:r>
            <a:r>
              <a:rPr lang="zh-TW" altLang="zh-TW" dirty="0">
                <a:latin typeface="微軟正黑體" panose="020B0604030504040204" pitchFamily="34" charset="-120"/>
                <a:ea typeface="微軟正黑體" panose="020B0604030504040204" pitchFamily="34" charset="-120"/>
              </a:rPr>
              <a:t>」內容授課，整</a:t>
            </a:r>
            <a:r>
              <a:rPr lang="zh-TW" altLang="zh-TW" dirty="0" smtClean="0">
                <a:latin typeface="微軟正黑體" panose="020B0604030504040204" pitchFamily="34" charset="-120"/>
                <a:ea typeface="微軟正黑體" panose="020B0604030504040204" pitchFamily="34" charset="-120"/>
              </a:rPr>
              <a:t>學期</a:t>
            </a:r>
            <a:r>
              <a:rPr lang="en-US" altLang="zh-TW" dirty="0" smtClean="0">
                <a:latin typeface="微軟正黑體" panose="020B0604030504040204" pitchFamily="34" charset="-120"/>
                <a:ea typeface="微軟正黑體" panose="020B0604030504040204" pitchFamily="34" charset="-120"/>
              </a:rPr>
              <a:t/>
            </a:r>
            <a:br>
              <a:rPr lang="en-US" altLang="zh-TW" dirty="0" smtClean="0">
                <a:latin typeface="微軟正黑體" panose="020B0604030504040204" pitchFamily="34" charset="-120"/>
                <a:ea typeface="微軟正黑體" panose="020B0604030504040204" pitchFamily="34" charset="-120"/>
              </a:rPr>
            </a:br>
            <a:r>
              <a:rPr lang="en-US" altLang="zh-TW" dirty="0" smtClean="0">
                <a:latin typeface="微軟正黑體" panose="020B0604030504040204" pitchFamily="34" charset="-120"/>
                <a:ea typeface="微軟正黑體" panose="020B0604030504040204" pitchFamily="34" charset="-120"/>
              </a:rPr>
              <a:t>     </a:t>
            </a:r>
            <a:r>
              <a:rPr lang="zh-TW" altLang="zh-TW" dirty="0" smtClean="0">
                <a:latin typeface="微軟正黑體" panose="020B0604030504040204" pitchFamily="34" charset="-120"/>
                <a:ea typeface="微軟正黑體" panose="020B0604030504040204" pitchFamily="34" charset="-120"/>
              </a:rPr>
              <a:t>分</a:t>
            </a:r>
            <a:r>
              <a:rPr lang="en-US" altLang="zh-TW" dirty="0">
                <a:latin typeface="微軟正黑體" panose="020B0604030504040204" pitchFamily="34" charset="-120"/>
                <a:ea typeface="微軟正黑體" panose="020B0604030504040204" pitchFamily="34" charset="-120"/>
              </a:rPr>
              <a:t>8</a:t>
            </a:r>
            <a:r>
              <a:rPr lang="zh-TW" altLang="zh-TW" dirty="0">
                <a:latin typeface="微軟正黑體" panose="020B0604030504040204" pitchFamily="34" charset="-120"/>
                <a:ea typeface="微軟正黑體" panose="020B0604030504040204" pitchFamily="34" charset="-120"/>
              </a:rPr>
              <a:t>次上課，每次</a:t>
            </a:r>
            <a:r>
              <a:rPr lang="en-US" altLang="zh-TW" dirty="0">
                <a:latin typeface="微軟正黑體" panose="020B0604030504040204" pitchFamily="34" charset="-120"/>
                <a:ea typeface="微軟正黑體" panose="020B0604030504040204" pitchFamily="34" charset="-120"/>
              </a:rPr>
              <a:t>2</a:t>
            </a:r>
            <a:r>
              <a:rPr lang="zh-TW" altLang="zh-TW" dirty="0">
                <a:latin typeface="微軟正黑體" panose="020B0604030504040204" pitchFamily="34" charset="-120"/>
                <a:ea typeface="微軟正黑體" panose="020B0604030504040204" pitchFamily="34" charset="-120"/>
              </a:rPr>
              <a:t>小時。</a:t>
            </a:r>
          </a:p>
          <a:p>
            <a:pPr marL="0" indent="0" algn="just">
              <a:lnSpc>
                <a:spcPts val="3600"/>
              </a:lnSpc>
              <a:buNone/>
            </a:pPr>
            <a:r>
              <a:rPr lang="en-US" altLang="zh-TW" dirty="0">
                <a:latin typeface="微軟正黑體" panose="020B0604030504040204" pitchFamily="34" charset="-120"/>
                <a:ea typeface="微軟正黑體" panose="020B0604030504040204" pitchFamily="34" charset="-120"/>
              </a:rPr>
              <a:t>2</a:t>
            </a:r>
            <a:r>
              <a:rPr lang="en-US" altLang="zh-TW" dirty="0" smtClean="0">
                <a:latin typeface="微軟正黑體" panose="020B0604030504040204" pitchFamily="34" charset="-120"/>
                <a:ea typeface="微軟正黑體" panose="020B0604030504040204" pitchFamily="34" charset="-120"/>
              </a:rPr>
              <a:t>. </a:t>
            </a:r>
            <a:r>
              <a:rPr lang="zh-TW" altLang="zh-TW" dirty="0" smtClean="0">
                <a:latin typeface="微軟正黑體" panose="020B0604030504040204" pitchFamily="34" charset="-120"/>
                <a:ea typeface="微軟正黑體" panose="020B0604030504040204" pitchFamily="34" charset="-120"/>
              </a:rPr>
              <a:t>課程</a:t>
            </a:r>
            <a:r>
              <a:rPr lang="zh-TW" altLang="zh-TW" dirty="0">
                <a:latin typeface="微軟正黑體" panose="020B0604030504040204" pitchFamily="34" charset="-120"/>
                <a:ea typeface="微軟正黑體" panose="020B0604030504040204" pitchFamily="34" charset="-120"/>
              </a:rPr>
              <a:t>安排讓同學學會日常居家生活或待客時的四種水果切盤</a:t>
            </a:r>
            <a:r>
              <a:rPr lang="zh-TW" altLang="zh-TW" dirty="0" smtClean="0">
                <a:latin typeface="微軟正黑體" panose="020B0604030504040204" pitchFamily="34" charset="-120"/>
                <a:ea typeface="微軟正黑體" panose="020B0604030504040204" pitchFamily="34" charset="-120"/>
              </a:rPr>
              <a:t>、</a:t>
            </a:r>
            <a:r>
              <a:rPr lang="en-US" altLang="zh-TW" dirty="0" smtClean="0">
                <a:latin typeface="微軟正黑體" panose="020B0604030504040204" pitchFamily="34" charset="-120"/>
                <a:ea typeface="微軟正黑體" panose="020B0604030504040204" pitchFamily="34" charset="-120"/>
              </a:rPr>
              <a:t/>
            </a:r>
            <a:br>
              <a:rPr lang="en-US" altLang="zh-TW" dirty="0" smtClean="0">
                <a:latin typeface="微軟正黑體" panose="020B0604030504040204" pitchFamily="34" charset="-120"/>
                <a:ea typeface="微軟正黑體" panose="020B0604030504040204" pitchFamily="34" charset="-120"/>
              </a:rPr>
            </a:br>
            <a:r>
              <a:rPr lang="en-US" altLang="zh-TW" dirty="0" smtClean="0">
                <a:latin typeface="微軟正黑體" panose="020B0604030504040204" pitchFamily="34" charset="-120"/>
                <a:ea typeface="微軟正黑體" panose="020B0604030504040204" pitchFamily="34" charset="-120"/>
              </a:rPr>
              <a:t>     </a:t>
            </a:r>
            <a:r>
              <a:rPr lang="zh-TW" altLang="zh-TW" dirty="0" smtClean="0">
                <a:latin typeface="微軟正黑體" panose="020B0604030504040204" pitchFamily="34" charset="-120"/>
                <a:ea typeface="微軟正黑體" panose="020B0604030504040204" pitchFamily="34" charset="-120"/>
              </a:rPr>
              <a:t>運用</a:t>
            </a:r>
            <a:r>
              <a:rPr lang="zh-TW" altLang="zh-TW" dirty="0">
                <a:latin typeface="微軟正黑體" panose="020B0604030504040204" pitchFamily="34" charset="-120"/>
                <a:ea typeface="微軟正黑體" panose="020B0604030504040204" pitchFamily="34" charset="-120"/>
              </a:rPr>
              <a:t>不同器具調製冷熱咖啡與飲料，還有利用果汁機調製</a:t>
            </a:r>
            <a:r>
              <a:rPr lang="zh-TW" altLang="zh-TW" dirty="0" smtClean="0">
                <a:latin typeface="微軟正黑體" panose="020B0604030504040204" pitchFamily="34" charset="-120"/>
                <a:ea typeface="微軟正黑體" panose="020B0604030504040204" pitchFamily="34" charset="-120"/>
              </a:rPr>
              <a:t>鮮果</a:t>
            </a:r>
            <a:r>
              <a:rPr lang="en-US" altLang="zh-TW" dirty="0" smtClean="0">
                <a:latin typeface="微軟正黑體" panose="020B0604030504040204" pitchFamily="34" charset="-120"/>
                <a:ea typeface="微軟正黑體" panose="020B0604030504040204" pitchFamily="34" charset="-120"/>
              </a:rPr>
              <a:t/>
            </a:r>
            <a:br>
              <a:rPr lang="en-US" altLang="zh-TW" dirty="0" smtClean="0">
                <a:latin typeface="微軟正黑體" panose="020B0604030504040204" pitchFamily="34" charset="-120"/>
                <a:ea typeface="微軟正黑體" panose="020B0604030504040204" pitchFamily="34" charset="-120"/>
              </a:rPr>
            </a:br>
            <a:r>
              <a:rPr lang="en-US" altLang="zh-TW" dirty="0" smtClean="0">
                <a:latin typeface="微軟正黑體" panose="020B0604030504040204" pitchFamily="34" charset="-120"/>
                <a:ea typeface="微軟正黑體" panose="020B0604030504040204" pitchFamily="34" charset="-120"/>
              </a:rPr>
              <a:t>     </a:t>
            </a:r>
            <a:r>
              <a:rPr lang="zh-TW" altLang="zh-TW" dirty="0" smtClean="0">
                <a:latin typeface="微軟正黑體" panose="020B0604030504040204" pitchFamily="34" charset="-120"/>
                <a:ea typeface="微軟正黑體" panose="020B0604030504040204" pitchFamily="34" charset="-120"/>
              </a:rPr>
              <a:t>汁</a:t>
            </a:r>
            <a:r>
              <a:rPr lang="zh-TW" altLang="zh-TW" dirty="0">
                <a:latin typeface="微軟正黑體" panose="020B0604030504040204" pitchFamily="34" charset="-120"/>
                <a:ea typeface="微軟正黑體" panose="020B0604030504040204" pitchFamily="34" charset="-120"/>
              </a:rPr>
              <a:t>與冰沙、使用輕便瓦斯爐烹煮各式花茶與熱飲。整個學習</a:t>
            </a:r>
            <a:r>
              <a:rPr lang="zh-TW" altLang="zh-TW" dirty="0" smtClean="0">
                <a:latin typeface="微軟正黑體" panose="020B0604030504040204" pitchFamily="34" charset="-120"/>
                <a:ea typeface="微軟正黑體" panose="020B0604030504040204" pitchFamily="34" charset="-120"/>
              </a:rPr>
              <a:t>過</a:t>
            </a:r>
            <a:r>
              <a:rPr lang="en-US" altLang="zh-TW" dirty="0" smtClean="0">
                <a:latin typeface="微軟正黑體" panose="020B0604030504040204" pitchFamily="34" charset="-120"/>
                <a:ea typeface="微軟正黑體" panose="020B0604030504040204" pitchFamily="34" charset="-120"/>
              </a:rPr>
              <a:t> </a:t>
            </a:r>
            <a:br>
              <a:rPr lang="en-US" altLang="zh-TW" dirty="0" smtClean="0">
                <a:latin typeface="微軟正黑體" panose="020B0604030504040204" pitchFamily="34" charset="-120"/>
                <a:ea typeface="微軟正黑體" panose="020B0604030504040204" pitchFamily="34" charset="-120"/>
              </a:rPr>
            </a:br>
            <a:r>
              <a:rPr lang="en-US" altLang="zh-TW" dirty="0" smtClean="0">
                <a:latin typeface="微軟正黑體" panose="020B0604030504040204" pitchFamily="34" charset="-120"/>
                <a:ea typeface="微軟正黑體" panose="020B0604030504040204" pitchFamily="34" charset="-120"/>
              </a:rPr>
              <a:t>     </a:t>
            </a:r>
            <a:r>
              <a:rPr lang="zh-TW" altLang="zh-TW" dirty="0" smtClean="0">
                <a:latin typeface="微軟正黑體" panose="020B0604030504040204" pitchFamily="34" charset="-120"/>
                <a:ea typeface="微軟正黑體" panose="020B0604030504040204" pitchFamily="34" charset="-120"/>
              </a:rPr>
              <a:t>程</a:t>
            </a:r>
            <a:r>
              <a:rPr lang="zh-TW" altLang="zh-TW" dirty="0">
                <a:latin typeface="微軟正黑體" panose="020B0604030504040204" pitchFamily="34" charset="-120"/>
                <a:ea typeface="微軟正黑體" panose="020B0604030504040204" pitchFamily="34" charset="-120"/>
              </a:rPr>
              <a:t>讓同學彼此拍照，並須製成簡易作業紀錄以利日後參閱。</a:t>
            </a:r>
          </a:p>
          <a:p>
            <a:pPr marL="0" indent="0" algn="just">
              <a:lnSpc>
                <a:spcPts val="3600"/>
              </a:lnSpc>
              <a:buNone/>
            </a:pPr>
            <a:r>
              <a:rPr lang="en-US" altLang="zh-TW" dirty="0">
                <a:latin typeface="微軟正黑體" panose="020B0604030504040204" pitchFamily="34" charset="-120"/>
                <a:ea typeface="微軟正黑體" panose="020B0604030504040204" pitchFamily="34" charset="-120"/>
              </a:rPr>
              <a:t>3</a:t>
            </a:r>
            <a:r>
              <a:rPr lang="en-US" altLang="zh-TW" dirty="0" smtClean="0">
                <a:latin typeface="微軟正黑體" panose="020B0604030504040204" pitchFamily="34" charset="-120"/>
                <a:ea typeface="微軟正黑體" panose="020B0604030504040204" pitchFamily="34" charset="-120"/>
              </a:rPr>
              <a:t>. </a:t>
            </a:r>
            <a:r>
              <a:rPr lang="zh-TW" altLang="zh-TW" dirty="0" smtClean="0">
                <a:latin typeface="微軟正黑體" panose="020B0604030504040204" pitchFamily="34" charset="-120"/>
                <a:ea typeface="微軟正黑體" panose="020B0604030504040204" pitchFamily="34" charset="-120"/>
              </a:rPr>
              <a:t>整</a:t>
            </a:r>
            <a:r>
              <a:rPr lang="zh-TW" altLang="zh-TW" dirty="0">
                <a:latin typeface="微軟正黑體" panose="020B0604030504040204" pitchFamily="34" charset="-120"/>
                <a:ea typeface="微軟正黑體" panose="020B0604030504040204" pitchFamily="34" charset="-120"/>
              </a:rPr>
              <a:t>學期每位同學酌收</a:t>
            </a:r>
            <a:r>
              <a:rPr lang="en-US" altLang="zh-TW" b="1" dirty="0" smtClean="0">
                <a:solidFill>
                  <a:srgbClr val="FF0000"/>
                </a:solidFill>
                <a:latin typeface="微軟正黑體" panose="020B0604030504040204" pitchFamily="34" charset="-120"/>
                <a:ea typeface="微軟正黑體" panose="020B0604030504040204" pitchFamily="34" charset="-120"/>
              </a:rPr>
              <a:t>500</a:t>
            </a:r>
            <a:r>
              <a:rPr lang="zh-TW" altLang="en-US" b="1" dirty="0" smtClean="0">
                <a:solidFill>
                  <a:srgbClr val="FF0000"/>
                </a:solidFill>
                <a:latin typeface="微軟正黑體" panose="020B0604030504040204" pitchFamily="34" charset="-120"/>
                <a:ea typeface="微軟正黑體" panose="020B0604030504040204" pitchFamily="34" charset="-120"/>
              </a:rPr>
              <a:t>元</a:t>
            </a:r>
            <a:r>
              <a:rPr lang="zh-TW" altLang="zh-TW" b="1" dirty="0" smtClean="0">
                <a:solidFill>
                  <a:srgbClr val="FF0000"/>
                </a:solidFill>
                <a:latin typeface="微軟正黑體" panose="020B0604030504040204" pitchFamily="34" charset="-120"/>
                <a:ea typeface="微軟正黑體" panose="020B0604030504040204" pitchFamily="34" charset="-120"/>
              </a:rPr>
              <a:t>材料</a:t>
            </a:r>
            <a:r>
              <a:rPr lang="zh-TW" altLang="zh-TW" b="1" dirty="0">
                <a:solidFill>
                  <a:srgbClr val="FF0000"/>
                </a:solidFill>
                <a:latin typeface="微軟正黑體" panose="020B0604030504040204" pitchFamily="34" charset="-120"/>
                <a:ea typeface="微軟正黑體" panose="020B0604030504040204" pitchFamily="34" charset="-120"/>
              </a:rPr>
              <a:t>費</a:t>
            </a:r>
            <a:r>
              <a:rPr lang="zh-TW" altLang="zh-TW" dirty="0">
                <a:latin typeface="微軟正黑體" panose="020B0604030504040204" pitchFamily="34" charset="-120"/>
                <a:ea typeface="微軟正黑體" panose="020B0604030504040204" pitchFamily="34" charset="-120"/>
              </a:rPr>
              <a:t>、學期結束視情況多退少補</a:t>
            </a:r>
            <a:r>
              <a:rPr lang="zh-TW" altLang="zh-TW" dirty="0" smtClean="0">
                <a:latin typeface="微軟正黑體" panose="020B0604030504040204" pitchFamily="34" charset="-120"/>
                <a:ea typeface="微軟正黑體" panose="020B0604030504040204" pitchFamily="34" charset="-120"/>
              </a:rPr>
              <a:t>。</a:t>
            </a:r>
            <a:r>
              <a:rPr lang="en-US" altLang="zh-TW" dirty="0" smtClean="0">
                <a:latin typeface="微軟正黑體" panose="020B0604030504040204" pitchFamily="34" charset="-120"/>
                <a:ea typeface="微軟正黑體" panose="020B0604030504040204" pitchFamily="34" charset="-120"/>
              </a:rPr>
              <a:t/>
            </a:r>
            <a:br>
              <a:rPr lang="en-US" altLang="zh-TW" dirty="0" smtClean="0">
                <a:latin typeface="微軟正黑體" panose="020B0604030504040204" pitchFamily="34" charset="-120"/>
                <a:ea typeface="微軟正黑體" panose="020B0604030504040204" pitchFamily="34" charset="-120"/>
              </a:rPr>
            </a:br>
            <a:r>
              <a:rPr lang="en-US" altLang="zh-TW" dirty="0" smtClean="0">
                <a:latin typeface="微軟正黑體" panose="020B0604030504040204" pitchFamily="34" charset="-120"/>
                <a:ea typeface="微軟正黑體" panose="020B0604030504040204" pitchFamily="34" charset="-120"/>
              </a:rPr>
              <a:t>     </a:t>
            </a:r>
            <a:r>
              <a:rPr lang="zh-TW" altLang="zh-TW" dirty="0" smtClean="0">
                <a:latin typeface="微軟正黑體" panose="020B0604030504040204" pitchFamily="34" charset="-120"/>
                <a:ea typeface="微軟正黑體" panose="020B0604030504040204" pitchFamily="34" charset="-120"/>
              </a:rPr>
              <a:t>每次</a:t>
            </a:r>
            <a:r>
              <a:rPr lang="zh-TW" altLang="zh-TW" dirty="0">
                <a:latin typeface="微軟正黑體" panose="020B0604030504040204" pitchFamily="34" charset="-120"/>
                <a:ea typeface="微軟正黑體" panose="020B0604030504040204" pitchFamily="34" charset="-120"/>
              </a:rPr>
              <a:t>上課後，須清潔所有自己使用的器具並歸位，清潔使用</a:t>
            </a:r>
            <a:r>
              <a:rPr lang="zh-TW" altLang="zh-TW" dirty="0" smtClean="0">
                <a:latin typeface="微軟正黑體" panose="020B0604030504040204" pitchFamily="34" charset="-120"/>
                <a:ea typeface="微軟正黑體" panose="020B0604030504040204" pitchFamily="34" charset="-120"/>
              </a:rPr>
              <a:t>場</a:t>
            </a:r>
            <a:r>
              <a:rPr lang="en-US" altLang="zh-TW" dirty="0" smtClean="0">
                <a:latin typeface="微軟正黑體" panose="020B0604030504040204" pitchFamily="34" charset="-120"/>
                <a:ea typeface="微軟正黑體" panose="020B0604030504040204" pitchFamily="34" charset="-120"/>
              </a:rPr>
              <a:t/>
            </a:r>
            <a:br>
              <a:rPr lang="en-US" altLang="zh-TW" dirty="0" smtClean="0">
                <a:latin typeface="微軟正黑體" panose="020B0604030504040204" pitchFamily="34" charset="-120"/>
                <a:ea typeface="微軟正黑體" panose="020B0604030504040204" pitchFamily="34" charset="-120"/>
              </a:rPr>
            </a:br>
            <a:r>
              <a:rPr lang="en-US" altLang="zh-TW" dirty="0" smtClean="0">
                <a:latin typeface="微軟正黑體" panose="020B0604030504040204" pitchFamily="34" charset="-120"/>
                <a:ea typeface="微軟正黑體" panose="020B0604030504040204" pitchFamily="34" charset="-120"/>
              </a:rPr>
              <a:t>     </a:t>
            </a:r>
            <a:r>
              <a:rPr lang="zh-TW" altLang="zh-TW" dirty="0" smtClean="0">
                <a:latin typeface="微軟正黑體" panose="020B0604030504040204" pitchFamily="34" charset="-120"/>
                <a:ea typeface="微軟正黑體" panose="020B0604030504040204" pitchFamily="34" charset="-120"/>
              </a:rPr>
              <a:t>地</a:t>
            </a:r>
            <a:r>
              <a:rPr lang="zh-TW" altLang="zh-TW" dirty="0">
                <a:latin typeface="微軟正黑體" panose="020B0604030504040204" pitchFamily="34" charset="-120"/>
                <a:ea typeface="微軟正黑體" panose="020B0604030504040204" pitchFamily="34" charset="-120"/>
              </a:rPr>
              <a:t>與到垃圾。</a:t>
            </a:r>
          </a:p>
        </p:txBody>
      </p:sp>
      <p:sp>
        <p:nvSpPr>
          <p:cNvPr id="7" name="矩形 6"/>
          <p:cNvSpPr/>
          <p:nvPr/>
        </p:nvSpPr>
        <p:spPr>
          <a:xfrm>
            <a:off x="9351819" y="899382"/>
            <a:ext cx="2079569" cy="369332"/>
          </a:xfrm>
          <a:prstGeom prst="rect">
            <a:avLst/>
          </a:prstGeom>
          <a:solidFill>
            <a:srgbClr val="FFFF00"/>
          </a:solidFill>
          <a:ln>
            <a:solidFill>
              <a:schemeClr val="tx1"/>
            </a:solidFill>
            <a:prstDash val="dash"/>
          </a:ln>
        </p:spPr>
        <p:txBody>
          <a:bodyPr wrap="square">
            <a:spAutoFit/>
          </a:bodyPr>
          <a:lstStyle/>
          <a:p>
            <a:pPr algn="ctr"/>
            <a:r>
              <a:rPr lang="zh-TW" altLang="en-US" b="1" dirty="0">
                <a:latin typeface="微軟正黑體" panose="020B0604030504040204" pitchFamily="34" charset="-120"/>
                <a:ea typeface="微軟正黑體" panose="020B0604030504040204" pitchFamily="34" charset="-120"/>
              </a:rPr>
              <a:t>綜高、</a:t>
            </a:r>
            <a:r>
              <a:rPr lang="zh-TW" altLang="zh-TW" b="1" dirty="0">
                <a:latin typeface="微軟正黑體" panose="020B0604030504040204" pitchFamily="34" charset="-120"/>
                <a:ea typeface="微軟正黑體" panose="020B0604030504040204" pitchFamily="34" charset="-120"/>
              </a:rPr>
              <a:t>技高</a:t>
            </a:r>
            <a:r>
              <a:rPr lang="zh-TW" altLang="en-US" b="1" dirty="0">
                <a:latin typeface="微軟正黑體" panose="020B0604030504040204" pitchFamily="34" charset="-120"/>
                <a:ea typeface="微軟正黑體" panose="020B0604030504040204" pitchFamily="34" charset="-120"/>
              </a:rPr>
              <a:t>、綜職</a:t>
            </a:r>
            <a:endParaRPr lang="zh-TW" altLang="en-US" dirty="0"/>
          </a:p>
        </p:txBody>
      </p:sp>
      <p:sp>
        <p:nvSpPr>
          <p:cNvPr id="8" name="矩形 7"/>
          <p:cNvSpPr/>
          <p:nvPr/>
        </p:nvSpPr>
        <p:spPr>
          <a:xfrm>
            <a:off x="7840290" y="1360134"/>
            <a:ext cx="3591098" cy="369332"/>
          </a:xfrm>
          <a:prstGeom prst="rect">
            <a:avLst/>
          </a:prstGeom>
          <a:solidFill>
            <a:srgbClr val="FFFF00"/>
          </a:solidFill>
          <a:ln>
            <a:solidFill>
              <a:schemeClr val="tx1"/>
            </a:solidFill>
            <a:prstDash val="dash"/>
          </a:ln>
        </p:spPr>
        <p:txBody>
          <a:bodyPr wrap="square">
            <a:spAutoFit/>
          </a:bodyPr>
          <a:lstStyle/>
          <a:p>
            <a:pPr algn="ctr"/>
            <a:r>
              <a:rPr lang="zh-TW" altLang="zh-TW" b="1" dirty="0" smtClean="0">
                <a:solidFill>
                  <a:srgbClr val="FF0000"/>
                </a:solidFill>
                <a:latin typeface="微軟正黑體" panose="020B0604030504040204" pitchFamily="34" charset="-120"/>
                <a:ea typeface="微軟正黑體" panose="020B0604030504040204" pitchFamily="34" charset="-120"/>
              </a:rPr>
              <a:t>提醒勿</a:t>
            </a:r>
            <a:r>
              <a:rPr lang="zh-TW" altLang="zh-TW" b="1" dirty="0">
                <a:solidFill>
                  <a:srgbClr val="FF0000"/>
                </a:solidFill>
                <a:latin typeface="微軟正黑體" panose="020B0604030504040204" pitchFamily="34" charset="-120"/>
                <a:ea typeface="微軟正黑體" panose="020B0604030504040204" pitchFamily="34" charset="-120"/>
              </a:rPr>
              <a:t>重複</a:t>
            </a:r>
            <a:r>
              <a:rPr lang="zh-TW" altLang="zh-TW" b="1" dirty="0" smtClean="0">
                <a:solidFill>
                  <a:srgbClr val="FF0000"/>
                </a:solidFill>
                <a:latin typeface="微軟正黑體" panose="020B0604030504040204" pitchFamily="34" charset="-120"/>
                <a:ea typeface="微軟正黑體" panose="020B0604030504040204" pitchFamily="34" charset="-120"/>
              </a:rPr>
              <a:t>選修</a:t>
            </a:r>
            <a:r>
              <a:rPr lang="zh-TW" altLang="en-US" b="1" dirty="0" smtClean="0">
                <a:solidFill>
                  <a:srgbClr val="FF0000"/>
                </a:solidFill>
                <a:latin typeface="微軟正黑體" panose="020B0604030504040204" pitchFamily="34" charset="-120"/>
                <a:ea typeface="微軟正黑體" panose="020B0604030504040204" pitchFamily="34" charset="-120"/>
              </a:rPr>
              <a:t>，</a:t>
            </a:r>
            <a:r>
              <a:rPr lang="zh-TW" altLang="zh-TW" b="1" dirty="0">
                <a:solidFill>
                  <a:srgbClr val="FF0000"/>
                </a:solidFill>
                <a:latin typeface="微軟正黑體" panose="020B0604030504040204" pitchFamily="34" charset="-120"/>
                <a:ea typeface="微軟正黑體" panose="020B0604030504040204" pitchFamily="34" charset="-120"/>
              </a:rPr>
              <a:t>上下學期相同</a:t>
            </a:r>
            <a:endParaRPr lang="zh-TW" altLang="en-US" b="1" dirty="0">
              <a:solidFill>
                <a:srgbClr val="FF0000"/>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364436771"/>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308;p28"/>
          <p:cNvSpPr txBox="1">
            <a:spLocks/>
          </p:cNvSpPr>
          <p:nvPr/>
        </p:nvSpPr>
        <p:spPr>
          <a:xfrm>
            <a:off x="745375" y="218015"/>
            <a:ext cx="11205556" cy="861391"/>
          </a:xfrm>
          <a:prstGeom prst="rect">
            <a:avLst/>
          </a:prstGeom>
        </p:spPr>
        <p:txBody>
          <a:bodyPr spcFirstLastPara="1" wrap="square" lIns="91425" tIns="91425" rIns="91425" bIns="91425"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buSzPts val="4800"/>
            </a:pPr>
            <a:r>
              <a:rPr lang="en-US" altLang="zh-TW" sz="4800" dirty="0" smtClean="0">
                <a:latin typeface="微軟正黑體" panose="020B0604030504040204" pitchFamily="34" charset="-120"/>
                <a:ea typeface="微軟正黑體" panose="020B0604030504040204" pitchFamily="34" charset="-120"/>
                <a:cs typeface="Open Sans"/>
                <a:sym typeface="Arial"/>
              </a:rPr>
              <a:t>4. </a:t>
            </a:r>
            <a:r>
              <a:rPr lang="zh-TW" altLang="en-US" sz="4800" dirty="0" smtClean="0">
                <a:latin typeface="微軟正黑體" panose="020B0604030504040204" pitchFamily="34" charset="-120"/>
                <a:ea typeface="微軟正黑體" panose="020B0604030504040204" pitchFamily="34" charset="-120"/>
                <a:cs typeface="Open Sans"/>
                <a:sym typeface="Arial"/>
              </a:rPr>
              <a:t>電子</a:t>
            </a:r>
            <a:r>
              <a:rPr lang="zh-TW" altLang="en-US" sz="4800" dirty="0">
                <a:latin typeface="微軟正黑體" panose="020B0604030504040204" pitchFamily="34" charset="-120"/>
                <a:ea typeface="微軟正黑體" panose="020B0604030504040204" pitchFamily="34" charset="-120"/>
                <a:cs typeface="Open Sans"/>
                <a:sym typeface="Arial"/>
              </a:rPr>
              <a:t>書</a:t>
            </a:r>
            <a:r>
              <a:rPr lang="zh-TW" altLang="en-US" sz="4800" dirty="0" smtClean="0">
                <a:latin typeface="微軟正黑體" panose="020B0604030504040204" pitchFamily="34" charset="-120"/>
                <a:ea typeface="微軟正黑體" panose="020B0604030504040204" pitchFamily="34" charset="-120"/>
                <a:cs typeface="Open Sans"/>
                <a:sym typeface="Arial"/>
              </a:rPr>
              <a:t>製作</a:t>
            </a:r>
            <a:r>
              <a:rPr lang="zh-TW" altLang="en-US" sz="4800" dirty="0" smtClean="0">
                <a:solidFill>
                  <a:schemeClr val="accent5"/>
                </a:solidFill>
                <a:latin typeface="微軟正黑體" panose="020B0604030504040204" pitchFamily="34" charset="-120"/>
                <a:ea typeface="微軟正黑體" panose="020B0604030504040204" pitchFamily="34" charset="-120"/>
              </a:rPr>
              <a:t>｛</a:t>
            </a:r>
            <a:r>
              <a:rPr lang="zh-TW" altLang="en-US" sz="4800" dirty="0">
                <a:solidFill>
                  <a:schemeClr val="accent5"/>
                </a:solidFill>
                <a:latin typeface="微軟正黑體" panose="020B0604030504040204" pitchFamily="34" charset="-120"/>
                <a:ea typeface="微軟正黑體" panose="020B0604030504040204" pitchFamily="34" charset="-120"/>
                <a:sym typeface="Arial"/>
              </a:rPr>
              <a:t>戚俊良</a:t>
            </a:r>
            <a:r>
              <a:rPr lang="zh-TW" altLang="en-US" sz="4800" dirty="0" smtClean="0">
                <a:solidFill>
                  <a:schemeClr val="accent5"/>
                </a:solidFill>
                <a:latin typeface="微軟正黑體" panose="020B0604030504040204" pitchFamily="34" charset="-120"/>
                <a:ea typeface="微軟正黑體" panose="020B0604030504040204" pitchFamily="34" charset="-120"/>
              </a:rPr>
              <a:t>老師｝</a:t>
            </a:r>
            <a:endParaRPr lang="zh-TW" altLang="en-US" sz="4800" dirty="0">
              <a:latin typeface="微軟正黑體" panose="020B0604030504040204" pitchFamily="34" charset="-120"/>
              <a:ea typeface="微軟正黑體" panose="020B0604030504040204" pitchFamily="34" charset="-120"/>
              <a:cs typeface="Open Sans SemiBold"/>
              <a:sym typeface="Open Sans SemiBold"/>
            </a:endParaRPr>
          </a:p>
        </p:txBody>
      </p:sp>
      <p:sp>
        <p:nvSpPr>
          <p:cNvPr id="3" name="Google Shape;309;p28"/>
          <p:cNvSpPr txBox="1">
            <a:spLocks/>
          </p:cNvSpPr>
          <p:nvPr/>
        </p:nvSpPr>
        <p:spPr>
          <a:xfrm>
            <a:off x="864522" y="1053219"/>
            <a:ext cx="10124902" cy="4427850"/>
          </a:xfrm>
          <a:prstGeom prst="rect">
            <a:avLst/>
          </a:prstGeom>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3400"/>
              </a:lnSpc>
              <a:spcBef>
                <a:spcPts val="200"/>
              </a:spcBef>
              <a:buNone/>
            </a:pPr>
            <a:r>
              <a:rPr lang="en-US" altLang="zh-TW" sz="3200" b="1" dirty="0">
                <a:solidFill>
                  <a:srgbClr val="980000"/>
                </a:solidFill>
                <a:latin typeface="微軟正黑體" panose="020B0604030504040204" pitchFamily="34" charset="-120"/>
                <a:ea typeface="微軟正黑體" panose="020B0604030504040204" pitchFamily="34" charset="-120"/>
              </a:rPr>
              <a:t>Ø</a:t>
            </a:r>
            <a:r>
              <a:rPr lang="en-US" altLang="zh-TW" sz="3200" b="1" dirty="0" smtClean="0">
                <a:solidFill>
                  <a:srgbClr val="666666"/>
                </a:solidFill>
                <a:latin typeface="微軟正黑體" panose="020B0604030504040204" pitchFamily="34" charset="-120"/>
                <a:ea typeface="微軟正黑體" panose="020B0604030504040204" pitchFamily="34" charset="-120"/>
              </a:rPr>
              <a:t> </a:t>
            </a:r>
            <a:r>
              <a:rPr lang="zh-TW" altLang="en-US" sz="3200" b="1" dirty="0">
                <a:solidFill>
                  <a:srgbClr val="980000"/>
                </a:solidFill>
                <a:latin typeface="微軟正黑體" panose="020B0604030504040204" pitchFamily="34" charset="-120"/>
                <a:ea typeface="微軟正黑體" panose="020B0604030504040204" pitchFamily="34" charset="-120"/>
              </a:rPr>
              <a:t>課程簡介：</a:t>
            </a:r>
          </a:p>
          <a:p>
            <a:pPr marL="514350" lvl="0" indent="-514350">
              <a:buFont typeface="+mj-lt"/>
              <a:buAutoNum type="arabicPeriod"/>
            </a:pPr>
            <a:r>
              <a:rPr lang="zh-TW" altLang="zh-TW" dirty="0">
                <a:latin typeface="微軟正黑體" panose="020B0604030504040204" pitchFamily="34" charset="-120"/>
                <a:ea typeface="微軟正黑體" panose="020B0604030504040204" pitchFamily="34" charset="-120"/>
              </a:rPr>
              <a:t>認識與創作一本電子書</a:t>
            </a:r>
          </a:p>
          <a:p>
            <a:pPr marL="514350" lvl="0" indent="-514350">
              <a:buFont typeface="+mj-lt"/>
              <a:buAutoNum type="arabicPeriod"/>
            </a:pPr>
            <a:r>
              <a:rPr lang="zh-TW" altLang="zh-TW" dirty="0">
                <a:latin typeface="微軟正黑體" panose="020B0604030504040204" pitchFamily="34" charset="-120"/>
                <a:ea typeface="微軟正黑體" panose="020B0604030504040204" pitchFamily="34" charset="-120"/>
              </a:rPr>
              <a:t>文案與素材蒐集彙整</a:t>
            </a:r>
          </a:p>
          <a:p>
            <a:pPr marL="514350" lvl="0" indent="-514350">
              <a:buFont typeface="+mj-lt"/>
              <a:buAutoNum type="arabicPeriod"/>
            </a:pPr>
            <a:r>
              <a:rPr lang="zh-TW" altLang="zh-TW" dirty="0">
                <a:latin typeface="微軟正黑體" panose="020B0604030504040204" pitchFamily="34" charset="-120"/>
                <a:ea typeface="微軟正黑體" panose="020B0604030504040204" pitchFamily="34" charset="-120"/>
              </a:rPr>
              <a:t>多媒體影音動畫編輯教學</a:t>
            </a:r>
          </a:p>
          <a:p>
            <a:pPr marL="514350" lvl="0" indent="-514350">
              <a:buFont typeface="+mj-lt"/>
              <a:buAutoNum type="arabicPeriod"/>
            </a:pPr>
            <a:r>
              <a:rPr lang="en-US" altLang="zh-TW" dirty="0">
                <a:latin typeface="微軟正黑體" panose="020B0604030504040204" pitchFamily="34" charset="-120"/>
                <a:ea typeface="微軟正黑體" panose="020B0604030504040204" pitchFamily="34" charset="-120"/>
              </a:rPr>
              <a:t>Google</a:t>
            </a:r>
            <a:r>
              <a:rPr lang="zh-TW" altLang="zh-TW" dirty="0">
                <a:latin typeface="微軟正黑體" panose="020B0604030504040204" pitchFamily="34" charset="-120"/>
                <a:ea typeface="微軟正黑體" panose="020B0604030504040204" pitchFamily="34" charset="-120"/>
              </a:rPr>
              <a:t>雲端資源整合運用</a:t>
            </a:r>
          </a:p>
          <a:p>
            <a:pPr marL="514350" lvl="0" indent="-514350">
              <a:buFont typeface="+mj-lt"/>
              <a:buAutoNum type="arabicPeriod"/>
            </a:pPr>
            <a:r>
              <a:rPr lang="zh-TW" altLang="zh-TW" dirty="0">
                <a:latin typeface="微軟正黑體" panose="020B0604030504040204" pitchFamily="34" charset="-120"/>
                <a:ea typeface="微軟正黑體" panose="020B0604030504040204" pitchFamily="34" charset="-120"/>
              </a:rPr>
              <a:t>電子書編輯實務操作訓練</a:t>
            </a:r>
          </a:p>
          <a:p>
            <a:pPr marL="514350" lvl="0" indent="-514350">
              <a:buFont typeface="+mj-lt"/>
              <a:buAutoNum type="arabicPeriod"/>
            </a:pPr>
            <a:r>
              <a:rPr lang="zh-TW" altLang="zh-TW" dirty="0">
                <a:latin typeface="微軟正黑體" panose="020B0604030504040204" pitchFamily="34" charset="-120"/>
                <a:ea typeface="微軟正黑體" panose="020B0604030504040204" pitchFamily="34" charset="-120"/>
              </a:rPr>
              <a:t>參與電子書創作成果發表會</a:t>
            </a:r>
          </a:p>
          <a:p>
            <a:pPr marL="514350" lvl="0" indent="-514350">
              <a:buFont typeface="+mj-lt"/>
              <a:buAutoNum type="arabicPeriod"/>
            </a:pPr>
            <a:r>
              <a:rPr lang="zh-TW" altLang="zh-TW" dirty="0">
                <a:latin typeface="微軟正黑體" panose="020B0604030504040204" pitchFamily="34" charset="-120"/>
                <a:ea typeface="微軟正黑體" panose="020B0604030504040204" pitchFamily="34" charset="-120"/>
              </a:rPr>
              <a:t>每位學員都能參加第</a:t>
            </a:r>
            <a:r>
              <a:rPr lang="en-US" altLang="zh-TW" dirty="0">
                <a:latin typeface="微軟正黑體" panose="020B0604030504040204" pitchFamily="34" charset="-120"/>
                <a:ea typeface="微軟正黑體" panose="020B0604030504040204" pitchFamily="34" charset="-120"/>
              </a:rPr>
              <a:t>11</a:t>
            </a:r>
            <a:r>
              <a:rPr lang="zh-TW" altLang="zh-TW" dirty="0">
                <a:latin typeface="微軟正黑體" panose="020B0604030504040204" pitchFamily="34" charset="-120"/>
                <a:ea typeface="微軟正黑體" panose="020B0604030504040204" pitchFamily="34" charset="-120"/>
              </a:rPr>
              <a:t>屆國際華文盃全國電子書創作大賽</a:t>
            </a:r>
          </a:p>
        </p:txBody>
      </p:sp>
      <p:sp>
        <p:nvSpPr>
          <p:cNvPr id="6" name="矩形 5"/>
          <p:cNvSpPr/>
          <p:nvPr/>
        </p:nvSpPr>
        <p:spPr>
          <a:xfrm>
            <a:off x="864522" y="5314942"/>
            <a:ext cx="5943602" cy="1200329"/>
          </a:xfrm>
          <a:prstGeom prst="rect">
            <a:avLst/>
          </a:prstGeom>
          <a:ln>
            <a:solidFill>
              <a:schemeClr val="tx1"/>
            </a:solidFill>
          </a:ln>
        </p:spPr>
        <p:txBody>
          <a:bodyPr wrap="square">
            <a:spAutoFit/>
          </a:bodyPr>
          <a:lstStyle/>
          <a:p>
            <a:pPr algn="just">
              <a:spcAft>
                <a:spcPts val="0"/>
              </a:spcAft>
            </a:pPr>
            <a:r>
              <a:rPr lang="en-US" altLang="zh-TW" sz="3200" b="1" dirty="0" smtClean="0">
                <a:solidFill>
                  <a:srgbClr val="980000"/>
                </a:solidFill>
                <a:latin typeface="微軟正黑體" panose="020B0604030504040204" pitchFamily="34" charset="-120"/>
                <a:ea typeface="微軟正黑體" panose="020B0604030504040204" pitchFamily="34" charset="-120"/>
              </a:rPr>
              <a:t>Ø</a:t>
            </a:r>
            <a:r>
              <a:rPr lang="en-US" altLang="zh-TW" b="1" dirty="0" smtClean="0">
                <a:solidFill>
                  <a:srgbClr val="980000"/>
                </a:solidFill>
                <a:latin typeface="微軟正黑體" panose="020B0604030504040204" pitchFamily="34" charset="-120"/>
                <a:ea typeface="微軟正黑體" panose="020B0604030504040204" pitchFamily="34" charset="-120"/>
              </a:rPr>
              <a:t> </a:t>
            </a:r>
            <a:r>
              <a:rPr lang="zh-TW" altLang="zh-TW" sz="3200" b="1" dirty="0" smtClean="0">
                <a:solidFill>
                  <a:srgbClr val="980000"/>
                </a:solidFill>
                <a:latin typeface="微軟正黑體" panose="020B0604030504040204" pitchFamily="34" charset="-120"/>
                <a:ea typeface="微軟正黑體" panose="020B0604030504040204" pitchFamily="34" charset="-120"/>
              </a:rPr>
              <a:t>課程</a:t>
            </a:r>
            <a:r>
              <a:rPr lang="zh-TW" altLang="zh-TW" sz="3200" b="1" dirty="0">
                <a:solidFill>
                  <a:srgbClr val="980000"/>
                </a:solidFill>
                <a:latin typeface="微軟正黑體" panose="020B0604030504040204" pitchFamily="34" charset="-120"/>
                <a:ea typeface="微軟正黑體" panose="020B0604030504040204" pitchFamily="34" charset="-120"/>
              </a:rPr>
              <a:t>成果</a:t>
            </a:r>
            <a:r>
              <a:rPr lang="zh-TW" altLang="zh-TW" sz="3200" b="1" dirty="0" smtClean="0">
                <a:solidFill>
                  <a:srgbClr val="980000"/>
                </a:solidFill>
                <a:latin typeface="微軟正黑體" panose="020B0604030504040204" pitchFamily="34" charset="-120"/>
                <a:ea typeface="微軟正黑體" panose="020B0604030504040204" pitchFamily="34" charset="-120"/>
              </a:rPr>
              <a:t>：</a:t>
            </a:r>
            <a:r>
              <a:rPr lang="en-US" altLang="zh-TW" sz="3200" b="1" dirty="0" smtClean="0">
                <a:solidFill>
                  <a:srgbClr val="980000"/>
                </a:solidFill>
                <a:latin typeface="微軟正黑體" panose="020B0604030504040204" pitchFamily="34" charset="-120"/>
                <a:ea typeface="微軟正黑體" panose="020B0604030504040204" pitchFamily="34" charset="-120"/>
              </a:rPr>
              <a:t> </a:t>
            </a:r>
            <a:endParaRPr lang="en-US" altLang="zh-TW" sz="2800" dirty="0">
              <a:solidFill>
                <a:srgbClr val="2F5597"/>
              </a:solidFill>
              <a:latin typeface="微軟正黑體" panose="020B0604030504040204" pitchFamily="34" charset="-120"/>
              <a:ea typeface="微軟正黑體" panose="020B0604030504040204" pitchFamily="34" charset="-120"/>
            </a:endParaRPr>
          </a:p>
          <a:p>
            <a:r>
              <a:rPr lang="en-US" altLang="zh-TW" sz="2000" dirty="0">
                <a:solidFill>
                  <a:srgbClr val="2F5597"/>
                </a:solidFill>
                <a:latin typeface="微軟正黑體" panose="020B0604030504040204" pitchFamily="34" charset="-120"/>
                <a:ea typeface="微軟正黑體" panose="020B0604030504040204" pitchFamily="34" charset="-120"/>
              </a:rPr>
              <a:t>1</a:t>
            </a:r>
            <a:r>
              <a:rPr lang="en-US" altLang="zh-TW" sz="2000" dirty="0" smtClean="0">
                <a:solidFill>
                  <a:srgbClr val="2F5597"/>
                </a:solidFill>
                <a:latin typeface="微軟正黑體" panose="020B0604030504040204" pitchFamily="34" charset="-120"/>
                <a:ea typeface="微軟正黑體" panose="020B0604030504040204" pitchFamily="34" charset="-120"/>
              </a:rPr>
              <a:t>. </a:t>
            </a:r>
            <a:r>
              <a:rPr lang="zh-TW" altLang="zh-TW" sz="2000" dirty="0" smtClean="0">
                <a:solidFill>
                  <a:srgbClr val="2F5597"/>
                </a:solidFill>
                <a:latin typeface="微軟正黑體" panose="020B0604030504040204" pitchFamily="34" charset="-120"/>
                <a:ea typeface="微軟正黑體" panose="020B0604030504040204" pitchFamily="34" charset="-120"/>
              </a:rPr>
              <a:t>創作</a:t>
            </a:r>
            <a:r>
              <a:rPr lang="zh-TW" altLang="zh-TW" sz="2000" dirty="0">
                <a:solidFill>
                  <a:srgbClr val="2F5597"/>
                </a:solidFill>
                <a:latin typeface="微軟正黑體" panose="020B0604030504040204" pitchFamily="34" charset="-120"/>
                <a:ea typeface="微軟正黑體" panose="020B0604030504040204" pitchFamily="34" charset="-120"/>
              </a:rPr>
              <a:t>一本電子書作品（個人或團隊合作）</a:t>
            </a:r>
          </a:p>
          <a:p>
            <a:r>
              <a:rPr lang="en-US" altLang="zh-TW" sz="2000" dirty="0">
                <a:solidFill>
                  <a:srgbClr val="2F5597"/>
                </a:solidFill>
                <a:latin typeface="微軟正黑體" panose="020B0604030504040204" pitchFamily="34" charset="-120"/>
                <a:ea typeface="微軟正黑體" panose="020B0604030504040204" pitchFamily="34" charset="-120"/>
              </a:rPr>
              <a:t>2</a:t>
            </a:r>
            <a:r>
              <a:rPr lang="en-US" altLang="zh-TW" sz="2000" dirty="0" smtClean="0">
                <a:solidFill>
                  <a:srgbClr val="2F5597"/>
                </a:solidFill>
                <a:latin typeface="微軟正黑體" panose="020B0604030504040204" pitchFamily="34" charset="-120"/>
                <a:ea typeface="微軟正黑體" panose="020B0604030504040204" pitchFamily="34" charset="-120"/>
              </a:rPr>
              <a:t>. </a:t>
            </a:r>
            <a:r>
              <a:rPr lang="zh-TW" altLang="zh-TW" sz="2000" dirty="0" smtClean="0">
                <a:solidFill>
                  <a:srgbClr val="2F5597"/>
                </a:solidFill>
                <a:latin typeface="微軟正黑體" panose="020B0604030504040204" pitchFamily="34" charset="-120"/>
                <a:ea typeface="微軟正黑體" panose="020B0604030504040204" pitchFamily="34" charset="-120"/>
              </a:rPr>
              <a:t>參加</a:t>
            </a:r>
            <a:r>
              <a:rPr lang="zh-TW" altLang="zh-TW" sz="2000" dirty="0">
                <a:solidFill>
                  <a:srgbClr val="2F5597"/>
                </a:solidFill>
                <a:latin typeface="微軟正黑體" panose="020B0604030504040204" pitchFamily="34" charset="-120"/>
                <a:ea typeface="微軟正黑體" panose="020B0604030504040204" pitchFamily="34" charset="-120"/>
              </a:rPr>
              <a:t>第十一屆國際華文盃全國電子書創作大賽</a:t>
            </a:r>
          </a:p>
        </p:txBody>
      </p:sp>
      <p:sp>
        <p:nvSpPr>
          <p:cNvPr id="7" name="矩形 6"/>
          <p:cNvSpPr/>
          <p:nvPr/>
        </p:nvSpPr>
        <p:spPr>
          <a:xfrm>
            <a:off x="6417426" y="1936491"/>
            <a:ext cx="5433752" cy="2123658"/>
          </a:xfrm>
          <a:prstGeom prst="rect">
            <a:avLst/>
          </a:prstGeom>
          <a:ln>
            <a:solidFill>
              <a:schemeClr val="tx1"/>
            </a:solidFill>
          </a:ln>
        </p:spPr>
        <p:txBody>
          <a:bodyPr wrap="square">
            <a:spAutoFit/>
          </a:bodyPr>
          <a:lstStyle/>
          <a:p>
            <a:pPr>
              <a:spcAft>
                <a:spcPts val="0"/>
              </a:spcAft>
            </a:pPr>
            <a:r>
              <a:rPr lang="en-US" altLang="zh-TW" sz="3200" b="1" dirty="0" smtClean="0">
                <a:solidFill>
                  <a:srgbClr val="980000"/>
                </a:solidFill>
                <a:latin typeface="微軟正黑體" panose="020B0604030504040204" pitchFamily="34" charset="-120"/>
                <a:ea typeface="微軟正黑體" panose="020B0604030504040204" pitchFamily="34" charset="-120"/>
              </a:rPr>
              <a:t>Ø</a:t>
            </a:r>
            <a:r>
              <a:rPr lang="en-US" altLang="zh-TW" b="1" dirty="0" smtClean="0">
                <a:solidFill>
                  <a:srgbClr val="980000"/>
                </a:solidFill>
                <a:latin typeface="微軟正黑體" panose="020B0604030504040204" pitchFamily="34" charset="-120"/>
                <a:ea typeface="微軟正黑體" panose="020B0604030504040204" pitchFamily="34" charset="-120"/>
              </a:rPr>
              <a:t> </a:t>
            </a:r>
            <a:r>
              <a:rPr lang="zh-TW" altLang="zh-TW" sz="3200" b="1" dirty="0" smtClean="0">
                <a:solidFill>
                  <a:srgbClr val="980000"/>
                </a:solidFill>
                <a:latin typeface="微軟正黑體" panose="020B0604030504040204" pitchFamily="34" charset="-120"/>
                <a:ea typeface="微軟正黑體" panose="020B0604030504040204" pitchFamily="34" charset="-120"/>
              </a:rPr>
              <a:t>電子</a:t>
            </a:r>
            <a:r>
              <a:rPr lang="zh-TW" altLang="zh-TW" sz="3200" b="1" dirty="0">
                <a:solidFill>
                  <a:srgbClr val="980000"/>
                </a:solidFill>
                <a:latin typeface="微軟正黑體" panose="020B0604030504040204" pitchFamily="34" charset="-120"/>
                <a:ea typeface="微軟正黑體" panose="020B0604030504040204" pitchFamily="34" charset="-120"/>
              </a:rPr>
              <a:t>書實際作品作品參考：</a:t>
            </a:r>
            <a:r>
              <a:rPr lang="en-US" altLang="zh-TW" dirty="0"/>
              <a:t/>
            </a:r>
            <a:br>
              <a:rPr lang="en-US" altLang="zh-TW" dirty="0"/>
            </a:br>
            <a:r>
              <a:rPr lang="zh-TW" altLang="zh-TW" sz="2000" dirty="0">
                <a:latin typeface="微軟正黑體" panose="020B0604030504040204" pitchFamily="34" charset="-120"/>
                <a:ea typeface="微軟正黑體" panose="020B0604030504040204" pitchFamily="34" charset="-120"/>
              </a:rPr>
              <a:t>第九屆電子書教師組第五名作品 （進入書本點選目錄頁後，請再點選「好書推薦分享」即可線上翻閱 中壢高商同學創作之電子書作品）</a:t>
            </a:r>
            <a:r>
              <a:rPr lang="en-US" altLang="zh-TW" sz="2000" dirty="0">
                <a:latin typeface="微軟正黑體" panose="020B0604030504040204" pitchFamily="34" charset="-120"/>
                <a:ea typeface="微軟正黑體" panose="020B0604030504040204" pitchFamily="34" charset="-120"/>
              </a:rPr>
              <a:t/>
            </a:r>
            <a:br>
              <a:rPr lang="en-US" altLang="zh-TW" sz="2000" dirty="0">
                <a:latin typeface="微軟正黑體" panose="020B0604030504040204" pitchFamily="34" charset="-120"/>
                <a:ea typeface="微軟正黑體" panose="020B0604030504040204" pitchFamily="34" charset="-120"/>
              </a:rPr>
            </a:br>
            <a:r>
              <a:rPr lang="en-US" altLang="zh-TW" sz="2000" u="sng" dirty="0">
                <a:hlinkClick r:id="rId3"/>
              </a:rPr>
              <a:t>https://edu.gogofinder.com.tw/gogofinderReader/index.php?bid=2322</a:t>
            </a:r>
            <a:endParaRPr lang="zh-TW" altLang="zh-TW" sz="2000" dirty="0">
              <a:solidFill>
                <a:srgbClr val="2F5597"/>
              </a:solidFill>
              <a:latin typeface="微軟正黑體" panose="020B0604030504040204" pitchFamily="34" charset="-120"/>
              <a:ea typeface="微軟正黑體" panose="020B0604030504040204" pitchFamily="34" charset="-120"/>
            </a:endParaRPr>
          </a:p>
        </p:txBody>
      </p:sp>
      <p:sp>
        <p:nvSpPr>
          <p:cNvPr id="8" name="矩形 7"/>
          <p:cNvSpPr/>
          <p:nvPr/>
        </p:nvSpPr>
        <p:spPr>
          <a:xfrm>
            <a:off x="9674629" y="908240"/>
            <a:ext cx="2079569" cy="369332"/>
          </a:xfrm>
          <a:prstGeom prst="rect">
            <a:avLst/>
          </a:prstGeom>
          <a:solidFill>
            <a:srgbClr val="FFFF00"/>
          </a:solidFill>
          <a:ln>
            <a:solidFill>
              <a:schemeClr val="tx1"/>
            </a:solidFill>
            <a:prstDash val="dash"/>
          </a:ln>
        </p:spPr>
        <p:txBody>
          <a:bodyPr wrap="square">
            <a:spAutoFit/>
          </a:bodyPr>
          <a:lstStyle/>
          <a:p>
            <a:pPr algn="ctr"/>
            <a:r>
              <a:rPr lang="zh-TW" altLang="en-US" b="1" dirty="0">
                <a:latin typeface="微軟正黑體" panose="020B0604030504040204" pitchFamily="34" charset="-120"/>
                <a:ea typeface="微軟正黑體" panose="020B0604030504040204" pitchFamily="34" charset="-120"/>
              </a:rPr>
              <a:t>綜高、</a:t>
            </a:r>
            <a:r>
              <a:rPr lang="zh-TW" altLang="zh-TW" b="1" dirty="0">
                <a:latin typeface="微軟正黑體" panose="020B0604030504040204" pitchFamily="34" charset="-120"/>
                <a:ea typeface="微軟正黑體" panose="020B0604030504040204" pitchFamily="34" charset="-120"/>
              </a:rPr>
              <a:t>技高</a:t>
            </a:r>
            <a:r>
              <a:rPr lang="zh-TW" altLang="en-US" b="1" dirty="0">
                <a:latin typeface="微軟正黑體" panose="020B0604030504040204" pitchFamily="34" charset="-120"/>
                <a:ea typeface="微軟正黑體" panose="020B0604030504040204" pitchFamily="34" charset="-120"/>
              </a:rPr>
              <a:t>、綜職</a:t>
            </a:r>
            <a:endParaRPr lang="zh-TW" altLang="en-US" dirty="0"/>
          </a:p>
        </p:txBody>
      </p:sp>
      <p:sp>
        <p:nvSpPr>
          <p:cNvPr id="9" name="矩形 8"/>
          <p:cNvSpPr/>
          <p:nvPr/>
        </p:nvSpPr>
        <p:spPr>
          <a:xfrm>
            <a:off x="8163100" y="1368992"/>
            <a:ext cx="3591098" cy="369332"/>
          </a:xfrm>
          <a:prstGeom prst="rect">
            <a:avLst/>
          </a:prstGeom>
          <a:solidFill>
            <a:srgbClr val="FFFF00"/>
          </a:solidFill>
          <a:ln>
            <a:solidFill>
              <a:schemeClr val="tx1"/>
            </a:solidFill>
            <a:prstDash val="dash"/>
          </a:ln>
        </p:spPr>
        <p:txBody>
          <a:bodyPr wrap="square">
            <a:spAutoFit/>
          </a:bodyPr>
          <a:lstStyle/>
          <a:p>
            <a:pPr algn="ctr"/>
            <a:r>
              <a:rPr lang="zh-TW" altLang="zh-TW" b="1" dirty="0" smtClean="0">
                <a:solidFill>
                  <a:srgbClr val="FF0000"/>
                </a:solidFill>
                <a:latin typeface="微軟正黑體" panose="020B0604030504040204" pitchFamily="34" charset="-120"/>
                <a:ea typeface="微軟正黑體" panose="020B0604030504040204" pitchFamily="34" charset="-120"/>
              </a:rPr>
              <a:t>提醒勿</a:t>
            </a:r>
            <a:r>
              <a:rPr lang="zh-TW" altLang="zh-TW" b="1" dirty="0">
                <a:solidFill>
                  <a:srgbClr val="FF0000"/>
                </a:solidFill>
                <a:latin typeface="微軟正黑體" panose="020B0604030504040204" pitchFamily="34" charset="-120"/>
                <a:ea typeface="微軟正黑體" panose="020B0604030504040204" pitchFamily="34" charset="-120"/>
              </a:rPr>
              <a:t>重複</a:t>
            </a:r>
            <a:r>
              <a:rPr lang="zh-TW" altLang="zh-TW" b="1" dirty="0" smtClean="0">
                <a:solidFill>
                  <a:srgbClr val="FF0000"/>
                </a:solidFill>
                <a:latin typeface="微軟正黑體" panose="020B0604030504040204" pitchFamily="34" charset="-120"/>
                <a:ea typeface="微軟正黑體" panose="020B0604030504040204" pitchFamily="34" charset="-120"/>
              </a:rPr>
              <a:t>選修</a:t>
            </a:r>
            <a:r>
              <a:rPr lang="zh-TW" altLang="en-US" b="1" dirty="0" smtClean="0">
                <a:solidFill>
                  <a:srgbClr val="FF0000"/>
                </a:solidFill>
                <a:latin typeface="微軟正黑體" panose="020B0604030504040204" pitchFamily="34" charset="-120"/>
                <a:ea typeface="微軟正黑體" panose="020B0604030504040204" pitchFamily="34" charset="-120"/>
              </a:rPr>
              <a:t>，</a:t>
            </a:r>
            <a:r>
              <a:rPr lang="zh-TW" altLang="zh-TW" b="1" dirty="0">
                <a:solidFill>
                  <a:srgbClr val="FF0000"/>
                </a:solidFill>
                <a:latin typeface="微軟正黑體" panose="020B0604030504040204" pitchFamily="34" charset="-120"/>
                <a:ea typeface="微軟正黑體" panose="020B0604030504040204" pitchFamily="34" charset="-120"/>
              </a:rPr>
              <a:t>上下學期相同</a:t>
            </a:r>
            <a:endParaRPr lang="zh-TW" altLang="en-US" b="1" dirty="0">
              <a:solidFill>
                <a:srgbClr val="FF0000"/>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605627752"/>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308;p28"/>
          <p:cNvSpPr txBox="1">
            <a:spLocks/>
          </p:cNvSpPr>
          <p:nvPr/>
        </p:nvSpPr>
        <p:spPr>
          <a:xfrm>
            <a:off x="346364" y="198927"/>
            <a:ext cx="11205556" cy="861391"/>
          </a:xfrm>
          <a:prstGeom prst="rect">
            <a:avLst/>
          </a:prstGeom>
        </p:spPr>
        <p:txBody>
          <a:bodyPr spcFirstLastPara="1" wrap="square" lIns="91425" tIns="91425" rIns="91425" bIns="91425"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buSzPts val="4800"/>
            </a:pPr>
            <a:r>
              <a:rPr lang="en-US" altLang="zh-TW" sz="4800" dirty="0" smtClean="0">
                <a:latin typeface="微軟正黑體" panose="020B0604030504040204" pitchFamily="34" charset="-120"/>
                <a:ea typeface="微軟正黑體" panose="020B0604030504040204" pitchFamily="34" charset="-120"/>
                <a:cs typeface="Open Sans"/>
                <a:sym typeface="Arial"/>
              </a:rPr>
              <a:t>5. </a:t>
            </a:r>
            <a:r>
              <a:rPr lang="zh-TW" altLang="zh-TW" sz="4800" dirty="0" smtClean="0">
                <a:latin typeface="微軟正黑體" panose="020B0604030504040204" pitchFamily="34" charset="-120"/>
                <a:ea typeface="微軟正黑體" panose="020B0604030504040204" pitchFamily="34" charset="-120"/>
                <a:cs typeface="Open Sans"/>
              </a:rPr>
              <a:t>線</a:t>
            </a:r>
            <a:r>
              <a:rPr lang="zh-TW" altLang="zh-TW" sz="4800" dirty="0">
                <a:latin typeface="微軟正黑體" panose="020B0604030504040204" pitchFamily="34" charset="-120"/>
                <a:ea typeface="微軟正黑體" panose="020B0604030504040204" pitchFamily="34" charset="-120"/>
                <a:cs typeface="Open Sans"/>
              </a:rPr>
              <a:t>上學習與資訊</a:t>
            </a:r>
            <a:r>
              <a:rPr lang="zh-TW" altLang="zh-TW" sz="4800" dirty="0" smtClean="0">
                <a:latin typeface="微軟正黑體" panose="020B0604030504040204" pitchFamily="34" charset="-120"/>
                <a:ea typeface="微軟正黑體" panose="020B0604030504040204" pitchFamily="34" charset="-120"/>
                <a:cs typeface="Open Sans"/>
              </a:rPr>
              <a:t>素養</a:t>
            </a:r>
            <a:r>
              <a:rPr lang="zh-TW" altLang="en-US" sz="4800" dirty="0" smtClean="0">
                <a:solidFill>
                  <a:schemeClr val="accent5"/>
                </a:solidFill>
                <a:latin typeface="微軟正黑體" panose="020B0604030504040204" pitchFamily="34" charset="-120"/>
                <a:ea typeface="微軟正黑體" panose="020B0604030504040204" pitchFamily="34" charset="-120"/>
              </a:rPr>
              <a:t>｛</a:t>
            </a:r>
            <a:r>
              <a:rPr lang="zh-TW" altLang="zh-TW" sz="4800" dirty="0">
                <a:solidFill>
                  <a:schemeClr val="accent5"/>
                </a:solidFill>
                <a:latin typeface="微軟正黑體" panose="020B0604030504040204" pitchFamily="34" charset="-120"/>
                <a:ea typeface="微軟正黑體" panose="020B0604030504040204" pitchFamily="34" charset="-120"/>
              </a:rPr>
              <a:t>吳忠信</a:t>
            </a:r>
            <a:r>
              <a:rPr lang="zh-TW" altLang="en-US" sz="4800" dirty="0">
                <a:solidFill>
                  <a:schemeClr val="accent5"/>
                </a:solidFill>
                <a:latin typeface="微軟正黑體" panose="020B0604030504040204" pitchFamily="34" charset="-120"/>
                <a:ea typeface="微軟正黑體" panose="020B0604030504040204" pitchFamily="34" charset="-120"/>
              </a:rPr>
              <a:t>老</a:t>
            </a:r>
            <a:r>
              <a:rPr lang="zh-TW" altLang="en-US" sz="4800" dirty="0" smtClean="0">
                <a:solidFill>
                  <a:schemeClr val="accent5"/>
                </a:solidFill>
                <a:latin typeface="微軟正黑體" panose="020B0604030504040204" pitchFamily="34" charset="-120"/>
                <a:ea typeface="微軟正黑體" panose="020B0604030504040204" pitchFamily="34" charset="-120"/>
              </a:rPr>
              <a:t>師｝</a:t>
            </a:r>
            <a:endParaRPr lang="zh-TW" altLang="en-US" sz="4800" dirty="0">
              <a:latin typeface="微軟正黑體" panose="020B0604030504040204" pitchFamily="34" charset="-120"/>
              <a:ea typeface="微軟正黑體" panose="020B0604030504040204" pitchFamily="34" charset="-120"/>
              <a:cs typeface="Open Sans SemiBold"/>
              <a:sym typeface="Open Sans SemiBold"/>
            </a:endParaRPr>
          </a:p>
        </p:txBody>
      </p:sp>
      <p:sp>
        <p:nvSpPr>
          <p:cNvPr id="6" name="矩形 5"/>
          <p:cNvSpPr/>
          <p:nvPr/>
        </p:nvSpPr>
        <p:spPr>
          <a:xfrm>
            <a:off x="6140337" y="5097268"/>
            <a:ext cx="4832463" cy="1446550"/>
          </a:xfrm>
          <a:prstGeom prst="rect">
            <a:avLst/>
          </a:prstGeom>
          <a:ln>
            <a:solidFill>
              <a:schemeClr val="tx1"/>
            </a:solidFill>
          </a:ln>
        </p:spPr>
        <p:txBody>
          <a:bodyPr wrap="square">
            <a:spAutoFit/>
          </a:bodyPr>
          <a:lstStyle/>
          <a:p>
            <a:r>
              <a:rPr lang="en-US" altLang="zh-TW" sz="3200" b="1" dirty="0" smtClean="0">
                <a:solidFill>
                  <a:srgbClr val="980000"/>
                </a:solidFill>
                <a:latin typeface="微軟正黑體" panose="020B0604030504040204" pitchFamily="34" charset="-120"/>
                <a:ea typeface="微軟正黑體" panose="020B0604030504040204" pitchFamily="34" charset="-120"/>
              </a:rPr>
              <a:t>Ø</a:t>
            </a:r>
            <a:r>
              <a:rPr lang="en-US" altLang="zh-TW" b="1" dirty="0" smtClean="0">
                <a:solidFill>
                  <a:srgbClr val="980000"/>
                </a:solidFill>
                <a:latin typeface="微軟正黑體" panose="020B0604030504040204" pitchFamily="34" charset="-120"/>
                <a:ea typeface="微軟正黑體" panose="020B0604030504040204" pitchFamily="34" charset="-120"/>
              </a:rPr>
              <a:t>  </a:t>
            </a:r>
            <a:r>
              <a:rPr lang="zh-TW" altLang="zh-TW" sz="3200" b="1" dirty="0" smtClean="0">
                <a:solidFill>
                  <a:srgbClr val="980000"/>
                </a:solidFill>
                <a:latin typeface="微軟正黑體" panose="020B0604030504040204" pitchFamily="34" charset="-120"/>
                <a:ea typeface="微軟正黑體" panose="020B0604030504040204" pitchFamily="34" charset="-120"/>
              </a:rPr>
              <a:t>課程</a:t>
            </a:r>
            <a:r>
              <a:rPr lang="zh-TW" altLang="zh-TW" sz="3200" b="1" dirty="0">
                <a:solidFill>
                  <a:srgbClr val="980000"/>
                </a:solidFill>
                <a:latin typeface="微軟正黑體" panose="020B0604030504040204" pitchFamily="34" charset="-120"/>
                <a:ea typeface="微軟正黑體" panose="020B0604030504040204" pitchFamily="34" charset="-120"/>
              </a:rPr>
              <a:t>成果</a:t>
            </a:r>
            <a:r>
              <a:rPr lang="zh-TW" altLang="zh-TW" sz="3200" b="1" dirty="0" smtClean="0">
                <a:solidFill>
                  <a:srgbClr val="980000"/>
                </a:solidFill>
                <a:latin typeface="微軟正黑體" panose="020B0604030504040204" pitchFamily="34" charset="-120"/>
                <a:ea typeface="微軟正黑體" panose="020B0604030504040204" pitchFamily="34" charset="-120"/>
              </a:rPr>
              <a:t>：</a:t>
            </a:r>
            <a:r>
              <a:rPr lang="en-US" altLang="zh-TW" sz="3200" b="1" dirty="0" smtClean="0">
                <a:solidFill>
                  <a:srgbClr val="980000"/>
                </a:solidFill>
                <a:latin typeface="微軟正黑體" panose="020B0604030504040204" pitchFamily="34" charset="-120"/>
                <a:ea typeface="微軟正黑體" panose="020B0604030504040204" pitchFamily="34" charset="-120"/>
              </a:rPr>
              <a:t/>
            </a:r>
            <a:br>
              <a:rPr lang="en-US" altLang="zh-TW" sz="3200" b="1" dirty="0" smtClean="0">
                <a:solidFill>
                  <a:srgbClr val="980000"/>
                </a:solidFill>
                <a:latin typeface="微軟正黑體" panose="020B0604030504040204" pitchFamily="34" charset="-120"/>
                <a:ea typeface="微軟正黑體" panose="020B0604030504040204" pitchFamily="34" charset="-120"/>
              </a:rPr>
            </a:br>
            <a:r>
              <a:rPr lang="zh-TW" altLang="zh-TW" sz="2800" dirty="0">
                <a:solidFill>
                  <a:srgbClr val="2F5597"/>
                </a:solidFill>
                <a:latin typeface="微軟正黑體" panose="020B0604030504040204" pitchFamily="34" charset="-120"/>
                <a:ea typeface="微軟正黑體" panose="020B0604030504040204" pitchFamily="34" charset="-120"/>
              </a:rPr>
              <a:t>線上學習平台使用心得分享</a:t>
            </a:r>
          </a:p>
          <a:p>
            <a:r>
              <a:rPr lang="zh-TW" altLang="zh-TW" sz="2800" dirty="0">
                <a:solidFill>
                  <a:srgbClr val="2F5597"/>
                </a:solidFill>
                <a:latin typeface="微軟正黑體" panose="020B0604030504040204" pitchFamily="34" charset="-120"/>
                <a:ea typeface="微軟正黑體" panose="020B0604030504040204" pitchFamily="34" charset="-120"/>
              </a:rPr>
              <a:t>線上學習測驗成績或成果</a:t>
            </a:r>
            <a:r>
              <a:rPr lang="zh-TW" altLang="zh-TW" sz="2800" dirty="0" smtClean="0">
                <a:solidFill>
                  <a:srgbClr val="2F5597"/>
                </a:solidFill>
                <a:latin typeface="微軟正黑體" panose="020B0604030504040204" pitchFamily="34" charset="-120"/>
                <a:ea typeface="微軟正黑體" panose="020B0604030504040204" pitchFamily="34" charset="-120"/>
              </a:rPr>
              <a:t>展現</a:t>
            </a:r>
            <a:endParaRPr lang="zh-TW" altLang="zh-TW" sz="2800" dirty="0">
              <a:solidFill>
                <a:srgbClr val="2F5597"/>
              </a:solidFill>
              <a:latin typeface="微軟正黑體" panose="020B0604030504040204" pitchFamily="34" charset="-120"/>
              <a:ea typeface="微軟正黑體" panose="020B0604030504040204" pitchFamily="34" charset="-120"/>
            </a:endParaRPr>
          </a:p>
        </p:txBody>
      </p:sp>
      <p:sp>
        <p:nvSpPr>
          <p:cNvPr id="8" name="矩形 7"/>
          <p:cNvSpPr/>
          <p:nvPr/>
        </p:nvSpPr>
        <p:spPr>
          <a:xfrm>
            <a:off x="9472351" y="1345203"/>
            <a:ext cx="2079569" cy="369332"/>
          </a:xfrm>
          <a:prstGeom prst="rect">
            <a:avLst/>
          </a:prstGeom>
          <a:solidFill>
            <a:srgbClr val="FFFF00"/>
          </a:solidFill>
          <a:ln>
            <a:solidFill>
              <a:schemeClr val="tx1"/>
            </a:solidFill>
            <a:prstDash val="dash"/>
          </a:ln>
        </p:spPr>
        <p:txBody>
          <a:bodyPr wrap="square">
            <a:spAutoFit/>
          </a:bodyPr>
          <a:lstStyle/>
          <a:p>
            <a:pPr algn="ctr"/>
            <a:r>
              <a:rPr lang="zh-TW" altLang="en-US" b="1" dirty="0">
                <a:latin typeface="微軟正黑體" panose="020B0604030504040204" pitchFamily="34" charset="-120"/>
                <a:ea typeface="微軟正黑體" panose="020B0604030504040204" pitchFamily="34" charset="-120"/>
              </a:rPr>
              <a:t>綜高、</a:t>
            </a:r>
            <a:r>
              <a:rPr lang="zh-TW" altLang="zh-TW" b="1" dirty="0">
                <a:latin typeface="微軟正黑體" panose="020B0604030504040204" pitchFamily="34" charset="-120"/>
                <a:ea typeface="微軟正黑體" panose="020B0604030504040204" pitchFamily="34" charset="-120"/>
              </a:rPr>
              <a:t>技高</a:t>
            </a:r>
            <a:r>
              <a:rPr lang="zh-TW" altLang="en-US" b="1" dirty="0">
                <a:latin typeface="微軟正黑體" panose="020B0604030504040204" pitchFamily="34" charset="-120"/>
                <a:ea typeface="微軟正黑體" panose="020B0604030504040204" pitchFamily="34" charset="-120"/>
              </a:rPr>
              <a:t>、綜職</a:t>
            </a:r>
            <a:endParaRPr lang="zh-TW" altLang="en-US" dirty="0"/>
          </a:p>
        </p:txBody>
      </p:sp>
      <p:sp>
        <p:nvSpPr>
          <p:cNvPr id="9" name="矩形 8"/>
          <p:cNvSpPr/>
          <p:nvPr/>
        </p:nvSpPr>
        <p:spPr>
          <a:xfrm>
            <a:off x="7960822" y="1837262"/>
            <a:ext cx="3591098" cy="369332"/>
          </a:xfrm>
          <a:prstGeom prst="rect">
            <a:avLst/>
          </a:prstGeom>
          <a:solidFill>
            <a:srgbClr val="FFFF00"/>
          </a:solidFill>
          <a:ln>
            <a:solidFill>
              <a:schemeClr val="tx1"/>
            </a:solidFill>
            <a:prstDash val="dash"/>
          </a:ln>
        </p:spPr>
        <p:txBody>
          <a:bodyPr wrap="square">
            <a:spAutoFit/>
          </a:bodyPr>
          <a:lstStyle/>
          <a:p>
            <a:pPr algn="ctr"/>
            <a:r>
              <a:rPr lang="zh-TW" altLang="zh-TW" b="1" dirty="0" smtClean="0">
                <a:solidFill>
                  <a:srgbClr val="FF0000"/>
                </a:solidFill>
                <a:latin typeface="微軟正黑體" panose="020B0604030504040204" pitchFamily="34" charset="-120"/>
                <a:ea typeface="微軟正黑體" panose="020B0604030504040204" pitchFamily="34" charset="-120"/>
              </a:rPr>
              <a:t>提醒勿</a:t>
            </a:r>
            <a:r>
              <a:rPr lang="zh-TW" altLang="zh-TW" b="1" dirty="0">
                <a:solidFill>
                  <a:srgbClr val="FF0000"/>
                </a:solidFill>
                <a:latin typeface="微軟正黑體" panose="020B0604030504040204" pitchFamily="34" charset="-120"/>
                <a:ea typeface="微軟正黑體" panose="020B0604030504040204" pitchFamily="34" charset="-120"/>
              </a:rPr>
              <a:t>重複</a:t>
            </a:r>
            <a:r>
              <a:rPr lang="zh-TW" altLang="zh-TW" b="1" dirty="0" smtClean="0">
                <a:solidFill>
                  <a:srgbClr val="FF0000"/>
                </a:solidFill>
                <a:latin typeface="微軟正黑體" panose="020B0604030504040204" pitchFamily="34" charset="-120"/>
                <a:ea typeface="微軟正黑體" panose="020B0604030504040204" pitchFamily="34" charset="-120"/>
              </a:rPr>
              <a:t>選修</a:t>
            </a:r>
            <a:r>
              <a:rPr lang="zh-TW" altLang="en-US" b="1" dirty="0" smtClean="0">
                <a:solidFill>
                  <a:srgbClr val="FF0000"/>
                </a:solidFill>
                <a:latin typeface="微軟正黑體" panose="020B0604030504040204" pitchFamily="34" charset="-120"/>
                <a:ea typeface="微軟正黑體" panose="020B0604030504040204" pitchFamily="34" charset="-120"/>
              </a:rPr>
              <a:t>，</a:t>
            </a:r>
            <a:r>
              <a:rPr lang="zh-TW" altLang="zh-TW" b="1" dirty="0">
                <a:solidFill>
                  <a:srgbClr val="FF0000"/>
                </a:solidFill>
                <a:latin typeface="微軟正黑體" panose="020B0604030504040204" pitchFamily="34" charset="-120"/>
                <a:ea typeface="微軟正黑體" panose="020B0604030504040204" pitchFamily="34" charset="-120"/>
              </a:rPr>
              <a:t>上下學期相同</a:t>
            </a:r>
            <a:endParaRPr lang="zh-TW" altLang="en-US" b="1" dirty="0">
              <a:solidFill>
                <a:srgbClr val="FF0000"/>
              </a:solidFill>
              <a:latin typeface="微軟正黑體" panose="020B0604030504040204" pitchFamily="34" charset="-120"/>
              <a:ea typeface="微軟正黑體" panose="020B0604030504040204" pitchFamily="34" charset="-120"/>
            </a:endParaRPr>
          </a:p>
        </p:txBody>
      </p:sp>
      <p:sp>
        <p:nvSpPr>
          <p:cNvPr id="10" name="Google Shape;309;p28"/>
          <p:cNvSpPr txBox="1">
            <a:spLocks/>
          </p:cNvSpPr>
          <p:nvPr/>
        </p:nvSpPr>
        <p:spPr>
          <a:xfrm>
            <a:off x="801244" y="911333"/>
            <a:ext cx="11180167" cy="6004856"/>
          </a:xfrm>
          <a:prstGeom prst="rect">
            <a:avLst/>
          </a:prstGeom>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200"/>
              </a:spcBef>
              <a:buFont typeface="Arial" panose="020B0604020202020204" pitchFamily="34" charset="0"/>
              <a:buNone/>
            </a:pPr>
            <a:r>
              <a:rPr lang="en-US" altLang="zh-TW" sz="3200" b="1" dirty="0" smtClean="0">
                <a:solidFill>
                  <a:srgbClr val="980000"/>
                </a:solidFill>
                <a:latin typeface="微軟正黑體" panose="020B0604030504040204" pitchFamily="34" charset="-120"/>
                <a:ea typeface="微軟正黑體" panose="020B0604030504040204" pitchFamily="34" charset="-120"/>
              </a:rPr>
              <a:t>Ø </a:t>
            </a:r>
            <a:r>
              <a:rPr lang="zh-TW" altLang="en-US" sz="3200" b="1" dirty="0" smtClean="0">
                <a:solidFill>
                  <a:srgbClr val="980000"/>
                </a:solidFill>
                <a:latin typeface="微軟正黑體" panose="020B0604030504040204" pitchFamily="34" charset="-120"/>
                <a:ea typeface="微軟正黑體" panose="020B0604030504040204" pitchFamily="34" charset="-120"/>
              </a:rPr>
              <a:t>課程</a:t>
            </a:r>
            <a:r>
              <a:rPr lang="zh-TW" altLang="en-US" sz="3200" b="1" dirty="0">
                <a:solidFill>
                  <a:srgbClr val="980000"/>
                </a:solidFill>
                <a:latin typeface="微軟正黑體" panose="020B0604030504040204" pitchFamily="34" charset="-120"/>
                <a:ea typeface="微軟正黑體" panose="020B0604030504040204" pitchFamily="34" charset="-120"/>
              </a:rPr>
              <a:t>簡介</a:t>
            </a:r>
            <a:r>
              <a:rPr lang="en-US" altLang="zh-TW" dirty="0" smtClean="0">
                <a:solidFill>
                  <a:srgbClr val="404040"/>
                </a:solidFill>
              </a:rPr>
              <a:t>:</a:t>
            </a:r>
            <a:endParaRPr lang="zh-TW" altLang="en-US" dirty="0" smtClean="0">
              <a:solidFill>
                <a:srgbClr val="404040"/>
              </a:solidFill>
            </a:endParaRPr>
          </a:p>
          <a:p>
            <a:pPr marL="514350" lvl="0" indent="-514350">
              <a:buFont typeface="+mj-lt"/>
              <a:buAutoNum type="arabicPeriod"/>
            </a:pPr>
            <a:r>
              <a:rPr lang="zh-TW" altLang="zh-TW" sz="2600" dirty="0">
                <a:solidFill>
                  <a:srgbClr val="2F5597"/>
                </a:solidFill>
                <a:latin typeface="微軟正黑體" panose="020B0604030504040204" pitchFamily="34" charset="-120"/>
                <a:ea typeface="微軟正黑體" panose="020B0604030504040204" pitchFamily="34" charset="-120"/>
              </a:rPr>
              <a:t>廣受歡迎的課程學習平台</a:t>
            </a:r>
          </a:p>
          <a:p>
            <a:pPr marL="514350" lvl="0" indent="-514350">
              <a:buFont typeface="+mj-lt"/>
              <a:buAutoNum type="arabicPeriod"/>
            </a:pPr>
            <a:r>
              <a:rPr lang="zh-TW" altLang="zh-TW" sz="2600" dirty="0">
                <a:solidFill>
                  <a:srgbClr val="2F5597"/>
                </a:solidFill>
                <a:latin typeface="微軟正黑體" panose="020B0604030504040204" pitchFamily="34" charset="-120"/>
                <a:ea typeface="微軟正黑體" panose="020B0604030504040204" pitchFamily="34" charset="-120"/>
              </a:rPr>
              <a:t>各級教育主管機關建置的線上課程</a:t>
            </a:r>
          </a:p>
          <a:p>
            <a:pPr marL="514350" lvl="0" indent="-514350">
              <a:buFont typeface="+mj-lt"/>
              <a:buAutoNum type="arabicPeriod"/>
            </a:pPr>
            <a:r>
              <a:rPr lang="zh-TW" altLang="zh-TW" sz="2600" dirty="0">
                <a:solidFill>
                  <a:srgbClr val="2F5597"/>
                </a:solidFill>
                <a:latin typeface="微軟正黑體" panose="020B0604030504040204" pitchFamily="34" charset="-120"/>
                <a:ea typeface="微軟正黑體" panose="020B0604030504040204" pitchFamily="34" charset="-120"/>
              </a:rPr>
              <a:t>線上開放式課程</a:t>
            </a:r>
          </a:p>
          <a:p>
            <a:pPr marL="514350" lvl="0" indent="-514350">
              <a:buFont typeface="+mj-lt"/>
              <a:buAutoNum type="arabicPeriod"/>
            </a:pPr>
            <a:r>
              <a:rPr lang="zh-TW" altLang="zh-TW" sz="2600" dirty="0">
                <a:solidFill>
                  <a:srgbClr val="2F5597"/>
                </a:solidFill>
                <a:latin typeface="微軟正黑體" panose="020B0604030504040204" pitchFamily="34" charset="-120"/>
                <a:ea typeface="微軟正黑體" panose="020B0604030504040204" pitchFamily="34" charset="-120"/>
              </a:rPr>
              <a:t>中華開放教育平台、</a:t>
            </a:r>
            <a:r>
              <a:rPr lang="en-US" altLang="zh-TW" sz="2600" dirty="0" err="1">
                <a:solidFill>
                  <a:srgbClr val="2F5597"/>
                </a:solidFill>
                <a:latin typeface="微軟正黑體" panose="020B0604030504040204" pitchFamily="34" charset="-120"/>
                <a:ea typeface="微軟正黑體" panose="020B0604030504040204" pitchFamily="34" charset="-120"/>
              </a:rPr>
              <a:t>eWant</a:t>
            </a:r>
            <a:r>
              <a:rPr lang="zh-TW" altLang="zh-TW" sz="2600" dirty="0">
                <a:solidFill>
                  <a:srgbClr val="2F5597"/>
                </a:solidFill>
                <a:latin typeface="微軟正黑體" panose="020B0604030504040204" pitchFamily="34" charset="-120"/>
                <a:ea typeface="微軟正黑體" panose="020B0604030504040204" pitchFamily="34" charset="-120"/>
              </a:rPr>
              <a:t>育網、各大學免費線上課程</a:t>
            </a:r>
          </a:p>
          <a:p>
            <a:pPr marL="514350" lvl="0" indent="-514350">
              <a:buFont typeface="+mj-lt"/>
              <a:buAutoNum type="arabicPeriod"/>
            </a:pPr>
            <a:r>
              <a:rPr lang="en-US" altLang="zh-TW" sz="2600" dirty="0" err="1">
                <a:solidFill>
                  <a:srgbClr val="2F5597"/>
                </a:solidFill>
                <a:latin typeface="微軟正黑體" panose="020B0604030504040204" pitchFamily="34" charset="-120"/>
                <a:ea typeface="微軟正黑體" panose="020B0604030504040204" pitchFamily="34" charset="-120"/>
              </a:rPr>
              <a:t>Youtube</a:t>
            </a:r>
            <a:r>
              <a:rPr lang="zh-TW" altLang="zh-TW" sz="2600" dirty="0">
                <a:solidFill>
                  <a:srgbClr val="2F5597"/>
                </a:solidFill>
                <a:latin typeface="微軟正黑體" panose="020B0604030504040204" pitchFamily="34" charset="-120"/>
                <a:ea typeface="微軟正黑體" panose="020B0604030504040204" pitchFamily="34" charset="-120"/>
              </a:rPr>
              <a:t>教學頻道</a:t>
            </a:r>
          </a:p>
          <a:p>
            <a:pPr marL="514350" lvl="0" indent="-514350">
              <a:buFont typeface="+mj-lt"/>
              <a:buAutoNum type="arabicPeriod"/>
            </a:pPr>
            <a:r>
              <a:rPr lang="en-US" altLang="zh-TW" sz="2600" dirty="0">
                <a:solidFill>
                  <a:srgbClr val="2F5597"/>
                </a:solidFill>
                <a:latin typeface="微軟正黑體" panose="020B0604030504040204" pitchFamily="34" charset="-120"/>
                <a:ea typeface="微軟正黑體" panose="020B0604030504040204" pitchFamily="34" charset="-120"/>
              </a:rPr>
              <a:t>TED for education</a:t>
            </a:r>
            <a:endParaRPr lang="zh-TW" altLang="zh-TW" sz="2600" dirty="0">
              <a:solidFill>
                <a:srgbClr val="2F5597"/>
              </a:solidFill>
              <a:latin typeface="微軟正黑體" panose="020B0604030504040204" pitchFamily="34" charset="-120"/>
              <a:ea typeface="微軟正黑體" panose="020B0604030504040204" pitchFamily="34" charset="-120"/>
            </a:endParaRPr>
          </a:p>
          <a:p>
            <a:pPr marL="514350" lvl="0" indent="-514350">
              <a:buFont typeface="+mj-lt"/>
              <a:buAutoNum type="arabicPeriod"/>
            </a:pPr>
            <a:r>
              <a:rPr lang="zh-TW" altLang="zh-TW" sz="2600" dirty="0">
                <a:solidFill>
                  <a:srgbClr val="2F5597"/>
                </a:solidFill>
                <a:latin typeface="微軟正黑體" panose="020B0604030504040204" pitchFamily="34" charset="-120"/>
                <a:ea typeface="微軟正黑體" panose="020B0604030504040204" pitchFamily="34" charset="-120"/>
              </a:rPr>
              <a:t>公共圖書館學習型資料庫</a:t>
            </a:r>
          </a:p>
          <a:p>
            <a:pPr marL="514350" lvl="0" indent="-514350">
              <a:buFont typeface="+mj-lt"/>
              <a:buAutoNum type="arabicPeriod"/>
            </a:pPr>
            <a:r>
              <a:rPr lang="zh-TW" altLang="zh-TW" sz="2600" dirty="0">
                <a:solidFill>
                  <a:srgbClr val="2F5597"/>
                </a:solidFill>
                <a:latin typeface="微軟正黑體" panose="020B0604030504040204" pitchFamily="34" charset="-120"/>
                <a:ea typeface="微軟正黑體" panose="020B0604030504040204" pitchFamily="34" charset="-120"/>
              </a:rPr>
              <a:t>認識各類型資源特性</a:t>
            </a:r>
          </a:p>
          <a:p>
            <a:pPr marL="514350" lvl="0" indent="-514350">
              <a:buFont typeface="+mj-lt"/>
              <a:buAutoNum type="arabicPeriod"/>
            </a:pPr>
            <a:r>
              <a:rPr lang="zh-TW" altLang="zh-TW" sz="2600" dirty="0">
                <a:solidFill>
                  <a:srgbClr val="2F5597"/>
                </a:solidFill>
                <a:latin typeface="微軟正黑體" panose="020B0604030504040204" pitchFamily="34" charset="-120"/>
                <a:ea typeface="微軟正黑體" panose="020B0604030504040204" pitchFamily="34" charset="-120"/>
              </a:rPr>
              <a:t>資訊檢索技巧</a:t>
            </a:r>
          </a:p>
          <a:p>
            <a:pPr marL="514350" lvl="0" indent="-514350">
              <a:buFont typeface="+mj-lt"/>
              <a:buAutoNum type="arabicPeriod"/>
            </a:pPr>
            <a:r>
              <a:rPr lang="zh-TW" altLang="zh-TW" sz="2600" dirty="0">
                <a:solidFill>
                  <a:srgbClr val="2F5597"/>
                </a:solidFill>
                <a:latin typeface="微軟正黑體" panose="020B0604030504040204" pitchFamily="34" charset="-120"/>
                <a:ea typeface="微軟正黑體" panose="020B0604030504040204" pitchFamily="34" charset="-120"/>
              </a:rPr>
              <a:t>網路訊息判讀</a:t>
            </a:r>
          </a:p>
          <a:p>
            <a:pPr marL="0" indent="-514350">
              <a:buFont typeface="+mj-lt"/>
              <a:buAutoNum type="arabicPeriod"/>
            </a:pPr>
            <a:r>
              <a:rPr lang="zh-TW" altLang="zh-TW" sz="2600" dirty="0">
                <a:solidFill>
                  <a:srgbClr val="2F5597"/>
                </a:solidFill>
                <a:latin typeface="微軟正黑體" panose="020B0604030504040204" pitchFamily="34" charset="-120"/>
                <a:ea typeface="微軟正黑體" panose="020B0604030504040204" pitchFamily="34" charset="-120"/>
              </a:rPr>
              <a:t>資訊安全與倫理</a:t>
            </a:r>
            <a:endParaRPr lang="zh-TW" altLang="en-US" dirty="0">
              <a:solidFill>
                <a:srgbClr val="2F5597"/>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665361033"/>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308;p28"/>
          <p:cNvSpPr txBox="1">
            <a:spLocks/>
          </p:cNvSpPr>
          <p:nvPr/>
        </p:nvSpPr>
        <p:spPr>
          <a:xfrm>
            <a:off x="687186" y="108266"/>
            <a:ext cx="11205556" cy="861391"/>
          </a:xfrm>
          <a:prstGeom prst="rect">
            <a:avLst/>
          </a:prstGeom>
        </p:spPr>
        <p:txBody>
          <a:bodyPr spcFirstLastPara="1" wrap="square" lIns="91425" tIns="91425" rIns="91425" bIns="91425"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buSzPts val="4800"/>
            </a:pPr>
            <a:r>
              <a:rPr lang="en-US" altLang="zh-TW" sz="4800" dirty="0" smtClean="0">
                <a:latin typeface="微軟正黑體" panose="020B0604030504040204" pitchFamily="34" charset="-120"/>
                <a:ea typeface="微軟正黑體" panose="020B0604030504040204" pitchFamily="34" charset="-120"/>
                <a:cs typeface="Open Sans"/>
                <a:sym typeface="Arial"/>
              </a:rPr>
              <a:t>6. </a:t>
            </a:r>
            <a:r>
              <a:rPr lang="zh-TW" altLang="en-US" sz="4800" dirty="0" smtClean="0">
                <a:latin typeface="微軟正黑體" panose="020B0604030504040204" pitchFamily="34" charset="-120"/>
                <a:ea typeface="微軟正黑體" panose="020B0604030504040204" pitchFamily="34" charset="-120"/>
                <a:cs typeface="Open Sans"/>
                <a:sym typeface="Arial"/>
              </a:rPr>
              <a:t>圖書館利用</a:t>
            </a:r>
            <a:r>
              <a:rPr lang="zh-TW" altLang="en-US" sz="4800" dirty="0" smtClean="0">
                <a:solidFill>
                  <a:schemeClr val="accent5"/>
                </a:solidFill>
                <a:latin typeface="微軟正黑體" panose="020B0604030504040204" pitchFamily="34" charset="-120"/>
                <a:ea typeface="微軟正黑體" panose="020B0604030504040204" pitchFamily="34" charset="-120"/>
              </a:rPr>
              <a:t>｛</a:t>
            </a:r>
            <a:r>
              <a:rPr lang="zh-TW" altLang="en-US" sz="4800" dirty="0">
                <a:solidFill>
                  <a:schemeClr val="accent5"/>
                </a:solidFill>
                <a:latin typeface="微軟正黑體" panose="020B0604030504040204" pitchFamily="34" charset="-120"/>
                <a:ea typeface="微軟正黑體" panose="020B0604030504040204" pitchFamily="34" charset="-120"/>
                <a:sym typeface="Arial"/>
              </a:rPr>
              <a:t>梁家玉</a:t>
            </a:r>
            <a:r>
              <a:rPr lang="zh-TW" altLang="en-US" sz="4800" dirty="0" smtClean="0">
                <a:solidFill>
                  <a:schemeClr val="accent5"/>
                </a:solidFill>
                <a:latin typeface="微軟正黑體" panose="020B0604030504040204" pitchFamily="34" charset="-120"/>
                <a:ea typeface="微軟正黑體" panose="020B0604030504040204" pitchFamily="34" charset="-120"/>
              </a:rPr>
              <a:t>老師｝</a:t>
            </a:r>
            <a:endParaRPr lang="zh-TW" altLang="en-US" sz="4800" dirty="0">
              <a:latin typeface="微軟正黑體" panose="020B0604030504040204" pitchFamily="34" charset="-120"/>
              <a:ea typeface="微軟正黑體" panose="020B0604030504040204" pitchFamily="34" charset="-120"/>
              <a:cs typeface="Open Sans SemiBold"/>
              <a:sym typeface="Open Sans SemiBold"/>
            </a:endParaRPr>
          </a:p>
        </p:txBody>
      </p:sp>
      <p:sp>
        <p:nvSpPr>
          <p:cNvPr id="6" name="矩形 5"/>
          <p:cNvSpPr/>
          <p:nvPr/>
        </p:nvSpPr>
        <p:spPr>
          <a:xfrm>
            <a:off x="5178832" y="5694151"/>
            <a:ext cx="5602776" cy="1015663"/>
          </a:xfrm>
          <a:prstGeom prst="rect">
            <a:avLst/>
          </a:prstGeom>
          <a:ln>
            <a:solidFill>
              <a:schemeClr val="tx1"/>
            </a:solidFill>
          </a:ln>
        </p:spPr>
        <p:txBody>
          <a:bodyPr wrap="square">
            <a:spAutoFit/>
          </a:bodyPr>
          <a:lstStyle/>
          <a:p>
            <a:r>
              <a:rPr lang="en-US" altLang="zh-TW" sz="3200" b="1" dirty="0" smtClean="0">
                <a:solidFill>
                  <a:srgbClr val="980000"/>
                </a:solidFill>
                <a:latin typeface="微軟正黑體" panose="020B0604030504040204" pitchFamily="34" charset="-120"/>
                <a:ea typeface="微軟正黑體" panose="020B0604030504040204" pitchFamily="34" charset="-120"/>
              </a:rPr>
              <a:t>Ø</a:t>
            </a:r>
            <a:r>
              <a:rPr lang="en-US" altLang="zh-TW" b="1" dirty="0" smtClean="0">
                <a:solidFill>
                  <a:srgbClr val="980000"/>
                </a:solidFill>
                <a:latin typeface="微軟正黑體" panose="020B0604030504040204" pitchFamily="34" charset="-120"/>
                <a:ea typeface="微軟正黑體" panose="020B0604030504040204" pitchFamily="34" charset="-120"/>
              </a:rPr>
              <a:t>  </a:t>
            </a:r>
            <a:r>
              <a:rPr lang="zh-TW" altLang="zh-TW" sz="3200" b="1" dirty="0" smtClean="0">
                <a:solidFill>
                  <a:srgbClr val="980000"/>
                </a:solidFill>
                <a:latin typeface="微軟正黑體" panose="020B0604030504040204" pitchFamily="34" charset="-120"/>
                <a:ea typeface="微軟正黑體" panose="020B0604030504040204" pitchFamily="34" charset="-120"/>
              </a:rPr>
              <a:t>課程</a:t>
            </a:r>
            <a:r>
              <a:rPr lang="zh-TW" altLang="zh-TW" sz="3200" b="1" dirty="0">
                <a:solidFill>
                  <a:srgbClr val="980000"/>
                </a:solidFill>
                <a:latin typeface="微軟正黑體" panose="020B0604030504040204" pitchFamily="34" charset="-120"/>
                <a:ea typeface="微軟正黑體" panose="020B0604030504040204" pitchFamily="34" charset="-120"/>
              </a:rPr>
              <a:t>成果</a:t>
            </a:r>
            <a:r>
              <a:rPr lang="zh-TW" altLang="zh-TW" sz="3200" b="1" dirty="0" smtClean="0">
                <a:solidFill>
                  <a:srgbClr val="980000"/>
                </a:solidFill>
                <a:latin typeface="微軟正黑體" panose="020B0604030504040204" pitchFamily="34" charset="-120"/>
                <a:ea typeface="微軟正黑體" panose="020B0604030504040204" pitchFamily="34" charset="-120"/>
              </a:rPr>
              <a:t>：</a:t>
            </a:r>
            <a:r>
              <a:rPr lang="en-US" altLang="zh-TW" sz="3200" b="1" dirty="0" smtClean="0">
                <a:solidFill>
                  <a:srgbClr val="980000"/>
                </a:solidFill>
                <a:latin typeface="微軟正黑體" panose="020B0604030504040204" pitchFamily="34" charset="-120"/>
                <a:ea typeface="微軟正黑體" panose="020B0604030504040204" pitchFamily="34" charset="-120"/>
              </a:rPr>
              <a:t/>
            </a:r>
            <a:br>
              <a:rPr lang="en-US" altLang="zh-TW" sz="3200" b="1" dirty="0" smtClean="0">
                <a:solidFill>
                  <a:srgbClr val="980000"/>
                </a:solidFill>
                <a:latin typeface="微軟正黑體" panose="020B0604030504040204" pitchFamily="34" charset="-120"/>
                <a:ea typeface="微軟正黑體" panose="020B0604030504040204" pitchFamily="34" charset="-120"/>
              </a:rPr>
            </a:br>
            <a:r>
              <a:rPr lang="zh-TW" altLang="zh-TW" sz="2800" dirty="0">
                <a:solidFill>
                  <a:srgbClr val="2F5597"/>
                </a:solidFill>
                <a:latin typeface="微軟正黑體" panose="020B0604030504040204" pitchFamily="34" charset="-120"/>
                <a:ea typeface="微軟正黑體" panose="020B0604030504040204" pitchFamily="34" charset="-120"/>
              </a:rPr>
              <a:t>資料庫使用心得簡報及課程學習</a:t>
            </a:r>
            <a:r>
              <a:rPr lang="zh-TW" altLang="zh-TW" sz="2800" dirty="0" smtClean="0">
                <a:solidFill>
                  <a:srgbClr val="2F5597"/>
                </a:solidFill>
                <a:latin typeface="微軟正黑體" panose="020B0604030504040204" pitchFamily="34" charset="-120"/>
                <a:ea typeface="微軟正黑體" panose="020B0604030504040204" pitchFamily="34" charset="-120"/>
              </a:rPr>
              <a:t>單</a:t>
            </a:r>
            <a:endParaRPr lang="zh-TW" altLang="zh-TW" sz="2800" dirty="0">
              <a:solidFill>
                <a:srgbClr val="2F5597"/>
              </a:solidFill>
              <a:latin typeface="微軟正黑體" panose="020B0604030504040204" pitchFamily="34" charset="-120"/>
              <a:ea typeface="微軟正黑體" panose="020B0604030504040204" pitchFamily="34" charset="-120"/>
            </a:endParaRPr>
          </a:p>
        </p:txBody>
      </p:sp>
      <p:sp>
        <p:nvSpPr>
          <p:cNvPr id="8" name="矩形 7"/>
          <p:cNvSpPr/>
          <p:nvPr/>
        </p:nvSpPr>
        <p:spPr>
          <a:xfrm>
            <a:off x="9566562" y="501934"/>
            <a:ext cx="2079569" cy="369332"/>
          </a:xfrm>
          <a:prstGeom prst="rect">
            <a:avLst/>
          </a:prstGeom>
          <a:solidFill>
            <a:srgbClr val="FFFF00"/>
          </a:solidFill>
          <a:ln>
            <a:solidFill>
              <a:schemeClr val="tx1"/>
            </a:solidFill>
            <a:prstDash val="dash"/>
          </a:ln>
        </p:spPr>
        <p:txBody>
          <a:bodyPr wrap="square">
            <a:spAutoFit/>
          </a:bodyPr>
          <a:lstStyle/>
          <a:p>
            <a:pPr algn="ctr"/>
            <a:r>
              <a:rPr lang="zh-TW" altLang="en-US" b="1" dirty="0">
                <a:latin typeface="微軟正黑體" panose="020B0604030504040204" pitchFamily="34" charset="-120"/>
                <a:ea typeface="微軟正黑體" panose="020B0604030504040204" pitchFamily="34" charset="-120"/>
              </a:rPr>
              <a:t>綜高、</a:t>
            </a:r>
            <a:r>
              <a:rPr lang="zh-TW" altLang="zh-TW" b="1" dirty="0">
                <a:latin typeface="微軟正黑體" panose="020B0604030504040204" pitchFamily="34" charset="-120"/>
                <a:ea typeface="微軟正黑體" panose="020B0604030504040204" pitchFamily="34" charset="-120"/>
              </a:rPr>
              <a:t>技高</a:t>
            </a:r>
            <a:r>
              <a:rPr lang="zh-TW" altLang="en-US" b="1" dirty="0">
                <a:latin typeface="微軟正黑體" panose="020B0604030504040204" pitchFamily="34" charset="-120"/>
                <a:ea typeface="微軟正黑體" panose="020B0604030504040204" pitchFamily="34" charset="-120"/>
              </a:rPr>
              <a:t>、綜職</a:t>
            </a:r>
            <a:endParaRPr lang="zh-TW" altLang="en-US" dirty="0"/>
          </a:p>
        </p:txBody>
      </p:sp>
      <p:sp>
        <p:nvSpPr>
          <p:cNvPr id="9" name="矩形 8"/>
          <p:cNvSpPr/>
          <p:nvPr/>
        </p:nvSpPr>
        <p:spPr>
          <a:xfrm>
            <a:off x="8055033" y="1068049"/>
            <a:ext cx="3591098" cy="369332"/>
          </a:xfrm>
          <a:prstGeom prst="rect">
            <a:avLst/>
          </a:prstGeom>
          <a:solidFill>
            <a:srgbClr val="FFFF00"/>
          </a:solidFill>
          <a:ln>
            <a:solidFill>
              <a:schemeClr val="tx1"/>
            </a:solidFill>
            <a:prstDash val="dash"/>
          </a:ln>
        </p:spPr>
        <p:txBody>
          <a:bodyPr wrap="square">
            <a:spAutoFit/>
          </a:bodyPr>
          <a:lstStyle/>
          <a:p>
            <a:pPr algn="ctr"/>
            <a:r>
              <a:rPr lang="zh-TW" altLang="zh-TW" b="1" dirty="0" smtClean="0">
                <a:solidFill>
                  <a:srgbClr val="FF0000"/>
                </a:solidFill>
                <a:latin typeface="微軟正黑體" panose="020B0604030504040204" pitchFamily="34" charset="-120"/>
                <a:ea typeface="微軟正黑體" panose="020B0604030504040204" pitchFamily="34" charset="-120"/>
              </a:rPr>
              <a:t>提醒勿</a:t>
            </a:r>
            <a:r>
              <a:rPr lang="zh-TW" altLang="zh-TW" b="1" dirty="0">
                <a:solidFill>
                  <a:srgbClr val="FF0000"/>
                </a:solidFill>
                <a:latin typeface="微軟正黑體" panose="020B0604030504040204" pitchFamily="34" charset="-120"/>
                <a:ea typeface="微軟正黑體" panose="020B0604030504040204" pitchFamily="34" charset="-120"/>
              </a:rPr>
              <a:t>重複</a:t>
            </a:r>
            <a:r>
              <a:rPr lang="zh-TW" altLang="zh-TW" b="1" dirty="0" smtClean="0">
                <a:solidFill>
                  <a:srgbClr val="FF0000"/>
                </a:solidFill>
                <a:latin typeface="微軟正黑體" panose="020B0604030504040204" pitchFamily="34" charset="-120"/>
                <a:ea typeface="微軟正黑體" panose="020B0604030504040204" pitchFamily="34" charset="-120"/>
              </a:rPr>
              <a:t>選修</a:t>
            </a:r>
            <a:r>
              <a:rPr lang="zh-TW" altLang="en-US" b="1" dirty="0" smtClean="0">
                <a:solidFill>
                  <a:srgbClr val="FF0000"/>
                </a:solidFill>
                <a:latin typeface="微軟正黑體" panose="020B0604030504040204" pitchFamily="34" charset="-120"/>
                <a:ea typeface="微軟正黑體" panose="020B0604030504040204" pitchFamily="34" charset="-120"/>
              </a:rPr>
              <a:t>，</a:t>
            </a:r>
            <a:r>
              <a:rPr lang="zh-TW" altLang="zh-TW" b="1" dirty="0">
                <a:solidFill>
                  <a:srgbClr val="FF0000"/>
                </a:solidFill>
                <a:latin typeface="微軟正黑體" panose="020B0604030504040204" pitchFamily="34" charset="-120"/>
                <a:ea typeface="微軟正黑體" panose="020B0604030504040204" pitchFamily="34" charset="-120"/>
              </a:rPr>
              <a:t>上下學期相同</a:t>
            </a:r>
            <a:endParaRPr lang="zh-TW" altLang="en-US" b="1" dirty="0">
              <a:solidFill>
                <a:srgbClr val="FF0000"/>
              </a:solidFill>
              <a:latin typeface="微軟正黑體" panose="020B0604030504040204" pitchFamily="34" charset="-120"/>
              <a:ea typeface="微軟正黑體" panose="020B0604030504040204" pitchFamily="34" charset="-120"/>
            </a:endParaRPr>
          </a:p>
        </p:txBody>
      </p:sp>
      <p:sp>
        <p:nvSpPr>
          <p:cNvPr id="10" name="Google Shape;309;p28"/>
          <p:cNvSpPr txBox="1">
            <a:spLocks/>
          </p:cNvSpPr>
          <p:nvPr/>
        </p:nvSpPr>
        <p:spPr>
          <a:xfrm>
            <a:off x="687186" y="969657"/>
            <a:ext cx="11180167" cy="5662538"/>
          </a:xfrm>
          <a:prstGeom prst="rect">
            <a:avLst/>
          </a:prstGeom>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200"/>
              </a:spcBef>
              <a:buFont typeface="Arial" panose="020B0604020202020204" pitchFamily="34" charset="0"/>
              <a:buNone/>
            </a:pPr>
            <a:r>
              <a:rPr lang="en-US" altLang="zh-TW" sz="3200" b="1" dirty="0" smtClean="0">
                <a:solidFill>
                  <a:srgbClr val="980000"/>
                </a:solidFill>
                <a:latin typeface="微軟正黑體" panose="020B0604030504040204" pitchFamily="34" charset="-120"/>
                <a:ea typeface="微軟正黑體" panose="020B0604030504040204" pitchFamily="34" charset="-120"/>
              </a:rPr>
              <a:t>Ø </a:t>
            </a:r>
            <a:r>
              <a:rPr lang="zh-TW" altLang="en-US" sz="3200" b="1" dirty="0" smtClean="0">
                <a:solidFill>
                  <a:srgbClr val="980000"/>
                </a:solidFill>
                <a:latin typeface="微軟正黑體" panose="020B0604030504040204" pitchFamily="34" charset="-120"/>
                <a:ea typeface="微軟正黑體" panose="020B0604030504040204" pitchFamily="34" charset="-120"/>
              </a:rPr>
              <a:t>課程</a:t>
            </a:r>
            <a:r>
              <a:rPr lang="zh-TW" altLang="en-US" sz="3200" b="1" dirty="0">
                <a:solidFill>
                  <a:srgbClr val="980000"/>
                </a:solidFill>
                <a:latin typeface="微軟正黑體" panose="020B0604030504040204" pitchFamily="34" charset="-120"/>
                <a:ea typeface="微軟正黑體" panose="020B0604030504040204" pitchFamily="34" charset="-120"/>
              </a:rPr>
              <a:t>簡介</a:t>
            </a:r>
            <a:r>
              <a:rPr lang="en-US" altLang="zh-TW" dirty="0" smtClean="0">
                <a:solidFill>
                  <a:srgbClr val="404040"/>
                </a:solidFill>
              </a:rPr>
              <a:t>:</a:t>
            </a:r>
            <a:endParaRPr lang="zh-TW" altLang="en-US" dirty="0" smtClean="0">
              <a:solidFill>
                <a:srgbClr val="404040"/>
              </a:solidFill>
            </a:endParaRPr>
          </a:p>
          <a:p>
            <a:pPr marL="0" indent="0">
              <a:lnSpc>
                <a:spcPts val="3200"/>
              </a:lnSpc>
              <a:spcBef>
                <a:spcPts val="200"/>
              </a:spcBef>
              <a:buFont typeface="Arial" panose="020B0604020202020204" pitchFamily="34" charset="0"/>
              <a:buNone/>
            </a:pPr>
            <a:r>
              <a:rPr lang="en-US" altLang="zh-TW" dirty="0">
                <a:solidFill>
                  <a:srgbClr val="2F5597"/>
                </a:solidFill>
                <a:latin typeface="微軟正黑體" panose="020B0604030504040204" pitchFamily="34" charset="-120"/>
                <a:ea typeface="微軟正黑體" panose="020B0604030504040204" pitchFamily="34" charset="-120"/>
              </a:rPr>
              <a:t>1. </a:t>
            </a:r>
            <a:r>
              <a:rPr lang="zh-TW" altLang="en-US" dirty="0">
                <a:solidFill>
                  <a:srgbClr val="2F5597"/>
                </a:solidFill>
                <a:latin typeface="微軟正黑體" panose="020B0604030504040204" pitchFamily="34" charset="-120"/>
                <a:ea typeface="微軟正黑體" panose="020B0604030504040204" pitchFamily="34" charset="-120"/>
              </a:rPr>
              <a:t>圖書館分類與任務</a:t>
            </a:r>
          </a:p>
          <a:p>
            <a:pPr marL="0" indent="0">
              <a:lnSpc>
                <a:spcPts val="3200"/>
              </a:lnSpc>
              <a:spcBef>
                <a:spcPts val="200"/>
              </a:spcBef>
              <a:buFont typeface="Arial" panose="020B0604020202020204" pitchFamily="34" charset="0"/>
              <a:buNone/>
            </a:pPr>
            <a:r>
              <a:rPr lang="en-US" altLang="zh-TW" dirty="0">
                <a:solidFill>
                  <a:srgbClr val="2F5597"/>
                </a:solidFill>
                <a:latin typeface="微軟正黑體" panose="020B0604030504040204" pitchFamily="34" charset="-120"/>
                <a:ea typeface="微軟正黑體" panose="020B0604030504040204" pitchFamily="34" charset="-120"/>
              </a:rPr>
              <a:t>2. </a:t>
            </a:r>
            <a:r>
              <a:rPr lang="zh-TW" altLang="en-US" dirty="0">
                <a:solidFill>
                  <a:srgbClr val="2F5597"/>
                </a:solidFill>
                <a:latin typeface="微軟正黑體" panose="020B0604030504040204" pitchFamily="34" charset="-120"/>
                <a:ea typeface="微軟正黑體" panose="020B0604030504040204" pitchFamily="34" charset="-120"/>
              </a:rPr>
              <a:t>圖書編目與館藏查詢</a:t>
            </a:r>
            <a:r>
              <a:rPr lang="en-US" altLang="zh-TW" sz="2400" dirty="0">
                <a:solidFill>
                  <a:srgbClr val="2F5597"/>
                </a:solidFill>
                <a:latin typeface="微軟正黑體" panose="020B0604030504040204" pitchFamily="34" charset="-120"/>
                <a:ea typeface="微軟正黑體" panose="020B0604030504040204" pitchFamily="34" charset="-120"/>
              </a:rPr>
              <a:t>(</a:t>
            </a:r>
            <a:r>
              <a:rPr lang="zh-TW" altLang="en-US" sz="2400" dirty="0">
                <a:solidFill>
                  <a:schemeClr val="tx1">
                    <a:lumMod val="95000"/>
                    <a:lumOff val="5000"/>
                  </a:schemeClr>
                </a:solidFill>
                <a:latin typeface="微軟正黑體" panose="020B0604030504040204" pitchFamily="34" charset="-120"/>
                <a:ea typeface="微軟正黑體" panose="020B0604030504040204" pitchFamily="34" charset="-120"/>
              </a:rPr>
              <a:t>索書號、檢索點、進階查詢、預約、期刊查找、架位</a:t>
            </a:r>
            <a:r>
              <a:rPr lang="en-US" altLang="zh-TW" sz="2400" dirty="0">
                <a:solidFill>
                  <a:srgbClr val="2F5597"/>
                </a:solidFill>
                <a:latin typeface="微軟正黑體" panose="020B0604030504040204" pitchFamily="34" charset="-120"/>
                <a:ea typeface="微軟正黑體" panose="020B0604030504040204" pitchFamily="34" charset="-120"/>
              </a:rPr>
              <a:t>)</a:t>
            </a:r>
            <a:endParaRPr lang="zh-TW" altLang="en-US" sz="2400" dirty="0">
              <a:solidFill>
                <a:srgbClr val="2F5597"/>
              </a:solidFill>
              <a:latin typeface="微軟正黑體" panose="020B0604030504040204" pitchFamily="34" charset="-120"/>
              <a:ea typeface="微軟正黑體" panose="020B0604030504040204" pitchFamily="34" charset="-120"/>
            </a:endParaRPr>
          </a:p>
          <a:p>
            <a:pPr marL="0" indent="0">
              <a:lnSpc>
                <a:spcPts val="3200"/>
              </a:lnSpc>
              <a:spcBef>
                <a:spcPts val="200"/>
              </a:spcBef>
              <a:buFont typeface="Arial" panose="020B0604020202020204" pitchFamily="34" charset="0"/>
              <a:buNone/>
            </a:pPr>
            <a:r>
              <a:rPr lang="en-US" altLang="zh-TW" sz="3200" dirty="0">
                <a:solidFill>
                  <a:srgbClr val="2F5597"/>
                </a:solidFill>
                <a:latin typeface="微軟正黑體" panose="020B0604030504040204" pitchFamily="34" charset="-120"/>
                <a:ea typeface="微軟正黑體" panose="020B0604030504040204" pitchFamily="34" charset="-120"/>
              </a:rPr>
              <a:t>3. </a:t>
            </a:r>
            <a:r>
              <a:rPr lang="zh-TW" altLang="en-US" sz="2600" dirty="0">
                <a:solidFill>
                  <a:srgbClr val="2F5597"/>
                </a:solidFill>
                <a:latin typeface="微軟正黑體" panose="020B0604030504040204" pitchFamily="34" charset="-120"/>
                <a:ea typeface="微軟正黑體" panose="020B0604030504040204" pitchFamily="34" charset="-120"/>
              </a:rPr>
              <a:t>認識各類型電子資源</a:t>
            </a:r>
          </a:p>
          <a:p>
            <a:pPr marL="171450" indent="-171450">
              <a:lnSpc>
                <a:spcPts val="3200"/>
              </a:lnSpc>
              <a:spcBef>
                <a:spcPts val="200"/>
              </a:spcBef>
              <a:buFont typeface="Wingdings" panose="05000000000000000000" pitchFamily="2" charset="2"/>
              <a:buChar char="l"/>
            </a:pPr>
            <a:r>
              <a:rPr lang="zh-TW" altLang="en-US" sz="1800" dirty="0">
                <a:solidFill>
                  <a:schemeClr val="tx1">
                    <a:lumMod val="95000"/>
                    <a:lumOff val="5000"/>
                  </a:schemeClr>
                </a:solidFill>
                <a:latin typeface="微軟正黑體" panose="020B0604030504040204" pitchFamily="34" charset="-120"/>
                <a:ea typeface="微軟正黑體" panose="020B0604030504040204" pitchFamily="34" charset="-120"/>
              </a:rPr>
              <a:t>    目錄、索引、手冊、百科全書、多媒體</a:t>
            </a:r>
            <a:r>
              <a:rPr lang="en-US" altLang="zh-TW" sz="1800" dirty="0">
                <a:solidFill>
                  <a:schemeClr val="tx1">
                    <a:lumMod val="95000"/>
                    <a:lumOff val="5000"/>
                  </a:schemeClr>
                </a:solidFill>
                <a:latin typeface="微軟正黑體" panose="020B0604030504040204" pitchFamily="34" charset="-120"/>
                <a:ea typeface="微軟正黑體" panose="020B0604030504040204" pitchFamily="34" charset="-120"/>
              </a:rPr>
              <a:t>(</a:t>
            </a:r>
            <a:r>
              <a:rPr lang="zh-TW" altLang="en-US" sz="1800" dirty="0">
                <a:solidFill>
                  <a:schemeClr val="tx1">
                    <a:lumMod val="95000"/>
                    <a:lumOff val="5000"/>
                  </a:schemeClr>
                </a:solidFill>
                <a:latin typeface="微軟正黑體" panose="020B0604030504040204" pitchFamily="34" charset="-120"/>
                <a:ea typeface="微軟正黑體" panose="020B0604030504040204" pitchFamily="34" charset="-120"/>
              </a:rPr>
              <a:t>圖像、影片、音樂</a:t>
            </a:r>
            <a:r>
              <a:rPr lang="en-US" altLang="zh-TW" sz="1800" dirty="0">
                <a:solidFill>
                  <a:schemeClr val="tx1">
                    <a:lumMod val="95000"/>
                    <a:lumOff val="5000"/>
                  </a:schemeClr>
                </a:solidFill>
                <a:latin typeface="微軟正黑體" panose="020B0604030504040204" pitchFamily="34" charset="-120"/>
                <a:ea typeface="微軟正黑體" panose="020B0604030504040204" pitchFamily="34" charset="-120"/>
              </a:rPr>
              <a:t>)</a:t>
            </a:r>
            <a:endParaRPr lang="zh-TW" altLang="en-US" sz="1800" dirty="0">
              <a:solidFill>
                <a:schemeClr val="tx1">
                  <a:lumMod val="95000"/>
                  <a:lumOff val="5000"/>
                </a:schemeClr>
              </a:solidFill>
              <a:latin typeface="微軟正黑體" panose="020B0604030504040204" pitchFamily="34" charset="-120"/>
              <a:ea typeface="微軟正黑體" panose="020B0604030504040204" pitchFamily="34" charset="-120"/>
            </a:endParaRPr>
          </a:p>
          <a:p>
            <a:pPr marL="285750" indent="-285750">
              <a:lnSpc>
                <a:spcPts val="3200"/>
              </a:lnSpc>
              <a:spcBef>
                <a:spcPts val="200"/>
              </a:spcBef>
              <a:buFont typeface="Wingdings" panose="05000000000000000000" pitchFamily="2" charset="2"/>
              <a:buChar char="l"/>
            </a:pPr>
            <a:r>
              <a:rPr lang="zh-TW" altLang="en-US" sz="1800" dirty="0">
                <a:solidFill>
                  <a:schemeClr val="tx1">
                    <a:lumMod val="95000"/>
                    <a:lumOff val="5000"/>
                  </a:schemeClr>
                </a:solidFill>
                <a:latin typeface="微軟正黑體" panose="020B0604030504040204" pitchFamily="34" charset="-120"/>
                <a:ea typeface="微軟正黑體" panose="020B0604030504040204" pitchFamily="34" charset="-120"/>
              </a:rPr>
              <a:t> 年鑑、名錄、專刊、報紙、字辭典、檔案、紙本書、地圖、電子書</a:t>
            </a:r>
            <a:r>
              <a:rPr lang="en-US" altLang="zh-TW" sz="1800" dirty="0">
                <a:solidFill>
                  <a:schemeClr val="tx1">
                    <a:lumMod val="95000"/>
                    <a:lumOff val="5000"/>
                  </a:schemeClr>
                </a:solidFill>
                <a:latin typeface="微軟正黑體" panose="020B0604030504040204" pitchFamily="34" charset="-120"/>
                <a:ea typeface="微軟正黑體" panose="020B0604030504040204" pitchFamily="34" charset="-120"/>
              </a:rPr>
              <a:t>(</a:t>
            </a:r>
            <a:r>
              <a:rPr lang="zh-TW" altLang="en-US" sz="1800" dirty="0">
                <a:solidFill>
                  <a:schemeClr val="tx1">
                    <a:lumMod val="95000"/>
                    <a:lumOff val="5000"/>
                  </a:schemeClr>
                </a:solidFill>
                <a:latin typeface="微軟正黑體" panose="020B0604030504040204" pitchFamily="34" charset="-120"/>
                <a:ea typeface="微軟正黑體" panose="020B0604030504040204" pitchFamily="34" charset="-120"/>
              </a:rPr>
              <a:t>或期刊</a:t>
            </a:r>
            <a:r>
              <a:rPr lang="en-US" altLang="zh-TW" sz="1800" dirty="0">
                <a:solidFill>
                  <a:schemeClr val="tx1">
                    <a:lumMod val="95000"/>
                    <a:lumOff val="5000"/>
                  </a:schemeClr>
                </a:solidFill>
                <a:latin typeface="微軟正黑體" panose="020B0604030504040204" pitchFamily="34" charset="-120"/>
                <a:ea typeface="微軟正黑體" panose="020B0604030504040204" pitchFamily="34" charset="-120"/>
              </a:rPr>
              <a:t>)</a:t>
            </a:r>
            <a:r>
              <a:rPr lang="zh-TW" altLang="en-US" sz="1800" dirty="0">
                <a:solidFill>
                  <a:schemeClr val="tx1">
                    <a:lumMod val="95000"/>
                    <a:lumOff val="5000"/>
                  </a:schemeClr>
                </a:solidFill>
                <a:latin typeface="微軟正黑體" panose="020B0604030504040204" pitchFamily="34" charset="-120"/>
                <a:ea typeface="微軟正黑體" panose="020B0604030504040204" pitchFamily="34" charset="-120"/>
              </a:rPr>
              <a:t>、資料庫</a:t>
            </a:r>
          </a:p>
          <a:p>
            <a:pPr marL="0" indent="0">
              <a:lnSpc>
                <a:spcPts val="3200"/>
              </a:lnSpc>
              <a:spcBef>
                <a:spcPts val="200"/>
              </a:spcBef>
              <a:buFont typeface="Arial" panose="020B0604020202020204" pitchFamily="34" charset="0"/>
              <a:buNone/>
            </a:pPr>
            <a:r>
              <a:rPr lang="en-US" altLang="zh-TW" sz="2600" dirty="0">
                <a:solidFill>
                  <a:srgbClr val="2F5597"/>
                </a:solidFill>
                <a:latin typeface="微軟正黑體" panose="020B0604030504040204" pitchFamily="34" charset="-120"/>
                <a:ea typeface="微軟正黑體" panose="020B0604030504040204" pitchFamily="34" charset="-120"/>
              </a:rPr>
              <a:t>4. </a:t>
            </a:r>
            <a:r>
              <a:rPr lang="zh-TW" altLang="en-US" sz="2600" dirty="0">
                <a:solidFill>
                  <a:srgbClr val="2F5597"/>
                </a:solidFill>
                <a:latin typeface="微軟正黑體" panose="020B0604030504040204" pitchFamily="34" charset="-120"/>
                <a:ea typeface="微軟正黑體" panose="020B0604030504040204" pitchFamily="34" charset="-120"/>
              </a:rPr>
              <a:t>資料庫與網路資源檢索</a:t>
            </a:r>
          </a:p>
          <a:p>
            <a:pPr marL="0" indent="0">
              <a:lnSpc>
                <a:spcPts val="3200"/>
              </a:lnSpc>
              <a:spcBef>
                <a:spcPts val="200"/>
              </a:spcBef>
              <a:buFont typeface="Arial" panose="020B0604020202020204" pitchFamily="34" charset="0"/>
              <a:buNone/>
            </a:pPr>
            <a:r>
              <a:rPr lang="en-US" altLang="zh-TW" sz="2600" dirty="0">
                <a:solidFill>
                  <a:srgbClr val="2F5597"/>
                </a:solidFill>
                <a:latin typeface="微軟正黑體" panose="020B0604030504040204" pitchFamily="34" charset="-120"/>
                <a:ea typeface="微軟正黑體" panose="020B0604030504040204" pitchFamily="34" charset="-120"/>
              </a:rPr>
              <a:t>5. </a:t>
            </a:r>
            <a:r>
              <a:rPr lang="zh-TW" altLang="en-US" sz="2600" dirty="0">
                <a:solidFill>
                  <a:srgbClr val="2F5597"/>
                </a:solidFill>
                <a:latin typeface="微軟正黑體" panose="020B0604030504040204" pitchFamily="34" charset="-120"/>
                <a:ea typeface="微軟正黑體" panose="020B0604030504040204" pitchFamily="34" charset="-120"/>
              </a:rPr>
              <a:t>公共圖書館線上資源利用</a:t>
            </a:r>
            <a:r>
              <a:rPr lang="zh-TW" altLang="en-US" sz="2400" dirty="0">
                <a:solidFill>
                  <a:srgbClr val="2F5597"/>
                </a:solidFill>
                <a:latin typeface="微軟正黑體" panose="020B0604030504040204" pitchFamily="34" charset="-120"/>
                <a:ea typeface="微軟正黑體" panose="020B0604030504040204" pitchFamily="34" charset="-120"/>
              </a:rPr>
              <a:t/>
            </a:r>
            <a:br>
              <a:rPr lang="zh-TW" altLang="en-US" sz="2400" dirty="0">
                <a:solidFill>
                  <a:srgbClr val="2F5597"/>
                </a:solidFill>
                <a:latin typeface="微軟正黑體" panose="020B0604030504040204" pitchFamily="34" charset="-120"/>
                <a:ea typeface="微軟正黑體" panose="020B0604030504040204" pitchFamily="34" charset="-120"/>
              </a:rPr>
            </a:br>
            <a:r>
              <a:rPr lang="zh-TW" altLang="en-US" sz="2400" dirty="0" smtClean="0">
                <a:solidFill>
                  <a:srgbClr val="2F5597"/>
                </a:solidFill>
                <a:latin typeface="微軟正黑體" panose="020B0604030504040204" pitchFamily="34" charset="-120"/>
                <a:ea typeface="微軟正黑體" panose="020B0604030504040204" pitchFamily="34" charset="-120"/>
              </a:rPr>
              <a:t>   </a:t>
            </a:r>
            <a:r>
              <a:rPr lang="zh-TW" altLang="en-US" sz="2000" dirty="0" smtClean="0">
                <a:solidFill>
                  <a:schemeClr val="tx1">
                    <a:lumMod val="95000"/>
                    <a:lumOff val="5000"/>
                  </a:schemeClr>
                </a:solidFill>
                <a:latin typeface="微軟正黑體" panose="020B0604030504040204" pitchFamily="34" charset="-120"/>
                <a:ea typeface="微軟正黑體" panose="020B0604030504040204" pitchFamily="34" charset="-120"/>
              </a:rPr>
              <a:t>例如</a:t>
            </a:r>
            <a:r>
              <a:rPr lang="zh-TW" altLang="en-US" sz="2000" dirty="0">
                <a:solidFill>
                  <a:schemeClr val="tx1">
                    <a:lumMod val="95000"/>
                    <a:lumOff val="5000"/>
                  </a:schemeClr>
                </a:solidFill>
                <a:latin typeface="微軟正黑體" panose="020B0604030504040204" pitchFamily="34" charset="-120"/>
                <a:ea typeface="微軟正黑體" panose="020B0604030504040204" pitchFamily="34" charset="-120"/>
              </a:rPr>
              <a:t>：台北市立圖書館電子書借閱、國立公共資訊圖書館</a:t>
            </a:r>
            <a:r>
              <a:rPr lang="en-US" altLang="zh-TW" sz="2000" dirty="0">
                <a:solidFill>
                  <a:schemeClr val="tx1">
                    <a:lumMod val="95000"/>
                    <a:lumOff val="5000"/>
                  </a:schemeClr>
                </a:solidFill>
                <a:latin typeface="微軟正黑體" panose="020B0604030504040204" pitchFamily="34" charset="-120"/>
                <a:ea typeface="微軟正黑體" panose="020B0604030504040204" pitchFamily="34" charset="-120"/>
              </a:rPr>
              <a:t>[</a:t>
            </a:r>
            <a:r>
              <a:rPr lang="zh-TW" altLang="en-US" sz="2000" dirty="0">
                <a:solidFill>
                  <a:schemeClr val="tx1">
                    <a:lumMod val="95000"/>
                    <a:lumOff val="5000"/>
                  </a:schemeClr>
                </a:solidFill>
                <a:latin typeface="微軟正黑體" panose="020B0604030504040204" pitchFamily="34" charset="-120"/>
                <a:ea typeface="微軟正黑體" panose="020B0604030504040204" pitchFamily="34" charset="-120"/>
              </a:rPr>
              <a:t>空中英語教室</a:t>
            </a:r>
            <a:r>
              <a:rPr lang="zh-TW" altLang="en-US" sz="2000" dirty="0" smtClean="0">
                <a:solidFill>
                  <a:schemeClr val="tx1">
                    <a:lumMod val="95000"/>
                    <a:lumOff val="5000"/>
                  </a:schemeClr>
                </a:solidFill>
                <a:latin typeface="微軟正黑體" panose="020B0604030504040204" pitchFamily="34" charset="-120"/>
                <a:ea typeface="微軟正黑體" panose="020B0604030504040204" pitchFamily="34" charset="-120"/>
              </a:rPr>
              <a:t>、</a:t>
            </a:r>
            <a:r>
              <a:rPr lang="en-US" altLang="zh-TW" sz="2000" dirty="0" smtClean="0">
                <a:solidFill>
                  <a:schemeClr val="tx1">
                    <a:lumMod val="95000"/>
                    <a:lumOff val="5000"/>
                  </a:schemeClr>
                </a:solidFill>
                <a:latin typeface="微軟正黑體" panose="020B0604030504040204" pitchFamily="34" charset="-120"/>
                <a:ea typeface="微軟正黑體" panose="020B0604030504040204" pitchFamily="34" charset="-120"/>
              </a:rPr>
              <a:t>PELAPELA</a:t>
            </a:r>
            <a:r>
              <a:rPr lang="zh-TW" altLang="en-US" sz="2000" dirty="0">
                <a:solidFill>
                  <a:schemeClr val="tx1">
                    <a:lumMod val="95000"/>
                    <a:lumOff val="5000"/>
                  </a:schemeClr>
                </a:solidFill>
                <a:latin typeface="微軟正黑體" panose="020B0604030504040204" pitchFamily="34" charset="-120"/>
                <a:ea typeface="微軟正黑體" panose="020B0604030504040204" pitchFamily="34" charset="-120"/>
              </a:rPr>
              <a:t>日語學習、 </a:t>
            </a:r>
            <a:r>
              <a:rPr lang="en-US" altLang="zh-TW" sz="2000" dirty="0" smtClean="0">
                <a:solidFill>
                  <a:schemeClr val="tx1">
                    <a:lumMod val="95000"/>
                    <a:lumOff val="5000"/>
                  </a:schemeClr>
                </a:solidFill>
                <a:latin typeface="微軟正黑體" panose="020B0604030504040204" pitchFamily="34" charset="-120"/>
                <a:ea typeface="微軟正黑體" panose="020B0604030504040204" pitchFamily="34" charset="-120"/>
              </a:rPr>
              <a:t/>
            </a:r>
            <a:br>
              <a:rPr lang="en-US" altLang="zh-TW" sz="2000" dirty="0" smtClean="0">
                <a:solidFill>
                  <a:schemeClr val="tx1">
                    <a:lumMod val="95000"/>
                    <a:lumOff val="5000"/>
                  </a:schemeClr>
                </a:solidFill>
                <a:latin typeface="微軟正黑體" panose="020B0604030504040204" pitchFamily="34" charset="-120"/>
                <a:ea typeface="微軟正黑體" panose="020B0604030504040204" pitchFamily="34" charset="-120"/>
              </a:rPr>
            </a:br>
            <a:r>
              <a:rPr lang="en-US" altLang="zh-TW" sz="2000" dirty="0" smtClean="0">
                <a:solidFill>
                  <a:schemeClr val="tx1">
                    <a:lumMod val="95000"/>
                    <a:lumOff val="5000"/>
                  </a:schemeClr>
                </a:solidFill>
                <a:latin typeface="微軟正黑體" panose="020B0604030504040204" pitchFamily="34" charset="-120"/>
                <a:ea typeface="微軟正黑體" panose="020B0604030504040204" pitchFamily="34" charset="-120"/>
              </a:rPr>
              <a:t>               Acer  </a:t>
            </a:r>
            <a:r>
              <a:rPr lang="en-US" altLang="zh-TW" sz="2000" dirty="0">
                <a:solidFill>
                  <a:schemeClr val="tx1">
                    <a:lumMod val="95000"/>
                    <a:lumOff val="5000"/>
                  </a:schemeClr>
                </a:solidFill>
                <a:latin typeface="微軟正黑體" panose="020B0604030504040204" pitchFamily="34" charset="-120"/>
                <a:ea typeface="微軟正黑體" panose="020B0604030504040204" pitchFamily="34" charset="-120"/>
              </a:rPr>
              <a:t>Walking Library</a:t>
            </a:r>
            <a:r>
              <a:rPr lang="zh-TW" altLang="en-US" sz="2000" dirty="0">
                <a:solidFill>
                  <a:schemeClr val="tx1">
                    <a:lumMod val="95000"/>
                    <a:lumOff val="5000"/>
                  </a:schemeClr>
                </a:solidFill>
                <a:latin typeface="微軟正黑體" panose="020B0604030504040204" pitchFamily="34" charset="-120"/>
                <a:ea typeface="微軟正黑體" panose="020B0604030504040204" pitchFamily="34" charset="-120"/>
              </a:rPr>
              <a:t>、 </a:t>
            </a:r>
            <a:r>
              <a:rPr lang="en-US" altLang="zh-TW" sz="2000" dirty="0">
                <a:solidFill>
                  <a:schemeClr val="tx1">
                    <a:lumMod val="95000"/>
                    <a:lumOff val="5000"/>
                  </a:schemeClr>
                </a:solidFill>
                <a:latin typeface="微軟正黑體" panose="020B0604030504040204" pitchFamily="34" charset="-120"/>
                <a:ea typeface="微軟正黑體" panose="020B0604030504040204" pitchFamily="34" charset="-120"/>
              </a:rPr>
              <a:t>New </a:t>
            </a:r>
            <a:r>
              <a:rPr lang="en-US" altLang="zh-TW" sz="2000" dirty="0" err="1">
                <a:solidFill>
                  <a:schemeClr val="tx1">
                    <a:lumMod val="95000"/>
                    <a:lumOff val="5000"/>
                  </a:schemeClr>
                </a:solidFill>
                <a:latin typeface="微軟正黑體" panose="020B0604030504040204" pitchFamily="34" charset="-120"/>
                <a:ea typeface="微軟正黑體" panose="020B0604030504040204" pitchFamily="34" charset="-120"/>
              </a:rPr>
              <a:t>Toeic</a:t>
            </a:r>
            <a:r>
              <a:rPr lang="zh-TW" altLang="en-US" sz="2000" dirty="0">
                <a:solidFill>
                  <a:schemeClr val="tx1">
                    <a:lumMod val="95000"/>
                    <a:lumOff val="5000"/>
                  </a:schemeClr>
                </a:solidFill>
                <a:latin typeface="微軟正黑體" panose="020B0604030504040204" pitchFamily="34" charset="-120"/>
                <a:ea typeface="微軟正黑體" panose="020B0604030504040204" pitchFamily="34" charset="-120"/>
              </a:rPr>
              <a:t> 應考特訓課程</a:t>
            </a:r>
            <a:r>
              <a:rPr lang="zh-TW" altLang="en-US" sz="2000" dirty="0" smtClean="0">
                <a:solidFill>
                  <a:schemeClr val="tx1">
                    <a:lumMod val="95000"/>
                    <a:lumOff val="5000"/>
                  </a:schemeClr>
                </a:solidFill>
                <a:latin typeface="微軟正黑體" panose="020B0604030504040204" pitchFamily="34" charset="-120"/>
                <a:ea typeface="微軟正黑體" panose="020B0604030504040204" pitchFamily="34" charset="-120"/>
              </a:rPr>
              <a:t>、</a:t>
            </a:r>
            <a:r>
              <a:rPr lang="en-US" altLang="zh-TW" sz="2000" dirty="0" err="1" smtClean="0">
                <a:solidFill>
                  <a:schemeClr val="tx1">
                    <a:lumMod val="95000"/>
                    <a:lumOff val="5000"/>
                  </a:schemeClr>
                </a:solidFill>
                <a:latin typeface="微軟正黑體" panose="020B0604030504040204" pitchFamily="34" charset="-120"/>
                <a:ea typeface="微軟正黑體" panose="020B0604030504040204" pitchFamily="34" charset="-120"/>
              </a:rPr>
              <a:t>TumbleBook</a:t>
            </a:r>
            <a:r>
              <a:rPr lang="zh-TW" altLang="en-US" sz="2000" dirty="0" smtClean="0">
                <a:solidFill>
                  <a:schemeClr val="tx1">
                    <a:lumMod val="95000"/>
                    <a:lumOff val="5000"/>
                  </a:schemeClr>
                </a:solidFill>
                <a:latin typeface="微軟正黑體" panose="020B0604030504040204" pitchFamily="34" charset="-120"/>
                <a:ea typeface="微軟正黑體" panose="020B0604030504040204" pitchFamily="34" charset="-120"/>
              </a:rPr>
              <a:t> </a:t>
            </a:r>
            <a:r>
              <a:rPr lang="zh-TW" altLang="en-US" sz="2000" dirty="0">
                <a:solidFill>
                  <a:schemeClr val="tx1">
                    <a:lumMod val="95000"/>
                    <a:lumOff val="5000"/>
                  </a:schemeClr>
                </a:solidFill>
                <a:latin typeface="微軟正黑體" panose="020B0604030504040204" pitchFamily="34" charset="-120"/>
                <a:ea typeface="微軟正黑體" panose="020B0604030504040204" pitchFamily="34" charset="-120"/>
              </a:rPr>
              <a:t>資料庫、圓夢繪本</a:t>
            </a:r>
            <a:r>
              <a:rPr lang="zh-TW" altLang="en-US" sz="2000" dirty="0" smtClean="0">
                <a:solidFill>
                  <a:schemeClr val="tx1">
                    <a:lumMod val="95000"/>
                    <a:lumOff val="5000"/>
                  </a:schemeClr>
                </a:solidFill>
                <a:latin typeface="微軟正黑體" panose="020B0604030504040204" pitchFamily="34" charset="-120"/>
                <a:ea typeface="微軟正黑體" panose="020B0604030504040204" pitchFamily="34" charset="-120"/>
              </a:rPr>
              <a:t>資料</a:t>
            </a:r>
            <a:r>
              <a:rPr lang="en-US" altLang="zh-TW" sz="2000" dirty="0" smtClean="0">
                <a:solidFill>
                  <a:schemeClr val="tx1">
                    <a:lumMod val="95000"/>
                    <a:lumOff val="5000"/>
                  </a:schemeClr>
                </a:solidFill>
                <a:latin typeface="微軟正黑體" panose="020B0604030504040204" pitchFamily="34" charset="-120"/>
                <a:ea typeface="微軟正黑體" panose="020B0604030504040204" pitchFamily="34" charset="-120"/>
              </a:rPr>
              <a:t/>
            </a:r>
            <a:br>
              <a:rPr lang="en-US" altLang="zh-TW" sz="2000" dirty="0" smtClean="0">
                <a:solidFill>
                  <a:schemeClr val="tx1">
                    <a:lumMod val="95000"/>
                    <a:lumOff val="5000"/>
                  </a:schemeClr>
                </a:solidFill>
                <a:latin typeface="微軟正黑體" panose="020B0604030504040204" pitchFamily="34" charset="-120"/>
                <a:ea typeface="微軟正黑體" panose="020B0604030504040204" pitchFamily="34" charset="-120"/>
              </a:rPr>
            </a:br>
            <a:r>
              <a:rPr lang="en-US" altLang="zh-TW" sz="2000" dirty="0" smtClean="0">
                <a:solidFill>
                  <a:schemeClr val="tx1">
                    <a:lumMod val="95000"/>
                    <a:lumOff val="5000"/>
                  </a:schemeClr>
                </a:solidFill>
                <a:latin typeface="微軟正黑體" panose="020B0604030504040204" pitchFamily="34" charset="-120"/>
                <a:ea typeface="微軟正黑體" panose="020B0604030504040204" pitchFamily="34" charset="-120"/>
              </a:rPr>
              <a:t>              </a:t>
            </a:r>
            <a:r>
              <a:rPr lang="zh-TW" altLang="en-US" sz="2000" dirty="0" smtClean="0">
                <a:solidFill>
                  <a:schemeClr val="tx1">
                    <a:lumMod val="95000"/>
                    <a:lumOff val="5000"/>
                  </a:schemeClr>
                </a:solidFill>
                <a:latin typeface="微軟正黑體" panose="020B0604030504040204" pitchFamily="34" charset="-120"/>
                <a:ea typeface="微軟正黑體" panose="020B0604030504040204" pitchFamily="34" charset="-120"/>
              </a:rPr>
              <a:t>庫</a:t>
            </a:r>
            <a:r>
              <a:rPr lang="zh-TW" altLang="en-US" sz="2000" dirty="0">
                <a:solidFill>
                  <a:schemeClr val="tx1">
                    <a:lumMod val="95000"/>
                    <a:lumOff val="5000"/>
                  </a:schemeClr>
                </a:solidFill>
                <a:latin typeface="微軟正黑體" panose="020B0604030504040204" pitchFamily="34" charset="-120"/>
                <a:ea typeface="微軟正黑體" panose="020B0604030504040204" pitchFamily="34" charset="-120"/>
              </a:rPr>
              <a:t>、國家文化資料庫</a:t>
            </a:r>
            <a:r>
              <a:rPr lang="en-US" altLang="zh-TW" sz="2000" dirty="0" smtClean="0">
                <a:solidFill>
                  <a:schemeClr val="tx1">
                    <a:lumMod val="95000"/>
                    <a:lumOff val="5000"/>
                  </a:schemeClr>
                </a:solidFill>
                <a:latin typeface="微軟正黑體" panose="020B0604030504040204" pitchFamily="34" charset="-120"/>
                <a:ea typeface="微軟正黑體" panose="020B0604030504040204" pitchFamily="34" charset="-120"/>
              </a:rPr>
              <a:t>]</a:t>
            </a:r>
            <a:endParaRPr lang="zh-TW" altLang="en-US" sz="2000" dirty="0">
              <a:solidFill>
                <a:schemeClr val="tx1">
                  <a:lumMod val="95000"/>
                  <a:lumOff val="5000"/>
                </a:schemeClr>
              </a:solidFill>
              <a:latin typeface="微軟正黑體" panose="020B0604030504040204" pitchFamily="34" charset="-120"/>
              <a:ea typeface="微軟正黑體" panose="020B0604030504040204" pitchFamily="34" charset="-120"/>
            </a:endParaRPr>
          </a:p>
          <a:p>
            <a:pPr marL="0" indent="0">
              <a:lnSpc>
                <a:spcPts val="3200"/>
              </a:lnSpc>
              <a:spcBef>
                <a:spcPts val="200"/>
              </a:spcBef>
              <a:buFont typeface="Arial" panose="020B0604020202020204" pitchFamily="34" charset="0"/>
              <a:buNone/>
            </a:pPr>
            <a:r>
              <a:rPr lang="en-US" altLang="zh-TW" sz="2600" dirty="0">
                <a:solidFill>
                  <a:srgbClr val="2F5597"/>
                </a:solidFill>
                <a:latin typeface="微軟正黑體" panose="020B0604030504040204" pitchFamily="34" charset="-120"/>
                <a:ea typeface="微軟正黑體" panose="020B0604030504040204" pitchFamily="34" charset="-120"/>
              </a:rPr>
              <a:t>6. </a:t>
            </a:r>
            <a:r>
              <a:rPr lang="zh-TW" altLang="en-US" sz="2600" dirty="0">
                <a:solidFill>
                  <a:srgbClr val="2F5597"/>
                </a:solidFill>
                <a:latin typeface="微軟正黑體" panose="020B0604030504040204" pitchFamily="34" charset="-120"/>
                <a:ea typeface="微軟正黑體" panose="020B0604030504040204" pitchFamily="34" charset="-120"/>
              </a:rPr>
              <a:t>公共圖書館參訪</a:t>
            </a:r>
          </a:p>
          <a:p>
            <a:pPr marL="0" indent="0">
              <a:lnSpc>
                <a:spcPts val="3200"/>
              </a:lnSpc>
              <a:spcBef>
                <a:spcPts val="200"/>
              </a:spcBef>
              <a:buFont typeface="Arial" panose="020B0604020202020204" pitchFamily="34" charset="0"/>
              <a:buNone/>
            </a:pPr>
            <a:r>
              <a:rPr lang="en-US" altLang="zh-TW" sz="2600" dirty="0">
                <a:solidFill>
                  <a:srgbClr val="2F5597"/>
                </a:solidFill>
                <a:latin typeface="微軟正黑體" panose="020B0604030504040204" pitchFamily="34" charset="-120"/>
                <a:ea typeface="微軟正黑體" panose="020B0604030504040204" pitchFamily="34" charset="-120"/>
              </a:rPr>
              <a:t>7. </a:t>
            </a:r>
            <a:r>
              <a:rPr lang="zh-TW" altLang="en-US" sz="2600" dirty="0">
                <a:solidFill>
                  <a:srgbClr val="2F5597"/>
                </a:solidFill>
                <a:latin typeface="微軟正黑體" panose="020B0604030504040204" pitchFamily="34" charset="-120"/>
                <a:ea typeface="微軟正黑體" panose="020B0604030504040204" pitchFamily="34" charset="-120"/>
              </a:rPr>
              <a:t>圖書館利用成果發表</a:t>
            </a:r>
          </a:p>
        </p:txBody>
      </p:sp>
    </p:spTree>
    <p:extLst>
      <p:ext uri="{BB962C8B-B14F-4D97-AF65-F5344CB8AC3E}">
        <p14:creationId xmlns:p14="http://schemas.microsoft.com/office/powerpoint/2010/main" val="89691703"/>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308;p28"/>
          <p:cNvSpPr txBox="1">
            <a:spLocks/>
          </p:cNvSpPr>
          <p:nvPr/>
        </p:nvSpPr>
        <p:spPr>
          <a:xfrm>
            <a:off x="1780306" y="402827"/>
            <a:ext cx="7754391" cy="861391"/>
          </a:xfrm>
          <a:prstGeom prst="rect">
            <a:avLst/>
          </a:prstGeom>
        </p:spPr>
        <p:txBody>
          <a:bodyPr spcFirstLastPara="1" wrap="square" lIns="91425" tIns="91425" rIns="91425" bIns="91425"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buSzPts val="4800"/>
            </a:pPr>
            <a:r>
              <a:rPr lang="en-US" altLang="zh-TW" dirty="0" smtClean="0">
                <a:latin typeface="微軟正黑體" panose="020B0604030504040204" pitchFamily="34" charset="-120"/>
                <a:ea typeface="微軟正黑體" panose="020B0604030504040204" pitchFamily="34" charset="-120"/>
                <a:cs typeface="Open Sans"/>
                <a:sym typeface="Arial"/>
              </a:rPr>
              <a:t>7.</a:t>
            </a:r>
            <a:r>
              <a:rPr lang="zh-TW" altLang="en-US" dirty="0">
                <a:latin typeface="微軟正黑體" panose="020B0604030504040204" pitchFamily="34" charset="-120"/>
                <a:ea typeface="微軟正黑體" panose="020B0604030504040204" pitchFamily="34" charset="-120"/>
                <a:cs typeface="Open Sans"/>
              </a:rPr>
              <a:t>歷史加油站</a:t>
            </a:r>
            <a:r>
              <a:rPr lang="en-US" altLang="zh-TW" dirty="0" smtClean="0">
                <a:latin typeface="微軟正黑體" panose="020B0604030504040204" pitchFamily="34" charset="-120"/>
                <a:ea typeface="微軟正黑體" panose="020B0604030504040204" pitchFamily="34" charset="-120"/>
                <a:cs typeface="Open Sans"/>
              </a:rPr>
              <a:t>-</a:t>
            </a:r>
            <a:r>
              <a:rPr lang="zh-TW" altLang="en-US" dirty="0" smtClean="0">
                <a:solidFill>
                  <a:schemeClr val="accent5"/>
                </a:solidFill>
                <a:latin typeface="微軟正黑體" panose="020B0604030504040204" pitchFamily="34" charset="-120"/>
                <a:ea typeface="微軟正黑體" panose="020B0604030504040204" pitchFamily="34" charset="-120"/>
              </a:rPr>
              <a:t>｛</a:t>
            </a:r>
            <a:r>
              <a:rPr lang="zh-TW" altLang="en-US" dirty="0">
                <a:solidFill>
                  <a:schemeClr val="accent5"/>
                </a:solidFill>
                <a:latin typeface="微軟正黑體" panose="020B0604030504040204" pitchFamily="34" charset="-120"/>
                <a:ea typeface="微軟正黑體" panose="020B0604030504040204" pitchFamily="34" charset="-120"/>
              </a:rPr>
              <a:t>陳雪娟老</a:t>
            </a:r>
            <a:r>
              <a:rPr lang="zh-TW" altLang="en-US" dirty="0" smtClean="0">
                <a:solidFill>
                  <a:schemeClr val="accent5"/>
                </a:solidFill>
                <a:latin typeface="微軟正黑體" panose="020B0604030504040204" pitchFamily="34" charset="-120"/>
                <a:ea typeface="微軟正黑體" panose="020B0604030504040204" pitchFamily="34" charset="-120"/>
              </a:rPr>
              <a:t>師｝</a:t>
            </a:r>
            <a:endParaRPr lang="zh-TW" altLang="en-US" dirty="0">
              <a:latin typeface="微軟正黑體" panose="020B0604030504040204" pitchFamily="34" charset="-120"/>
              <a:ea typeface="微軟正黑體" panose="020B0604030504040204" pitchFamily="34" charset="-120"/>
              <a:cs typeface="Open Sans SemiBold"/>
              <a:sym typeface="Open Sans SemiBold"/>
            </a:endParaRPr>
          </a:p>
        </p:txBody>
      </p:sp>
      <p:sp>
        <p:nvSpPr>
          <p:cNvPr id="3" name="Google Shape;309;p28"/>
          <p:cNvSpPr txBox="1">
            <a:spLocks/>
          </p:cNvSpPr>
          <p:nvPr/>
        </p:nvSpPr>
        <p:spPr>
          <a:xfrm>
            <a:off x="864520" y="1318159"/>
            <a:ext cx="10889673" cy="5340336"/>
          </a:xfrm>
          <a:prstGeom prst="rect">
            <a:avLst/>
          </a:prstGeom>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3400"/>
              </a:lnSpc>
              <a:spcBef>
                <a:spcPts val="200"/>
              </a:spcBef>
              <a:buNone/>
            </a:pPr>
            <a:r>
              <a:rPr lang="en-US" altLang="zh-TW" sz="3200" b="1" dirty="0">
                <a:solidFill>
                  <a:srgbClr val="980000"/>
                </a:solidFill>
                <a:latin typeface="微軟正黑體" panose="020B0604030504040204" pitchFamily="34" charset="-120"/>
                <a:ea typeface="微軟正黑體" panose="020B0604030504040204" pitchFamily="34" charset="-120"/>
              </a:rPr>
              <a:t>Ø</a:t>
            </a:r>
            <a:r>
              <a:rPr lang="en-US" altLang="zh-TW" sz="3200" b="1" dirty="0" smtClean="0">
                <a:solidFill>
                  <a:srgbClr val="666666"/>
                </a:solidFill>
                <a:latin typeface="微軟正黑體" panose="020B0604030504040204" pitchFamily="34" charset="-120"/>
                <a:ea typeface="微軟正黑體" panose="020B0604030504040204" pitchFamily="34" charset="-120"/>
              </a:rPr>
              <a:t> </a:t>
            </a:r>
            <a:r>
              <a:rPr lang="zh-TW" altLang="en-US" sz="3200" b="1" dirty="0">
                <a:solidFill>
                  <a:srgbClr val="980000"/>
                </a:solidFill>
                <a:latin typeface="微軟正黑體" panose="020B0604030504040204" pitchFamily="34" charset="-120"/>
                <a:ea typeface="微軟正黑體" panose="020B0604030504040204" pitchFamily="34" charset="-120"/>
              </a:rPr>
              <a:t>課程簡介：</a:t>
            </a:r>
          </a:p>
          <a:p>
            <a:pPr marL="0" lvl="0" indent="0">
              <a:lnSpc>
                <a:spcPts val="3600"/>
              </a:lnSpc>
              <a:buNone/>
            </a:pPr>
            <a:r>
              <a:rPr lang="zh-TW" altLang="zh-TW" dirty="0">
                <a:solidFill>
                  <a:srgbClr val="2F5597"/>
                </a:solidFill>
                <a:latin typeface="微軟正黑體" panose="020B0604030504040204" pitchFamily="34" charset="-120"/>
                <a:ea typeface="微軟正黑體" panose="020B0604030504040204" pitchFamily="34" charset="-120"/>
              </a:rPr>
              <a:t>上課內容</a:t>
            </a:r>
            <a:r>
              <a:rPr lang="en-US" altLang="zh-TW" dirty="0">
                <a:solidFill>
                  <a:srgbClr val="2F5597"/>
                </a:solidFill>
                <a:latin typeface="微軟正黑體" panose="020B0604030504040204" pitchFamily="34" charset="-120"/>
                <a:ea typeface="微軟正黑體" panose="020B0604030504040204" pitchFamily="34" charset="-120"/>
              </a:rPr>
              <a:t>(</a:t>
            </a:r>
            <a:r>
              <a:rPr lang="zh-TW" altLang="zh-TW" dirty="0">
                <a:solidFill>
                  <a:srgbClr val="2F5597"/>
                </a:solidFill>
                <a:latin typeface="微軟正黑體" panose="020B0604030504040204" pitchFamily="34" charset="-120"/>
                <a:ea typeface="微軟正黑體" panose="020B0604030504040204" pitchFamily="34" charset="-120"/>
              </a:rPr>
              <a:t>視學生上課狀況擇以下內容授課及分組報告</a:t>
            </a:r>
            <a:r>
              <a:rPr lang="en-US" altLang="zh-TW" dirty="0">
                <a:solidFill>
                  <a:srgbClr val="2F5597"/>
                </a:solidFill>
                <a:latin typeface="微軟正黑體" panose="020B0604030504040204" pitchFamily="34" charset="-120"/>
                <a:ea typeface="微軟正黑體" panose="020B0604030504040204" pitchFamily="34" charset="-120"/>
              </a:rPr>
              <a:t>)</a:t>
            </a:r>
            <a:r>
              <a:rPr lang="zh-TW" altLang="zh-TW" dirty="0">
                <a:solidFill>
                  <a:srgbClr val="2F5597"/>
                </a:solidFill>
                <a:latin typeface="微軟正黑體" panose="020B0604030504040204" pitchFamily="34" charset="-120"/>
                <a:ea typeface="微軟正黑體" panose="020B0604030504040204" pitchFamily="34" charset="-120"/>
              </a:rPr>
              <a:t>：</a:t>
            </a:r>
          </a:p>
          <a:p>
            <a:pPr marL="457200" lvl="1" indent="0">
              <a:lnSpc>
                <a:spcPts val="3600"/>
              </a:lnSpc>
              <a:buNone/>
            </a:pPr>
            <a:r>
              <a:rPr lang="en-US" altLang="zh-TW" dirty="0">
                <a:solidFill>
                  <a:schemeClr val="tx1">
                    <a:lumMod val="95000"/>
                    <a:lumOff val="5000"/>
                  </a:schemeClr>
                </a:solidFill>
                <a:latin typeface="微軟正黑體" panose="020B0604030504040204" pitchFamily="34" charset="-120"/>
                <a:ea typeface="微軟正黑體" panose="020B0604030504040204" pitchFamily="34" charset="-120"/>
              </a:rPr>
              <a:t>1.</a:t>
            </a:r>
            <a:r>
              <a:rPr lang="zh-TW" altLang="zh-TW" dirty="0">
                <a:solidFill>
                  <a:schemeClr val="tx1">
                    <a:lumMod val="95000"/>
                    <a:lumOff val="5000"/>
                  </a:schemeClr>
                </a:solidFill>
                <a:latin typeface="微軟正黑體" panose="020B0604030504040204" pitchFamily="34" charset="-120"/>
                <a:ea typeface="微軟正黑體" panose="020B0604030504040204" pitchFamily="34" charset="-120"/>
              </a:rPr>
              <a:t>針對全球各地歷史事件進行探討。</a:t>
            </a:r>
          </a:p>
          <a:p>
            <a:pPr marL="457200" lvl="1" indent="0">
              <a:lnSpc>
                <a:spcPts val="3600"/>
              </a:lnSpc>
              <a:buNone/>
            </a:pPr>
            <a:r>
              <a:rPr lang="en-US" altLang="zh-TW" dirty="0">
                <a:solidFill>
                  <a:schemeClr val="tx1">
                    <a:lumMod val="95000"/>
                    <a:lumOff val="5000"/>
                  </a:schemeClr>
                </a:solidFill>
                <a:latin typeface="微軟正黑體" panose="020B0604030504040204" pitchFamily="34" charset="-120"/>
                <a:ea typeface="微軟正黑體" panose="020B0604030504040204" pitchFamily="34" charset="-120"/>
              </a:rPr>
              <a:t>2.</a:t>
            </a:r>
            <a:r>
              <a:rPr lang="zh-TW" altLang="zh-TW" dirty="0">
                <a:solidFill>
                  <a:schemeClr val="tx1">
                    <a:lumMod val="95000"/>
                    <a:lumOff val="5000"/>
                  </a:schemeClr>
                </a:solidFill>
                <a:latin typeface="微軟正黑體" panose="020B0604030504040204" pitchFamily="34" charset="-120"/>
                <a:ea typeface="微軟正黑體" panose="020B0604030504040204" pitchFamily="34" charset="-120"/>
              </a:rPr>
              <a:t>補強高中歷史課的基礎知識。</a:t>
            </a:r>
          </a:p>
          <a:p>
            <a:pPr marL="457200" lvl="1" indent="0">
              <a:lnSpc>
                <a:spcPts val="3600"/>
              </a:lnSpc>
              <a:buNone/>
            </a:pPr>
            <a:r>
              <a:rPr lang="en-US" altLang="zh-TW" dirty="0">
                <a:solidFill>
                  <a:schemeClr val="tx1">
                    <a:lumMod val="95000"/>
                    <a:lumOff val="5000"/>
                  </a:schemeClr>
                </a:solidFill>
                <a:latin typeface="微軟正黑體" panose="020B0604030504040204" pitchFamily="34" charset="-120"/>
                <a:ea typeface="微軟正黑體" panose="020B0604030504040204" pitchFamily="34" charset="-120"/>
              </a:rPr>
              <a:t>3.</a:t>
            </a:r>
            <a:r>
              <a:rPr lang="zh-TW" altLang="zh-TW" dirty="0">
                <a:solidFill>
                  <a:schemeClr val="tx1">
                    <a:lumMod val="95000"/>
                    <a:lumOff val="5000"/>
                  </a:schemeClr>
                </a:solidFill>
                <a:latin typeface="微軟正黑體" panose="020B0604030504040204" pitchFamily="34" charset="-120"/>
                <a:ea typeface="微軟正黑體" panose="020B0604030504040204" pitchFamily="34" charset="-120"/>
              </a:rPr>
              <a:t>教導畫重點、寫摘要、做筆記的能力。</a:t>
            </a:r>
          </a:p>
          <a:p>
            <a:pPr marL="0" lvl="0" indent="0">
              <a:lnSpc>
                <a:spcPts val="3600"/>
              </a:lnSpc>
              <a:buNone/>
            </a:pPr>
            <a:r>
              <a:rPr lang="zh-TW" altLang="zh-TW" dirty="0">
                <a:solidFill>
                  <a:srgbClr val="2F5597"/>
                </a:solidFill>
                <a:latin typeface="微軟正黑體" panose="020B0604030504040204" pitchFamily="34" charset="-120"/>
                <a:ea typeface="微軟正黑體" panose="020B0604030504040204" pitchFamily="34" charset="-120"/>
              </a:rPr>
              <a:t>須完成作業如下：</a:t>
            </a:r>
          </a:p>
          <a:p>
            <a:pPr marL="457200" lvl="1" indent="0">
              <a:lnSpc>
                <a:spcPts val="3600"/>
              </a:lnSpc>
              <a:buNone/>
            </a:pPr>
            <a:r>
              <a:rPr lang="en-US" altLang="zh-TW" dirty="0">
                <a:solidFill>
                  <a:schemeClr val="tx1">
                    <a:lumMod val="95000"/>
                    <a:lumOff val="5000"/>
                  </a:schemeClr>
                </a:solidFill>
                <a:latin typeface="微軟正黑體" panose="020B0604030504040204" pitchFamily="34" charset="-120"/>
                <a:ea typeface="微軟正黑體" panose="020B0604030504040204" pitchFamily="34" charset="-120"/>
              </a:rPr>
              <a:t>1.</a:t>
            </a:r>
            <a:r>
              <a:rPr lang="zh-TW" altLang="zh-TW" dirty="0">
                <a:solidFill>
                  <a:schemeClr val="tx1">
                    <a:lumMod val="95000"/>
                    <a:lumOff val="5000"/>
                  </a:schemeClr>
                </a:solidFill>
                <a:latin typeface="微軟正黑體" panose="020B0604030504040204" pitchFamily="34" charset="-120"/>
                <a:ea typeface="微軟正黑體" panose="020B0604030504040204" pitchFamily="34" charset="-120"/>
              </a:rPr>
              <a:t>課程學習單</a:t>
            </a:r>
            <a:r>
              <a:rPr lang="en-US" altLang="zh-TW" dirty="0">
                <a:solidFill>
                  <a:schemeClr val="tx1">
                    <a:lumMod val="95000"/>
                    <a:lumOff val="5000"/>
                  </a:schemeClr>
                </a:solidFill>
                <a:latin typeface="微軟正黑體" panose="020B0604030504040204" pitchFamily="34" charset="-120"/>
                <a:ea typeface="微軟正黑體" panose="020B0604030504040204" pitchFamily="34" charset="-120"/>
              </a:rPr>
              <a:t> 2.</a:t>
            </a:r>
            <a:r>
              <a:rPr lang="zh-TW" altLang="zh-TW" dirty="0">
                <a:solidFill>
                  <a:schemeClr val="tx1">
                    <a:lumMod val="95000"/>
                    <a:lumOff val="5000"/>
                  </a:schemeClr>
                </a:solidFill>
                <a:latin typeface="微軟正黑體" panose="020B0604030504040204" pitchFamily="34" charset="-120"/>
                <a:ea typeface="微軟正黑體" panose="020B0604030504040204" pitchFamily="34" charset="-120"/>
              </a:rPr>
              <a:t>課堂口頭報告</a:t>
            </a:r>
            <a:r>
              <a:rPr lang="en-US" altLang="zh-TW" dirty="0">
                <a:solidFill>
                  <a:schemeClr val="tx1">
                    <a:lumMod val="95000"/>
                    <a:lumOff val="5000"/>
                  </a:schemeClr>
                </a:solidFill>
                <a:latin typeface="微軟正黑體" panose="020B0604030504040204" pitchFamily="34" charset="-120"/>
                <a:ea typeface="微軟正黑體" panose="020B0604030504040204" pitchFamily="34" charset="-120"/>
              </a:rPr>
              <a:t> 3.</a:t>
            </a:r>
            <a:r>
              <a:rPr lang="zh-TW" altLang="zh-TW" dirty="0">
                <a:solidFill>
                  <a:schemeClr val="tx1">
                    <a:lumMod val="95000"/>
                    <a:lumOff val="5000"/>
                  </a:schemeClr>
                </a:solidFill>
                <a:latin typeface="微軟正黑體" panose="020B0604030504040204" pitchFamily="34" charset="-120"/>
                <a:ea typeface="微軟正黑體" panose="020B0604030504040204" pitchFamily="34" charset="-120"/>
              </a:rPr>
              <a:t>讀書心得報告…</a:t>
            </a:r>
          </a:p>
          <a:p>
            <a:pPr marL="0" indent="0">
              <a:lnSpc>
                <a:spcPts val="3600"/>
              </a:lnSpc>
              <a:buNone/>
            </a:pPr>
            <a:r>
              <a:rPr lang="zh-TW" altLang="zh-TW" dirty="0">
                <a:solidFill>
                  <a:srgbClr val="2F5597"/>
                </a:solidFill>
                <a:latin typeface="微軟正黑體" panose="020B0604030504040204" pitchFamily="34" charset="-120"/>
                <a:ea typeface="微軟正黑體" panose="020B0604030504040204" pitchFamily="34" charset="-120"/>
              </a:rPr>
              <a:t>強烈建議對歷史學專業有濃厚興趣、自我管理能力佳學生修習。</a:t>
            </a:r>
          </a:p>
        </p:txBody>
      </p:sp>
      <p:sp>
        <p:nvSpPr>
          <p:cNvPr id="6" name="矩形 5"/>
          <p:cNvSpPr/>
          <p:nvPr/>
        </p:nvSpPr>
        <p:spPr>
          <a:xfrm>
            <a:off x="748138" y="6001240"/>
            <a:ext cx="10008531" cy="584775"/>
          </a:xfrm>
          <a:prstGeom prst="rect">
            <a:avLst/>
          </a:prstGeom>
          <a:ln>
            <a:solidFill>
              <a:schemeClr val="tx1"/>
            </a:solidFill>
          </a:ln>
        </p:spPr>
        <p:txBody>
          <a:bodyPr wrap="square">
            <a:spAutoFit/>
          </a:bodyPr>
          <a:lstStyle/>
          <a:p>
            <a:pPr lvl="0"/>
            <a:r>
              <a:rPr lang="en-US" altLang="zh-TW" sz="3200" b="1" dirty="0">
                <a:solidFill>
                  <a:srgbClr val="980000"/>
                </a:solidFill>
                <a:latin typeface="微軟正黑體" panose="020B0604030504040204" pitchFamily="34" charset="-120"/>
                <a:ea typeface="微軟正黑體" panose="020B0604030504040204" pitchFamily="34" charset="-120"/>
              </a:rPr>
              <a:t>Ø </a:t>
            </a:r>
            <a:r>
              <a:rPr lang="zh-TW" altLang="zh-TW" sz="3200" b="1" dirty="0">
                <a:solidFill>
                  <a:srgbClr val="980000"/>
                </a:solidFill>
                <a:latin typeface="微軟正黑體" panose="020B0604030504040204" pitchFamily="34" charset="-120"/>
                <a:ea typeface="微軟正黑體" panose="020B0604030504040204" pitchFamily="34" charset="-120"/>
              </a:rPr>
              <a:t>課程成果：</a:t>
            </a:r>
            <a:r>
              <a:rPr lang="zh-TW" altLang="en-US" sz="2000" b="1" dirty="0" smtClean="0">
                <a:solidFill>
                  <a:srgbClr val="980000"/>
                </a:solidFill>
                <a:latin typeface="微軟正黑體" panose="020B0604030504040204" pitchFamily="34" charset="-120"/>
                <a:ea typeface="微軟正黑體" panose="020B0604030504040204" pitchFamily="34" charset="-120"/>
              </a:rPr>
              <a:t>　</a:t>
            </a:r>
            <a:r>
              <a:rPr lang="zh-TW" altLang="zh-TW" sz="2000" dirty="0">
                <a:solidFill>
                  <a:srgbClr val="2F5597"/>
                </a:solidFill>
                <a:latin typeface="微軟正黑體" panose="020B0604030504040204" pitchFamily="34" charset="-120"/>
                <a:ea typeface="微軟正黑體" panose="020B0604030504040204" pitchFamily="34" charset="-120"/>
              </a:rPr>
              <a:t>課堂</a:t>
            </a:r>
            <a:r>
              <a:rPr lang="zh-TW" altLang="zh-TW" sz="2000" dirty="0" smtClean="0">
                <a:solidFill>
                  <a:srgbClr val="2F5597"/>
                </a:solidFill>
                <a:latin typeface="微軟正黑體" panose="020B0604030504040204" pitchFamily="34" charset="-120"/>
                <a:ea typeface="微軟正黑體" panose="020B0604030504040204" pitchFamily="34" charset="-120"/>
              </a:rPr>
              <a:t>作業</a:t>
            </a:r>
            <a:r>
              <a:rPr lang="zh-TW" altLang="en-US" sz="2000" dirty="0">
                <a:solidFill>
                  <a:srgbClr val="2F5597"/>
                </a:solidFill>
                <a:latin typeface="微軟正黑體" panose="020B0604030504040204" pitchFamily="34" charset="-120"/>
                <a:ea typeface="微軟正黑體" panose="020B0604030504040204" pitchFamily="34" charset="-120"/>
              </a:rPr>
              <a:t>：</a:t>
            </a:r>
            <a:r>
              <a:rPr lang="en-US" altLang="zh-TW" sz="2000" dirty="0" smtClean="0">
                <a:solidFill>
                  <a:srgbClr val="2F5597"/>
                </a:solidFill>
                <a:latin typeface="微軟正黑體" panose="020B0604030504040204" pitchFamily="34" charset="-120"/>
                <a:ea typeface="微軟正黑體" panose="020B0604030504040204" pitchFamily="34" charset="-120"/>
              </a:rPr>
              <a:t>1</a:t>
            </a:r>
            <a:r>
              <a:rPr lang="en-US" altLang="zh-TW" sz="2000" dirty="0">
                <a:solidFill>
                  <a:srgbClr val="2F5597"/>
                </a:solidFill>
                <a:latin typeface="微軟正黑體" panose="020B0604030504040204" pitchFamily="34" charset="-120"/>
                <a:ea typeface="微軟正黑體" panose="020B0604030504040204" pitchFamily="34" charset="-120"/>
              </a:rPr>
              <a:t>.</a:t>
            </a:r>
            <a:r>
              <a:rPr lang="zh-TW" altLang="zh-TW" sz="2000" dirty="0">
                <a:solidFill>
                  <a:srgbClr val="2F5597"/>
                </a:solidFill>
                <a:latin typeface="微軟正黑體" panose="020B0604030504040204" pitchFamily="34" charset="-120"/>
                <a:ea typeface="微軟正黑體" panose="020B0604030504040204" pitchFamily="34" charset="-120"/>
              </a:rPr>
              <a:t>課程學習</a:t>
            </a:r>
            <a:r>
              <a:rPr lang="zh-TW" altLang="zh-TW" sz="2000" dirty="0" smtClean="0">
                <a:solidFill>
                  <a:srgbClr val="2F5597"/>
                </a:solidFill>
                <a:latin typeface="微軟正黑體" panose="020B0604030504040204" pitchFamily="34" charset="-120"/>
                <a:ea typeface="微軟正黑體" panose="020B0604030504040204" pitchFamily="34" charset="-120"/>
              </a:rPr>
              <a:t>單</a:t>
            </a:r>
            <a:r>
              <a:rPr lang="en-US" altLang="zh-TW" sz="2000" dirty="0" smtClean="0">
                <a:solidFill>
                  <a:srgbClr val="2F5597"/>
                </a:solidFill>
                <a:latin typeface="微軟正黑體" panose="020B0604030504040204" pitchFamily="34" charset="-120"/>
                <a:ea typeface="微軟正黑體" panose="020B0604030504040204" pitchFamily="34" charset="-120"/>
              </a:rPr>
              <a:t> </a:t>
            </a:r>
            <a:r>
              <a:rPr lang="zh-TW" altLang="en-US" sz="2000" dirty="0" smtClean="0">
                <a:solidFill>
                  <a:srgbClr val="2F5597"/>
                </a:solidFill>
                <a:latin typeface="微軟正黑體" panose="020B0604030504040204" pitchFamily="34" charset="-120"/>
                <a:ea typeface="微軟正黑體" panose="020B0604030504040204" pitchFamily="34" charset="-120"/>
              </a:rPr>
              <a:t>　</a:t>
            </a:r>
            <a:r>
              <a:rPr lang="en-US" altLang="zh-TW" sz="2000" dirty="0" smtClean="0">
                <a:solidFill>
                  <a:srgbClr val="2F5597"/>
                </a:solidFill>
                <a:latin typeface="微軟正黑體" panose="020B0604030504040204" pitchFamily="34" charset="-120"/>
                <a:ea typeface="微軟正黑體" panose="020B0604030504040204" pitchFamily="34" charset="-120"/>
              </a:rPr>
              <a:t>2</a:t>
            </a:r>
            <a:r>
              <a:rPr lang="en-US" altLang="zh-TW" sz="2000" dirty="0">
                <a:solidFill>
                  <a:srgbClr val="2F5597"/>
                </a:solidFill>
                <a:latin typeface="微軟正黑體" panose="020B0604030504040204" pitchFamily="34" charset="-120"/>
                <a:ea typeface="微軟正黑體" panose="020B0604030504040204" pitchFamily="34" charset="-120"/>
              </a:rPr>
              <a:t>.</a:t>
            </a:r>
            <a:r>
              <a:rPr lang="zh-TW" altLang="zh-TW" sz="2000" dirty="0">
                <a:solidFill>
                  <a:srgbClr val="2F5597"/>
                </a:solidFill>
                <a:latin typeface="微軟正黑體" panose="020B0604030504040204" pitchFamily="34" charset="-120"/>
                <a:ea typeface="微軟正黑體" panose="020B0604030504040204" pitchFamily="34" charset="-120"/>
              </a:rPr>
              <a:t>課堂口頭報告</a:t>
            </a:r>
            <a:r>
              <a:rPr lang="en-US" altLang="zh-TW" sz="2000" dirty="0">
                <a:solidFill>
                  <a:srgbClr val="2F5597"/>
                </a:solidFill>
                <a:latin typeface="微軟正黑體" panose="020B0604030504040204" pitchFamily="34" charset="-120"/>
                <a:ea typeface="微軟正黑體" panose="020B0604030504040204" pitchFamily="34" charset="-120"/>
              </a:rPr>
              <a:t> </a:t>
            </a:r>
            <a:r>
              <a:rPr lang="zh-TW" altLang="en-US" sz="2000" dirty="0" smtClean="0">
                <a:solidFill>
                  <a:srgbClr val="2F5597"/>
                </a:solidFill>
                <a:latin typeface="微軟正黑體" panose="020B0604030504040204" pitchFamily="34" charset="-120"/>
                <a:ea typeface="微軟正黑體" panose="020B0604030504040204" pitchFamily="34" charset="-120"/>
              </a:rPr>
              <a:t>　</a:t>
            </a:r>
            <a:r>
              <a:rPr lang="en-US" altLang="zh-TW" sz="2000" dirty="0" smtClean="0">
                <a:solidFill>
                  <a:srgbClr val="2F5597"/>
                </a:solidFill>
                <a:latin typeface="微軟正黑體" panose="020B0604030504040204" pitchFamily="34" charset="-120"/>
                <a:ea typeface="微軟正黑體" panose="020B0604030504040204" pitchFamily="34" charset="-120"/>
              </a:rPr>
              <a:t>3</a:t>
            </a:r>
            <a:r>
              <a:rPr lang="en-US" altLang="zh-TW" sz="2000" dirty="0">
                <a:solidFill>
                  <a:srgbClr val="2F5597"/>
                </a:solidFill>
                <a:latin typeface="微軟正黑體" panose="020B0604030504040204" pitchFamily="34" charset="-120"/>
                <a:ea typeface="微軟正黑體" panose="020B0604030504040204" pitchFamily="34" charset="-120"/>
              </a:rPr>
              <a:t>.</a:t>
            </a:r>
            <a:r>
              <a:rPr lang="zh-TW" altLang="zh-TW" sz="2000" dirty="0">
                <a:solidFill>
                  <a:srgbClr val="2F5597"/>
                </a:solidFill>
                <a:latin typeface="微軟正黑體" panose="020B0604030504040204" pitchFamily="34" charset="-120"/>
                <a:ea typeface="微軟正黑體" panose="020B0604030504040204" pitchFamily="34" charset="-120"/>
              </a:rPr>
              <a:t>讀書心得報告</a:t>
            </a:r>
            <a:r>
              <a:rPr lang="zh-TW" altLang="zh-TW" sz="2000" dirty="0" smtClean="0">
                <a:solidFill>
                  <a:srgbClr val="2F5597"/>
                </a:solidFill>
                <a:latin typeface="微軟正黑體" panose="020B0604030504040204" pitchFamily="34" charset="-120"/>
                <a:ea typeface="微軟正黑體" panose="020B0604030504040204" pitchFamily="34" charset="-120"/>
              </a:rPr>
              <a:t>…</a:t>
            </a:r>
            <a:endParaRPr lang="zh-TW" altLang="zh-TW" sz="2000" dirty="0">
              <a:solidFill>
                <a:srgbClr val="2F5597"/>
              </a:solidFill>
              <a:latin typeface="微軟正黑體" panose="020B0604030504040204" pitchFamily="34" charset="-120"/>
              <a:ea typeface="微軟正黑體" panose="020B0604030504040204" pitchFamily="34" charset="-120"/>
            </a:endParaRPr>
          </a:p>
        </p:txBody>
      </p:sp>
      <p:sp>
        <p:nvSpPr>
          <p:cNvPr id="7" name="矩形 6"/>
          <p:cNvSpPr/>
          <p:nvPr/>
        </p:nvSpPr>
        <p:spPr>
          <a:xfrm>
            <a:off x="9393381" y="1365083"/>
            <a:ext cx="2477194" cy="369332"/>
          </a:xfrm>
          <a:prstGeom prst="rect">
            <a:avLst/>
          </a:prstGeom>
          <a:solidFill>
            <a:srgbClr val="FFFF00"/>
          </a:solidFill>
          <a:ln>
            <a:solidFill>
              <a:schemeClr val="tx1"/>
            </a:solidFill>
            <a:prstDash val="dash"/>
          </a:ln>
        </p:spPr>
        <p:txBody>
          <a:bodyPr wrap="square">
            <a:spAutoFit/>
          </a:bodyPr>
          <a:lstStyle/>
          <a:p>
            <a:pPr algn="ctr"/>
            <a:r>
              <a:rPr lang="zh-TW" altLang="zh-TW" b="1" dirty="0" smtClean="0">
                <a:latin typeface="微軟正黑體" panose="020B0604030504040204" pitchFamily="34" charset="-120"/>
                <a:ea typeface="微軟正黑體" panose="020B0604030504040204" pitchFamily="34" charset="-120"/>
              </a:rPr>
              <a:t>上下學期</a:t>
            </a:r>
            <a:r>
              <a:rPr lang="zh-TW" altLang="en-US" b="1" dirty="0" smtClean="0">
                <a:latin typeface="微軟正黑體" panose="020B0604030504040204" pitchFamily="34" charset="-120"/>
                <a:ea typeface="微軟正黑體" panose="020B0604030504040204" pitchFamily="34" charset="-120"/>
              </a:rPr>
              <a:t>內容不</a:t>
            </a:r>
            <a:r>
              <a:rPr lang="zh-TW" altLang="zh-TW" b="1" dirty="0" smtClean="0">
                <a:latin typeface="微軟正黑體" panose="020B0604030504040204" pitchFamily="34" charset="-120"/>
                <a:ea typeface="微軟正黑體" panose="020B0604030504040204" pitchFamily="34" charset="-120"/>
              </a:rPr>
              <a:t>相同</a:t>
            </a:r>
            <a:endParaRPr lang="zh-TW" altLang="en-US" b="1" dirty="0">
              <a:latin typeface="微軟正黑體" panose="020B0604030504040204" pitchFamily="34" charset="-120"/>
              <a:ea typeface="微軟正黑體" panose="020B0604030504040204" pitchFamily="34" charset="-120"/>
            </a:endParaRPr>
          </a:p>
        </p:txBody>
      </p:sp>
      <p:sp>
        <p:nvSpPr>
          <p:cNvPr id="9" name="矩形 8"/>
          <p:cNvSpPr/>
          <p:nvPr/>
        </p:nvSpPr>
        <p:spPr>
          <a:xfrm>
            <a:off x="9791006" y="894886"/>
            <a:ext cx="2079569" cy="369332"/>
          </a:xfrm>
          <a:prstGeom prst="rect">
            <a:avLst/>
          </a:prstGeom>
          <a:solidFill>
            <a:srgbClr val="FFFF00"/>
          </a:solidFill>
          <a:ln>
            <a:solidFill>
              <a:schemeClr val="tx1"/>
            </a:solidFill>
            <a:prstDash val="dash"/>
          </a:ln>
        </p:spPr>
        <p:txBody>
          <a:bodyPr wrap="square">
            <a:spAutoFit/>
          </a:bodyPr>
          <a:lstStyle/>
          <a:p>
            <a:pPr algn="ctr"/>
            <a:r>
              <a:rPr lang="zh-TW" altLang="en-US" b="1" dirty="0">
                <a:latin typeface="微軟正黑體" panose="020B0604030504040204" pitchFamily="34" charset="-120"/>
                <a:ea typeface="微軟正黑體" panose="020B0604030504040204" pitchFamily="34" charset="-120"/>
              </a:rPr>
              <a:t>綜高、</a:t>
            </a:r>
            <a:r>
              <a:rPr lang="zh-TW" altLang="zh-TW" b="1" dirty="0">
                <a:latin typeface="微軟正黑體" panose="020B0604030504040204" pitchFamily="34" charset="-120"/>
                <a:ea typeface="微軟正黑體" panose="020B0604030504040204" pitchFamily="34" charset="-120"/>
              </a:rPr>
              <a:t>技高</a:t>
            </a:r>
            <a:r>
              <a:rPr lang="zh-TW" altLang="en-US" b="1" dirty="0">
                <a:latin typeface="微軟正黑體" panose="020B0604030504040204" pitchFamily="34" charset="-120"/>
                <a:ea typeface="微軟正黑體" panose="020B0604030504040204" pitchFamily="34" charset="-120"/>
              </a:rPr>
              <a:t>、綜職</a:t>
            </a:r>
            <a:endParaRPr lang="zh-TW" altLang="en-US" dirty="0"/>
          </a:p>
        </p:txBody>
      </p:sp>
    </p:spTree>
    <p:extLst>
      <p:ext uri="{BB962C8B-B14F-4D97-AF65-F5344CB8AC3E}">
        <p14:creationId xmlns:p14="http://schemas.microsoft.com/office/powerpoint/2010/main" val="2275236162"/>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308;p28"/>
          <p:cNvSpPr txBox="1">
            <a:spLocks/>
          </p:cNvSpPr>
          <p:nvPr/>
        </p:nvSpPr>
        <p:spPr>
          <a:xfrm>
            <a:off x="695499" y="556953"/>
            <a:ext cx="11205556" cy="861391"/>
          </a:xfrm>
          <a:prstGeom prst="rect">
            <a:avLst/>
          </a:prstGeom>
        </p:spPr>
        <p:txBody>
          <a:bodyPr spcFirstLastPara="1" wrap="square" lIns="91425" tIns="91425" rIns="91425" bIns="91425"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buSzPts val="4800"/>
            </a:pPr>
            <a:r>
              <a:rPr lang="en-US" altLang="zh-TW" sz="4800" dirty="0" smtClean="0">
                <a:latin typeface="微軟正黑體" panose="020B0604030504040204" pitchFamily="34" charset="-120"/>
                <a:ea typeface="微軟正黑體" panose="020B0604030504040204" pitchFamily="34" charset="-120"/>
                <a:cs typeface="Open Sans"/>
                <a:sym typeface="Arial"/>
              </a:rPr>
              <a:t>8.</a:t>
            </a:r>
            <a:r>
              <a:rPr lang="zh-TW" altLang="en-US" sz="4800" dirty="0" smtClean="0">
                <a:latin typeface="微軟正黑體" panose="020B0604030504040204" pitchFamily="34" charset="-120"/>
                <a:ea typeface="微軟正黑體" panose="020B0604030504040204" pitchFamily="34" charset="-120"/>
                <a:cs typeface="Open Sans"/>
                <a:sym typeface="Arial"/>
              </a:rPr>
              <a:t> </a:t>
            </a:r>
            <a:r>
              <a:rPr lang="zh-TW" altLang="en-US" sz="4800" dirty="0" smtClean="0">
                <a:latin typeface="微軟正黑體" panose="020B0604030504040204" pitchFamily="34" charset="-120"/>
                <a:ea typeface="微軟正黑體" panose="020B0604030504040204" pitchFamily="34" charset="-120"/>
                <a:cs typeface="Open Sans"/>
              </a:rPr>
              <a:t>地理加油站</a:t>
            </a:r>
            <a:r>
              <a:rPr lang="zh-TW" altLang="en-US" sz="4800" dirty="0" smtClean="0">
                <a:solidFill>
                  <a:schemeClr val="accent5"/>
                </a:solidFill>
                <a:latin typeface="微軟正黑體" panose="020B0604030504040204" pitchFamily="34" charset="-120"/>
                <a:ea typeface="微軟正黑體" panose="020B0604030504040204" pitchFamily="34" charset="-120"/>
              </a:rPr>
              <a:t>｛</a:t>
            </a:r>
            <a:r>
              <a:rPr lang="zh-TW" altLang="en-US" sz="4800" dirty="0">
                <a:solidFill>
                  <a:schemeClr val="accent5"/>
                </a:solidFill>
                <a:latin typeface="微軟正黑體" panose="020B0604030504040204" pitchFamily="34" charset="-120"/>
                <a:ea typeface="微軟正黑體" panose="020B0604030504040204" pitchFamily="34" charset="-120"/>
              </a:rPr>
              <a:t>王奕甯老師</a:t>
            </a:r>
            <a:r>
              <a:rPr lang="zh-TW" altLang="en-US" sz="4800" dirty="0" smtClean="0">
                <a:solidFill>
                  <a:schemeClr val="accent5"/>
                </a:solidFill>
                <a:latin typeface="微軟正黑體" panose="020B0604030504040204" pitchFamily="34" charset="-120"/>
                <a:ea typeface="微軟正黑體" panose="020B0604030504040204" pitchFamily="34" charset="-120"/>
              </a:rPr>
              <a:t>｝</a:t>
            </a:r>
            <a:endParaRPr lang="zh-TW" altLang="en-US" sz="4800" dirty="0">
              <a:latin typeface="微軟正黑體" panose="020B0604030504040204" pitchFamily="34" charset="-120"/>
              <a:ea typeface="微軟正黑體" panose="020B0604030504040204" pitchFamily="34" charset="-120"/>
              <a:cs typeface="Open Sans SemiBold"/>
              <a:sym typeface="Open Sans SemiBold"/>
            </a:endParaRPr>
          </a:p>
        </p:txBody>
      </p:sp>
      <p:sp>
        <p:nvSpPr>
          <p:cNvPr id="3" name="Google Shape;309;p28"/>
          <p:cNvSpPr txBox="1">
            <a:spLocks/>
          </p:cNvSpPr>
          <p:nvPr/>
        </p:nvSpPr>
        <p:spPr>
          <a:xfrm>
            <a:off x="847897" y="1787676"/>
            <a:ext cx="10615353" cy="3668596"/>
          </a:xfrm>
          <a:prstGeom prst="rect">
            <a:avLst/>
          </a:prstGeom>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3400"/>
              </a:lnSpc>
              <a:spcBef>
                <a:spcPts val="200"/>
              </a:spcBef>
              <a:buNone/>
            </a:pPr>
            <a:r>
              <a:rPr lang="en-US" altLang="zh-TW" sz="3200" b="1" dirty="0">
                <a:solidFill>
                  <a:srgbClr val="980000"/>
                </a:solidFill>
                <a:latin typeface="微軟正黑體" panose="020B0604030504040204" pitchFamily="34" charset="-120"/>
                <a:ea typeface="微軟正黑體" panose="020B0604030504040204" pitchFamily="34" charset="-120"/>
              </a:rPr>
              <a:t>Ø</a:t>
            </a:r>
            <a:r>
              <a:rPr lang="en-US" altLang="zh-TW" sz="3200" b="1" dirty="0" smtClean="0">
                <a:solidFill>
                  <a:srgbClr val="666666"/>
                </a:solidFill>
                <a:latin typeface="微軟正黑體" panose="020B0604030504040204" pitchFamily="34" charset="-120"/>
                <a:ea typeface="微軟正黑體" panose="020B0604030504040204" pitchFamily="34" charset="-120"/>
              </a:rPr>
              <a:t> </a:t>
            </a:r>
            <a:r>
              <a:rPr lang="zh-TW" altLang="en-US" sz="3200" b="1" dirty="0">
                <a:solidFill>
                  <a:srgbClr val="980000"/>
                </a:solidFill>
                <a:latin typeface="微軟正黑體" panose="020B0604030504040204" pitchFamily="34" charset="-120"/>
                <a:ea typeface="微軟正黑體" panose="020B0604030504040204" pitchFamily="34" charset="-120"/>
              </a:rPr>
              <a:t>課程簡介：</a:t>
            </a:r>
          </a:p>
          <a:p>
            <a:pPr marL="0" indent="0">
              <a:lnSpc>
                <a:spcPct val="150000"/>
              </a:lnSpc>
              <a:buNone/>
            </a:pPr>
            <a:r>
              <a:rPr lang="zh-TW" altLang="zh-TW" dirty="0" smtClean="0">
                <a:latin typeface="微軟正黑體" panose="020B0604030504040204" pitchFamily="34" charset="-120"/>
                <a:ea typeface="微軟正黑體" panose="020B0604030504040204" pitchFamily="34" charset="-120"/>
              </a:rPr>
              <a:t>本</a:t>
            </a:r>
            <a:r>
              <a:rPr lang="zh-TW" altLang="zh-TW" dirty="0">
                <a:latin typeface="微軟正黑體" panose="020B0604030504040204" pitchFamily="34" charset="-120"/>
                <a:ea typeface="微軟正黑體" panose="020B0604030504040204" pitchFamily="34" charset="-120"/>
              </a:rPr>
              <a:t>課程以地理知識分享、學習策略實作為主，期許自我管理佳、對地理有興趣的同學一起參與課程。</a:t>
            </a:r>
          </a:p>
        </p:txBody>
      </p:sp>
      <p:sp>
        <p:nvSpPr>
          <p:cNvPr id="9" name="矩形 8"/>
          <p:cNvSpPr/>
          <p:nvPr/>
        </p:nvSpPr>
        <p:spPr>
          <a:xfrm>
            <a:off x="8961120" y="1871252"/>
            <a:ext cx="2477194" cy="369332"/>
          </a:xfrm>
          <a:prstGeom prst="rect">
            <a:avLst/>
          </a:prstGeom>
          <a:solidFill>
            <a:srgbClr val="FFFF00"/>
          </a:solidFill>
          <a:ln>
            <a:solidFill>
              <a:schemeClr val="tx1"/>
            </a:solidFill>
            <a:prstDash val="dash"/>
          </a:ln>
        </p:spPr>
        <p:txBody>
          <a:bodyPr wrap="square">
            <a:spAutoFit/>
          </a:bodyPr>
          <a:lstStyle/>
          <a:p>
            <a:pPr algn="ctr"/>
            <a:r>
              <a:rPr lang="zh-TW" altLang="zh-TW" b="1" dirty="0" smtClean="0">
                <a:latin typeface="微軟正黑體" panose="020B0604030504040204" pitchFamily="34" charset="-120"/>
                <a:ea typeface="微軟正黑體" panose="020B0604030504040204" pitchFamily="34" charset="-120"/>
              </a:rPr>
              <a:t>上下學期</a:t>
            </a:r>
            <a:r>
              <a:rPr lang="zh-TW" altLang="en-US" b="1" dirty="0" smtClean="0">
                <a:latin typeface="微軟正黑體" panose="020B0604030504040204" pitchFamily="34" charset="-120"/>
                <a:ea typeface="微軟正黑體" panose="020B0604030504040204" pitchFamily="34" charset="-120"/>
              </a:rPr>
              <a:t>內容不</a:t>
            </a:r>
            <a:r>
              <a:rPr lang="zh-TW" altLang="zh-TW" b="1" dirty="0" smtClean="0">
                <a:latin typeface="微軟正黑體" panose="020B0604030504040204" pitchFamily="34" charset="-120"/>
                <a:ea typeface="微軟正黑體" panose="020B0604030504040204" pitchFamily="34" charset="-120"/>
              </a:rPr>
              <a:t>相同</a:t>
            </a:r>
            <a:endParaRPr lang="zh-TW" altLang="en-US" b="1" dirty="0">
              <a:latin typeface="微軟正黑體" panose="020B0604030504040204" pitchFamily="34" charset="-120"/>
              <a:ea typeface="微軟正黑體" panose="020B0604030504040204" pitchFamily="34" charset="-120"/>
            </a:endParaRPr>
          </a:p>
        </p:txBody>
      </p:sp>
      <p:sp>
        <p:nvSpPr>
          <p:cNvPr id="7" name="矩形 6"/>
          <p:cNvSpPr/>
          <p:nvPr/>
        </p:nvSpPr>
        <p:spPr>
          <a:xfrm>
            <a:off x="9358745" y="1376556"/>
            <a:ext cx="2079569" cy="369332"/>
          </a:xfrm>
          <a:prstGeom prst="rect">
            <a:avLst/>
          </a:prstGeom>
          <a:solidFill>
            <a:srgbClr val="FFFF00"/>
          </a:solidFill>
          <a:ln>
            <a:solidFill>
              <a:schemeClr val="tx1"/>
            </a:solidFill>
            <a:prstDash val="dash"/>
          </a:ln>
        </p:spPr>
        <p:txBody>
          <a:bodyPr wrap="square">
            <a:spAutoFit/>
          </a:bodyPr>
          <a:lstStyle/>
          <a:p>
            <a:pPr algn="ctr"/>
            <a:r>
              <a:rPr lang="zh-TW" altLang="en-US" b="1" dirty="0">
                <a:latin typeface="微軟正黑體" panose="020B0604030504040204" pitchFamily="34" charset="-120"/>
                <a:ea typeface="微軟正黑體" panose="020B0604030504040204" pitchFamily="34" charset="-120"/>
              </a:rPr>
              <a:t>綜高、</a:t>
            </a:r>
            <a:r>
              <a:rPr lang="zh-TW" altLang="zh-TW" b="1" dirty="0">
                <a:latin typeface="微軟正黑體" panose="020B0604030504040204" pitchFamily="34" charset="-120"/>
                <a:ea typeface="微軟正黑體" panose="020B0604030504040204" pitchFamily="34" charset="-120"/>
              </a:rPr>
              <a:t>技高</a:t>
            </a:r>
            <a:r>
              <a:rPr lang="zh-TW" altLang="en-US" b="1" dirty="0">
                <a:latin typeface="微軟正黑體" panose="020B0604030504040204" pitchFamily="34" charset="-120"/>
                <a:ea typeface="微軟正黑體" panose="020B0604030504040204" pitchFamily="34" charset="-120"/>
              </a:rPr>
              <a:t>、綜職</a:t>
            </a:r>
            <a:endParaRPr lang="zh-TW" altLang="en-US" dirty="0"/>
          </a:p>
        </p:txBody>
      </p:sp>
    </p:spTree>
    <p:extLst>
      <p:ext uri="{BB962C8B-B14F-4D97-AF65-F5344CB8AC3E}">
        <p14:creationId xmlns:p14="http://schemas.microsoft.com/office/powerpoint/2010/main" val="1148500369"/>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308;p28"/>
          <p:cNvSpPr txBox="1">
            <a:spLocks/>
          </p:cNvSpPr>
          <p:nvPr/>
        </p:nvSpPr>
        <p:spPr>
          <a:xfrm>
            <a:off x="695499" y="556953"/>
            <a:ext cx="11205556" cy="861391"/>
          </a:xfrm>
          <a:prstGeom prst="rect">
            <a:avLst/>
          </a:prstGeom>
        </p:spPr>
        <p:txBody>
          <a:bodyPr spcFirstLastPara="1" wrap="square" lIns="91425" tIns="91425" rIns="91425" bIns="91425"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buSzPts val="4800"/>
            </a:pPr>
            <a:r>
              <a:rPr lang="en-US" altLang="zh-TW" sz="4800" dirty="0" smtClean="0">
                <a:latin typeface="微軟正黑體" panose="020B0604030504040204" pitchFamily="34" charset="-120"/>
                <a:ea typeface="微軟正黑體" panose="020B0604030504040204" pitchFamily="34" charset="-120"/>
                <a:cs typeface="Open Sans"/>
                <a:sym typeface="Arial"/>
              </a:rPr>
              <a:t>9.</a:t>
            </a:r>
            <a:r>
              <a:rPr lang="zh-TW" altLang="en-US" sz="4800" dirty="0">
                <a:latin typeface="微軟正黑體" panose="020B0604030504040204" pitchFamily="34" charset="-120"/>
                <a:ea typeface="微軟正黑體" panose="020B0604030504040204" pitchFamily="34" charset="-120"/>
                <a:cs typeface="Open Sans"/>
              </a:rPr>
              <a:t>自然充電</a:t>
            </a:r>
            <a:r>
              <a:rPr lang="zh-TW" altLang="en-US" sz="4800" dirty="0" smtClean="0">
                <a:latin typeface="微軟正黑體" panose="020B0604030504040204" pitchFamily="34" charset="-120"/>
                <a:ea typeface="微軟正黑體" panose="020B0604030504040204" pitchFamily="34" charset="-120"/>
                <a:cs typeface="Open Sans"/>
              </a:rPr>
              <a:t>站</a:t>
            </a:r>
            <a:r>
              <a:rPr lang="zh-TW" altLang="en-US" sz="4800" dirty="0">
                <a:solidFill>
                  <a:schemeClr val="accent5"/>
                </a:solidFill>
                <a:latin typeface="微軟正黑體" panose="020B0604030504040204" pitchFamily="34" charset="-120"/>
                <a:ea typeface="微軟正黑體" panose="020B0604030504040204" pitchFamily="34" charset="-120"/>
              </a:rPr>
              <a:t>｛呂佩純老師</a:t>
            </a:r>
            <a:r>
              <a:rPr lang="zh-TW" altLang="en-US" sz="4800" dirty="0" smtClean="0">
                <a:solidFill>
                  <a:schemeClr val="accent5"/>
                </a:solidFill>
                <a:latin typeface="微軟正黑體" panose="020B0604030504040204" pitchFamily="34" charset="-120"/>
                <a:ea typeface="微軟正黑體" panose="020B0604030504040204" pitchFamily="34" charset="-120"/>
              </a:rPr>
              <a:t>｝</a:t>
            </a:r>
            <a:endParaRPr lang="zh-TW" altLang="en-US" sz="4800" dirty="0">
              <a:latin typeface="微軟正黑體" panose="020B0604030504040204" pitchFamily="34" charset="-120"/>
              <a:ea typeface="微軟正黑體" panose="020B0604030504040204" pitchFamily="34" charset="-120"/>
              <a:cs typeface="Open Sans SemiBold"/>
              <a:sym typeface="Open Sans SemiBold"/>
            </a:endParaRPr>
          </a:p>
        </p:txBody>
      </p:sp>
      <p:sp>
        <p:nvSpPr>
          <p:cNvPr id="3" name="Google Shape;309;p28"/>
          <p:cNvSpPr txBox="1">
            <a:spLocks/>
          </p:cNvSpPr>
          <p:nvPr/>
        </p:nvSpPr>
        <p:spPr>
          <a:xfrm>
            <a:off x="473824" y="1534649"/>
            <a:ext cx="10615353" cy="3252960"/>
          </a:xfrm>
          <a:prstGeom prst="rect">
            <a:avLst/>
          </a:prstGeom>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3400"/>
              </a:lnSpc>
              <a:spcBef>
                <a:spcPts val="200"/>
              </a:spcBef>
              <a:buNone/>
            </a:pPr>
            <a:r>
              <a:rPr lang="en-US" altLang="zh-TW" sz="3200" b="1" dirty="0">
                <a:solidFill>
                  <a:srgbClr val="980000"/>
                </a:solidFill>
                <a:latin typeface="微軟正黑體" panose="020B0604030504040204" pitchFamily="34" charset="-120"/>
                <a:ea typeface="微軟正黑體" panose="020B0604030504040204" pitchFamily="34" charset="-120"/>
              </a:rPr>
              <a:t>Ø</a:t>
            </a:r>
            <a:r>
              <a:rPr lang="en-US" altLang="zh-TW" sz="3200" b="1" dirty="0" smtClean="0">
                <a:solidFill>
                  <a:srgbClr val="666666"/>
                </a:solidFill>
                <a:latin typeface="微軟正黑體" panose="020B0604030504040204" pitchFamily="34" charset="-120"/>
                <a:ea typeface="微軟正黑體" panose="020B0604030504040204" pitchFamily="34" charset="-120"/>
              </a:rPr>
              <a:t> </a:t>
            </a:r>
            <a:r>
              <a:rPr lang="zh-TW" altLang="en-US" sz="3200" b="1" dirty="0">
                <a:solidFill>
                  <a:srgbClr val="980000"/>
                </a:solidFill>
                <a:latin typeface="微軟正黑體" panose="020B0604030504040204" pitchFamily="34" charset="-120"/>
                <a:ea typeface="微軟正黑體" panose="020B0604030504040204" pitchFamily="34" charset="-120"/>
              </a:rPr>
              <a:t>課程簡介：</a:t>
            </a:r>
          </a:p>
          <a:p>
            <a:pPr marL="0" indent="0">
              <a:buNone/>
            </a:pPr>
            <a:r>
              <a:rPr lang="zh-TW" altLang="zh-TW" dirty="0">
                <a:latin typeface="微軟正黑體" panose="020B0604030504040204" pitchFamily="34" charset="-120"/>
                <a:ea typeface="微軟正黑體" panose="020B0604030504040204" pitchFamily="34" charset="-120"/>
              </a:rPr>
              <a:t>上課內容</a:t>
            </a:r>
            <a:r>
              <a:rPr lang="en-US" altLang="zh-TW" dirty="0">
                <a:latin typeface="微軟正黑體" panose="020B0604030504040204" pitchFamily="34" charset="-120"/>
                <a:ea typeface="微軟正黑體" panose="020B0604030504040204" pitchFamily="34" charset="-120"/>
              </a:rPr>
              <a:t>(</a:t>
            </a:r>
            <a:r>
              <a:rPr lang="zh-TW" altLang="zh-TW" dirty="0">
                <a:latin typeface="微軟正黑體" panose="020B0604030504040204" pitchFamily="34" charset="-120"/>
                <a:ea typeface="微軟正黑體" panose="020B0604030504040204" pitchFamily="34" charset="-120"/>
              </a:rPr>
              <a:t>視學生上課狀況與課程時間，擇以下部份內容授課及實作</a:t>
            </a:r>
            <a:r>
              <a:rPr lang="en-US" altLang="zh-TW" dirty="0">
                <a:latin typeface="微軟正黑體" panose="020B0604030504040204" pitchFamily="34" charset="-120"/>
                <a:ea typeface="微軟正黑體" panose="020B0604030504040204" pitchFamily="34" charset="-120"/>
              </a:rPr>
              <a:t>)</a:t>
            </a:r>
            <a:endParaRPr lang="zh-TW" altLang="zh-TW" dirty="0">
              <a:latin typeface="微軟正黑體" panose="020B0604030504040204" pitchFamily="34" charset="-120"/>
              <a:ea typeface="微軟正黑體" panose="020B0604030504040204" pitchFamily="34" charset="-120"/>
            </a:endParaRPr>
          </a:p>
          <a:p>
            <a:pPr marL="514350" indent="-514350">
              <a:buFont typeface="+mj-lt"/>
              <a:buAutoNum type="arabicPeriod"/>
            </a:pPr>
            <a:r>
              <a:rPr lang="zh-TW" altLang="zh-TW" dirty="0" smtClean="0">
                <a:solidFill>
                  <a:srgbClr val="002060"/>
                </a:solidFill>
                <a:latin typeface="微軟正黑體" panose="020B0604030504040204" pitchFamily="34" charset="-120"/>
                <a:ea typeface="微軟正黑體" panose="020B0604030504040204" pitchFamily="34" charset="-120"/>
              </a:rPr>
              <a:t>影片</a:t>
            </a:r>
            <a:r>
              <a:rPr lang="zh-TW" altLang="zh-TW" dirty="0">
                <a:solidFill>
                  <a:srgbClr val="002060"/>
                </a:solidFill>
                <a:latin typeface="微軟正黑體" panose="020B0604030504040204" pitchFamily="34" charset="-120"/>
                <a:ea typeface="微軟正黑體" panose="020B0604030504040204" pitchFamily="34" charset="-120"/>
              </a:rPr>
              <a:t>中的科學</a:t>
            </a:r>
          </a:p>
          <a:p>
            <a:pPr marL="514350" indent="-514350">
              <a:buFont typeface="+mj-lt"/>
              <a:buAutoNum type="arabicPeriod"/>
            </a:pPr>
            <a:r>
              <a:rPr lang="zh-TW" altLang="zh-TW" dirty="0">
                <a:solidFill>
                  <a:srgbClr val="002060"/>
                </a:solidFill>
                <a:latin typeface="微軟正黑體" panose="020B0604030504040204" pitchFamily="34" charset="-120"/>
                <a:ea typeface="微軟正黑體" panose="020B0604030504040204" pitchFamily="34" charset="-120"/>
              </a:rPr>
              <a:t>食物中的科學</a:t>
            </a:r>
          </a:p>
          <a:p>
            <a:pPr marL="514350" indent="-514350">
              <a:buFont typeface="+mj-lt"/>
              <a:buAutoNum type="arabicPeriod"/>
            </a:pPr>
            <a:r>
              <a:rPr lang="zh-TW" altLang="zh-TW" dirty="0">
                <a:solidFill>
                  <a:srgbClr val="002060"/>
                </a:solidFill>
                <a:latin typeface="微軟正黑體" panose="020B0604030504040204" pitchFamily="34" charset="-120"/>
                <a:ea typeface="微軟正黑體" panose="020B0604030504040204" pitchFamily="34" charset="-120"/>
              </a:rPr>
              <a:t>新聞中的科學</a:t>
            </a:r>
          </a:p>
          <a:p>
            <a:pPr marL="514350" indent="-514350">
              <a:buFont typeface="+mj-lt"/>
              <a:buAutoNum type="arabicPeriod"/>
            </a:pPr>
            <a:r>
              <a:rPr lang="zh-TW" altLang="zh-TW" dirty="0">
                <a:solidFill>
                  <a:srgbClr val="002060"/>
                </a:solidFill>
                <a:latin typeface="微軟正黑體" panose="020B0604030504040204" pitchFamily="34" charset="-120"/>
                <a:ea typeface="微軟正黑體" panose="020B0604030504040204" pitchFamily="34" charset="-120"/>
              </a:rPr>
              <a:t>鑑識中的科學</a:t>
            </a:r>
          </a:p>
        </p:txBody>
      </p:sp>
      <p:sp>
        <p:nvSpPr>
          <p:cNvPr id="6" name="矩形 5"/>
          <p:cNvSpPr/>
          <p:nvPr/>
        </p:nvSpPr>
        <p:spPr>
          <a:xfrm>
            <a:off x="764772" y="5689320"/>
            <a:ext cx="10756670" cy="1015663"/>
          </a:xfrm>
          <a:prstGeom prst="rect">
            <a:avLst/>
          </a:prstGeom>
          <a:ln>
            <a:solidFill>
              <a:schemeClr val="tx1"/>
            </a:solidFill>
          </a:ln>
        </p:spPr>
        <p:txBody>
          <a:bodyPr wrap="square">
            <a:spAutoFit/>
          </a:bodyPr>
          <a:lstStyle/>
          <a:p>
            <a:pPr lvl="0"/>
            <a:r>
              <a:rPr lang="en-US" altLang="zh-TW" sz="3200" b="1" dirty="0" smtClean="0">
                <a:solidFill>
                  <a:srgbClr val="980000"/>
                </a:solidFill>
                <a:latin typeface="微軟正黑體" panose="020B0604030504040204" pitchFamily="34" charset="-120"/>
                <a:ea typeface="微軟正黑體" panose="020B0604030504040204" pitchFamily="34" charset="-120"/>
              </a:rPr>
              <a:t>Ø</a:t>
            </a:r>
            <a:r>
              <a:rPr lang="en-US" altLang="zh-TW" b="1" dirty="0" smtClean="0">
                <a:solidFill>
                  <a:srgbClr val="980000"/>
                </a:solidFill>
                <a:latin typeface="微軟正黑體" panose="020B0604030504040204" pitchFamily="34" charset="-120"/>
                <a:ea typeface="微軟正黑體" panose="020B0604030504040204" pitchFamily="34" charset="-120"/>
              </a:rPr>
              <a:t> </a:t>
            </a:r>
            <a:r>
              <a:rPr lang="zh-TW" altLang="zh-TW" sz="3200" b="1" dirty="0" smtClean="0">
                <a:solidFill>
                  <a:srgbClr val="980000"/>
                </a:solidFill>
                <a:latin typeface="微軟正黑體" panose="020B0604030504040204" pitchFamily="34" charset="-120"/>
                <a:ea typeface="微軟正黑體" panose="020B0604030504040204" pitchFamily="34" charset="-120"/>
              </a:rPr>
              <a:t>課程</a:t>
            </a:r>
            <a:r>
              <a:rPr lang="zh-TW" altLang="zh-TW" sz="3200" b="1" dirty="0">
                <a:solidFill>
                  <a:srgbClr val="980000"/>
                </a:solidFill>
                <a:latin typeface="微軟正黑體" panose="020B0604030504040204" pitchFamily="34" charset="-120"/>
                <a:ea typeface="微軟正黑體" panose="020B0604030504040204" pitchFamily="34" charset="-120"/>
              </a:rPr>
              <a:t>成果</a:t>
            </a:r>
            <a:r>
              <a:rPr lang="zh-TW" altLang="zh-TW" sz="3200" b="1" dirty="0" smtClean="0">
                <a:solidFill>
                  <a:srgbClr val="980000"/>
                </a:solidFill>
                <a:latin typeface="微軟正黑體" panose="020B0604030504040204" pitchFamily="34" charset="-120"/>
                <a:ea typeface="微軟正黑體" panose="020B0604030504040204" pitchFamily="34" charset="-120"/>
              </a:rPr>
              <a:t>：</a:t>
            </a:r>
            <a:r>
              <a:rPr lang="zh-TW" altLang="zh-TW" sz="2800" dirty="0">
                <a:latin typeface="微軟正黑體" panose="020B0604030504040204" pitchFamily="34" charset="-120"/>
                <a:ea typeface="微軟正黑體" panose="020B0604030504040204" pitchFamily="34" charset="-120"/>
              </a:rPr>
              <a:t>統整各週學習單，並上傳至多元表現</a:t>
            </a:r>
          </a:p>
          <a:p>
            <a:r>
              <a:rPr lang="zh-TW" altLang="zh-TW" sz="2800" dirty="0">
                <a:latin typeface="微軟正黑體" panose="020B0604030504040204" pitchFamily="34" charset="-120"/>
                <a:ea typeface="微軟正黑體" panose="020B0604030504040204" pitchFamily="34" charset="-120"/>
              </a:rPr>
              <a:t>本課程必要時要產出讀書心得，擇優投稿中學生閱讀心得</a:t>
            </a:r>
            <a:r>
              <a:rPr lang="zh-TW" altLang="zh-TW" sz="2800" dirty="0" smtClean="0">
                <a:latin typeface="微軟正黑體" panose="020B0604030504040204" pitchFamily="34" charset="-120"/>
                <a:ea typeface="微軟正黑體" panose="020B0604030504040204" pitchFamily="34" charset="-120"/>
              </a:rPr>
              <a:t>比賽</a:t>
            </a:r>
            <a:endParaRPr lang="zh-TW" altLang="zh-TW" sz="2800" dirty="0">
              <a:latin typeface="微軟正黑體" panose="020B0604030504040204" pitchFamily="34" charset="-120"/>
              <a:ea typeface="微軟正黑體" panose="020B0604030504040204" pitchFamily="34" charset="-120"/>
            </a:endParaRPr>
          </a:p>
        </p:txBody>
      </p:sp>
      <p:sp>
        <p:nvSpPr>
          <p:cNvPr id="7" name="矩形 6"/>
          <p:cNvSpPr/>
          <p:nvPr/>
        </p:nvSpPr>
        <p:spPr>
          <a:xfrm>
            <a:off x="5943600" y="2681619"/>
            <a:ext cx="5852160" cy="2876685"/>
          </a:xfrm>
          <a:prstGeom prst="rect">
            <a:avLst/>
          </a:prstGeom>
          <a:ln>
            <a:solidFill>
              <a:schemeClr val="tx1"/>
            </a:solidFill>
          </a:ln>
        </p:spPr>
        <p:txBody>
          <a:bodyPr wrap="square">
            <a:spAutoFit/>
          </a:bodyPr>
          <a:lstStyle/>
          <a:p>
            <a:pPr lvl="0">
              <a:lnSpc>
                <a:spcPct val="90000"/>
              </a:lnSpc>
              <a:spcBef>
                <a:spcPts val="1000"/>
              </a:spcBef>
            </a:pPr>
            <a:r>
              <a:rPr lang="en-US" altLang="zh-TW" sz="3200" b="1" dirty="0" smtClean="0">
                <a:solidFill>
                  <a:srgbClr val="980000"/>
                </a:solidFill>
                <a:latin typeface="微軟正黑體" panose="020B0604030504040204" pitchFamily="34" charset="-120"/>
                <a:ea typeface="微軟正黑體" panose="020B0604030504040204" pitchFamily="34" charset="-120"/>
              </a:rPr>
              <a:t>Ø </a:t>
            </a:r>
            <a:r>
              <a:rPr lang="zh-TW" altLang="en-US" sz="3200" b="1" dirty="0" smtClean="0">
                <a:solidFill>
                  <a:srgbClr val="980000"/>
                </a:solidFill>
                <a:latin typeface="微軟正黑體" panose="020B0604030504040204" pitchFamily="34" charset="-120"/>
                <a:ea typeface="微軟正黑體" panose="020B0604030504040204" pitchFamily="34" charset="-120"/>
              </a:rPr>
              <a:t>注意事項：</a:t>
            </a:r>
            <a:endParaRPr lang="en-US" altLang="zh-TW" sz="3200" b="1" dirty="0" smtClean="0">
              <a:solidFill>
                <a:srgbClr val="980000"/>
              </a:solidFill>
              <a:latin typeface="微軟正黑體" panose="020B0604030504040204" pitchFamily="34" charset="-120"/>
              <a:ea typeface="微軟正黑體" panose="020B0604030504040204" pitchFamily="34" charset="-120"/>
            </a:endParaRPr>
          </a:p>
          <a:p>
            <a:pPr marL="514350" lvl="0" indent="-514350">
              <a:lnSpc>
                <a:spcPct val="90000"/>
              </a:lnSpc>
              <a:spcBef>
                <a:spcPts val="1000"/>
              </a:spcBef>
              <a:buFont typeface="+mj-lt"/>
              <a:buAutoNum type="arabicPeriod"/>
            </a:pPr>
            <a:r>
              <a:rPr lang="zh-TW" altLang="zh-TW" sz="2200" dirty="0" smtClean="0">
                <a:solidFill>
                  <a:srgbClr val="002060"/>
                </a:solidFill>
                <a:latin typeface="微軟正黑體" panose="020B0604030504040204" pitchFamily="34" charset="-120"/>
                <a:ea typeface="微軟正黑體" panose="020B0604030504040204" pitchFamily="34" charset="-120"/>
              </a:rPr>
              <a:t>課堂</a:t>
            </a:r>
            <a:r>
              <a:rPr lang="zh-TW" altLang="zh-TW" sz="2200" dirty="0">
                <a:solidFill>
                  <a:srgbClr val="002060"/>
                </a:solidFill>
                <a:latin typeface="微軟正黑體" panose="020B0604030504040204" pitchFamily="34" charset="-120"/>
                <a:ea typeface="微軟正黑體" panose="020B0604030504040204" pitchFamily="34" charset="-120"/>
              </a:rPr>
              <a:t>上皆須完成學習單</a:t>
            </a:r>
          </a:p>
          <a:p>
            <a:pPr marL="514350" lvl="0" indent="-514350">
              <a:lnSpc>
                <a:spcPct val="90000"/>
              </a:lnSpc>
              <a:spcBef>
                <a:spcPts val="1000"/>
              </a:spcBef>
              <a:buFont typeface="+mj-lt"/>
              <a:buAutoNum type="arabicPeriod"/>
            </a:pPr>
            <a:r>
              <a:rPr lang="zh-TW" altLang="zh-TW" sz="2200" dirty="0">
                <a:solidFill>
                  <a:srgbClr val="002060"/>
                </a:solidFill>
                <a:latin typeface="微軟正黑體" panose="020B0604030504040204" pitchFamily="34" charset="-120"/>
                <a:ea typeface="微軟正黑體" panose="020B0604030504040204" pitchFamily="34" charset="-120"/>
              </a:rPr>
              <a:t>學期末須繳交一篇與上述科學相關書籍的讀書心得</a:t>
            </a:r>
          </a:p>
          <a:p>
            <a:pPr marL="514350" lvl="0" indent="-514350">
              <a:lnSpc>
                <a:spcPct val="90000"/>
              </a:lnSpc>
              <a:spcBef>
                <a:spcPts val="1000"/>
              </a:spcBef>
              <a:buFont typeface="+mj-lt"/>
              <a:buAutoNum type="arabicPeriod"/>
            </a:pPr>
            <a:r>
              <a:rPr lang="zh-TW" altLang="zh-TW" sz="2200" dirty="0">
                <a:solidFill>
                  <a:srgbClr val="002060"/>
                </a:solidFill>
                <a:latin typeface="微軟正黑體" panose="020B0604030504040204" pitchFamily="34" charset="-120"/>
                <a:ea typeface="微軟正黑體" panose="020B0604030504040204" pitchFamily="34" charset="-120"/>
              </a:rPr>
              <a:t>本課程實作需繳交的材料費用</a:t>
            </a:r>
            <a:r>
              <a:rPr lang="zh-TW" altLang="zh-TW" sz="2200" b="1" dirty="0">
                <a:solidFill>
                  <a:srgbClr val="FF0000"/>
                </a:solidFill>
                <a:latin typeface="微軟正黑體" panose="020B0604030504040204" pitchFamily="34" charset="-120"/>
                <a:ea typeface="微軟正黑體" panose="020B0604030504040204" pitchFamily="34" charset="-120"/>
              </a:rPr>
              <a:t>約為</a:t>
            </a:r>
            <a:r>
              <a:rPr lang="en-US" altLang="zh-TW" sz="2200" b="1" dirty="0">
                <a:solidFill>
                  <a:srgbClr val="FF0000"/>
                </a:solidFill>
                <a:latin typeface="微軟正黑體" panose="020B0604030504040204" pitchFamily="34" charset="-120"/>
                <a:ea typeface="微軟正黑體" panose="020B0604030504040204" pitchFamily="34" charset="-120"/>
              </a:rPr>
              <a:t>50</a:t>
            </a:r>
            <a:r>
              <a:rPr lang="zh-TW" altLang="zh-TW" sz="2200" b="1" dirty="0">
                <a:solidFill>
                  <a:srgbClr val="FF0000"/>
                </a:solidFill>
                <a:latin typeface="微軟正黑體" panose="020B0604030504040204" pitchFamily="34" charset="-120"/>
                <a:ea typeface="微軟正黑體" panose="020B0604030504040204" pitchFamily="34" charset="-120"/>
              </a:rPr>
              <a:t>元</a:t>
            </a:r>
          </a:p>
          <a:p>
            <a:pPr marL="514350" indent="-514350">
              <a:lnSpc>
                <a:spcPct val="90000"/>
              </a:lnSpc>
              <a:spcBef>
                <a:spcPts val="1000"/>
              </a:spcBef>
              <a:buFont typeface="+mj-lt"/>
              <a:buAutoNum type="arabicPeriod"/>
            </a:pPr>
            <a:r>
              <a:rPr lang="zh-TW" altLang="zh-TW" sz="2200" dirty="0">
                <a:solidFill>
                  <a:srgbClr val="002060"/>
                </a:solidFill>
                <a:latin typeface="微軟正黑體" panose="020B0604030504040204" pitchFamily="34" charset="-120"/>
                <a:ea typeface="微軟正黑體" panose="020B0604030504040204" pitchFamily="34" charset="-120"/>
              </a:rPr>
              <a:t>本課程上課未經允許不能使用手機，違者依校規處理</a:t>
            </a:r>
          </a:p>
        </p:txBody>
      </p:sp>
      <p:sp>
        <p:nvSpPr>
          <p:cNvPr id="11" name="矩形 10"/>
          <p:cNvSpPr/>
          <p:nvPr/>
        </p:nvSpPr>
        <p:spPr>
          <a:xfrm>
            <a:off x="8030096" y="1524960"/>
            <a:ext cx="3591098" cy="369332"/>
          </a:xfrm>
          <a:prstGeom prst="rect">
            <a:avLst/>
          </a:prstGeom>
          <a:solidFill>
            <a:srgbClr val="FFFF00"/>
          </a:solidFill>
          <a:ln>
            <a:solidFill>
              <a:schemeClr val="tx1"/>
            </a:solidFill>
            <a:prstDash val="dash"/>
          </a:ln>
        </p:spPr>
        <p:txBody>
          <a:bodyPr wrap="square">
            <a:spAutoFit/>
          </a:bodyPr>
          <a:lstStyle/>
          <a:p>
            <a:pPr algn="ctr"/>
            <a:r>
              <a:rPr lang="zh-TW" altLang="zh-TW" b="1" dirty="0" smtClean="0">
                <a:solidFill>
                  <a:srgbClr val="FF0000"/>
                </a:solidFill>
                <a:latin typeface="微軟正黑體" panose="020B0604030504040204" pitchFamily="34" charset="-120"/>
                <a:ea typeface="微軟正黑體" panose="020B0604030504040204" pitchFamily="34" charset="-120"/>
              </a:rPr>
              <a:t>提醒勿</a:t>
            </a:r>
            <a:r>
              <a:rPr lang="zh-TW" altLang="zh-TW" b="1" dirty="0">
                <a:solidFill>
                  <a:srgbClr val="FF0000"/>
                </a:solidFill>
                <a:latin typeface="微軟正黑體" panose="020B0604030504040204" pitchFamily="34" charset="-120"/>
                <a:ea typeface="微軟正黑體" panose="020B0604030504040204" pitchFamily="34" charset="-120"/>
              </a:rPr>
              <a:t>重複</a:t>
            </a:r>
            <a:r>
              <a:rPr lang="zh-TW" altLang="zh-TW" b="1" dirty="0" smtClean="0">
                <a:solidFill>
                  <a:srgbClr val="FF0000"/>
                </a:solidFill>
                <a:latin typeface="微軟正黑體" panose="020B0604030504040204" pitchFamily="34" charset="-120"/>
                <a:ea typeface="微軟正黑體" panose="020B0604030504040204" pitchFamily="34" charset="-120"/>
              </a:rPr>
              <a:t>選修</a:t>
            </a:r>
            <a:r>
              <a:rPr lang="zh-TW" altLang="en-US" b="1" dirty="0" smtClean="0">
                <a:solidFill>
                  <a:srgbClr val="FF0000"/>
                </a:solidFill>
                <a:latin typeface="微軟正黑體" panose="020B0604030504040204" pitchFamily="34" charset="-120"/>
                <a:ea typeface="微軟正黑體" panose="020B0604030504040204" pitchFamily="34" charset="-120"/>
              </a:rPr>
              <a:t>，</a:t>
            </a:r>
            <a:r>
              <a:rPr lang="zh-TW" altLang="zh-TW" b="1" dirty="0">
                <a:solidFill>
                  <a:srgbClr val="FF0000"/>
                </a:solidFill>
                <a:latin typeface="微軟正黑體" panose="020B0604030504040204" pitchFamily="34" charset="-120"/>
                <a:ea typeface="微軟正黑體" panose="020B0604030504040204" pitchFamily="34" charset="-120"/>
              </a:rPr>
              <a:t>上下學期相同</a:t>
            </a:r>
            <a:endParaRPr lang="zh-TW" altLang="en-US" b="1" dirty="0">
              <a:solidFill>
                <a:srgbClr val="FF0000"/>
              </a:solidFill>
              <a:latin typeface="微軟正黑體" panose="020B0604030504040204" pitchFamily="34" charset="-120"/>
              <a:ea typeface="微軟正黑體" panose="020B0604030504040204" pitchFamily="34" charset="-120"/>
            </a:endParaRPr>
          </a:p>
        </p:txBody>
      </p:sp>
      <p:sp>
        <p:nvSpPr>
          <p:cNvPr id="12" name="矩形 11"/>
          <p:cNvSpPr/>
          <p:nvPr/>
        </p:nvSpPr>
        <p:spPr>
          <a:xfrm>
            <a:off x="9541625" y="1024612"/>
            <a:ext cx="2079569" cy="369332"/>
          </a:xfrm>
          <a:prstGeom prst="rect">
            <a:avLst/>
          </a:prstGeom>
          <a:solidFill>
            <a:srgbClr val="FFFF00"/>
          </a:solidFill>
          <a:ln>
            <a:solidFill>
              <a:schemeClr val="tx1"/>
            </a:solidFill>
            <a:prstDash val="dash"/>
          </a:ln>
        </p:spPr>
        <p:txBody>
          <a:bodyPr wrap="square">
            <a:spAutoFit/>
          </a:bodyPr>
          <a:lstStyle/>
          <a:p>
            <a:pPr algn="ctr"/>
            <a:r>
              <a:rPr lang="zh-TW" altLang="en-US" b="1" dirty="0">
                <a:latin typeface="微軟正黑體" panose="020B0604030504040204" pitchFamily="34" charset="-120"/>
                <a:ea typeface="微軟正黑體" panose="020B0604030504040204" pitchFamily="34" charset="-120"/>
              </a:rPr>
              <a:t>綜高、</a:t>
            </a:r>
            <a:r>
              <a:rPr lang="zh-TW" altLang="zh-TW" b="1" dirty="0">
                <a:latin typeface="微軟正黑體" panose="020B0604030504040204" pitchFamily="34" charset="-120"/>
                <a:ea typeface="微軟正黑體" panose="020B0604030504040204" pitchFamily="34" charset="-120"/>
              </a:rPr>
              <a:t>技高</a:t>
            </a:r>
            <a:r>
              <a:rPr lang="zh-TW" altLang="en-US" b="1" dirty="0">
                <a:latin typeface="微軟正黑體" panose="020B0604030504040204" pitchFamily="34" charset="-120"/>
                <a:ea typeface="微軟正黑體" panose="020B0604030504040204" pitchFamily="34" charset="-120"/>
              </a:rPr>
              <a:t>、綜職</a:t>
            </a:r>
            <a:endParaRPr lang="zh-TW" altLang="en-US" dirty="0"/>
          </a:p>
        </p:txBody>
      </p:sp>
    </p:spTree>
    <p:extLst>
      <p:ext uri="{BB962C8B-B14F-4D97-AF65-F5344CB8AC3E}">
        <p14:creationId xmlns:p14="http://schemas.microsoft.com/office/powerpoint/2010/main" val="23025657"/>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308;p28"/>
          <p:cNvSpPr txBox="1">
            <a:spLocks/>
          </p:cNvSpPr>
          <p:nvPr/>
        </p:nvSpPr>
        <p:spPr>
          <a:xfrm>
            <a:off x="695499" y="556953"/>
            <a:ext cx="11205556" cy="861391"/>
          </a:xfrm>
          <a:prstGeom prst="rect">
            <a:avLst/>
          </a:prstGeom>
        </p:spPr>
        <p:txBody>
          <a:bodyPr spcFirstLastPara="1" wrap="square" lIns="91425" tIns="91425" rIns="91425" bIns="91425"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buSzPts val="4800"/>
            </a:pPr>
            <a:r>
              <a:rPr lang="en-US" altLang="zh-TW" sz="4800" dirty="0" smtClean="0">
                <a:latin typeface="微軟正黑體" panose="020B0604030504040204" pitchFamily="34" charset="-120"/>
                <a:ea typeface="微軟正黑體" panose="020B0604030504040204" pitchFamily="34" charset="-120"/>
                <a:cs typeface="Open Sans"/>
                <a:sym typeface="Arial"/>
              </a:rPr>
              <a:t>10. </a:t>
            </a:r>
            <a:r>
              <a:rPr lang="zh-TW" altLang="en-US" sz="4800" dirty="0" smtClean="0">
                <a:latin typeface="微軟正黑體" panose="020B0604030504040204" pitchFamily="34" charset="-120"/>
                <a:ea typeface="微軟正黑體" panose="020B0604030504040204" pitchFamily="34" charset="-120"/>
                <a:cs typeface="Open Sans"/>
              </a:rPr>
              <a:t>御</a:t>
            </a:r>
            <a:r>
              <a:rPr lang="zh-TW" altLang="en-US" sz="4800" dirty="0">
                <a:latin typeface="微軟正黑體" panose="020B0604030504040204" pitchFamily="34" charset="-120"/>
                <a:ea typeface="微軟正黑體" panose="020B0604030504040204" pitchFamily="34" charset="-120"/>
                <a:cs typeface="Open Sans"/>
              </a:rPr>
              <a:t>風前行</a:t>
            </a:r>
            <a:r>
              <a:rPr lang="zh-TW" altLang="en-US" sz="4800" dirty="0">
                <a:solidFill>
                  <a:schemeClr val="accent5"/>
                </a:solidFill>
                <a:latin typeface="微軟正黑體" panose="020B0604030504040204" pitchFamily="34" charset="-120"/>
                <a:ea typeface="微軟正黑體" panose="020B0604030504040204" pitchFamily="34" charset="-120"/>
              </a:rPr>
              <a:t>｛李允</a:t>
            </a:r>
            <a:r>
              <a:rPr lang="zh-TW" altLang="en-US" sz="4800" dirty="0" smtClean="0">
                <a:solidFill>
                  <a:schemeClr val="accent5"/>
                </a:solidFill>
                <a:latin typeface="微軟正黑體" panose="020B0604030504040204" pitchFamily="34" charset="-120"/>
                <a:ea typeface="微軟正黑體" panose="020B0604030504040204" pitchFamily="34" charset="-120"/>
              </a:rPr>
              <a:t>絜老師｝</a:t>
            </a:r>
            <a:endParaRPr lang="zh-TW" altLang="en-US" sz="4800" dirty="0">
              <a:latin typeface="微軟正黑體" panose="020B0604030504040204" pitchFamily="34" charset="-120"/>
              <a:ea typeface="微軟正黑體" panose="020B0604030504040204" pitchFamily="34" charset="-120"/>
              <a:cs typeface="Open Sans SemiBold"/>
              <a:sym typeface="Open Sans SemiBold"/>
            </a:endParaRPr>
          </a:p>
        </p:txBody>
      </p:sp>
      <p:sp>
        <p:nvSpPr>
          <p:cNvPr id="3" name="Google Shape;309;p28"/>
          <p:cNvSpPr txBox="1">
            <a:spLocks/>
          </p:cNvSpPr>
          <p:nvPr/>
        </p:nvSpPr>
        <p:spPr>
          <a:xfrm>
            <a:off x="757844" y="1513355"/>
            <a:ext cx="11080866" cy="3781851"/>
          </a:xfrm>
          <a:prstGeom prst="rect">
            <a:avLst/>
          </a:prstGeom>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spcBef>
                <a:spcPts val="200"/>
              </a:spcBef>
              <a:buNone/>
            </a:pPr>
            <a:r>
              <a:rPr lang="en-US" altLang="zh-TW" sz="3200" b="1" dirty="0">
                <a:solidFill>
                  <a:srgbClr val="980000"/>
                </a:solidFill>
                <a:latin typeface="微軟正黑體" panose="020B0604030504040204" pitchFamily="34" charset="-120"/>
                <a:ea typeface="微軟正黑體" panose="020B0604030504040204" pitchFamily="34" charset="-120"/>
              </a:rPr>
              <a:t>Ø</a:t>
            </a:r>
            <a:r>
              <a:rPr lang="en-US" altLang="zh-TW" sz="3200" b="1" dirty="0" smtClean="0">
                <a:solidFill>
                  <a:srgbClr val="666666"/>
                </a:solidFill>
                <a:latin typeface="微軟正黑體" panose="020B0604030504040204" pitchFamily="34" charset="-120"/>
                <a:ea typeface="微軟正黑體" panose="020B0604030504040204" pitchFamily="34" charset="-120"/>
              </a:rPr>
              <a:t> </a:t>
            </a:r>
            <a:r>
              <a:rPr lang="zh-TW" altLang="en-US" sz="3200" b="1" dirty="0">
                <a:solidFill>
                  <a:srgbClr val="980000"/>
                </a:solidFill>
                <a:latin typeface="微軟正黑體" panose="020B0604030504040204" pitchFamily="34" charset="-120"/>
                <a:ea typeface="微軟正黑體" panose="020B0604030504040204" pitchFamily="34" charset="-120"/>
              </a:rPr>
              <a:t>課程簡介：</a:t>
            </a:r>
          </a:p>
          <a:p>
            <a:pPr marL="514350" lvl="0" indent="-514350">
              <a:buFont typeface="+mj-lt"/>
              <a:buAutoNum type="arabicPeriod"/>
            </a:pPr>
            <a:r>
              <a:rPr lang="zh-TW" altLang="zh-TW" dirty="0">
                <a:latin typeface="微軟正黑體" panose="020B0604030504040204" pitchFamily="34" charset="-120"/>
                <a:ea typeface="微軟正黑體" panose="020B0604030504040204" pitchFamily="34" charset="-120"/>
              </a:rPr>
              <a:t>認識單車基本構造。</a:t>
            </a:r>
          </a:p>
          <a:p>
            <a:pPr marL="514350" lvl="0" indent="-514350">
              <a:buFont typeface="+mj-lt"/>
              <a:buAutoNum type="arabicPeriod"/>
            </a:pPr>
            <a:r>
              <a:rPr lang="zh-TW" altLang="zh-TW" dirty="0">
                <a:latin typeface="微軟正黑體" panose="020B0604030504040204" pitchFamily="34" charset="-120"/>
                <a:ea typeface="微軟正黑體" panose="020B0604030504040204" pitchFamily="34" charset="-120"/>
              </a:rPr>
              <a:t>了解單車運動，選擇適合自己的單車活動。</a:t>
            </a:r>
          </a:p>
          <a:p>
            <a:pPr marL="514350" lvl="0" indent="-514350">
              <a:buFont typeface="+mj-lt"/>
              <a:buAutoNum type="arabicPeriod"/>
            </a:pPr>
            <a:r>
              <a:rPr lang="zh-TW" altLang="zh-TW" dirty="0">
                <a:latin typeface="微軟正黑體" panose="020B0604030504040204" pitchFamily="34" charset="-120"/>
                <a:ea typeface="微軟正黑體" panose="020B0604030504040204" pitchFamily="34" charset="-120"/>
              </a:rPr>
              <a:t>了解基本用路安全，學會防禦性駕駛概念。</a:t>
            </a:r>
          </a:p>
          <a:p>
            <a:pPr marL="514350" lvl="0" indent="-514350">
              <a:buFont typeface="+mj-lt"/>
              <a:buAutoNum type="arabicPeriod"/>
            </a:pPr>
            <a:r>
              <a:rPr lang="zh-TW" altLang="zh-TW" dirty="0">
                <a:latin typeface="微軟正黑體" panose="020B0604030504040204" pitchFamily="34" charset="-120"/>
                <a:ea typeface="微軟正黑體" panose="020B0604030504040204" pitchFamily="34" charset="-120"/>
              </a:rPr>
              <a:t>實際道路騎乘，體驗各項路況。</a:t>
            </a:r>
          </a:p>
          <a:p>
            <a:pPr marL="514350" indent="-514350">
              <a:buFont typeface="+mj-lt"/>
              <a:buAutoNum type="arabicPeriod"/>
            </a:pPr>
            <a:r>
              <a:rPr lang="zh-TW" altLang="zh-TW" dirty="0">
                <a:latin typeface="微軟正黑體" panose="020B0604030504040204" pitchFamily="34" charset="-120"/>
                <a:ea typeface="微軟正黑體" panose="020B0604030504040204" pitchFamily="34" charset="-120"/>
              </a:rPr>
              <a:t>單車旅行基本概念的認識。</a:t>
            </a:r>
          </a:p>
        </p:txBody>
      </p:sp>
      <p:sp>
        <p:nvSpPr>
          <p:cNvPr id="6" name="矩形 5"/>
          <p:cNvSpPr/>
          <p:nvPr/>
        </p:nvSpPr>
        <p:spPr>
          <a:xfrm>
            <a:off x="906087" y="5390217"/>
            <a:ext cx="9518073" cy="1015663"/>
          </a:xfrm>
          <a:prstGeom prst="rect">
            <a:avLst/>
          </a:prstGeom>
          <a:ln>
            <a:solidFill>
              <a:schemeClr val="tx1"/>
            </a:solidFill>
          </a:ln>
        </p:spPr>
        <p:txBody>
          <a:bodyPr wrap="square">
            <a:spAutoFit/>
          </a:bodyPr>
          <a:lstStyle/>
          <a:p>
            <a:pPr algn="just"/>
            <a:r>
              <a:rPr lang="en-US" altLang="zh-TW" sz="3200" b="1" dirty="0" smtClean="0">
                <a:solidFill>
                  <a:srgbClr val="980000"/>
                </a:solidFill>
                <a:latin typeface="微軟正黑體" panose="020B0604030504040204" pitchFamily="34" charset="-120"/>
                <a:ea typeface="微軟正黑體" panose="020B0604030504040204" pitchFamily="34" charset="-120"/>
              </a:rPr>
              <a:t>Ø</a:t>
            </a:r>
            <a:r>
              <a:rPr lang="en-US" altLang="zh-TW" b="1" dirty="0" smtClean="0">
                <a:solidFill>
                  <a:srgbClr val="980000"/>
                </a:solidFill>
                <a:latin typeface="微軟正黑體" panose="020B0604030504040204" pitchFamily="34" charset="-120"/>
                <a:ea typeface="微軟正黑體" panose="020B0604030504040204" pitchFamily="34" charset="-120"/>
              </a:rPr>
              <a:t> </a:t>
            </a:r>
            <a:r>
              <a:rPr lang="zh-TW" altLang="zh-TW" sz="3200" b="1" dirty="0" smtClean="0">
                <a:solidFill>
                  <a:srgbClr val="980000"/>
                </a:solidFill>
                <a:latin typeface="微軟正黑體" panose="020B0604030504040204" pitchFamily="34" charset="-120"/>
                <a:ea typeface="微軟正黑體" panose="020B0604030504040204" pitchFamily="34" charset="-120"/>
              </a:rPr>
              <a:t>課程</a:t>
            </a:r>
            <a:r>
              <a:rPr lang="zh-TW" altLang="zh-TW" sz="3200" b="1" dirty="0">
                <a:solidFill>
                  <a:srgbClr val="980000"/>
                </a:solidFill>
                <a:latin typeface="微軟正黑體" panose="020B0604030504040204" pitchFamily="34" charset="-120"/>
                <a:ea typeface="微軟正黑體" panose="020B0604030504040204" pitchFamily="34" charset="-120"/>
              </a:rPr>
              <a:t>成果</a:t>
            </a:r>
            <a:r>
              <a:rPr lang="zh-TW" altLang="zh-TW" sz="3200" b="1" dirty="0" smtClean="0">
                <a:solidFill>
                  <a:srgbClr val="980000"/>
                </a:solidFill>
                <a:latin typeface="微軟正黑體" panose="020B0604030504040204" pitchFamily="34" charset="-120"/>
                <a:ea typeface="微軟正黑體" panose="020B0604030504040204" pitchFamily="34" charset="-120"/>
              </a:rPr>
              <a:t>：</a:t>
            </a:r>
            <a:r>
              <a:rPr lang="zh-TW" altLang="zh-TW" sz="2800" dirty="0" smtClean="0">
                <a:solidFill>
                  <a:srgbClr val="2F5597"/>
                </a:solidFill>
                <a:latin typeface="微軟正黑體" panose="020B0604030504040204" pitchFamily="34" charset="-120"/>
                <a:ea typeface="微軟正黑體" panose="020B0604030504040204" pitchFamily="34" charset="-120"/>
              </a:rPr>
              <a:t>試</a:t>
            </a:r>
            <a:r>
              <a:rPr lang="zh-TW" altLang="zh-TW" sz="2800" dirty="0">
                <a:solidFill>
                  <a:srgbClr val="2F5597"/>
                </a:solidFill>
                <a:latin typeface="微軟正黑體" panose="020B0604030504040204" pitchFamily="34" charset="-120"/>
                <a:ea typeface="微軟正黑體" panose="020B0604030504040204" pitchFamily="34" charset="-120"/>
              </a:rPr>
              <a:t>著參與民間單位舉辦之單車活動，體驗</a:t>
            </a:r>
            <a:r>
              <a:rPr lang="zh-TW" altLang="zh-TW" sz="2800" dirty="0" smtClean="0">
                <a:solidFill>
                  <a:srgbClr val="2F5597"/>
                </a:solidFill>
                <a:latin typeface="微軟正黑體" panose="020B0604030504040204" pitchFamily="34" charset="-120"/>
                <a:ea typeface="微軟正黑體" panose="020B0604030504040204" pitchFamily="34" charset="-120"/>
              </a:rPr>
              <a:t>單</a:t>
            </a:r>
            <a:r>
              <a:rPr lang="en-US" altLang="zh-TW" sz="2800" dirty="0" smtClean="0">
                <a:solidFill>
                  <a:srgbClr val="2F5597"/>
                </a:solidFill>
                <a:latin typeface="微軟正黑體" panose="020B0604030504040204" pitchFamily="34" charset="-120"/>
                <a:ea typeface="微軟正黑體" panose="020B0604030504040204" pitchFamily="34" charset="-120"/>
              </a:rPr>
              <a:t/>
            </a:r>
            <a:br>
              <a:rPr lang="en-US" altLang="zh-TW" sz="2800" dirty="0" smtClean="0">
                <a:solidFill>
                  <a:srgbClr val="2F5597"/>
                </a:solidFill>
                <a:latin typeface="微軟正黑體" panose="020B0604030504040204" pitchFamily="34" charset="-120"/>
                <a:ea typeface="微軟正黑體" panose="020B0604030504040204" pitchFamily="34" charset="-120"/>
              </a:rPr>
            </a:br>
            <a:r>
              <a:rPr lang="en-US" altLang="zh-TW" sz="2800" dirty="0" smtClean="0">
                <a:solidFill>
                  <a:srgbClr val="2F5597"/>
                </a:solidFill>
                <a:latin typeface="微軟正黑體" panose="020B0604030504040204" pitchFamily="34" charset="-120"/>
                <a:ea typeface="微軟正黑體" panose="020B0604030504040204" pitchFamily="34" charset="-120"/>
              </a:rPr>
              <a:t>                            </a:t>
            </a:r>
            <a:r>
              <a:rPr lang="zh-TW" altLang="zh-TW" sz="2800" dirty="0" smtClean="0">
                <a:solidFill>
                  <a:srgbClr val="2F5597"/>
                </a:solidFill>
                <a:latin typeface="微軟正黑體" panose="020B0604030504040204" pitchFamily="34" charset="-120"/>
                <a:ea typeface="微軟正黑體" panose="020B0604030504040204" pitchFamily="34" charset="-120"/>
              </a:rPr>
              <a:t>車</a:t>
            </a:r>
            <a:r>
              <a:rPr lang="zh-TW" altLang="zh-TW" sz="2800" dirty="0">
                <a:solidFill>
                  <a:srgbClr val="2F5597"/>
                </a:solidFill>
                <a:latin typeface="微軟正黑體" panose="020B0604030504040204" pitchFamily="34" charset="-120"/>
                <a:ea typeface="微軟正黑體" panose="020B0604030504040204" pitchFamily="34" charset="-120"/>
              </a:rPr>
              <a:t>長途騎乘，並試著獲取完成</a:t>
            </a:r>
            <a:r>
              <a:rPr lang="zh-TW" altLang="zh-TW" sz="2800" dirty="0" smtClean="0">
                <a:solidFill>
                  <a:srgbClr val="2F5597"/>
                </a:solidFill>
                <a:latin typeface="微軟正黑體" panose="020B0604030504040204" pitchFamily="34" charset="-120"/>
                <a:ea typeface="微軟正黑體" panose="020B0604030504040204" pitchFamily="34" charset="-120"/>
              </a:rPr>
              <a:t>證明</a:t>
            </a:r>
            <a:endParaRPr lang="zh-TW" altLang="zh-TW" sz="2800" dirty="0">
              <a:solidFill>
                <a:srgbClr val="2F5597"/>
              </a:solidFill>
              <a:latin typeface="微軟正黑體" panose="020B0604030504040204" pitchFamily="34" charset="-120"/>
              <a:ea typeface="微軟正黑體" panose="020B0604030504040204" pitchFamily="34" charset="-120"/>
            </a:endParaRPr>
          </a:p>
        </p:txBody>
      </p:sp>
      <p:sp>
        <p:nvSpPr>
          <p:cNvPr id="7" name="矩形 6"/>
          <p:cNvSpPr/>
          <p:nvPr/>
        </p:nvSpPr>
        <p:spPr>
          <a:xfrm>
            <a:off x="8961120" y="1871252"/>
            <a:ext cx="2477194" cy="369332"/>
          </a:xfrm>
          <a:prstGeom prst="rect">
            <a:avLst/>
          </a:prstGeom>
          <a:solidFill>
            <a:srgbClr val="FFFF00"/>
          </a:solidFill>
          <a:ln>
            <a:solidFill>
              <a:schemeClr val="tx1"/>
            </a:solidFill>
            <a:prstDash val="dash"/>
          </a:ln>
        </p:spPr>
        <p:txBody>
          <a:bodyPr wrap="square">
            <a:spAutoFit/>
          </a:bodyPr>
          <a:lstStyle/>
          <a:p>
            <a:pPr algn="ctr"/>
            <a:r>
              <a:rPr lang="zh-TW" altLang="zh-TW" b="1" dirty="0" smtClean="0">
                <a:latin typeface="微軟正黑體" panose="020B0604030504040204" pitchFamily="34" charset="-120"/>
                <a:ea typeface="微軟正黑體" panose="020B0604030504040204" pitchFamily="34" charset="-120"/>
              </a:rPr>
              <a:t>上下學期</a:t>
            </a:r>
            <a:r>
              <a:rPr lang="zh-TW" altLang="en-US" b="1" dirty="0" smtClean="0">
                <a:latin typeface="微軟正黑體" panose="020B0604030504040204" pitchFamily="34" charset="-120"/>
                <a:ea typeface="微軟正黑體" panose="020B0604030504040204" pitchFamily="34" charset="-120"/>
              </a:rPr>
              <a:t>內容不</a:t>
            </a:r>
            <a:r>
              <a:rPr lang="zh-TW" altLang="zh-TW" b="1" dirty="0" smtClean="0">
                <a:latin typeface="微軟正黑體" panose="020B0604030504040204" pitchFamily="34" charset="-120"/>
                <a:ea typeface="微軟正黑體" panose="020B0604030504040204" pitchFamily="34" charset="-120"/>
              </a:rPr>
              <a:t>相同</a:t>
            </a:r>
            <a:endParaRPr lang="zh-TW" altLang="en-US" b="1" dirty="0">
              <a:latin typeface="微軟正黑體" panose="020B0604030504040204" pitchFamily="34" charset="-120"/>
              <a:ea typeface="微軟正黑體" panose="020B0604030504040204" pitchFamily="34" charset="-120"/>
            </a:endParaRPr>
          </a:p>
        </p:txBody>
      </p:sp>
      <p:sp>
        <p:nvSpPr>
          <p:cNvPr id="9" name="矩形 8"/>
          <p:cNvSpPr/>
          <p:nvPr/>
        </p:nvSpPr>
        <p:spPr>
          <a:xfrm>
            <a:off x="9358745" y="1406909"/>
            <a:ext cx="2079569" cy="369332"/>
          </a:xfrm>
          <a:prstGeom prst="rect">
            <a:avLst/>
          </a:prstGeom>
          <a:solidFill>
            <a:srgbClr val="FFFF00"/>
          </a:solidFill>
          <a:ln>
            <a:solidFill>
              <a:schemeClr val="tx1"/>
            </a:solidFill>
            <a:prstDash val="dash"/>
          </a:ln>
        </p:spPr>
        <p:txBody>
          <a:bodyPr wrap="square">
            <a:spAutoFit/>
          </a:bodyPr>
          <a:lstStyle/>
          <a:p>
            <a:pPr algn="ctr"/>
            <a:r>
              <a:rPr lang="zh-TW" altLang="en-US" b="1" dirty="0">
                <a:latin typeface="微軟正黑體" panose="020B0604030504040204" pitchFamily="34" charset="-120"/>
                <a:ea typeface="微軟正黑體" panose="020B0604030504040204" pitchFamily="34" charset="-120"/>
              </a:rPr>
              <a:t>綜高、</a:t>
            </a:r>
            <a:r>
              <a:rPr lang="zh-TW" altLang="zh-TW" b="1" dirty="0">
                <a:latin typeface="微軟正黑體" panose="020B0604030504040204" pitchFamily="34" charset="-120"/>
                <a:ea typeface="微軟正黑體" panose="020B0604030504040204" pitchFamily="34" charset="-120"/>
              </a:rPr>
              <a:t>技高</a:t>
            </a:r>
            <a:r>
              <a:rPr lang="zh-TW" altLang="en-US" b="1" dirty="0">
                <a:latin typeface="微軟正黑體" panose="020B0604030504040204" pitchFamily="34" charset="-120"/>
                <a:ea typeface="微軟正黑體" panose="020B0604030504040204" pitchFamily="34" charset="-120"/>
              </a:rPr>
              <a:t>、綜職</a:t>
            </a:r>
            <a:endParaRPr lang="zh-TW" altLang="en-US" dirty="0"/>
          </a:p>
        </p:txBody>
      </p:sp>
    </p:spTree>
    <p:extLst>
      <p:ext uri="{BB962C8B-B14F-4D97-AF65-F5344CB8AC3E}">
        <p14:creationId xmlns:p14="http://schemas.microsoft.com/office/powerpoint/2010/main" val="2118760452"/>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257;p21"/>
          <p:cNvSpPr txBox="1">
            <a:spLocks/>
          </p:cNvSpPr>
          <p:nvPr/>
        </p:nvSpPr>
        <p:spPr>
          <a:xfrm>
            <a:off x="1835700" y="3115100"/>
            <a:ext cx="8520600" cy="831000"/>
          </a:xfrm>
          <a:prstGeom prst="rect">
            <a:avLst/>
          </a:prstGeom>
        </p:spPr>
        <p:txBody>
          <a:bodyPr spcFirstLastPara="1" wrap="square" lIns="91425" tIns="91425" rIns="91425" bIns="91425"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pPr>
            <a:r>
              <a:rPr lang="en-US" altLang="zh-TW" sz="5400" spc="300" dirty="0" smtClean="0">
                <a:solidFill>
                  <a:schemeClr val="bg1"/>
                </a:solidFill>
                <a:latin typeface="Adobe Gothic Std B" panose="020B0800000000000000" pitchFamily="34" charset="-128"/>
                <a:ea typeface="Adobe Gothic Std B" panose="020B0800000000000000" pitchFamily="34" charset="-128"/>
              </a:rPr>
              <a:t>1</a:t>
            </a:r>
            <a:r>
              <a:rPr lang="zh-TW" altLang="en-US" sz="5400" b="1" dirty="0">
                <a:solidFill>
                  <a:schemeClr val="bg1"/>
                </a:solidFill>
                <a:latin typeface="微軟正黑體" panose="020B0604030504040204" pitchFamily="34" charset="-120"/>
                <a:ea typeface="微軟正黑體" panose="020B0604030504040204" pitchFamily="34" charset="-120"/>
              </a:rPr>
              <a:t> 、</a:t>
            </a:r>
            <a:r>
              <a:rPr lang="zh-TW" altLang="en-US" sz="5400" b="1" spc="300" dirty="0" smtClean="0">
                <a:solidFill>
                  <a:schemeClr val="bg1"/>
                </a:solidFill>
                <a:latin typeface="微軟正黑體" panose="020B0604030504040204" pitchFamily="34" charset="-120"/>
                <a:ea typeface="微軟正黑體" panose="020B0604030504040204" pitchFamily="34" charset="-120"/>
                <a:cs typeface="Open Sans SemiBold"/>
                <a:sym typeface="Open Sans SemiBold"/>
              </a:rPr>
              <a:t>彈性學習課程</a:t>
            </a:r>
            <a:r>
              <a:rPr lang="zh-TW" altLang="en-US" sz="5400" b="1" spc="300" dirty="0">
                <a:solidFill>
                  <a:schemeClr val="bg1"/>
                </a:solidFill>
                <a:latin typeface="微軟正黑體" panose="020B0604030504040204" pitchFamily="34" charset="-120"/>
                <a:ea typeface="微軟正黑體" panose="020B0604030504040204" pitchFamily="34" charset="-120"/>
                <a:cs typeface="Open Sans SemiBold"/>
                <a:sym typeface="Open Sans SemiBold"/>
              </a:rPr>
              <a:t>總</a:t>
            </a:r>
            <a:r>
              <a:rPr lang="zh-TW" altLang="en-US" sz="5400" b="1" spc="300" dirty="0" smtClean="0">
                <a:solidFill>
                  <a:schemeClr val="bg1"/>
                </a:solidFill>
                <a:latin typeface="微軟正黑體" panose="020B0604030504040204" pitchFamily="34" charset="-120"/>
                <a:ea typeface="微軟正黑體" panose="020B0604030504040204" pitchFamily="34" charset="-120"/>
                <a:cs typeface="Open Sans SemiBold"/>
                <a:sym typeface="Open Sans SemiBold"/>
              </a:rPr>
              <a:t>覽</a:t>
            </a:r>
            <a:endParaRPr lang="zh-TW" altLang="en-US" sz="5400" b="1" spc="300" dirty="0">
              <a:solidFill>
                <a:schemeClr val="bg1"/>
              </a:solidFill>
              <a:latin typeface="微軟正黑體" panose="020B0604030504040204" pitchFamily="34" charset="-120"/>
              <a:ea typeface="微軟正黑體" panose="020B0604030504040204" pitchFamily="34" charset="-120"/>
              <a:cs typeface="Open Sans SemiBold"/>
              <a:sym typeface="Open Sans SemiBold"/>
            </a:endParaRPr>
          </a:p>
        </p:txBody>
      </p:sp>
      <p:sp>
        <p:nvSpPr>
          <p:cNvPr id="4" name="文字方塊 3"/>
          <p:cNvSpPr txBox="1"/>
          <p:nvPr/>
        </p:nvSpPr>
        <p:spPr>
          <a:xfrm>
            <a:off x="2784764" y="2071269"/>
            <a:ext cx="4850409" cy="923330"/>
          </a:xfrm>
          <a:prstGeom prst="rect">
            <a:avLst/>
          </a:prstGeom>
          <a:noFill/>
        </p:spPr>
        <p:txBody>
          <a:bodyPr wrap="square" rtlCol="0">
            <a:spAutoFit/>
          </a:bodyPr>
          <a:lstStyle/>
          <a:p>
            <a:r>
              <a:rPr lang="en-US" altLang="zh-TW" sz="5400" spc="300" dirty="0" smtClean="0">
                <a:solidFill>
                  <a:srgbClr val="FEF8EA"/>
                </a:solidFill>
                <a:latin typeface="Adobe Gothic Std B" panose="020B0800000000000000" pitchFamily="34" charset="-128"/>
                <a:ea typeface="Adobe Gothic Std B" panose="020B0800000000000000" pitchFamily="34" charset="-128"/>
              </a:rPr>
              <a:t>SECTION</a:t>
            </a:r>
            <a:endParaRPr lang="zh-TW" altLang="en-US" sz="5400" spc="300" dirty="0">
              <a:solidFill>
                <a:srgbClr val="FEF8EA"/>
              </a:solidFill>
              <a:latin typeface="Adobe Gothic Std B" panose="020B0800000000000000" pitchFamily="34" charset="-128"/>
            </a:endParaRPr>
          </a:p>
        </p:txBody>
      </p:sp>
    </p:spTree>
    <p:extLst>
      <p:ext uri="{BB962C8B-B14F-4D97-AF65-F5344CB8AC3E}">
        <p14:creationId xmlns:p14="http://schemas.microsoft.com/office/powerpoint/2010/main" val="7920365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308;p28"/>
          <p:cNvSpPr txBox="1">
            <a:spLocks/>
          </p:cNvSpPr>
          <p:nvPr/>
        </p:nvSpPr>
        <p:spPr>
          <a:xfrm>
            <a:off x="878379" y="366569"/>
            <a:ext cx="11205556" cy="861391"/>
          </a:xfrm>
          <a:prstGeom prst="rect">
            <a:avLst/>
          </a:prstGeom>
        </p:spPr>
        <p:txBody>
          <a:bodyPr spcFirstLastPara="1" wrap="square" lIns="91425" tIns="91425" rIns="91425" bIns="91425"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buSzPts val="4800"/>
            </a:pPr>
            <a:r>
              <a:rPr lang="en-US" altLang="zh-TW" sz="4800" dirty="0" smtClean="0">
                <a:latin typeface="微軟正黑體" panose="020B0604030504040204" pitchFamily="34" charset="-120"/>
                <a:ea typeface="微軟正黑體" panose="020B0604030504040204" pitchFamily="34" charset="-120"/>
                <a:cs typeface="Open Sans"/>
                <a:sym typeface="Arial"/>
              </a:rPr>
              <a:t>11. </a:t>
            </a:r>
            <a:r>
              <a:rPr lang="zh-TW" altLang="en-US" sz="4800" dirty="0" smtClean="0">
                <a:latin typeface="微軟正黑體" panose="020B0604030504040204" pitchFamily="34" charset="-120"/>
                <a:ea typeface="微軟正黑體" panose="020B0604030504040204" pitchFamily="34" charset="-120"/>
                <a:cs typeface="Open Sans"/>
                <a:sym typeface="Arial"/>
              </a:rPr>
              <a:t>塑</a:t>
            </a:r>
            <a:r>
              <a:rPr lang="zh-TW" altLang="en-US" sz="4800" dirty="0">
                <a:latin typeface="微軟正黑體" panose="020B0604030504040204" pitchFamily="34" charset="-120"/>
                <a:ea typeface="微軟正黑體" panose="020B0604030504040204" pitchFamily="34" charset="-120"/>
                <a:cs typeface="Open Sans"/>
                <a:sym typeface="Arial"/>
              </a:rPr>
              <a:t>身減重運動</a:t>
            </a:r>
            <a:r>
              <a:rPr lang="zh-TW" altLang="en-US" sz="4800" dirty="0">
                <a:solidFill>
                  <a:schemeClr val="accent5"/>
                </a:solidFill>
                <a:latin typeface="微軟正黑體" panose="020B0604030504040204" pitchFamily="34" charset="-120"/>
                <a:ea typeface="微軟正黑體" panose="020B0604030504040204" pitchFamily="34" charset="-120"/>
              </a:rPr>
              <a:t>｛宋文嘉</a:t>
            </a:r>
            <a:r>
              <a:rPr lang="zh-TW" altLang="en-US" sz="4800" dirty="0" smtClean="0">
                <a:solidFill>
                  <a:schemeClr val="accent5"/>
                </a:solidFill>
                <a:latin typeface="微軟正黑體" panose="020B0604030504040204" pitchFamily="34" charset="-120"/>
                <a:ea typeface="微軟正黑體" panose="020B0604030504040204" pitchFamily="34" charset="-120"/>
              </a:rPr>
              <a:t>老師｝</a:t>
            </a:r>
            <a:endParaRPr lang="zh-TW" altLang="en-US" sz="4800" dirty="0">
              <a:latin typeface="微軟正黑體" panose="020B0604030504040204" pitchFamily="34" charset="-120"/>
              <a:ea typeface="微軟正黑體" panose="020B0604030504040204" pitchFamily="34" charset="-120"/>
              <a:cs typeface="Open Sans SemiBold"/>
              <a:sym typeface="Open Sans SemiBold"/>
            </a:endParaRPr>
          </a:p>
        </p:txBody>
      </p:sp>
      <p:sp>
        <p:nvSpPr>
          <p:cNvPr id="3" name="Google Shape;309;p28"/>
          <p:cNvSpPr txBox="1">
            <a:spLocks/>
          </p:cNvSpPr>
          <p:nvPr/>
        </p:nvSpPr>
        <p:spPr>
          <a:xfrm>
            <a:off x="799408" y="1081981"/>
            <a:ext cx="11080866" cy="5277256"/>
          </a:xfrm>
          <a:prstGeom prst="rect">
            <a:avLst/>
          </a:prstGeom>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spcBef>
                <a:spcPts val="200"/>
              </a:spcBef>
              <a:buNone/>
            </a:pPr>
            <a:r>
              <a:rPr lang="en-US" altLang="zh-TW" sz="3200" b="1" dirty="0">
                <a:solidFill>
                  <a:srgbClr val="980000"/>
                </a:solidFill>
                <a:latin typeface="微軟正黑體" panose="020B0604030504040204" pitchFamily="34" charset="-120"/>
                <a:ea typeface="微軟正黑體" panose="020B0604030504040204" pitchFamily="34" charset="-120"/>
              </a:rPr>
              <a:t>Ø</a:t>
            </a:r>
            <a:r>
              <a:rPr lang="en-US" altLang="zh-TW" sz="3200" b="1" dirty="0" smtClean="0">
                <a:solidFill>
                  <a:srgbClr val="666666"/>
                </a:solidFill>
                <a:latin typeface="微軟正黑體" panose="020B0604030504040204" pitchFamily="34" charset="-120"/>
                <a:ea typeface="微軟正黑體" panose="020B0604030504040204" pitchFamily="34" charset="-120"/>
              </a:rPr>
              <a:t> </a:t>
            </a:r>
            <a:r>
              <a:rPr lang="zh-TW" altLang="en-US" sz="3200" b="1" dirty="0">
                <a:solidFill>
                  <a:srgbClr val="980000"/>
                </a:solidFill>
                <a:latin typeface="微軟正黑體" panose="020B0604030504040204" pitchFamily="34" charset="-120"/>
                <a:ea typeface="微軟正黑體" panose="020B0604030504040204" pitchFamily="34" charset="-120"/>
              </a:rPr>
              <a:t>課程簡介：</a:t>
            </a:r>
          </a:p>
          <a:p>
            <a:pPr marL="0" indent="0">
              <a:lnSpc>
                <a:spcPct val="150000"/>
              </a:lnSpc>
              <a:buNone/>
            </a:pPr>
            <a:r>
              <a:rPr lang="zh-TW" altLang="zh-TW" sz="2400" dirty="0">
                <a:latin typeface="微軟正黑體" panose="020B0604030504040204" pitchFamily="34" charset="-120"/>
                <a:ea typeface="微軟正黑體" panose="020B0604030504040204" pitchFamily="34" charset="-120"/>
              </a:rPr>
              <a:t>由於坐式生活以及</a:t>
            </a:r>
            <a:r>
              <a:rPr lang="en-US" altLang="zh-TW" sz="2400" dirty="0">
                <a:latin typeface="微軟正黑體" panose="020B0604030504040204" pitchFamily="34" charset="-120"/>
                <a:ea typeface="微軟正黑體" panose="020B0604030504040204" pitchFamily="34" charset="-120"/>
              </a:rPr>
              <a:t>3C</a:t>
            </a:r>
            <a:r>
              <a:rPr lang="zh-TW" altLang="zh-TW" sz="2400" dirty="0">
                <a:latin typeface="微軟正黑體" panose="020B0604030504040204" pitchFamily="34" charset="-120"/>
                <a:ea typeface="微軟正黑體" panose="020B0604030504040204" pitchFamily="34" charset="-120"/>
              </a:rPr>
              <a:t>產品的使用逐漸增多，導致人的身體健康開始受到影響，希望能透過此課程讓學生學會設計自己的運動處方，建立規律運動習慣。</a:t>
            </a:r>
          </a:p>
          <a:p>
            <a:pPr marL="457200" lvl="0" indent="-457200">
              <a:buFont typeface="+mj-lt"/>
              <a:buAutoNum type="arabicPeriod"/>
            </a:pPr>
            <a:r>
              <a:rPr lang="zh-TW" altLang="zh-TW" dirty="0" smtClean="0">
                <a:solidFill>
                  <a:srgbClr val="2F5597"/>
                </a:solidFill>
                <a:latin typeface="微軟正黑體" panose="020B0604030504040204" pitchFamily="34" charset="-120"/>
                <a:ea typeface="微軟正黑體" panose="020B0604030504040204" pitchFamily="34" charset="-120"/>
              </a:rPr>
              <a:t>基礎</a:t>
            </a:r>
            <a:r>
              <a:rPr lang="zh-TW" altLang="zh-TW" dirty="0">
                <a:solidFill>
                  <a:srgbClr val="2F5597"/>
                </a:solidFill>
                <a:latin typeface="微軟正黑體" panose="020B0604030504040204" pitchFamily="34" charset="-120"/>
                <a:ea typeface="微軟正黑體" panose="020B0604030504040204" pitchFamily="34" charset="-120"/>
              </a:rPr>
              <a:t>體適能前測。</a:t>
            </a:r>
          </a:p>
          <a:p>
            <a:pPr marL="457200" lvl="0" indent="-457200">
              <a:buFont typeface="+mj-lt"/>
              <a:buAutoNum type="arabicPeriod"/>
            </a:pPr>
            <a:r>
              <a:rPr lang="zh-TW" altLang="zh-TW" dirty="0">
                <a:solidFill>
                  <a:srgbClr val="2F5597"/>
                </a:solidFill>
                <a:latin typeface="微軟正黑體" panose="020B0604030504040204" pitchFamily="34" charset="-120"/>
                <a:ea typeface="微軟正黑體" panose="020B0604030504040204" pitchFamily="34" charset="-120"/>
              </a:rPr>
              <a:t>設計運動處方，基礎肌力訓練。</a:t>
            </a:r>
          </a:p>
          <a:p>
            <a:pPr marL="457200" lvl="0" indent="-457200">
              <a:buFont typeface="+mj-lt"/>
              <a:buAutoNum type="arabicPeriod"/>
            </a:pPr>
            <a:r>
              <a:rPr lang="zh-TW" altLang="zh-TW" dirty="0">
                <a:solidFill>
                  <a:srgbClr val="2F5597"/>
                </a:solidFill>
                <a:latin typeface="微軟正黑體" panose="020B0604030504040204" pitchFamily="34" charset="-120"/>
                <a:ea typeface="微軟正黑體" panose="020B0604030504040204" pitchFamily="34" charset="-120"/>
              </a:rPr>
              <a:t>循環式訓練與有氧訓練。</a:t>
            </a:r>
          </a:p>
          <a:p>
            <a:pPr marL="457200" lvl="0" indent="-457200">
              <a:buFont typeface="+mj-lt"/>
              <a:buAutoNum type="arabicPeriod"/>
            </a:pPr>
            <a:r>
              <a:rPr lang="zh-TW" altLang="zh-TW" dirty="0">
                <a:solidFill>
                  <a:srgbClr val="2F5597"/>
                </a:solidFill>
                <a:latin typeface="微軟正黑體" panose="020B0604030504040204" pitchFamily="34" charset="-120"/>
                <a:ea typeface="微軟正黑體" panose="020B0604030504040204" pitchFamily="34" charset="-120"/>
              </a:rPr>
              <a:t>高強度間歇訓練</a:t>
            </a:r>
            <a:r>
              <a:rPr lang="en-US" altLang="zh-TW" dirty="0">
                <a:solidFill>
                  <a:srgbClr val="2F5597"/>
                </a:solidFill>
                <a:latin typeface="微軟正黑體" panose="020B0604030504040204" pitchFamily="34" charset="-120"/>
                <a:ea typeface="微軟正黑體" panose="020B0604030504040204" pitchFamily="34" charset="-120"/>
              </a:rPr>
              <a:t>HITT</a:t>
            </a:r>
            <a:r>
              <a:rPr lang="zh-TW" altLang="zh-TW" dirty="0">
                <a:solidFill>
                  <a:srgbClr val="2F5597"/>
                </a:solidFill>
                <a:latin typeface="微軟正黑體" panose="020B0604030504040204" pitchFamily="34" charset="-120"/>
                <a:ea typeface="微軟正黑體" panose="020B0604030504040204" pitchFamily="34" charset="-120"/>
              </a:rPr>
              <a:t>。</a:t>
            </a:r>
          </a:p>
          <a:p>
            <a:pPr marL="457200" lvl="0" indent="-457200">
              <a:buFont typeface="+mj-lt"/>
              <a:buAutoNum type="arabicPeriod"/>
            </a:pPr>
            <a:r>
              <a:rPr lang="zh-TW" altLang="zh-TW" dirty="0">
                <a:solidFill>
                  <a:srgbClr val="2F5597"/>
                </a:solidFill>
                <a:latin typeface="微軟正黑體" panose="020B0604030504040204" pitchFamily="34" charset="-120"/>
                <a:ea typeface="微軟正黑體" panose="020B0604030504040204" pitchFamily="34" charset="-120"/>
              </a:rPr>
              <a:t>重量器材使用方法。</a:t>
            </a:r>
          </a:p>
          <a:p>
            <a:pPr marL="457200" lvl="0" indent="-457200">
              <a:buFont typeface="+mj-lt"/>
              <a:buAutoNum type="arabicPeriod"/>
            </a:pPr>
            <a:r>
              <a:rPr lang="zh-TW" altLang="zh-TW" dirty="0">
                <a:solidFill>
                  <a:srgbClr val="2F5597"/>
                </a:solidFill>
                <a:latin typeface="微軟正黑體" panose="020B0604030504040204" pitchFamily="34" charset="-120"/>
                <a:ea typeface="微軟正黑體" panose="020B0604030504040204" pitchFamily="34" charset="-120"/>
              </a:rPr>
              <a:t>體適能後側</a:t>
            </a:r>
            <a:r>
              <a:rPr lang="zh-TW" altLang="zh-TW" dirty="0" smtClean="0">
                <a:solidFill>
                  <a:srgbClr val="2F5597"/>
                </a:solidFill>
                <a:latin typeface="微軟正黑體" panose="020B0604030504040204" pitchFamily="34" charset="-120"/>
                <a:ea typeface="微軟正黑體" panose="020B0604030504040204" pitchFamily="34" charset="-120"/>
              </a:rPr>
              <a:t>。</a:t>
            </a:r>
          </a:p>
          <a:p>
            <a:pPr marL="0" indent="0">
              <a:buNone/>
            </a:pPr>
            <a:r>
              <a:rPr lang="zh-TW" altLang="zh-TW" sz="2400" dirty="0">
                <a:latin typeface="微軟正黑體" panose="020B0604030504040204" pitchFamily="34" charset="-120"/>
                <a:ea typeface="微軟正黑體" panose="020B0604030504040204" pitchFamily="34" charset="-120"/>
              </a:rPr>
              <a:t>以上為預計之教學內容，需視實際課程的進度做適當調整。</a:t>
            </a:r>
          </a:p>
        </p:txBody>
      </p:sp>
      <p:sp>
        <p:nvSpPr>
          <p:cNvPr id="6" name="矩形 5"/>
          <p:cNvSpPr/>
          <p:nvPr/>
        </p:nvSpPr>
        <p:spPr>
          <a:xfrm>
            <a:off x="7106689" y="4379634"/>
            <a:ext cx="3291840" cy="1010583"/>
          </a:xfrm>
          <a:prstGeom prst="rect">
            <a:avLst/>
          </a:prstGeom>
          <a:ln>
            <a:solidFill>
              <a:schemeClr val="tx1"/>
            </a:solidFill>
          </a:ln>
        </p:spPr>
        <p:txBody>
          <a:bodyPr wrap="square">
            <a:spAutoFit/>
          </a:bodyPr>
          <a:lstStyle/>
          <a:p>
            <a:pPr algn="just"/>
            <a:r>
              <a:rPr lang="en-US" altLang="zh-TW" sz="3200" b="1" dirty="0" smtClean="0">
                <a:solidFill>
                  <a:srgbClr val="980000"/>
                </a:solidFill>
                <a:latin typeface="微軟正黑體" panose="020B0604030504040204" pitchFamily="34" charset="-120"/>
                <a:ea typeface="微軟正黑體" panose="020B0604030504040204" pitchFamily="34" charset="-120"/>
              </a:rPr>
              <a:t>Ø</a:t>
            </a:r>
            <a:r>
              <a:rPr lang="en-US" altLang="zh-TW" b="1" dirty="0" smtClean="0">
                <a:solidFill>
                  <a:srgbClr val="980000"/>
                </a:solidFill>
                <a:latin typeface="微軟正黑體" panose="020B0604030504040204" pitchFamily="34" charset="-120"/>
                <a:ea typeface="微軟正黑體" panose="020B0604030504040204" pitchFamily="34" charset="-120"/>
              </a:rPr>
              <a:t> </a:t>
            </a:r>
            <a:r>
              <a:rPr lang="zh-TW" altLang="zh-TW" sz="3200" b="1" dirty="0" smtClean="0">
                <a:solidFill>
                  <a:srgbClr val="980000"/>
                </a:solidFill>
                <a:latin typeface="微軟正黑體" panose="020B0604030504040204" pitchFamily="34" charset="-120"/>
                <a:ea typeface="微軟正黑體" panose="020B0604030504040204" pitchFamily="34" charset="-120"/>
              </a:rPr>
              <a:t>課程</a:t>
            </a:r>
            <a:r>
              <a:rPr lang="zh-TW" altLang="zh-TW" sz="3200" b="1" dirty="0">
                <a:solidFill>
                  <a:srgbClr val="980000"/>
                </a:solidFill>
                <a:latin typeface="微軟正黑體" panose="020B0604030504040204" pitchFamily="34" charset="-120"/>
                <a:ea typeface="微軟正黑體" panose="020B0604030504040204" pitchFamily="34" charset="-120"/>
              </a:rPr>
              <a:t>成果</a:t>
            </a:r>
            <a:r>
              <a:rPr lang="zh-TW" altLang="zh-TW" sz="3200" b="1" dirty="0" smtClean="0">
                <a:solidFill>
                  <a:srgbClr val="980000"/>
                </a:solidFill>
                <a:latin typeface="微軟正黑體" panose="020B0604030504040204" pitchFamily="34" charset="-120"/>
                <a:ea typeface="微軟正黑體" panose="020B0604030504040204" pitchFamily="34" charset="-120"/>
              </a:rPr>
              <a:t>：</a:t>
            </a:r>
            <a:endParaRPr lang="en-US" altLang="zh-TW" sz="3200" b="1" dirty="0" smtClean="0">
              <a:solidFill>
                <a:srgbClr val="980000"/>
              </a:solidFill>
              <a:latin typeface="微軟正黑體" panose="020B0604030504040204" pitchFamily="34" charset="-120"/>
              <a:ea typeface="微軟正黑體" panose="020B0604030504040204" pitchFamily="34" charset="-120"/>
            </a:endParaRPr>
          </a:p>
          <a:p>
            <a:pPr algn="just"/>
            <a:r>
              <a:rPr lang="zh-TW" altLang="zh-TW" sz="2800" dirty="0" smtClean="0">
                <a:solidFill>
                  <a:srgbClr val="2F5597"/>
                </a:solidFill>
                <a:latin typeface="微軟正黑體" panose="020B0604030504040204" pitchFamily="34" charset="-120"/>
                <a:ea typeface="微軟正黑體" panose="020B0604030504040204" pitchFamily="34" charset="-120"/>
              </a:rPr>
              <a:t>學生</a:t>
            </a:r>
            <a:r>
              <a:rPr lang="zh-TW" altLang="zh-TW" sz="2800" dirty="0">
                <a:solidFill>
                  <a:srgbClr val="2F5597"/>
                </a:solidFill>
                <a:latin typeface="微軟正黑體" panose="020B0604030504040204" pitchFamily="34" charset="-120"/>
                <a:ea typeface="微軟正黑體" panose="020B0604030504040204" pitchFamily="34" charset="-120"/>
              </a:rPr>
              <a:t>運動紀錄</a:t>
            </a:r>
            <a:r>
              <a:rPr lang="zh-TW" altLang="zh-TW" sz="2800" dirty="0" smtClean="0">
                <a:solidFill>
                  <a:srgbClr val="2F5597"/>
                </a:solidFill>
                <a:latin typeface="微軟正黑體" panose="020B0604030504040204" pitchFamily="34" charset="-120"/>
                <a:ea typeface="微軟正黑體" panose="020B0604030504040204" pitchFamily="34" charset="-120"/>
              </a:rPr>
              <a:t>單</a:t>
            </a:r>
            <a:endParaRPr lang="zh-TW" altLang="zh-TW" sz="2800" dirty="0">
              <a:solidFill>
                <a:srgbClr val="2F5597"/>
              </a:solidFill>
              <a:latin typeface="微軟正黑體" panose="020B0604030504040204" pitchFamily="34" charset="-120"/>
              <a:ea typeface="微軟正黑體" panose="020B0604030504040204" pitchFamily="34" charset="-120"/>
            </a:endParaRPr>
          </a:p>
        </p:txBody>
      </p:sp>
      <p:sp>
        <p:nvSpPr>
          <p:cNvPr id="7" name="矩形 6"/>
          <p:cNvSpPr/>
          <p:nvPr/>
        </p:nvSpPr>
        <p:spPr>
          <a:xfrm>
            <a:off x="9159932" y="1712470"/>
            <a:ext cx="2477194" cy="369332"/>
          </a:xfrm>
          <a:prstGeom prst="rect">
            <a:avLst/>
          </a:prstGeom>
          <a:solidFill>
            <a:srgbClr val="FFFF00"/>
          </a:solidFill>
          <a:ln>
            <a:solidFill>
              <a:schemeClr val="tx1"/>
            </a:solidFill>
            <a:prstDash val="dash"/>
          </a:ln>
        </p:spPr>
        <p:txBody>
          <a:bodyPr wrap="square">
            <a:spAutoFit/>
          </a:bodyPr>
          <a:lstStyle/>
          <a:p>
            <a:pPr algn="ctr"/>
            <a:r>
              <a:rPr lang="zh-TW" altLang="zh-TW" b="1" dirty="0" smtClean="0">
                <a:latin typeface="微軟正黑體" panose="020B0604030504040204" pitchFamily="34" charset="-120"/>
                <a:ea typeface="微軟正黑體" panose="020B0604030504040204" pitchFamily="34" charset="-120"/>
              </a:rPr>
              <a:t>上下學期</a:t>
            </a:r>
            <a:r>
              <a:rPr lang="zh-TW" altLang="en-US" b="1" dirty="0" smtClean="0">
                <a:latin typeface="微軟正黑體" panose="020B0604030504040204" pitchFamily="34" charset="-120"/>
                <a:ea typeface="微軟正黑體" panose="020B0604030504040204" pitchFamily="34" charset="-120"/>
              </a:rPr>
              <a:t>內容不</a:t>
            </a:r>
            <a:r>
              <a:rPr lang="zh-TW" altLang="zh-TW" b="1" dirty="0" smtClean="0">
                <a:latin typeface="微軟正黑體" panose="020B0604030504040204" pitchFamily="34" charset="-120"/>
                <a:ea typeface="微軟正黑體" panose="020B0604030504040204" pitchFamily="34" charset="-120"/>
              </a:rPr>
              <a:t>相同</a:t>
            </a:r>
            <a:endParaRPr lang="zh-TW" altLang="en-US" b="1" dirty="0">
              <a:latin typeface="微軟正黑體" panose="020B0604030504040204" pitchFamily="34" charset="-120"/>
              <a:ea typeface="微軟正黑體" panose="020B0604030504040204" pitchFamily="34" charset="-120"/>
            </a:endParaRPr>
          </a:p>
        </p:txBody>
      </p:sp>
      <p:sp>
        <p:nvSpPr>
          <p:cNvPr id="9" name="矩形 8"/>
          <p:cNvSpPr/>
          <p:nvPr/>
        </p:nvSpPr>
        <p:spPr>
          <a:xfrm>
            <a:off x="9524999" y="1227960"/>
            <a:ext cx="2079569" cy="369332"/>
          </a:xfrm>
          <a:prstGeom prst="rect">
            <a:avLst/>
          </a:prstGeom>
          <a:solidFill>
            <a:srgbClr val="FFFF00"/>
          </a:solidFill>
          <a:ln>
            <a:solidFill>
              <a:schemeClr val="tx1"/>
            </a:solidFill>
            <a:prstDash val="dash"/>
          </a:ln>
        </p:spPr>
        <p:txBody>
          <a:bodyPr wrap="square">
            <a:spAutoFit/>
          </a:bodyPr>
          <a:lstStyle/>
          <a:p>
            <a:pPr algn="ctr"/>
            <a:r>
              <a:rPr lang="zh-TW" altLang="en-US" b="1" dirty="0">
                <a:latin typeface="微軟正黑體" panose="020B0604030504040204" pitchFamily="34" charset="-120"/>
                <a:ea typeface="微軟正黑體" panose="020B0604030504040204" pitchFamily="34" charset="-120"/>
              </a:rPr>
              <a:t>綜高、</a:t>
            </a:r>
            <a:r>
              <a:rPr lang="zh-TW" altLang="zh-TW" b="1" dirty="0">
                <a:latin typeface="微軟正黑體" panose="020B0604030504040204" pitchFamily="34" charset="-120"/>
                <a:ea typeface="微軟正黑體" panose="020B0604030504040204" pitchFamily="34" charset="-120"/>
              </a:rPr>
              <a:t>技高</a:t>
            </a:r>
            <a:r>
              <a:rPr lang="zh-TW" altLang="en-US" b="1" dirty="0">
                <a:latin typeface="微軟正黑體" panose="020B0604030504040204" pitchFamily="34" charset="-120"/>
                <a:ea typeface="微軟正黑體" panose="020B0604030504040204" pitchFamily="34" charset="-120"/>
              </a:rPr>
              <a:t>、綜職</a:t>
            </a:r>
            <a:endParaRPr lang="zh-TW" altLang="en-US" dirty="0"/>
          </a:p>
        </p:txBody>
      </p:sp>
    </p:spTree>
    <p:extLst>
      <p:ext uri="{BB962C8B-B14F-4D97-AF65-F5344CB8AC3E}">
        <p14:creationId xmlns:p14="http://schemas.microsoft.com/office/powerpoint/2010/main" val="409038024"/>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308;p28"/>
          <p:cNvSpPr txBox="1">
            <a:spLocks/>
          </p:cNvSpPr>
          <p:nvPr/>
        </p:nvSpPr>
        <p:spPr>
          <a:xfrm>
            <a:off x="570809" y="200904"/>
            <a:ext cx="11205556" cy="861391"/>
          </a:xfrm>
          <a:prstGeom prst="rect">
            <a:avLst/>
          </a:prstGeom>
        </p:spPr>
        <p:txBody>
          <a:bodyPr spcFirstLastPara="1" wrap="square" lIns="91425" tIns="91425" rIns="91425" bIns="91425"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buSzPts val="4800"/>
            </a:pPr>
            <a:r>
              <a:rPr lang="en-US" altLang="zh-TW" sz="4800" dirty="0" smtClean="0">
                <a:latin typeface="微軟正黑體" panose="020B0604030504040204" pitchFamily="34" charset="-120"/>
                <a:ea typeface="微軟正黑體" panose="020B0604030504040204" pitchFamily="34" charset="-120"/>
                <a:cs typeface="Open Sans"/>
                <a:sym typeface="Arial"/>
              </a:rPr>
              <a:t>12. </a:t>
            </a:r>
            <a:r>
              <a:rPr lang="zh-TW" altLang="en-US" sz="4800" dirty="0" smtClean="0">
                <a:latin typeface="微軟正黑體" panose="020B0604030504040204" pitchFamily="34" charset="-120"/>
                <a:ea typeface="微軟正黑體" panose="020B0604030504040204" pitchFamily="34" charset="-120"/>
                <a:cs typeface="Open Sans"/>
                <a:sym typeface="Arial"/>
              </a:rPr>
              <a:t>文化</a:t>
            </a:r>
            <a:r>
              <a:rPr lang="zh-TW" altLang="en-US" sz="4800" dirty="0">
                <a:latin typeface="微軟正黑體" panose="020B0604030504040204" pitchFamily="34" charset="-120"/>
                <a:ea typeface="微軟正黑體" panose="020B0604030504040204" pitchFamily="34" charset="-120"/>
                <a:cs typeface="Open Sans"/>
                <a:sym typeface="Arial"/>
              </a:rPr>
              <a:t>大觀園</a:t>
            </a:r>
            <a:r>
              <a:rPr lang="zh-TW" altLang="en-US" sz="4800" dirty="0" smtClean="0">
                <a:solidFill>
                  <a:schemeClr val="accent5"/>
                </a:solidFill>
                <a:latin typeface="微軟正黑體" panose="020B0604030504040204" pitchFamily="34" charset="-120"/>
                <a:ea typeface="微軟正黑體" panose="020B0604030504040204" pitchFamily="34" charset="-120"/>
              </a:rPr>
              <a:t>｛</a:t>
            </a:r>
            <a:r>
              <a:rPr lang="zh-TW" altLang="en-US" sz="4800" dirty="0">
                <a:solidFill>
                  <a:schemeClr val="accent5"/>
                </a:solidFill>
                <a:latin typeface="微軟正黑體" panose="020B0604030504040204" pitchFamily="34" charset="-120"/>
                <a:ea typeface="微軟正黑體" panose="020B0604030504040204" pitchFamily="34" charset="-120"/>
              </a:rPr>
              <a:t>李慧芳</a:t>
            </a:r>
            <a:r>
              <a:rPr lang="zh-TW" altLang="en-US" sz="4800" dirty="0" smtClean="0">
                <a:solidFill>
                  <a:schemeClr val="accent5"/>
                </a:solidFill>
                <a:latin typeface="微軟正黑體" panose="020B0604030504040204" pitchFamily="34" charset="-120"/>
                <a:ea typeface="微軟正黑體" panose="020B0604030504040204" pitchFamily="34" charset="-120"/>
              </a:rPr>
              <a:t>老師｝</a:t>
            </a:r>
            <a:endParaRPr lang="zh-TW" altLang="en-US" sz="4800" dirty="0">
              <a:latin typeface="微軟正黑體" panose="020B0604030504040204" pitchFamily="34" charset="-120"/>
              <a:ea typeface="微軟正黑體" panose="020B0604030504040204" pitchFamily="34" charset="-120"/>
              <a:cs typeface="Open Sans SemiBold"/>
              <a:sym typeface="Open Sans SemiBold"/>
            </a:endParaRPr>
          </a:p>
        </p:txBody>
      </p:sp>
      <p:sp>
        <p:nvSpPr>
          <p:cNvPr id="3" name="Google Shape;309;p28"/>
          <p:cNvSpPr txBox="1">
            <a:spLocks/>
          </p:cNvSpPr>
          <p:nvPr/>
        </p:nvSpPr>
        <p:spPr>
          <a:xfrm>
            <a:off x="811877" y="1062295"/>
            <a:ext cx="11200014" cy="5419314"/>
          </a:xfrm>
          <a:prstGeom prst="rect">
            <a:avLst/>
          </a:prstGeom>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spcBef>
                <a:spcPts val="200"/>
              </a:spcBef>
              <a:buNone/>
            </a:pPr>
            <a:r>
              <a:rPr lang="en-US" altLang="zh-TW" sz="3200" b="1" dirty="0">
                <a:solidFill>
                  <a:srgbClr val="980000"/>
                </a:solidFill>
                <a:latin typeface="微軟正黑體" panose="020B0604030504040204" pitchFamily="34" charset="-120"/>
                <a:ea typeface="微軟正黑體" panose="020B0604030504040204" pitchFamily="34" charset="-120"/>
              </a:rPr>
              <a:t>Ø</a:t>
            </a:r>
            <a:r>
              <a:rPr lang="en-US" altLang="zh-TW" sz="3200" b="1" dirty="0" smtClean="0">
                <a:solidFill>
                  <a:srgbClr val="666666"/>
                </a:solidFill>
                <a:latin typeface="微軟正黑體" panose="020B0604030504040204" pitchFamily="34" charset="-120"/>
                <a:ea typeface="微軟正黑體" panose="020B0604030504040204" pitchFamily="34" charset="-120"/>
              </a:rPr>
              <a:t> </a:t>
            </a:r>
            <a:r>
              <a:rPr lang="zh-TW" altLang="en-US" sz="3200" b="1" dirty="0">
                <a:solidFill>
                  <a:srgbClr val="980000"/>
                </a:solidFill>
                <a:latin typeface="微軟正黑體" panose="020B0604030504040204" pitchFamily="34" charset="-120"/>
                <a:ea typeface="微軟正黑體" panose="020B0604030504040204" pitchFamily="34" charset="-120"/>
              </a:rPr>
              <a:t>課程簡介：</a:t>
            </a:r>
          </a:p>
          <a:p>
            <a:pPr marL="0" indent="0">
              <a:buNone/>
            </a:pPr>
            <a:r>
              <a:rPr lang="zh-HK" altLang="zh-TW" dirty="0" smtClean="0">
                <a:latin typeface="微軟正黑體" panose="020B0604030504040204" pitchFamily="34" charset="-120"/>
                <a:ea typeface="微軟正黑體" panose="020B0604030504040204" pitchFamily="34" charset="-120"/>
              </a:rPr>
              <a:t>每</a:t>
            </a:r>
            <a:r>
              <a:rPr lang="zh-HK" altLang="zh-TW" dirty="0">
                <a:latin typeface="微軟正黑體" panose="020B0604030504040204" pitchFamily="34" charset="-120"/>
                <a:ea typeface="微軟正黑體" panose="020B0604030504040204" pitchFamily="34" charset="-120"/>
              </a:rPr>
              <a:t>堂課會先繳放手機</a:t>
            </a:r>
            <a:r>
              <a:rPr lang="en-US" altLang="zh-TW" dirty="0">
                <a:latin typeface="微軟正黑體" panose="020B0604030504040204" pitchFamily="34" charset="-120"/>
                <a:ea typeface="微軟正黑體" panose="020B0604030504040204" pitchFamily="34" charset="-120"/>
              </a:rPr>
              <a:t>,</a:t>
            </a:r>
            <a:r>
              <a:rPr lang="zh-HK" altLang="zh-TW" dirty="0">
                <a:latin typeface="微軟正黑體" panose="020B0604030504040204" pitchFamily="34" charset="-120"/>
                <a:ea typeface="微軟正黑體" panose="020B0604030504040204" pitchFamily="34" charset="-120"/>
              </a:rPr>
              <a:t>並於課中都會請同學發表</a:t>
            </a:r>
            <a:r>
              <a:rPr lang="en-US" altLang="zh-TW" dirty="0">
                <a:latin typeface="微軟正黑體" panose="020B0604030504040204" pitchFamily="34" charset="-120"/>
                <a:ea typeface="微軟正黑體" panose="020B0604030504040204" pitchFamily="34" charset="-120"/>
              </a:rPr>
              <a:t>,</a:t>
            </a:r>
            <a:r>
              <a:rPr lang="zh-HK" altLang="zh-TW" dirty="0">
                <a:latin typeface="微軟正黑體" panose="020B0604030504040204" pitchFamily="34" charset="-120"/>
                <a:ea typeface="微軟正黑體" panose="020B0604030504040204" pitchFamily="34" charset="-120"/>
              </a:rPr>
              <a:t>期末會有個人報告並錄影上</a:t>
            </a:r>
            <a:r>
              <a:rPr lang="zh-HK" altLang="zh-TW" dirty="0" smtClean="0">
                <a:latin typeface="微軟正黑體" panose="020B0604030504040204" pitchFamily="34" charset="-120"/>
                <a:ea typeface="微軟正黑體" panose="020B0604030504040204" pitchFamily="34" charset="-120"/>
              </a:rPr>
              <a:t>傳</a:t>
            </a:r>
            <a:endParaRPr lang="en-US" altLang="zh-HK" dirty="0" smtClean="0">
              <a:latin typeface="微軟正黑體" panose="020B0604030504040204" pitchFamily="34" charset="-120"/>
              <a:ea typeface="微軟正黑體" panose="020B0604030504040204" pitchFamily="34" charset="-120"/>
            </a:endParaRPr>
          </a:p>
          <a:p>
            <a:pPr marL="457200" lvl="0" indent="-457200">
              <a:buFont typeface="+mj-lt"/>
              <a:buAutoNum type="arabicPeriod"/>
            </a:pPr>
            <a:r>
              <a:rPr lang="zh-HK" altLang="zh-TW" sz="2400" dirty="0">
                <a:solidFill>
                  <a:srgbClr val="2F5597"/>
                </a:solidFill>
                <a:latin typeface="微軟正黑體" panose="020B0604030504040204" pitchFamily="34" charset="-120"/>
                <a:ea typeface="微軟正黑體" panose="020B0604030504040204" pitchFamily="34" charset="-120"/>
              </a:rPr>
              <a:t>世界文化大觀園</a:t>
            </a:r>
            <a:r>
              <a:rPr lang="en-US" altLang="zh-TW" sz="2400" dirty="0">
                <a:solidFill>
                  <a:srgbClr val="2F5597"/>
                </a:solidFill>
                <a:latin typeface="微軟正黑體" panose="020B0604030504040204" pitchFamily="34" charset="-120"/>
                <a:ea typeface="微軟正黑體" panose="020B0604030504040204" pitchFamily="34" charset="-120"/>
              </a:rPr>
              <a:t>:</a:t>
            </a:r>
            <a:r>
              <a:rPr lang="zh-HK" altLang="zh-TW" sz="2400" dirty="0">
                <a:solidFill>
                  <a:srgbClr val="2F5597"/>
                </a:solidFill>
                <a:latin typeface="微軟正黑體" panose="020B0604030504040204" pitchFamily="34" charset="-120"/>
                <a:ea typeface="微軟正黑體" panose="020B0604030504040204" pitchFamily="34" charset="-120"/>
              </a:rPr>
              <a:t>學習單</a:t>
            </a:r>
            <a:endParaRPr lang="zh-TW" altLang="zh-TW" sz="2400" dirty="0">
              <a:solidFill>
                <a:srgbClr val="2F5597"/>
              </a:solidFill>
              <a:latin typeface="微軟正黑體" panose="020B0604030504040204" pitchFamily="34" charset="-120"/>
              <a:ea typeface="微軟正黑體" panose="020B0604030504040204" pitchFamily="34" charset="-120"/>
            </a:endParaRPr>
          </a:p>
          <a:p>
            <a:pPr marL="457200" lvl="0" indent="-457200">
              <a:buFont typeface="+mj-lt"/>
              <a:buAutoNum type="arabicPeriod"/>
            </a:pPr>
            <a:r>
              <a:rPr lang="zh-HK" altLang="zh-TW" sz="2400" dirty="0">
                <a:solidFill>
                  <a:srgbClr val="2F5597"/>
                </a:solidFill>
                <a:latin typeface="微軟正黑體" panose="020B0604030504040204" pitchFamily="34" charset="-120"/>
                <a:ea typeface="微軟正黑體" panose="020B0604030504040204" pitchFamily="34" charset="-120"/>
              </a:rPr>
              <a:t>世界文化大觀園</a:t>
            </a:r>
            <a:r>
              <a:rPr lang="zh-TW" altLang="zh-TW" sz="2400" dirty="0">
                <a:solidFill>
                  <a:srgbClr val="2F5597"/>
                </a:solidFill>
                <a:latin typeface="微軟正黑體" panose="020B0604030504040204" pitchFamily="34" charset="-120"/>
                <a:ea typeface="微軟正黑體" panose="020B0604030504040204" pitchFamily="34" charset="-120"/>
              </a:rPr>
              <a:t>：學習單</a:t>
            </a:r>
          </a:p>
          <a:p>
            <a:pPr marL="457200" lvl="0" indent="-457200">
              <a:buFont typeface="+mj-lt"/>
              <a:buAutoNum type="arabicPeriod"/>
            </a:pPr>
            <a:r>
              <a:rPr lang="zh-HK" altLang="zh-TW" sz="2400" dirty="0">
                <a:solidFill>
                  <a:srgbClr val="2F5597"/>
                </a:solidFill>
                <a:latin typeface="微軟正黑體" panose="020B0604030504040204" pitchFamily="34" charset="-120"/>
                <a:ea typeface="微軟正黑體" panose="020B0604030504040204" pitchFamily="34" charset="-120"/>
              </a:rPr>
              <a:t>古琴文化探究</a:t>
            </a:r>
            <a:r>
              <a:rPr lang="zh-TW" altLang="zh-TW" sz="2400" dirty="0">
                <a:solidFill>
                  <a:srgbClr val="2F5597"/>
                </a:solidFill>
                <a:latin typeface="微軟正黑體" panose="020B0604030504040204" pitchFamily="34" charset="-120"/>
                <a:ea typeface="微軟正黑體" panose="020B0604030504040204" pitchFamily="34" charset="-120"/>
              </a:rPr>
              <a:t>：學習單</a:t>
            </a:r>
          </a:p>
          <a:p>
            <a:pPr marL="457200" lvl="0" indent="-457200">
              <a:buFont typeface="+mj-lt"/>
              <a:buAutoNum type="arabicPeriod"/>
            </a:pPr>
            <a:r>
              <a:rPr lang="zh-HK" altLang="zh-TW" sz="2400" dirty="0">
                <a:solidFill>
                  <a:srgbClr val="2F5597"/>
                </a:solidFill>
                <a:latin typeface="微軟正黑體" panose="020B0604030504040204" pitchFamily="34" charset="-120"/>
                <a:ea typeface="微軟正黑體" panose="020B0604030504040204" pitchFamily="34" charset="-120"/>
              </a:rPr>
              <a:t>書法文化探究</a:t>
            </a:r>
            <a:r>
              <a:rPr lang="zh-TW" altLang="zh-TW" sz="2400" dirty="0">
                <a:solidFill>
                  <a:srgbClr val="2F5597"/>
                </a:solidFill>
                <a:latin typeface="微軟正黑體" panose="020B0604030504040204" pitchFamily="34" charset="-120"/>
                <a:ea typeface="微軟正黑體" panose="020B0604030504040204" pitchFamily="34" charset="-120"/>
              </a:rPr>
              <a:t>：學習單</a:t>
            </a:r>
          </a:p>
          <a:p>
            <a:pPr marL="457200" lvl="0" indent="-457200">
              <a:buFont typeface="+mj-lt"/>
              <a:buAutoNum type="arabicPeriod"/>
            </a:pPr>
            <a:r>
              <a:rPr lang="zh-HK" altLang="zh-TW" sz="2400" dirty="0">
                <a:solidFill>
                  <a:srgbClr val="2F5597"/>
                </a:solidFill>
                <a:latin typeface="微軟正黑體" panose="020B0604030504040204" pitchFamily="34" charset="-120"/>
                <a:ea typeface="微軟正黑體" panose="020B0604030504040204" pitchFamily="34" charset="-120"/>
              </a:rPr>
              <a:t>世界名畫探究</a:t>
            </a:r>
            <a:r>
              <a:rPr lang="zh-TW" altLang="zh-TW" sz="2400" dirty="0">
                <a:solidFill>
                  <a:srgbClr val="2F5597"/>
                </a:solidFill>
                <a:latin typeface="微軟正黑體" panose="020B0604030504040204" pitchFamily="34" charset="-120"/>
                <a:ea typeface="微軟正黑體" panose="020B0604030504040204" pitchFamily="34" charset="-120"/>
              </a:rPr>
              <a:t>：學習單</a:t>
            </a:r>
          </a:p>
          <a:p>
            <a:pPr marL="457200" lvl="0" indent="-457200">
              <a:buFont typeface="+mj-lt"/>
              <a:buAutoNum type="arabicPeriod"/>
            </a:pPr>
            <a:r>
              <a:rPr lang="zh-HK" altLang="zh-TW" sz="2400" dirty="0">
                <a:solidFill>
                  <a:srgbClr val="2F5597"/>
                </a:solidFill>
                <a:latin typeface="微軟正黑體" panose="020B0604030504040204" pitchFamily="34" charset="-120"/>
                <a:ea typeface="微軟正黑體" panose="020B0604030504040204" pitchFamily="34" charset="-120"/>
              </a:rPr>
              <a:t>花藝文化探究</a:t>
            </a:r>
            <a:r>
              <a:rPr lang="zh-TW" altLang="zh-TW" sz="2400" dirty="0">
                <a:solidFill>
                  <a:srgbClr val="2F5597"/>
                </a:solidFill>
                <a:latin typeface="微軟正黑體" panose="020B0604030504040204" pitchFamily="34" charset="-120"/>
                <a:ea typeface="微軟正黑體" panose="020B0604030504040204" pitchFamily="34" charset="-120"/>
              </a:rPr>
              <a:t>：學習單</a:t>
            </a:r>
          </a:p>
          <a:p>
            <a:pPr marL="457200" lvl="0" indent="-457200">
              <a:buFont typeface="+mj-lt"/>
              <a:buAutoNum type="arabicPeriod"/>
            </a:pPr>
            <a:r>
              <a:rPr lang="zh-HK" altLang="zh-TW" sz="2400" dirty="0">
                <a:solidFill>
                  <a:srgbClr val="2F5597"/>
                </a:solidFill>
                <a:latin typeface="微軟正黑體" panose="020B0604030504040204" pitchFamily="34" charset="-120"/>
                <a:ea typeface="微軟正黑體" panose="020B0604030504040204" pitchFamily="34" charset="-120"/>
              </a:rPr>
              <a:t>修課學生上台報告</a:t>
            </a:r>
            <a:endParaRPr lang="zh-TW" altLang="zh-TW" sz="2400" dirty="0">
              <a:solidFill>
                <a:srgbClr val="2F5597"/>
              </a:solidFill>
              <a:latin typeface="微軟正黑體" panose="020B0604030504040204" pitchFamily="34" charset="-120"/>
              <a:ea typeface="微軟正黑體" panose="020B0604030504040204" pitchFamily="34" charset="-120"/>
            </a:endParaRPr>
          </a:p>
          <a:p>
            <a:pPr marL="457200" indent="-457200">
              <a:buFont typeface="+mj-lt"/>
              <a:buAutoNum type="arabicPeriod"/>
            </a:pPr>
            <a:r>
              <a:rPr lang="zh-HK" altLang="zh-TW" sz="2400" dirty="0">
                <a:solidFill>
                  <a:srgbClr val="2F5597"/>
                </a:solidFill>
                <a:latin typeface="微軟正黑體" panose="020B0604030504040204" pitchFamily="34" charset="-120"/>
                <a:ea typeface="微軟正黑體" panose="020B0604030504040204" pitchFamily="34" charset="-120"/>
              </a:rPr>
              <a:t>修課學生上台報告</a:t>
            </a:r>
            <a:endParaRPr lang="zh-TW" altLang="zh-TW" sz="2400" dirty="0">
              <a:solidFill>
                <a:srgbClr val="2F5597"/>
              </a:solidFill>
              <a:latin typeface="微軟正黑體" panose="020B0604030504040204" pitchFamily="34" charset="-120"/>
              <a:ea typeface="微軟正黑體" panose="020B0604030504040204" pitchFamily="34" charset="-120"/>
            </a:endParaRPr>
          </a:p>
        </p:txBody>
      </p:sp>
      <p:sp>
        <p:nvSpPr>
          <p:cNvPr id="8" name="矩形 7"/>
          <p:cNvSpPr/>
          <p:nvPr/>
        </p:nvSpPr>
        <p:spPr>
          <a:xfrm>
            <a:off x="9742517" y="802982"/>
            <a:ext cx="1695797" cy="369332"/>
          </a:xfrm>
          <a:prstGeom prst="rect">
            <a:avLst/>
          </a:prstGeom>
          <a:solidFill>
            <a:srgbClr val="FFFF00"/>
          </a:solidFill>
          <a:ln>
            <a:solidFill>
              <a:schemeClr val="tx1"/>
            </a:solidFill>
            <a:prstDash val="dash"/>
          </a:ln>
        </p:spPr>
        <p:txBody>
          <a:bodyPr wrap="square">
            <a:spAutoFit/>
          </a:bodyPr>
          <a:lstStyle/>
          <a:p>
            <a:pPr algn="ctr"/>
            <a:r>
              <a:rPr lang="zh-TW" altLang="en-US" b="1" dirty="0" smtClean="0">
                <a:latin typeface="微軟正黑體" panose="020B0604030504040204" pitchFamily="34" charset="-120"/>
                <a:ea typeface="微軟正黑體" panose="020B0604030504040204" pitchFamily="34" charset="-120"/>
              </a:rPr>
              <a:t>限綜</a:t>
            </a:r>
            <a:r>
              <a:rPr lang="zh-TW" altLang="en-US" b="1" dirty="0">
                <a:latin typeface="微軟正黑體" panose="020B0604030504040204" pitchFamily="34" charset="-120"/>
                <a:ea typeface="微軟正黑體" panose="020B0604030504040204" pitchFamily="34" charset="-120"/>
              </a:rPr>
              <a:t>高、</a:t>
            </a:r>
            <a:r>
              <a:rPr lang="zh-TW" altLang="zh-TW" b="1" dirty="0">
                <a:latin typeface="微軟正黑體" panose="020B0604030504040204" pitchFamily="34" charset="-120"/>
                <a:ea typeface="微軟正黑體" panose="020B0604030504040204" pitchFamily="34" charset="-120"/>
              </a:rPr>
              <a:t>技</a:t>
            </a:r>
            <a:r>
              <a:rPr lang="zh-TW" altLang="zh-TW" b="1" dirty="0" smtClean="0">
                <a:latin typeface="微軟正黑體" panose="020B0604030504040204" pitchFamily="34" charset="-120"/>
                <a:ea typeface="微軟正黑體" panose="020B0604030504040204" pitchFamily="34" charset="-120"/>
              </a:rPr>
              <a:t>高</a:t>
            </a:r>
            <a:endParaRPr lang="zh-TW" altLang="en-US" dirty="0"/>
          </a:p>
        </p:txBody>
      </p:sp>
      <p:sp>
        <p:nvSpPr>
          <p:cNvPr id="7" name="矩形 6"/>
          <p:cNvSpPr/>
          <p:nvPr/>
        </p:nvSpPr>
        <p:spPr>
          <a:xfrm>
            <a:off x="9102436" y="1332930"/>
            <a:ext cx="2477194" cy="369332"/>
          </a:xfrm>
          <a:prstGeom prst="rect">
            <a:avLst/>
          </a:prstGeom>
          <a:solidFill>
            <a:srgbClr val="FFFF00"/>
          </a:solidFill>
          <a:ln>
            <a:solidFill>
              <a:schemeClr val="tx1"/>
            </a:solidFill>
            <a:prstDash val="dash"/>
          </a:ln>
        </p:spPr>
        <p:txBody>
          <a:bodyPr wrap="square">
            <a:spAutoFit/>
          </a:bodyPr>
          <a:lstStyle/>
          <a:p>
            <a:pPr algn="ctr"/>
            <a:r>
              <a:rPr lang="zh-TW" altLang="zh-TW" b="1" dirty="0" smtClean="0">
                <a:latin typeface="微軟正黑體" panose="020B0604030504040204" pitchFamily="34" charset="-120"/>
                <a:ea typeface="微軟正黑體" panose="020B0604030504040204" pitchFamily="34" charset="-120"/>
              </a:rPr>
              <a:t>上下學期</a:t>
            </a:r>
            <a:r>
              <a:rPr lang="zh-TW" altLang="en-US" b="1" dirty="0" smtClean="0">
                <a:latin typeface="微軟正黑體" panose="020B0604030504040204" pitchFamily="34" charset="-120"/>
                <a:ea typeface="微軟正黑體" panose="020B0604030504040204" pitchFamily="34" charset="-120"/>
              </a:rPr>
              <a:t>內容不</a:t>
            </a:r>
            <a:r>
              <a:rPr lang="zh-TW" altLang="zh-TW" b="1" dirty="0" smtClean="0">
                <a:latin typeface="微軟正黑體" panose="020B0604030504040204" pitchFamily="34" charset="-120"/>
                <a:ea typeface="微軟正黑體" panose="020B0604030504040204" pitchFamily="34" charset="-120"/>
              </a:rPr>
              <a:t>相同</a:t>
            </a:r>
            <a:endParaRPr lang="zh-TW" altLang="en-US" b="1" dirty="0">
              <a:latin typeface="微軟正黑體" panose="020B0604030504040204" pitchFamily="34" charset="-120"/>
              <a:ea typeface="微軟正黑體" panose="020B0604030504040204" pitchFamily="34" charset="-120"/>
            </a:endParaRPr>
          </a:p>
        </p:txBody>
      </p:sp>
      <p:sp>
        <p:nvSpPr>
          <p:cNvPr id="6" name="矩形 5"/>
          <p:cNvSpPr/>
          <p:nvPr/>
        </p:nvSpPr>
        <p:spPr>
          <a:xfrm>
            <a:off x="6591993" y="3444616"/>
            <a:ext cx="3865418" cy="954107"/>
          </a:xfrm>
          <a:prstGeom prst="rect">
            <a:avLst/>
          </a:prstGeom>
          <a:ln>
            <a:solidFill>
              <a:schemeClr val="tx1"/>
            </a:solidFill>
          </a:ln>
        </p:spPr>
        <p:txBody>
          <a:bodyPr wrap="square">
            <a:spAutoFit/>
          </a:bodyPr>
          <a:lstStyle/>
          <a:p>
            <a:pPr algn="just"/>
            <a:r>
              <a:rPr lang="en-US" altLang="zh-TW" sz="3200" b="1" dirty="0" smtClean="0">
                <a:solidFill>
                  <a:srgbClr val="980000"/>
                </a:solidFill>
                <a:latin typeface="微軟正黑體" panose="020B0604030504040204" pitchFamily="34" charset="-120"/>
                <a:ea typeface="微軟正黑體" panose="020B0604030504040204" pitchFamily="34" charset="-120"/>
              </a:rPr>
              <a:t>Ø</a:t>
            </a:r>
            <a:r>
              <a:rPr lang="en-US" altLang="zh-TW" b="1" dirty="0" smtClean="0">
                <a:solidFill>
                  <a:srgbClr val="980000"/>
                </a:solidFill>
                <a:latin typeface="微軟正黑體" panose="020B0604030504040204" pitchFamily="34" charset="-120"/>
                <a:ea typeface="微軟正黑體" panose="020B0604030504040204" pitchFamily="34" charset="-120"/>
              </a:rPr>
              <a:t> </a:t>
            </a:r>
            <a:r>
              <a:rPr lang="zh-TW" altLang="zh-TW" sz="3200" b="1" dirty="0" smtClean="0">
                <a:solidFill>
                  <a:srgbClr val="980000"/>
                </a:solidFill>
                <a:latin typeface="微軟正黑體" panose="020B0604030504040204" pitchFamily="34" charset="-120"/>
                <a:ea typeface="微軟正黑體" panose="020B0604030504040204" pitchFamily="34" charset="-120"/>
              </a:rPr>
              <a:t>課程</a:t>
            </a:r>
            <a:r>
              <a:rPr lang="zh-TW" altLang="zh-TW" sz="3200" b="1" dirty="0">
                <a:solidFill>
                  <a:srgbClr val="980000"/>
                </a:solidFill>
                <a:latin typeface="微軟正黑體" panose="020B0604030504040204" pitchFamily="34" charset="-120"/>
                <a:ea typeface="微軟正黑體" panose="020B0604030504040204" pitchFamily="34" charset="-120"/>
              </a:rPr>
              <a:t>成果</a:t>
            </a:r>
            <a:r>
              <a:rPr lang="zh-TW" altLang="zh-TW" sz="3200" b="1" dirty="0" smtClean="0">
                <a:solidFill>
                  <a:srgbClr val="980000"/>
                </a:solidFill>
                <a:latin typeface="微軟正黑體" panose="020B0604030504040204" pitchFamily="34" charset="-120"/>
                <a:ea typeface="微軟正黑體" panose="020B0604030504040204" pitchFamily="34" charset="-120"/>
              </a:rPr>
              <a:t>：</a:t>
            </a:r>
            <a:endParaRPr lang="en-US" altLang="zh-TW" sz="3200" b="1" dirty="0" smtClean="0">
              <a:solidFill>
                <a:srgbClr val="980000"/>
              </a:solidFill>
              <a:latin typeface="微軟正黑體" panose="020B0604030504040204" pitchFamily="34" charset="-120"/>
              <a:ea typeface="微軟正黑體" panose="020B0604030504040204" pitchFamily="34" charset="-120"/>
            </a:endParaRPr>
          </a:p>
          <a:p>
            <a:pPr lvl="0"/>
            <a:r>
              <a:rPr lang="en-US" altLang="zh-TW" sz="2400" dirty="0" smtClean="0">
                <a:solidFill>
                  <a:srgbClr val="2F5597"/>
                </a:solidFill>
                <a:latin typeface="微軟正黑體" panose="020B0604030504040204" pitchFamily="34" charset="-120"/>
                <a:ea typeface="微軟正黑體" panose="020B0604030504040204" pitchFamily="34" charset="-120"/>
              </a:rPr>
              <a:t>     </a:t>
            </a:r>
            <a:r>
              <a:rPr lang="zh-TW" altLang="zh-TW" sz="2400" dirty="0" smtClean="0">
                <a:solidFill>
                  <a:srgbClr val="2F5597"/>
                </a:solidFill>
                <a:latin typeface="微軟正黑體" panose="020B0604030504040204" pitchFamily="34" charset="-120"/>
                <a:ea typeface="微軟正黑體" panose="020B0604030504040204" pitchFamily="34" charset="-120"/>
              </a:rPr>
              <a:t>學習</a:t>
            </a:r>
            <a:r>
              <a:rPr lang="zh-TW" altLang="zh-TW" sz="2400" dirty="0">
                <a:solidFill>
                  <a:srgbClr val="2F5597"/>
                </a:solidFill>
                <a:latin typeface="微軟正黑體" panose="020B0604030504040204" pitchFamily="34" charset="-120"/>
                <a:ea typeface="微軟正黑體" panose="020B0604030504040204" pitchFamily="34" charset="-120"/>
              </a:rPr>
              <a:t>單</a:t>
            </a:r>
            <a:r>
              <a:rPr lang="zh-HK" altLang="zh-TW" sz="2400" dirty="0">
                <a:solidFill>
                  <a:srgbClr val="2F5597"/>
                </a:solidFill>
                <a:latin typeface="微軟正黑體" panose="020B0604030504040204" pitchFamily="34" charset="-120"/>
                <a:ea typeface="微軟正黑體" panose="020B0604030504040204" pitchFamily="34" charset="-120"/>
              </a:rPr>
              <a:t>及個人報告</a:t>
            </a:r>
            <a:endParaRPr lang="zh-TW" altLang="zh-TW" sz="2400" dirty="0">
              <a:solidFill>
                <a:srgbClr val="2F5597"/>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78017193"/>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308;p28"/>
          <p:cNvSpPr txBox="1">
            <a:spLocks/>
          </p:cNvSpPr>
          <p:nvPr/>
        </p:nvSpPr>
        <p:spPr>
          <a:xfrm>
            <a:off x="570809" y="200904"/>
            <a:ext cx="11205556" cy="861391"/>
          </a:xfrm>
          <a:prstGeom prst="rect">
            <a:avLst/>
          </a:prstGeom>
        </p:spPr>
        <p:txBody>
          <a:bodyPr spcFirstLastPara="1" wrap="square" lIns="91425" tIns="91425" rIns="91425" bIns="91425"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buSzPts val="4800"/>
            </a:pPr>
            <a:r>
              <a:rPr lang="en-US" altLang="zh-TW" sz="4800" dirty="0" smtClean="0">
                <a:latin typeface="微軟正黑體" panose="020B0604030504040204" pitchFamily="34" charset="-120"/>
                <a:ea typeface="微軟正黑體" panose="020B0604030504040204" pitchFamily="34" charset="-120"/>
                <a:cs typeface="Open Sans"/>
                <a:sym typeface="Arial"/>
              </a:rPr>
              <a:t>13.</a:t>
            </a:r>
            <a:r>
              <a:rPr lang="zh-TW" altLang="en-US" sz="4800" dirty="0">
                <a:latin typeface="微軟正黑體" panose="020B0604030504040204" pitchFamily="34" charset="-120"/>
                <a:ea typeface="微軟正黑體" panose="020B0604030504040204" pitchFamily="34" charset="-120"/>
                <a:cs typeface="Open Sans"/>
                <a:sym typeface="Arial"/>
              </a:rPr>
              <a:t>文學瓊林宴</a:t>
            </a:r>
            <a:r>
              <a:rPr lang="zh-TW" altLang="en-US" sz="4800" dirty="0" smtClean="0">
                <a:solidFill>
                  <a:schemeClr val="accent5"/>
                </a:solidFill>
                <a:latin typeface="微軟正黑體" panose="020B0604030504040204" pitchFamily="34" charset="-120"/>
                <a:ea typeface="微軟正黑體" panose="020B0604030504040204" pitchFamily="34" charset="-120"/>
              </a:rPr>
              <a:t>｛</a:t>
            </a:r>
            <a:r>
              <a:rPr lang="zh-TW" altLang="en-US" sz="4800" dirty="0">
                <a:solidFill>
                  <a:schemeClr val="accent5"/>
                </a:solidFill>
                <a:latin typeface="微軟正黑體" panose="020B0604030504040204" pitchFamily="34" charset="-120"/>
                <a:ea typeface="微軟正黑體" panose="020B0604030504040204" pitchFamily="34" charset="-120"/>
              </a:rPr>
              <a:t>黃靜玉</a:t>
            </a:r>
            <a:r>
              <a:rPr lang="zh-TW" altLang="en-US" sz="4800" dirty="0" smtClean="0">
                <a:solidFill>
                  <a:schemeClr val="accent5"/>
                </a:solidFill>
                <a:latin typeface="微軟正黑體" panose="020B0604030504040204" pitchFamily="34" charset="-120"/>
                <a:ea typeface="微軟正黑體" panose="020B0604030504040204" pitchFamily="34" charset="-120"/>
              </a:rPr>
              <a:t>老師｝</a:t>
            </a:r>
            <a:endParaRPr lang="zh-TW" altLang="en-US" sz="4800" dirty="0">
              <a:latin typeface="微軟正黑體" panose="020B0604030504040204" pitchFamily="34" charset="-120"/>
              <a:ea typeface="微軟正黑體" panose="020B0604030504040204" pitchFamily="34" charset="-120"/>
              <a:cs typeface="Open Sans SemiBold"/>
              <a:sym typeface="Open Sans SemiBold"/>
            </a:endParaRPr>
          </a:p>
        </p:txBody>
      </p:sp>
      <p:sp>
        <p:nvSpPr>
          <p:cNvPr id="3" name="Google Shape;309;p28"/>
          <p:cNvSpPr txBox="1">
            <a:spLocks/>
          </p:cNvSpPr>
          <p:nvPr/>
        </p:nvSpPr>
        <p:spPr>
          <a:xfrm>
            <a:off x="653935" y="890046"/>
            <a:ext cx="11200014" cy="5762287"/>
          </a:xfrm>
          <a:prstGeom prst="rect">
            <a:avLst/>
          </a:prstGeom>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spcBef>
                <a:spcPts val="200"/>
              </a:spcBef>
              <a:buNone/>
            </a:pPr>
            <a:r>
              <a:rPr lang="en-US" altLang="zh-TW" sz="3200" b="1" dirty="0">
                <a:solidFill>
                  <a:srgbClr val="980000"/>
                </a:solidFill>
                <a:latin typeface="微軟正黑體" panose="020B0604030504040204" pitchFamily="34" charset="-120"/>
                <a:ea typeface="微軟正黑體" panose="020B0604030504040204" pitchFamily="34" charset="-120"/>
              </a:rPr>
              <a:t>Ø</a:t>
            </a:r>
            <a:r>
              <a:rPr lang="en-US" altLang="zh-TW" sz="3200" b="1" dirty="0" smtClean="0">
                <a:solidFill>
                  <a:srgbClr val="666666"/>
                </a:solidFill>
                <a:latin typeface="微軟正黑體" panose="020B0604030504040204" pitchFamily="34" charset="-120"/>
                <a:ea typeface="微軟正黑體" panose="020B0604030504040204" pitchFamily="34" charset="-120"/>
              </a:rPr>
              <a:t> </a:t>
            </a:r>
            <a:r>
              <a:rPr lang="zh-TW" altLang="en-US" sz="3200" b="1" dirty="0">
                <a:solidFill>
                  <a:srgbClr val="980000"/>
                </a:solidFill>
                <a:latin typeface="微軟正黑體" panose="020B0604030504040204" pitchFamily="34" charset="-120"/>
                <a:ea typeface="微軟正黑體" panose="020B0604030504040204" pitchFamily="34" charset="-120"/>
              </a:rPr>
              <a:t>課程簡介：</a:t>
            </a:r>
          </a:p>
          <a:p>
            <a:pPr marL="0" indent="0">
              <a:buNone/>
            </a:pPr>
            <a:r>
              <a:rPr lang="zh-TW" altLang="zh-TW" sz="2200" dirty="0">
                <a:latin typeface="微軟正黑體" panose="020B0604030504040204" pitchFamily="34" charset="-120"/>
                <a:ea typeface="微軟正黑體" panose="020B0604030504040204" pitchFamily="34" charset="-120"/>
              </a:rPr>
              <a:t>「曲水流觴」桌遊 ：定義其及價值，介紹桌遊玩法。</a:t>
            </a:r>
          </a:p>
          <a:p>
            <a:pPr marL="0" indent="0">
              <a:buNone/>
            </a:pPr>
            <a:r>
              <a:rPr lang="zh-TW" altLang="zh-TW" sz="2200" dirty="0" smtClean="0">
                <a:latin typeface="微軟正黑體" panose="020B0604030504040204" pitchFamily="34" charset="-120"/>
                <a:ea typeface="微軟正黑體" panose="020B0604030504040204" pitchFamily="34" charset="-120"/>
              </a:rPr>
              <a:t>王羲之</a:t>
            </a:r>
            <a:r>
              <a:rPr lang="zh-TW" altLang="zh-TW" sz="2200" dirty="0">
                <a:latin typeface="微軟正黑體" panose="020B0604030504040204" pitchFamily="34" charset="-120"/>
                <a:ea typeface="微軟正黑體" panose="020B0604030504040204" pitchFamily="34" charset="-120"/>
              </a:rPr>
              <a:t>隨蘭亭修繕祀儀後，率眾詩人於蘭亭清溪兩旁舉行曲水流觴。此地有崇山峻嶺，茂林脩竹；又有清流激湍，映帶左右。文章卡片以摹寫、譬喻、轉化的方式描寫地方景物、情感及物件的特寫。</a:t>
            </a:r>
          </a:p>
          <a:p>
            <a:pPr marL="0" indent="0">
              <a:buNone/>
            </a:pPr>
            <a:r>
              <a:rPr lang="zh-TW" altLang="zh-TW" sz="2200" dirty="0" smtClean="0">
                <a:latin typeface="微軟正黑體" panose="020B0604030504040204" pitchFamily="34" charset="-120"/>
                <a:ea typeface="微軟正黑體" panose="020B0604030504040204" pitchFamily="34" charset="-120"/>
              </a:rPr>
              <a:t>玩家</a:t>
            </a:r>
            <a:r>
              <a:rPr lang="zh-TW" altLang="zh-TW" sz="2200" dirty="0">
                <a:latin typeface="微軟正黑體" panose="020B0604030504040204" pitchFamily="34" charset="-120"/>
                <a:ea typeface="微軟正黑體" panose="020B0604030504040204" pitchFamily="34" charset="-120"/>
              </a:rPr>
              <a:t>扮演詩人創作、朗讀文章及答對文章主題的方式獲得眾人肯定，究竟誰能在這場詩詞與知識的比拚中成為最後的獲勝者</a:t>
            </a:r>
            <a:r>
              <a:rPr lang="zh-TW" altLang="zh-TW" sz="2200" dirty="0" smtClean="0">
                <a:latin typeface="微軟正黑體" panose="020B0604030504040204" pitchFamily="34" charset="-120"/>
                <a:ea typeface="微軟正黑體" panose="020B0604030504040204" pitchFamily="34" charset="-120"/>
              </a:rPr>
              <a:t>。</a:t>
            </a:r>
            <a:r>
              <a:rPr lang="en-US" altLang="zh-TW" sz="2200" dirty="0" smtClean="0">
                <a:latin typeface="微軟正黑體" panose="020B0604030504040204" pitchFamily="34" charset="-120"/>
                <a:ea typeface="微軟正黑體" panose="020B0604030504040204" pitchFamily="34" charset="-120"/>
              </a:rPr>
              <a:t>                                                                                                                                                                                                  </a:t>
            </a:r>
            <a:endParaRPr lang="zh-TW" altLang="zh-TW" sz="2200" dirty="0">
              <a:latin typeface="微軟正黑體" panose="020B0604030504040204" pitchFamily="34" charset="-120"/>
              <a:ea typeface="微軟正黑體" panose="020B0604030504040204" pitchFamily="34" charset="-120"/>
            </a:endParaRPr>
          </a:p>
          <a:p>
            <a:pPr marL="514350" lvl="0" indent="-514350">
              <a:buFont typeface="+mj-lt"/>
              <a:buAutoNum type="arabicPeriod"/>
            </a:pPr>
            <a:r>
              <a:rPr lang="zh-TW" altLang="zh-TW" sz="2400" dirty="0" smtClean="0">
                <a:solidFill>
                  <a:srgbClr val="2F5597"/>
                </a:solidFill>
                <a:latin typeface="微軟正黑體" panose="020B0604030504040204" pitchFamily="34" charset="-120"/>
                <a:ea typeface="微軟正黑體" panose="020B0604030504040204" pitchFamily="34" charset="-120"/>
              </a:rPr>
              <a:t>帶</a:t>
            </a:r>
            <a:r>
              <a:rPr lang="zh-TW" altLang="zh-TW" sz="2400" dirty="0">
                <a:solidFill>
                  <a:srgbClr val="2F5597"/>
                </a:solidFill>
                <a:latin typeface="微軟正黑體" panose="020B0604030504040204" pitchFamily="34" charset="-120"/>
                <a:ea typeface="微軟正黑體" panose="020B0604030504040204" pitchFamily="34" charset="-120"/>
              </a:rPr>
              <a:t>著學生閱讀課文時以符號畫記，掌握景物、特寫、情感三元素，長篇範文也能輕鬆好上手。</a:t>
            </a:r>
          </a:p>
          <a:p>
            <a:pPr marL="514350" lvl="0" indent="-514350">
              <a:buFont typeface="+mj-lt"/>
              <a:buAutoNum type="arabicPeriod"/>
            </a:pPr>
            <a:r>
              <a:rPr lang="zh-TW" altLang="zh-TW" sz="2400" dirty="0">
                <a:solidFill>
                  <a:srgbClr val="2F5597"/>
                </a:solidFill>
                <a:latin typeface="微軟正黑體" panose="020B0604030504040204" pitchFamily="34" charset="-120"/>
                <a:ea typeface="微軟正黑體" panose="020B0604030504040204" pitchFamily="34" charset="-120"/>
              </a:rPr>
              <a:t>搭配曲水流觴桌遊，強化寫景文三元素，幫學生搭好寫作鷹架，作文產出不再燒腦。</a:t>
            </a:r>
          </a:p>
          <a:p>
            <a:pPr marL="514350" lvl="0" indent="-514350">
              <a:buFont typeface="+mj-lt"/>
              <a:buAutoNum type="arabicPeriod"/>
            </a:pPr>
            <a:r>
              <a:rPr lang="zh-TW" altLang="zh-TW" sz="2400" dirty="0">
                <a:solidFill>
                  <a:srgbClr val="2F5597"/>
                </a:solidFill>
                <a:latin typeface="微軟正黑體" panose="020B0604030504040204" pitchFamily="34" charset="-120"/>
                <a:ea typeface="微軟正黑體" panose="020B0604030504040204" pitchFamily="34" charset="-120"/>
              </a:rPr>
              <a:t>學生先互評再自評，一樣運用三元素符號，彼此共享與交流</a:t>
            </a:r>
            <a:r>
              <a:rPr lang="zh-TW" altLang="zh-TW" sz="2400" dirty="0" smtClean="0">
                <a:solidFill>
                  <a:srgbClr val="2F5597"/>
                </a:solidFill>
                <a:latin typeface="微軟正黑體" panose="020B0604030504040204" pitchFamily="34" charset="-120"/>
                <a:ea typeface="微軟正黑體" panose="020B0604030504040204" pitchFamily="34" charset="-120"/>
              </a:rPr>
              <a:t>。</a:t>
            </a:r>
            <a:endParaRPr lang="zh-TW" altLang="zh-TW" sz="2400" dirty="0">
              <a:solidFill>
                <a:srgbClr val="2F5597"/>
              </a:solidFill>
              <a:latin typeface="微軟正黑體" panose="020B0604030504040204" pitchFamily="34" charset="-120"/>
              <a:ea typeface="微軟正黑體" panose="020B0604030504040204" pitchFamily="34" charset="-120"/>
            </a:endParaRPr>
          </a:p>
        </p:txBody>
      </p:sp>
      <p:sp>
        <p:nvSpPr>
          <p:cNvPr id="8" name="矩形 7"/>
          <p:cNvSpPr/>
          <p:nvPr/>
        </p:nvSpPr>
        <p:spPr>
          <a:xfrm>
            <a:off x="9742517" y="802982"/>
            <a:ext cx="1695797" cy="369332"/>
          </a:xfrm>
          <a:prstGeom prst="rect">
            <a:avLst/>
          </a:prstGeom>
          <a:solidFill>
            <a:srgbClr val="FFFF00"/>
          </a:solidFill>
          <a:ln>
            <a:solidFill>
              <a:schemeClr val="tx1"/>
            </a:solidFill>
            <a:prstDash val="dash"/>
          </a:ln>
        </p:spPr>
        <p:txBody>
          <a:bodyPr wrap="square">
            <a:spAutoFit/>
          </a:bodyPr>
          <a:lstStyle/>
          <a:p>
            <a:pPr algn="ctr"/>
            <a:r>
              <a:rPr lang="zh-TW" altLang="en-US" b="1" dirty="0" smtClean="0">
                <a:latin typeface="微軟正黑體" panose="020B0604030504040204" pitchFamily="34" charset="-120"/>
                <a:ea typeface="微軟正黑體" panose="020B0604030504040204" pitchFamily="34" charset="-120"/>
              </a:rPr>
              <a:t>限綜</a:t>
            </a:r>
            <a:r>
              <a:rPr lang="zh-TW" altLang="en-US" b="1" dirty="0">
                <a:latin typeface="微軟正黑體" panose="020B0604030504040204" pitchFamily="34" charset="-120"/>
                <a:ea typeface="微軟正黑體" panose="020B0604030504040204" pitchFamily="34" charset="-120"/>
              </a:rPr>
              <a:t>高、</a:t>
            </a:r>
            <a:r>
              <a:rPr lang="zh-TW" altLang="zh-TW" b="1" dirty="0">
                <a:latin typeface="微軟正黑體" panose="020B0604030504040204" pitchFamily="34" charset="-120"/>
                <a:ea typeface="微軟正黑體" panose="020B0604030504040204" pitchFamily="34" charset="-120"/>
              </a:rPr>
              <a:t>技</a:t>
            </a:r>
            <a:r>
              <a:rPr lang="zh-TW" altLang="zh-TW" b="1" dirty="0" smtClean="0">
                <a:latin typeface="微軟正黑體" panose="020B0604030504040204" pitchFamily="34" charset="-120"/>
                <a:ea typeface="微軟正黑體" panose="020B0604030504040204" pitchFamily="34" charset="-120"/>
              </a:rPr>
              <a:t>高</a:t>
            </a:r>
            <a:endParaRPr lang="zh-TW" altLang="en-US" dirty="0"/>
          </a:p>
        </p:txBody>
      </p:sp>
      <p:sp>
        <p:nvSpPr>
          <p:cNvPr id="7" name="矩形 6"/>
          <p:cNvSpPr/>
          <p:nvPr/>
        </p:nvSpPr>
        <p:spPr>
          <a:xfrm>
            <a:off x="9102436" y="1332930"/>
            <a:ext cx="2477194" cy="369332"/>
          </a:xfrm>
          <a:prstGeom prst="rect">
            <a:avLst/>
          </a:prstGeom>
          <a:solidFill>
            <a:srgbClr val="FFFF00"/>
          </a:solidFill>
          <a:ln>
            <a:solidFill>
              <a:schemeClr val="tx1"/>
            </a:solidFill>
            <a:prstDash val="dash"/>
          </a:ln>
        </p:spPr>
        <p:txBody>
          <a:bodyPr wrap="square">
            <a:spAutoFit/>
          </a:bodyPr>
          <a:lstStyle/>
          <a:p>
            <a:pPr algn="ctr"/>
            <a:r>
              <a:rPr lang="zh-TW" altLang="zh-TW" b="1" dirty="0" smtClean="0">
                <a:latin typeface="微軟正黑體" panose="020B0604030504040204" pitchFamily="34" charset="-120"/>
                <a:ea typeface="微軟正黑體" panose="020B0604030504040204" pitchFamily="34" charset="-120"/>
              </a:rPr>
              <a:t>上下學期</a:t>
            </a:r>
            <a:r>
              <a:rPr lang="zh-TW" altLang="en-US" b="1" dirty="0" smtClean="0">
                <a:latin typeface="微軟正黑體" panose="020B0604030504040204" pitchFamily="34" charset="-120"/>
                <a:ea typeface="微軟正黑體" panose="020B0604030504040204" pitchFamily="34" charset="-120"/>
              </a:rPr>
              <a:t>內容不</a:t>
            </a:r>
            <a:r>
              <a:rPr lang="zh-TW" altLang="zh-TW" b="1" dirty="0" smtClean="0">
                <a:latin typeface="微軟正黑體" panose="020B0604030504040204" pitchFamily="34" charset="-120"/>
                <a:ea typeface="微軟正黑體" panose="020B0604030504040204" pitchFamily="34" charset="-120"/>
              </a:rPr>
              <a:t>相同</a:t>
            </a:r>
            <a:endParaRPr lang="zh-TW" altLang="en-US" b="1" dirty="0">
              <a:latin typeface="微軟正黑體" panose="020B0604030504040204" pitchFamily="34" charset="-120"/>
              <a:ea typeface="微軟正黑體" panose="020B0604030504040204" pitchFamily="34" charset="-120"/>
            </a:endParaRPr>
          </a:p>
        </p:txBody>
      </p:sp>
      <p:sp>
        <p:nvSpPr>
          <p:cNvPr id="6" name="矩形 5"/>
          <p:cNvSpPr/>
          <p:nvPr/>
        </p:nvSpPr>
        <p:spPr>
          <a:xfrm>
            <a:off x="1529541" y="5968861"/>
            <a:ext cx="7838902" cy="954107"/>
          </a:xfrm>
          <a:prstGeom prst="rect">
            <a:avLst/>
          </a:prstGeom>
          <a:ln>
            <a:solidFill>
              <a:schemeClr val="tx1"/>
            </a:solidFill>
          </a:ln>
        </p:spPr>
        <p:txBody>
          <a:bodyPr wrap="square">
            <a:spAutoFit/>
          </a:bodyPr>
          <a:lstStyle/>
          <a:p>
            <a:pPr algn="just"/>
            <a:r>
              <a:rPr lang="en-US" altLang="zh-TW" sz="3200" b="1" dirty="0" smtClean="0">
                <a:solidFill>
                  <a:srgbClr val="980000"/>
                </a:solidFill>
                <a:latin typeface="微軟正黑體" panose="020B0604030504040204" pitchFamily="34" charset="-120"/>
                <a:ea typeface="微軟正黑體" panose="020B0604030504040204" pitchFamily="34" charset="-120"/>
              </a:rPr>
              <a:t>Ø</a:t>
            </a:r>
            <a:r>
              <a:rPr lang="en-US" altLang="zh-TW" b="1" dirty="0" smtClean="0">
                <a:solidFill>
                  <a:srgbClr val="980000"/>
                </a:solidFill>
                <a:latin typeface="微軟正黑體" panose="020B0604030504040204" pitchFamily="34" charset="-120"/>
                <a:ea typeface="微軟正黑體" panose="020B0604030504040204" pitchFamily="34" charset="-120"/>
              </a:rPr>
              <a:t> </a:t>
            </a:r>
            <a:r>
              <a:rPr lang="zh-TW" altLang="zh-TW" sz="3200" b="1" dirty="0" smtClean="0">
                <a:solidFill>
                  <a:srgbClr val="980000"/>
                </a:solidFill>
                <a:latin typeface="微軟正黑體" panose="020B0604030504040204" pitchFamily="34" charset="-120"/>
                <a:ea typeface="微軟正黑體" panose="020B0604030504040204" pitchFamily="34" charset="-120"/>
              </a:rPr>
              <a:t>課程</a:t>
            </a:r>
            <a:r>
              <a:rPr lang="zh-TW" altLang="zh-TW" sz="3200" b="1" dirty="0">
                <a:solidFill>
                  <a:srgbClr val="980000"/>
                </a:solidFill>
                <a:latin typeface="微軟正黑體" panose="020B0604030504040204" pitchFamily="34" charset="-120"/>
                <a:ea typeface="微軟正黑體" panose="020B0604030504040204" pitchFamily="34" charset="-120"/>
              </a:rPr>
              <a:t>成果</a:t>
            </a:r>
            <a:r>
              <a:rPr lang="zh-TW" altLang="zh-TW" sz="3200" b="1" dirty="0" smtClean="0">
                <a:solidFill>
                  <a:srgbClr val="980000"/>
                </a:solidFill>
                <a:latin typeface="微軟正黑體" panose="020B0604030504040204" pitchFamily="34" charset="-120"/>
                <a:ea typeface="微軟正黑體" panose="020B0604030504040204" pitchFamily="34" charset="-120"/>
              </a:rPr>
              <a:t>：</a:t>
            </a:r>
            <a:endParaRPr lang="en-US" altLang="zh-TW" sz="3200" b="1" dirty="0" smtClean="0">
              <a:solidFill>
                <a:srgbClr val="980000"/>
              </a:solidFill>
              <a:latin typeface="微軟正黑體" panose="020B0604030504040204" pitchFamily="34" charset="-120"/>
              <a:ea typeface="微軟正黑體" panose="020B0604030504040204" pitchFamily="34" charset="-120"/>
            </a:endParaRPr>
          </a:p>
          <a:p>
            <a:pPr marL="342900" lvl="0" indent="-342900">
              <a:buFont typeface="+mj-lt"/>
              <a:buAutoNum type="arabicPeriod"/>
            </a:pPr>
            <a:r>
              <a:rPr lang="zh-TW" altLang="zh-TW" sz="2400" dirty="0">
                <a:solidFill>
                  <a:srgbClr val="2F5597"/>
                </a:solidFill>
                <a:latin typeface="微軟正黑體" panose="020B0604030504040204" pitchFamily="34" charset="-120"/>
                <a:ea typeface="微軟正黑體" panose="020B0604030504040204" pitchFamily="34" charset="-120"/>
              </a:rPr>
              <a:t>九宮格短文書寫</a:t>
            </a:r>
            <a:r>
              <a:rPr lang="en-US" altLang="zh-TW" sz="2400" dirty="0">
                <a:solidFill>
                  <a:srgbClr val="2F5597"/>
                </a:solidFill>
                <a:latin typeface="微軟正黑體" panose="020B0604030504040204" pitchFamily="34" charset="-120"/>
                <a:ea typeface="微軟正黑體" panose="020B0604030504040204" pitchFamily="34" charset="-120"/>
              </a:rPr>
              <a:t>  </a:t>
            </a:r>
            <a:r>
              <a:rPr lang="zh-TW" altLang="zh-TW" sz="2400" dirty="0">
                <a:solidFill>
                  <a:srgbClr val="2F5597"/>
                </a:solidFill>
                <a:latin typeface="微軟正黑體" panose="020B0604030504040204" pitchFamily="34" charset="-120"/>
                <a:ea typeface="微軟正黑體" panose="020B0604030504040204" pitchFamily="34" charset="-120"/>
              </a:rPr>
              <a:t>創作與</a:t>
            </a:r>
            <a:r>
              <a:rPr lang="zh-TW" altLang="zh-TW" sz="2400" dirty="0" smtClean="0">
                <a:solidFill>
                  <a:srgbClr val="2F5597"/>
                </a:solidFill>
                <a:latin typeface="微軟正黑體" panose="020B0604030504040204" pitchFamily="34" charset="-120"/>
                <a:ea typeface="微軟正黑體" panose="020B0604030504040204" pitchFamily="34" charset="-120"/>
              </a:rPr>
              <a:t>發表</a:t>
            </a:r>
            <a:r>
              <a:rPr lang="en-US" altLang="zh-TW" sz="2400" dirty="0" smtClean="0">
                <a:solidFill>
                  <a:srgbClr val="2F5597"/>
                </a:solidFill>
                <a:latin typeface="微軟正黑體" panose="020B0604030504040204" pitchFamily="34" charset="-120"/>
                <a:ea typeface="微軟正黑體" panose="020B0604030504040204" pitchFamily="34" charset="-120"/>
              </a:rPr>
              <a:t>   2. </a:t>
            </a:r>
            <a:r>
              <a:rPr lang="zh-TW" altLang="zh-TW" sz="2400" dirty="0" smtClean="0">
                <a:solidFill>
                  <a:srgbClr val="2F5597"/>
                </a:solidFill>
                <a:latin typeface="微軟正黑體" panose="020B0604030504040204" pitchFamily="34" charset="-120"/>
                <a:ea typeface="微軟正黑體" panose="020B0604030504040204" pitchFamily="34" charset="-120"/>
              </a:rPr>
              <a:t>抒情文、寫景文創作</a:t>
            </a:r>
            <a:endParaRPr lang="zh-TW" altLang="zh-TW" sz="2400" dirty="0">
              <a:solidFill>
                <a:srgbClr val="2F5597"/>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033013919"/>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308;p28"/>
          <p:cNvSpPr txBox="1">
            <a:spLocks/>
          </p:cNvSpPr>
          <p:nvPr/>
        </p:nvSpPr>
        <p:spPr>
          <a:xfrm>
            <a:off x="633154" y="184444"/>
            <a:ext cx="11205556" cy="861391"/>
          </a:xfrm>
          <a:prstGeom prst="rect">
            <a:avLst/>
          </a:prstGeom>
        </p:spPr>
        <p:txBody>
          <a:bodyPr spcFirstLastPara="1" wrap="square" lIns="91425" tIns="91425" rIns="91425" bIns="91425"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buSzPts val="4800"/>
            </a:pPr>
            <a:r>
              <a:rPr lang="en-US" altLang="zh-TW" sz="4800" dirty="0" smtClean="0">
                <a:latin typeface="微軟正黑體" panose="020B0604030504040204" pitchFamily="34" charset="-120"/>
                <a:ea typeface="微軟正黑體" panose="020B0604030504040204" pitchFamily="34" charset="-120"/>
                <a:cs typeface="Open Sans"/>
                <a:sym typeface="Arial"/>
              </a:rPr>
              <a:t>14. </a:t>
            </a:r>
            <a:r>
              <a:rPr lang="zh-TW" altLang="en-US" sz="4800" dirty="0" smtClean="0">
                <a:latin typeface="微軟正黑體" panose="020B0604030504040204" pitchFamily="34" charset="-120"/>
                <a:ea typeface="微軟正黑體" panose="020B0604030504040204" pitchFamily="34" charset="-120"/>
                <a:cs typeface="Open Sans"/>
                <a:sym typeface="Arial"/>
              </a:rPr>
              <a:t>閱讀</a:t>
            </a:r>
            <a:r>
              <a:rPr lang="zh-TW" altLang="en-US" sz="4800" dirty="0">
                <a:latin typeface="微軟正黑體" panose="020B0604030504040204" pitchFamily="34" charset="-120"/>
                <a:ea typeface="微軟正黑體" panose="020B0604030504040204" pitchFamily="34" charset="-120"/>
                <a:cs typeface="Open Sans"/>
                <a:sym typeface="Arial"/>
              </a:rPr>
              <a:t>理解</a:t>
            </a:r>
            <a:r>
              <a:rPr lang="en-US" altLang="zh-TW" sz="4800" dirty="0">
                <a:latin typeface="微軟正黑體" panose="020B0604030504040204" pitchFamily="34" charset="-120"/>
                <a:ea typeface="微軟正黑體" panose="020B0604030504040204" pitchFamily="34" charset="-120"/>
                <a:cs typeface="Open Sans"/>
                <a:sym typeface="Arial"/>
              </a:rPr>
              <a:t>-</a:t>
            </a:r>
            <a:r>
              <a:rPr lang="zh-TW" altLang="en-US" sz="4800" dirty="0" smtClean="0">
                <a:latin typeface="微軟正黑體" panose="020B0604030504040204" pitchFamily="34" charset="-120"/>
                <a:ea typeface="微軟正黑體" panose="020B0604030504040204" pitchFamily="34" charset="-120"/>
                <a:cs typeface="Open Sans"/>
                <a:sym typeface="Arial"/>
              </a:rPr>
              <a:t>英文</a:t>
            </a:r>
            <a:r>
              <a:rPr lang="zh-TW" altLang="en-US" sz="4800" dirty="0" smtClean="0">
                <a:solidFill>
                  <a:schemeClr val="accent5"/>
                </a:solidFill>
                <a:latin typeface="微軟正黑體" panose="020B0604030504040204" pitchFamily="34" charset="-120"/>
                <a:ea typeface="微軟正黑體" panose="020B0604030504040204" pitchFamily="34" charset="-120"/>
              </a:rPr>
              <a:t>｛</a:t>
            </a:r>
            <a:r>
              <a:rPr lang="zh-TW" altLang="en-US" sz="4800" dirty="0">
                <a:solidFill>
                  <a:schemeClr val="accent5"/>
                </a:solidFill>
                <a:latin typeface="微軟正黑體" panose="020B0604030504040204" pitchFamily="34" charset="-120"/>
                <a:ea typeface="微軟正黑體" panose="020B0604030504040204" pitchFamily="34" charset="-120"/>
                <a:sym typeface="Arial"/>
              </a:rPr>
              <a:t>張心瑜</a:t>
            </a:r>
            <a:r>
              <a:rPr lang="zh-TW" altLang="en-US" sz="4800" dirty="0" smtClean="0">
                <a:solidFill>
                  <a:schemeClr val="accent5"/>
                </a:solidFill>
                <a:latin typeface="微軟正黑體" panose="020B0604030504040204" pitchFamily="34" charset="-120"/>
                <a:ea typeface="微軟正黑體" panose="020B0604030504040204" pitchFamily="34" charset="-120"/>
              </a:rPr>
              <a:t>老師｝</a:t>
            </a:r>
            <a:endParaRPr lang="zh-TW" altLang="en-US" sz="4800" dirty="0">
              <a:latin typeface="微軟正黑體" panose="020B0604030504040204" pitchFamily="34" charset="-120"/>
              <a:ea typeface="微軟正黑體" panose="020B0604030504040204" pitchFamily="34" charset="-120"/>
              <a:cs typeface="Open Sans SemiBold"/>
              <a:sym typeface="Open Sans SemiBold"/>
            </a:endParaRPr>
          </a:p>
        </p:txBody>
      </p:sp>
      <p:sp>
        <p:nvSpPr>
          <p:cNvPr id="3" name="Google Shape;309;p28"/>
          <p:cNvSpPr txBox="1">
            <a:spLocks/>
          </p:cNvSpPr>
          <p:nvPr/>
        </p:nvSpPr>
        <p:spPr>
          <a:xfrm>
            <a:off x="616528" y="1178786"/>
            <a:ext cx="11080866" cy="2080708"/>
          </a:xfrm>
          <a:prstGeom prst="rect">
            <a:avLst/>
          </a:prstGeom>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spcBef>
                <a:spcPts val="200"/>
              </a:spcBef>
              <a:buNone/>
            </a:pPr>
            <a:r>
              <a:rPr lang="en-US" altLang="zh-TW" sz="3200" b="1" dirty="0">
                <a:solidFill>
                  <a:srgbClr val="980000"/>
                </a:solidFill>
                <a:latin typeface="微軟正黑體" panose="020B0604030504040204" pitchFamily="34" charset="-120"/>
                <a:ea typeface="微軟正黑體" panose="020B0604030504040204" pitchFamily="34" charset="-120"/>
              </a:rPr>
              <a:t>Ø</a:t>
            </a:r>
            <a:r>
              <a:rPr lang="en-US" altLang="zh-TW" sz="3200" b="1" dirty="0" smtClean="0">
                <a:solidFill>
                  <a:srgbClr val="666666"/>
                </a:solidFill>
                <a:latin typeface="微軟正黑體" panose="020B0604030504040204" pitchFamily="34" charset="-120"/>
                <a:ea typeface="微軟正黑體" panose="020B0604030504040204" pitchFamily="34" charset="-120"/>
              </a:rPr>
              <a:t> </a:t>
            </a:r>
            <a:r>
              <a:rPr lang="zh-TW" altLang="en-US" sz="3200" b="1" dirty="0">
                <a:solidFill>
                  <a:srgbClr val="980000"/>
                </a:solidFill>
                <a:latin typeface="微軟正黑體" panose="020B0604030504040204" pitchFamily="34" charset="-120"/>
                <a:ea typeface="微軟正黑體" panose="020B0604030504040204" pitchFamily="34" charset="-120"/>
              </a:rPr>
              <a:t>課程簡介：</a:t>
            </a:r>
          </a:p>
          <a:p>
            <a:pPr marL="0" indent="0">
              <a:buNone/>
            </a:pPr>
            <a:r>
              <a:rPr lang="zh-TW" altLang="zh-TW" dirty="0" smtClean="0">
                <a:solidFill>
                  <a:srgbClr val="2F5597"/>
                </a:solidFill>
                <a:latin typeface="微軟正黑體" panose="020B0604030504040204" pitchFamily="34" charset="-120"/>
                <a:ea typeface="微軟正黑體" panose="020B0604030504040204" pitchFamily="34" charset="-120"/>
              </a:rPr>
              <a:t>以</a:t>
            </a:r>
            <a:r>
              <a:rPr lang="zh-TW" altLang="zh-TW" dirty="0">
                <a:solidFill>
                  <a:srgbClr val="2F5597"/>
                </a:solidFill>
                <a:latin typeface="微軟正黑體" panose="020B0604030504040204" pitchFamily="34" charset="-120"/>
                <a:ea typeface="微軟正黑體" panose="020B0604030504040204" pitchFamily="34" charset="-120"/>
              </a:rPr>
              <a:t>「如何在澳洲存活」為主題，從食衣住行育樂各面向切入英文閱讀理解，以真實情境及語言材料進行英文素養活動，融合聽說讀寫技能，應用生活英語、理解文化差異。 </a:t>
            </a:r>
            <a:r>
              <a:rPr lang="en-US" altLang="zh-TW" sz="2400" dirty="0" smtClean="0">
                <a:latin typeface="微軟正黑體" panose="020B0604030504040204" pitchFamily="34" charset="-120"/>
                <a:ea typeface="微軟正黑體" panose="020B0604030504040204" pitchFamily="34" charset="-120"/>
              </a:rPr>
              <a:t/>
            </a:r>
            <a:br>
              <a:rPr lang="en-US" altLang="zh-TW" sz="2400" dirty="0" smtClean="0">
                <a:latin typeface="微軟正黑體" panose="020B0604030504040204" pitchFamily="34" charset="-120"/>
                <a:ea typeface="微軟正黑體" panose="020B0604030504040204" pitchFamily="34" charset="-120"/>
              </a:rPr>
            </a:br>
            <a:endParaRPr lang="zh-TW" altLang="zh-TW" sz="2400" dirty="0">
              <a:latin typeface="微軟正黑體" panose="020B0604030504040204" pitchFamily="34" charset="-120"/>
              <a:ea typeface="微軟正黑體" panose="020B0604030504040204" pitchFamily="34" charset="-120"/>
            </a:endParaRPr>
          </a:p>
          <a:p>
            <a:pPr marL="0" indent="0">
              <a:buNone/>
            </a:pPr>
            <a:endParaRPr lang="zh-TW" altLang="zh-TW" dirty="0">
              <a:latin typeface="微軟正黑體" panose="020B0604030504040204" pitchFamily="34" charset="-120"/>
              <a:ea typeface="微軟正黑體" panose="020B0604030504040204" pitchFamily="34" charset="-120"/>
            </a:endParaRPr>
          </a:p>
        </p:txBody>
      </p:sp>
      <p:sp>
        <p:nvSpPr>
          <p:cNvPr id="8" name="矩形 7"/>
          <p:cNvSpPr/>
          <p:nvPr/>
        </p:nvSpPr>
        <p:spPr>
          <a:xfrm>
            <a:off x="10001597" y="828676"/>
            <a:ext cx="1695797" cy="369332"/>
          </a:xfrm>
          <a:prstGeom prst="rect">
            <a:avLst/>
          </a:prstGeom>
          <a:solidFill>
            <a:srgbClr val="FFFF00"/>
          </a:solidFill>
          <a:ln>
            <a:solidFill>
              <a:schemeClr val="tx1"/>
            </a:solidFill>
            <a:prstDash val="dash"/>
          </a:ln>
        </p:spPr>
        <p:txBody>
          <a:bodyPr wrap="square">
            <a:spAutoFit/>
          </a:bodyPr>
          <a:lstStyle/>
          <a:p>
            <a:pPr algn="ctr"/>
            <a:r>
              <a:rPr lang="zh-TW" altLang="en-US" b="1" dirty="0" smtClean="0">
                <a:latin typeface="微軟正黑體" panose="020B0604030504040204" pitchFamily="34" charset="-120"/>
                <a:ea typeface="微軟正黑體" panose="020B0604030504040204" pitchFamily="34" charset="-120"/>
              </a:rPr>
              <a:t>限綜</a:t>
            </a:r>
            <a:r>
              <a:rPr lang="zh-TW" altLang="en-US" b="1" dirty="0">
                <a:latin typeface="微軟正黑體" panose="020B0604030504040204" pitchFamily="34" charset="-120"/>
                <a:ea typeface="微軟正黑體" panose="020B0604030504040204" pitchFamily="34" charset="-120"/>
              </a:rPr>
              <a:t>高、</a:t>
            </a:r>
            <a:r>
              <a:rPr lang="zh-TW" altLang="zh-TW" b="1" dirty="0">
                <a:latin typeface="微軟正黑體" panose="020B0604030504040204" pitchFamily="34" charset="-120"/>
                <a:ea typeface="微軟正黑體" panose="020B0604030504040204" pitchFamily="34" charset="-120"/>
              </a:rPr>
              <a:t>技</a:t>
            </a:r>
            <a:r>
              <a:rPr lang="zh-TW" altLang="zh-TW" b="1" dirty="0" smtClean="0">
                <a:latin typeface="微軟正黑體" panose="020B0604030504040204" pitchFamily="34" charset="-120"/>
                <a:ea typeface="微軟正黑體" panose="020B0604030504040204" pitchFamily="34" charset="-120"/>
              </a:rPr>
              <a:t>高</a:t>
            </a:r>
            <a:endParaRPr lang="zh-TW" altLang="en-US" dirty="0"/>
          </a:p>
        </p:txBody>
      </p:sp>
      <p:sp>
        <p:nvSpPr>
          <p:cNvPr id="9" name="矩形 8"/>
          <p:cNvSpPr/>
          <p:nvPr/>
        </p:nvSpPr>
        <p:spPr>
          <a:xfrm>
            <a:off x="700349" y="6123409"/>
            <a:ext cx="5710844" cy="584775"/>
          </a:xfrm>
          <a:prstGeom prst="rect">
            <a:avLst/>
          </a:prstGeom>
          <a:ln>
            <a:solidFill>
              <a:schemeClr val="tx1"/>
            </a:solidFill>
          </a:ln>
        </p:spPr>
        <p:txBody>
          <a:bodyPr wrap="square">
            <a:spAutoFit/>
          </a:bodyPr>
          <a:lstStyle/>
          <a:p>
            <a:pPr algn="just"/>
            <a:r>
              <a:rPr lang="en-US" altLang="zh-TW" sz="3200" b="1" dirty="0" smtClean="0">
                <a:solidFill>
                  <a:srgbClr val="980000"/>
                </a:solidFill>
                <a:latin typeface="微軟正黑體" panose="020B0604030504040204" pitchFamily="34" charset="-120"/>
                <a:ea typeface="微軟正黑體" panose="020B0604030504040204" pitchFamily="34" charset="-120"/>
              </a:rPr>
              <a:t>Ø</a:t>
            </a:r>
            <a:r>
              <a:rPr lang="en-US" altLang="zh-TW" b="1" dirty="0" smtClean="0">
                <a:solidFill>
                  <a:srgbClr val="980000"/>
                </a:solidFill>
                <a:latin typeface="微軟正黑體" panose="020B0604030504040204" pitchFamily="34" charset="-120"/>
                <a:ea typeface="微軟正黑體" panose="020B0604030504040204" pitchFamily="34" charset="-120"/>
              </a:rPr>
              <a:t> </a:t>
            </a:r>
            <a:r>
              <a:rPr lang="zh-TW" altLang="zh-TW" sz="3200" b="1" dirty="0" smtClean="0">
                <a:solidFill>
                  <a:srgbClr val="980000"/>
                </a:solidFill>
                <a:latin typeface="微軟正黑體" panose="020B0604030504040204" pitchFamily="34" charset="-120"/>
                <a:ea typeface="微軟正黑體" panose="020B0604030504040204" pitchFamily="34" charset="-120"/>
              </a:rPr>
              <a:t>課程</a:t>
            </a:r>
            <a:r>
              <a:rPr lang="zh-TW" altLang="zh-TW" sz="3200" b="1" dirty="0">
                <a:solidFill>
                  <a:srgbClr val="980000"/>
                </a:solidFill>
                <a:latin typeface="微軟正黑體" panose="020B0604030504040204" pitchFamily="34" charset="-120"/>
                <a:ea typeface="微軟正黑體" panose="020B0604030504040204" pitchFamily="34" charset="-120"/>
              </a:rPr>
              <a:t>成果</a:t>
            </a:r>
            <a:r>
              <a:rPr lang="zh-TW" altLang="zh-TW" sz="3200" b="1" dirty="0" smtClean="0">
                <a:solidFill>
                  <a:srgbClr val="980000"/>
                </a:solidFill>
                <a:latin typeface="微軟正黑體" panose="020B0604030504040204" pitchFamily="34" charset="-120"/>
                <a:ea typeface="微軟正黑體" panose="020B0604030504040204" pitchFamily="34" charset="-120"/>
              </a:rPr>
              <a:t>：</a:t>
            </a:r>
            <a:r>
              <a:rPr lang="zh-TW" altLang="zh-TW" sz="2800" dirty="0">
                <a:solidFill>
                  <a:srgbClr val="2F5597"/>
                </a:solidFill>
                <a:latin typeface="微軟正黑體" panose="020B0604030504040204" pitchFamily="34" charset="-120"/>
                <a:ea typeface="微軟正黑體" panose="020B0604030504040204" pitchFamily="34" charset="-120"/>
              </a:rPr>
              <a:t>各節</a:t>
            </a:r>
            <a:r>
              <a:rPr lang="zh-TW" altLang="zh-TW" sz="2800" dirty="0" smtClean="0">
                <a:solidFill>
                  <a:srgbClr val="2F5597"/>
                </a:solidFill>
                <a:latin typeface="微軟正黑體" panose="020B0604030504040204" pitchFamily="34" charset="-120"/>
                <a:ea typeface="微軟正黑體" panose="020B0604030504040204" pitchFamily="34" charset="-120"/>
              </a:rPr>
              <a:t>任務學習單</a:t>
            </a:r>
            <a:endParaRPr lang="zh-TW" altLang="zh-TW" sz="2800" dirty="0">
              <a:solidFill>
                <a:srgbClr val="2F5597"/>
              </a:solidFill>
              <a:latin typeface="微軟正黑體" panose="020B0604030504040204" pitchFamily="34" charset="-120"/>
              <a:ea typeface="微軟正黑體" panose="020B0604030504040204" pitchFamily="34" charset="-120"/>
            </a:endParaRPr>
          </a:p>
        </p:txBody>
      </p:sp>
      <p:sp>
        <p:nvSpPr>
          <p:cNvPr id="10" name="矩形 9"/>
          <p:cNvSpPr/>
          <p:nvPr/>
        </p:nvSpPr>
        <p:spPr>
          <a:xfrm>
            <a:off x="8122922" y="1306464"/>
            <a:ext cx="3591098" cy="369332"/>
          </a:xfrm>
          <a:prstGeom prst="rect">
            <a:avLst/>
          </a:prstGeom>
          <a:solidFill>
            <a:srgbClr val="FFFF00"/>
          </a:solidFill>
          <a:ln>
            <a:solidFill>
              <a:schemeClr val="tx1"/>
            </a:solidFill>
            <a:prstDash val="dash"/>
          </a:ln>
        </p:spPr>
        <p:txBody>
          <a:bodyPr wrap="square">
            <a:spAutoFit/>
          </a:bodyPr>
          <a:lstStyle/>
          <a:p>
            <a:pPr algn="ctr"/>
            <a:r>
              <a:rPr lang="zh-TW" altLang="zh-TW" b="1" dirty="0" smtClean="0">
                <a:solidFill>
                  <a:srgbClr val="FF0000"/>
                </a:solidFill>
                <a:latin typeface="微軟正黑體" panose="020B0604030504040204" pitchFamily="34" charset="-120"/>
                <a:ea typeface="微軟正黑體" panose="020B0604030504040204" pitchFamily="34" charset="-120"/>
              </a:rPr>
              <a:t>提醒勿</a:t>
            </a:r>
            <a:r>
              <a:rPr lang="zh-TW" altLang="zh-TW" b="1" dirty="0">
                <a:solidFill>
                  <a:srgbClr val="FF0000"/>
                </a:solidFill>
                <a:latin typeface="微軟正黑體" panose="020B0604030504040204" pitchFamily="34" charset="-120"/>
                <a:ea typeface="微軟正黑體" panose="020B0604030504040204" pitchFamily="34" charset="-120"/>
              </a:rPr>
              <a:t>重複</a:t>
            </a:r>
            <a:r>
              <a:rPr lang="zh-TW" altLang="zh-TW" b="1" dirty="0" smtClean="0">
                <a:solidFill>
                  <a:srgbClr val="FF0000"/>
                </a:solidFill>
                <a:latin typeface="微軟正黑體" panose="020B0604030504040204" pitchFamily="34" charset="-120"/>
                <a:ea typeface="微軟正黑體" panose="020B0604030504040204" pitchFamily="34" charset="-120"/>
              </a:rPr>
              <a:t>選修</a:t>
            </a:r>
            <a:r>
              <a:rPr lang="zh-TW" altLang="en-US" b="1" dirty="0" smtClean="0">
                <a:solidFill>
                  <a:srgbClr val="FF0000"/>
                </a:solidFill>
                <a:latin typeface="微軟正黑體" panose="020B0604030504040204" pitchFamily="34" charset="-120"/>
                <a:ea typeface="微軟正黑體" panose="020B0604030504040204" pitchFamily="34" charset="-120"/>
              </a:rPr>
              <a:t>，</a:t>
            </a:r>
            <a:r>
              <a:rPr lang="zh-TW" altLang="zh-TW" b="1" dirty="0">
                <a:solidFill>
                  <a:srgbClr val="FF0000"/>
                </a:solidFill>
                <a:latin typeface="微軟正黑體" panose="020B0604030504040204" pitchFamily="34" charset="-120"/>
                <a:ea typeface="微軟正黑體" panose="020B0604030504040204" pitchFamily="34" charset="-120"/>
              </a:rPr>
              <a:t>上下學期相同</a:t>
            </a:r>
            <a:endParaRPr lang="zh-TW" altLang="en-US" b="1" dirty="0">
              <a:solidFill>
                <a:srgbClr val="FF0000"/>
              </a:solidFill>
              <a:latin typeface="微軟正黑體" panose="020B0604030504040204" pitchFamily="34" charset="-120"/>
              <a:ea typeface="微軟正黑體" panose="020B0604030504040204" pitchFamily="34" charset="-120"/>
            </a:endParaRPr>
          </a:p>
        </p:txBody>
      </p:sp>
      <p:sp>
        <p:nvSpPr>
          <p:cNvPr id="11" name="矩形 10"/>
          <p:cNvSpPr/>
          <p:nvPr/>
        </p:nvSpPr>
        <p:spPr>
          <a:xfrm>
            <a:off x="616527" y="3553258"/>
            <a:ext cx="10232967" cy="996170"/>
          </a:xfrm>
          <a:prstGeom prst="rect">
            <a:avLst/>
          </a:prstGeom>
          <a:ln>
            <a:solidFill>
              <a:schemeClr val="tx1"/>
            </a:solidFill>
          </a:ln>
        </p:spPr>
        <p:txBody>
          <a:bodyPr wrap="square">
            <a:spAutoFit/>
          </a:bodyPr>
          <a:lstStyle/>
          <a:p>
            <a:pPr lvl="0">
              <a:lnSpc>
                <a:spcPct val="90000"/>
              </a:lnSpc>
              <a:spcBef>
                <a:spcPts val="1000"/>
              </a:spcBef>
            </a:pPr>
            <a:r>
              <a:rPr lang="en-US" altLang="zh-TW" sz="3200" b="1" dirty="0" smtClean="0">
                <a:solidFill>
                  <a:srgbClr val="980000"/>
                </a:solidFill>
                <a:latin typeface="微軟正黑體" panose="020B0604030504040204" pitchFamily="34" charset="-120"/>
                <a:ea typeface="微軟正黑體" panose="020B0604030504040204" pitchFamily="34" charset="-120"/>
              </a:rPr>
              <a:t>Ø </a:t>
            </a:r>
            <a:r>
              <a:rPr lang="zh-TW" altLang="zh-TW" sz="3200" b="1" dirty="0" smtClean="0">
                <a:solidFill>
                  <a:srgbClr val="980000"/>
                </a:solidFill>
                <a:latin typeface="微軟正黑體" panose="020B0604030504040204" pitchFamily="34" charset="-120"/>
                <a:ea typeface="微軟正黑體" panose="020B0604030504040204" pitchFamily="34" charset="-120"/>
              </a:rPr>
              <a:t>課程</a:t>
            </a:r>
            <a:r>
              <a:rPr lang="zh-TW" altLang="zh-TW" sz="3200" b="1" dirty="0">
                <a:solidFill>
                  <a:srgbClr val="980000"/>
                </a:solidFill>
                <a:latin typeface="微軟正黑體" panose="020B0604030504040204" pitchFamily="34" charset="-120"/>
                <a:ea typeface="微軟正黑體" panose="020B0604030504040204" pitchFamily="34" charset="-120"/>
              </a:rPr>
              <a:t>要求</a:t>
            </a:r>
            <a:r>
              <a:rPr lang="zh-TW" altLang="en-US" sz="3200" b="1" dirty="0" smtClean="0">
                <a:solidFill>
                  <a:srgbClr val="980000"/>
                </a:solidFill>
                <a:latin typeface="微軟正黑體" panose="020B0604030504040204" pitchFamily="34" charset="-120"/>
                <a:ea typeface="微軟正黑體" panose="020B0604030504040204" pitchFamily="34" charset="-120"/>
              </a:rPr>
              <a:t>：</a:t>
            </a:r>
            <a:endParaRPr lang="en-US" altLang="zh-TW" sz="3200" b="1" dirty="0" smtClean="0">
              <a:solidFill>
                <a:srgbClr val="980000"/>
              </a:solidFill>
              <a:latin typeface="微軟正黑體" panose="020B0604030504040204" pitchFamily="34" charset="-120"/>
              <a:ea typeface="微軟正黑體" panose="020B0604030504040204" pitchFamily="34" charset="-120"/>
            </a:endParaRPr>
          </a:p>
          <a:p>
            <a:pPr lvl="0">
              <a:lnSpc>
                <a:spcPct val="90000"/>
              </a:lnSpc>
              <a:spcBef>
                <a:spcPts val="1000"/>
              </a:spcBef>
            </a:pPr>
            <a:r>
              <a:rPr lang="zh-TW" altLang="zh-TW" sz="2400" dirty="0">
                <a:solidFill>
                  <a:srgbClr val="2F5597"/>
                </a:solidFill>
                <a:latin typeface="微軟正黑體" panose="020B0604030504040204" pitchFamily="34" charset="-120"/>
                <a:ea typeface="微軟正黑體" panose="020B0604030504040204" pitchFamily="34" charset="-120"/>
              </a:rPr>
              <a:t>每節課聽說讀寫練習英文，並完成每節課的任務、完成學習單並上傳</a:t>
            </a:r>
            <a:r>
              <a:rPr lang="zh-TW" altLang="zh-TW" sz="2400" dirty="0" smtClean="0">
                <a:solidFill>
                  <a:srgbClr val="2F5597"/>
                </a:solidFill>
                <a:latin typeface="微軟正黑體" panose="020B0604030504040204" pitchFamily="34" charset="-120"/>
                <a:ea typeface="微軟正黑體" panose="020B0604030504040204" pitchFamily="34" charset="-120"/>
              </a:rPr>
              <a:t>作業 </a:t>
            </a:r>
            <a:endParaRPr lang="zh-TW" altLang="zh-TW" sz="2400" dirty="0">
              <a:solidFill>
                <a:srgbClr val="2F5597"/>
              </a:solidFill>
              <a:latin typeface="微軟正黑體" panose="020B0604030504040204" pitchFamily="34" charset="-120"/>
              <a:ea typeface="微軟正黑體" panose="020B0604030504040204" pitchFamily="34" charset="-120"/>
            </a:endParaRPr>
          </a:p>
        </p:txBody>
      </p:sp>
      <p:sp>
        <p:nvSpPr>
          <p:cNvPr id="12" name="矩形 11"/>
          <p:cNvSpPr/>
          <p:nvPr/>
        </p:nvSpPr>
        <p:spPr>
          <a:xfrm>
            <a:off x="700349" y="4672134"/>
            <a:ext cx="10149146" cy="1328569"/>
          </a:xfrm>
          <a:prstGeom prst="rect">
            <a:avLst/>
          </a:prstGeom>
          <a:ln>
            <a:solidFill>
              <a:schemeClr val="tx1"/>
            </a:solidFill>
          </a:ln>
        </p:spPr>
        <p:txBody>
          <a:bodyPr wrap="square">
            <a:spAutoFit/>
          </a:bodyPr>
          <a:lstStyle/>
          <a:p>
            <a:pPr lvl="0">
              <a:lnSpc>
                <a:spcPct val="90000"/>
              </a:lnSpc>
              <a:spcBef>
                <a:spcPts val="1000"/>
              </a:spcBef>
            </a:pPr>
            <a:r>
              <a:rPr lang="en-US" altLang="zh-TW" sz="3200" b="1" dirty="0" smtClean="0">
                <a:solidFill>
                  <a:srgbClr val="980000"/>
                </a:solidFill>
                <a:latin typeface="微軟正黑體" panose="020B0604030504040204" pitchFamily="34" charset="-120"/>
                <a:ea typeface="微軟正黑體" panose="020B0604030504040204" pitchFamily="34" charset="-120"/>
              </a:rPr>
              <a:t>Ø </a:t>
            </a:r>
            <a:r>
              <a:rPr lang="zh-TW" altLang="en-US" sz="3200" b="1" dirty="0" smtClean="0">
                <a:solidFill>
                  <a:srgbClr val="980000"/>
                </a:solidFill>
                <a:latin typeface="微軟正黑體" panose="020B0604030504040204" pitchFamily="34" charset="-120"/>
                <a:ea typeface="微軟正黑體" panose="020B0604030504040204" pitchFamily="34" charset="-120"/>
              </a:rPr>
              <a:t>注意事項：</a:t>
            </a:r>
            <a:endParaRPr lang="en-US" altLang="zh-TW" sz="3200" b="1" dirty="0" smtClean="0">
              <a:solidFill>
                <a:srgbClr val="980000"/>
              </a:solidFill>
              <a:latin typeface="微軟正黑體" panose="020B0604030504040204" pitchFamily="34" charset="-120"/>
              <a:ea typeface="微軟正黑體" panose="020B0604030504040204" pitchFamily="34" charset="-120"/>
            </a:endParaRPr>
          </a:p>
          <a:p>
            <a:pPr lvl="0">
              <a:lnSpc>
                <a:spcPct val="90000"/>
              </a:lnSpc>
              <a:spcBef>
                <a:spcPts val="1000"/>
              </a:spcBef>
            </a:pPr>
            <a:r>
              <a:rPr lang="zh-TW" altLang="zh-TW" sz="2400" dirty="0">
                <a:solidFill>
                  <a:srgbClr val="2F5597"/>
                </a:solidFill>
                <a:latin typeface="微軟正黑體" panose="020B0604030504040204" pitchFamily="34" charset="-120"/>
                <a:ea typeface="微軟正黑體" panose="020B0604030504040204" pitchFamily="34" charset="-120"/>
              </a:rPr>
              <a:t>此課程須大量使用英文溝通及應用團隊合作能力。適合願意大量練習英文、喜歡與他人合作解決問題者</a:t>
            </a:r>
          </a:p>
        </p:txBody>
      </p:sp>
    </p:spTree>
    <p:extLst>
      <p:ext uri="{BB962C8B-B14F-4D97-AF65-F5344CB8AC3E}">
        <p14:creationId xmlns:p14="http://schemas.microsoft.com/office/powerpoint/2010/main" val="525480676"/>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308;p28"/>
          <p:cNvSpPr txBox="1">
            <a:spLocks/>
          </p:cNvSpPr>
          <p:nvPr/>
        </p:nvSpPr>
        <p:spPr>
          <a:xfrm>
            <a:off x="633154" y="674763"/>
            <a:ext cx="11205556" cy="861391"/>
          </a:xfrm>
          <a:prstGeom prst="rect">
            <a:avLst/>
          </a:prstGeom>
        </p:spPr>
        <p:txBody>
          <a:bodyPr spcFirstLastPara="1" wrap="square" lIns="91425" tIns="91425" rIns="91425" bIns="91425"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buSzPts val="4800"/>
            </a:pPr>
            <a:r>
              <a:rPr lang="en-US" altLang="zh-TW" sz="4800" dirty="0" smtClean="0">
                <a:latin typeface="微軟正黑體" panose="020B0604030504040204" pitchFamily="34" charset="-120"/>
                <a:ea typeface="微軟正黑體" panose="020B0604030504040204" pitchFamily="34" charset="-120"/>
                <a:cs typeface="Open Sans"/>
                <a:sym typeface="Arial"/>
              </a:rPr>
              <a:t>15. </a:t>
            </a:r>
            <a:r>
              <a:rPr lang="zh-TW" altLang="en-US" sz="4800" dirty="0" smtClean="0">
                <a:latin typeface="微軟正黑體" panose="020B0604030504040204" pitchFamily="34" charset="-120"/>
                <a:ea typeface="微軟正黑體" panose="020B0604030504040204" pitchFamily="34" charset="-120"/>
                <a:cs typeface="Open Sans"/>
              </a:rPr>
              <a:t>英語</a:t>
            </a:r>
            <a:r>
              <a:rPr lang="zh-TW" altLang="en-US" sz="4800" dirty="0">
                <a:latin typeface="微軟正黑體" panose="020B0604030504040204" pitchFamily="34" charset="-120"/>
                <a:ea typeface="微軟正黑體" panose="020B0604030504040204" pitchFamily="34" charset="-120"/>
                <a:cs typeface="Open Sans"/>
              </a:rPr>
              <a:t>開口說</a:t>
            </a:r>
            <a:r>
              <a:rPr lang="en-US" altLang="zh-TW" sz="4800" dirty="0">
                <a:latin typeface="微軟正黑體" panose="020B0604030504040204" pitchFamily="34" charset="-120"/>
                <a:ea typeface="微軟正黑體" panose="020B0604030504040204" pitchFamily="34" charset="-120"/>
                <a:cs typeface="Open Sans"/>
              </a:rPr>
              <a:t>-</a:t>
            </a:r>
            <a:r>
              <a:rPr lang="en-US" altLang="zh-TW" sz="4800" dirty="0">
                <a:solidFill>
                  <a:srgbClr val="FF0000"/>
                </a:solidFill>
                <a:latin typeface="微軟正黑體" panose="020B0604030504040204" pitchFamily="34" charset="-120"/>
                <a:ea typeface="微軟正黑體" panose="020B0604030504040204" pitchFamily="34" charset="-120"/>
                <a:cs typeface="Open Sans"/>
              </a:rPr>
              <a:t>A</a:t>
            </a:r>
            <a:r>
              <a:rPr lang="zh-TW" altLang="en-US" sz="4800" dirty="0">
                <a:solidFill>
                  <a:srgbClr val="FF0000"/>
                </a:solidFill>
                <a:latin typeface="微軟正黑體" panose="020B0604030504040204" pitchFamily="34" charset="-120"/>
                <a:ea typeface="微軟正黑體" panose="020B0604030504040204" pitchFamily="34" charset="-120"/>
                <a:cs typeface="Open Sans"/>
              </a:rPr>
              <a:t>班</a:t>
            </a:r>
            <a:r>
              <a:rPr lang="zh-TW" altLang="en-US" sz="4800" dirty="0">
                <a:solidFill>
                  <a:schemeClr val="accent5"/>
                </a:solidFill>
                <a:latin typeface="微軟正黑體" panose="020B0604030504040204" pitchFamily="34" charset="-120"/>
                <a:ea typeface="微軟正黑體" panose="020B0604030504040204" pitchFamily="34" charset="-120"/>
              </a:rPr>
              <a:t>｛魏宏軒老師</a:t>
            </a:r>
            <a:r>
              <a:rPr lang="zh-TW" altLang="en-US" sz="4800" dirty="0" smtClean="0">
                <a:solidFill>
                  <a:schemeClr val="accent5"/>
                </a:solidFill>
                <a:latin typeface="微軟正黑體" panose="020B0604030504040204" pitchFamily="34" charset="-120"/>
                <a:ea typeface="微軟正黑體" panose="020B0604030504040204" pitchFamily="34" charset="-120"/>
              </a:rPr>
              <a:t>｝</a:t>
            </a:r>
            <a:endParaRPr lang="zh-TW" altLang="en-US" sz="4800" dirty="0">
              <a:latin typeface="微軟正黑體" panose="020B0604030504040204" pitchFamily="34" charset="-120"/>
              <a:ea typeface="微軟正黑體" panose="020B0604030504040204" pitchFamily="34" charset="-120"/>
              <a:cs typeface="Open Sans SemiBold"/>
              <a:sym typeface="Open Sans SemiBold"/>
            </a:endParaRPr>
          </a:p>
        </p:txBody>
      </p:sp>
      <p:sp>
        <p:nvSpPr>
          <p:cNvPr id="3" name="Google Shape;309;p28"/>
          <p:cNvSpPr txBox="1">
            <a:spLocks/>
          </p:cNvSpPr>
          <p:nvPr/>
        </p:nvSpPr>
        <p:spPr>
          <a:xfrm>
            <a:off x="757844" y="1643517"/>
            <a:ext cx="11080866" cy="4291770"/>
          </a:xfrm>
          <a:prstGeom prst="rect">
            <a:avLst/>
          </a:prstGeom>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spcBef>
                <a:spcPts val="200"/>
              </a:spcBef>
              <a:buNone/>
            </a:pPr>
            <a:r>
              <a:rPr lang="en-US" altLang="zh-TW" sz="3200" b="1" dirty="0">
                <a:solidFill>
                  <a:srgbClr val="980000"/>
                </a:solidFill>
                <a:latin typeface="微軟正黑體" panose="020B0604030504040204" pitchFamily="34" charset="-120"/>
                <a:ea typeface="微軟正黑體" panose="020B0604030504040204" pitchFamily="34" charset="-120"/>
              </a:rPr>
              <a:t>Ø</a:t>
            </a:r>
            <a:r>
              <a:rPr lang="en-US" altLang="zh-TW" sz="3200" b="1" dirty="0" smtClean="0">
                <a:solidFill>
                  <a:srgbClr val="666666"/>
                </a:solidFill>
                <a:latin typeface="微軟正黑體" panose="020B0604030504040204" pitchFamily="34" charset="-120"/>
                <a:ea typeface="微軟正黑體" panose="020B0604030504040204" pitchFamily="34" charset="-120"/>
              </a:rPr>
              <a:t> </a:t>
            </a:r>
            <a:r>
              <a:rPr lang="zh-TW" altLang="en-US" sz="3200" b="1" dirty="0">
                <a:solidFill>
                  <a:srgbClr val="980000"/>
                </a:solidFill>
                <a:latin typeface="微軟正黑體" panose="020B0604030504040204" pitchFamily="34" charset="-120"/>
                <a:ea typeface="微軟正黑體" panose="020B0604030504040204" pitchFamily="34" charset="-120"/>
              </a:rPr>
              <a:t>課程簡介：</a:t>
            </a:r>
          </a:p>
          <a:p>
            <a:pPr marL="457200" lvl="0" indent="-457200">
              <a:lnSpc>
                <a:spcPct val="150000"/>
              </a:lnSpc>
              <a:buFont typeface="+mj-lt"/>
              <a:buAutoNum type="arabicPeriod"/>
            </a:pPr>
            <a:r>
              <a:rPr lang="zh-TW" altLang="zh-TW" sz="2200" dirty="0">
                <a:latin typeface="微軟正黑體" panose="020B0604030504040204" pitchFamily="34" charset="-120"/>
                <a:ea typeface="微軟正黑體" panose="020B0604030504040204" pitchFamily="34" charset="-120"/>
              </a:rPr>
              <a:t>此課程以英語會話為主，從打招呼、訂位、機場出入境至餐飲、購物⋯等實用的英語會話，讓學生可以自理出國旅行的基本程序。期許能提升學生英語聽</a:t>
            </a:r>
            <a:r>
              <a:rPr lang="en-US" altLang="zh-TW" sz="2200" dirty="0">
                <a:latin typeface="微軟正黑體" panose="020B0604030504040204" pitchFamily="34" charset="-120"/>
                <a:ea typeface="微軟正黑體" panose="020B0604030504040204" pitchFamily="34" charset="-120"/>
              </a:rPr>
              <a:t>(listening)</a:t>
            </a:r>
            <a:r>
              <a:rPr lang="zh-TW" altLang="zh-TW" sz="2200" dirty="0">
                <a:latin typeface="微軟正黑體" panose="020B0604030504040204" pitchFamily="34" charset="-120"/>
                <a:ea typeface="微軟正黑體" panose="020B0604030504040204" pitchFamily="34" charset="-120"/>
              </a:rPr>
              <a:t>與說</a:t>
            </a:r>
            <a:r>
              <a:rPr lang="en-US" altLang="zh-TW" sz="2200" dirty="0">
                <a:latin typeface="微軟正黑體" panose="020B0604030504040204" pitchFamily="34" charset="-120"/>
                <a:ea typeface="微軟正黑體" panose="020B0604030504040204" pitchFamily="34" charset="-120"/>
              </a:rPr>
              <a:t>(speaking)</a:t>
            </a:r>
            <a:r>
              <a:rPr lang="zh-TW" altLang="zh-TW" sz="2200" dirty="0">
                <a:latin typeface="微軟正黑體" panose="020B0604030504040204" pitchFamily="34" charset="-120"/>
                <a:ea typeface="微軟正黑體" panose="020B0604030504040204" pitchFamily="34" charset="-120"/>
              </a:rPr>
              <a:t>的口語會話能力。</a:t>
            </a:r>
          </a:p>
          <a:p>
            <a:pPr marL="457200" lvl="0" indent="-457200">
              <a:lnSpc>
                <a:spcPct val="150000"/>
              </a:lnSpc>
              <a:buFont typeface="+mj-lt"/>
              <a:buAutoNum type="arabicPeriod"/>
            </a:pPr>
            <a:r>
              <a:rPr lang="zh-TW" altLang="zh-TW" sz="2200" dirty="0">
                <a:latin typeface="微軟正黑體" panose="020B0604030504040204" pitchFamily="34" charset="-120"/>
                <a:ea typeface="微軟正黑體" panose="020B0604030504040204" pitchFamily="34" charset="-120"/>
              </a:rPr>
              <a:t>透過口頭報告、分組討論、角色扮演，讓學生充分練習英語口說及相關餐旅英文用語。</a:t>
            </a:r>
          </a:p>
          <a:p>
            <a:pPr marL="457200" indent="-457200">
              <a:lnSpc>
                <a:spcPct val="150000"/>
              </a:lnSpc>
              <a:buFont typeface="+mj-lt"/>
              <a:buAutoNum type="arabicPeriod"/>
            </a:pPr>
            <a:r>
              <a:rPr lang="zh-TW" altLang="zh-TW" sz="2200" dirty="0">
                <a:latin typeface="微軟正黑體" panose="020B0604030504040204" pitchFamily="34" charset="-120"/>
                <a:ea typeface="微軟正黑體" panose="020B0604030504040204" pitchFamily="34" charset="-120"/>
              </a:rPr>
              <a:t>本堂授課以口說練習為主。</a:t>
            </a:r>
            <a:r>
              <a:rPr lang="en-US" altLang="zh-TW" sz="2400" dirty="0" smtClean="0">
                <a:latin typeface="微軟正黑體" panose="020B0604030504040204" pitchFamily="34" charset="-120"/>
                <a:ea typeface="微軟正黑體" panose="020B0604030504040204" pitchFamily="34" charset="-120"/>
              </a:rPr>
              <a:t/>
            </a:r>
            <a:br>
              <a:rPr lang="en-US" altLang="zh-TW" sz="2400" dirty="0" smtClean="0">
                <a:latin typeface="微軟正黑體" panose="020B0604030504040204" pitchFamily="34" charset="-120"/>
                <a:ea typeface="微軟正黑體" panose="020B0604030504040204" pitchFamily="34" charset="-120"/>
              </a:rPr>
            </a:br>
            <a:endParaRPr lang="zh-TW" altLang="zh-TW" sz="2400" dirty="0">
              <a:latin typeface="微軟正黑體" panose="020B0604030504040204" pitchFamily="34" charset="-120"/>
              <a:ea typeface="微軟正黑體" panose="020B0604030504040204" pitchFamily="34" charset="-120"/>
            </a:endParaRPr>
          </a:p>
          <a:p>
            <a:pPr marL="0" indent="0">
              <a:buNone/>
            </a:pPr>
            <a:r>
              <a:rPr lang="en-US" altLang="zh-TW" dirty="0" smtClean="0">
                <a:latin typeface="微軟正黑體" panose="020B0604030504040204" pitchFamily="34" charset="-120"/>
                <a:ea typeface="微軟正黑體" panose="020B0604030504040204" pitchFamily="34" charset="-120"/>
              </a:rPr>
              <a:t> </a:t>
            </a:r>
            <a:endParaRPr lang="zh-TW" altLang="zh-TW" dirty="0">
              <a:latin typeface="微軟正黑體" panose="020B0604030504040204" pitchFamily="34" charset="-120"/>
              <a:ea typeface="微軟正黑體" panose="020B0604030504040204" pitchFamily="34" charset="-120"/>
            </a:endParaRPr>
          </a:p>
        </p:txBody>
      </p:sp>
      <p:sp>
        <p:nvSpPr>
          <p:cNvPr id="7" name="矩形 6"/>
          <p:cNvSpPr/>
          <p:nvPr/>
        </p:nvSpPr>
        <p:spPr>
          <a:xfrm>
            <a:off x="9102435" y="1980971"/>
            <a:ext cx="2477194" cy="369332"/>
          </a:xfrm>
          <a:prstGeom prst="rect">
            <a:avLst/>
          </a:prstGeom>
          <a:solidFill>
            <a:srgbClr val="FFFF00"/>
          </a:solidFill>
          <a:ln>
            <a:solidFill>
              <a:schemeClr val="tx1"/>
            </a:solidFill>
            <a:prstDash val="dash"/>
          </a:ln>
        </p:spPr>
        <p:txBody>
          <a:bodyPr wrap="square">
            <a:spAutoFit/>
          </a:bodyPr>
          <a:lstStyle/>
          <a:p>
            <a:pPr algn="ctr"/>
            <a:r>
              <a:rPr lang="zh-TW" altLang="zh-TW" b="1" dirty="0" smtClean="0">
                <a:latin typeface="微軟正黑體" panose="020B0604030504040204" pitchFamily="34" charset="-120"/>
                <a:ea typeface="微軟正黑體" panose="020B0604030504040204" pitchFamily="34" charset="-120"/>
              </a:rPr>
              <a:t>上下學期</a:t>
            </a:r>
            <a:r>
              <a:rPr lang="zh-TW" altLang="en-US" b="1" dirty="0" smtClean="0">
                <a:latin typeface="微軟正黑體" panose="020B0604030504040204" pitchFamily="34" charset="-120"/>
                <a:ea typeface="微軟正黑體" panose="020B0604030504040204" pitchFamily="34" charset="-120"/>
              </a:rPr>
              <a:t>內容不</a:t>
            </a:r>
            <a:r>
              <a:rPr lang="zh-TW" altLang="zh-TW" b="1" dirty="0" smtClean="0">
                <a:latin typeface="微軟正黑體" panose="020B0604030504040204" pitchFamily="34" charset="-120"/>
                <a:ea typeface="微軟正黑體" panose="020B0604030504040204" pitchFamily="34" charset="-120"/>
              </a:rPr>
              <a:t>相同</a:t>
            </a:r>
            <a:endParaRPr lang="zh-TW" altLang="en-US" b="1" dirty="0">
              <a:latin typeface="微軟正黑體" panose="020B0604030504040204" pitchFamily="34" charset="-120"/>
              <a:ea typeface="微軟正黑體" panose="020B0604030504040204" pitchFamily="34" charset="-120"/>
            </a:endParaRPr>
          </a:p>
        </p:txBody>
      </p:sp>
      <p:sp>
        <p:nvSpPr>
          <p:cNvPr id="6" name="矩形 5"/>
          <p:cNvSpPr/>
          <p:nvPr/>
        </p:nvSpPr>
        <p:spPr>
          <a:xfrm>
            <a:off x="3167149" y="5534818"/>
            <a:ext cx="5536276" cy="1015663"/>
          </a:xfrm>
          <a:prstGeom prst="rect">
            <a:avLst/>
          </a:prstGeom>
          <a:ln>
            <a:solidFill>
              <a:schemeClr val="tx1"/>
            </a:solidFill>
          </a:ln>
        </p:spPr>
        <p:txBody>
          <a:bodyPr wrap="square">
            <a:spAutoFit/>
          </a:bodyPr>
          <a:lstStyle/>
          <a:p>
            <a:pPr algn="just"/>
            <a:r>
              <a:rPr lang="en-US" altLang="zh-TW" sz="3200" b="1" dirty="0" smtClean="0">
                <a:solidFill>
                  <a:srgbClr val="980000"/>
                </a:solidFill>
                <a:latin typeface="微軟正黑體" panose="020B0604030504040204" pitchFamily="34" charset="-120"/>
                <a:ea typeface="微軟正黑體" panose="020B0604030504040204" pitchFamily="34" charset="-120"/>
              </a:rPr>
              <a:t>Ø</a:t>
            </a:r>
            <a:r>
              <a:rPr lang="en-US" altLang="zh-TW" b="1" dirty="0" smtClean="0">
                <a:solidFill>
                  <a:srgbClr val="980000"/>
                </a:solidFill>
                <a:latin typeface="微軟正黑體" panose="020B0604030504040204" pitchFamily="34" charset="-120"/>
                <a:ea typeface="微軟正黑體" panose="020B0604030504040204" pitchFamily="34" charset="-120"/>
              </a:rPr>
              <a:t> </a:t>
            </a:r>
            <a:r>
              <a:rPr lang="zh-TW" altLang="zh-TW" sz="3200" b="1" dirty="0" smtClean="0">
                <a:solidFill>
                  <a:srgbClr val="980000"/>
                </a:solidFill>
                <a:latin typeface="微軟正黑體" panose="020B0604030504040204" pitchFamily="34" charset="-120"/>
                <a:ea typeface="微軟正黑體" panose="020B0604030504040204" pitchFamily="34" charset="-120"/>
              </a:rPr>
              <a:t>課程</a:t>
            </a:r>
            <a:r>
              <a:rPr lang="zh-TW" altLang="zh-TW" sz="3200" b="1" dirty="0">
                <a:solidFill>
                  <a:srgbClr val="980000"/>
                </a:solidFill>
                <a:latin typeface="微軟正黑體" panose="020B0604030504040204" pitchFamily="34" charset="-120"/>
                <a:ea typeface="微軟正黑體" panose="020B0604030504040204" pitchFamily="34" charset="-120"/>
              </a:rPr>
              <a:t>成果</a:t>
            </a:r>
            <a:r>
              <a:rPr lang="zh-TW" altLang="zh-TW" sz="3200" b="1" dirty="0" smtClean="0">
                <a:solidFill>
                  <a:srgbClr val="980000"/>
                </a:solidFill>
                <a:latin typeface="微軟正黑體" panose="020B0604030504040204" pitchFamily="34" charset="-120"/>
                <a:ea typeface="微軟正黑體" panose="020B0604030504040204" pitchFamily="34" charset="-120"/>
              </a:rPr>
              <a:t>：</a:t>
            </a:r>
            <a:endParaRPr lang="en-US" altLang="zh-TW" sz="3200" b="1" dirty="0" smtClean="0">
              <a:solidFill>
                <a:srgbClr val="980000"/>
              </a:solidFill>
              <a:latin typeface="微軟正黑體" panose="020B0604030504040204" pitchFamily="34" charset="-120"/>
              <a:ea typeface="微軟正黑體" panose="020B0604030504040204" pitchFamily="34" charset="-120"/>
            </a:endParaRPr>
          </a:p>
          <a:p>
            <a:pPr lvl="0"/>
            <a:r>
              <a:rPr lang="en-US" altLang="zh-TW" sz="2800" dirty="0" smtClean="0">
                <a:solidFill>
                  <a:srgbClr val="2F5597"/>
                </a:solidFill>
                <a:latin typeface="微軟正黑體" panose="020B0604030504040204" pitchFamily="34" charset="-120"/>
                <a:ea typeface="微軟正黑體" panose="020B0604030504040204" pitchFamily="34" charset="-120"/>
              </a:rPr>
              <a:t>    </a:t>
            </a:r>
            <a:r>
              <a:rPr lang="zh-TW" altLang="zh-TW" sz="2800" dirty="0" smtClean="0">
                <a:solidFill>
                  <a:srgbClr val="2F5597"/>
                </a:solidFill>
                <a:latin typeface="微軟正黑體" panose="020B0604030504040204" pitchFamily="34" charset="-120"/>
                <a:ea typeface="微軟正黑體" panose="020B0604030504040204" pitchFamily="34" charset="-120"/>
              </a:rPr>
              <a:t>學校</a:t>
            </a:r>
            <a:r>
              <a:rPr lang="zh-TW" altLang="zh-TW" sz="2800" dirty="0">
                <a:solidFill>
                  <a:srgbClr val="2F5597"/>
                </a:solidFill>
                <a:latin typeface="微軟正黑體" panose="020B0604030504040204" pitchFamily="34" charset="-120"/>
                <a:ea typeface="微軟正黑體" panose="020B0604030504040204" pitchFamily="34" charset="-120"/>
              </a:rPr>
              <a:t>角色扮演口說練習影片</a:t>
            </a:r>
          </a:p>
        </p:txBody>
      </p:sp>
      <p:sp>
        <p:nvSpPr>
          <p:cNvPr id="9" name="矩形 8"/>
          <p:cNvSpPr/>
          <p:nvPr/>
        </p:nvSpPr>
        <p:spPr>
          <a:xfrm>
            <a:off x="9883832" y="1493794"/>
            <a:ext cx="1695797" cy="369332"/>
          </a:xfrm>
          <a:prstGeom prst="rect">
            <a:avLst/>
          </a:prstGeom>
          <a:solidFill>
            <a:srgbClr val="FFFF00"/>
          </a:solidFill>
          <a:ln>
            <a:solidFill>
              <a:schemeClr val="tx1"/>
            </a:solidFill>
            <a:prstDash val="dash"/>
          </a:ln>
        </p:spPr>
        <p:txBody>
          <a:bodyPr wrap="square">
            <a:spAutoFit/>
          </a:bodyPr>
          <a:lstStyle/>
          <a:p>
            <a:pPr algn="ctr"/>
            <a:r>
              <a:rPr lang="zh-TW" altLang="en-US" b="1" dirty="0" smtClean="0">
                <a:latin typeface="微軟正黑體" panose="020B0604030504040204" pitchFamily="34" charset="-120"/>
                <a:ea typeface="微軟正黑體" panose="020B0604030504040204" pitchFamily="34" charset="-120"/>
              </a:rPr>
              <a:t>限綜</a:t>
            </a:r>
            <a:r>
              <a:rPr lang="zh-TW" altLang="en-US" b="1" dirty="0">
                <a:latin typeface="微軟正黑體" panose="020B0604030504040204" pitchFamily="34" charset="-120"/>
                <a:ea typeface="微軟正黑體" panose="020B0604030504040204" pitchFamily="34" charset="-120"/>
              </a:rPr>
              <a:t>高、</a:t>
            </a:r>
            <a:r>
              <a:rPr lang="zh-TW" altLang="zh-TW" b="1" dirty="0">
                <a:latin typeface="微軟正黑體" panose="020B0604030504040204" pitchFamily="34" charset="-120"/>
                <a:ea typeface="微軟正黑體" panose="020B0604030504040204" pitchFamily="34" charset="-120"/>
              </a:rPr>
              <a:t>技</a:t>
            </a:r>
            <a:r>
              <a:rPr lang="zh-TW" altLang="zh-TW" b="1" dirty="0" smtClean="0">
                <a:latin typeface="微軟正黑體" panose="020B0604030504040204" pitchFamily="34" charset="-120"/>
                <a:ea typeface="微軟正黑體" panose="020B0604030504040204" pitchFamily="34" charset="-120"/>
              </a:rPr>
              <a:t>高</a:t>
            </a:r>
            <a:endParaRPr lang="zh-TW" altLang="en-US" dirty="0"/>
          </a:p>
        </p:txBody>
      </p:sp>
    </p:spTree>
    <p:extLst>
      <p:ext uri="{BB962C8B-B14F-4D97-AF65-F5344CB8AC3E}">
        <p14:creationId xmlns:p14="http://schemas.microsoft.com/office/powerpoint/2010/main" val="2011582283"/>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308;p28"/>
          <p:cNvSpPr txBox="1">
            <a:spLocks/>
          </p:cNvSpPr>
          <p:nvPr/>
        </p:nvSpPr>
        <p:spPr>
          <a:xfrm>
            <a:off x="633154" y="674763"/>
            <a:ext cx="11205556" cy="861391"/>
          </a:xfrm>
          <a:prstGeom prst="rect">
            <a:avLst/>
          </a:prstGeom>
        </p:spPr>
        <p:txBody>
          <a:bodyPr spcFirstLastPara="1" wrap="square" lIns="91425" tIns="91425" rIns="91425" bIns="91425"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buSzPts val="4800"/>
            </a:pPr>
            <a:r>
              <a:rPr lang="en-US" altLang="zh-TW" sz="4800" dirty="0" smtClean="0">
                <a:latin typeface="微軟正黑體" panose="020B0604030504040204" pitchFamily="34" charset="-120"/>
                <a:ea typeface="微軟正黑體" panose="020B0604030504040204" pitchFamily="34" charset="-120"/>
                <a:cs typeface="Open Sans"/>
                <a:sym typeface="Arial"/>
              </a:rPr>
              <a:t>16. </a:t>
            </a:r>
            <a:r>
              <a:rPr lang="zh-TW" altLang="en-US" sz="4800" dirty="0" smtClean="0">
                <a:latin typeface="微軟正黑體" panose="020B0604030504040204" pitchFamily="34" charset="-120"/>
                <a:ea typeface="微軟正黑體" panose="020B0604030504040204" pitchFamily="34" charset="-120"/>
                <a:cs typeface="Open Sans"/>
              </a:rPr>
              <a:t>英語</a:t>
            </a:r>
            <a:r>
              <a:rPr lang="zh-TW" altLang="en-US" sz="4800" dirty="0">
                <a:latin typeface="微軟正黑體" panose="020B0604030504040204" pitchFamily="34" charset="-120"/>
                <a:ea typeface="微軟正黑體" panose="020B0604030504040204" pitchFamily="34" charset="-120"/>
                <a:cs typeface="Open Sans"/>
              </a:rPr>
              <a:t>開口說</a:t>
            </a:r>
            <a:r>
              <a:rPr lang="en-US" altLang="zh-TW" sz="4800" dirty="0" smtClean="0">
                <a:latin typeface="微軟正黑體" panose="020B0604030504040204" pitchFamily="34" charset="-120"/>
                <a:ea typeface="微軟正黑體" panose="020B0604030504040204" pitchFamily="34" charset="-120"/>
                <a:cs typeface="Open Sans"/>
              </a:rPr>
              <a:t>-</a:t>
            </a:r>
            <a:r>
              <a:rPr lang="en-US" altLang="zh-TW" sz="4800" dirty="0" smtClean="0">
                <a:solidFill>
                  <a:srgbClr val="FF0000"/>
                </a:solidFill>
                <a:latin typeface="微軟正黑體" panose="020B0604030504040204" pitchFamily="34" charset="-120"/>
                <a:ea typeface="微軟正黑體" panose="020B0604030504040204" pitchFamily="34" charset="-120"/>
                <a:cs typeface="Open Sans"/>
              </a:rPr>
              <a:t>B</a:t>
            </a:r>
            <a:r>
              <a:rPr lang="zh-TW" altLang="en-US" sz="4800" dirty="0" smtClean="0">
                <a:solidFill>
                  <a:srgbClr val="FF0000"/>
                </a:solidFill>
                <a:latin typeface="微軟正黑體" panose="020B0604030504040204" pitchFamily="34" charset="-120"/>
                <a:ea typeface="微軟正黑體" panose="020B0604030504040204" pitchFamily="34" charset="-120"/>
                <a:cs typeface="Open Sans"/>
              </a:rPr>
              <a:t>班</a:t>
            </a:r>
            <a:r>
              <a:rPr lang="zh-TW" altLang="en-US" sz="4800" dirty="0" smtClean="0">
                <a:solidFill>
                  <a:schemeClr val="accent5"/>
                </a:solidFill>
                <a:latin typeface="微軟正黑體" panose="020B0604030504040204" pitchFamily="34" charset="-120"/>
                <a:ea typeface="微軟正黑體" panose="020B0604030504040204" pitchFamily="34" charset="-120"/>
              </a:rPr>
              <a:t>｛方怡君</a:t>
            </a:r>
            <a:r>
              <a:rPr lang="zh-TW" altLang="en-US" sz="4800" dirty="0">
                <a:solidFill>
                  <a:schemeClr val="accent5"/>
                </a:solidFill>
                <a:latin typeface="微軟正黑體" panose="020B0604030504040204" pitchFamily="34" charset="-120"/>
                <a:ea typeface="微軟正黑體" panose="020B0604030504040204" pitchFamily="34" charset="-120"/>
              </a:rPr>
              <a:t>老師</a:t>
            </a:r>
            <a:r>
              <a:rPr lang="zh-TW" altLang="en-US" sz="4800" dirty="0" smtClean="0">
                <a:solidFill>
                  <a:schemeClr val="accent5"/>
                </a:solidFill>
                <a:latin typeface="微軟正黑體" panose="020B0604030504040204" pitchFamily="34" charset="-120"/>
                <a:ea typeface="微軟正黑體" panose="020B0604030504040204" pitchFamily="34" charset="-120"/>
              </a:rPr>
              <a:t>｝</a:t>
            </a:r>
            <a:endParaRPr lang="zh-TW" altLang="en-US" sz="4800" dirty="0">
              <a:latin typeface="微軟正黑體" panose="020B0604030504040204" pitchFamily="34" charset="-120"/>
              <a:ea typeface="微軟正黑體" panose="020B0604030504040204" pitchFamily="34" charset="-120"/>
              <a:cs typeface="Open Sans SemiBold"/>
              <a:sym typeface="Open Sans SemiBold"/>
            </a:endParaRPr>
          </a:p>
        </p:txBody>
      </p:sp>
      <p:sp>
        <p:nvSpPr>
          <p:cNvPr id="3" name="Google Shape;309;p28"/>
          <p:cNvSpPr txBox="1">
            <a:spLocks/>
          </p:cNvSpPr>
          <p:nvPr/>
        </p:nvSpPr>
        <p:spPr>
          <a:xfrm>
            <a:off x="757844" y="1643517"/>
            <a:ext cx="11080866" cy="4291770"/>
          </a:xfrm>
          <a:prstGeom prst="rect">
            <a:avLst/>
          </a:prstGeom>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spcBef>
                <a:spcPts val="200"/>
              </a:spcBef>
              <a:buNone/>
            </a:pPr>
            <a:r>
              <a:rPr lang="en-US" altLang="zh-TW" sz="3200" b="1" dirty="0">
                <a:solidFill>
                  <a:srgbClr val="980000"/>
                </a:solidFill>
                <a:latin typeface="微軟正黑體" panose="020B0604030504040204" pitchFamily="34" charset="-120"/>
                <a:ea typeface="微軟正黑體" panose="020B0604030504040204" pitchFamily="34" charset="-120"/>
              </a:rPr>
              <a:t>Ø</a:t>
            </a:r>
            <a:r>
              <a:rPr lang="en-US" altLang="zh-TW" sz="3200" b="1" dirty="0" smtClean="0">
                <a:solidFill>
                  <a:srgbClr val="666666"/>
                </a:solidFill>
                <a:latin typeface="微軟正黑體" panose="020B0604030504040204" pitchFamily="34" charset="-120"/>
                <a:ea typeface="微軟正黑體" panose="020B0604030504040204" pitchFamily="34" charset="-120"/>
              </a:rPr>
              <a:t> </a:t>
            </a:r>
            <a:r>
              <a:rPr lang="zh-TW" altLang="en-US" sz="3200" b="1" dirty="0">
                <a:solidFill>
                  <a:srgbClr val="980000"/>
                </a:solidFill>
                <a:latin typeface="微軟正黑體" panose="020B0604030504040204" pitchFamily="34" charset="-120"/>
                <a:ea typeface="微軟正黑體" panose="020B0604030504040204" pitchFamily="34" charset="-120"/>
              </a:rPr>
              <a:t>課程簡介：</a:t>
            </a:r>
          </a:p>
          <a:p>
            <a:pPr marL="457200" lvl="0" indent="-457200">
              <a:lnSpc>
                <a:spcPct val="150000"/>
              </a:lnSpc>
              <a:buFont typeface="+mj-lt"/>
              <a:buAutoNum type="arabicPeriod"/>
            </a:pPr>
            <a:r>
              <a:rPr lang="zh-TW" altLang="zh-TW" dirty="0">
                <a:latin typeface="微軟正黑體" panose="020B0604030504040204" pitchFamily="34" charset="-120"/>
                <a:ea typeface="微軟正黑體" panose="020B0604030504040204" pitchFamily="34" charset="-120"/>
              </a:rPr>
              <a:t>此課程以英語會話為主，給同學各種情境會話範例</a:t>
            </a:r>
            <a:r>
              <a:rPr lang="en-US" altLang="zh-TW" dirty="0">
                <a:latin typeface="微軟正黑體" panose="020B0604030504040204" pitchFamily="34" charset="-120"/>
                <a:ea typeface="微軟正黑體" panose="020B0604030504040204" pitchFamily="34" charset="-120"/>
              </a:rPr>
              <a:t>, </a:t>
            </a:r>
            <a:r>
              <a:rPr lang="zh-TW" altLang="zh-TW" dirty="0">
                <a:latin typeface="微軟正黑體" panose="020B0604030504040204" pitchFamily="34" charset="-120"/>
                <a:ea typeface="微軟正黑體" panose="020B0604030504040204" pitchFamily="34" charset="-120"/>
              </a:rPr>
              <a:t>練習會話</a:t>
            </a:r>
            <a:r>
              <a:rPr lang="en-US" altLang="zh-TW" dirty="0">
                <a:latin typeface="微軟正黑體" panose="020B0604030504040204" pitchFamily="34" charset="-120"/>
                <a:ea typeface="微軟正黑體" panose="020B0604030504040204" pitchFamily="34" charset="-120"/>
              </a:rPr>
              <a:t>. </a:t>
            </a:r>
            <a:r>
              <a:rPr lang="zh-TW" altLang="zh-TW" dirty="0">
                <a:latin typeface="微軟正黑體" panose="020B0604030504040204" pitchFamily="34" charset="-120"/>
                <a:ea typeface="微軟正黑體" panose="020B0604030504040204" pitchFamily="34" charset="-120"/>
              </a:rPr>
              <a:t>或給同學圖片或主題</a:t>
            </a:r>
            <a:r>
              <a:rPr lang="en-US" altLang="zh-TW" dirty="0">
                <a:latin typeface="微軟正黑體" panose="020B0604030504040204" pitchFamily="34" charset="-120"/>
                <a:ea typeface="微軟正黑體" panose="020B0604030504040204" pitchFamily="34" charset="-120"/>
              </a:rPr>
              <a:t>, </a:t>
            </a:r>
            <a:r>
              <a:rPr lang="zh-TW" altLang="zh-TW" dirty="0">
                <a:latin typeface="微軟正黑體" panose="020B0604030504040204" pitchFamily="34" charset="-120"/>
                <a:ea typeface="微軟正黑體" panose="020B0604030504040204" pitchFamily="34" charset="-120"/>
              </a:rPr>
              <a:t>作相關主題介紹。  </a:t>
            </a:r>
          </a:p>
          <a:p>
            <a:pPr marL="457200" lvl="0" indent="-457200">
              <a:lnSpc>
                <a:spcPct val="150000"/>
              </a:lnSpc>
              <a:buFont typeface="+mj-lt"/>
              <a:buAutoNum type="arabicPeriod"/>
            </a:pPr>
            <a:r>
              <a:rPr lang="zh-TW" altLang="zh-TW" dirty="0">
                <a:latin typeface="微軟正黑體" panose="020B0604030504040204" pitchFamily="34" charset="-120"/>
                <a:ea typeface="微軟正黑體" panose="020B0604030504040204" pitchFamily="34" charset="-120"/>
              </a:rPr>
              <a:t>透過口頭報告、分組討論、角色扮演，讓學生充分練習英語口說。</a:t>
            </a:r>
          </a:p>
          <a:p>
            <a:pPr marL="457200" indent="-457200">
              <a:lnSpc>
                <a:spcPct val="150000"/>
              </a:lnSpc>
              <a:buFont typeface="+mj-lt"/>
              <a:buAutoNum type="arabicPeriod"/>
            </a:pPr>
            <a:r>
              <a:rPr lang="zh-TW" altLang="zh-TW" dirty="0" smtClean="0">
                <a:latin typeface="微軟正黑體" panose="020B0604030504040204" pitchFamily="34" charset="-120"/>
                <a:ea typeface="微軟正黑體" panose="020B0604030504040204" pitchFamily="34" charset="-120"/>
              </a:rPr>
              <a:t>本</a:t>
            </a:r>
            <a:r>
              <a:rPr lang="zh-TW" altLang="zh-TW" dirty="0">
                <a:latin typeface="微軟正黑體" panose="020B0604030504040204" pitchFamily="34" charset="-120"/>
                <a:ea typeface="微軟正黑體" panose="020B0604030504040204" pitchFamily="34" charset="-120"/>
              </a:rPr>
              <a:t>堂授課以口說練習為主。</a:t>
            </a:r>
            <a:r>
              <a:rPr lang="en-US" altLang="zh-TW" sz="2400" dirty="0" smtClean="0">
                <a:latin typeface="微軟正黑體" panose="020B0604030504040204" pitchFamily="34" charset="-120"/>
                <a:ea typeface="微軟正黑體" panose="020B0604030504040204" pitchFamily="34" charset="-120"/>
              </a:rPr>
              <a:t/>
            </a:r>
            <a:br>
              <a:rPr lang="en-US" altLang="zh-TW" sz="2400" dirty="0" smtClean="0">
                <a:latin typeface="微軟正黑體" panose="020B0604030504040204" pitchFamily="34" charset="-120"/>
                <a:ea typeface="微軟正黑體" panose="020B0604030504040204" pitchFamily="34" charset="-120"/>
              </a:rPr>
            </a:br>
            <a:endParaRPr lang="zh-TW" altLang="zh-TW" sz="2400" dirty="0">
              <a:latin typeface="微軟正黑體" panose="020B0604030504040204" pitchFamily="34" charset="-120"/>
              <a:ea typeface="微軟正黑體" panose="020B0604030504040204" pitchFamily="34" charset="-120"/>
            </a:endParaRPr>
          </a:p>
          <a:p>
            <a:pPr marL="0" indent="0">
              <a:buNone/>
            </a:pPr>
            <a:r>
              <a:rPr lang="en-US" altLang="zh-TW" dirty="0" smtClean="0">
                <a:latin typeface="微軟正黑體" panose="020B0604030504040204" pitchFamily="34" charset="-120"/>
                <a:ea typeface="微軟正黑體" panose="020B0604030504040204" pitchFamily="34" charset="-120"/>
              </a:rPr>
              <a:t> </a:t>
            </a:r>
            <a:endParaRPr lang="zh-TW" altLang="zh-TW" dirty="0">
              <a:latin typeface="微軟正黑體" panose="020B0604030504040204" pitchFamily="34" charset="-120"/>
              <a:ea typeface="微軟正黑體" panose="020B0604030504040204" pitchFamily="34" charset="-120"/>
            </a:endParaRPr>
          </a:p>
        </p:txBody>
      </p:sp>
      <p:sp>
        <p:nvSpPr>
          <p:cNvPr id="7" name="矩形 6"/>
          <p:cNvSpPr/>
          <p:nvPr/>
        </p:nvSpPr>
        <p:spPr>
          <a:xfrm>
            <a:off x="9102435" y="2058273"/>
            <a:ext cx="2477194" cy="369332"/>
          </a:xfrm>
          <a:prstGeom prst="rect">
            <a:avLst/>
          </a:prstGeom>
          <a:solidFill>
            <a:srgbClr val="FFFF00"/>
          </a:solidFill>
          <a:ln>
            <a:solidFill>
              <a:schemeClr val="tx1"/>
            </a:solidFill>
            <a:prstDash val="dash"/>
          </a:ln>
        </p:spPr>
        <p:txBody>
          <a:bodyPr wrap="square">
            <a:spAutoFit/>
          </a:bodyPr>
          <a:lstStyle/>
          <a:p>
            <a:pPr algn="ctr"/>
            <a:r>
              <a:rPr lang="zh-TW" altLang="zh-TW" b="1" dirty="0" smtClean="0">
                <a:latin typeface="微軟正黑體" panose="020B0604030504040204" pitchFamily="34" charset="-120"/>
                <a:ea typeface="微軟正黑體" panose="020B0604030504040204" pitchFamily="34" charset="-120"/>
              </a:rPr>
              <a:t>上下學期</a:t>
            </a:r>
            <a:r>
              <a:rPr lang="zh-TW" altLang="en-US" b="1" dirty="0" smtClean="0">
                <a:latin typeface="微軟正黑體" panose="020B0604030504040204" pitchFamily="34" charset="-120"/>
                <a:ea typeface="微軟正黑體" panose="020B0604030504040204" pitchFamily="34" charset="-120"/>
              </a:rPr>
              <a:t>內容不</a:t>
            </a:r>
            <a:r>
              <a:rPr lang="zh-TW" altLang="zh-TW" b="1" dirty="0" smtClean="0">
                <a:latin typeface="微軟正黑體" panose="020B0604030504040204" pitchFamily="34" charset="-120"/>
                <a:ea typeface="微軟正黑體" panose="020B0604030504040204" pitchFamily="34" charset="-120"/>
              </a:rPr>
              <a:t>相同</a:t>
            </a:r>
            <a:endParaRPr lang="zh-TW" altLang="en-US" b="1" dirty="0">
              <a:latin typeface="微軟正黑體" panose="020B0604030504040204" pitchFamily="34" charset="-120"/>
              <a:ea typeface="微軟正黑體" panose="020B0604030504040204" pitchFamily="34" charset="-120"/>
            </a:endParaRPr>
          </a:p>
        </p:txBody>
      </p:sp>
      <p:sp>
        <p:nvSpPr>
          <p:cNvPr id="6" name="矩形 5"/>
          <p:cNvSpPr/>
          <p:nvPr/>
        </p:nvSpPr>
        <p:spPr>
          <a:xfrm>
            <a:off x="3981797" y="5534818"/>
            <a:ext cx="5536276" cy="1015663"/>
          </a:xfrm>
          <a:prstGeom prst="rect">
            <a:avLst/>
          </a:prstGeom>
          <a:ln>
            <a:solidFill>
              <a:schemeClr val="tx1"/>
            </a:solidFill>
          </a:ln>
        </p:spPr>
        <p:txBody>
          <a:bodyPr wrap="square">
            <a:spAutoFit/>
          </a:bodyPr>
          <a:lstStyle/>
          <a:p>
            <a:pPr algn="just"/>
            <a:r>
              <a:rPr lang="en-US" altLang="zh-TW" sz="3200" b="1" dirty="0" smtClean="0">
                <a:solidFill>
                  <a:srgbClr val="980000"/>
                </a:solidFill>
                <a:latin typeface="微軟正黑體" panose="020B0604030504040204" pitchFamily="34" charset="-120"/>
                <a:ea typeface="微軟正黑體" panose="020B0604030504040204" pitchFamily="34" charset="-120"/>
              </a:rPr>
              <a:t>Ø</a:t>
            </a:r>
            <a:r>
              <a:rPr lang="en-US" altLang="zh-TW" b="1" dirty="0" smtClean="0">
                <a:solidFill>
                  <a:srgbClr val="980000"/>
                </a:solidFill>
                <a:latin typeface="微軟正黑體" panose="020B0604030504040204" pitchFamily="34" charset="-120"/>
                <a:ea typeface="微軟正黑體" panose="020B0604030504040204" pitchFamily="34" charset="-120"/>
              </a:rPr>
              <a:t> </a:t>
            </a:r>
            <a:r>
              <a:rPr lang="zh-TW" altLang="zh-TW" sz="3200" b="1" dirty="0" smtClean="0">
                <a:solidFill>
                  <a:srgbClr val="980000"/>
                </a:solidFill>
                <a:latin typeface="微軟正黑體" panose="020B0604030504040204" pitchFamily="34" charset="-120"/>
                <a:ea typeface="微軟正黑體" panose="020B0604030504040204" pitchFamily="34" charset="-120"/>
              </a:rPr>
              <a:t>課程</a:t>
            </a:r>
            <a:r>
              <a:rPr lang="zh-TW" altLang="zh-TW" sz="3200" b="1" dirty="0">
                <a:solidFill>
                  <a:srgbClr val="980000"/>
                </a:solidFill>
                <a:latin typeface="微軟正黑體" panose="020B0604030504040204" pitchFamily="34" charset="-120"/>
                <a:ea typeface="微軟正黑體" panose="020B0604030504040204" pitchFamily="34" charset="-120"/>
              </a:rPr>
              <a:t>成果</a:t>
            </a:r>
            <a:r>
              <a:rPr lang="zh-TW" altLang="zh-TW" sz="3200" b="1" dirty="0" smtClean="0">
                <a:solidFill>
                  <a:srgbClr val="980000"/>
                </a:solidFill>
                <a:latin typeface="微軟正黑體" panose="020B0604030504040204" pitchFamily="34" charset="-120"/>
                <a:ea typeface="微軟正黑體" panose="020B0604030504040204" pitchFamily="34" charset="-120"/>
              </a:rPr>
              <a:t>：</a:t>
            </a:r>
            <a:endParaRPr lang="en-US" altLang="zh-TW" sz="3200" b="1" dirty="0" smtClean="0">
              <a:solidFill>
                <a:srgbClr val="980000"/>
              </a:solidFill>
              <a:latin typeface="微軟正黑體" panose="020B0604030504040204" pitchFamily="34" charset="-120"/>
              <a:ea typeface="微軟正黑體" panose="020B0604030504040204" pitchFamily="34" charset="-120"/>
            </a:endParaRPr>
          </a:p>
          <a:p>
            <a:pPr lvl="0"/>
            <a:r>
              <a:rPr lang="en-US" altLang="zh-TW" sz="2800" dirty="0" smtClean="0">
                <a:solidFill>
                  <a:srgbClr val="2F5597"/>
                </a:solidFill>
                <a:latin typeface="微軟正黑體" panose="020B0604030504040204" pitchFamily="34" charset="-120"/>
                <a:ea typeface="微軟正黑體" panose="020B0604030504040204" pitchFamily="34" charset="-120"/>
              </a:rPr>
              <a:t>    </a:t>
            </a:r>
            <a:r>
              <a:rPr lang="zh-TW" altLang="zh-TW" sz="2800" dirty="0" smtClean="0">
                <a:solidFill>
                  <a:srgbClr val="2F5597"/>
                </a:solidFill>
                <a:latin typeface="微軟正黑體" panose="020B0604030504040204" pitchFamily="34" charset="-120"/>
                <a:ea typeface="微軟正黑體" panose="020B0604030504040204" pitchFamily="34" charset="-120"/>
              </a:rPr>
              <a:t>學校</a:t>
            </a:r>
            <a:r>
              <a:rPr lang="zh-TW" altLang="zh-TW" sz="2800" dirty="0">
                <a:solidFill>
                  <a:srgbClr val="2F5597"/>
                </a:solidFill>
                <a:latin typeface="微軟正黑體" panose="020B0604030504040204" pitchFamily="34" charset="-120"/>
                <a:ea typeface="微軟正黑體" panose="020B0604030504040204" pitchFamily="34" charset="-120"/>
              </a:rPr>
              <a:t>角色扮演口說練習影片</a:t>
            </a:r>
          </a:p>
        </p:txBody>
      </p:sp>
      <p:sp>
        <p:nvSpPr>
          <p:cNvPr id="9" name="矩形 8"/>
          <p:cNvSpPr/>
          <p:nvPr/>
        </p:nvSpPr>
        <p:spPr>
          <a:xfrm>
            <a:off x="9883832" y="1536154"/>
            <a:ext cx="1695797" cy="369332"/>
          </a:xfrm>
          <a:prstGeom prst="rect">
            <a:avLst/>
          </a:prstGeom>
          <a:solidFill>
            <a:srgbClr val="FFFF00"/>
          </a:solidFill>
          <a:ln>
            <a:solidFill>
              <a:schemeClr val="tx1"/>
            </a:solidFill>
            <a:prstDash val="dash"/>
          </a:ln>
        </p:spPr>
        <p:txBody>
          <a:bodyPr wrap="square">
            <a:spAutoFit/>
          </a:bodyPr>
          <a:lstStyle/>
          <a:p>
            <a:pPr algn="ctr"/>
            <a:r>
              <a:rPr lang="zh-TW" altLang="en-US" b="1" dirty="0" smtClean="0">
                <a:latin typeface="微軟正黑體" panose="020B0604030504040204" pitchFamily="34" charset="-120"/>
                <a:ea typeface="微軟正黑體" panose="020B0604030504040204" pitchFamily="34" charset="-120"/>
              </a:rPr>
              <a:t>限綜</a:t>
            </a:r>
            <a:r>
              <a:rPr lang="zh-TW" altLang="en-US" b="1" dirty="0">
                <a:latin typeface="微軟正黑體" panose="020B0604030504040204" pitchFamily="34" charset="-120"/>
                <a:ea typeface="微軟正黑體" panose="020B0604030504040204" pitchFamily="34" charset="-120"/>
              </a:rPr>
              <a:t>高、</a:t>
            </a:r>
            <a:r>
              <a:rPr lang="zh-TW" altLang="zh-TW" b="1" dirty="0">
                <a:latin typeface="微軟正黑體" panose="020B0604030504040204" pitchFamily="34" charset="-120"/>
                <a:ea typeface="微軟正黑體" panose="020B0604030504040204" pitchFamily="34" charset="-120"/>
              </a:rPr>
              <a:t>技</a:t>
            </a:r>
            <a:r>
              <a:rPr lang="zh-TW" altLang="zh-TW" b="1" dirty="0" smtClean="0">
                <a:latin typeface="微軟正黑體" panose="020B0604030504040204" pitchFamily="34" charset="-120"/>
                <a:ea typeface="微軟正黑體" panose="020B0604030504040204" pitchFamily="34" charset="-120"/>
              </a:rPr>
              <a:t>高</a:t>
            </a:r>
            <a:endParaRPr lang="zh-TW" altLang="en-US" dirty="0"/>
          </a:p>
        </p:txBody>
      </p:sp>
    </p:spTree>
    <p:extLst>
      <p:ext uri="{BB962C8B-B14F-4D97-AF65-F5344CB8AC3E}">
        <p14:creationId xmlns:p14="http://schemas.microsoft.com/office/powerpoint/2010/main" val="592694315"/>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308;p28"/>
          <p:cNvSpPr txBox="1">
            <a:spLocks/>
          </p:cNvSpPr>
          <p:nvPr/>
        </p:nvSpPr>
        <p:spPr>
          <a:xfrm>
            <a:off x="633154" y="266779"/>
            <a:ext cx="11205556" cy="861391"/>
          </a:xfrm>
          <a:prstGeom prst="rect">
            <a:avLst/>
          </a:prstGeom>
        </p:spPr>
        <p:txBody>
          <a:bodyPr spcFirstLastPara="1" wrap="square" lIns="91425" tIns="91425" rIns="91425" bIns="91425"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buSzPts val="4800"/>
            </a:pPr>
            <a:r>
              <a:rPr lang="en-US" altLang="zh-TW" sz="4800" dirty="0" smtClean="0">
                <a:latin typeface="微軟正黑體" panose="020B0604030504040204" pitchFamily="34" charset="-120"/>
                <a:ea typeface="微軟正黑體" panose="020B0604030504040204" pitchFamily="34" charset="-120"/>
                <a:cs typeface="Open Sans"/>
                <a:sym typeface="Arial"/>
              </a:rPr>
              <a:t>17. </a:t>
            </a:r>
            <a:r>
              <a:rPr lang="zh-TW" altLang="en-US" sz="4800" dirty="0" smtClean="0">
                <a:latin typeface="微軟正黑體" panose="020B0604030504040204" pitchFamily="34" charset="-120"/>
                <a:ea typeface="微軟正黑體" panose="020B0604030504040204" pitchFamily="34" charset="-120"/>
                <a:cs typeface="Open Sans"/>
                <a:sym typeface="Arial"/>
              </a:rPr>
              <a:t>手</a:t>
            </a:r>
            <a:r>
              <a:rPr lang="zh-TW" altLang="en-US" sz="4800" dirty="0">
                <a:latin typeface="微軟正黑體" panose="020B0604030504040204" pitchFamily="34" charset="-120"/>
                <a:ea typeface="微軟正黑體" panose="020B0604030504040204" pitchFamily="34" charset="-120"/>
                <a:cs typeface="Open Sans"/>
                <a:sym typeface="Arial"/>
              </a:rPr>
              <a:t>作藝數品</a:t>
            </a:r>
            <a:r>
              <a:rPr lang="zh-TW" altLang="en-US" sz="4800" dirty="0">
                <a:solidFill>
                  <a:schemeClr val="accent5"/>
                </a:solidFill>
                <a:latin typeface="微軟正黑體" panose="020B0604030504040204" pitchFamily="34" charset="-120"/>
                <a:ea typeface="微軟正黑體" panose="020B0604030504040204" pitchFamily="34" charset="-120"/>
              </a:rPr>
              <a:t>｛吳淑惠老師</a:t>
            </a:r>
            <a:r>
              <a:rPr lang="zh-TW" altLang="en-US" sz="4800" dirty="0" smtClean="0">
                <a:solidFill>
                  <a:schemeClr val="accent5"/>
                </a:solidFill>
                <a:latin typeface="微軟正黑體" panose="020B0604030504040204" pitchFamily="34" charset="-120"/>
                <a:ea typeface="微軟正黑體" panose="020B0604030504040204" pitchFamily="34" charset="-120"/>
              </a:rPr>
              <a:t>｝</a:t>
            </a:r>
            <a:endParaRPr lang="zh-TW" altLang="en-US" sz="4800" dirty="0">
              <a:latin typeface="微軟正黑體" panose="020B0604030504040204" pitchFamily="34" charset="-120"/>
              <a:ea typeface="微軟正黑體" panose="020B0604030504040204" pitchFamily="34" charset="-120"/>
              <a:cs typeface="Open Sans SemiBold"/>
              <a:sym typeface="Open Sans SemiBold"/>
            </a:endParaRPr>
          </a:p>
        </p:txBody>
      </p:sp>
      <p:sp>
        <p:nvSpPr>
          <p:cNvPr id="3" name="Google Shape;309;p28"/>
          <p:cNvSpPr txBox="1">
            <a:spLocks/>
          </p:cNvSpPr>
          <p:nvPr/>
        </p:nvSpPr>
        <p:spPr>
          <a:xfrm>
            <a:off x="556951" y="787122"/>
            <a:ext cx="11440315" cy="4487611"/>
          </a:xfrm>
          <a:prstGeom prst="rect">
            <a:avLst/>
          </a:prstGeom>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spcBef>
                <a:spcPts val="200"/>
              </a:spcBef>
              <a:buNone/>
            </a:pPr>
            <a:r>
              <a:rPr lang="en-US" altLang="zh-TW" sz="3200" b="1" dirty="0">
                <a:solidFill>
                  <a:srgbClr val="980000"/>
                </a:solidFill>
                <a:latin typeface="微軟正黑體" panose="020B0604030504040204" pitchFamily="34" charset="-120"/>
                <a:ea typeface="微軟正黑體" panose="020B0604030504040204" pitchFamily="34" charset="-120"/>
              </a:rPr>
              <a:t>Ø</a:t>
            </a:r>
            <a:r>
              <a:rPr lang="en-US" altLang="zh-TW" sz="3200" b="1" dirty="0" smtClean="0">
                <a:solidFill>
                  <a:srgbClr val="666666"/>
                </a:solidFill>
                <a:latin typeface="微軟正黑體" panose="020B0604030504040204" pitchFamily="34" charset="-120"/>
                <a:ea typeface="微軟正黑體" panose="020B0604030504040204" pitchFamily="34" charset="-120"/>
              </a:rPr>
              <a:t> </a:t>
            </a:r>
            <a:r>
              <a:rPr lang="zh-TW" altLang="en-US" sz="3200" b="1" dirty="0">
                <a:solidFill>
                  <a:srgbClr val="980000"/>
                </a:solidFill>
                <a:latin typeface="微軟正黑體" panose="020B0604030504040204" pitchFamily="34" charset="-120"/>
                <a:ea typeface="微軟正黑體" panose="020B0604030504040204" pitchFamily="34" charset="-120"/>
              </a:rPr>
              <a:t>課程簡介：</a:t>
            </a:r>
          </a:p>
          <a:p>
            <a:pPr marL="0" indent="0">
              <a:buNone/>
            </a:pPr>
            <a:r>
              <a:rPr lang="zh-TW" altLang="zh-TW" sz="2600" dirty="0">
                <a:latin typeface="微軟正黑體" panose="020B0604030504040204" pitchFamily="34" charset="-120"/>
                <a:ea typeface="微軟正黑體" panose="020B0604030504040204" pitchFamily="34" charset="-120"/>
              </a:rPr>
              <a:t>生活中有很多數學相關的應用，希望透過課程，帶領同學欣賞生活中的數學，並實作相關作品，領略數學之美。</a:t>
            </a:r>
          </a:p>
          <a:p>
            <a:pPr marL="457200" lvl="0" indent="-457200">
              <a:buFont typeface="+mj-lt"/>
              <a:buAutoNum type="arabicPeriod"/>
            </a:pPr>
            <a:r>
              <a:rPr lang="zh-TW" altLang="zh-TW" sz="2200" dirty="0">
                <a:solidFill>
                  <a:srgbClr val="2F5597"/>
                </a:solidFill>
                <a:latin typeface="微軟正黑體" panose="020B0604030504040204" pitchFamily="34" charset="-120"/>
                <a:ea typeface="微軟正黑體" panose="020B0604030504040204" pitchFamily="34" charset="-120"/>
              </a:rPr>
              <a:t>美麗與神奇的黃金比例：</a:t>
            </a:r>
          </a:p>
          <a:p>
            <a:pPr marL="0" indent="0">
              <a:buNone/>
            </a:pPr>
            <a:r>
              <a:rPr lang="en-US" altLang="zh-TW" sz="2200" dirty="0" smtClean="0">
                <a:solidFill>
                  <a:srgbClr val="2F5597"/>
                </a:solidFill>
                <a:latin typeface="微軟正黑體" panose="020B0604030504040204" pitchFamily="34" charset="-120"/>
                <a:ea typeface="微軟正黑體" panose="020B0604030504040204" pitchFamily="34" charset="-120"/>
              </a:rPr>
              <a:t>       </a:t>
            </a:r>
            <a:r>
              <a:rPr lang="zh-TW" altLang="zh-TW" sz="2200" dirty="0" smtClean="0">
                <a:solidFill>
                  <a:srgbClr val="2F5597"/>
                </a:solidFill>
                <a:latin typeface="微軟正黑體" panose="020B0604030504040204" pitchFamily="34" charset="-120"/>
                <a:ea typeface="微軟正黑體" panose="020B0604030504040204" pitchFamily="34" charset="-120"/>
              </a:rPr>
              <a:t>介紹</a:t>
            </a:r>
            <a:r>
              <a:rPr lang="zh-TW" altLang="zh-TW" sz="2200" dirty="0">
                <a:solidFill>
                  <a:srgbClr val="2F5597"/>
                </a:solidFill>
                <a:latin typeface="微軟正黑體" panose="020B0604030504040204" pitchFamily="34" charset="-120"/>
                <a:ea typeface="微軟正黑體" panose="020B0604030504040204" pitchFamily="34" charset="-120"/>
              </a:rPr>
              <a:t>黃金比例與其相關應用，並實作長尾夾五角星。</a:t>
            </a:r>
          </a:p>
          <a:p>
            <a:pPr marL="457200" lvl="0" indent="-457200">
              <a:buAutoNum type="arabicPeriod" startAt="2"/>
            </a:pPr>
            <a:r>
              <a:rPr lang="zh-TW" altLang="zh-TW" sz="2200" dirty="0" smtClean="0">
                <a:solidFill>
                  <a:srgbClr val="2F5597"/>
                </a:solidFill>
                <a:latin typeface="微軟正黑體" panose="020B0604030504040204" pitchFamily="34" charset="-120"/>
                <a:ea typeface="微軟正黑體" panose="020B0604030504040204" pitchFamily="34" charset="-120"/>
              </a:rPr>
              <a:t>數學</a:t>
            </a:r>
            <a:r>
              <a:rPr lang="zh-TW" altLang="zh-TW" sz="2200" dirty="0">
                <a:solidFill>
                  <a:srgbClr val="2F5597"/>
                </a:solidFill>
                <a:latin typeface="微軟正黑體" panose="020B0604030504040204" pitchFamily="34" charset="-120"/>
                <a:ea typeface="微軟正黑體" panose="020B0604030504040204" pitchFamily="34" charset="-120"/>
              </a:rPr>
              <a:t>碎形</a:t>
            </a:r>
            <a:r>
              <a:rPr lang="zh-TW" altLang="zh-TW" sz="2200" dirty="0" smtClean="0">
                <a:solidFill>
                  <a:srgbClr val="2F5597"/>
                </a:solidFill>
                <a:latin typeface="微軟正黑體" panose="020B0604030504040204" pitchFamily="34" charset="-120"/>
                <a:ea typeface="微軟正黑體" panose="020B0604030504040204" pitchFamily="34" charset="-120"/>
              </a:rPr>
              <a:t>：</a:t>
            </a:r>
            <a:endParaRPr lang="en-US" altLang="zh-TW" sz="2200" dirty="0" smtClean="0">
              <a:solidFill>
                <a:srgbClr val="2F5597"/>
              </a:solidFill>
              <a:latin typeface="微軟正黑體" panose="020B0604030504040204" pitchFamily="34" charset="-120"/>
              <a:ea typeface="微軟正黑體" panose="020B0604030504040204" pitchFamily="34" charset="-120"/>
            </a:endParaRPr>
          </a:p>
          <a:p>
            <a:pPr marL="0" lvl="0" indent="0">
              <a:buNone/>
            </a:pPr>
            <a:r>
              <a:rPr lang="en-US" altLang="zh-TW" sz="2200" dirty="0">
                <a:solidFill>
                  <a:srgbClr val="2F5597"/>
                </a:solidFill>
                <a:latin typeface="微軟正黑體" panose="020B0604030504040204" pitchFamily="34" charset="-120"/>
                <a:ea typeface="微軟正黑體" panose="020B0604030504040204" pitchFamily="34" charset="-120"/>
              </a:rPr>
              <a:t> </a:t>
            </a:r>
            <a:r>
              <a:rPr lang="en-US" altLang="zh-TW" sz="2200" dirty="0" smtClean="0">
                <a:solidFill>
                  <a:srgbClr val="2F5597"/>
                </a:solidFill>
                <a:latin typeface="微軟正黑體" panose="020B0604030504040204" pitchFamily="34" charset="-120"/>
                <a:ea typeface="微軟正黑體" panose="020B0604030504040204" pitchFamily="34" charset="-120"/>
              </a:rPr>
              <a:t>      </a:t>
            </a:r>
            <a:r>
              <a:rPr lang="zh-TW" altLang="zh-TW" sz="2200" dirty="0" smtClean="0">
                <a:solidFill>
                  <a:srgbClr val="2F5597"/>
                </a:solidFill>
                <a:latin typeface="微軟正黑體" panose="020B0604030504040204" pitchFamily="34" charset="-120"/>
                <a:ea typeface="微軟正黑體" panose="020B0604030504040204" pitchFamily="34" charset="-120"/>
              </a:rPr>
              <a:t>介紹</a:t>
            </a:r>
            <a:r>
              <a:rPr lang="zh-TW" altLang="zh-TW" sz="2200" dirty="0">
                <a:solidFill>
                  <a:srgbClr val="2F5597"/>
                </a:solidFill>
                <a:latin typeface="微軟正黑體" panose="020B0604030504040204" pitchFamily="34" charset="-120"/>
                <a:ea typeface="微軟正黑體" panose="020B0604030504040204" pitchFamily="34" charset="-120"/>
              </a:rPr>
              <a:t>數學碎形，並實作碎形摺剪、正四面體碎形、門格海綿、碎形風箏</a:t>
            </a:r>
            <a:r>
              <a:rPr lang="zh-TW" altLang="zh-TW" sz="2200" dirty="0" smtClean="0">
                <a:solidFill>
                  <a:srgbClr val="2F5597"/>
                </a:solidFill>
                <a:latin typeface="微軟正黑體" panose="020B0604030504040204" pitchFamily="34" charset="-120"/>
                <a:ea typeface="微軟正黑體" panose="020B0604030504040204" pitchFamily="34" charset="-120"/>
              </a:rPr>
              <a:t>。</a:t>
            </a:r>
            <a:endParaRPr lang="en-US" altLang="zh-TW" sz="2200" dirty="0" smtClean="0">
              <a:solidFill>
                <a:srgbClr val="2F5597"/>
              </a:solidFill>
              <a:latin typeface="微軟正黑體" panose="020B0604030504040204" pitchFamily="34" charset="-120"/>
              <a:ea typeface="微軟正黑體" panose="020B0604030504040204" pitchFamily="34" charset="-120"/>
            </a:endParaRPr>
          </a:p>
          <a:p>
            <a:pPr marL="0" lvl="0" indent="0">
              <a:buNone/>
            </a:pPr>
            <a:r>
              <a:rPr lang="en-US" altLang="zh-TW" sz="2200" dirty="0" smtClean="0">
                <a:solidFill>
                  <a:srgbClr val="2F5597"/>
                </a:solidFill>
                <a:latin typeface="微軟正黑體" panose="020B0604030504040204" pitchFamily="34" charset="-120"/>
                <a:ea typeface="微軟正黑體" panose="020B0604030504040204" pitchFamily="34" charset="-120"/>
              </a:rPr>
              <a:t>3.   </a:t>
            </a:r>
            <a:r>
              <a:rPr lang="zh-TW" altLang="zh-TW" sz="2200" dirty="0" smtClean="0">
                <a:solidFill>
                  <a:srgbClr val="2F5597"/>
                </a:solidFill>
                <a:latin typeface="微軟正黑體" panose="020B0604030504040204" pitchFamily="34" charset="-120"/>
                <a:ea typeface="微軟正黑體" panose="020B0604030504040204" pitchFamily="34" charset="-120"/>
              </a:rPr>
              <a:t>柏拉圖</a:t>
            </a:r>
            <a:r>
              <a:rPr lang="zh-TW" altLang="zh-TW" sz="2200" dirty="0">
                <a:solidFill>
                  <a:srgbClr val="2F5597"/>
                </a:solidFill>
                <a:latin typeface="微軟正黑體" panose="020B0604030504040204" pitchFamily="34" charset="-120"/>
                <a:ea typeface="微軟正黑體" panose="020B0604030504040204" pitchFamily="34" charset="-120"/>
              </a:rPr>
              <a:t>多面體</a:t>
            </a:r>
            <a:r>
              <a:rPr lang="zh-TW" altLang="zh-TW" sz="2200" dirty="0" smtClean="0">
                <a:solidFill>
                  <a:srgbClr val="2F5597"/>
                </a:solidFill>
                <a:latin typeface="微軟正黑體" panose="020B0604030504040204" pitchFamily="34" charset="-120"/>
                <a:ea typeface="微軟正黑體" panose="020B0604030504040204" pitchFamily="34" charset="-120"/>
              </a:rPr>
              <a:t>：</a:t>
            </a:r>
            <a:r>
              <a:rPr lang="en-US" altLang="zh-TW" sz="2200" dirty="0" smtClean="0">
                <a:solidFill>
                  <a:srgbClr val="2F5597"/>
                </a:solidFill>
                <a:latin typeface="微軟正黑體" panose="020B0604030504040204" pitchFamily="34" charset="-120"/>
                <a:ea typeface="微軟正黑體" panose="020B0604030504040204" pitchFamily="34" charset="-120"/>
              </a:rPr>
              <a:t/>
            </a:r>
            <a:br>
              <a:rPr lang="en-US" altLang="zh-TW" sz="2200" dirty="0" smtClean="0">
                <a:solidFill>
                  <a:srgbClr val="2F5597"/>
                </a:solidFill>
                <a:latin typeface="微軟正黑體" panose="020B0604030504040204" pitchFamily="34" charset="-120"/>
                <a:ea typeface="微軟正黑體" panose="020B0604030504040204" pitchFamily="34" charset="-120"/>
              </a:rPr>
            </a:br>
            <a:r>
              <a:rPr lang="en-US" altLang="zh-TW" sz="2200" dirty="0" smtClean="0">
                <a:solidFill>
                  <a:srgbClr val="2F5597"/>
                </a:solidFill>
                <a:latin typeface="微軟正黑體" panose="020B0604030504040204" pitchFamily="34" charset="-120"/>
                <a:ea typeface="微軟正黑體" panose="020B0604030504040204" pitchFamily="34" charset="-120"/>
              </a:rPr>
              <a:t>       </a:t>
            </a:r>
            <a:r>
              <a:rPr lang="zh-TW" altLang="zh-TW" sz="2200" dirty="0" smtClean="0">
                <a:solidFill>
                  <a:srgbClr val="2F5597"/>
                </a:solidFill>
                <a:latin typeface="微軟正黑體" panose="020B0604030504040204" pitchFamily="34" charset="-120"/>
                <a:ea typeface="微軟正黑體" panose="020B0604030504040204" pitchFamily="34" charset="-120"/>
              </a:rPr>
              <a:t>介紹</a:t>
            </a:r>
            <a:r>
              <a:rPr lang="zh-TW" altLang="zh-TW" sz="2200" dirty="0">
                <a:solidFill>
                  <a:srgbClr val="2F5597"/>
                </a:solidFill>
                <a:latin typeface="微軟正黑體" panose="020B0604030504040204" pitchFamily="34" charset="-120"/>
                <a:ea typeface="微軟正黑體" panose="020B0604030504040204" pitchFamily="34" charset="-120"/>
              </a:rPr>
              <a:t>柏拉圖多面體，並透過摺紙或紙編實作柏拉圖多面體與多面體花球。</a:t>
            </a:r>
          </a:p>
          <a:p>
            <a:pPr marL="0" indent="0">
              <a:lnSpc>
                <a:spcPct val="150000"/>
              </a:lnSpc>
              <a:buNone/>
            </a:pPr>
            <a:r>
              <a:rPr lang="en-US" altLang="zh-TW" sz="2400" dirty="0" smtClean="0">
                <a:latin typeface="微軟正黑體" panose="020B0604030504040204" pitchFamily="34" charset="-120"/>
                <a:ea typeface="微軟正黑體" panose="020B0604030504040204" pitchFamily="34" charset="-120"/>
              </a:rPr>
              <a:t/>
            </a:r>
            <a:br>
              <a:rPr lang="en-US" altLang="zh-TW" sz="2400" dirty="0" smtClean="0">
                <a:latin typeface="微軟正黑體" panose="020B0604030504040204" pitchFamily="34" charset="-120"/>
                <a:ea typeface="微軟正黑體" panose="020B0604030504040204" pitchFamily="34" charset="-120"/>
              </a:rPr>
            </a:br>
            <a:endParaRPr lang="zh-TW" altLang="zh-TW" sz="2400" dirty="0" smtClean="0">
              <a:latin typeface="微軟正黑體" panose="020B0604030504040204" pitchFamily="34" charset="-120"/>
              <a:ea typeface="微軟正黑體" panose="020B0604030504040204" pitchFamily="34" charset="-120"/>
            </a:endParaRPr>
          </a:p>
          <a:p>
            <a:pPr marL="0" indent="0">
              <a:buNone/>
            </a:pPr>
            <a:endParaRPr lang="zh-TW" altLang="zh-TW" dirty="0">
              <a:latin typeface="微軟正黑體" panose="020B0604030504040204" pitchFamily="34" charset="-120"/>
              <a:ea typeface="微軟正黑體" panose="020B0604030504040204" pitchFamily="34" charset="-120"/>
            </a:endParaRPr>
          </a:p>
        </p:txBody>
      </p:sp>
      <p:sp>
        <p:nvSpPr>
          <p:cNvPr id="7" name="矩形 6"/>
          <p:cNvSpPr/>
          <p:nvPr/>
        </p:nvSpPr>
        <p:spPr>
          <a:xfrm>
            <a:off x="9160624" y="1208381"/>
            <a:ext cx="2477194" cy="369332"/>
          </a:xfrm>
          <a:prstGeom prst="rect">
            <a:avLst/>
          </a:prstGeom>
          <a:solidFill>
            <a:srgbClr val="FFFF00"/>
          </a:solidFill>
          <a:ln>
            <a:solidFill>
              <a:schemeClr val="tx1"/>
            </a:solidFill>
            <a:prstDash val="dash"/>
          </a:ln>
        </p:spPr>
        <p:txBody>
          <a:bodyPr wrap="square">
            <a:spAutoFit/>
          </a:bodyPr>
          <a:lstStyle/>
          <a:p>
            <a:pPr algn="ctr"/>
            <a:r>
              <a:rPr lang="zh-TW" altLang="zh-TW" b="1" dirty="0" smtClean="0">
                <a:latin typeface="微軟正黑體" panose="020B0604030504040204" pitchFamily="34" charset="-120"/>
                <a:ea typeface="微軟正黑體" panose="020B0604030504040204" pitchFamily="34" charset="-120"/>
              </a:rPr>
              <a:t>上下學期</a:t>
            </a:r>
            <a:r>
              <a:rPr lang="zh-TW" altLang="en-US" b="1" dirty="0" smtClean="0">
                <a:latin typeface="微軟正黑體" panose="020B0604030504040204" pitchFamily="34" charset="-120"/>
                <a:ea typeface="微軟正黑體" panose="020B0604030504040204" pitchFamily="34" charset="-120"/>
              </a:rPr>
              <a:t>內容不</a:t>
            </a:r>
            <a:r>
              <a:rPr lang="zh-TW" altLang="zh-TW" b="1" dirty="0" smtClean="0">
                <a:latin typeface="微軟正黑體" panose="020B0604030504040204" pitchFamily="34" charset="-120"/>
                <a:ea typeface="微軟正黑體" panose="020B0604030504040204" pitchFamily="34" charset="-120"/>
              </a:rPr>
              <a:t>相同</a:t>
            </a:r>
            <a:endParaRPr lang="zh-TW" altLang="en-US" b="1" dirty="0">
              <a:latin typeface="微軟正黑體" panose="020B0604030504040204" pitchFamily="34" charset="-120"/>
              <a:ea typeface="微軟正黑體" panose="020B0604030504040204" pitchFamily="34" charset="-120"/>
            </a:endParaRPr>
          </a:p>
        </p:txBody>
      </p:sp>
      <p:sp>
        <p:nvSpPr>
          <p:cNvPr id="6" name="矩形 5"/>
          <p:cNvSpPr/>
          <p:nvPr/>
        </p:nvSpPr>
        <p:spPr>
          <a:xfrm>
            <a:off x="7982989" y="2414612"/>
            <a:ext cx="3855721" cy="1015663"/>
          </a:xfrm>
          <a:prstGeom prst="rect">
            <a:avLst/>
          </a:prstGeom>
          <a:ln>
            <a:solidFill>
              <a:schemeClr val="tx1"/>
            </a:solidFill>
          </a:ln>
        </p:spPr>
        <p:txBody>
          <a:bodyPr wrap="square">
            <a:spAutoFit/>
          </a:bodyPr>
          <a:lstStyle/>
          <a:p>
            <a:r>
              <a:rPr lang="en-US" altLang="zh-TW" sz="3200" b="1" dirty="0" smtClean="0">
                <a:solidFill>
                  <a:srgbClr val="980000"/>
                </a:solidFill>
                <a:latin typeface="微軟正黑體" panose="020B0604030504040204" pitchFamily="34" charset="-120"/>
                <a:ea typeface="微軟正黑體" panose="020B0604030504040204" pitchFamily="34" charset="-120"/>
              </a:rPr>
              <a:t>Ø</a:t>
            </a:r>
            <a:r>
              <a:rPr lang="en-US" altLang="zh-TW" b="1" dirty="0" smtClean="0">
                <a:solidFill>
                  <a:srgbClr val="980000"/>
                </a:solidFill>
                <a:latin typeface="微軟正黑體" panose="020B0604030504040204" pitchFamily="34" charset="-120"/>
                <a:ea typeface="微軟正黑體" panose="020B0604030504040204" pitchFamily="34" charset="-120"/>
              </a:rPr>
              <a:t>  </a:t>
            </a:r>
            <a:r>
              <a:rPr lang="zh-TW" altLang="zh-TW" sz="3200" b="1" dirty="0" smtClean="0">
                <a:solidFill>
                  <a:srgbClr val="980000"/>
                </a:solidFill>
                <a:latin typeface="微軟正黑體" panose="020B0604030504040204" pitchFamily="34" charset="-120"/>
                <a:ea typeface="微軟正黑體" panose="020B0604030504040204" pitchFamily="34" charset="-120"/>
              </a:rPr>
              <a:t>課程</a:t>
            </a:r>
            <a:r>
              <a:rPr lang="zh-TW" altLang="zh-TW" sz="3200" b="1" dirty="0">
                <a:solidFill>
                  <a:srgbClr val="980000"/>
                </a:solidFill>
                <a:latin typeface="微軟正黑體" panose="020B0604030504040204" pitchFamily="34" charset="-120"/>
                <a:ea typeface="微軟正黑體" panose="020B0604030504040204" pitchFamily="34" charset="-120"/>
              </a:rPr>
              <a:t>成果</a:t>
            </a:r>
            <a:r>
              <a:rPr lang="zh-TW" altLang="zh-TW" sz="3200" b="1" dirty="0" smtClean="0">
                <a:solidFill>
                  <a:srgbClr val="980000"/>
                </a:solidFill>
                <a:latin typeface="微軟正黑體" panose="020B0604030504040204" pitchFamily="34" charset="-120"/>
                <a:ea typeface="微軟正黑體" panose="020B0604030504040204" pitchFamily="34" charset="-120"/>
              </a:rPr>
              <a:t>：</a:t>
            </a:r>
            <a:r>
              <a:rPr lang="en-US" altLang="zh-TW" sz="3200" b="1" dirty="0" smtClean="0">
                <a:solidFill>
                  <a:srgbClr val="980000"/>
                </a:solidFill>
                <a:latin typeface="微軟正黑體" panose="020B0604030504040204" pitchFamily="34" charset="-120"/>
                <a:ea typeface="微軟正黑體" panose="020B0604030504040204" pitchFamily="34" charset="-120"/>
              </a:rPr>
              <a:t/>
            </a:r>
            <a:br>
              <a:rPr lang="en-US" altLang="zh-TW" sz="3200" b="1" dirty="0" smtClean="0">
                <a:solidFill>
                  <a:srgbClr val="980000"/>
                </a:solidFill>
                <a:latin typeface="微軟正黑體" panose="020B0604030504040204" pitchFamily="34" charset="-120"/>
                <a:ea typeface="微軟正黑體" panose="020B0604030504040204" pitchFamily="34" charset="-120"/>
              </a:rPr>
            </a:br>
            <a:r>
              <a:rPr lang="zh-TW" altLang="zh-TW" sz="2800" dirty="0">
                <a:solidFill>
                  <a:srgbClr val="2F5597"/>
                </a:solidFill>
                <a:latin typeface="微軟正黑體" panose="020B0604030504040204" pitchFamily="34" charset="-120"/>
                <a:ea typeface="微軟正黑體" panose="020B0604030504040204" pitchFamily="34" charset="-120"/>
              </a:rPr>
              <a:t>實作作品與課程學習</a:t>
            </a:r>
            <a:r>
              <a:rPr lang="zh-TW" altLang="zh-TW" sz="2800" dirty="0" smtClean="0">
                <a:solidFill>
                  <a:srgbClr val="2F5597"/>
                </a:solidFill>
                <a:latin typeface="微軟正黑體" panose="020B0604030504040204" pitchFamily="34" charset="-120"/>
                <a:ea typeface="微軟正黑體" panose="020B0604030504040204" pitchFamily="34" charset="-120"/>
              </a:rPr>
              <a:t>單</a:t>
            </a:r>
            <a:endParaRPr lang="zh-TW" altLang="zh-TW" sz="2800" dirty="0">
              <a:solidFill>
                <a:srgbClr val="2F5597"/>
              </a:solidFill>
              <a:latin typeface="微軟正黑體" panose="020B0604030504040204" pitchFamily="34" charset="-120"/>
              <a:ea typeface="微軟正黑體" panose="020B0604030504040204" pitchFamily="34" charset="-120"/>
            </a:endParaRPr>
          </a:p>
        </p:txBody>
      </p:sp>
      <p:sp>
        <p:nvSpPr>
          <p:cNvPr id="9" name="矩形 8"/>
          <p:cNvSpPr/>
          <p:nvPr/>
        </p:nvSpPr>
        <p:spPr>
          <a:xfrm>
            <a:off x="633154" y="4937947"/>
            <a:ext cx="10040387" cy="584775"/>
          </a:xfrm>
          <a:prstGeom prst="rect">
            <a:avLst/>
          </a:prstGeom>
          <a:ln>
            <a:solidFill>
              <a:schemeClr val="tx1"/>
            </a:solidFill>
          </a:ln>
        </p:spPr>
        <p:txBody>
          <a:bodyPr wrap="square">
            <a:spAutoFit/>
          </a:bodyPr>
          <a:lstStyle/>
          <a:p>
            <a:pPr algn="just"/>
            <a:r>
              <a:rPr lang="en-US" altLang="zh-TW" sz="3200" b="1" dirty="0" smtClean="0">
                <a:solidFill>
                  <a:srgbClr val="980000"/>
                </a:solidFill>
                <a:latin typeface="微軟正黑體" panose="020B0604030504040204" pitchFamily="34" charset="-120"/>
                <a:ea typeface="微軟正黑體" panose="020B0604030504040204" pitchFamily="34" charset="-120"/>
              </a:rPr>
              <a:t>Ø</a:t>
            </a:r>
            <a:r>
              <a:rPr lang="en-US" altLang="zh-TW" b="1" dirty="0" smtClean="0">
                <a:solidFill>
                  <a:srgbClr val="980000"/>
                </a:solidFill>
                <a:latin typeface="微軟正黑體" panose="020B0604030504040204" pitchFamily="34" charset="-120"/>
                <a:ea typeface="微軟正黑體" panose="020B0604030504040204" pitchFamily="34" charset="-120"/>
              </a:rPr>
              <a:t>  </a:t>
            </a:r>
            <a:r>
              <a:rPr lang="zh-TW" altLang="zh-TW" sz="3200" b="1" dirty="0" smtClean="0">
                <a:solidFill>
                  <a:srgbClr val="980000"/>
                </a:solidFill>
                <a:latin typeface="微軟正黑體" panose="020B0604030504040204" pitchFamily="34" charset="-120"/>
                <a:ea typeface="微軟正黑體" panose="020B0604030504040204" pitchFamily="34" charset="-120"/>
              </a:rPr>
              <a:t>課程</a:t>
            </a:r>
            <a:r>
              <a:rPr lang="zh-TW" altLang="zh-TW" sz="3200" b="1" dirty="0">
                <a:solidFill>
                  <a:srgbClr val="980000"/>
                </a:solidFill>
                <a:latin typeface="微軟正黑體" panose="020B0604030504040204" pitchFamily="34" charset="-120"/>
                <a:ea typeface="微軟正黑體" panose="020B0604030504040204" pitchFamily="34" charset="-120"/>
              </a:rPr>
              <a:t>成果</a:t>
            </a:r>
            <a:r>
              <a:rPr lang="zh-TW" altLang="zh-TW" sz="3200" b="1" dirty="0" smtClean="0">
                <a:solidFill>
                  <a:srgbClr val="980000"/>
                </a:solidFill>
                <a:latin typeface="微軟正黑體" panose="020B0604030504040204" pitchFamily="34" charset="-120"/>
                <a:ea typeface="微軟正黑體" panose="020B0604030504040204" pitchFamily="34" charset="-120"/>
              </a:rPr>
              <a:t>：</a:t>
            </a:r>
            <a:r>
              <a:rPr lang="zh-TW" altLang="zh-TW" sz="2400" dirty="0" smtClean="0">
                <a:solidFill>
                  <a:srgbClr val="2F5597"/>
                </a:solidFill>
                <a:latin typeface="微軟正黑體" panose="020B0604030504040204" pitchFamily="34" charset="-120"/>
                <a:ea typeface="微軟正黑體" panose="020B0604030504040204" pitchFamily="34" charset="-120"/>
              </a:rPr>
              <a:t>本</a:t>
            </a:r>
            <a:r>
              <a:rPr lang="zh-TW" altLang="zh-TW" sz="2400" dirty="0">
                <a:solidFill>
                  <a:srgbClr val="2F5597"/>
                </a:solidFill>
                <a:latin typeface="微軟正黑體" panose="020B0604030504040204" pitchFamily="34" charset="-120"/>
                <a:ea typeface="微軟正黑體" panose="020B0604030504040204" pitchFamily="34" charset="-120"/>
              </a:rPr>
              <a:t>課程需寫學習單與實作手作品，課程相關作品如下：</a:t>
            </a:r>
          </a:p>
        </p:txBody>
      </p:sp>
      <p:pic>
        <p:nvPicPr>
          <p:cNvPr id="10" name="圖片 9"/>
          <p:cNvPicPr/>
          <p:nvPr/>
        </p:nvPicPr>
        <p:blipFill>
          <a:blip r:embed="rId3"/>
          <a:stretch>
            <a:fillRect/>
          </a:stretch>
        </p:blipFill>
        <p:spPr>
          <a:xfrm>
            <a:off x="1224682" y="5572945"/>
            <a:ext cx="1274445" cy="1210310"/>
          </a:xfrm>
          <a:prstGeom prst="rect">
            <a:avLst/>
          </a:prstGeom>
        </p:spPr>
      </p:pic>
      <p:pic>
        <p:nvPicPr>
          <p:cNvPr id="11" name="Picture 2" descr="https://scontent.fkhh1-1.fna.fbcdn.net/v/t1.15752-9/p1080x2048/128712945_1305698169789962_6360761065330582347_n.jpg?_nc_cat=102&amp;ccb=2&amp;_nc_sid=ae9488&amp;_nc_ohc=rItkEQMkRHsAX9NPKHT&amp;_nc_ht=scontent.fkhh1-1.fna&amp;tp=6&amp;oh=b690e5fbee3e85582e218d56c1aa9a7f&amp;oe=5FEC9466"/>
          <p:cNvPicPr/>
          <p:nvPr/>
        </p:nvPicPr>
        <p:blipFill rotWithShape="1">
          <a:blip r:embed="rId4" cstate="print">
            <a:extLst>
              <a:ext uri="{28A0092B-C50C-407E-A947-70E740481C1C}">
                <a14:useLocalDpi xmlns:a14="http://schemas.microsoft.com/office/drawing/2010/main" val="0"/>
              </a:ext>
            </a:extLst>
          </a:blip>
          <a:srcRect t="8118" b="4943"/>
          <a:stretch/>
        </p:blipFill>
        <p:spPr bwMode="auto">
          <a:xfrm>
            <a:off x="2605248" y="5572945"/>
            <a:ext cx="1252855" cy="1210310"/>
          </a:xfrm>
          <a:prstGeom prst="rect">
            <a:avLst/>
          </a:prstGeom>
          <a:noFill/>
          <a:extLst/>
        </p:spPr>
      </p:pic>
      <p:pic>
        <p:nvPicPr>
          <p:cNvPr id="12" name="圖片 11"/>
          <p:cNvPicPr/>
          <p:nvPr/>
        </p:nvPicPr>
        <p:blipFill rotWithShape="1">
          <a:blip r:embed="rId5" cstate="print">
            <a:extLst>
              <a:ext uri="{28A0092B-C50C-407E-A947-70E740481C1C}">
                <a14:useLocalDpi xmlns:a14="http://schemas.microsoft.com/office/drawing/2010/main" val="0"/>
              </a:ext>
            </a:extLst>
          </a:blip>
          <a:srcRect t="5545" b="20268"/>
          <a:stretch/>
        </p:blipFill>
        <p:spPr>
          <a:xfrm>
            <a:off x="3982484" y="5588043"/>
            <a:ext cx="1223645" cy="1210310"/>
          </a:xfrm>
          <a:prstGeom prst="rect">
            <a:avLst/>
          </a:prstGeom>
        </p:spPr>
      </p:pic>
      <p:pic>
        <p:nvPicPr>
          <p:cNvPr id="13" name="圖片 12"/>
          <p:cNvPicPr/>
          <p:nvPr/>
        </p:nvPicPr>
        <p:blipFill>
          <a:blip r:embed="rId6" cstate="print">
            <a:extLst>
              <a:ext uri="{28A0092B-C50C-407E-A947-70E740481C1C}">
                <a14:useLocalDpi xmlns:a14="http://schemas.microsoft.com/office/drawing/2010/main" val="0"/>
              </a:ext>
            </a:extLst>
          </a:blip>
          <a:srcRect l="25420" t="13753" r="21648" b="16116"/>
          <a:stretch>
            <a:fillRect/>
          </a:stretch>
        </p:blipFill>
        <p:spPr bwMode="auto">
          <a:xfrm>
            <a:off x="5452663" y="5588043"/>
            <a:ext cx="1217295" cy="1210310"/>
          </a:xfrm>
          <a:prstGeom prst="rect">
            <a:avLst/>
          </a:prstGeom>
          <a:noFill/>
          <a:ln>
            <a:noFill/>
          </a:ln>
          <a:extLst/>
        </p:spPr>
      </p:pic>
      <p:pic>
        <p:nvPicPr>
          <p:cNvPr id="14" name="圖片 13"/>
          <p:cNvPicPr/>
          <p:nvPr/>
        </p:nvPicPr>
        <p:blipFill>
          <a:blip r:embed="rId7" cstate="print">
            <a:extLst>
              <a:ext uri="{28A0092B-C50C-407E-A947-70E740481C1C}">
                <a14:useLocalDpi xmlns:a14="http://schemas.microsoft.com/office/drawing/2010/main" val="0"/>
              </a:ext>
            </a:extLst>
          </a:blip>
          <a:srcRect l="23116" t="9331" r="15240" b="5798"/>
          <a:stretch>
            <a:fillRect/>
          </a:stretch>
        </p:blipFill>
        <p:spPr bwMode="auto">
          <a:xfrm>
            <a:off x="6863894" y="5572945"/>
            <a:ext cx="1172210" cy="1210310"/>
          </a:xfrm>
          <a:prstGeom prst="rect">
            <a:avLst/>
          </a:prstGeom>
          <a:noFill/>
          <a:ln>
            <a:noFill/>
          </a:ln>
          <a:extLst/>
        </p:spPr>
      </p:pic>
      <p:pic>
        <p:nvPicPr>
          <p:cNvPr id="15" name="圖片 14"/>
          <p:cNvPicPr/>
          <p:nvPr/>
        </p:nvPicPr>
        <p:blipFill rotWithShape="1">
          <a:blip r:embed="rId8" cstate="print">
            <a:extLst>
              <a:ext uri="{28A0092B-C50C-407E-A947-70E740481C1C}">
                <a14:useLocalDpi xmlns:a14="http://schemas.microsoft.com/office/drawing/2010/main" val="0"/>
              </a:ext>
            </a:extLst>
          </a:blip>
          <a:srcRect r="41841" b="870"/>
          <a:stretch/>
        </p:blipFill>
        <p:spPr bwMode="auto">
          <a:xfrm>
            <a:off x="8112307" y="5556578"/>
            <a:ext cx="1221740" cy="1210310"/>
          </a:xfrm>
          <a:prstGeom prst="rect">
            <a:avLst/>
          </a:prstGeom>
          <a:noFill/>
          <a:ln>
            <a:noFill/>
          </a:ln>
          <a:extLst/>
        </p:spPr>
      </p:pic>
      <p:sp>
        <p:nvSpPr>
          <p:cNvPr id="16" name="矩形 15"/>
          <p:cNvSpPr/>
          <p:nvPr/>
        </p:nvSpPr>
        <p:spPr>
          <a:xfrm>
            <a:off x="9942021" y="744331"/>
            <a:ext cx="1695797" cy="369332"/>
          </a:xfrm>
          <a:prstGeom prst="rect">
            <a:avLst/>
          </a:prstGeom>
          <a:solidFill>
            <a:srgbClr val="FFFF00"/>
          </a:solidFill>
          <a:ln>
            <a:solidFill>
              <a:schemeClr val="tx1"/>
            </a:solidFill>
            <a:prstDash val="dash"/>
          </a:ln>
        </p:spPr>
        <p:txBody>
          <a:bodyPr wrap="square">
            <a:spAutoFit/>
          </a:bodyPr>
          <a:lstStyle/>
          <a:p>
            <a:pPr algn="ctr"/>
            <a:r>
              <a:rPr lang="zh-TW" altLang="en-US" b="1" dirty="0" smtClean="0">
                <a:latin typeface="微軟正黑體" panose="020B0604030504040204" pitchFamily="34" charset="-120"/>
                <a:ea typeface="微軟正黑體" panose="020B0604030504040204" pitchFamily="34" charset="-120"/>
              </a:rPr>
              <a:t>限綜</a:t>
            </a:r>
            <a:r>
              <a:rPr lang="zh-TW" altLang="en-US" b="1" dirty="0">
                <a:latin typeface="微軟正黑體" panose="020B0604030504040204" pitchFamily="34" charset="-120"/>
                <a:ea typeface="微軟正黑體" panose="020B0604030504040204" pitchFamily="34" charset="-120"/>
              </a:rPr>
              <a:t>高、</a:t>
            </a:r>
            <a:r>
              <a:rPr lang="zh-TW" altLang="zh-TW" b="1" dirty="0">
                <a:latin typeface="微軟正黑體" panose="020B0604030504040204" pitchFamily="34" charset="-120"/>
                <a:ea typeface="微軟正黑體" panose="020B0604030504040204" pitchFamily="34" charset="-120"/>
              </a:rPr>
              <a:t>技</a:t>
            </a:r>
            <a:r>
              <a:rPr lang="zh-TW" altLang="zh-TW" b="1" dirty="0" smtClean="0">
                <a:latin typeface="微軟正黑體" panose="020B0604030504040204" pitchFamily="34" charset="-120"/>
                <a:ea typeface="微軟正黑體" panose="020B0604030504040204" pitchFamily="34" charset="-120"/>
              </a:rPr>
              <a:t>高</a:t>
            </a:r>
            <a:endParaRPr lang="zh-TW" altLang="en-US" dirty="0"/>
          </a:p>
        </p:txBody>
      </p:sp>
    </p:spTree>
    <p:extLst>
      <p:ext uri="{BB962C8B-B14F-4D97-AF65-F5344CB8AC3E}">
        <p14:creationId xmlns:p14="http://schemas.microsoft.com/office/powerpoint/2010/main" val="1258246871"/>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308;p28"/>
          <p:cNvSpPr txBox="1">
            <a:spLocks/>
          </p:cNvSpPr>
          <p:nvPr/>
        </p:nvSpPr>
        <p:spPr>
          <a:xfrm>
            <a:off x="633154" y="266779"/>
            <a:ext cx="11205556" cy="861391"/>
          </a:xfrm>
          <a:prstGeom prst="rect">
            <a:avLst/>
          </a:prstGeom>
        </p:spPr>
        <p:txBody>
          <a:bodyPr spcFirstLastPara="1" wrap="square" lIns="91425" tIns="91425" rIns="91425" bIns="91425"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buSzPts val="4800"/>
            </a:pPr>
            <a:r>
              <a:rPr lang="en-US" altLang="zh-TW" sz="4800" dirty="0" smtClean="0">
                <a:latin typeface="微軟正黑體" panose="020B0604030504040204" pitchFamily="34" charset="-120"/>
                <a:ea typeface="微軟正黑體" panose="020B0604030504040204" pitchFamily="34" charset="-120"/>
                <a:cs typeface="Open Sans"/>
                <a:sym typeface="Arial"/>
              </a:rPr>
              <a:t>18. </a:t>
            </a:r>
            <a:r>
              <a:rPr lang="zh-TW" altLang="zh-TW" sz="4800" dirty="0" smtClean="0">
                <a:latin typeface="微軟正黑體" panose="020B0604030504040204" pitchFamily="34" charset="-120"/>
                <a:ea typeface="微軟正黑體" panose="020B0604030504040204" pitchFamily="34" charset="-120"/>
                <a:cs typeface="Open Sans"/>
              </a:rPr>
              <a:t>邏輯</a:t>
            </a:r>
            <a:r>
              <a:rPr lang="zh-TW" altLang="zh-TW" sz="4800" dirty="0">
                <a:latin typeface="微軟正黑體" panose="020B0604030504040204" pitchFamily="34" charset="-120"/>
                <a:ea typeface="微軟正黑體" panose="020B0604030504040204" pitchFamily="34" charset="-120"/>
                <a:cs typeface="Open Sans"/>
              </a:rPr>
              <a:t>動動</a:t>
            </a:r>
            <a:r>
              <a:rPr lang="zh-TW" altLang="zh-TW" sz="4800" dirty="0" smtClean="0">
                <a:latin typeface="微軟正黑體" panose="020B0604030504040204" pitchFamily="34" charset="-120"/>
                <a:ea typeface="微軟正黑體" panose="020B0604030504040204" pitchFamily="34" charset="-120"/>
                <a:cs typeface="Open Sans"/>
              </a:rPr>
              <a:t>腦</a:t>
            </a:r>
            <a:r>
              <a:rPr lang="zh-TW" altLang="en-US" sz="4800" dirty="0" smtClean="0">
                <a:solidFill>
                  <a:schemeClr val="accent5"/>
                </a:solidFill>
                <a:latin typeface="微軟正黑體" panose="020B0604030504040204" pitchFamily="34" charset="-120"/>
                <a:ea typeface="微軟正黑體" panose="020B0604030504040204" pitchFamily="34" charset="-120"/>
              </a:rPr>
              <a:t>｛</a:t>
            </a:r>
            <a:r>
              <a:rPr lang="zh-TW" altLang="zh-TW" sz="4800" dirty="0">
                <a:solidFill>
                  <a:schemeClr val="accent5"/>
                </a:solidFill>
                <a:latin typeface="微軟正黑體" panose="020B0604030504040204" pitchFamily="34" charset="-120"/>
                <a:ea typeface="微軟正黑體" panose="020B0604030504040204" pitchFamily="34" charset="-120"/>
              </a:rPr>
              <a:t>陳威翰</a:t>
            </a:r>
            <a:r>
              <a:rPr lang="zh-TW" altLang="en-US" sz="4800" dirty="0" smtClean="0">
                <a:solidFill>
                  <a:schemeClr val="accent5"/>
                </a:solidFill>
                <a:latin typeface="微軟正黑體" panose="020B0604030504040204" pitchFamily="34" charset="-120"/>
                <a:ea typeface="微軟正黑體" panose="020B0604030504040204" pitchFamily="34" charset="-120"/>
              </a:rPr>
              <a:t>老師｝</a:t>
            </a:r>
            <a:endParaRPr lang="zh-TW" altLang="en-US" sz="4800" dirty="0">
              <a:latin typeface="微軟正黑體" panose="020B0604030504040204" pitchFamily="34" charset="-120"/>
              <a:ea typeface="微軟正黑體" panose="020B0604030504040204" pitchFamily="34" charset="-120"/>
              <a:cs typeface="Open Sans SemiBold"/>
              <a:sym typeface="Open Sans SemiBold"/>
            </a:endParaRPr>
          </a:p>
        </p:txBody>
      </p:sp>
      <p:sp>
        <p:nvSpPr>
          <p:cNvPr id="3" name="Google Shape;309;p28"/>
          <p:cNvSpPr txBox="1">
            <a:spLocks/>
          </p:cNvSpPr>
          <p:nvPr/>
        </p:nvSpPr>
        <p:spPr>
          <a:xfrm>
            <a:off x="859751" y="1109298"/>
            <a:ext cx="10453872" cy="3246572"/>
          </a:xfrm>
          <a:prstGeom prst="rect">
            <a:avLst/>
          </a:prstGeom>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spcBef>
                <a:spcPts val="200"/>
              </a:spcBef>
              <a:buNone/>
            </a:pPr>
            <a:r>
              <a:rPr lang="en-US" altLang="zh-TW" sz="3200" b="1" dirty="0">
                <a:solidFill>
                  <a:srgbClr val="980000"/>
                </a:solidFill>
                <a:latin typeface="微軟正黑體" panose="020B0604030504040204" pitchFamily="34" charset="-120"/>
                <a:ea typeface="微軟正黑體" panose="020B0604030504040204" pitchFamily="34" charset="-120"/>
              </a:rPr>
              <a:t>Ø</a:t>
            </a:r>
            <a:r>
              <a:rPr lang="en-US" altLang="zh-TW" sz="3200" b="1" dirty="0" smtClean="0">
                <a:solidFill>
                  <a:srgbClr val="666666"/>
                </a:solidFill>
                <a:latin typeface="微軟正黑體" panose="020B0604030504040204" pitchFamily="34" charset="-120"/>
                <a:ea typeface="微軟正黑體" panose="020B0604030504040204" pitchFamily="34" charset="-120"/>
              </a:rPr>
              <a:t> </a:t>
            </a:r>
            <a:r>
              <a:rPr lang="zh-TW" altLang="en-US" sz="3200" b="1" dirty="0">
                <a:solidFill>
                  <a:srgbClr val="980000"/>
                </a:solidFill>
                <a:latin typeface="微軟正黑體" panose="020B0604030504040204" pitchFamily="34" charset="-120"/>
                <a:ea typeface="微軟正黑體" panose="020B0604030504040204" pitchFamily="34" charset="-120"/>
              </a:rPr>
              <a:t>課程簡介：</a:t>
            </a:r>
          </a:p>
          <a:p>
            <a:pPr marL="0" indent="0">
              <a:lnSpc>
                <a:spcPct val="150000"/>
              </a:lnSpc>
              <a:buNone/>
            </a:pPr>
            <a:r>
              <a:rPr lang="zh-TW" altLang="zh-TW" sz="2600" dirty="0">
                <a:latin typeface="微軟正黑體" panose="020B0604030504040204" pitchFamily="34" charset="-120"/>
                <a:ea typeface="微軟正黑體" panose="020B0604030504040204" pitchFamily="34" charset="-120"/>
              </a:rPr>
              <a:t>整理並彙整有趣的邏輯題目提供學生思考，藉此訓練學生的邏輯推理能力，以及培養學生的習慣思考，讓學生能適應並享受藉由一步步推理解決問題的過程，並將課堂上所獲得的經驗應用於生活中，以解決日常生活中遇到的一些問題，成為自己能帶得走的能力</a:t>
            </a:r>
            <a:r>
              <a:rPr lang="zh-TW" altLang="zh-TW" dirty="0" smtClean="0"/>
              <a:t>。</a:t>
            </a:r>
            <a:endParaRPr lang="zh-TW" altLang="zh-TW" sz="2600" dirty="0">
              <a:latin typeface="微軟正黑體" panose="020B0604030504040204" pitchFamily="34" charset="-120"/>
              <a:ea typeface="微軟正黑體" panose="020B0604030504040204" pitchFamily="34" charset="-120"/>
            </a:endParaRPr>
          </a:p>
          <a:p>
            <a:pPr marL="0" indent="0">
              <a:lnSpc>
                <a:spcPct val="150000"/>
              </a:lnSpc>
              <a:buNone/>
            </a:pPr>
            <a:r>
              <a:rPr lang="en-US" altLang="zh-TW" sz="2200" dirty="0" smtClean="0">
                <a:solidFill>
                  <a:srgbClr val="2F5597"/>
                </a:solidFill>
                <a:latin typeface="微軟正黑體" panose="020B0604030504040204" pitchFamily="34" charset="-120"/>
                <a:ea typeface="微軟正黑體" panose="020B0604030504040204" pitchFamily="34" charset="-120"/>
              </a:rPr>
              <a:t>P.S </a:t>
            </a:r>
            <a:r>
              <a:rPr lang="zh-TW" altLang="zh-TW" sz="2200" dirty="0" smtClean="0">
                <a:solidFill>
                  <a:srgbClr val="2F5597"/>
                </a:solidFill>
                <a:latin typeface="微軟正黑體" panose="020B0604030504040204" pitchFamily="34" charset="-120"/>
                <a:ea typeface="微軟正黑體" panose="020B0604030504040204" pitchFamily="34" charset="-120"/>
              </a:rPr>
              <a:t>課程</a:t>
            </a:r>
            <a:r>
              <a:rPr lang="zh-TW" altLang="zh-TW" sz="2200" dirty="0">
                <a:solidFill>
                  <a:srgbClr val="2F5597"/>
                </a:solidFill>
                <a:latin typeface="微軟正黑體" panose="020B0604030504040204" pitchFamily="34" charset="-120"/>
                <a:ea typeface="微軟正黑體" panose="020B0604030504040204" pitchFamily="34" charset="-120"/>
              </a:rPr>
              <a:t>可能視情況，需要分組討論，並請各組發表其討論的結果。</a:t>
            </a:r>
            <a:r>
              <a:rPr lang="en-US" altLang="zh-TW" sz="2200" dirty="0">
                <a:solidFill>
                  <a:srgbClr val="2F5597"/>
                </a:solidFill>
                <a:latin typeface="微軟正黑體" panose="020B0604030504040204" pitchFamily="34" charset="-120"/>
                <a:ea typeface="微軟正黑體" panose="020B0604030504040204" pitchFamily="34" charset="-120"/>
              </a:rPr>
              <a:t/>
            </a:r>
            <a:br>
              <a:rPr lang="en-US" altLang="zh-TW" sz="2200" dirty="0">
                <a:solidFill>
                  <a:srgbClr val="2F5597"/>
                </a:solidFill>
                <a:latin typeface="微軟正黑體" panose="020B0604030504040204" pitchFamily="34" charset="-120"/>
                <a:ea typeface="微軟正黑體" panose="020B0604030504040204" pitchFamily="34" charset="-120"/>
              </a:rPr>
            </a:br>
            <a:endParaRPr lang="zh-TW" altLang="zh-TW" sz="2200" dirty="0">
              <a:solidFill>
                <a:srgbClr val="2F5597"/>
              </a:solidFill>
              <a:latin typeface="微軟正黑體" panose="020B0604030504040204" pitchFamily="34" charset="-120"/>
              <a:ea typeface="微軟正黑體" panose="020B0604030504040204" pitchFamily="34" charset="-120"/>
            </a:endParaRPr>
          </a:p>
          <a:p>
            <a:pPr marL="0" indent="0">
              <a:buNone/>
            </a:pPr>
            <a:endParaRPr lang="zh-TW" altLang="zh-TW" dirty="0">
              <a:latin typeface="微軟正黑體" panose="020B0604030504040204" pitchFamily="34" charset="-120"/>
              <a:ea typeface="微軟正黑體" panose="020B0604030504040204" pitchFamily="34" charset="-120"/>
            </a:endParaRPr>
          </a:p>
        </p:txBody>
      </p:sp>
      <p:sp>
        <p:nvSpPr>
          <p:cNvPr id="6" name="矩形 5"/>
          <p:cNvSpPr/>
          <p:nvPr/>
        </p:nvSpPr>
        <p:spPr>
          <a:xfrm>
            <a:off x="984597" y="5454145"/>
            <a:ext cx="6729614" cy="584775"/>
          </a:xfrm>
          <a:prstGeom prst="rect">
            <a:avLst/>
          </a:prstGeom>
          <a:ln>
            <a:solidFill>
              <a:schemeClr val="tx1"/>
            </a:solidFill>
          </a:ln>
        </p:spPr>
        <p:txBody>
          <a:bodyPr wrap="square">
            <a:spAutoFit/>
          </a:bodyPr>
          <a:lstStyle/>
          <a:p>
            <a:r>
              <a:rPr lang="en-US" altLang="zh-TW" sz="3200" b="1" dirty="0" smtClean="0">
                <a:solidFill>
                  <a:srgbClr val="980000"/>
                </a:solidFill>
                <a:latin typeface="微軟正黑體" panose="020B0604030504040204" pitchFamily="34" charset="-120"/>
                <a:ea typeface="微軟正黑體" panose="020B0604030504040204" pitchFamily="34" charset="-120"/>
              </a:rPr>
              <a:t>Ø</a:t>
            </a:r>
            <a:r>
              <a:rPr lang="en-US" altLang="zh-TW" b="1" dirty="0" smtClean="0">
                <a:solidFill>
                  <a:srgbClr val="980000"/>
                </a:solidFill>
                <a:latin typeface="微軟正黑體" panose="020B0604030504040204" pitchFamily="34" charset="-120"/>
                <a:ea typeface="微軟正黑體" panose="020B0604030504040204" pitchFamily="34" charset="-120"/>
              </a:rPr>
              <a:t>  </a:t>
            </a:r>
            <a:r>
              <a:rPr lang="zh-TW" altLang="zh-TW" sz="3200" b="1" dirty="0" smtClean="0">
                <a:solidFill>
                  <a:srgbClr val="980000"/>
                </a:solidFill>
                <a:latin typeface="微軟正黑體" panose="020B0604030504040204" pitchFamily="34" charset="-120"/>
                <a:ea typeface="微軟正黑體" panose="020B0604030504040204" pitchFamily="34" charset="-120"/>
              </a:rPr>
              <a:t>課程</a:t>
            </a:r>
            <a:r>
              <a:rPr lang="zh-TW" altLang="zh-TW" sz="3200" b="1" dirty="0">
                <a:solidFill>
                  <a:srgbClr val="980000"/>
                </a:solidFill>
                <a:latin typeface="微軟正黑體" panose="020B0604030504040204" pitchFamily="34" charset="-120"/>
                <a:ea typeface="微軟正黑體" panose="020B0604030504040204" pitchFamily="34" charset="-120"/>
              </a:rPr>
              <a:t>成果</a:t>
            </a:r>
            <a:r>
              <a:rPr lang="zh-TW" altLang="zh-TW" sz="3200" b="1" dirty="0" smtClean="0">
                <a:solidFill>
                  <a:srgbClr val="980000"/>
                </a:solidFill>
                <a:latin typeface="微軟正黑體" panose="020B0604030504040204" pitchFamily="34" charset="-120"/>
                <a:ea typeface="微軟正黑體" panose="020B0604030504040204" pitchFamily="34" charset="-120"/>
              </a:rPr>
              <a:t>：</a:t>
            </a:r>
            <a:r>
              <a:rPr lang="zh-TW" altLang="zh-TW" sz="2800" dirty="0" smtClean="0">
                <a:solidFill>
                  <a:srgbClr val="2F5597"/>
                </a:solidFill>
                <a:latin typeface="微軟正黑體" panose="020B0604030504040204" pitchFamily="34" charset="-120"/>
                <a:ea typeface="微軟正黑體" panose="020B0604030504040204" pitchFamily="34" charset="-120"/>
              </a:rPr>
              <a:t>邏輯</a:t>
            </a:r>
            <a:r>
              <a:rPr lang="zh-TW" altLang="zh-TW" sz="2800" dirty="0">
                <a:solidFill>
                  <a:srgbClr val="2F5597"/>
                </a:solidFill>
                <a:latin typeface="微軟正黑體" panose="020B0604030504040204" pitchFamily="34" charset="-120"/>
                <a:ea typeface="微軟正黑體" panose="020B0604030504040204" pitchFamily="34" charset="-120"/>
              </a:rPr>
              <a:t>題目題本解題整理</a:t>
            </a:r>
          </a:p>
        </p:txBody>
      </p:sp>
      <p:sp>
        <p:nvSpPr>
          <p:cNvPr id="16" name="矩形 15"/>
          <p:cNvSpPr/>
          <p:nvPr/>
        </p:nvSpPr>
        <p:spPr>
          <a:xfrm>
            <a:off x="9617826" y="875980"/>
            <a:ext cx="1695797" cy="369332"/>
          </a:xfrm>
          <a:prstGeom prst="rect">
            <a:avLst/>
          </a:prstGeom>
          <a:solidFill>
            <a:srgbClr val="FFFF00"/>
          </a:solidFill>
          <a:ln>
            <a:solidFill>
              <a:schemeClr val="tx1"/>
            </a:solidFill>
            <a:prstDash val="dash"/>
          </a:ln>
        </p:spPr>
        <p:txBody>
          <a:bodyPr wrap="square">
            <a:spAutoFit/>
          </a:bodyPr>
          <a:lstStyle/>
          <a:p>
            <a:pPr algn="ctr"/>
            <a:r>
              <a:rPr lang="zh-TW" altLang="en-US" b="1" dirty="0" smtClean="0">
                <a:latin typeface="微軟正黑體" panose="020B0604030504040204" pitchFamily="34" charset="-120"/>
                <a:ea typeface="微軟正黑體" panose="020B0604030504040204" pitchFamily="34" charset="-120"/>
              </a:rPr>
              <a:t>限綜</a:t>
            </a:r>
            <a:r>
              <a:rPr lang="zh-TW" altLang="en-US" b="1" dirty="0">
                <a:latin typeface="微軟正黑體" panose="020B0604030504040204" pitchFamily="34" charset="-120"/>
                <a:ea typeface="微軟正黑體" panose="020B0604030504040204" pitchFamily="34" charset="-120"/>
              </a:rPr>
              <a:t>高、</a:t>
            </a:r>
            <a:r>
              <a:rPr lang="zh-TW" altLang="zh-TW" b="1" dirty="0">
                <a:latin typeface="微軟正黑體" panose="020B0604030504040204" pitchFamily="34" charset="-120"/>
                <a:ea typeface="微軟正黑體" panose="020B0604030504040204" pitchFamily="34" charset="-120"/>
              </a:rPr>
              <a:t>技</a:t>
            </a:r>
            <a:r>
              <a:rPr lang="zh-TW" altLang="zh-TW" b="1" dirty="0" smtClean="0">
                <a:latin typeface="微軟正黑體" panose="020B0604030504040204" pitchFamily="34" charset="-120"/>
                <a:ea typeface="微軟正黑體" panose="020B0604030504040204" pitchFamily="34" charset="-120"/>
              </a:rPr>
              <a:t>高</a:t>
            </a:r>
            <a:endParaRPr lang="zh-TW" altLang="en-US" dirty="0"/>
          </a:p>
        </p:txBody>
      </p:sp>
      <p:sp>
        <p:nvSpPr>
          <p:cNvPr id="8" name="矩形 7"/>
          <p:cNvSpPr/>
          <p:nvPr/>
        </p:nvSpPr>
        <p:spPr>
          <a:xfrm>
            <a:off x="8030096" y="1524960"/>
            <a:ext cx="3591098" cy="369332"/>
          </a:xfrm>
          <a:prstGeom prst="rect">
            <a:avLst/>
          </a:prstGeom>
          <a:solidFill>
            <a:srgbClr val="FFFF00"/>
          </a:solidFill>
          <a:ln>
            <a:solidFill>
              <a:schemeClr val="tx1"/>
            </a:solidFill>
            <a:prstDash val="dash"/>
          </a:ln>
        </p:spPr>
        <p:txBody>
          <a:bodyPr wrap="square">
            <a:spAutoFit/>
          </a:bodyPr>
          <a:lstStyle/>
          <a:p>
            <a:pPr algn="ctr"/>
            <a:r>
              <a:rPr lang="zh-TW" altLang="zh-TW" b="1" dirty="0" smtClean="0">
                <a:solidFill>
                  <a:srgbClr val="FF0000"/>
                </a:solidFill>
                <a:latin typeface="微軟正黑體" panose="020B0604030504040204" pitchFamily="34" charset="-120"/>
                <a:ea typeface="微軟正黑體" panose="020B0604030504040204" pitchFamily="34" charset="-120"/>
              </a:rPr>
              <a:t>提醒勿</a:t>
            </a:r>
            <a:r>
              <a:rPr lang="zh-TW" altLang="zh-TW" b="1" dirty="0">
                <a:solidFill>
                  <a:srgbClr val="FF0000"/>
                </a:solidFill>
                <a:latin typeface="微軟正黑體" panose="020B0604030504040204" pitchFamily="34" charset="-120"/>
                <a:ea typeface="微軟正黑體" panose="020B0604030504040204" pitchFamily="34" charset="-120"/>
              </a:rPr>
              <a:t>重複</a:t>
            </a:r>
            <a:r>
              <a:rPr lang="zh-TW" altLang="zh-TW" b="1" dirty="0" smtClean="0">
                <a:solidFill>
                  <a:srgbClr val="FF0000"/>
                </a:solidFill>
                <a:latin typeface="微軟正黑體" panose="020B0604030504040204" pitchFamily="34" charset="-120"/>
                <a:ea typeface="微軟正黑體" panose="020B0604030504040204" pitchFamily="34" charset="-120"/>
              </a:rPr>
              <a:t>選修</a:t>
            </a:r>
            <a:r>
              <a:rPr lang="zh-TW" altLang="en-US" b="1" dirty="0" smtClean="0">
                <a:solidFill>
                  <a:srgbClr val="FF0000"/>
                </a:solidFill>
                <a:latin typeface="微軟正黑體" panose="020B0604030504040204" pitchFamily="34" charset="-120"/>
                <a:ea typeface="微軟正黑體" panose="020B0604030504040204" pitchFamily="34" charset="-120"/>
              </a:rPr>
              <a:t>，</a:t>
            </a:r>
            <a:r>
              <a:rPr lang="zh-TW" altLang="zh-TW" b="1" dirty="0">
                <a:solidFill>
                  <a:srgbClr val="FF0000"/>
                </a:solidFill>
                <a:latin typeface="微軟正黑體" panose="020B0604030504040204" pitchFamily="34" charset="-120"/>
                <a:ea typeface="微軟正黑體" panose="020B0604030504040204" pitchFamily="34" charset="-120"/>
              </a:rPr>
              <a:t>上下學期相同</a:t>
            </a:r>
            <a:endParaRPr lang="zh-TW" altLang="en-US" b="1" dirty="0">
              <a:solidFill>
                <a:srgbClr val="FF0000"/>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421046930"/>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308;p28"/>
          <p:cNvSpPr txBox="1">
            <a:spLocks/>
          </p:cNvSpPr>
          <p:nvPr/>
        </p:nvSpPr>
        <p:spPr>
          <a:xfrm>
            <a:off x="633154" y="409909"/>
            <a:ext cx="11205556" cy="861391"/>
          </a:xfrm>
          <a:prstGeom prst="rect">
            <a:avLst/>
          </a:prstGeom>
        </p:spPr>
        <p:txBody>
          <a:bodyPr spcFirstLastPara="1" wrap="square" lIns="91425" tIns="91425" rIns="91425" bIns="91425"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buSzPts val="4800"/>
            </a:pPr>
            <a:r>
              <a:rPr lang="en-US" altLang="zh-TW" sz="4800" dirty="0" smtClean="0">
                <a:latin typeface="微軟正黑體" panose="020B0604030504040204" pitchFamily="34" charset="-120"/>
                <a:ea typeface="微軟正黑體" panose="020B0604030504040204" pitchFamily="34" charset="-120"/>
                <a:cs typeface="Open Sans"/>
                <a:sym typeface="Arial"/>
              </a:rPr>
              <a:t>19. </a:t>
            </a:r>
            <a:r>
              <a:rPr lang="zh-TW" altLang="en-US" sz="4800" dirty="0" smtClean="0">
                <a:latin typeface="微軟正黑體" panose="020B0604030504040204" pitchFamily="34" charset="-120"/>
                <a:ea typeface="微軟正黑體" panose="020B0604030504040204" pitchFamily="34" charset="-120"/>
                <a:cs typeface="Open Sans"/>
                <a:sym typeface="Arial"/>
              </a:rPr>
              <a:t>數</a:t>
            </a:r>
            <a:r>
              <a:rPr lang="zh-TW" altLang="en-US" sz="4800" dirty="0">
                <a:latin typeface="微軟正黑體" panose="020B0604030504040204" pitchFamily="34" charset="-120"/>
                <a:ea typeface="微軟正黑體" panose="020B0604030504040204" pitchFamily="34" charset="-120"/>
                <a:cs typeface="Open Sans"/>
                <a:sym typeface="Arial"/>
              </a:rPr>
              <a:t>戰數</a:t>
            </a:r>
            <a:r>
              <a:rPr lang="zh-TW" altLang="en-US" sz="4800" dirty="0" smtClean="0">
                <a:latin typeface="微軟正黑體" panose="020B0604030504040204" pitchFamily="34" charset="-120"/>
                <a:ea typeface="微軟正黑體" panose="020B0604030504040204" pitchFamily="34" charset="-120"/>
                <a:cs typeface="Open Sans"/>
                <a:sym typeface="Arial"/>
              </a:rPr>
              <a:t>決</a:t>
            </a:r>
            <a:r>
              <a:rPr lang="zh-TW" altLang="en-US" sz="4800" dirty="0">
                <a:solidFill>
                  <a:schemeClr val="accent5"/>
                </a:solidFill>
                <a:latin typeface="微軟正黑體" panose="020B0604030504040204" pitchFamily="34" charset="-120"/>
                <a:ea typeface="微軟正黑體" panose="020B0604030504040204" pitchFamily="34" charset="-120"/>
              </a:rPr>
              <a:t>｛陳安俊老師</a:t>
            </a:r>
            <a:r>
              <a:rPr lang="zh-TW" altLang="en-US" sz="4800" dirty="0" smtClean="0">
                <a:solidFill>
                  <a:schemeClr val="accent5"/>
                </a:solidFill>
                <a:latin typeface="微軟正黑體" panose="020B0604030504040204" pitchFamily="34" charset="-120"/>
                <a:ea typeface="微軟正黑體" panose="020B0604030504040204" pitchFamily="34" charset="-120"/>
              </a:rPr>
              <a:t>｝</a:t>
            </a:r>
            <a:endParaRPr lang="zh-TW" altLang="en-US" sz="4800" dirty="0">
              <a:latin typeface="微軟正黑體" panose="020B0604030504040204" pitchFamily="34" charset="-120"/>
              <a:ea typeface="微軟正黑體" panose="020B0604030504040204" pitchFamily="34" charset="-120"/>
              <a:cs typeface="Open Sans SemiBold"/>
              <a:sym typeface="Open Sans SemiBold"/>
            </a:endParaRPr>
          </a:p>
        </p:txBody>
      </p:sp>
      <p:sp>
        <p:nvSpPr>
          <p:cNvPr id="3" name="Google Shape;309;p28"/>
          <p:cNvSpPr txBox="1">
            <a:spLocks/>
          </p:cNvSpPr>
          <p:nvPr/>
        </p:nvSpPr>
        <p:spPr>
          <a:xfrm>
            <a:off x="859751" y="1544758"/>
            <a:ext cx="10453872" cy="3246572"/>
          </a:xfrm>
          <a:prstGeom prst="rect">
            <a:avLst/>
          </a:prstGeom>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spcBef>
                <a:spcPts val="200"/>
              </a:spcBef>
              <a:buNone/>
            </a:pPr>
            <a:r>
              <a:rPr lang="en-US" altLang="zh-TW" sz="3200" b="1" dirty="0">
                <a:solidFill>
                  <a:srgbClr val="980000"/>
                </a:solidFill>
                <a:latin typeface="微軟正黑體" panose="020B0604030504040204" pitchFamily="34" charset="-120"/>
                <a:ea typeface="微軟正黑體" panose="020B0604030504040204" pitchFamily="34" charset="-120"/>
              </a:rPr>
              <a:t>Ø</a:t>
            </a:r>
            <a:r>
              <a:rPr lang="en-US" altLang="zh-TW" sz="3200" b="1" dirty="0" smtClean="0">
                <a:solidFill>
                  <a:srgbClr val="666666"/>
                </a:solidFill>
                <a:latin typeface="微軟正黑體" panose="020B0604030504040204" pitchFamily="34" charset="-120"/>
                <a:ea typeface="微軟正黑體" panose="020B0604030504040204" pitchFamily="34" charset="-120"/>
              </a:rPr>
              <a:t> </a:t>
            </a:r>
            <a:r>
              <a:rPr lang="zh-TW" altLang="en-US" sz="3200" b="1" dirty="0">
                <a:solidFill>
                  <a:srgbClr val="980000"/>
                </a:solidFill>
                <a:latin typeface="微軟正黑體" panose="020B0604030504040204" pitchFamily="34" charset="-120"/>
                <a:ea typeface="微軟正黑體" panose="020B0604030504040204" pitchFamily="34" charset="-120"/>
              </a:rPr>
              <a:t>課程簡介：</a:t>
            </a:r>
          </a:p>
          <a:p>
            <a:pPr marL="0" indent="0">
              <a:lnSpc>
                <a:spcPct val="150000"/>
              </a:lnSpc>
              <a:buNone/>
            </a:pPr>
            <a:r>
              <a:rPr lang="zh-TW" altLang="zh-TW" sz="2600" dirty="0">
                <a:latin typeface="微軟正黑體" panose="020B0604030504040204" pitchFamily="34" charset="-120"/>
                <a:ea typeface="微軟正黑體" panose="020B0604030504040204" pitchFamily="34" charset="-120"/>
              </a:rPr>
              <a:t>上課內容為數學競賽試題，從試題中去觀察、歸納題型，找出試題中的關鍵字，分析需使用的觀念，以及可以運用的方法，結合過去所學的，進行解題，訓練思考的能力，累積更多的數學能力，獲得數學上的學習成就，刺激學生對數學的興趣</a:t>
            </a:r>
            <a:r>
              <a:rPr lang="zh-TW" altLang="zh-TW" sz="2600" dirty="0" smtClean="0">
                <a:latin typeface="微軟正黑體" panose="020B0604030504040204" pitchFamily="34" charset="-120"/>
                <a:ea typeface="微軟正黑體" panose="020B0604030504040204" pitchFamily="34" charset="-120"/>
              </a:rPr>
              <a:t>。</a:t>
            </a:r>
            <a:r>
              <a:rPr lang="en-US" altLang="zh-TW" sz="2200" dirty="0">
                <a:solidFill>
                  <a:srgbClr val="2F5597"/>
                </a:solidFill>
                <a:latin typeface="微軟正黑體" panose="020B0604030504040204" pitchFamily="34" charset="-120"/>
                <a:ea typeface="微軟正黑體" panose="020B0604030504040204" pitchFamily="34" charset="-120"/>
              </a:rPr>
              <a:t/>
            </a:r>
            <a:br>
              <a:rPr lang="en-US" altLang="zh-TW" sz="2200" dirty="0">
                <a:solidFill>
                  <a:srgbClr val="2F5597"/>
                </a:solidFill>
                <a:latin typeface="微軟正黑體" panose="020B0604030504040204" pitchFamily="34" charset="-120"/>
                <a:ea typeface="微軟正黑體" panose="020B0604030504040204" pitchFamily="34" charset="-120"/>
              </a:rPr>
            </a:br>
            <a:endParaRPr lang="zh-TW" altLang="zh-TW" sz="2200" dirty="0">
              <a:solidFill>
                <a:srgbClr val="2F5597"/>
              </a:solidFill>
              <a:latin typeface="微軟正黑體" panose="020B0604030504040204" pitchFamily="34" charset="-120"/>
              <a:ea typeface="微軟正黑體" panose="020B0604030504040204" pitchFamily="34" charset="-120"/>
            </a:endParaRPr>
          </a:p>
          <a:p>
            <a:pPr marL="0" indent="0">
              <a:buNone/>
            </a:pPr>
            <a:endParaRPr lang="zh-TW" altLang="zh-TW" dirty="0">
              <a:latin typeface="微軟正黑體" panose="020B0604030504040204" pitchFamily="34" charset="-120"/>
              <a:ea typeface="微軟正黑體" panose="020B0604030504040204" pitchFamily="34" charset="-120"/>
            </a:endParaRPr>
          </a:p>
        </p:txBody>
      </p:sp>
      <p:sp>
        <p:nvSpPr>
          <p:cNvPr id="7" name="矩形 6"/>
          <p:cNvSpPr/>
          <p:nvPr/>
        </p:nvSpPr>
        <p:spPr>
          <a:xfrm>
            <a:off x="8836429" y="1544758"/>
            <a:ext cx="2477194" cy="369332"/>
          </a:xfrm>
          <a:prstGeom prst="rect">
            <a:avLst/>
          </a:prstGeom>
          <a:solidFill>
            <a:srgbClr val="FFFF00"/>
          </a:solidFill>
          <a:ln>
            <a:solidFill>
              <a:schemeClr val="tx1"/>
            </a:solidFill>
            <a:prstDash val="dash"/>
          </a:ln>
        </p:spPr>
        <p:txBody>
          <a:bodyPr wrap="square">
            <a:spAutoFit/>
          </a:bodyPr>
          <a:lstStyle/>
          <a:p>
            <a:pPr algn="ctr"/>
            <a:r>
              <a:rPr lang="zh-TW" altLang="zh-TW" b="1" dirty="0" smtClean="0">
                <a:latin typeface="微軟正黑體" panose="020B0604030504040204" pitchFamily="34" charset="-120"/>
                <a:ea typeface="微軟正黑體" panose="020B0604030504040204" pitchFamily="34" charset="-120"/>
              </a:rPr>
              <a:t>上下學期</a:t>
            </a:r>
            <a:r>
              <a:rPr lang="zh-TW" altLang="en-US" b="1" dirty="0" smtClean="0">
                <a:latin typeface="微軟正黑體" panose="020B0604030504040204" pitchFamily="34" charset="-120"/>
                <a:ea typeface="微軟正黑體" panose="020B0604030504040204" pitchFamily="34" charset="-120"/>
              </a:rPr>
              <a:t>內容不</a:t>
            </a:r>
            <a:r>
              <a:rPr lang="zh-TW" altLang="zh-TW" b="1" dirty="0" smtClean="0">
                <a:latin typeface="微軟正黑體" panose="020B0604030504040204" pitchFamily="34" charset="-120"/>
                <a:ea typeface="微軟正黑體" panose="020B0604030504040204" pitchFamily="34" charset="-120"/>
              </a:rPr>
              <a:t>相同</a:t>
            </a:r>
            <a:endParaRPr lang="zh-TW" altLang="en-US" b="1" dirty="0">
              <a:latin typeface="微軟正黑體" panose="020B0604030504040204" pitchFamily="34" charset="-120"/>
              <a:ea typeface="微軟正黑體" panose="020B0604030504040204" pitchFamily="34" charset="-120"/>
            </a:endParaRPr>
          </a:p>
        </p:txBody>
      </p:sp>
      <p:sp>
        <p:nvSpPr>
          <p:cNvPr id="9" name="矩形 8"/>
          <p:cNvSpPr/>
          <p:nvPr/>
        </p:nvSpPr>
        <p:spPr>
          <a:xfrm>
            <a:off x="9617826" y="1058285"/>
            <a:ext cx="1695797" cy="369332"/>
          </a:xfrm>
          <a:prstGeom prst="rect">
            <a:avLst/>
          </a:prstGeom>
          <a:solidFill>
            <a:srgbClr val="FFFF00"/>
          </a:solidFill>
          <a:ln>
            <a:solidFill>
              <a:schemeClr val="tx1"/>
            </a:solidFill>
            <a:prstDash val="dash"/>
          </a:ln>
        </p:spPr>
        <p:txBody>
          <a:bodyPr wrap="square">
            <a:spAutoFit/>
          </a:bodyPr>
          <a:lstStyle/>
          <a:p>
            <a:pPr algn="ctr"/>
            <a:r>
              <a:rPr lang="zh-TW" altLang="en-US" b="1" dirty="0" smtClean="0">
                <a:latin typeface="微軟正黑體" panose="020B0604030504040204" pitchFamily="34" charset="-120"/>
                <a:ea typeface="微軟正黑體" panose="020B0604030504040204" pitchFamily="34" charset="-120"/>
              </a:rPr>
              <a:t>限綜</a:t>
            </a:r>
            <a:r>
              <a:rPr lang="zh-TW" altLang="en-US" b="1" dirty="0">
                <a:latin typeface="微軟正黑體" panose="020B0604030504040204" pitchFamily="34" charset="-120"/>
                <a:ea typeface="微軟正黑體" panose="020B0604030504040204" pitchFamily="34" charset="-120"/>
              </a:rPr>
              <a:t>高、</a:t>
            </a:r>
            <a:r>
              <a:rPr lang="zh-TW" altLang="zh-TW" b="1" dirty="0">
                <a:latin typeface="微軟正黑體" panose="020B0604030504040204" pitchFamily="34" charset="-120"/>
                <a:ea typeface="微軟正黑體" panose="020B0604030504040204" pitchFamily="34" charset="-120"/>
              </a:rPr>
              <a:t>技</a:t>
            </a:r>
            <a:r>
              <a:rPr lang="zh-TW" altLang="zh-TW" b="1" dirty="0" smtClean="0">
                <a:latin typeface="微軟正黑體" panose="020B0604030504040204" pitchFamily="34" charset="-120"/>
                <a:ea typeface="微軟正黑體" panose="020B0604030504040204" pitchFamily="34" charset="-120"/>
              </a:rPr>
              <a:t>高</a:t>
            </a:r>
            <a:endParaRPr lang="zh-TW" altLang="en-US" dirty="0"/>
          </a:p>
        </p:txBody>
      </p:sp>
    </p:spTree>
    <p:extLst>
      <p:ext uri="{BB962C8B-B14F-4D97-AF65-F5344CB8AC3E}">
        <p14:creationId xmlns:p14="http://schemas.microsoft.com/office/powerpoint/2010/main" val="3860373952"/>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308;p28"/>
          <p:cNvSpPr txBox="1">
            <a:spLocks/>
          </p:cNvSpPr>
          <p:nvPr/>
        </p:nvSpPr>
        <p:spPr>
          <a:xfrm>
            <a:off x="633154" y="266779"/>
            <a:ext cx="11205556" cy="861391"/>
          </a:xfrm>
          <a:prstGeom prst="rect">
            <a:avLst/>
          </a:prstGeom>
        </p:spPr>
        <p:txBody>
          <a:bodyPr spcFirstLastPara="1" wrap="square" lIns="91425" tIns="91425" rIns="91425" bIns="91425"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buSzPts val="4800"/>
            </a:pPr>
            <a:r>
              <a:rPr lang="en-US" altLang="zh-TW" sz="4800" dirty="0" smtClean="0">
                <a:latin typeface="微軟正黑體" panose="020B0604030504040204" pitchFamily="34" charset="-120"/>
                <a:ea typeface="微軟正黑體" panose="020B0604030504040204" pitchFamily="34" charset="-120"/>
                <a:cs typeface="Open Sans"/>
                <a:sym typeface="Arial"/>
              </a:rPr>
              <a:t>20. </a:t>
            </a:r>
            <a:r>
              <a:rPr lang="zh-TW" altLang="en-US" sz="4800" dirty="0" smtClean="0">
                <a:latin typeface="微軟正黑體" panose="020B0604030504040204" pitchFamily="34" charset="-120"/>
                <a:ea typeface="微軟正黑體" panose="020B0604030504040204" pitchFamily="34" charset="-120"/>
                <a:cs typeface="Open Sans"/>
                <a:sym typeface="Arial"/>
              </a:rPr>
              <a:t>記帳</a:t>
            </a:r>
            <a:r>
              <a:rPr lang="zh-TW" altLang="en-US" sz="4800" dirty="0">
                <a:latin typeface="微軟正黑體" panose="020B0604030504040204" pitchFamily="34" charset="-120"/>
                <a:ea typeface="微軟正黑體" panose="020B0604030504040204" pitchFamily="34" charset="-120"/>
                <a:cs typeface="Open Sans"/>
                <a:sym typeface="Arial"/>
              </a:rPr>
              <a:t>實務</a:t>
            </a:r>
            <a:r>
              <a:rPr lang="en-US" altLang="zh-TW" sz="4800" dirty="0">
                <a:latin typeface="微軟正黑體" panose="020B0604030504040204" pitchFamily="34" charset="-120"/>
                <a:ea typeface="微軟正黑體" panose="020B0604030504040204" pitchFamily="34" charset="-120"/>
                <a:cs typeface="Open Sans"/>
                <a:sym typeface="Arial"/>
              </a:rPr>
              <a:t>-</a:t>
            </a:r>
            <a:r>
              <a:rPr lang="en-US" altLang="zh-TW" sz="4800" dirty="0">
                <a:solidFill>
                  <a:srgbClr val="FF0000"/>
                </a:solidFill>
                <a:latin typeface="微軟正黑體" panose="020B0604030504040204" pitchFamily="34" charset="-120"/>
                <a:ea typeface="微軟正黑體" panose="020B0604030504040204" pitchFamily="34" charset="-120"/>
                <a:cs typeface="Open Sans"/>
                <a:sym typeface="Arial"/>
              </a:rPr>
              <a:t>A</a:t>
            </a:r>
            <a:r>
              <a:rPr lang="zh-TW" altLang="en-US" sz="4800" dirty="0" smtClean="0">
                <a:solidFill>
                  <a:srgbClr val="FF0000"/>
                </a:solidFill>
                <a:latin typeface="微軟正黑體" panose="020B0604030504040204" pitchFamily="34" charset="-120"/>
                <a:ea typeface="微軟正黑體" panose="020B0604030504040204" pitchFamily="34" charset="-120"/>
                <a:cs typeface="Open Sans"/>
                <a:sym typeface="Arial"/>
              </a:rPr>
              <a:t>班</a:t>
            </a:r>
            <a:r>
              <a:rPr lang="zh-TW" altLang="en-US" sz="4800" dirty="0">
                <a:solidFill>
                  <a:schemeClr val="accent5"/>
                </a:solidFill>
                <a:latin typeface="微軟正黑體" panose="020B0604030504040204" pitchFamily="34" charset="-120"/>
                <a:ea typeface="微軟正黑體" panose="020B0604030504040204" pitchFamily="34" charset="-120"/>
              </a:rPr>
              <a:t>｛許乙惠老師</a:t>
            </a:r>
            <a:r>
              <a:rPr lang="zh-TW" altLang="en-US" sz="4800" dirty="0" smtClean="0">
                <a:solidFill>
                  <a:schemeClr val="accent5"/>
                </a:solidFill>
                <a:latin typeface="微軟正黑體" panose="020B0604030504040204" pitchFamily="34" charset="-120"/>
                <a:ea typeface="微軟正黑體" panose="020B0604030504040204" pitchFamily="34" charset="-120"/>
              </a:rPr>
              <a:t>｝</a:t>
            </a:r>
            <a:endParaRPr lang="zh-TW" altLang="en-US" sz="4800" dirty="0">
              <a:latin typeface="微軟正黑體" panose="020B0604030504040204" pitchFamily="34" charset="-120"/>
              <a:ea typeface="微軟正黑體" panose="020B0604030504040204" pitchFamily="34" charset="-120"/>
              <a:cs typeface="Open Sans SemiBold"/>
              <a:sym typeface="Open Sans SemiBold"/>
            </a:endParaRPr>
          </a:p>
        </p:txBody>
      </p:sp>
      <p:sp>
        <p:nvSpPr>
          <p:cNvPr id="3" name="Google Shape;309;p28"/>
          <p:cNvSpPr txBox="1">
            <a:spLocks/>
          </p:cNvSpPr>
          <p:nvPr/>
        </p:nvSpPr>
        <p:spPr>
          <a:xfrm>
            <a:off x="757844" y="1107356"/>
            <a:ext cx="11080866" cy="5326695"/>
          </a:xfrm>
          <a:prstGeom prst="rect">
            <a:avLst/>
          </a:prstGeom>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r>
              <a:rPr lang="en-US" altLang="zh-TW" sz="3200" b="1" dirty="0" smtClean="0">
                <a:solidFill>
                  <a:srgbClr val="980000"/>
                </a:solidFill>
                <a:latin typeface="微軟正黑體" panose="020B0604030504040204" pitchFamily="34" charset="-120"/>
                <a:ea typeface="微軟正黑體" panose="020B0604030504040204" pitchFamily="34" charset="-120"/>
              </a:rPr>
              <a:t>Ø </a:t>
            </a:r>
            <a:r>
              <a:rPr lang="zh-TW" altLang="zh-TW" sz="3200" b="1" dirty="0" smtClean="0">
                <a:solidFill>
                  <a:srgbClr val="980000"/>
                </a:solidFill>
                <a:latin typeface="微軟正黑體" panose="020B0604030504040204" pitchFamily="34" charset="-120"/>
                <a:ea typeface="微軟正黑體" panose="020B0604030504040204" pitchFamily="34" charset="-120"/>
              </a:rPr>
              <a:t>課程目標：</a:t>
            </a:r>
          </a:p>
          <a:p>
            <a:pPr marL="514350" lvl="0" indent="-514350">
              <a:lnSpc>
                <a:spcPct val="150000"/>
              </a:lnSpc>
              <a:buFont typeface="+mj-lt"/>
              <a:buAutoNum type="arabicPeriod"/>
            </a:pPr>
            <a:r>
              <a:rPr lang="zh-TW" altLang="zh-TW" dirty="0" smtClean="0">
                <a:latin typeface="微軟正黑體" panose="020B0604030504040204" pitchFamily="34" charset="-120"/>
                <a:ea typeface="微軟正黑體" panose="020B0604030504040204" pitchFamily="34" charset="-120"/>
              </a:rPr>
              <a:t>調整</a:t>
            </a:r>
            <a:r>
              <a:rPr lang="zh-TW" altLang="zh-TW" dirty="0">
                <a:latin typeface="微軟正黑體" panose="020B0604030504040204" pitchFamily="34" charset="-120"/>
                <a:ea typeface="微軟正黑體" panose="020B0604030504040204" pitchFamily="34" charset="-120"/>
              </a:rPr>
              <a:t>分錄及日記簿：學習單</a:t>
            </a:r>
          </a:p>
          <a:p>
            <a:pPr marL="514350" lvl="0" indent="-514350">
              <a:lnSpc>
                <a:spcPct val="150000"/>
              </a:lnSpc>
              <a:buFont typeface="+mj-lt"/>
              <a:buAutoNum type="arabicPeriod"/>
            </a:pPr>
            <a:r>
              <a:rPr lang="zh-TW" altLang="zh-TW" dirty="0">
                <a:latin typeface="微軟正黑體" panose="020B0604030504040204" pitchFamily="34" charset="-120"/>
                <a:ea typeface="微軟正黑體" panose="020B0604030504040204" pitchFamily="34" charset="-120"/>
              </a:rPr>
              <a:t>結帳分錄及日記簿：學習單</a:t>
            </a:r>
          </a:p>
          <a:p>
            <a:pPr marL="514350" lvl="0" indent="-514350">
              <a:lnSpc>
                <a:spcPct val="150000"/>
              </a:lnSpc>
              <a:buFont typeface="+mj-lt"/>
              <a:buAutoNum type="arabicPeriod"/>
            </a:pPr>
            <a:r>
              <a:rPr lang="zh-TW" altLang="zh-TW" dirty="0">
                <a:latin typeface="微軟正黑體" panose="020B0604030504040204" pitchFamily="34" charset="-120"/>
                <a:ea typeface="微軟正黑體" panose="020B0604030504040204" pitchFamily="34" charset="-120"/>
              </a:rPr>
              <a:t>綜合損益表及資產負債表：學習單</a:t>
            </a:r>
          </a:p>
          <a:p>
            <a:pPr marL="514350" lvl="0" indent="-514350">
              <a:lnSpc>
                <a:spcPct val="150000"/>
              </a:lnSpc>
              <a:buFont typeface="+mj-lt"/>
              <a:buAutoNum type="arabicPeriod"/>
            </a:pPr>
            <a:r>
              <a:rPr lang="zh-TW" altLang="zh-TW" dirty="0">
                <a:latin typeface="微軟正黑體" panose="020B0604030504040204" pitchFamily="34" charset="-120"/>
                <a:ea typeface="微軟正黑體" panose="020B0604030504040204" pitchFamily="34" charset="-120"/>
              </a:rPr>
              <a:t>加值型營業稅會計實務：學習單</a:t>
            </a:r>
          </a:p>
          <a:p>
            <a:pPr marL="514350" lvl="0" indent="-514350">
              <a:lnSpc>
                <a:spcPct val="150000"/>
              </a:lnSpc>
              <a:buFont typeface="+mj-lt"/>
              <a:buAutoNum type="arabicPeriod"/>
            </a:pPr>
            <a:r>
              <a:rPr lang="zh-TW" altLang="zh-TW" dirty="0">
                <a:latin typeface="微軟正黑體" panose="020B0604030504040204" pitchFamily="34" charset="-120"/>
                <a:ea typeface="微軟正黑體" panose="020B0604030504040204" pitchFamily="34" charset="-120"/>
              </a:rPr>
              <a:t>會計資訊糸統操作：題組操作</a:t>
            </a:r>
          </a:p>
          <a:p>
            <a:pPr marL="0" lvl="0" indent="0">
              <a:buNone/>
            </a:pPr>
            <a:r>
              <a:rPr lang="en-US" altLang="zh-TW" dirty="0">
                <a:latin typeface="微軟正黑體" panose="020B0604030504040204" pitchFamily="34" charset="-120"/>
                <a:ea typeface="微軟正黑體" panose="020B0604030504040204" pitchFamily="34" charset="-120"/>
              </a:rPr>
              <a:t/>
            </a:r>
            <a:br>
              <a:rPr lang="en-US" altLang="zh-TW" dirty="0">
                <a:latin typeface="微軟正黑體" panose="020B0604030504040204" pitchFamily="34" charset="-120"/>
                <a:ea typeface="微軟正黑體" panose="020B0604030504040204" pitchFamily="34" charset="-120"/>
              </a:rPr>
            </a:br>
            <a:endParaRPr lang="zh-TW" altLang="zh-TW" dirty="0">
              <a:latin typeface="微軟正黑體" panose="020B0604030504040204" pitchFamily="34" charset="-120"/>
              <a:ea typeface="微軟正黑體" panose="020B0604030504040204" pitchFamily="34" charset="-120"/>
            </a:endParaRPr>
          </a:p>
          <a:p>
            <a:pPr marL="0" indent="0">
              <a:buNone/>
            </a:pPr>
            <a:endParaRPr lang="zh-TW" altLang="zh-TW" dirty="0">
              <a:latin typeface="微軟正黑體" panose="020B0604030504040204" pitchFamily="34" charset="-120"/>
              <a:ea typeface="微軟正黑體" panose="020B0604030504040204" pitchFamily="34" charset="-120"/>
            </a:endParaRPr>
          </a:p>
        </p:txBody>
      </p:sp>
      <p:sp>
        <p:nvSpPr>
          <p:cNvPr id="8" name="矩形 7"/>
          <p:cNvSpPr/>
          <p:nvPr/>
        </p:nvSpPr>
        <p:spPr>
          <a:xfrm>
            <a:off x="10474036" y="949910"/>
            <a:ext cx="964277" cy="369332"/>
          </a:xfrm>
          <a:prstGeom prst="rect">
            <a:avLst/>
          </a:prstGeom>
          <a:solidFill>
            <a:srgbClr val="FFFF00"/>
          </a:solidFill>
          <a:ln>
            <a:solidFill>
              <a:schemeClr val="tx1"/>
            </a:solidFill>
            <a:prstDash val="dash"/>
          </a:ln>
        </p:spPr>
        <p:txBody>
          <a:bodyPr wrap="square">
            <a:spAutoFit/>
          </a:bodyPr>
          <a:lstStyle/>
          <a:p>
            <a:pPr algn="ctr"/>
            <a:r>
              <a:rPr lang="zh-TW" altLang="en-US" b="1" dirty="0" smtClean="0">
                <a:latin typeface="微軟正黑體" panose="020B0604030504040204" pitchFamily="34" charset="-120"/>
                <a:ea typeface="微軟正黑體" panose="020B0604030504040204" pitchFamily="34" charset="-120"/>
              </a:rPr>
              <a:t>限</a:t>
            </a:r>
            <a:r>
              <a:rPr lang="zh-TW" altLang="zh-TW" b="1" dirty="0" smtClean="0">
                <a:latin typeface="微軟正黑體" panose="020B0604030504040204" pitchFamily="34" charset="-120"/>
                <a:ea typeface="微軟正黑體" panose="020B0604030504040204" pitchFamily="34" charset="-120"/>
              </a:rPr>
              <a:t>技高</a:t>
            </a:r>
            <a:endParaRPr lang="zh-TW" altLang="en-US" dirty="0"/>
          </a:p>
        </p:txBody>
      </p:sp>
      <p:sp>
        <p:nvSpPr>
          <p:cNvPr id="6" name="矩形 5"/>
          <p:cNvSpPr/>
          <p:nvPr/>
        </p:nvSpPr>
        <p:spPr>
          <a:xfrm>
            <a:off x="7017327" y="4516602"/>
            <a:ext cx="3938847" cy="584775"/>
          </a:xfrm>
          <a:prstGeom prst="rect">
            <a:avLst/>
          </a:prstGeom>
          <a:ln>
            <a:solidFill>
              <a:schemeClr val="tx1"/>
            </a:solidFill>
          </a:ln>
        </p:spPr>
        <p:txBody>
          <a:bodyPr wrap="square">
            <a:spAutoFit/>
          </a:bodyPr>
          <a:lstStyle/>
          <a:p>
            <a:r>
              <a:rPr lang="en-US" altLang="zh-TW" sz="3200" b="1" dirty="0" smtClean="0">
                <a:solidFill>
                  <a:srgbClr val="980000"/>
                </a:solidFill>
                <a:latin typeface="微軟正黑體" panose="020B0604030504040204" pitchFamily="34" charset="-120"/>
                <a:ea typeface="微軟正黑體" panose="020B0604030504040204" pitchFamily="34" charset="-120"/>
              </a:rPr>
              <a:t>Ø</a:t>
            </a:r>
            <a:r>
              <a:rPr lang="en-US" altLang="zh-TW" b="1" dirty="0" smtClean="0">
                <a:solidFill>
                  <a:srgbClr val="980000"/>
                </a:solidFill>
                <a:latin typeface="微軟正黑體" panose="020B0604030504040204" pitchFamily="34" charset="-120"/>
                <a:ea typeface="微軟正黑體" panose="020B0604030504040204" pitchFamily="34" charset="-120"/>
              </a:rPr>
              <a:t>  </a:t>
            </a:r>
            <a:r>
              <a:rPr lang="zh-TW" altLang="zh-TW" sz="3200" b="1" dirty="0" smtClean="0">
                <a:solidFill>
                  <a:srgbClr val="980000"/>
                </a:solidFill>
                <a:latin typeface="微軟正黑體" panose="020B0604030504040204" pitchFamily="34" charset="-120"/>
                <a:ea typeface="微軟正黑體" panose="020B0604030504040204" pitchFamily="34" charset="-120"/>
              </a:rPr>
              <a:t>課程</a:t>
            </a:r>
            <a:r>
              <a:rPr lang="zh-TW" altLang="zh-TW" sz="3200" b="1" dirty="0">
                <a:solidFill>
                  <a:srgbClr val="980000"/>
                </a:solidFill>
                <a:latin typeface="微軟正黑體" panose="020B0604030504040204" pitchFamily="34" charset="-120"/>
                <a:ea typeface="微軟正黑體" panose="020B0604030504040204" pitchFamily="34" charset="-120"/>
              </a:rPr>
              <a:t>成果</a:t>
            </a:r>
            <a:r>
              <a:rPr lang="zh-TW" altLang="zh-TW" sz="3200" b="1" dirty="0" smtClean="0">
                <a:solidFill>
                  <a:srgbClr val="980000"/>
                </a:solidFill>
                <a:latin typeface="微軟正黑體" panose="020B0604030504040204" pitchFamily="34" charset="-120"/>
                <a:ea typeface="微軟正黑體" panose="020B0604030504040204" pitchFamily="34" charset="-120"/>
              </a:rPr>
              <a:t>：</a:t>
            </a:r>
            <a:r>
              <a:rPr lang="zh-TW" altLang="zh-TW" sz="2800" dirty="0" smtClean="0">
                <a:solidFill>
                  <a:srgbClr val="2F5597"/>
                </a:solidFill>
                <a:latin typeface="微軟正黑體" panose="020B0604030504040204" pitchFamily="34" charset="-120"/>
                <a:ea typeface="微軟正黑體" panose="020B0604030504040204" pitchFamily="34" charset="-120"/>
              </a:rPr>
              <a:t>學習單</a:t>
            </a:r>
            <a:endParaRPr lang="zh-TW" altLang="zh-TW" sz="2800" dirty="0">
              <a:solidFill>
                <a:srgbClr val="2F5597"/>
              </a:solidFill>
              <a:latin typeface="微軟正黑體" panose="020B0604030504040204" pitchFamily="34" charset="-120"/>
              <a:ea typeface="微軟正黑體" panose="020B0604030504040204" pitchFamily="34" charset="-120"/>
            </a:endParaRPr>
          </a:p>
        </p:txBody>
      </p:sp>
      <p:sp>
        <p:nvSpPr>
          <p:cNvPr id="9" name="矩形 8"/>
          <p:cNvSpPr/>
          <p:nvPr/>
        </p:nvSpPr>
        <p:spPr>
          <a:xfrm>
            <a:off x="8836429" y="1544758"/>
            <a:ext cx="2477194" cy="369332"/>
          </a:xfrm>
          <a:prstGeom prst="rect">
            <a:avLst/>
          </a:prstGeom>
          <a:solidFill>
            <a:srgbClr val="FFFF00"/>
          </a:solidFill>
          <a:ln>
            <a:solidFill>
              <a:schemeClr val="tx1"/>
            </a:solidFill>
            <a:prstDash val="dash"/>
          </a:ln>
        </p:spPr>
        <p:txBody>
          <a:bodyPr wrap="square">
            <a:spAutoFit/>
          </a:bodyPr>
          <a:lstStyle/>
          <a:p>
            <a:pPr algn="ctr"/>
            <a:r>
              <a:rPr lang="zh-TW" altLang="zh-TW" b="1" dirty="0" smtClean="0">
                <a:latin typeface="微軟正黑體" panose="020B0604030504040204" pitchFamily="34" charset="-120"/>
                <a:ea typeface="微軟正黑體" panose="020B0604030504040204" pitchFamily="34" charset="-120"/>
              </a:rPr>
              <a:t>上下學期</a:t>
            </a:r>
            <a:r>
              <a:rPr lang="zh-TW" altLang="en-US" b="1" dirty="0" smtClean="0">
                <a:latin typeface="微軟正黑體" panose="020B0604030504040204" pitchFamily="34" charset="-120"/>
                <a:ea typeface="微軟正黑體" panose="020B0604030504040204" pitchFamily="34" charset="-120"/>
              </a:rPr>
              <a:t>內容不</a:t>
            </a:r>
            <a:r>
              <a:rPr lang="zh-TW" altLang="zh-TW" b="1" dirty="0" smtClean="0">
                <a:latin typeface="微軟正黑體" panose="020B0604030504040204" pitchFamily="34" charset="-120"/>
                <a:ea typeface="微軟正黑體" panose="020B0604030504040204" pitchFamily="34" charset="-120"/>
              </a:rPr>
              <a:t>相同</a:t>
            </a:r>
            <a:endParaRPr lang="zh-TW" altLang="en-US" b="1"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673465106"/>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251;p20"/>
          <p:cNvSpPr txBox="1">
            <a:spLocks/>
          </p:cNvSpPr>
          <p:nvPr/>
        </p:nvSpPr>
        <p:spPr>
          <a:xfrm>
            <a:off x="2169527" y="953024"/>
            <a:ext cx="8991957" cy="874162"/>
          </a:xfrm>
          <a:prstGeom prst="rect">
            <a:avLst/>
          </a:prstGeom>
        </p:spPr>
        <p:txBody>
          <a:bodyPr spcFirstLastPara="1" wrap="square" lIns="91425" tIns="91425" rIns="91425" bIns="91425"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pPr>
            <a:r>
              <a:rPr lang="zh-TW" altLang="en-US" sz="5400" b="1" dirty="0" smtClean="0">
                <a:solidFill>
                  <a:srgbClr val="404040"/>
                </a:solidFill>
                <a:latin typeface="微軟正黑體" panose="020B0604030504040204" pitchFamily="34" charset="-120"/>
                <a:ea typeface="微軟正黑體" panose="020B0604030504040204" pitchFamily="34" charset="-120"/>
              </a:rPr>
              <a:t>高一 彈性學習 時間簡介</a:t>
            </a:r>
            <a:endParaRPr lang="zh-TW" altLang="en-US" b="1" dirty="0">
              <a:latin typeface="微軟正黑體" panose="020B0604030504040204" pitchFamily="34" charset="-120"/>
              <a:ea typeface="微軟正黑體" panose="020B0604030504040204" pitchFamily="34" charset="-120"/>
            </a:endParaRPr>
          </a:p>
        </p:txBody>
      </p:sp>
      <p:sp>
        <p:nvSpPr>
          <p:cNvPr id="3" name="Google Shape;252;p20"/>
          <p:cNvSpPr txBox="1">
            <a:spLocks/>
          </p:cNvSpPr>
          <p:nvPr/>
        </p:nvSpPr>
        <p:spPr>
          <a:xfrm>
            <a:off x="994757" y="1827186"/>
            <a:ext cx="10501746" cy="3667527"/>
          </a:xfrm>
          <a:prstGeom prst="rect">
            <a:avLst/>
          </a:prstGeom>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spcBef>
                <a:spcPts val="1200"/>
              </a:spcBef>
              <a:buNone/>
            </a:pPr>
            <a:r>
              <a:rPr lang="en-US" altLang="zh-TW" sz="3200" dirty="0" smtClean="0">
                <a:solidFill>
                  <a:srgbClr val="E48312"/>
                </a:solidFill>
                <a:latin typeface="微軟正黑體" panose="020B0604030504040204" pitchFamily="34" charset="-120"/>
                <a:ea typeface="微軟正黑體" panose="020B0604030504040204" pitchFamily="34" charset="-120"/>
              </a:rPr>
              <a:t>Ø </a:t>
            </a:r>
            <a:r>
              <a:rPr lang="zh-TW" altLang="en-US" sz="3200" dirty="0" smtClean="0">
                <a:solidFill>
                  <a:srgbClr val="404040"/>
                </a:solidFill>
                <a:latin typeface="微軟正黑體" panose="020B0604030504040204" pitchFamily="34" charset="-120"/>
                <a:ea typeface="微軟正黑體" panose="020B0604030504040204" pitchFamily="34" charset="-120"/>
              </a:rPr>
              <a:t>全校共同彈性學習時間：</a:t>
            </a:r>
            <a:r>
              <a:rPr lang="zh-TW" altLang="en-US" sz="3200" dirty="0">
                <a:solidFill>
                  <a:srgbClr val="404040"/>
                </a:solidFill>
                <a:latin typeface="微軟正黑體" panose="020B0604030504040204" pitchFamily="34" charset="-120"/>
                <a:ea typeface="微軟正黑體" panose="020B0604030504040204" pitchFamily="34" charset="-120"/>
              </a:rPr>
              <a:t>星期五下午</a:t>
            </a:r>
            <a:r>
              <a:rPr lang="en-US" altLang="zh-TW" sz="3200" dirty="0">
                <a:solidFill>
                  <a:srgbClr val="404040"/>
                </a:solidFill>
                <a:latin typeface="微軟正黑體" panose="020B0604030504040204" pitchFamily="34" charset="-120"/>
                <a:ea typeface="微軟正黑體" panose="020B0604030504040204" pitchFamily="34" charset="-120"/>
              </a:rPr>
              <a:t>6</a:t>
            </a:r>
            <a:r>
              <a:rPr lang="zh-TW" altLang="en-US" sz="3200" dirty="0">
                <a:solidFill>
                  <a:srgbClr val="404040"/>
                </a:solidFill>
                <a:latin typeface="微軟正黑體" panose="020B0604030504040204" pitchFamily="34" charset="-120"/>
                <a:ea typeface="微軟正黑體" panose="020B0604030504040204" pitchFamily="34" charset="-120"/>
              </a:rPr>
              <a:t>、</a:t>
            </a:r>
            <a:r>
              <a:rPr lang="en-US" altLang="zh-TW" sz="3200" dirty="0">
                <a:solidFill>
                  <a:srgbClr val="404040"/>
                </a:solidFill>
                <a:latin typeface="微軟正黑體" panose="020B0604030504040204" pitchFamily="34" charset="-120"/>
                <a:ea typeface="微軟正黑體" panose="020B0604030504040204" pitchFamily="34" charset="-120"/>
              </a:rPr>
              <a:t>7</a:t>
            </a:r>
            <a:r>
              <a:rPr lang="zh-TW" altLang="en-US" sz="3200" dirty="0">
                <a:solidFill>
                  <a:srgbClr val="404040"/>
                </a:solidFill>
                <a:latin typeface="微軟正黑體" panose="020B0604030504040204" pitchFamily="34" charset="-120"/>
                <a:ea typeface="微軟正黑體" panose="020B0604030504040204" pitchFamily="34" charset="-120"/>
              </a:rPr>
              <a:t>節</a:t>
            </a:r>
          </a:p>
          <a:p>
            <a:pPr marL="0" indent="0">
              <a:lnSpc>
                <a:spcPct val="150000"/>
              </a:lnSpc>
              <a:spcBef>
                <a:spcPts val="1200"/>
              </a:spcBef>
              <a:buNone/>
            </a:pPr>
            <a:r>
              <a:rPr lang="en-US" altLang="zh-TW" sz="3200" dirty="0" smtClean="0">
                <a:solidFill>
                  <a:srgbClr val="E48312"/>
                </a:solidFill>
                <a:latin typeface="微軟正黑體" panose="020B0604030504040204" pitchFamily="34" charset="-120"/>
                <a:ea typeface="微軟正黑體" panose="020B0604030504040204" pitchFamily="34" charset="-120"/>
              </a:rPr>
              <a:t>Ø </a:t>
            </a:r>
            <a:r>
              <a:rPr lang="zh-TW" altLang="en-US" sz="3200" dirty="0" smtClean="0">
                <a:solidFill>
                  <a:srgbClr val="404040"/>
                </a:solidFill>
                <a:latin typeface="微軟正黑體" panose="020B0604030504040204" pitchFamily="34" charset="-120"/>
                <a:ea typeface="微軟正黑體" panose="020B0604030504040204" pitchFamily="34" charset="-120"/>
              </a:rPr>
              <a:t>選課時間：</a:t>
            </a:r>
            <a:r>
              <a:rPr lang="en-US" altLang="zh-TW" sz="3200" dirty="0" smtClean="0">
                <a:solidFill>
                  <a:srgbClr val="404040"/>
                </a:solidFill>
                <a:latin typeface="微軟正黑體" panose="020B0604030504040204" pitchFamily="34" charset="-120"/>
                <a:ea typeface="微軟正黑體" panose="020B0604030504040204" pitchFamily="34" charset="-120"/>
              </a:rPr>
              <a:t> </a:t>
            </a:r>
            <a:r>
              <a:rPr lang="en-US" altLang="zh-TW" sz="3200" b="1" dirty="0">
                <a:solidFill>
                  <a:srgbClr val="FF0000"/>
                </a:solidFill>
                <a:latin typeface="微軟正黑體" panose="020B0604030504040204" pitchFamily="34" charset="-120"/>
                <a:ea typeface="微軟正黑體" panose="020B0604030504040204" pitchFamily="34" charset="-120"/>
                <a:cs typeface="Open Sans SemiBold"/>
                <a:sym typeface="Open Sans SemiBold"/>
              </a:rPr>
              <a:t>12/22(</a:t>
            </a:r>
            <a:r>
              <a:rPr lang="zh-TW" altLang="en-US" sz="3200" b="1" dirty="0">
                <a:solidFill>
                  <a:srgbClr val="FF0000"/>
                </a:solidFill>
                <a:latin typeface="微軟正黑體" panose="020B0604030504040204" pitchFamily="34" charset="-120"/>
                <a:ea typeface="微軟正黑體" panose="020B0604030504040204" pitchFamily="34" charset="-120"/>
                <a:cs typeface="Open Sans SemiBold"/>
                <a:sym typeface="Open Sans SemiBold"/>
              </a:rPr>
              <a:t>三</a:t>
            </a:r>
            <a:r>
              <a:rPr lang="en-US" altLang="zh-TW" sz="3200" b="1" dirty="0">
                <a:solidFill>
                  <a:srgbClr val="FF0000"/>
                </a:solidFill>
                <a:latin typeface="微軟正黑體" panose="020B0604030504040204" pitchFamily="34" charset="-120"/>
                <a:ea typeface="微軟正黑體" panose="020B0604030504040204" pitchFamily="34" charset="-120"/>
                <a:cs typeface="Open Sans SemiBold"/>
                <a:sym typeface="Open Sans SemiBold"/>
              </a:rPr>
              <a:t>) </a:t>
            </a:r>
            <a:r>
              <a:rPr lang="en-US" altLang="zh-TW" sz="3200" b="1" dirty="0" smtClean="0">
                <a:solidFill>
                  <a:srgbClr val="FF0000"/>
                </a:solidFill>
                <a:latin typeface="微軟正黑體" panose="020B0604030504040204" pitchFamily="34" charset="-120"/>
                <a:ea typeface="微軟正黑體" panose="020B0604030504040204" pitchFamily="34" charset="-120"/>
                <a:cs typeface="Open Sans SemiBold"/>
                <a:sym typeface="Open Sans SemiBold"/>
              </a:rPr>
              <a:t>17:10 ~ 12/24(</a:t>
            </a:r>
            <a:r>
              <a:rPr lang="zh-TW" altLang="en-US" sz="3200" b="1" dirty="0" smtClean="0">
                <a:solidFill>
                  <a:srgbClr val="FF0000"/>
                </a:solidFill>
                <a:latin typeface="微軟正黑體" panose="020B0604030504040204" pitchFamily="34" charset="-120"/>
                <a:ea typeface="微軟正黑體" panose="020B0604030504040204" pitchFamily="34" charset="-120"/>
                <a:cs typeface="Open Sans SemiBold"/>
                <a:sym typeface="Open Sans SemiBold"/>
              </a:rPr>
              <a:t>五</a:t>
            </a:r>
            <a:r>
              <a:rPr lang="en-US" altLang="zh-TW" sz="3200" b="1" dirty="0" smtClean="0">
                <a:solidFill>
                  <a:srgbClr val="FF0000"/>
                </a:solidFill>
                <a:latin typeface="微軟正黑體" panose="020B0604030504040204" pitchFamily="34" charset="-120"/>
                <a:ea typeface="微軟正黑體" panose="020B0604030504040204" pitchFamily="34" charset="-120"/>
                <a:cs typeface="Open Sans SemiBold"/>
                <a:sym typeface="Open Sans SemiBold"/>
              </a:rPr>
              <a:t>)</a:t>
            </a:r>
            <a:r>
              <a:rPr lang="zh-TW" altLang="en-US" sz="3200" b="1" dirty="0" smtClean="0">
                <a:solidFill>
                  <a:srgbClr val="FF0000"/>
                </a:solidFill>
                <a:latin typeface="微軟正黑體" panose="020B0604030504040204" pitchFamily="34" charset="-120"/>
                <a:ea typeface="微軟正黑體" panose="020B0604030504040204" pitchFamily="34" charset="-120"/>
                <a:cs typeface="Open Sans SemiBold"/>
                <a:sym typeface="Open Sans SemiBold"/>
              </a:rPr>
              <a:t>中午</a:t>
            </a:r>
            <a:r>
              <a:rPr lang="en-US" altLang="zh-TW" sz="3200" b="1" dirty="0" smtClean="0">
                <a:solidFill>
                  <a:srgbClr val="FF0000"/>
                </a:solidFill>
                <a:latin typeface="微軟正黑體" panose="020B0604030504040204" pitchFamily="34" charset="-120"/>
                <a:ea typeface="微軟正黑體" panose="020B0604030504040204" pitchFamily="34" charset="-120"/>
                <a:cs typeface="Open Sans SemiBold"/>
                <a:sym typeface="Open Sans SemiBold"/>
              </a:rPr>
              <a:t>12:00</a:t>
            </a:r>
            <a:br>
              <a:rPr lang="en-US" altLang="zh-TW" sz="3200" b="1" dirty="0" smtClean="0">
                <a:solidFill>
                  <a:srgbClr val="FF0000"/>
                </a:solidFill>
                <a:latin typeface="微軟正黑體" panose="020B0604030504040204" pitchFamily="34" charset="-120"/>
                <a:ea typeface="微軟正黑體" panose="020B0604030504040204" pitchFamily="34" charset="-120"/>
                <a:cs typeface="Open Sans SemiBold"/>
                <a:sym typeface="Open Sans SemiBold"/>
              </a:rPr>
            </a:br>
            <a:r>
              <a:rPr lang="en-US" altLang="zh-TW" sz="3200" dirty="0" smtClean="0">
                <a:solidFill>
                  <a:srgbClr val="E48312"/>
                </a:solidFill>
                <a:latin typeface="微軟正黑體" panose="020B0604030504040204" pitchFamily="34" charset="-120"/>
                <a:ea typeface="微軟正黑體" panose="020B0604030504040204" pitchFamily="34" charset="-120"/>
              </a:rPr>
              <a:t>Ø </a:t>
            </a:r>
            <a:r>
              <a:rPr lang="zh-TW" altLang="en-US" sz="3200" dirty="0" smtClean="0">
                <a:solidFill>
                  <a:srgbClr val="404040"/>
                </a:solidFill>
                <a:latin typeface="微軟正黑體" panose="020B0604030504040204" pitchFamily="34" charset="-120"/>
                <a:ea typeface="微軟正黑體" panose="020B0604030504040204" pitchFamily="34" charset="-120"/>
              </a:rPr>
              <a:t>彈性學習時間產出成果</a:t>
            </a:r>
            <a:r>
              <a:rPr lang="en-US" altLang="zh-TW" sz="3200" dirty="0" smtClean="0">
                <a:solidFill>
                  <a:srgbClr val="404040"/>
                </a:solidFill>
                <a:latin typeface="微軟正黑體" panose="020B0604030504040204" pitchFamily="34" charset="-120"/>
                <a:ea typeface="微軟正黑體" panose="020B0604030504040204" pitchFamily="34" charset="-120"/>
              </a:rPr>
              <a:t>/</a:t>
            </a:r>
            <a:r>
              <a:rPr lang="zh-TW" altLang="en-US" sz="3200" dirty="0" smtClean="0">
                <a:solidFill>
                  <a:srgbClr val="404040"/>
                </a:solidFill>
                <a:latin typeface="微軟正黑體" panose="020B0604030504040204" pitchFamily="34" charset="-120"/>
                <a:ea typeface="微軟正黑體" panose="020B0604030504040204" pitchFamily="34" charset="-120"/>
              </a:rPr>
              <a:t>作業檔案可上傳至</a:t>
            </a:r>
            <a:r>
              <a:rPr lang="zh-TW" altLang="en-US" sz="3200" dirty="0" smtClean="0">
                <a:solidFill>
                  <a:srgbClr val="0070C0"/>
                </a:solidFill>
                <a:latin typeface="微軟正黑體" panose="020B0604030504040204" pitchFamily="34" charset="-120"/>
                <a:ea typeface="微軟正黑體" panose="020B0604030504040204" pitchFamily="34" charset="-120"/>
              </a:rPr>
              <a:t>學習歷程  </a:t>
            </a:r>
          </a:p>
          <a:p>
            <a:pPr marL="0" indent="0">
              <a:lnSpc>
                <a:spcPct val="150000"/>
              </a:lnSpc>
              <a:spcBef>
                <a:spcPts val="1200"/>
              </a:spcBef>
              <a:buClr>
                <a:schemeClr val="dk1"/>
              </a:buClr>
              <a:buSzPts val="1100"/>
              <a:buFont typeface="Arial"/>
              <a:buNone/>
            </a:pPr>
            <a:r>
              <a:rPr lang="zh-TW" altLang="en-US" sz="3200" dirty="0" smtClean="0">
                <a:solidFill>
                  <a:srgbClr val="0070C0"/>
                </a:solidFill>
                <a:latin typeface="微軟正黑體" panose="020B0604030504040204" pitchFamily="34" charset="-120"/>
                <a:ea typeface="微軟正黑體" panose="020B0604030504040204" pitchFamily="34" charset="-120"/>
              </a:rPr>
              <a:t>    檔案</a:t>
            </a:r>
            <a:r>
              <a:rPr lang="zh-TW" altLang="en-US" sz="3200" dirty="0" smtClean="0">
                <a:solidFill>
                  <a:srgbClr val="404040"/>
                </a:solidFill>
                <a:latin typeface="微軟正黑體" panose="020B0604030504040204" pitchFamily="34" charset="-120"/>
                <a:ea typeface="微軟正黑體" panose="020B0604030504040204" pitchFamily="34" charset="-120"/>
              </a:rPr>
              <a:t>「</a:t>
            </a:r>
            <a:r>
              <a:rPr lang="zh-TW" altLang="en-US" sz="3200" dirty="0" smtClean="0">
                <a:solidFill>
                  <a:srgbClr val="0070C0"/>
                </a:solidFill>
                <a:latin typeface="微軟正黑體" panose="020B0604030504040204" pitchFamily="34" charset="-120"/>
                <a:ea typeface="微軟正黑體" panose="020B0604030504040204" pitchFamily="34" charset="-120"/>
              </a:rPr>
              <a:t>多元表現</a:t>
            </a:r>
            <a:r>
              <a:rPr lang="zh-TW" altLang="en-US" sz="3200" dirty="0" smtClean="0">
                <a:solidFill>
                  <a:srgbClr val="404040"/>
                </a:solidFill>
                <a:latin typeface="微軟正黑體" panose="020B0604030504040204" pitchFamily="34" charset="-120"/>
                <a:ea typeface="微軟正黑體" panose="020B0604030504040204" pitchFamily="34" charset="-120"/>
              </a:rPr>
              <a:t>」。</a:t>
            </a:r>
          </a:p>
          <a:p>
            <a:pPr marL="0" indent="0">
              <a:lnSpc>
                <a:spcPct val="150000"/>
              </a:lnSpc>
              <a:spcBef>
                <a:spcPts val="200"/>
              </a:spcBef>
              <a:spcAft>
                <a:spcPts val="1600"/>
              </a:spcAft>
              <a:buFont typeface="Arial" panose="020B0604020202020204" pitchFamily="34" charset="0"/>
              <a:buNone/>
            </a:pPr>
            <a:endParaRPr lang="zh-TW" altLang="en-US"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9699688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308;p28"/>
          <p:cNvSpPr txBox="1">
            <a:spLocks/>
          </p:cNvSpPr>
          <p:nvPr/>
        </p:nvSpPr>
        <p:spPr>
          <a:xfrm>
            <a:off x="633154" y="266779"/>
            <a:ext cx="11205556" cy="861391"/>
          </a:xfrm>
          <a:prstGeom prst="rect">
            <a:avLst/>
          </a:prstGeom>
        </p:spPr>
        <p:txBody>
          <a:bodyPr spcFirstLastPara="1" wrap="square" lIns="91425" tIns="91425" rIns="91425" bIns="91425"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buSzPts val="4800"/>
            </a:pPr>
            <a:r>
              <a:rPr lang="en-US" altLang="zh-TW" sz="4800" dirty="0" smtClean="0">
                <a:latin typeface="微軟正黑體" panose="020B0604030504040204" pitchFamily="34" charset="-120"/>
                <a:ea typeface="微軟正黑體" panose="020B0604030504040204" pitchFamily="34" charset="-120"/>
                <a:cs typeface="Open Sans"/>
                <a:sym typeface="Arial"/>
              </a:rPr>
              <a:t>21. </a:t>
            </a:r>
            <a:r>
              <a:rPr lang="zh-TW" altLang="en-US" sz="4800" dirty="0" smtClean="0">
                <a:latin typeface="微軟正黑體" panose="020B0604030504040204" pitchFamily="34" charset="-120"/>
                <a:ea typeface="微軟正黑體" panose="020B0604030504040204" pitchFamily="34" charset="-120"/>
                <a:cs typeface="Open Sans"/>
                <a:sym typeface="Arial"/>
              </a:rPr>
              <a:t>記帳</a:t>
            </a:r>
            <a:r>
              <a:rPr lang="zh-TW" altLang="en-US" sz="4800" dirty="0">
                <a:latin typeface="微軟正黑體" panose="020B0604030504040204" pitchFamily="34" charset="-120"/>
                <a:ea typeface="微軟正黑體" panose="020B0604030504040204" pitchFamily="34" charset="-120"/>
                <a:cs typeface="Open Sans"/>
                <a:sym typeface="Arial"/>
              </a:rPr>
              <a:t>實務</a:t>
            </a:r>
            <a:r>
              <a:rPr lang="en-US" altLang="zh-TW" sz="4800" dirty="0" smtClean="0">
                <a:latin typeface="微軟正黑體" panose="020B0604030504040204" pitchFamily="34" charset="-120"/>
                <a:ea typeface="微軟正黑體" panose="020B0604030504040204" pitchFamily="34" charset="-120"/>
                <a:cs typeface="Open Sans"/>
                <a:sym typeface="Arial"/>
              </a:rPr>
              <a:t>-</a:t>
            </a:r>
            <a:r>
              <a:rPr lang="en-US" altLang="zh-TW" sz="4800" dirty="0" smtClean="0">
                <a:solidFill>
                  <a:srgbClr val="FF0000"/>
                </a:solidFill>
                <a:latin typeface="微軟正黑體" panose="020B0604030504040204" pitchFamily="34" charset="-120"/>
                <a:ea typeface="微軟正黑體" panose="020B0604030504040204" pitchFamily="34" charset="-120"/>
                <a:cs typeface="Open Sans"/>
                <a:sym typeface="Arial"/>
              </a:rPr>
              <a:t>B</a:t>
            </a:r>
            <a:r>
              <a:rPr lang="zh-TW" altLang="en-US" sz="4800" dirty="0" smtClean="0">
                <a:solidFill>
                  <a:srgbClr val="FF0000"/>
                </a:solidFill>
                <a:latin typeface="微軟正黑體" panose="020B0604030504040204" pitchFamily="34" charset="-120"/>
                <a:ea typeface="微軟正黑體" panose="020B0604030504040204" pitchFamily="34" charset="-120"/>
                <a:cs typeface="Open Sans"/>
                <a:sym typeface="Arial"/>
              </a:rPr>
              <a:t>班</a:t>
            </a:r>
            <a:r>
              <a:rPr lang="zh-TW" altLang="en-US" sz="4800" dirty="0">
                <a:solidFill>
                  <a:schemeClr val="accent5"/>
                </a:solidFill>
                <a:latin typeface="微軟正黑體" panose="020B0604030504040204" pitchFamily="34" charset="-120"/>
                <a:ea typeface="微軟正黑體" panose="020B0604030504040204" pitchFamily="34" charset="-120"/>
              </a:rPr>
              <a:t>｛彭筱晴老師</a:t>
            </a:r>
            <a:r>
              <a:rPr lang="zh-TW" altLang="en-US" sz="4800" dirty="0" smtClean="0">
                <a:solidFill>
                  <a:schemeClr val="accent5"/>
                </a:solidFill>
                <a:latin typeface="微軟正黑體" panose="020B0604030504040204" pitchFamily="34" charset="-120"/>
                <a:ea typeface="微軟正黑體" panose="020B0604030504040204" pitchFamily="34" charset="-120"/>
              </a:rPr>
              <a:t>｝</a:t>
            </a:r>
            <a:endParaRPr lang="zh-TW" altLang="en-US" sz="4800" dirty="0">
              <a:latin typeface="微軟正黑體" panose="020B0604030504040204" pitchFamily="34" charset="-120"/>
              <a:ea typeface="微軟正黑體" panose="020B0604030504040204" pitchFamily="34" charset="-120"/>
              <a:cs typeface="Open Sans SemiBold"/>
              <a:sym typeface="Open Sans SemiBold"/>
            </a:endParaRPr>
          </a:p>
        </p:txBody>
      </p:sp>
      <p:sp>
        <p:nvSpPr>
          <p:cNvPr id="3" name="Google Shape;309;p28"/>
          <p:cNvSpPr txBox="1">
            <a:spLocks/>
          </p:cNvSpPr>
          <p:nvPr/>
        </p:nvSpPr>
        <p:spPr>
          <a:xfrm>
            <a:off x="757844" y="1107356"/>
            <a:ext cx="11080866" cy="5326695"/>
          </a:xfrm>
          <a:prstGeom prst="rect">
            <a:avLst/>
          </a:prstGeom>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r>
              <a:rPr lang="en-US" altLang="zh-TW" sz="3200" b="1" dirty="0" smtClean="0">
                <a:solidFill>
                  <a:srgbClr val="980000"/>
                </a:solidFill>
                <a:latin typeface="微軟正黑體" panose="020B0604030504040204" pitchFamily="34" charset="-120"/>
                <a:ea typeface="微軟正黑體" panose="020B0604030504040204" pitchFamily="34" charset="-120"/>
              </a:rPr>
              <a:t>Ø </a:t>
            </a:r>
            <a:r>
              <a:rPr lang="zh-TW" altLang="zh-TW" sz="3200" b="1" dirty="0" smtClean="0">
                <a:solidFill>
                  <a:srgbClr val="980000"/>
                </a:solidFill>
                <a:latin typeface="微軟正黑體" panose="020B0604030504040204" pitchFamily="34" charset="-120"/>
                <a:ea typeface="微軟正黑體" panose="020B0604030504040204" pitchFamily="34" charset="-120"/>
              </a:rPr>
              <a:t>課程目標：</a:t>
            </a:r>
          </a:p>
          <a:p>
            <a:pPr marL="514350" lvl="0" indent="-514350">
              <a:lnSpc>
                <a:spcPct val="150000"/>
              </a:lnSpc>
              <a:buFont typeface="+mj-lt"/>
              <a:buAutoNum type="arabicPeriod"/>
            </a:pPr>
            <a:r>
              <a:rPr lang="zh-TW" altLang="zh-TW" dirty="0" smtClean="0">
                <a:latin typeface="微軟正黑體" panose="020B0604030504040204" pitchFamily="34" charset="-120"/>
                <a:ea typeface="微軟正黑體" panose="020B0604030504040204" pitchFamily="34" charset="-120"/>
              </a:rPr>
              <a:t>調整</a:t>
            </a:r>
            <a:r>
              <a:rPr lang="zh-TW" altLang="zh-TW" dirty="0">
                <a:latin typeface="微軟正黑體" panose="020B0604030504040204" pitchFamily="34" charset="-120"/>
                <a:ea typeface="微軟正黑體" panose="020B0604030504040204" pitchFamily="34" charset="-120"/>
              </a:rPr>
              <a:t>分錄及日記簿：學習單</a:t>
            </a:r>
          </a:p>
          <a:p>
            <a:pPr marL="514350" lvl="0" indent="-514350">
              <a:lnSpc>
                <a:spcPct val="150000"/>
              </a:lnSpc>
              <a:buFont typeface="+mj-lt"/>
              <a:buAutoNum type="arabicPeriod"/>
            </a:pPr>
            <a:r>
              <a:rPr lang="zh-TW" altLang="zh-TW" dirty="0">
                <a:latin typeface="微軟正黑體" panose="020B0604030504040204" pitchFamily="34" charset="-120"/>
                <a:ea typeface="微軟正黑體" panose="020B0604030504040204" pitchFamily="34" charset="-120"/>
              </a:rPr>
              <a:t>結帳分錄及日記簿：學習單</a:t>
            </a:r>
          </a:p>
          <a:p>
            <a:pPr marL="514350" lvl="0" indent="-514350">
              <a:lnSpc>
                <a:spcPct val="150000"/>
              </a:lnSpc>
              <a:buFont typeface="+mj-lt"/>
              <a:buAutoNum type="arabicPeriod"/>
            </a:pPr>
            <a:r>
              <a:rPr lang="zh-TW" altLang="zh-TW" dirty="0">
                <a:latin typeface="微軟正黑體" panose="020B0604030504040204" pitchFamily="34" charset="-120"/>
                <a:ea typeface="微軟正黑體" panose="020B0604030504040204" pitchFamily="34" charset="-120"/>
              </a:rPr>
              <a:t>綜合損益表及資產負債表：學習單</a:t>
            </a:r>
          </a:p>
          <a:p>
            <a:pPr marL="514350" lvl="0" indent="-514350">
              <a:lnSpc>
                <a:spcPct val="150000"/>
              </a:lnSpc>
              <a:buFont typeface="+mj-lt"/>
              <a:buAutoNum type="arabicPeriod"/>
            </a:pPr>
            <a:r>
              <a:rPr lang="zh-TW" altLang="zh-TW" dirty="0">
                <a:latin typeface="微軟正黑體" panose="020B0604030504040204" pitchFamily="34" charset="-120"/>
                <a:ea typeface="微軟正黑體" panose="020B0604030504040204" pitchFamily="34" charset="-120"/>
              </a:rPr>
              <a:t>加值型營業稅會計實務：學習單</a:t>
            </a:r>
          </a:p>
          <a:p>
            <a:pPr marL="514350" lvl="0" indent="-514350">
              <a:lnSpc>
                <a:spcPct val="150000"/>
              </a:lnSpc>
              <a:buFont typeface="+mj-lt"/>
              <a:buAutoNum type="arabicPeriod"/>
            </a:pPr>
            <a:r>
              <a:rPr lang="zh-TW" altLang="zh-TW" dirty="0">
                <a:latin typeface="微軟正黑體" panose="020B0604030504040204" pitchFamily="34" charset="-120"/>
                <a:ea typeface="微軟正黑體" panose="020B0604030504040204" pitchFamily="34" charset="-120"/>
              </a:rPr>
              <a:t>會計資訊糸統操作：題組操作</a:t>
            </a:r>
          </a:p>
          <a:p>
            <a:pPr marL="0" lvl="0" indent="0">
              <a:buNone/>
            </a:pPr>
            <a:r>
              <a:rPr lang="en-US" altLang="zh-TW" dirty="0">
                <a:latin typeface="微軟正黑體" panose="020B0604030504040204" pitchFamily="34" charset="-120"/>
                <a:ea typeface="微軟正黑體" panose="020B0604030504040204" pitchFamily="34" charset="-120"/>
              </a:rPr>
              <a:t/>
            </a:r>
            <a:br>
              <a:rPr lang="en-US" altLang="zh-TW" dirty="0">
                <a:latin typeface="微軟正黑體" panose="020B0604030504040204" pitchFamily="34" charset="-120"/>
                <a:ea typeface="微軟正黑體" panose="020B0604030504040204" pitchFamily="34" charset="-120"/>
              </a:rPr>
            </a:br>
            <a:endParaRPr lang="zh-TW" altLang="zh-TW" dirty="0">
              <a:latin typeface="微軟正黑體" panose="020B0604030504040204" pitchFamily="34" charset="-120"/>
              <a:ea typeface="微軟正黑體" panose="020B0604030504040204" pitchFamily="34" charset="-120"/>
            </a:endParaRPr>
          </a:p>
          <a:p>
            <a:pPr marL="0" indent="0">
              <a:buNone/>
            </a:pPr>
            <a:endParaRPr lang="zh-TW" altLang="zh-TW" dirty="0">
              <a:latin typeface="微軟正黑體" panose="020B0604030504040204" pitchFamily="34" charset="-120"/>
              <a:ea typeface="微軟正黑體" panose="020B0604030504040204" pitchFamily="34" charset="-120"/>
            </a:endParaRPr>
          </a:p>
        </p:txBody>
      </p:sp>
      <p:sp>
        <p:nvSpPr>
          <p:cNvPr id="8" name="矩形 7"/>
          <p:cNvSpPr/>
          <p:nvPr/>
        </p:nvSpPr>
        <p:spPr>
          <a:xfrm>
            <a:off x="10474036" y="949910"/>
            <a:ext cx="964277" cy="369332"/>
          </a:xfrm>
          <a:prstGeom prst="rect">
            <a:avLst/>
          </a:prstGeom>
          <a:solidFill>
            <a:srgbClr val="FFFF00"/>
          </a:solidFill>
          <a:ln>
            <a:solidFill>
              <a:schemeClr val="tx1"/>
            </a:solidFill>
            <a:prstDash val="dash"/>
          </a:ln>
        </p:spPr>
        <p:txBody>
          <a:bodyPr wrap="square">
            <a:spAutoFit/>
          </a:bodyPr>
          <a:lstStyle/>
          <a:p>
            <a:pPr algn="ctr"/>
            <a:r>
              <a:rPr lang="zh-TW" altLang="en-US" b="1" dirty="0" smtClean="0">
                <a:latin typeface="微軟正黑體" panose="020B0604030504040204" pitchFamily="34" charset="-120"/>
                <a:ea typeface="微軟正黑體" panose="020B0604030504040204" pitchFamily="34" charset="-120"/>
              </a:rPr>
              <a:t>限</a:t>
            </a:r>
            <a:r>
              <a:rPr lang="zh-TW" altLang="zh-TW" b="1" dirty="0" smtClean="0">
                <a:latin typeface="微軟正黑體" panose="020B0604030504040204" pitchFamily="34" charset="-120"/>
                <a:ea typeface="微軟正黑體" panose="020B0604030504040204" pitchFamily="34" charset="-120"/>
              </a:rPr>
              <a:t>技高</a:t>
            </a:r>
            <a:endParaRPr lang="zh-TW" altLang="en-US" dirty="0"/>
          </a:p>
        </p:txBody>
      </p:sp>
      <p:sp>
        <p:nvSpPr>
          <p:cNvPr id="6" name="矩形 5"/>
          <p:cNvSpPr/>
          <p:nvPr/>
        </p:nvSpPr>
        <p:spPr>
          <a:xfrm>
            <a:off x="7933458" y="3331468"/>
            <a:ext cx="3047655" cy="1323439"/>
          </a:xfrm>
          <a:prstGeom prst="rect">
            <a:avLst/>
          </a:prstGeom>
          <a:ln>
            <a:solidFill>
              <a:schemeClr val="tx1"/>
            </a:solidFill>
          </a:ln>
        </p:spPr>
        <p:txBody>
          <a:bodyPr wrap="square">
            <a:spAutoFit/>
          </a:bodyPr>
          <a:lstStyle/>
          <a:p>
            <a:r>
              <a:rPr lang="en-US" altLang="zh-TW" sz="3200" b="1" dirty="0" smtClean="0">
                <a:solidFill>
                  <a:srgbClr val="980000"/>
                </a:solidFill>
                <a:latin typeface="微軟正黑體" panose="020B0604030504040204" pitchFamily="34" charset="-120"/>
                <a:ea typeface="微軟正黑體" panose="020B0604030504040204" pitchFamily="34" charset="-120"/>
              </a:rPr>
              <a:t>Ø</a:t>
            </a:r>
            <a:r>
              <a:rPr lang="en-US" altLang="zh-TW" b="1" dirty="0" smtClean="0">
                <a:solidFill>
                  <a:srgbClr val="980000"/>
                </a:solidFill>
                <a:latin typeface="微軟正黑體" panose="020B0604030504040204" pitchFamily="34" charset="-120"/>
                <a:ea typeface="微軟正黑體" panose="020B0604030504040204" pitchFamily="34" charset="-120"/>
              </a:rPr>
              <a:t>  </a:t>
            </a:r>
            <a:r>
              <a:rPr lang="zh-TW" altLang="zh-TW" sz="3200" b="1" dirty="0" smtClean="0">
                <a:solidFill>
                  <a:srgbClr val="980000"/>
                </a:solidFill>
                <a:latin typeface="微軟正黑體" panose="020B0604030504040204" pitchFamily="34" charset="-120"/>
                <a:ea typeface="微軟正黑體" panose="020B0604030504040204" pitchFamily="34" charset="-120"/>
              </a:rPr>
              <a:t>課程</a:t>
            </a:r>
            <a:r>
              <a:rPr lang="zh-TW" altLang="zh-TW" sz="3200" b="1" dirty="0">
                <a:solidFill>
                  <a:srgbClr val="980000"/>
                </a:solidFill>
                <a:latin typeface="微軟正黑體" panose="020B0604030504040204" pitchFamily="34" charset="-120"/>
                <a:ea typeface="微軟正黑體" panose="020B0604030504040204" pitchFamily="34" charset="-120"/>
              </a:rPr>
              <a:t>成果</a:t>
            </a:r>
            <a:r>
              <a:rPr lang="zh-TW" altLang="zh-TW" sz="3200" b="1" dirty="0" smtClean="0">
                <a:solidFill>
                  <a:srgbClr val="980000"/>
                </a:solidFill>
                <a:latin typeface="微軟正黑體" panose="020B0604030504040204" pitchFamily="34" charset="-120"/>
                <a:ea typeface="微軟正黑體" panose="020B0604030504040204" pitchFamily="34" charset="-120"/>
              </a:rPr>
              <a:t>：</a:t>
            </a:r>
            <a:endParaRPr lang="en-US" altLang="zh-TW" sz="3200" b="1" dirty="0" smtClean="0">
              <a:solidFill>
                <a:srgbClr val="980000"/>
              </a:solidFill>
              <a:latin typeface="微軟正黑體" panose="020B0604030504040204" pitchFamily="34" charset="-120"/>
              <a:ea typeface="微軟正黑體" panose="020B0604030504040204" pitchFamily="34" charset="-120"/>
            </a:endParaRPr>
          </a:p>
          <a:p>
            <a:r>
              <a:rPr lang="zh-TW" altLang="zh-TW" sz="2400" dirty="0" smtClean="0">
                <a:solidFill>
                  <a:srgbClr val="2F5597"/>
                </a:solidFill>
                <a:latin typeface="微軟正黑體" panose="020B0604030504040204" pitchFamily="34" charset="-120"/>
                <a:ea typeface="微軟正黑體" panose="020B0604030504040204" pitchFamily="34" charset="-120"/>
              </a:rPr>
              <a:t>學習</a:t>
            </a:r>
            <a:r>
              <a:rPr lang="zh-TW" altLang="zh-TW" sz="2400" dirty="0">
                <a:solidFill>
                  <a:srgbClr val="2F5597"/>
                </a:solidFill>
                <a:latin typeface="微軟正黑體" panose="020B0604030504040204" pitchFamily="34" charset="-120"/>
                <a:ea typeface="微軟正黑體" panose="020B0604030504040204" pitchFamily="34" charset="-120"/>
              </a:rPr>
              <a:t>單、口頭</a:t>
            </a:r>
            <a:r>
              <a:rPr lang="zh-TW" altLang="zh-TW" sz="2400" dirty="0" smtClean="0">
                <a:solidFill>
                  <a:srgbClr val="2F5597"/>
                </a:solidFill>
                <a:latin typeface="微軟正黑體" panose="020B0604030504040204" pitchFamily="34" charset="-120"/>
                <a:ea typeface="微軟正黑體" panose="020B0604030504040204" pitchFamily="34" charset="-120"/>
              </a:rPr>
              <a:t>問答</a:t>
            </a:r>
            <a:endParaRPr lang="en-US" altLang="zh-TW" sz="2400" dirty="0" smtClean="0">
              <a:solidFill>
                <a:srgbClr val="2F5597"/>
              </a:solidFill>
              <a:latin typeface="微軟正黑體" panose="020B0604030504040204" pitchFamily="34" charset="-120"/>
              <a:ea typeface="微軟正黑體" panose="020B0604030504040204" pitchFamily="34" charset="-120"/>
            </a:endParaRPr>
          </a:p>
          <a:p>
            <a:r>
              <a:rPr lang="zh-TW" altLang="zh-TW" sz="2400" dirty="0" smtClean="0">
                <a:solidFill>
                  <a:srgbClr val="2F5597"/>
                </a:solidFill>
                <a:latin typeface="微軟正黑體" panose="020B0604030504040204" pitchFamily="34" charset="-120"/>
                <a:ea typeface="微軟正黑體" panose="020B0604030504040204" pitchFamily="34" charset="-120"/>
              </a:rPr>
              <a:t>以及</a:t>
            </a:r>
            <a:r>
              <a:rPr lang="zh-TW" altLang="zh-TW" sz="2400" dirty="0">
                <a:solidFill>
                  <a:srgbClr val="2F5597"/>
                </a:solidFill>
                <a:latin typeface="微軟正黑體" panose="020B0604030504040204" pitchFamily="34" charset="-120"/>
                <a:ea typeface="微軟正黑體" panose="020B0604030504040204" pitchFamily="34" charset="-120"/>
              </a:rPr>
              <a:t>紙本</a:t>
            </a:r>
            <a:r>
              <a:rPr lang="zh-TW" altLang="zh-TW" sz="2400" dirty="0" smtClean="0">
                <a:solidFill>
                  <a:srgbClr val="2F5597"/>
                </a:solidFill>
                <a:latin typeface="微軟正黑體" panose="020B0604030504040204" pitchFamily="34" charset="-120"/>
                <a:ea typeface="微軟正黑體" panose="020B0604030504040204" pitchFamily="34" charset="-120"/>
              </a:rPr>
              <a:t>測驗</a:t>
            </a:r>
            <a:endParaRPr lang="zh-TW" altLang="zh-TW" sz="2400" dirty="0">
              <a:solidFill>
                <a:srgbClr val="2F5597"/>
              </a:solidFill>
              <a:latin typeface="微軟正黑體" panose="020B0604030504040204" pitchFamily="34" charset="-120"/>
              <a:ea typeface="微軟正黑體" panose="020B0604030504040204" pitchFamily="34" charset="-120"/>
            </a:endParaRPr>
          </a:p>
        </p:txBody>
      </p:sp>
      <p:sp>
        <p:nvSpPr>
          <p:cNvPr id="9" name="矩形 8"/>
          <p:cNvSpPr/>
          <p:nvPr/>
        </p:nvSpPr>
        <p:spPr>
          <a:xfrm>
            <a:off x="8836429" y="1544758"/>
            <a:ext cx="2477194" cy="369332"/>
          </a:xfrm>
          <a:prstGeom prst="rect">
            <a:avLst/>
          </a:prstGeom>
          <a:solidFill>
            <a:srgbClr val="FFFF00"/>
          </a:solidFill>
          <a:ln>
            <a:solidFill>
              <a:schemeClr val="tx1"/>
            </a:solidFill>
            <a:prstDash val="dash"/>
          </a:ln>
        </p:spPr>
        <p:txBody>
          <a:bodyPr wrap="square">
            <a:spAutoFit/>
          </a:bodyPr>
          <a:lstStyle/>
          <a:p>
            <a:pPr algn="ctr"/>
            <a:r>
              <a:rPr lang="zh-TW" altLang="zh-TW" b="1" dirty="0" smtClean="0">
                <a:latin typeface="微軟正黑體" panose="020B0604030504040204" pitchFamily="34" charset="-120"/>
                <a:ea typeface="微軟正黑體" panose="020B0604030504040204" pitchFamily="34" charset="-120"/>
              </a:rPr>
              <a:t>上下學期</a:t>
            </a:r>
            <a:r>
              <a:rPr lang="zh-TW" altLang="en-US" b="1" dirty="0" smtClean="0">
                <a:latin typeface="微軟正黑體" panose="020B0604030504040204" pitchFamily="34" charset="-120"/>
                <a:ea typeface="微軟正黑體" panose="020B0604030504040204" pitchFamily="34" charset="-120"/>
              </a:rPr>
              <a:t>內容不</a:t>
            </a:r>
            <a:r>
              <a:rPr lang="zh-TW" altLang="zh-TW" b="1" dirty="0" smtClean="0">
                <a:latin typeface="微軟正黑體" panose="020B0604030504040204" pitchFamily="34" charset="-120"/>
                <a:ea typeface="微軟正黑體" panose="020B0604030504040204" pitchFamily="34" charset="-120"/>
              </a:rPr>
              <a:t>相同</a:t>
            </a:r>
            <a:endParaRPr lang="zh-TW" altLang="en-US" b="1"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401172781"/>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308;p28"/>
          <p:cNvSpPr txBox="1">
            <a:spLocks/>
          </p:cNvSpPr>
          <p:nvPr/>
        </p:nvSpPr>
        <p:spPr>
          <a:xfrm>
            <a:off x="695499" y="138157"/>
            <a:ext cx="11205556" cy="861391"/>
          </a:xfrm>
          <a:prstGeom prst="rect">
            <a:avLst/>
          </a:prstGeom>
        </p:spPr>
        <p:txBody>
          <a:bodyPr spcFirstLastPara="1" wrap="square" lIns="91425" tIns="91425" rIns="91425" bIns="91425"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buSzPts val="4800"/>
            </a:pPr>
            <a:r>
              <a:rPr lang="en-US" altLang="zh-TW" sz="4800" dirty="0" smtClean="0">
                <a:latin typeface="微軟正黑體" panose="020B0604030504040204" pitchFamily="34" charset="-120"/>
                <a:ea typeface="微軟正黑體" panose="020B0604030504040204" pitchFamily="34" charset="-120"/>
                <a:cs typeface="Open Sans"/>
                <a:sym typeface="Arial"/>
              </a:rPr>
              <a:t>22.</a:t>
            </a:r>
            <a:r>
              <a:rPr lang="zh-TW" altLang="en-US" sz="4800" dirty="0">
                <a:latin typeface="微軟正黑體" panose="020B0604030504040204" pitchFamily="34" charset="-120"/>
                <a:ea typeface="微軟正黑體" panose="020B0604030504040204" pitchFamily="34" charset="-120"/>
                <a:cs typeface="Open Sans"/>
                <a:sym typeface="Arial"/>
              </a:rPr>
              <a:t>商業補給站</a:t>
            </a:r>
            <a:r>
              <a:rPr lang="en-US" altLang="zh-TW" sz="4800" dirty="0" smtClean="0">
                <a:latin typeface="微軟正黑體" panose="020B0604030504040204" pitchFamily="34" charset="-120"/>
                <a:ea typeface="微軟正黑體" panose="020B0604030504040204" pitchFamily="34" charset="-120"/>
                <a:cs typeface="Open Sans"/>
                <a:sym typeface="Arial"/>
              </a:rPr>
              <a:t>-</a:t>
            </a:r>
            <a:r>
              <a:rPr lang="en-US" altLang="zh-TW" sz="4800" dirty="0">
                <a:solidFill>
                  <a:srgbClr val="FF0000"/>
                </a:solidFill>
                <a:latin typeface="微軟正黑體" panose="020B0604030504040204" pitchFamily="34" charset="-120"/>
                <a:ea typeface="微軟正黑體" panose="020B0604030504040204" pitchFamily="34" charset="-120"/>
                <a:cs typeface="Open Sans"/>
                <a:sym typeface="Arial"/>
              </a:rPr>
              <a:t>A</a:t>
            </a:r>
            <a:r>
              <a:rPr lang="zh-TW" altLang="en-US" sz="4800" dirty="0" smtClean="0">
                <a:solidFill>
                  <a:srgbClr val="FF0000"/>
                </a:solidFill>
                <a:latin typeface="微軟正黑體" panose="020B0604030504040204" pitchFamily="34" charset="-120"/>
                <a:ea typeface="微軟正黑體" panose="020B0604030504040204" pitchFamily="34" charset="-120"/>
                <a:cs typeface="Open Sans"/>
                <a:sym typeface="Arial"/>
              </a:rPr>
              <a:t>班</a:t>
            </a:r>
            <a:r>
              <a:rPr lang="zh-TW" altLang="en-US" sz="4800" dirty="0">
                <a:solidFill>
                  <a:schemeClr val="accent5"/>
                </a:solidFill>
                <a:latin typeface="微軟正黑體" panose="020B0604030504040204" pitchFamily="34" charset="-120"/>
                <a:ea typeface="微軟正黑體" panose="020B0604030504040204" pitchFamily="34" charset="-120"/>
              </a:rPr>
              <a:t>｛陳柏臻老師</a:t>
            </a:r>
            <a:r>
              <a:rPr lang="zh-TW" altLang="en-US" sz="4800" dirty="0" smtClean="0">
                <a:solidFill>
                  <a:schemeClr val="accent5"/>
                </a:solidFill>
                <a:latin typeface="微軟正黑體" panose="020B0604030504040204" pitchFamily="34" charset="-120"/>
                <a:ea typeface="微軟正黑體" panose="020B0604030504040204" pitchFamily="34" charset="-120"/>
              </a:rPr>
              <a:t>｝</a:t>
            </a:r>
            <a:endParaRPr lang="zh-TW" altLang="en-US" sz="4800" dirty="0">
              <a:latin typeface="微軟正黑體" panose="020B0604030504040204" pitchFamily="34" charset="-120"/>
              <a:ea typeface="微軟正黑體" panose="020B0604030504040204" pitchFamily="34" charset="-120"/>
              <a:cs typeface="Open Sans SemiBold"/>
              <a:sym typeface="Open Sans SemiBold"/>
            </a:endParaRPr>
          </a:p>
        </p:txBody>
      </p:sp>
      <p:sp>
        <p:nvSpPr>
          <p:cNvPr id="3" name="Google Shape;309;p28"/>
          <p:cNvSpPr txBox="1">
            <a:spLocks/>
          </p:cNvSpPr>
          <p:nvPr/>
        </p:nvSpPr>
        <p:spPr>
          <a:xfrm>
            <a:off x="803564" y="882138"/>
            <a:ext cx="10551621" cy="5078088"/>
          </a:xfrm>
          <a:prstGeom prst="rect">
            <a:avLst/>
          </a:prstGeom>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r>
              <a:rPr lang="en-US" altLang="zh-TW" sz="3200" b="1" dirty="0" smtClean="0">
                <a:solidFill>
                  <a:srgbClr val="980000"/>
                </a:solidFill>
                <a:latin typeface="微軟正黑體" panose="020B0604030504040204" pitchFamily="34" charset="-120"/>
                <a:ea typeface="微軟正黑體" panose="020B0604030504040204" pitchFamily="34" charset="-120"/>
              </a:rPr>
              <a:t>Ø </a:t>
            </a:r>
            <a:r>
              <a:rPr lang="zh-TW" altLang="zh-TW" sz="3200" b="1" dirty="0" smtClean="0">
                <a:solidFill>
                  <a:srgbClr val="980000"/>
                </a:solidFill>
                <a:latin typeface="微軟正黑體" panose="020B0604030504040204" pitchFamily="34" charset="-120"/>
                <a:ea typeface="微軟正黑體" panose="020B0604030504040204" pitchFamily="34" charset="-120"/>
              </a:rPr>
              <a:t>課程目標：</a:t>
            </a:r>
          </a:p>
          <a:p>
            <a:pPr marL="0" indent="0">
              <a:lnSpc>
                <a:spcPct val="100000"/>
              </a:lnSpc>
              <a:buNone/>
            </a:pPr>
            <a:r>
              <a:rPr lang="zh-TW" altLang="zh-TW" dirty="0">
                <a:latin typeface="微軟正黑體" panose="020B0604030504040204" pitchFamily="34" charset="-120"/>
                <a:ea typeface="微軟正黑體" panose="020B0604030504040204" pitchFamily="34" charset="-120"/>
              </a:rPr>
              <a:t>商業補給站</a:t>
            </a:r>
            <a:r>
              <a:rPr lang="en-US" altLang="zh-TW" dirty="0">
                <a:latin typeface="微軟正黑體" panose="020B0604030504040204" pitchFamily="34" charset="-120"/>
                <a:ea typeface="微軟正黑體" panose="020B0604030504040204" pitchFamily="34" charset="-120"/>
              </a:rPr>
              <a:t>A</a:t>
            </a:r>
            <a:r>
              <a:rPr lang="zh-TW" altLang="zh-TW" dirty="0">
                <a:latin typeface="微軟正黑體" panose="020B0604030504040204" pitchFamily="34" charset="-120"/>
                <a:ea typeface="微軟正黑體" panose="020B0604030504040204" pitchFamily="34" charset="-120"/>
              </a:rPr>
              <a:t>以商業概論之章節為主，利用影片、商業時事、商業雜誌等教材來探討日常生活中與商業相關的現象、事件與議題等。</a:t>
            </a:r>
          </a:p>
          <a:p>
            <a:pPr marL="514350" indent="-514350">
              <a:lnSpc>
                <a:spcPct val="100000"/>
              </a:lnSpc>
              <a:buFont typeface="+mj-lt"/>
              <a:buAutoNum type="arabicPeriod"/>
            </a:pPr>
            <a:r>
              <a:rPr lang="zh-TW" altLang="zh-TW" sz="1800" dirty="0">
                <a:solidFill>
                  <a:srgbClr val="2F5597"/>
                </a:solidFill>
                <a:latin typeface="微軟正黑體" panose="020B0604030504040204" pitchFamily="34" charset="-120"/>
                <a:ea typeface="微軟正黑體" panose="020B0604030504040204" pitchFamily="34" charset="-120"/>
              </a:rPr>
              <a:t>第一單元</a:t>
            </a:r>
            <a:r>
              <a:rPr lang="zh-TW" altLang="zh-TW" sz="1800" dirty="0" smtClean="0">
                <a:solidFill>
                  <a:srgbClr val="2F5597"/>
                </a:solidFill>
                <a:latin typeface="微軟正黑體" panose="020B0604030504040204" pitchFamily="34" charset="-120"/>
                <a:ea typeface="微軟正黑體" panose="020B0604030504040204" pitchFamily="34" charset="-120"/>
              </a:rPr>
              <a:t>：連鎖</a:t>
            </a:r>
            <a:r>
              <a:rPr lang="zh-TW" altLang="zh-TW" sz="1800" dirty="0">
                <a:solidFill>
                  <a:srgbClr val="2F5597"/>
                </a:solidFill>
                <a:latin typeface="微軟正黑體" panose="020B0604030504040204" pitchFamily="34" charset="-120"/>
                <a:ea typeface="微軟正黑體" panose="020B0604030504040204" pitchFamily="34" charset="-120"/>
              </a:rPr>
              <a:t>企業營運模式及創新商業模式，以速食遊戲影片來探討連鎖企業類型及服務型之商業模式。</a:t>
            </a:r>
          </a:p>
          <a:p>
            <a:pPr marL="514350" indent="-514350">
              <a:lnSpc>
                <a:spcPct val="100000"/>
              </a:lnSpc>
              <a:buFont typeface="+mj-lt"/>
              <a:buAutoNum type="arabicPeriod"/>
            </a:pPr>
            <a:r>
              <a:rPr lang="zh-TW" altLang="zh-TW" sz="1800" dirty="0">
                <a:solidFill>
                  <a:srgbClr val="2F5597"/>
                </a:solidFill>
                <a:latin typeface="微軟正黑體" panose="020B0604030504040204" pitchFamily="34" charset="-120"/>
                <a:ea typeface="微軟正黑體" panose="020B0604030504040204" pitchFamily="34" charset="-120"/>
              </a:rPr>
              <a:t>第二單元：企業家精神及企業能力，以翻轉幸福影片來探討企業家在創業時所具之能力及危機處理。</a:t>
            </a:r>
          </a:p>
          <a:p>
            <a:pPr marL="514350" indent="-514350">
              <a:lnSpc>
                <a:spcPct val="100000"/>
              </a:lnSpc>
              <a:buFont typeface="+mj-lt"/>
              <a:buAutoNum type="arabicPeriod"/>
            </a:pPr>
            <a:r>
              <a:rPr lang="zh-TW" altLang="zh-TW" sz="1800" dirty="0">
                <a:solidFill>
                  <a:srgbClr val="2F5597"/>
                </a:solidFill>
                <a:latin typeface="微軟正黑體" panose="020B0604030504040204" pitchFamily="34" charset="-120"/>
                <a:ea typeface="微軟正黑體" panose="020B0604030504040204" pitchFamily="34" charset="-120"/>
              </a:rPr>
              <a:t>第三單元：人力資源管理。以我要飛上天影片來探討大公司及小公司在人才培訓之差異性。</a:t>
            </a:r>
          </a:p>
          <a:p>
            <a:pPr marL="514350" indent="-514350">
              <a:lnSpc>
                <a:spcPct val="100000"/>
              </a:lnSpc>
              <a:buFont typeface="+mj-lt"/>
              <a:buAutoNum type="arabicPeriod"/>
            </a:pPr>
            <a:r>
              <a:rPr lang="zh-TW" altLang="zh-TW" sz="1800" dirty="0">
                <a:solidFill>
                  <a:srgbClr val="2F5597"/>
                </a:solidFill>
                <a:latin typeface="微軟正黑體" panose="020B0604030504040204" pitchFamily="34" charset="-120"/>
                <a:ea typeface="微軟正黑體" panose="020B0604030504040204" pitchFamily="34" charset="-120"/>
              </a:rPr>
              <a:t>第四單元：財務管理。以購物狂之異想世界影片來探討理財與理債之重要性及財務規畫與控制。</a:t>
            </a:r>
          </a:p>
          <a:p>
            <a:pPr marL="514350" indent="-514350">
              <a:lnSpc>
                <a:spcPct val="100000"/>
              </a:lnSpc>
              <a:buFont typeface="+mj-lt"/>
              <a:buAutoNum type="arabicPeriod"/>
            </a:pPr>
            <a:r>
              <a:rPr lang="zh-TW" altLang="zh-TW" sz="1800" dirty="0">
                <a:solidFill>
                  <a:srgbClr val="2F5597"/>
                </a:solidFill>
                <a:latin typeface="微軟正黑體" panose="020B0604030504040204" pitchFamily="34" charset="-120"/>
                <a:ea typeface="微軟正黑體" panose="020B0604030504040204" pitchFamily="34" charset="-120"/>
              </a:rPr>
              <a:t>第五單元：行銷管理。以男人百分百影片來探討行銷企劃及目標市場之區隔與選擇。</a:t>
            </a:r>
          </a:p>
          <a:p>
            <a:pPr marL="514350" indent="-514350">
              <a:lnSpc>
                <a:spcPct val="100000"/>
              </a:lnSpc>
              <a:buFont typeface="+mj-lt"/>
              <a:buAutoNum type="arabicPeriod"/>
            </a:pPr>
            <a:r>
              <a:rPr lang="zh-TW" altLang="zh-TW" sz="1800" dirty="0">
                <a:solidFill>
                  <a:srgbClr val="2F5597"/>
                </a:solidFill>
                <a:latin typeface="微軟正黑體" panose="020B0604030504040204" pitchFamily="34" charset="-120"/>
                <a:ea typeface="微軟正黑體" panose="020B0604030504040204" pitchFamily="34" charset="-120"/>
              </a:rPr>
              <a:t>第六單元：團隊合作與分工。以菜鳥空服員影片來探討大公司之各部門團隊分工與合作。</a:t>
            </a:r>
          </a:p>
          <a:p>
            <a:pPr marL="514350" indent="-514350">
              <a:lnSpc>
                <a:spcPct val="100000"/>
              </a:lnSpc>
              <a:buFont typeface="+mj-lt"/>
              <a:buAutoNum type="arabicPeriod"/>
            </a:pPr>
            <a:r>
              <a:rPr lang="zh-TW" altLang="zh-TW" sz="1800" dirty="0">
                <a:solidFill>
                  <a:srgbClr val="2F5597"/>
                </a:solidFill>
                <a:latin typeface="微軟正黑體" panose="020B0604030504040204" pitchFamily="34" charset="-120"/>
                <a:ea typeface="微軟正黑體" panose="020B0604030504040204" pitchFamily="34" charset="-120"/>
              </a:rPr>
              <a:t>第七單元：工作態度與工作倫理。以穿著惡魔的</a:t>
            </a:r>
            <a:r>
              <a:rPr lang="en-US" altLang="zh-TW" sz="1800" dirty="0" err="1">
                <a:solidFill>
                  <a:srgbClr val="2F5597"/>
                </a:solidFill>
                <a:latin typeface="微軟正黑體" panose="020B0604030504040204" pitchFamily="34" charset="-120"/>
                <a:ea typeface="微軟正黑體" panose="020B0604030504040204" pitchFamily="34" charset="-120"/>
              </a:rPr>
              <a:t>proada</a:t>
            </a:r>
            <a:r>
              <a:rPr lang="zh-TW" altLang="zh-TW" sz="1800" dirty="0">
                <a:solidFill>
                  <a:srgbClr val="2F5597"/>
                </a:solidFill>
                <a:latin typeface="微軟正黑體" panose="020B0604030504040204" pitchFamily="34" charset="-120"/>
                <a:ea typeface="微軟正黑體" panose="020B0604030504040204" pitchFamily="34" charset="-120"/>
              </a:rPr>
              <a:t>來探討職員與上司應該有的工作態度與工作倫理。</a:t>
            </a:r>
            <a:r>
              <a:rPr lang="en-US" altLang="zh-TW" sz="2000" dirty="0">
                <a:latin typeface="微軟正黑體" panose="020B0604030504040204" pitchFamily="34" charset="-120"/>
                <a:ea typeface="微軟正黑體" panose="020B0604030504040204" pitchFamily="34" charset="-120"/>
              </a:rPr>
              <a:t/>
            </a:r>
            <a:br>
              <a:rPr lang="en-US" altLang="zh-TW" sz="2000" dirty="0">
                <a:latin typeface="微軟正黑體" panose="020B0604030504040204" pitchFamily="34" charset="-120"/>
                <a:ea typeface="微軟正黑體" panose="020B0604030504040204" pitchFamily="34" charset="-120"/>
              </a:rPr>
            </a:br>
            <a:endParaRPr lang="zh-TW" altLang="zh-TW" sz="2000" dirty="0">
              <a:latin typeface="微軟正黑體" panose="020B0604030504040204" pitchFamily="34" charset="-120"/>
              <a:ea typeface="微軟正黑體" panose="020B0604030504040204" pitchFamily="34" charset="-120"/>
            </a:endParaRPr>
          </a:p>
          <a:p>
            <a:pPr marL="0" indent="0">
              <a:buNone/>
            </a:pPr>
            <a:endParaRPr lang="zh-TW" altLang="zh-TW" dirty="0">
              <a:latin typeface="微軟正黑體" panose="020B0604030504040204" pitchFamily="34" charset="-120"/>
              <a:ea typeface="微軟正黑體" panose="020B0604030504040204" pitchFamily="34" charset="-120"/>
            </a:endParaRPr>
          </a:p>
        </p:txBody>
      </p:sp>
      <p:sp>
        <p:nvSpPr>
          <p:cNvPr id="8" name="矩形 7"/>
          <p:cNvSpPr/>
          <p:nvPr/>
        </p:nvSpPr>
        <p:spPr>
          <a:xfrm>
            <a:off x="10607038" y="630216"/>
            <a:ext cx="964277" cy="369332"/>
          </a:xfrm>
          <a:prstGeom prst="rect">
            <a:avLst/>
          </a:prstGeom>
          <a:solidFill>
            <a:srgbClr val="FFFF00"/>
          </a:solidFill>
          <a:ln>
            <a:solidFill>
              <a:schemeClr val="tx1"/>
            </a:solidFill>
            <a:prstDash val="dash"/>
          </a:ln>
        </p:spPr>
        <p:txBody>
          <a:bodyPr wrap="square">
            <a:spAutoFit/>
          </a:bodyPr>
          <a:lstStyle/>
          <a:p>
            <a:pPr algn="ctr"/>
            <a:r>
              <a:rPr lang="zh-TW" altLang="en-US" b="1" dirty="0" smtClean="0">
                <a:latin typeface="微軟正黑體" panose="020B0604030504040204" pitchFamily="34" charset="-120"/>
                <a:ea typeface="微軟正黑體" panose="020B0604030504040204" pitchFamily="34" charset="-120"/>
              </a:rPr>
              <a:t>限</a:t>
            </a:r>
            <a:r>
              <a:rPr lang="zh-TW" altLang="zh-TW" b="1" dirty="0" smtClean="0">
                <a:latin typeface="微軟正黑體" panose="020B0604030504040204" pitchFamily="34" charset="-120"/>
                <a:ea typeface="微軟正黑體" panose="020B0604030504040204" pitchFamily="34" charset="-120"/>
              </a:rPr>
              <a:t>技高</a:t>
            </a:r>
            <a:endParaRPr lang="zh-TW" altLang="en-US" dirty="0"/>
          </a:p>
        </p:txBody>
      </p:sp>
      <p:sp>
        <p:nvSpPr>
          <p:cNvPr id="6" name="矩形 5"/>
          <p:cNvSpPr/>
          <p:nvPr/>
        </p:nvSpPr>
        <p:spPr>
          <a:xfrm>
            <a:off x="2266754" y="6136052"/>
            <a:ext cx="8988679" cy="584775"/>
          </a:xfrm>
          <a:prstGeom prst="rect">
            <a:avLst/>
          </a:prstGeom>
          <a:ln>
            <a:solidFill>
              <a:schemeClr val="tx1"/>
            </a:solidFill>
          </a:ln>
        </p:spPr>
        <p:txBody>
          <a:bodyPr wrap="square">
            <a:spAutoFit/>
          </a:bodyPr>
          <a:lstStyle/>
          <a:p>
            <a:r>
              <a:rPr lang="en-US" altLang="zh-TW" sz="3200" b="1" dirty="0" smtClean="0">
                <a:solidFill>
                  <a:srgbClr val="980000"/>
                </a:solidFill>
                <a:latin typeface="微軟正黑體" panose="020B0604030504040204" pitchFamily="34" charset="-120"/>
                <a:ea typeface="微軟正黑體" panose="020B0604030504040204" pitchFamily="34" charset="-120"/>
              </a:rPr>
              <a:t>Ø</a:t>
            </a:r>
            <a:r>
              <a:rPr lang="en-US" altLang="zh-TW" b="1" dirty="0" smtClean="0">
                <a:solidFill>
                  <a:srgbClr val="980000"/>
                </a:solidFill>
                <a:latin typeface="微軟正黑體" panose="020B0604030504040204" pitchFamily="34" charset="-120"/>
                <a:ea typeface="微軟正黑體" panose="020B0604030504040204" pitchFamily="34" charset="-120"/>
              </a:rPr>
              <a:t>  </a:t>
            </a:r>
            <a:r>
              <a:rPr lang="zh-TW" altLang="zh-TW" sz="3200" b="1" dirty="0" smtClean="0">
                <a:solidFill>
                  <a:srgbClr val="980000"/>
                </a:solidFill>
                <a:latin typeface="微軟正黑體" panose="020B0604030504040204" pitchFamily="34" charset="-120"/>
                <a:ea typeface="微軟正黑體" panose="020B0604030504040204" pitchFamily="34" charset="-120"/>
              </a:rPr>
              <a:t>課程</a:t>
            </a:r>
            <a:r>
              <a:rPr lang="zh-TW" altLang="zh-TW" sz="3200" b="1" dirty="0">
                <a:solidFill>
                  <a:srgbClr val="980000"/>
                </a:solidFill>
                <a:latin typeface="微軟正黑體" panose="020B0604030504040204" pitchFamily="34" charset="-120"/>
                <a:ea typeface="微軟正黑體" panose="020B0604030504040204" pitchFamily="34" charset="-120"/>
              </a:rPr>
              <a:t>成果</a:t>
            </a:r>
            <a:r>
              <a:rPr lang="zh-TW" altLang="zh-TW" sz="3200" b="1" dirty="0" smtClean="0">
                <a:solidFill>
                  <a:srgbClr val="980000"/>
                </a:solidFill>
                <a:latin typeface="微軟正黑體" panose="020B0604030504040204" pitchFamily="34" charset="-120"/>
                <a:ea typeface="微軟正黑體" panose="020B0604030504040204" pitchFamily="34" charset="-120"/>
              </a:rPr>
              <a:t>：</a:t>
            </a:r>
            <a:r>
              <a:rPr lang="en-US" altLang="zh-TW" sz="2800" dirty="0">
                <a:latin typeface="微軟正黑體" panose="020B0604030504040204" pitchFamily="34" charset="-120"/>
                <a:ea typeface="微軟正黑體" panose="020B0604030504040204" pitchFamily="34" charset="-120"/>
              </a:rPr>
              <a:t>1.</a:t>
            </a:r>
            <a:r>
              <a:rPr lang="zh-TW" altLang="zh-TW" sz="2800" dirty="0">
                <a:latin typeface="微軟正黑體" panose="020B0604030504040204" pitchFamily="34" charset="-120"/>
                <a:ea typeface="微軟正黑體" panose="020B0604030504040204" pitchFamily="34" charset="-120"/>
              </a:rPr>
              <a:t>各單元完成閱讀心得單</a:t>
            </a:r>
            <a:r>
              <a:rPr lang="en-US" altLang="zh-TW" sz="2800" dirty="0">
                <a:latin typeface="微軟正黑體" panose="020B0604030504040204" pitchFamily="34" charset="-120"/>
                <a:ea typeface="微軟正黑體" panose="020B0604030504040204" pitchFamily="34" charset="-120"/>
              </a:rPr>
              <a:t>      2.</a:t>
            </a:r>
            <a:r>
              <a:rPr lang="zh-TW" altLang="zh-TW" sz="2800" dirty="0">
                <a:latin typeface="微軟正黑體" panose="020B0604030504040204" pitchFamily="34" charset="-120"/>
                <a:ea typeface="微軟正黑體" panose="020B0604030504040204" pitchFamily="34" charset="-120"/>
              </a:rPr>
              <a:t>口頭</a:t>
            </a:r>
            <a:r>
              <a:rPr lang="zh-TW" altLang="zh-TW" sz="2800" dirty="0" smtClean="0">
                <a:latin typeface="微軟正黑體" panose="020B0604030504040204" pitchFamily="34" charset="-120"/>
                <a:ea typeface="微軟正黑體" panose="020B0604030504040204" pitchFamily="34" charset="-120"/>
              </a:rPr>
              <a:t>報告</a:t>
            </a:r>
            <a:endParaRPr lang="zh-TW" altLang="zh-TW" sz="2800" dirty="0">
              <a:latin typeface="微軟正黑體" panose="020B0604030504040204" pitchFamily="34" charset="-120"/>
              <a:ea typeface="微軟正黑體" panose="020B0604030504040204" pitchFamily="34" charset="-120"/>
            </a:endParaRPr>
          </a:p>
        </p:txBody>
      </p:sp>
      <p:sp>
        <p:nvSpPr>
          <p:cNvPr id="9" name="矩形 8"/>
          <p:cNvSpPr/>
          <p:nvPr/>
        </p:nvSpPr>
        <p:spPr>
          <a:xfrm>
            <a:off x="9094121" y="1122275"/>
            <a:ext cx="2477194" cy="369332"/>
          </a:xfrm>
          <a:prstGeom prst="rect">
            <a:avLst/>
          </a:prstGeom>
          <a:solidFill>
            <a:srgbClr val="FFFF00"/>
          </a:solidFill>
          <a:ln>
            <a:solidFill>
              <a:schemeClr val="tx1"/>
            </a:solidFill>
            <a:prstDash val="dash"/>
          </a:ln>
        </p:spPr>
        <p:txBody>
          <a:bodyPr wrap="square">
            <a:spAutoFit/>
          </a:bodyPr>
          <a:lstStyle/>
          <a:p>
            <a:pPr algn="ctr"/>
            <a:r>
              <a:rPr lang="zh-TW" altLang="zh-TW" b="1" dirty="0" smtClean="0">
                <a:latin typeface="微軟正黑體" panose="020B0604030504040204" pitchFamily="34" charset="-120"/>
                <a:ea typeface="微軟正黑體" panose="020B0604030504040204" pitchFamily="34" charset="-120"/>
              </a:rPr>
              <a:t>上下學期</a:t>
            </a:r>
            <a:r>
              <a:rPr lang="zh-TW" altLang="en-US" b="1" dirty="0" smtClean="0">
                <a:latin typeface="微軟正黑體" panose="020B0604030504040204" pitchFamily="34" charset="-120"/>
                <a:ea typeface="微軟正黑體" panose="020B0604030504040204" pitchFamily="34" charset="-120"/>
              </a:rPr>
              <a:t>內容不</a:t>
            </a:r>
            <a:r>
              <a:rPr lang="zh-TW" altLang="zh-TW" b="1" dirty="0" smtClean="0">
                <a:latin typeface="微軟正黑體" panose="020B0604030504040204" pitchFamily="34" charset="-120"/>
                <a:ea typeface="微軟正黑體" panose="020B0604030504040204" pitchFamily="34" charset="-120"/>
              </a:rPr>
              <a:t>相同</a:t>
            </a:r>
            <a:endParaRPr lang="zh-TW" altLang="en-US" b="1"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116537646"/>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308;p28"/>
          <p:cNvSpPr txBox="1">
            <a:spLocks/>
          </p:cNvSpPr>
          <p:nvPr/>
        </p:nvSpPr>
        <p:spPr>
          <a:xfrm>
            <a:off x="695499" y="138157"/>
            <a:ext cx="11205556" cy="861391"/>
          </a:xfrm>
          <a:prstGeom prst="rect">
            <a:avLst/>
          </a:prstGeom>
        </p:spPr>
        <p:txBody>
          <a:bodyPr spcFirstLastPara="1" wrap="square" lIns="91425" tIns="91425" rIns="91425" bIns="91425"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buSzPts val="4800"/>
            </a:pPr>
            <a:r>
              <a:rPr lang="en-US" altLang="zh-TW" sz="4800" dirty="0" smtClean="0">
                <a:latin typeface="微軟正黑體" panose="020B0604030504040204" pitchFamily="34" charset="-120"/>
                <a:ea typeface="微軟正黑體" panose="020B0604030504040204" pitchFamily="34" charset="-120"/>
                <a:cs typeface="Open Sans"/>
                <a:sym typeface="Arial"/>
              </a:rPr>
              <a:t>23.</a:t>
            </a:r>
            <a:r>
              <a:rPr lang="zh-TW" altLang="en-US" sz="4800" dirty="0">
                <a:latin typeface="微軟正黑體" panose="020B0604030504040204" pitchFamily="34" charset="-120"/>
                <a:ea typeface="微軟正黑體" panose="020B0604030504040204" pitchFamily="34" charset="-120"/>
                <a:cs typeface="Open Sans"/>
                <a:sym typeface="Arial"/>
              </a:rPr>
              <a:t>商業補給站</a:t>
            </a:r>
            <a:r>
              <a:rPr lang="en-US" altLang="zh-TW" sz="4800" dirty="0" smtClean="0">
                <a:latin typeface="微軟正黑體" panose="020B0604030504040204" pitchFamily="34" charset="-120"/>
                <a:ea typeface="微軟正黑體" panose="020B0604030504040204" pitchFamily="34" charset="-120"/>
                <a:cs typeface="Open Sans"/>
                <a:sym typeface="Arial"/>
              </a:rPr>
              <a:t>-</a:t>
            </a:r>
            <a:r>
              <a:rPr lang="en-US" altLang="zh-TW" sz="4800" dirty="0" smtClean="0">
                <a:solidFill>
                  <a:srgbClr val="FF0000"/>
                </a:solidFill>
                <a:latin typeface="微軟正黑體" panose="020B0604030504040204" pitchFamily="34" charset="-120"/>
                <a:ea typeface="微軟正黑體" panose="020B0604030504040204" pitchFamily="34" charset="-120"/>
                <a:cs typeface="Open Sans"/>
                <a:sym typeface="Arial"/>
              </a:rPr>
              <a:t>B</a:t>
            </a:r>
            <a:r>
              <a:rPr lang="zh-TW" altLang="en-US" sz="4800" dirty="0" smtClean="0">
                <a:solidFill>
                  <a:srgbClr val="FF0000"/>
                </a:solidFill>
                <a:latin typeface="微軟正黑體" panose="020B0604030504040204" pitchFamily="34" charset="-120"/>
                <a:ea typeface="微軟正黑體" panose="020B0604030504040204" pitchFamily="34" charset="-120"/>
                <a:cs typeface="Open Sans"/>
                <a:sym typeface="Arial"/>
              </a:rPr>
              <a:t>班</a:t>
            </a:r>
            <a:r>
              <a:rPr lang="zh-TW" altLang="en-US" sz="4800" dirty="0">
                <a:solidFill>
                  <a:schemeClr val="accent5"/>
                </a:solidFill>
                <a:latin typeface="微軟正黑體" panose="020B0604030504040204" pitchFamily="34" charset="-120"/>
                <a:ea typeface="微軟正黑體" panose="020B0604030504040204" pitchFamily="34" charset="-120"/>
              </a:rPr>
              <a:t>｛徐秀燕老師</a:t>
            </a:r>
            <a:r>
              <a:rPr lang="zh-TW" altLang="en-US" sz="4800" dirty="0" smtClean="0">
                <a:solidFill>
                  <a:schemeClr val="accent5"/>
                </a:solidFill>
                <a:latin typeface="微軟正黑體" panose="020B0604030504040204" pitchFamily="34" charset="-120"/>
                <a:ea typeface="微軟正黑體" panose="020B0604030504040204" pitchFamily="34" charset="-120"/>
              </a:rPr>
              <a:t>｝</a:t>
            </a:r>
            <a:endParaRPr lang="zh-TW" altLang="en-US" sz="4800" dirty="0">
              <a:latin typeface="微軟正黑體" panose="020B0604030504040204" pitchFamily="34" charset="-120"/>
              <a:ea typeface="微軟正黑體" panose="020B0604030504040204" pitchFamily="34" charset="-120"/>
              <a:cs typeface="Open Sans SemiBold"/>
              <a:sym typeface="Open Sans SemiBold"/>
            </a:endParaRPr>
          </a:p>
        </p:txBody>
      </p:sp>
      <p:sp>
        <p:nvSpPr>
          <p:cNvPr id="3" name="Google Shape;309;p28"/>
          <p:cNvSpPr txBox="1">
            <a:spLocks/>
          </p:cNvSpPr>
          <p:nvPr/>
        </p:nvSpPr>
        <p:spPr>
          <a:xfrm>
            <a:off x="803564" y="882138"/>
            <a:ext cx="10992196" cy="5078088"/>
          </a:xfrm>
          <a:prstGeom prst="rect">
            <a:avLst/>
          </a:prstGeom>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r>
              <a:rPr lang="en-US" altLang="zh-TW" sz="3200" b="1" dirty="0" smtClean="0">
                <a:solidFill>
                  <a:srgbClr val="980000"/>
                </a:solidFill>
                <a:latin typeface="微軟正黑體" panose="020B0604030504040204" pitchFamily="34" charset="-120"/>
                <a:ea typeface="微軟正黑體" panose="020B0604030504040204" pitchFamily="34" charset="-120"/>
              </a:rPr>
              <a:t>Ø </a:t>
            </a:r>
            <a:r>
              <a:rPr lang="zh-TW" altLang="zh-TW" sz="3200" b="1" dirty="0" smtClean="0">
                <a:solidFill>
                  <a:srgbClr val="980000"/>
                </a:solidFill>
                <a:latin typeface="微軟正黑體" panose="020B0604030504040204" pitchFamily="34" charset="-120"/>
                <a:ea typeface="微軟正黑體" panose="020B0604030504040204" pitchFamily="34" charset="-120"/>
              </a:rPr>
              <a:t>課程目標：</a:t>
            </a:r>
          </a:p>
          <a:p>
            <a:pPr marL="0" indent="0">
              <a:buNone/>
            </a:pPr>
            <a:r>
              <a:rPr lang="zh-TW" altLang="zh-TW" dirty="0" smtClean="0">
                <a:latin typeface="微軟正黑體" panose="020B0604030504040204" pitchFamily="34" charset="-120"/>
                <a:ea typeface="微軟正黑體" panose="020B0604030504040204" pitchFamily="34" charset="-120"/>
              </a:rPr>
              <a:t>商業</a:t>
            </a:r>
            <a:r>
              <a:rPr lang="zh-TW" altLang="zh-TW" dirty="0">
                <a:latin typeface="微軟正黑體" panose="020B0604030504040204" pitchFamily="34" charset="-120"/>
                <a:ea typeface="微軟正黑體" panose="020B0604030504040204" pitchFamily="34" charset="-120"/>
              </a:rPr>
              <a:t>放大鏡主要課程內容為探討日常生活中與商業相關的現象、事件與議題等，以閱讀商業性雜誌文章與新聞、生活中的商業時事為主。</a:t>
            </a:r>
          </a:p>
          <a:p>
            <a:pPr marL="514350" indent="-514350">
              <a:lnSpc>
                <a:spcPts val="3600"/>
              </a:lnSpc>
              <a:buFont typeface="+mj-lt"/>
              <a:buAutoNum type="arabicPeriod"/>
            </a:pPr>
            <a:r>
              <a:rPr lang="zh-TW" altLang="zh-TW" sz="2400" dirty="0">
                <a:solidFill>
                  <a:srgbClr val="2F5597"/>
                </a:solidFill>
                <a:latin typeface="微軟正黑體" panose="020B0604030504040204" pitchFamily="34" charset="-120"/>
                <a:ea typeface="微軟正黑體" panose="020B0604030504040204" pitchFamily="34" charset="-120"/>
              </a:rPr>
              <a:t>商業活動未來發展趨勢的探索。</a:t>
            </a:r>
          </a:p>
          <a:p>
            <a:pPr marL="514350" indent="-514350">
              <a:lnSpc>
                <a:spcPts val="3600"/>
              </a:lnSpc>
              <a:buFont typeface="+mj-lt"/>
              <a:buAutoNum type="arabicPeriod"/>
            </a:pPr>
            <a:r>
              <a:rPr lang="zh-TW" altLang="zh-TW" sz="2400" dirty="0">
                <a:solidFill>
                  <a:srgbClr val="2F5597"/>
                </a:solidFill>
                <a:latin typeface="微軟正黑體" panose="020B0604030504040204" pitchFamily="34" charset="-120"/>
                <a:ea typeface="微軟正黑體" panose="020B0604030504040204" pitchFamily="34" charset="-120"/>
              </a:rPr>
              <a:t>周業週刊、今周刊、天下雜誌、</a:t>
            </a:r>
            <a:r>
              <a:rPr lang="en-US" altLang="zh-TW" sz="2400" dirty="0">
                <a:solidFill>
                  <a:srgbClr val="2F5597"/>
                </a:solidFill>
                <a:latin typeface="微軟正黑體" panose="020B0604030504040204" pitchFamily="34" charset="-120"/>
                <a:ea typeface="微軟正黑體" panose="020B0604030504040204" pitchFamily="34" charset="-120"/>
              </a:rPr>
              <a:t>Cheers </a:t>
            </a:r>
            <a:r>
              <a:rPr lang="zh-TW" altLang="zh-TW" sz="2400" dirty="0">
                <a:solidFill>
                  <a:srgbClr val="2F5597"/>
                </a:solidFill>
                <a:latin typeface="微軟正黑體" panose="020B0604030504040204" pitchFamily="34" charset="-120"/>
                <a:ea typeface="微軟正黑體" panose="020B0604030504040204" pitchFamily="34" charset="-120"/>
              </a:rPr>
              <a:t>快樂工作人雜誌等商業性文章研讀與分組討論。</a:t>
            </a:r>
          </a:p>
          <a:p>
            <a:pPr marL="514350" indent="-514350">
              <a:lnSpc>
                <a:spcPts val="3600"/>
              </a:lnSpc>
              <a:buFont typeface="+mj-lt"/>
              <a:buAutoNum type="arabicPeriod"/>
            </a:pPr>
            <a:r>
              <a:rPr lang="zh-TW" altLang="zh-TW" sz="2400" dirty="0">
                <a:solidFill>
                  <a:srgbClr val="2F5597"/>
                </a:solidFill>
                <a:latin typeface="微軟正黑體" panose="020B0604030504040204" pitchFamily="34" charset="-120"/>
                <a:ea typeface="微軟正黑體" panose="020B0604030504040204" pitchFamily="34" charset="-120"/>
              </a:rPr>
              <a:t>上課前一至二週或當週全球或國內發生的經濟事件或熱門商業議題進行探討。</a:t>
            </a:r>
          </a:p>
          <a:p>
            <a:pPr marL="514350" indent="-514350">
              <a:lnSpc>
                <a:spcPts val="3600"/>
              </a:lnSpc>
              <a:buFont typeface="+mj-lt"/>
              <a:buAutoNum type="arabicPeriod"/>
            </a:pPr>
            <a:r>
              <a:rPr lang="zh-TW" altLang="zh-TW" sz="2400" dirty="0">
                <a:solidFill>
                  <a:srgbClr val="2F5597"/>
                </a:solidFill>
                <a:latin typeface="微軟正黑體" panose="020B0604030504040204" pitchFamily="34" charset="-120"/>
                <a:ea typeface="微軟正黑體" panose="020B0604030504040204" pitchFamily="34" charset="-120"/>
              </a:rPr>
              <a:t>商業活動中的行銷設計與訊息傳遞給消費者</a:t>
            </a:r>
            <a:r>
              <a:rPr lang="en-US" altLang="zh-TW" sz="2400" dirty="0">
                <a:solidFill>
                  <a:srgbClr val="2F5597"/>
                </a:solidFill>
                <a:latin typeface="微軟正黑體" panose="020B0604030504040204" pitchFamily="34" charset="-120"/>
                <a:ea typeface="微軟正黑體" panose="020B0604030504040204" pitchFamily="34" charset="-120"/>
              </a:rPr>
              <a:t>(</a:t>
            </a:r>
            <a:r>
              <a:rPr lang="zh-TW" altLang="zh-TW" sz="2400" dirty="0">
                <a:solidFill>
                  <a:srgbClr val="2F5597"/>
                </a:solidFill>
                <a:latin typeface="微軟正黑體" panose="020B0604030504040204" pitchFamily="34" charset="-120"/>
                <a:ea typeface="微軟正黑體" panose="020B0604030504040204" pitchFamily="34" charset="-120"/>
              </a:rPr>
              <a:t>如：廣告、促銷活動</a:t>
            </a:r>
            <a:r>
              <a:rPr lang="en-US" altLang="zh-TW" sz="2400" dirty="0">
                <a:solidFill>
                  <a:srgbClr val="2F5597"/>
                </a:solidFill>
                <a:latin typeface="微軟正黑體" panose="020B0604030504040204" pitchFamily="34" charset="-120"/>
                <a:ea typeface="微軟正黑體" panose="020B0604030504040204" pitchFamily="34" charset="-120"/>
              </a:rPr>
              <a:t>)</a:t>
            </a:r>
            <a:r>
              <a:rPr lang="zh-TW" altLang="zh-TW" sz="2400" dirty="0">
                <a:solidFill>
                  <a:srgbClr val="2F5597"/>
                </a:solidFill>
                <a:latin typeface="微軟正黑體" panose="020B0604030504040204" pitchFamily="34" charset="-120"/>
                <a:ea typeface="微軟正黑體" panose="020B0604030504040204" pitchFamily="34" charset="-120"/>
              </a:rPr>
              <a:t>的體驗或概念之探討。</a:t>
            </a:r>
          </a:p>
          <a:p>
            <a:pPr marL="0" indent="0">
              <a:lnSpc>
                <a:spcPct val="100000"/>
              </a:lnSpc>
              <a:buNone/>
            </a:pPr>
            <a:r>
              <a:rPr lang="en-US" altLang="zh-TW" sz="2000" dirty="0">
                <a:latin typeface="微軟正黑體" panose="020B0604030504040204" pitchFamily="34" charset="-120"/>
                <a:ea typeface="微軟正黑體" panose="020B0604030504040204" pitchFamily="34" charset="-120"/>
              </a:rPr>
              <a:t/>
            </a:r>
            <a:br>
              <a:rPr lang="en-US" altLang="zh-TW" sz="2000" dirty="0">
                <a:latin typeface="微軟正黑體" panose="020B0604030504040204" pitchFamily="34" charset="-120"/>
                <a:ea typeface="微軟正黑體" panose="020B0604030504040204" pitchFamily="34" charset="-120"/>
              </a:rPr>
            </a:br>
            <a:endParaRPr lang="zh-TW" altLang="zh-TW" sz="2000" dirty="0">
              <a:latin typeface="微軟正黑體" panose="020B0604030504040204" pitchFamily="34" charset="-120"/>
              <a:ea typeface="微軟正黑體" panose="020B0604030504040204" pitchFamily="34" charset="-120"/>
            </a:endParaRPr>
          </a:p>
          <a:p>
            <a:pPr marL="0" indent="0">
              <a:buNone/>
            </a:pPr>
            <a:endParaRPr lang="zh-TW" altLang="zh-TW" dirty="0">
              <a:latin typeface="微軟正黑體" panose="020B0604030504040204" pitchFamily="34" charset="-120"/>
              <a:ea typeface="微軟正黑體" panose="020B0604030504040204" pitchFamily="34" charset="-120"/>
            </a:endParaRPr>
          </a:p>
        </p:txBody>
      </p:sp>
      <p:sp>
        <p:nvSpPr>
          <p:cNvPr id="8" name="矩形 7"/>
          <p:cNvSpPr/>
          <p:nvPr/>
        </p:nvSpPr>
        <p:spPr>
          <a:xfrm>
            <a:off x="10607038" y="630216"/>
            <a:ext cx="964277" cy="369332"/>
          </a:xfrm>
          <a:prstGeom prst="rect">
            <a:avLst/>
          </a:prstGeom>
          <a:solidFill>
            <a:srgbClr val="FFFF00"/>
          </a:solidFill>
          <a:ln>
            <a:solidFill>
              <a:schemeClr val="tx1"/>
            </a:solidFill>
            <a:prstDash val="dash"/>
          </a:ln>
        </p:spPr>
        <p:txBody>
          <a:bodyPr wrap="square">
            <a:spAutoFit/>
          </a:bodyPr>
          <a:lstStyle/>
          <a:p>
            <a:pPr algn="ctr"/>
            <a:r>
              <a:rPr lang="zh-TW" altLang="en-US" b="1" dirty="0" smtClean="0">
                <a:latin typeface="微軟正黑體" panose="020B0604030504040204" pitchFamily="34" charset="-120"/>
                <a:ea typeface="微軟正黑體" panose="020B0604030504040204" pitchFamily="34" charset="-120"/>
              </a:rPr>
              <a:t>限</a:t>
            </a:r>
            <a:r>
              <a:rPr lang="zh-TW" altLang="zh-TW" b="1" dirty="0" smtClean="0">
                <a:latin typeface="微軟正黑體" panose="020B0604030504040204" pitchFamily="34" charset="-120"/>
                <a:ea typeface="微軟正黑體" panose="020B0604030504040204" pitchFamily="34" charset="-120"/>
              </a:rPr>
              <a:t>技高</a:t>
            </a:r>
            <a:endParaRPr lang="zh-TW" altLang="en-US" dirty="0"/>
          </a:p>
        </p:txBody>
      </p:sp>
      <p:sp>
        <p:nvSpPr>
          <p:cNvPr id="6" name="矩形 5"/>
          <p:cNvSpPr/>
          <p:nvPr/>
        </p:nvSpPr>
        <p:spPr>
          <a:xfrm>
            <a:off x="2266754" y="6136052"/>
            <a:ext cx="8988679" cy="584775"/>
          </a:xfrm>
          <a:prstGeom prst="rect">
            <a:avLst/>
          </a:prstGeom>
          <a:ln>
            <a:solidFill>
              <a:schemeClr val="tx1"/>
            </a:solidFill>
          </a:ln>
        </p:spPr>
        <p:txBody>
          <a:bodyPr wrap="square">
            <a:spAutoFit/>
          </a:bodyPr>
          <a:lstStyle/>
          <a:p>
            <a:r>
              <a:rPr lang="en-US" altLang="zh-TW" sz="3200" b="1" dirty="0" smtClean="0">
                <a:solidFill>
                  <a:srgbClr val="980000"/>
                </a:solidFill>
                <a:latin typeface="微軟正黑體" panose="020B0604030504040204" pitchFamily="34" charset="-120"/>
                <a:ea typeface="微軟正黑體" panose="020B0604030504040204" pitchFamily="34" charset="-120"/>
              </a:rPr>
              <a:t>Ø</a:t>
            </a:r>
            <a:r>
              <a:rPr lang="en-US" altLang="zh-TW" b="1" dirty="0" smtClean="0">
                <a:solidFill>
                  <a:srgbClr val="980000"/>
                </a:solidFill>
                <a:latin typeface="微軟正黑體" panose="020B0604030504040204" pitchFamily="34" charset="-120"/>
                <a:ea typeface="微軟正黑體" panose="020B0604030504040204" pitchFamily="34" charset="-120"/>
              </a:rPr>
              <a:t>  </a:t>
            </a:r>
            <a:r>
              <a:rPr lang="zh-TW" altLang="zh-TW" sz="3200" b="1" dirty="0" smtClean="0">
                <a:solidFill>
                  <a:srgbClr val="980000"/>
                </a:solidFill>
                <a:latin typeface="微軟正黑體" panose="020B0604030504040204" pitchFamily="34" charset="-120"/>
                <a:ea typeface="微軟正黑體" panose="020B0604030504040204" pitchFamily="34" charset="-120"/>
              </a:rPr>
              <a:t>課程</a:t>
            </a:r>
            <a:r>
              <a:rPr lang="zh-TW" altLang="zh-TW" sz="3200" b="1" dirty="0">
                <a:solidFill>
                  <a:srgbClr val="980000"/>
                </a:solidFill>
                <a:latin typeface="微軟正黑體" panose="020B0604030504040204" pitchFamily="34" charset="-120"/>
                <a:ea typeface="微軟正黑體" panose="020B0604030504040204" pitchFamily="34" charset="-120"/>
              </a:rPr>
              <a:t>成果</a:t>
            </a:r>
            <a:r>
              <a:rPr lang="zh-TW" altLang="zh-TW" sz="3200" b="1" dirty="0" smtClean="0">
                <a:solidFill>
                  <a:srgbClr val="980000"/>
                </a:solidFill>
                <a:latin typeface="微軟正黑體" panose="020B0604030504040204" pitchFamily="34" charset="-120"/>
                <a:ea typeface="微軟正黑體" panose="020B0604030504040204" pitchFamily="34" charset="-120"/>
              </a:rPr>
              <a:t>：</a:t>
            </a:r>
            <a:r>
              <a:rPr lang="zh-TW" altLang="zh-TW" sz="2800" dirty="0" smtClean="0">
                <a:latin typeface="微軟正黑體" panose="020B0604030504040204" pitchFamily="34" charset="-120"/>
                <a:ea typeface="微軟正黑體" panose="020B0604030504040204" pitchFamily="34" charset="-120"/>
              </a:rPr>
              <a:t>商業</a:t>
            </a:r>
            <a:r>
              <a:rPr lang="zh-TW" altLang="zh-TW" sz="2800" dirty="0">
                <a:latin typeface="微軟正黑體" panose="020B0604030504040204" pitchFamily="34" charset="-120"/>
                <a:ea typeface="微軟正黑體" panose="020B0604030504040204" pitchFamily="34" charset="-120"/>
              </a:rPr>
              <a:t>議題相關報告或課堂作業</a:t>
            </a:r>
            <a:r>
              <a:rPr lang="en-US" altLang="zh-TW" sz="2800" dirty="0">
                <a:latin typeface="微軟正黑體" panose="020B0604030504040204" pitchFamily="34" charset="-120"/>
                <a:ea typeface="微軟正黑體" panose="020B0604030504040204" pitchFamily="34" charset="-120"/>
              </a:rPr>
              <a:t>(</a:t>
            </a:r>
            <a:r>
              <a:rPr lang="zh-TW" altLang="zh-TW" sz="2800" dirty="0">
                <a:latin typeface="微軟正黑體" panose="020B0604030504040204" pitchFamily="34" charset="-120"/>
                <a:ea typeface="微軟正黑體" panose="020B0604030504040204" pitchFamily="34" charset="-120"/>
              </a:rPr>
              <a:t>學習單</a:t>
            </a:r>
            <a:r>
              <a:rPr lang="en-US" altLang="zh-TW" sz="2800" dirty="0" smtClean="0">
                <a:latin typeface="微軟正黑體" panose="020B0604030504040204" pitchFamily="34" charset="-120"/>
                <a:ea typeface="微軟正黑體" panose="020B0604030504040204" pitchFamily="34" charset="-120"/>
              </a:rPr>
              <a:t>)</a:t>
            </a:r>
            <a:endParaRPr lang="zh-TW" altLang="zh-TW" sz="2800" dirty="0">
              <a:latin typeface="微軟正黑體" panose="020B0604030504040204" pitchFamily="34" charset="-120"/>
              <a:ea typeface="微軟正黑體" panose="020B0604030504040204" pitchFamily="34" charset="-120"/>
            </a:endParaRPr>
          </a:p>
        </p:txBody>
      </p:sp>
      <p:sp>
        <p:nvSpPr>
          <p:cNvPr id="9" name="矩形 8"/>
          <p:cNvSpPr/>
          <p:nvPr/>
        </p:nvSpPr>
        <p:spPr>
          <a:xfrm>
            <a:off x="9094121" y="1251470"/>
            <a:ext cx="2477194" cy="369332"/>
          </a:xfrm>
          <a:prstGeom prst="rect">
            <a:avLst/>
          </a:prstGeom>
          <a:solidFill>
            <a:srgbClr val="FFFF00"/>
          </a:solidFill>
          <a:ln>
            <a:solidFill>
              <a:schemeClr val="tx1"/>
            </a:solidFill>
            <a:prstDash val="dash"/>
          </a:ln>
        </p:spPr>
        <p:txBody>
          <a:bodyPr wrap="square">
            <a:spAutoFit/>
          </a:bodyPr>
          <a:lstStyle/>
          <a:p>
            <a:pPr algn="ctr"/>
            <a:r>
              <a:rPr lang="zh-TW" altLang="zh-TW" b="1" dirty="0" smtClean="0">
                <a:latin typeface="微軟正黑體" panose="020B0604030504040204" pitchFamily="34" charset="-120"/>
                <a:ea typeface="微軟正黑體" panose="020B0604030504040204" pitchFamily="34" charset="-120"/>
              </a:rPr>
              <a:t>上下學期</a:t>
            </a:r>
            <a:r>
              <a:rPr lang="zh-TW" altLang="en-US" b="1" dirty="0" smtClean="0">
                <a:latin typeface="微軟正黑體" panose="020B0604030504040204" pitchFamily="34" charset="-120"/>
                <a:ea typeface="微軟正黑體" panose="020B0604030504040204" pitchFamily="34" charset="-120"/>
              </a:rPr>
              <a:t>內容不</a:t>
            </a:r>
            <a:r>
              <a:rPr lang="zh-TW" altLang="zh-TW" b="1" dirty="0" smtClean="0">
                <a:latin typeface="微軟正黑體" panose="020B0604030504040204" pitchFamily="34" charset="-120"/>
                <a:ea typeface="微軟正黑體" panose="020B0604030504040204" pitchFamily="34" charset="-120"/>
              </a:rPr>
              <a:t>相同</a:t>
            </a:r>
            <a:endParaRPr lang="zh-TW" altLang="en-US" b="1"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721116781"/>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257;p21"/>
          <p:cNvSpPr txBox="1">
            <a:spLocks/>
          </p:cNvSpPr>
          <p:nvPr/>
        </p:nvSpPr>
        <p:spPr>
          <a:xfrm>
            <a:off x="1835700" y="3115100"/>
            <a:ext cx="8520600" cy="831000"/>
          </a:xfrm>
          <a:prstGeom prst="rect">
            <a:avLst/>
          </a:prstGeom>
        </p:spPr>
        <p:txBody>
          <a:bodyPr spcFirstLastPara="1" wrap="square" lIns="91425" tIns="91425" rIns="91425" bIns="91425"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pPr>
            <a:r>
              <a:rPr lang="zh-TW" altLang="en-US" sz="5400" b="1" spc="300" dirty="0" smtClean="0">
                <a:solidFill>
                  <a:srgbClr val="FEF8EA"/>
                </a:solidFill>
                <a:latin typeface="微軟正黑體" panose="020B0604030504040204" pitchFamily="34" charset="-120"/>
                <a:ea typeface="微軟正黑體" panose="020B0604030504040204" pitchFamily="34" charset="-120"/>
                <a:cs typeface="Open Sans SemiBold"/>
                <a:sym typeface="Open Sans SemiBold"/>
              </a:rPr>
              <a:t>線上選課</a:t>
            </a:r>
            <a:r>
              <a:rPr lang="zh-TW" altLang="en-US" sz="5400" b="1" spc="300" dirty="0">
                <a:solidFill>
                  <a:srgbClr val="FEF8EA"/>
                </a:solidFill>
                <a:latin typeface="微軟正黑體" panose="020B0604030504040204" pitchFamily="34" charset="-120"/>
                <a:ea typeface="微軟正黑體" panose="020B0604030504040204" pitchFamily="34" charset="-120"/>
                <a:cs typeface="Open Sans SemiBold"/>
                <a:sym typeface="Open Sans SemiBold"/>
              </a:rPr>
              <a:t>注意事項</a:t>
            </a:r>
          </a:p>
        </p:txBody>
      </p:sp>
      <p:sp>
        <p:nvSpPr>
          <p:cNvPr id="3" name="文字方塊 2"/>
          <p:cNvSpPr txBox="1"/>
          <p:nvPr/>
        </p:nvSpPr>
        <p:spPr>
          <a:xfrm>
            <a:off x="3591098" y="2046331"/>
            <a:ext cx="4667530" cy="923330"/>
          </a:xfrm>
          <a:prstGeom prst="rect">
            <a:avLst/>
          </a:prstGeom>
          <a:noFill/>
        </p:spPr>
        <p:txBody>
          <a:bodyPr wrap="square" rtlCol="0">
            <a:spAutoFit/>
          </a:bodyPr>
          <a:lstStyle/>
          <a:p>
            <a:r>
              <a:rPr lang="en-US" altLang="zh-TW" sz="5400" spc="300" dirty="0">
                <a:solidFill>
                  <a:srgbClr val="FEF8EA"/>
                </a:solidFill>
                <a:latin typeface="Adobe Gothic Std B" panose="020B0800000000000000" pitchFamily="34" charset="-128"/>
                <a:ea typeface="Adobe Gothic Std B" panose="020B0800000000000000" pitchFamily="34" charset="-128"/>
              </a:rPr>
              <a:t>SECTION 3</a:t>
            </a:r>
            <a:endParaRPr lang="zh-TW" altLang="en-US" sz="5400" spc="300" dirty="0">
              <a:solidFill>
                <a:srgbClr val="FEF8EA"/>
              </a:solidFill>
              <a:latin typeface="Adobe Gothic Std B" panose="020B0800000000000000" pitchFamily="34" charset="-128"/>
              <a:ea typeface="Adobe Gothic Std B" panose="020B0800000000000000" pitchFamily="34" charset="-128"/>
            </a:endParaRPr>
          </a:p>
        </p:txBody>
      </p:sp>
    </p:spTree>
    <p:extLst>
      <p:ext uri="{BB962C8B-B14F-4D97-AF65-F5344CB8AC3E}">
        <p14:creationId xmlns:p14="http://schemas.microsoft.com/office/powerpoint/2010/main" val="18285195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449;p51"/>
          <p:cNvSpPr txBox="1">
            <a:spLocks/>
          </p:cNvSpPr>
          <p:nvPr/>
        </p:nvSpPr>
        <p:spPr>
          <a:xfrm>
            <a:off x="627834" y="2062010"/>
            <a:ext cx="10802166" cy="2484600"/>
          </a:xfrm>
          <a:prstGeom prst="rect">
            <a:avLst/>
          </a:prstGeom>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zh-TW" altLang="en-US" sz="4400" b="1" dirty="0" smtClean="0">
                <a:solidFill>
                  <a:srgbClr val="2F5597"/>
                </a:solidFill>
                <a:latin typeface="微軟正黑體" panose="020B0604030504040204" pitchFamily="34" charset="-120"/>
                <a:ea typeface="微軟正黑體" panose="020B0604030504040204" pitchFamily="34" charset="-120"/>
                <a:cs typeface="Open Sans SemiBold"/>
                <a:sym typeface="Open Sans SemiBold"/>
              </a:rPr>
              <a:t>高一彈性學習選課時程：</a:t>
            </a:r>
            <a:r>
              <a:rPr lang="zh-TW" altLang="en-US" sz="3000" dirty="0" smtClean="0">
                <a:latin typeface="微軟正黑體" panose="020B0604030504040204" pitchFamily="34" charset="-120"/>
                <a:ea typeface="微軟正黑體" panose="020B0604030504040204" pitchFamily="34" charset="-120"/>
                <a:cs typeface="Open Sans SemiBold"/>
                <a:sym typeface="Open Sans SemiBold"/>
              </a:rPr>
              <a:t>選課時間</a:t>
            </a:r>
            <a:r>
              <a:rPr lang="en-US" altLang="zh-TW" sz="3000" dirty="0" smtClean="0">
                <a:latin typeface="微軟正黑體" panose="020B0604030504040204" pitchFamily="34" charset="-120"/>
                <a:ea typeface="微軟正黑體" panose="020B0604030504040204" pitchFamily="34" charset="-120"/>
                <a:cs typeface="Open Sans SemiBold"/>
                <a:sym typeface="Open Sans SemiBold"/>
              </a:rPr>
              <a:t>: </a:t>
            </a:r>
            <a:r>
              <a:rPr lang="zh-TW" altLang="en-US" sz="3000" dirty="0" smtClean="0">
                <a:latin typeface="微軟正黑體" panose="020B0604030504040204" pitchFamily="34" charset="-120"/>
                <a:ea typeface="微軟正黑體" panose="020B0604030504040204" pitchFamily="34" charset="-120"/>
                <a:cs typeface="Open Sans SemiBold"/>
                <a:sym typeface="Open Sans SemiBold"/>
              </a:rPr>
              <a:t>  </a:t>
            </a:r>
            <a:r>
              <a:rPr lang="en-US" altLang="zh-TW" sz="3000" dirty="0" smtClean="0">
                <a:latin typeface="微軟正黑體" panose="020B0604030504040204" pitchFamily="34" charset="-120"/>
                <a:ea typeface="微軟正黑體" panose="020B0604030504040204" pitchFamily="34" charset="-120"/>
                <a:cs typeface="Open Sans SemiBold"/>
                <a:sym typeface="Open Sans SemiBold"/>
              </a:rPr>
              <a:t>[</a:t>
            </a:r>
            <a:r>
              <a:rPr lang="zh-TW" altLang="en-US" sz="3000" dirty="0" smtClean="0">
                <a:latin typeface="微軟正黑體" panose="020B0604030504040204" pitchFamily="34" charset="-120"/>
                <a:ea typeface="微軟正黑體" panose="020B0604030504040204" pitchFamily="34" charset="-120"/>
                <a:cs typeface="Open Sans SemiBold"/>
                <a:sym typeface="Open Sans SemiBold"/>
              </a:rPr>
              <a:t>智慧校園系統</a:t>
            </a:r>
            <a:r>
              <a:rPr lang="en-US" altLang="zh-TW" sz="3000" dirty="0" smtClean="0">
                <a:latin typeface="微軟正黑體" panose="020B0604030504040204" pitchFamily="34" charset="-120"/>
                <a:ea typeface="微軟正黑體" panose="020B0604030504040204" pitchFamily="34" charset="-120"/>
                <a:cs typeface="Open Sans SemiBold"/>
                <a:sym typeface="Open Sans SemiBold"/>
              </a:rPr>
              <a:t>]</a:t>
            </a:r>
            <a:r>
              <a:rPr lang="zh-TW" altLang="en-US" sz="3000" dirty="0" smtClean="0">
                <a:latin typeface="微軟正黑體" panose="020B0604030504040204" pitchFamily="34" charset="-120"/>
                <a:ea typeface="微軟正黑體" panose="020B0604030504040204" pitchFamily="34" charset="-120"/>
                <a:cs typeface="Open Sans SemiBold"/>
                <a:sym typeface="Open Sans SemiBold"/>
              </a:rPr>
              <a:t/>
            </a:r>
            <a:br>
              <a:rPr lang="zh-TW" altLang="en-US" sz="3000" dirty="0" smtClean="0">
                <a:latin typeface="微軟正黑體" panose="020B0604030504040204" pitchFamily="34" charset="-120"/>
                <a:ea typeface="微軟正黑體" panose="020B0604030504040204" pitchFamily="34" charset="-120"/>
                <a:cs typeface="Open Sans SemiBold"/>
                <a:sym typeface="Open Sans SemiBold"/>
              </a:rPr>
            </a:br>
            <a:endParaRPr lang="en-US" altLang="zh-TW" sz="3000" dirty="0" smtClean="0">
              <a:latin typeface="微軟正黑體" panose="020B0604030504040204" pitchFamily="34" charset="-120"/>
              <a:ea typeface="微軟正黑體" panose="020B0604030504040204" pitchFamily="34" charset="-120"/>
              <a:cs typeface="Open Sans SemiBold"/>
              <a:sym typeface="Open Sans SemiBold"/>
            </a:endParaRPr>
          </a:p>
          <a:p>
            <a:pPr marL="0" indent="0">
              <a:spcBef>
                <a:spcPts val="0"/>
              </a:spcBef>
              <a:buNone/>
            </a:pPr>
            <a:r>
              <a:rPr lang="en-US" altLang="zh-TW" sz="4400" b="1" dirty="0" smtClean="0">
                <a:solidFill>
                  <a:srgbClr val="FF0000"/>
                </a:solidFill>
                <a:latin typeface="微軟正黑體" panose="020B0604030504040204" pitchFamily="34" charset="-120"/>
                <a:ea typeface="微軟正黑體" panose="020B0604030504040204" pitchFamily="34" charset="-120"/>
                <a:cs typeface="Open Sans SemiBold"/>
                <a:sym typeface="Open Sans SemiBold"/>
              </a:rPr>
              <a:t>12/22</a:t>
            </a:r>
            <a:r>
              <a:rPr lang="en-US" altLang="zh-TW" sz="4400" b="1" dirty="0">
                <a:solidFill>
                  <a:srgbClr val="FF0000"/>
                </a:solidFill>
                <a:latin typeface="微軟正黑體" panose="020B0604030504040204" pitchFamily="34" charset="-120"/>
                <a:ea typeface="微軟正黑體" panose="020B0604030504040204" pitchFamily="34" charset="-120"/>
                <a:cs typeface="Open Sans SemiBold"/>
                <a:sym typeface="Open Sans SemiBold"/>
              </a:rPr>
              <a:t>(</a:t>
            </a:r>
            <a:r>
              <a:rPr lang="zh-TW" altLang="en-US" sz="4400" b="1" dirty="0">
                <a:solidFill>
                  <a:srgbClr val="FF0000"/>
                </a:solidFill>
                <a:latin typeface="微軟正黑體" panose="020B0604030504040204" pitchFamily="34" charset="-120"/>
                <a:ea typeface="微軟正黑體" panose="020B0604030504040204" pitchFamily="34" charset="-120"/>
                <a:cs typeface="Open Sans SemiBold"/>
                <a:sym typeface="Open Sans SemiBold"/>
              </a:rPr>
              <a:t>三</a:t>
            </a:r>
            <a:r>
              <a:rPr lang="en-US" altLang="zh-TW" sz="4400" b="1" dirty="0">
                <a:solidFill>
                  <a:srgbClr val="FF0000"/>
                </a:solidFill>
                <a:latin typeface="微軟正黑體" panose="020B0604030504040204" pitchFamily="34" charset="-120"/>
                <a:ea typeface="微軟正黑體" panose="020B0604030504040204" pitchFamily="34" charset="-120"/>
                <a:cs typeface="Open Sans SemiBold"/>
                <a:sym typeface="Open Sans SemiBold"/>
              </a:rPr>
              <a:t>) </a:t>
            </a:r>
            <a:r>
              <a:rPr lang="en-US" altLang="zh-TW" sz="4400" b="1" dirty="0" smtClean="0">
                <a:solidFill>
                  <a:srgbClr val="FF0000"/>
                </a:solidFill>
                <a:latin typeface="微軟正黑體" panose="020B0604030504040204" pitchFamily="34" charset="-120"/>
                <a:ea typeface="微軟正黑體" panose="020B0604030504040204" pitchFamily="34" charset="-120"/>
                <a:cs typeface="Open Sans SemiBold"/>
                <a:sym typeface="Open Sans SemiBold"/>
              </a:rPr>
              <a:t>17:10 ~ 12/24(</a:t>
            </a:r>
            <a:r>
              <a:rPr lang="zh-TW" altLang="en-US" sz="4400" b="1" dirty="0">
                <a:solidFill>
                  <a:srgbClr val="FF0000"/>
                </a:solidFill>
                <a:latin typeface="微軟正黑體" panose="020B0604030504040204" pitchFamily="34" charset="-120"/>
                <a:ea typeface="微軟正黑體" panose="020B0604030504040204" pitchFamily="34" charset="-120"/>
                <a:cs typeface="Open Sans SemiBold"/>
                <a:sym typeface="Open Sans SemiBold"/>
              </a:rPr>
              <a:t>五</a:t>
            </a:r>
            <a:r>
              <a:rPr lang="en-US" altLang="zh-TW" sz="4400" b="1" dirty="0" smtClean="0">
                <a:solidFill>
                  <a:srgbClr val="FF0000"/>
                </a:solidFill>
                <a:latin typeface="微軟正黑體" panose="020B0604030504040204" pitchFamily="34" charset="-120"/>
                <a:ea typeface="微軟正黑體" panose="020B0604030504040204" pitchFamily="34" charset="-120"/>
                <a:cs typeface="Open Sans SemiBold"/>
                <a:sym typeface="Open Sans SemiBold"/>
              </a:rPr>
              <a:t>) </a:t>
            </a:r>
            <a:r>
              <a:rPr lang="zh-TW" altLang="en-US" sz="4400" b="1" dirty="0" smtClean="0">
                <a:solidFill>
                  <a:srgbClr val="FF0000"/>
                </a:solidFill>
                <a:latin typeface="微軟正黑體" panose="020B0604030504040204" pitchFamily="34" charset="-120"/>
                <a:ea typeface="微軟正黑體" panose="020B0604030504040204" pitchFamily="34" charset="-120"/>
                <a:cs typeface="Open Sans SemiBold"/>
                <a:sym typeface="Open Sans SemiBold"/>
              </a:rPr>
              <a:t>中午</a:t>
            </a:r>
            <a:r>
              <a:rPr lang="en-US" altLang="zh-TW" sz="4400" b="1" dirty="0" smtClean="0">
                <a:solidFill>
                  <a:srgbClr val="FF0000"/>
                </a:solidFill>
                <a:latin typeface="微軟正黑體" panose="020B0604030504040204" pitchFamily="34" charset="-120"/>
                <a:ea typeface="微軟正黑體" panose="020B0604030504040204" pitchFamily="34" charset="-120"/>
                <a:cs typeface="Open Sans SemiBold"/>
                <a:sym typeface="Open Sans SemiBold"/>
              </a:rPr>
              <a:t>12:00</a:t>
            </a:r>
            <a:r>
              <a:rPr lang="en-US" altLang="zh-TW" sz="4400" b="1" dirty="0">
                <a:solidFill>
                  <a:srgbClr val="FF0000"/>
                </a:solidFill>
                <a:latin typeface="微軟正黑體" panose="020B0604030504040204" pitchFamily="34" charset="-120"/>
                <a:ea typeface="微軟正黑體" panose="020B0604030504040204" pitchFamily="34" charset="-120"/>
                <a:cs typeface="Open Sans SemiBold"/>
                <a:sym typeface="Open Sans SemiBold"/>
              </a:rPr>
              <a:t/>
            </a:r>
            <a:br>
              <a:rPr lang="en-US" altLang="zh-TW" sz="4400" b="1" dirty="0">
                <a:solidFill>
                  <a:srgbClr val="FF0000"/>
                </a:solidFill>
                <a:latin typeface="微軟正黑體" panose="020B0604030504040204" pitchFamily="34" charset="-120"/>
                <a:ea typeface="微軟正黑體" panose="020B0604030504040204" pitchFamily="34" charset="-120"/>
                <a:cs typeface="Open Sans SemiBold"/>
                <a:sym typeface="Open Sans SemiBold"/>
              </a:rPr>
            </a:br>
            <a:endParaRPr lang="zh-TW" altLang="en-US" sz="440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8914549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455;p52"/>
          <p:cNvSpPr txBox="1">
            <a:spLocks/>
          </p:cNvSpPr>
          <p:nvPr/>
        </p:nvSpPr>
        <p:spPr>
          <a:xfrm>
            <a:off x="1092350" y="1171900"/>
            <a:ext cx="10515450" cy="2484600"/>
          </a:xfrm>
          <a:prstGeom prst="rect">
            <a:avLst/>
          </a:prstGeom>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0800" indent="0">
              <a:lnSpc>
                <a:spcPct val="100000"/>
              </a:lnSpc>
              <a:spcBef>
                <a:spcPts val="0"/>
              </a:spcBef>
              <a:buClr>
                <a:srgbClr val="FFFFFF"/>
              </a:buClr>
              <a:buSzPts val="2800"/>
              <a:buNone/>
            </a:pPr>
            <a:r>
              <a:rPr lang="en-US" altLang="zh-TW" b="1" dirty="0" smtClean="0">
                <a:solidFill>
                  <a:srgbClr val="7773C0"/>
                </a:solidFill>
                <a:latin typeface="微軟正黑體" panose="020B0604030504040204" pitchFamily="34" charset="-120"/>
                <a:ea typeface="微軟正黑體" panose="020B0604030504040204" pitchFamily="34" charset="-120"/>
                <a:cs typeface="Open Sans"/>
                <a:sym typeface="Open Sans"/>
              </a:rPr>
              <a:t>1.</a:t>
            </a:r>
            <a:r>
              <a:rPr lang="zh-TW" altLang="en-US" b="1" dirty="0" smtClean="0">
                <a:solidFill>
                  <a:srgbClr val="7773C0"/>
                </a:solidFill>
                <a:latin typeface="微軟正黑體" panose="020B0604030504040204" pitchFamily="34" charset="-120"/>
                <a:ea typeface="微軟正黑體" panose="020B0604030504040204" pitchFamily="34" charset="-120"/>
                <a:cs typeface="Open Sans"/>
                <a:sym typeface="Open Sans"/>
              </a:rPr>
              <a:t> 以選課之優先順序依序分發。</a:t>
            </a:r>
            <a:endParaRPr lang="en-US" altLang="zh-TW" b="1" dirty="0" smtClean="0">
              <a:solidFill>
                <a:srgbClr val="7773C0"/>
              </a:solidFill>
              <a:latin typeface="微軟正黑體" panose="020B0604030504040204" pitchFamily="34" charset="-120"/>
              <a:ea typeface="微軟正黑體" panose="020B0604030504040204" pitchFamily="34" charset="-120"/>
              <a:cs typeface="Open Sans"/>
              <a:sym typeface="Open Sans"/>
            </a:endParaRPr>
          </a:p>
          <a:p>
            <a:pPr marL="457200" indent="-406400">
              <a:lnSpc>
                <a:spcPct val="100000"/>
              </a:lnSpc>
              <a:spcBef>
                <a:spcPts val="0"/>
              </a:spcBef>
              <a:buClr>
                <a:srgbClr val="FFFFFF"/>
              </a:buClr>
              <a:buSzPts val="2800"/>
              <a:buFont typeface="Open Sans"/>
              <a:buChar char="●"/>
            </a:pPr>
            <a:endParaRPr lang="zh-TW" altLang="en-US" b="1" dirty="0" smtClean="0">
              <a:solidFill>
                <a:srgbClr val="7773C0"/>
              </a:solidFill>
              <a:latin typeface="微軟正黑體" panose="020B0604030504040204" pitchFamily="34" charset="-120"/>
              <a:ea typeface="微軟正黑體" panose="020B0604030504040204" pitchFamily="34" charset="-120"/>
              <a:cs typeface="Open Sans"/>
              <a:sym typeface="Open Sans"/>
            </a:endParaRPr>
          </a:p>
          <a:p>
            <a:pPr marL="50800" indent="0">
              <a:lnSpc>
                <a:spcPct val="100000"/>
              </a:lnSpc>
              <a:spcBef>
                <a:spcPts val="0"/>
              </a:spcBef>
              <a:buClr>
                <a:srgbClr val="FFFFFF"/>
              </a:buClr>
              <a:buSzPts val="2800"/>
              <a:buNone/>
            </a:pPr>
            <a:r>
              <a:rPr lang="en-US" altLang="zh-TW" b="1" dirty="0" smtClean="0">
                <a:solidFill>
                  <a:srgbClr val="7773C0"/>
                </a:solidFill>
                <a:latin typeface="微軟正黑體" panose="020B0604030504040204" pitchFamily="34" charset="-120"/>
                <a:ea typeface="微軟正黑體" panose="020B0604030504040204" pitchFamily="34" charset="-120"/>
                <a:cs typeface="Open Sans"/>
                <a:sym typeface="Open Sans"/>
              </a:rPr>
              <a:t>2.</a:t>
            </a:r>
            <a:r>
              <a:rPr lang="zh-TW" altLang="en-US" b="1" dirty="0" smtClean="0">
                <a:solidFill>
                  <a:srgbClr val="7773C0"/>
                </a:solidFill>
                <a:latin typeface="微軟正黑體" panose="020B0604030504040204" pitchFamily="34" charset="-120"/>
                <a:ea typeface="微軟正黑體" panose="020B0604030504040204" pitchFamily="34" charset="-120"/>
                <a:cs typeface="Open Sans"/>
                <a:sym typeface="Open Sans"/>
              </a:rPr>
              <a:t> 若重複登入選課，會以</a:t>
            </a:r>
            <a:r>
              <a:rPr lang="zh-TW" altLang="en-US" b="1" dirty="0" smtClean="0">
                <a:solidFill>
                  <a:srgbClr val="C00000"/>
                </a:solidFill>
                <a:latin typeface="微軟正黑體" panose="020B0604030504040204" pitchFamily="34" charset="-120"/>
                <a:ea typeface="微軟正黑體" panose="020B0604030504040204" pitchFamily="34" charset="-120"/>
                <a:cs typeface="Open Sans"/>
                <a:sym typeface="Open Sans"/>
              </a:rPr>
              <a:t>後面登入</a:t>
            </a:r>
            <a:r>
              <a:rPr lang="zh-TW" altLang="en-US" b="1" dirty="0" smtClean="0">
                <a:solidFill>
                  <a:srgbClr val="7773C0"/>
                </a:solidFill>
                <a:latin typeface="微軟正黑體" panose="020B0604030504040204" pitchFamily="34" charset="-120"/>
                <a:ea typeface="微軟正黑體" panose="020B0604030504040204" pitchFamily="34" charset="-120"/>
                <a:cs typeface="Open Sans"/>
                <a:sym typeface="Open Sans"/>
              </a:rPr>
              <a:t>的時間為依據分發。</a:t>
            </a:r>
            <a:endParaRPr lang="en-US" altLang="zh-TW" b="1" dirty="0" smtClean="0">
              <a:solidFill>
                <a:srgbClr val="7773C0"/>
              </a:solidFill>
              <a:latin typeface="微軟正黑體" panose="020B0604030504040204" pitchFamily="34" charset="-120"/>
              <a:ea typeface="微軟正黑體" panose="020B0604030504040204" pitchFamily="34" charset="-120"/>
              <a:cs typeface="Open Sans"/>
              <a:sym typeface="Open Sans"/>
            </a:endParaRPr>
          </a:p>
          <a:p>
            <a:pPr marL="457200" indent="-406400">
              <a:lnSpc>
                <a:spcPct val="100000"/>
              </a:lnSpc>
              <a:spcBef>
                <a:spcPts val="0"/>
              </a:spcBef>
              <a:buClr>
                <a:srgbClr val="FFFFFF"/>
              </a:buClr>
              <a:buSzPts val="2800"/>
              <a:buFont typeface="Open Sans"/>
              <a:buChar char="●"/>
            </a:pPr>
            <a:endParaRPr lang="zh-TW" altLang="en-US" b="1" dirty="0" smtClean="0">
              <a:solidFill>
                <a:srgbClr val="7773C0"/>
              </a:solidFill>
              <a:latin typeface="微軟正黑體" panose="020B0604030504040204" pitchFamily="34" charset="-120"/>
              <a:ea typeface="微軟正黑體" panose="020B0604030504040204" pitchFamily="34" charset="-120"/>
              <a:cs typeface="Open Sans"/>
              <a:sym typeface="Open Sans"/>
            </a:endParaRPr>
          </a:p>
          <a:p>
            <a:pPr marL="50800" indent="0">
              <a:lnSpc>
                <a:spcPct val="100000"/>
              </a:lnSpc>
              <a:spcBef>
                <a:spcPts val="0"/>
              </a:spcBef>
              <a:buClr>
                <a:srgbClr val="FFFFFF"/>
              </a:buClr>
              <a:buSzPts val="2800"/>
              <a:buNone/>
            </a:pPr>
            <a:r>
              <a:rPr lang="en-US" altLang="zh-TW" b="1" dirty="0" smtClean="0">
                <a:solidFill>
                  <a:srgbClr val="7773C0"/>
                </a:solidFill>
                <a:latin typeface="微軟正黑體" panose="020B0604030504040204" pitchFamily="34" charset="-120"/>
                <a:ea typeface="微軟正黑體" panose="020B0604030504040204" pitchFamily="34" charset="-120"/>
                <a:cs typeface="Open Sans"/>
                <a:sym typeface="Open Sans"/>
              </a:rPr>
              <a:t>3.</a:t>
            </a:r>
            <a:r>
              <a:rPr lang="zh-TW" altLang="en-US" b="1" dirty="0" smtClean="0">
                <a:solidFill>
                  <a:srgbClr val="7773C0"/>
                </a:solidFill>
                <a:latin typeface="微軟正黑體" panose="020B0604030504040204" pitchFamily="34" charset="-120"/>
                <a:ea typeface="微軟正黑體" panose="020B0604030504040204" pitchFamily="34" charset="-120"/>
                <a:cs typeface="Open Sans"/>
                <a:sym typeface="Open Sans"/>
              </a:rPr>
              <a:t> 未登入選課之同學，將以系統做亂數分發。</a:t>
            </a:r>
            <a:endParaRPr lang="en-US" altLang="zh-TW" b="1" dirty="0" smtClean="0">
              <a:solidFill>
                <a:srgbClr val="7773C0"/>
              </a:solidFill>
              <a:latin typeface="微軟正黑體" panose="020B0604030504040204" pitchFamily="34" charset="-120"/>
              <a:ea typeface="微軟正黑體" panose="020B0604030504040204" pitchFamily="34" charset="-120"/>
              <a:cs typeface="Open Sans"/>
              <a:sym typeface="Open Sans"/>
            </a:endParaRPr>
          </a:p>
          <a:p>
            <a:pPr marL="457200" indent="-406400">
              <a:lnSpc>
                <a:spcPct val="100000"/>
              </a:lnSpc>
              <a:spcBef>
                <a:spcPts val="0"/>
              </a:spcBef>
              <a:buClr>
                <a:srgbClr val="FFFFFF"/>
              </a:buClr>
              <a:buSzPts val="2800"/>
              <a:buFont typeface="Open Sans"/>
              <a:buChar char="●"/>
            </a:pPr>
            <a:endParaRPr lang="zh-TW" altLang="en-US" b="1" dirty="0" smtClean="0">
              <a:solidFill>
                <a:srgbClr val="7773C0"/>
              </a:solidFill>
              <a:latin typeface="微軟正黑體" panose="020B0604030504040204" pitchFamily="34" charset="-120"/>
              <a:ea typeface="微軟正黑體" panose="020B0604030504040204" pitchFamily="34" charset="-120"/>
              <a:cs typeface="Open Sans"/>
              <a:sym typeface="Open Sans"/>
            </a:endParaRPr>
          </a:p>
          <a:p>
            <a:pPr marL="50800" indent="0">
              <a:lnSpc>
                <a:spcPct val="100000"/>
              </a:lnSpc>
              <a:spcBef>
                <a:spcPts val="0"/>
              </a:spcBef>
              <a:buClr>
                <a:srgbClr val="FFFFFF"/>
              </a:buClr>
              <a:buSzPts val="2800"/>
              <a:buNone/>
            </a:pPr>
            <a:r>
              <a:rPr lang="en-US" altLang="zh-TW" b="1" dirty="0" smtClean="0">
                <a:solidFill>
                  <a:srgbClr val="7773C0"/>
                </a:solidFill>
                <a:latin typeface="微軟正黑體" panose="020B0604030504040204" pitchFamily="34" charset="-120"/>
                <a:ea typeface="微軟正黑體" panose="020B0604030504040204" pitchFamily="34" charset="-120"/>
                <a:cs typeface="Open Sans"/>
                <a:sym typeface="Open Sans"/>
              </a:rPr>
              <a:t>4.</a:t>
            </a:r>
            <a:r>
              <a:rPr lang="zh-TW" altLang="en-US" b="1" dirty="0" smtClean="0">
                <a:solidFill>
                  <a:srgbClr val="7773C0"/>
                </a:solidFill>
                <a:latin typeface="微軟正黑體" panose="020B0604030504040204" pitchFamily="34" charset="-120"/>
                <a:ea typeface="微軟正黑體" panose="020B0604030504040204" pitchFamily="34" charset="-120"/>
                <a:cs typeface="Open Sans"/>
                <a:sym typeface="Open Sans"/>
              </a:rPr>
              <a:t> 已達人數上限之課程，會自動分發至第２志願、第３志願</a:t>
            </a:r>
            <a:r>
              <a:rPr lang="en-US" altLang="zh-TW" b="1" dirty="0" smtClean="0">
                <a:solidFill>
                  <a:srgbClr val="7773C0"/>
                </a:solidFill>
                <a:latin typeface="微軟正黑體" panose="020B0604030504040204" pitchFamily="34" charset="-120"/>
                <a:ea typeface="微軟正黑體" panose="020B0604030504040204" pitchFamily="34" charset="-120"/>
                <a:cs typeface="Open Sans"/>
                <a:sym typeface="Open Sans"/>
              </a:rPr>
              <a:t>…</a:t>
            </a:r>
            <a:r>
              <a:rPr lang="zh-TW" altLang="en-US" b="1" dirty="0" smtClean="0">
                <a:solidFill>
                  <a:srgbClr val="7773C0"/>
                </a:solidFill>
                <a:latin typeface="微軟正黑體" panose="020B0604030504040204" pitchFamily="34" charset="-120"/>
                <a:ea typeface="微軟正黑體" panose="020B0604030504040204" pitchFamily="34" charset="-120"/>
                <a:cs typeface="Open Sans"/>
                <a:sym typeface="Open Sans"/>
              </a:rPr>
              <a:t>。</a:t>
            </a:r>
            <a:endParaRPr lang="zh-TW" altLang="en-US" b="1" dirty="0">
              <a:solidFill>
                <a:srgbClr val="7773C0"/>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430716486"/>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257;p21"/>
          <p:cNvSpPr txBox="1">
            <a:spLocks/>
          </p:cNvSpPr>
          <p:nvPr/>
        </p:nvSpPr>
        <p:spPr>
          <a:xfrm>
            <a:off x="1835699" y="2433456"/>
            <a:ext cx="8520600" cy="2113605"/>
          </a:xfrm>
          <a:prstGeom prst="rect">
            <a:avLst/>
          </a:prstGeom>
        </p:spPr>
        <p:txBody>
          <a:bodyPr spcFirstLastPara="1" wrap="square" lIns="91425" tIns="91425" rIns="91425" bIns="91425"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pPr>
            <a:r>
              <a:rPr lang="zh-TW" altLang="en-US" sz="5400" b="1" spc="300" dirty="0" smtClean="0">
                <a:solidFill>
                  <a:srgbClr val="FFC000"/>
                </a:solidFill>
                <a:latin typeface="微軟正黑體" panose="020B0604030504040204" pitchFamily="34" charset="-120"/>
                <a:ea typeface="微軟正黑體" panose="020B0604030504040204" pitchFamily="34" charset="-120"/>
                <a:cs typeface="Open Sans SemiBold"/>
                <a:sym typeface="Open Sans SemiBold"/>
              </a:rPr>
              <a:t>學</a:t>
            </a:r>
            <a:r>
              <a:rPr lang="zh-TW" altLang="en-US" sz="5400" b="1" spc="300" dirty="0" smtClean="0">
                <a:solidFill>
                  <a:srgbClr val="FEF8EA"/>
                </a:solidFill>
                <a:latin typeface="微軟正黑體" panose="020B0604030504040204" pitchFamily="34" charset="-120"/>
                <a:ea typeface="微軟正黑體" panose="020B0604030504040204" pitchFamily="34" charset="-120"/>
                <a:cs typeface="Open Sans SemiBold"/>
                <a:sym typeface="Open Sans SemiBold"/>
              </a:rPr>
              <a:t>習歷程</a:t>
            </a:r>
            <a:r>
              <a:rPr lang="zh-TW" altLang="en-US" sz="5400" b="1" spc="300" dirty="0" smtClean="0">
                <a:solidFill>
                  <a:srgbClr val="FFC000"/>
                </a:solidFill>
                <a:latin typeface="微軟正黑體" panose="020B0604030504040204" pitchFamily="34" charset="-120"/>
                <a:ea typeface="微軟正黑體" panose="020B0604030504040204" pitchFamily="34" charset="-120"/>
                <a:cs typeface="Open Sans SemiBold"/>
                <a:sym typeface="Open Sans SemiBold"/>
              </a:rPr>
              <a:t>檔</a:t>
            </a:r>
            <a:r>
              <a:rPr lang="zh-TW" altLang="en-US" sz="5400" b="1" spc="300" dirty="0" smtClean="0">
                <a:solidFill>
                  <a:srgbClr val="FEF8EA"/>
                </a:solidFill>
                <a:latin typeface="微軟正黑體" panose="020B0604030504040204" pitchFamily="34" charset="-120"/>
                <a:ea typeface="微軟正黑體" panose="020B0604030504040204" pitchFamily="34" charset="-120"/>
                <a:cs typeface="Open Sans SemiBold"/>
                <a:sym typeface="Open Sans SemiBold"/>
              </a:rPr>
              <a:t>案注意事項</a:t>
            </a:r>
            <a:endParaRPr lang="en-US" altLang="zh-TW" sz="5400" b="1" spc="300" dirty="0" smtClean="0">
              <a:solidFill>
                <a:srgbClr val="FEF8EA"/>
              </a:solidFill>
              <a:latin typeface="微軟正黑體" panose="020B0604030504040204" pitchFamily="34" charset="-120"/>
              <a:ea typeface="微軟正黑體" panose="020B0604030504040204" pitchFamily="34" charset="-120"/>
              <a:cs typeface="Open Sans SemiBold"/>
              <a:sym typeface="Open Sans SemiBold"/>
            </a:endParaRPr>
          </a:p>
          <a:p>
            <a:pPr algn="ctr">
              <a:spcBef>
                <a:spcPts val="0"/>
              </a:spcBef>
            </a:pPr>
            <a:r>
              <a:rPr lang="en-US" altLang="zh-TW" sz="5400" b="1" spc="300" dirty="0" smtClean="0">
                <a:solidFill>
                  <a:schemeClr val="accent1">
                    <a:lumMod val="40000"/>
                    <a:lumOff val="60000"/>
                  </a:schemeClr>
                </a:solidFill>
                <a:latin typeface="微軟正黑體" panose="020B0604030504040204" pitchFamily="34" charset="-120"/>
                <a:ea typeface="微軟正黑體" panose="020B0604030504040204" pitchFamily="34" charset="-120"/>
                <a:cs typeface="Open Sans SemiBold"/>
                <a:sym typeface="Open Sans SemiBold"/>
              </a:rPr>
              <a:t/>
            </a:r>
            <a:br>
              <a:rPr lang="en-US" altLang="zh-TW" sz="5400" b="1" spc="300" dirty="0" smtClean="0">
                <a:solidFill>
                  <a:schemeClr val="accent1">
                    <a:lumMod val="40000"/>
                    <a:lumOff val="60000"/>
                  </a:schemeClr>
                </a:solidFill>
                <a:latin typeface="微軟正黑體" panose="020B0604030504040204" pitchFamily="34" charset="-120"/>
                <a:ea typeface="微軟正黑體" panose="020B0604030504040204" pitchFamily="34" charset="-120"/>
                <a:cs typeface="Open Sans SemiBold"/>
                <a:sym typeface="Open Sans SemiBold"/>
              </a:rPr>
            </a:br>
            <a:r>
              <a:rPr lang="zh-TW" altLang="en-US" sz="5400" b="1" spc="300" dirty="0" smtClean="0">
                <a:solidFill>
                  <a:schemeClr val="accent1">
                    <a:lumMod val="40000"/>
                    <a:lumOff val="60000"/>
                  </a:schemeClr>
                </a:solidFill>
                <a:latin typeface="微軟正黑體" panose="020B0604030504040204" pitchFamily="34" charset="-120"/>
                <a:ea typeface="微軟正黑體" panose="020B0604030504040204" pitchFamily="34" charset="-120"/>
                <a:cs typeface="Open Sans SemiBold"/>
                <a:sym typeface="Open Sans SemiBold"/>
              </a:rPr>
              <a:t>動機 </a:t>
            </a:r>
            <a:r>
              <a:rPr lang="zh-TW" altLang="en-US" sz="5400" b="1" spc="300" dirty="0">
                <a:solidFill>
                  <a:schemeClr val="accent1">
                    <a:lumMod val="40000"/>
                    <a:lumOff val="60000"/>
                  </a:schemeClr>
                </a:solidFill>
                <a:latin typeface="微軟正黑體" panose="020B0604030504040204" pitchFamily="34" charset="-120"/>
                <a:ea typeface="微軟正黑體" panose="020B0604030504040204" pitchFamily="34" charset="-120"/>
                <a:cs typeface="Open Sans SemiBold"/>
                <a:sym typeface="Open Sans SemiBold"/>
              </a:rPr>
              <a:t>目的 過程 省思</a:t>
            </a:r>
            <a:endParaRPr lang="en-US" altLang="zh-TW" sz="5400" b="1" spc="300" dirty="0">
              <a:solidFill>
                <a:schemeClr val="accent1">
                  <a:lumMod val="40000"/>
                  <a:lumOff val="60000"/>
                </a:schemeClr>
              </a:solidFill>
              <a:latin typeface="微軟正黑體" panose="020B0604030504040204" pitchFamily="34" charset="-120"/>
              <a:ea typeface="微軟正黑體" panose="020B0604030504040204" pitchFamily="34" charset="-120"/>
              <a:cs typeface="Open Sans SemiBold"/>
              <a:sym typeface="Open Sans SemiBold"/>
            </a:endParaRPr>
          </a:p>
          <a:p>
            <a:pPr algn="ctr">
              <a:spcBef>
                <a:spcPts val="0"/>
              </a:spcBef>
            </a:pPr>
            <a:r>
              <a:rPr lang="en-US" altLang="zh-TW" sz="5400" b="1" spc="300" dirty="0" smtClean="0">
                <a:solidFill>
                  <a:srgbClr val="FEF8EA"/>
                </a:solidFill>
                <a:latin typeface="微軟正黑體" panose="020B0604030504040204" pitchFamily="34" charset="-120"/>
                <a:ea typeface="微軟正黑體" panose="020B0604030504040204" pitchFamily="34" charset="-120"/>
                <a:cs typeface="Open Sans SemiBold"/>
                <a:sym typeface="Open Sans SemiBold"/>
              </a:rPr>
              <a:t/>
            </a:r>
            <a:br>
              <a:rPr lang="en-US" altLang="zh-TW" sz="5400" b="1" spc="300" dirty="0" smtClean="0">
                <a:solidFill>
                  <a:srgbClr val="FEF8EA"/>
                </a:solidFill>
                <a:latin typeface="微軟正黑體" panose="020B0604030504040204" pitchFamily="34" charset="-120"/>
                <a:ea typeface="微軟正黑體" panose="020B0604030504040204" pitchFamily="34" charset="-120"/>
                <a:cs typeface="Open Sans SemiBold"/>
                <a:sym typeface="Open Sans SemiBold"/>
              </a:rPr>
            </a:br>
            <a:endParaRPr lang="zh-TW" altLang="en-US" sz="5400" b="1" spc="300" dirty="0">
              <a:solidFill>
                <a:srgbClr val="FEF8EA"/>
              </a:solidFill>
              <a:latin typeface="微軟正黑體" panose="020B0604030504040204" pitchFamily="34" charset="-120"/>
              <a:ea typeface="微軟正黑體" panose="020B0604030504040204" pitchFamily="34" charset="-120"/>
              <a:cs typeface="Open Sans SemiBold"/>
              <a:sym typeface="Open Sans SemiBold"/>
            </a:endParaRPr>
          </a:p>
        </p:txBody>
      </p:sp>
    </p:spTree>
    <p:extLst>
      <p:ext uri="{BB962C8B-B14F-4D97-AF65-F5344CB8AC3E}">
        <p14:creationId xmlns:p14="http://schemas.microsoft.com/office/powerpoint/2010/main" val="30886600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251;p20"/>
          <p:cNvSpPr txBox="1">
            <a:spLocks/>
          </p:cNvSpPr>
          <p:nvPr/>
        </p:nvSpPr>
        <p:spPr>
          <a:xfrm>
            <a:off x="994757" y="953023"/>
            <a:ext cx="10166728" cy="980279"/>
          </a:xfrm>
          <a:prstGeom prst="rect">
            <a:avLst/>
          </a:prstGeom>
        </p:spPr>
        <p:txBody>
          <a:bodyPr spcFirstLastPara="1" wrap="square" lIns="91425" tIns="91425" rIns="91425" bIns="91425"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pPr>
            <a:r>
              <a:rPr lang="zh-TW" altLang="en-US" sz="5400" b="1" dirty="0" smtClean="0">
                <a:solidFill>
                  <a:srgbClr val="404040"/>
                </a:solidFill>
                <a:latin typeface="微軟正黑體" panose="020B0604030504040204" pitchFamily="34" charset="-120"/>
                <a:ea typeface="微軟正黑體" panose="020B0604030504040204" pitchFamily="34" charset="-120"/>
                <a:sym typeface="Open Sans SemiBold"/>
              </a:rPr>
              <a:t>學 習 歷 程 檔 案 的 意 義</a:t>
            </a:r>
            <a:endParaRPr lang="zh-TW" altLang="en-US" b="1" dirty="0">
              <a:latin typeface="微軟正黑體" panose="020B0604030504040204" pitchFamily="34" charset="-120"/>
              <a:ea typeface="微軟正黑體" panose="020B0604030504040204" pitchFamily="34" charset="-120"/>
            </a:endParaRPr>
          </a:p>
        </p:txBody>
      </p:sp>
      <p:sp>
        <p:nvSpPr>
          <p:cNvPr id="3" name="Google Shape;252;p20"/>
          <p:cNvSpPr txBox="1">
            <a:spLocks/>
          </p:cNvSpPr>
          <p:nvPr/>
        </p:nvSpPr>
        <p:spPr>
          <a:xfrm>
            <a:off x="994756" y="1827186"/>
            <a:ext cx="10823171" cy="4508300"/>
          </a:xfrm>
          <a:prstGeom prst="rect">
            <a:avLst/>
          </a:prstGeom>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spcBef>
                <a:spcPts val="1200"/>
              </a:spcBef>
              <a:buFont typeface="Arial" panose="020B0604020202020204" pitchFamily="34" charset="0"/>
              <a:buNone/>
            </a:pPr>
            <a:r>
              <a:rPr lang="en-US" altLang="zh-TW" sz="3200" dirty="0" smtClean="0">
                <a:solidFill>
                  <a:srgbClr val="E48312"/>
                </a:solidFill>
                <a:latin typeface="微軟正黑體" panose="020B0604030504040204" pitchFamily="34" charset="-120"/>
                <a:ea typeface="微軟正黑體" panose="020B0604030504040204" pitchFamily="34" charset="-120"/>
              </a:rPr>
              <a:t>Ø </a:t>
            </a:r>
            <a:r>
              <a:rPr lang="zh-TW" altLang="en-US" sz="3200" dirty="0" smtClean="0">
                <a:solidFill>
                  <a:srgbClr val="404040"/>
                </a:solidFill>
                <a:latin typeface="微軟正黑體" panose="020B0604030504040204" pitchFamily="34" charset="-120"/>
                <a:ea typeface="微軟正黑體" panose="020B0604030504040204" pitchFamily="34" charset="-120"/>
              </a:rPr>
              <a:t>高中學習歷程檔案分成：</a:t>
            </a:r>
            <a:r>
              <a:rPr lang="zh-TW" altLang="en-US" sz="3200" u="sng" dirty="0" smtClean="0">
                <a:solidFill>
                  <a:srgbClr val="FF0000"/>
                </a:solidFill>
                <a:latin typeface="微軟正黑體" panose="020B0604030504040204" pitchFamily="34" charset="-120"/>
                <a:ea typeface="微軟正黑體" panose="020B0604030504040204" pitchFamily="34" charset="-120"/>
              </a:rPr>
              <a:t>課程學習成果 </a:t>
            </a:r>
            <a:r>
              <a:rPr lang="zh-TW" altLang="en-US" sz="3200" dirty="0" smtClean="0">
                <a:solidFill>
                  <a:srgbClr val="404040"/>
                </a:solidFill>
                <a:latin typeface="微軟正黑體" panose="020B0604030504040204" pitchFamily="34" charset="-120"/>
                <a:ea typeface="微軟正黑體" panose="020B0604030504040204" pitchFamily="34" charset="-120"/>
              </a:rPr>
              <a:t>和 </a:t>
            </a:r>
            <a:r>
              <a:rPr lang="zh-TW" altLang="en-US" sz="3200" u="sng" dirty="0" smtClean="0">
                <a:solidFill>
                  <a:srgbClr val="0070C0"/>
                </a:solidFill>
                <a:latin typeface="微軟正黑體" panose="020B0604030504040204" pitchFamily="34" charset="-120"/>
                <a:ea typeface="微軟正黑體" panose="020B0604030504040204" pitchFamily="34" charset="-120"/>
              </a:rPr>
              <a:t>多元表現</a:t>
            </a:r>
            <a:endParaRPr lang="en-US" altLang="zh-TW" sz="3200" u="sng" dirty="0" smtClean="0">
              <a:solidFill>
                <a:srgbClr val="0070C0"/>
              </a:solidFill>
              <a:latin typeface="微軟正黑體" panose="020B0604030504040204" pitchFamily="34" charset="-120"/>
              <a:ea typeface="微軟正黑體" panose="020B0604030504040204" pitchFamily="34" charset="-120"/>
            </a:endParaRPr>
          </a:p>
          <a:p>
            <a:pPr marL="0" indent="0">
              <a:lnSpc>
                <a:spcPct val="150000"/>
              </a:lnSpc>
              <a:spcBef>
                <a:spcPts val="1200"/>
              </a:spcBef>
              <a:buFont typeface="Arial" panose="020B0604020202020204" pitchFamily="34" charset="0"/>
              <a:buNone/>
            </a:pPr>
            <a:endParaRPr lang="zh-TW" altLang="en-US" sz="3200" u="sng" dirty="0" smtClean="0">
              <a:solidFill>
                <a:srgbClr val="0070C0"/>
              </a:solidFill>
              <a:latin typeface="微軟正黑體" panose="020B0604030504040204" pitchFamily="34" charset="-120"/>
              <a:ea typeface="微軟正黑體" panose="020B0604030504040204" pitchFamily="34" charset="-120"/>
            </a:endParaRPr>
          </a:p>
          <a:p>
            <a:pPr marL="0" indent="0">
              <a:lnSpc>
                <a:spcPct val="150000"/>
              </a:lnSpc>
              <a:spcBef>
                <a:spcPts val="200"/>
              </a:spcBef>
              <a:spcAft>
                <a:spcPts val="1600"/>
              </a:spcAft>
              <a:buFont typeface="Arial" panose="020B0604020202020204" pitchFamily="34" charset="0"/>
              <a:buNone/>
            </a:pPr>
            <a:endParaRPr lang="zh-TW" altLang="en-US" dirty="0">
              <a:latin typeface="微軟正黑體" panose="020B0604030504040204" pitchFamily="34" charset="-120"/>
              <a:ea typeface="微軟正黑體" panose="020B0604030504040204" pitchFamily="34" charset="-120"/>
            </a:endParaRPr>
          </a:p>
        </p:txBody>
      </p:sp>
      <p:sp>
        <p:nvSpPr>
          <p:cNvPr id="4" name="橢圓 3"/>
          <p:cNvSpPr/>
          <p:nvPr/>
        </p:nvSpPr>
        <p:spPr>
          <a:xfrm>
            <a:off x="994756" y="2834640"/>
            <a:ext cx="3760124" cy="3472741"/>
          </a:xfrm>
          <a:prstGeom prst="ellipse">
            <a:avLst/>
          </a:prstGeom>
          <a:solidFill>
            <a:srgbClr val="2F559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5400" b="1" dirty="0" smtClean="0">
                <a:solidFill>
                  <a:srgbClr val="FFFF00"/>
                </a:solidFill>
                <a:latin typeface="微軟正黑體" panose="020B0604030504040204" pitchFamily="34" charset="-120"/>
                <a:ea typeface="微軟正黑體" panose="020B0604030504040204" pitchFamily="34" charset="-120"/>
              </a:rPr>
              <a:t>歷史性</a:t>
            </a:r>
            <a:endParaRPr lang="en-US" altLang="zh-TW" sz="5400" b="1" dirty="0" smtClean="0">
              <a:solidFill>
                <a:srgbClr val="FFFF00"/>
              </a:solidFill>
              <a:latin typeface="微軟正黑體" panose="020B0604030504040204" pitchFamily="34" charset="-120"/>
              <a:ea typeface="微軟正黑體" panose="020B0604030504040204" pitchFamily="34" charset="-120"/>
            </a:endParaRPr>
          </a:p>
          <a:p>
            <a:pPr algn="ctr"/>
            <a:r>
              <a:rPr lang="zh-TW" altLang="en-US" sz="2000" dirty="0" smtClean="0">
                <a:latin typeface="微軟正黑體" panose="020B0604030504040204" pitchFamily="34" charset="-120"/>
                <a:ea typeface="微軟正黑體" panose="020B0604030504040204" pitchFamily="34" charset="-120"/>
              </a:rPr>
              <a:t>學習過程的步步累積</a:t>
            </a:r>
            <a:endParaRPr lang="zh-TW" altLang="en-US" sz="2000" dirty="0">
              <a:latin typeface="微軟正黑體" panose="020B0604030504040204" pitchFamily="34" charset="-120"/>
              <a:ea typeface="微軟正黑體" panose="020B0604030504040204" pitchFamily="34" charset="-120"/>
            </a:endParaRPr>
          </a:p>
        </p:txBody>
      </p:sp>
      <p:sp>
        <p:nvSpPr>
          <p:cNvPr id="5" name="橢圓 4"/>
          <p:cNvSpPr/>
          <p:nvPr/>
        </p:nvSpPr>
        <p:spPr>
          <a:xfrm>
            <a:off x="4412870" y="2834639"/>
            <a:ext cx="3760124" cy="3472741"/>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5400" b="1" dirty="0" smtClean="0">
                <a:solidFill>
                  <a:srgbClr val="FFFF00"/>
                </a:solidFill>
                <a:latin typeface="微軟正黑體" panose="020B0604030504040204" pitchFamily="34" charset="-120"/>
                <a:ea typeface="微軟正黑體" panose="020B0604030504040204" pitchFamily="34" charset="-120"/>
              </a:rPr>
              <a:t>工具性</a:t>
            </a:r>
          </a:p>
          <a:p>
            <a:pPr algn="ctr"/>
            <a:r>
              <a:rPr lang="zh-TW" altLang="en-US" sz="2000" dirty="0" smtClean="0">
                <a:latin typeface="微軟正黑體" panose="020B0604030504040204" pitchFamily="34" charset="-120"/>
                <a:ea typeface="微軟正黑體" panose="020B0604030504040204" pitchFamily="34" charset="-120"/>
              </a:rPr>
              <a:t>基本文書、軟體運用</a:t>
            </a:r>
          </a:p>
        </p:txBody>
      </p:sp>
      <p:sp>
        <p:nvSpPr>
          <p:cNvPr id="6" name="橢圓 5"/>
          <p:cNvSpPr/>
          <p:nvPr/>
        </p:nvSpPr>
        <p:spPr>
          <a:xfrm>
            <a:off x="7830984" y="2806533"/>
            <a:ext cx="3986944" cy="3682226"/>
          </a:xfrm>
          <a:prstGeom prst="ellipse">
            <a:avLst/>
          </a:prstGeom>
          <a:solidFill>
            <a:srgbClr val="CC33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5000" b="1" dirty="0" smtClean="0">
                <a:solidFill>
                  <a:schemeClr val="bg1"/>
                </a:solidFill>
                <a:latin typeface="微軟正黑體" panose="020B0604030504040204" pitchFamily="34" charset="-120"/>
                <a:ea typeface="微軟正黑體" panose="020B0604030504040204" pitchFamily="34" charset="-120"/>
              </a:rPr>
              <a:t>學習特色</a:t>
            </a:r>
          </a:p>
          <a:p>
            <a:pPr algn="ctr"/>
            <a:r>
              <a:rPr lang="zh-TW" altLang="en-US" sz="2000" dirty="0" smtClean="0">
                <a:latin typeface="微軟正黑體" panose="020B0604030504040204" pitchFamily="34" charset="-120"/>
                <a:ea typeface="微軟正黑體" panose="020B0604030504040204" pitchFamily="34" charset="-120"/>
              </a:rPr>
              <a:t>資料整理呈現學習軌跡與特色</a:t>
            </a:r>
            <a:endParaRPr lang="zh-TW" altLang="en-US" sz="200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417199373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473;p55"/>
          <p:cNvSpPr txBox="1">
            <a:spLocks/>
          </p:cNvSpPr>
          <p:nvPr/>
        </p:nvSpPr>
        <p:spPr>
          <a:xfrm>
            <a:off x="989589" y="734967"/>
            <a:ext cx="9565200" cy="822900"/>
          </a:xfrm>
          <a:prstGeom prst="rect">
            <a:avLst/>
          </a:prstGeom>
          <a:noFill/>
          <a:ln>
            <a:noFill/>
          </a:ln>
        </p:spPr>
        <p:txBody>
          <a:bodyPr spcFirstLastPara="1" wrap="square" lIns="0" tIns="34275" rIns="0" bIns="3427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buClr>
                <a:schemeClr val="dk1"/>
              </a:buClr>
              <a:buSzPts val="3200"/>
              <a:buFont typeface="Arial"/>
              <a:buNone/>
            </a:pPr>
            <a:r>
              <a:rPr lang="en-US" altLang="zh-TW" b="1" dirty="0" smtClean="0">
                <a:solidFill>
                  <a:schemeClr val="dk2"/>
                </a:solidFill>
                <a:latin typeface="微軟正黑體" panose="020B0604030504040204" pitchFamily="34" charset="-120"/>
                <a:ea typeface="微軟正黑體" panose="020B0604030504040204" pitchFamily="34" charset="-120"/>
                <a:cs typeface="Arial"/>
                <a:sym typeface="Arial"/>
              </a:rPr>
              <a:t>110</a:t>
            </a:r>
            <a:r>
              <a:rPr lang="zh-TW" altLang="en-US" b="1" dirty="0" smtClean="0">
                <a:solidFill>
                  <a:schemeClr val="dk2"/>
                </a:solidFill>
                <a:latin typeface="微軟正黑體" panose="020B0604030504040204" pitchFamily="34" charset="-120"/>
                <a:ea typeface="微軟正黑體" panose="020B0604030504040204" pitchFamily="34" charset="-120"/>
                <a:cs typeface="Arial"/>
                <a:sym typeface="Arial"/>
              </a:rPr>
              <a:t>學年度 第</a:t>
            </a:r>
            <a:r>
              <a:rPr lang="en-US" altLang="zh-TW" b="1" dirty="0" smtClean="0">
                <a:solidFill>
                  <a:schemeClr val="dk2"/>
                </a:solidFill>
                <a:latin typeface="微軟正黑體" panose="020B0604030504040204" pitchFamily="34" charset="-120"/>
                <a:ea typeface="微軟正黑體" panose="020B0604030504040204" pitchFamily="34" charset="-120"/>
                <a:cs typeface="Arial"/>
                <a:sym typeface="Arial"/>
              </a:rPr>
              <a:t>1</a:t>
            </a:r>
            <a:r>
              <a:rPr lang="zh-TW" altLang="en-US" b="1" dirty="0" smtClean="0">
                <a:solidFill>
                  <a:schemeClr val="dk2"/>
                </a:solidFill>
                <a:latin typeface="微軟正黑體" panose="020B0604030504040204" pitchFamily="34" charset="-120"/>
                <a:ea typeface="微軟正黑體" panose="020B0604030504040204" pitchFamily="34" charset="-120"/>
                <a:cs typeface="Arial"/>
                <a:sym typeface="Arial"/>
              </a:rPr>
              <a:t>學期時程</a:t>
            </a:r>
            <a:endParaRPr lang="zh-TW" altLang="en-US" b="1" dirty="0">
              <a:solidFill>
                <a:schemeClr val="dk2"/>
              </a:solidFill>
              <a:latin typeface="微軟正黑體" panose="020B0604030504040204" pitchFamily="34" charset="-120"/>
              <a:ea typeface="微軟正黑體" panose="020B0604030504040204" pitchFamily="34" charset="-120"/>
              <a:cs typeface="Arial"/>
              <a:sym typeface="Arial"/>
            </a:endParaRPr>
          </a:p>
        </p:txBody>
      </p:sp>
      <p:sp>
        <p:nvSpPr>
          <p:cNvPr id="3" name="Google Shape;474;p55"/>
          <p:cNvSpPr txBox="1">
            <a:spLocks/>
          </p:cNvSpPr>
          <p:nvPr/>
        </p:nvSpPr>
        <p:spPr>
          <a:xfrm>
            <a:off x="718458" y="1826440"/>
            <a:ext cx="10561914" cy="3163571"/>
          </a:xfrm>
          <a:prstGeom prst="rect">
            <a:avLst/>
          </a:prstGeom>
          <a:noFill/>
          <a:ln>
            <a:noFill/>
          </a:ln>
        </p:spPr>
        <p:txBody>
          <a:bodyPr spcFirstLastPara="1" wrap="square" lIns="0" tIns="34275" rIns="0" bIns="3427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7800" indent="-184150">
              <a:lnSpc>
                <a:spcPts val="4800"/>
              </a:lnSpc>
              <a:spcBef>
                <a:spcPts val="0"/>
              </a:spcBef>
              <a:buClr>
                <a:schemeClr val="dk1"/>
              </a:buClr>
              <a:buSzPts val="2900"/>
              <a:buFont typeface="Arial" panose="020B0604020202020204" pitchFamily="34" charset="0"/>
              <a:buChar char="●"/>
            </a:pPr>
            <a:r>
              <a:rPr lang="zh-TW" altLang="en-US" sz="2900" b="1" dirty="0" smtClean="0">
                <a:latin typeface="微軟正黑體" panose="020B0604030504040204" pitchFamily="34" charset="-120"/>
                <a:ea typeface="微軟正黑體" panose="020B0604030504040204" pitchFamily="34" charset="-120"/>
              </a:rPr>
              <a:t> 學生</a:t>
            </a:r>
            <a:r>
              <a:rPr lang="zh-TW" altLang="en-US" sz="2900" b="1" dirty="0">
                <a:latin typeface="微軟正黑體" panose="020B0604030504040204" pitchFamily="34" charset="-120"/>
                <a:ea typeface="微軟正黑體" panose="020B0604030504040204" pitchFamily="34" charset="-120"/>
              </a:rPr>
              <a:t>上傳</a:t>
            </a:r>
            <a:r>
              <a:rPr lang="zh-TW" altLang="en-US" sz="3600" b="1" u="sng" dirty="0">
                <a:solidFill>
                  <a:srgbClr val="2F5597"/>
                </a:solidFill>
                <a:latin typeface="微軟正黑體" panose="020B0604030504040204" pitchFamily="34" charset="-120"/>
                <a:ea typeface="微軟正黑體" panose="020B0604030504040204" pitchFamily="34" charset="-120"/>
              </a:rPr>
              <a:t>課程學習成果</a:t>
            </a:r>
            <a:r>
              <a:rPr lang="zh-TW" altLang="en-US" sz="2900" b="1" dirty="0">
                <a:latin typeface="微軟正黑體" panose="020B0604030504040204" pitchFamily="34" charset="-120"/>
                <a:ea typeface="微軟正黑體" panose="020B0604030504040204" pitchFamily="34" charset="-120"/>
              </a:rPr>
              <a:t>截止日</a:t>
            </a:r>
            <a:r>
              <a:rPr lang="zh-TW" altLang="en-US" sz="2900" dirty="0" smtClean="0">
                <a:latin typeface="微軟正黑體" panose="020B0604030504040204" pitchFamily="34" charset="-120"/>
                <a:ea typeface="微軟正黑體" panose="020B0604030504040204" pitchFamily="34" charset="-120"/>
              </a:rPr>
              <a:t>：</a:t>
            </a:r>
          </a:p>
          <a:p>
            <a:pPr marL="0" indent="0">
              <a:lnSpc>
                <a:spcPts val="4800"/>
              </a:lnSpc>
              <a:spcBef>
                <a:spcPts val="1400"/>
              </a:spcBef>
              <a:buClr>
                <a:schemeClr val="dk1"/>
              </a:buClr>
              <a:buSzPts val="3800"/>
              <a:buNone/>
            </a:pPr>
            <a:r>
              <a:rPr lang="en-US" altLang="zh-TW" sz="4000" b="1" dirty="0" smtClean="0">
                <a:solidFill>
                  <a:srgbClr val="2F5597"/>
                </a:solidFill>
                <a:latin typeface="微軟正黑體" panose="020B0604030504040204" pitchFamily="34" charset="-120"/>
                <a:ea typeface="微軟正黑體" panose="020B0604030504040204" pitchFamily="34" charset="-120"/>
                <a:cs typeface="Arial"/>
              </a:rPr>
              <a:t>  </a:t>
            </a:r>
            <a:r>
              <a:rPr lang="en-US" altLang="zh-TW" sz="4000" b="1" dirty="0" smtClean="0">
                <a:solidFill>
                  <a:srgbClr val="FF0000"/>
                </a:solidFill>
                <a:latin typeface="微軟正黑體" panose="020B0604030504040204" pitchFamily="34" charset="-120"/>
                <a:ea typeface="微軟正黑體" panose="020B0604030504040204" pitchFamily="34" charset="-120"/>
                <a:cs typeface="Arial"/>
              </a:rPr>
              <a:t>111</a:t>
            </a:r>
            <a:r>
              <a:rPr lang="zh-TW" altLang="en-US" sz="4000" b="1" dirty="0">
                <a:solidFill>
                  <a:srgbClr val="FF0000"/>
                </a:solidFill>
                <a:latin typeface="微軟正黑體" panose="020B0604030504040204" pitchFamily="34" charset="-120"/>
                <a:ea typeface="微軟正黑體" panose="020B0604030504040204" pitchFamily="34" charset="-120"/>
                <a:cs typeface="Arial"/>
              </a:rPr>
              <a:t>年</a:t>
            </a:r>
            <a:r>
              <a:rPr lang="en-US" altLang="zh-TW" sz="4000" b="1" dirty="0">
                <a:solidFill>
                  <a:srgbClr val="FF0000"/>
                </a:solidFill>
                <a:latin typeface="微軟正黑體" panose="020B0604030504040204" pitchFamily="34" charset="-120"/>
                <a:ea typeface="微軟正黑體" panose="020B0604030504040204" pitchFamily="34" charset="-120"/>
                <a:cs typeface="Arial"/>
              </a:rPr>
              <a:t>2</a:t>
            </a:r>
            <a:r>
              <a:rPr lang="zh-TW" altLang="en-US" sz="4000" b="1" dirty="0">
                <a:solidFill>
                  <a:srgbClr val="FF0000"/>
                </a:solidFill>
                <a:latin typeface="微軟正黑體" panose="020B0604030504040204" pitchFamily="34" charset="-120"/>
                <a:ea typeface="微軟正黑體" panose="020B0604030504040204" pitchFamily="34" charset="-120"/>
                <a:cs typeface="Arial"/>
              </a:rPr>
              <a:t>月</a:t>
            </a:r>
            <a:r>
              <a:rPr lang="en-US" altLang="zh-TW" sz="4000" b="1" dirty="0">
                <a:solidFill>
                  <a:srgbClr val="FF0000"/>
                </a:solidFill>
                <a:latin typeface="微軟正黑體" panose="020B0604030504040204" pitchFamily="34" charset="-120"/>
                <a:ea typeface="微軟正黑體" panose="020B0604030504040204" pitchFamily="34" charset="-120"/>
                <a:cs typeface="Arial"/>
              </a:rPr>
              <a:t>10</a:t>
            </a:r>
            <a:r>
              <a:rPr lang="zh-TW" altLang="en-US" sz="4000" b="1" dirty="0">
                <a:solidFill>
                  <a:srgbClr val="FF0000"/>
                </a:solidFill>
                <a:latin typeface="微軟正黑體" panose="020B0604030504040204" pitchFamily="34" charset="-120"/>
                <a:ea typeface="微軟正黑體" panose="020B0604030504040204" pitchFamily="34" charset="-120"/>
                <a:cs typeface="Arial"/>
              </a:rPr>
              <a:t>日</a:t>
            </a:r>
            <a:r>
              <a:rPr lang="en-US" altLang="zh-TW" sz="4000" b="1" dirty="0">
                <a:solidFill>
                  <a:srgbClr val="FF0000"/>
                </a:solidFill>
                <a:latin typeface="微軟正黑體" panose="020B0604030504040204" pitchFamily="34" charset="-120"/>
                <a:ea typeface="微軟正黑體" panose="020B0604030504040204" pitchFamily="34" charset="-120"/>
                <a:cs typeface="Arial"/>
              </a:rPr>
              <a:t>(</a:t>
            </a:r>
            <a:r>
              <a:rPr lang="zh-TW" altLang="en-US" sz="4000" b="1" dirty="0">
                <a:solidFill>
                  <a:srgbClr val="FF0000"/>
                </a:solidFill>
                <a:latin typeface="微軟正黑體" panose="020B0604030504040204" pitchFamily="34" charset="-120"/>
                <a:ea typeface="微軟正黑體" panose="020B0604030504040204" pitchFamily="34" charset="-120"/>
                <a:cs typeface="Arial"/>
              </a:rPr>
              <a:t>四</a:t>
            </a:r>
            <a:r>
              <a:rPr lang="en-US" altLang="zh-TW" sz="4000" b="1" dirty="0">
                <a:solidFill>
                  <a:srgbClr val="FF0000"/>
                </a:solidFill>
                <a:latin typeface="微軟正黑體" panose="020B0604030504040204" pitchFamily="34" charset="-120"/>
                <a:ea typeface="微軟正黑體" panose="020B0604030504040204" pitchFamily="34" charset="-120"/>
                <a:cs typeface="Arial"/>
              </a:rPr>
              <a:t>)23:59</a:t>
            </a:r>
            <a:r>
              <a:rPr lang="zh-TW" altLang="en-US" sz="4000" b="1" dirty="0" smtClean="0">
                <a:solidFill>
                  <a:srgbClr val="FF0000"/>
                </a:solidFill>
                <a:latin typeface="微軟正黑體" panose="020B0604030504040204" pitchFamily="34" charset="-120"/>
                <a:ea typeface="微軟正黑體" panose="020B0604030504040204" pitchFamily="34" charset="-120"/>
                <a:cs typeface="Arial"/>
              </a:rPr>
              <a:t>前 </a:t>
            </a:r>
            <a:r>
              <a:rPr lang="en-US" altLang="zh-TW" sz="4000" b="1" dirty="0" smtClean="0">
                <a:solidFill>
                  <a:srgbClr val="2F5597"/>
                </a:solidFill>
                <a:latin typeface="微軟正黑體" panose="020B0604030504040204" pitchFamily="34" charset="-120"/>
                <a:ea typeface="微軟正黑體" panose="020B0604030504040204" pitchFamily="34" charset="-120"/>
                <a:cs typeface="Arial"/>
              </a:rPr>
              <a:t>(</a:t>
            </a:r>
            <a:r>
              <a:rPr lang="zh-TW" altLang="en-US" sz="4000" b="1" dirty="0" smtClean="0">
                <a:solidFill>
                  <a:srgbClr val="2F5597"/>
                </a:solidFill>
                <a:latin typeface="微軟正黑體" panose="020B0604030504040204" pitchFamily="34" charset="-120"/>
                <a:ea typeface="微軟正黑體" panose="020B0604030504040204" pitchFamily="34" charset="-120"/>
                <a:cs typeface="Arial"/>
              </a:rPr>
              <a:t>已上網公告</a:t>
            </a:r>
            <a:r>
              <a:rPr lang="en-US" altLang="zh-TW" sz="4000" b="1" dirty="0" smtClean="0">
                <a:solidFill>
                  <a:srgbClr val="2F5597"/>
                </a:solidFill>
                <a:latin typeface="微軟正黑體" panose="020B0604030504040204" pitchFamily="34" charset="-120"/>
                <a:ea typeface="微軟正黑體" panose="020B0604030504040204" pitchFamily="34" charset="-120"/>
                <a:cs typeface="Arial"/>
              </a:rPr>
              <a:t>)</a:t>
            </a:r>
            <a:endParaRPr lang="zh-TW" altLang="en-US" sz="4000" b="1" dirty="0">
              <a:solidFill>
                <a:srgbClr val="2F5597"/>
              </a:solidFill>
              <a:latin typeface="微軟正黑體" panose="020B0604030504040204" pitchFamily="34" charset="-120"/>
              <a:ea typeface="微軟正黑體" panose="020B0604030504040204" pitchFamily="34" charset="-120"/>
              <a:cs typeface="Arial"/>
            </a:endParaRPr>
          </a:p>
          <a:p>
            <a:pPr marL="0" indent="0">
              <a:lnSpc>
                <a:spcPts val="4800"/>
              </a:lnSpc>
              <a:spcBef>
                <a:spcPts val="1400"/>
              </a:spcBef>
              <a:buClr>
                <a:srgbClr val="0070C0"/>
              </a:buClr>
              <a:buSzPts val="2100"/>
              <a:buFont typeface="Arial" panose="020B0604020202020204" pitchFamily="34" charset="0"/>
              <a:buNone/>
            </a:pPr>
            <a:r>
              <a:rPr lang="zh-TW" altLang="en-US" sz="2300" b="1" dirty="0" smtClean="0">
                <a:solidFill>
                  <a:srgbClr val="0070C0"/>
                </a:solidFill>
                <a:latin typeface="微軟正黑體" panose="020B0604030504040204" pitchFamily="34" charset="-120"/>
                <a:ea typeface="微軟正黑體" panose="020B0604030504040204" pitchFamily="34" charset="-120"/>
              </a:rPr>
              <a:t>   </a:t>
            </a:r>
            <a:r>
              <a:rPr lang="zh-TW" altLang="en-US" sz="2900" dirty="0">
                <a:latin typeface="微軟正黑體" panose="020B0604030504040204" pitchFamily="34" charset="-120"/>
                <a:ea typeface="微軟正黑體" panose="020B0604030504040204" pitchFamily="34" charset="-120"/>
              </a:rPr>
              <a:t>僅能</a:t>
            </a:r>
            <a:r>
              <a:rPr lang="zh-TW" altLang="en-US" sz="2900" dirty="0" smtClean="0">
                <a:latin typeface="微軟正黑體" panose="020B0604030504040204" pitchFamily="34" charset="-120"/>
                <a:ea typeface="微軟正黑體" panose="020B0604030504040204" pitchFamily="34" charset="-120"/>
              </a:rPr>
              <a:t>於規定時間</a:t>
            </a:r>
            <a:r>
              <a:rPr lang="zh-TW" altLang="en-US" sz="2900" dirty="0">
                <a:latin typeface="微軟正黑體" panose="020B0604030504040204" pitchFamily="34" charset="-120"/>
                <a:ea typeface="微軟正黑體" panose="020B0604030504040204" pitchFamily="34" charset="-120"/>
              </a:rPr>
              <a:t>前上傳、編輯、刪除與送出認證課程成果</a:t>
            </a:r>
            <a:r>
              <a:rPr lang="zh-TW" altLang="en-US" sz="2900" dirty="0" smtClean="0">
                <a:latin typeface="微軟正黑體" panose="020B0604030504040204" pitchFamily="34" charset="-120"/>
                <a:ea typeface="微軟正黑體" panose="020B0604030504040204" pitchFamily="34" charset="-120"/>
              </a:rPr>
              <a:t>檔案</a:t>
            </a:r>
            <a:endParaRPr lang="en-US" altLang="zh-TW" sz="2900" dirty="0" smtClean="0">
              <a:latin typeface="微軟正黑體" panose="020B0604030504040204" pitchFamily="34" charset="-120"/>
              <a:ea typeface="微軟正黑體" panose="020B0604030504040204" pitchFamily="34" charset="-120"/>
            </a:endParaRPr>
          </a:p>
          <a:p>
            <a:pPr>
              <a:lnSpc>
                <a:spcPts val="4800"/>
              </a:lnSpc>
              <a:spcBef>
                <a:spcPts val="1400"/>
              </a:spcBef>
              <a:buClr>
                <a:srgbClr val="0070C0"/>
              </a:buClr>
              <a:buSzPts val="2100"/>
              <a:buFont typeface="Wingdings" panose="05000000000000000000" pitchFamily="2" charset="2"/>
              <a:buChar char="l"/>
            </a:pPr>
            <a:r>
              <a:rPr lang="zh-TW" altLang="en-US" sz="3600" b="1" dirty="0">
                <a:solidFill>
                  <a:srgbClr val="C00000"/>
                </a:solidFill>
                <a:latin typeface="微軟正黑體" panose="020B0604030504040204" pitchFamily="34" charset="-120"/>
                <a:ea typeface="微軟正黑體" panose="020B0604030504040204" pitchFamily="34" charset="-120"/>
                <a:sym typeface="Open Sans"/>
              </a:rPr>
              <a:t>須教師認證</a:t>
            </a:r>
            <a:r>
              <a:rPr lang="zh-TW" altLang="en-US" sz="2900" dirty="0">
                <a:latin typeface="微軟正黑體" panose="020B0604030504040204" pitchFamily="34" charset="-120"/>
                <a:ea typeface="微軟正黑體" panose="020B0604030504040204" pitchFamily="34" charset="-120"/>
                <a:sym typeface="Open Sans"/>
              </a:rPr>
              <a:t>。</a:t>
            </a:r>
            <a:endParaRPr lang="zh-TW" altLang="en-US" sz="2900" dirty="0">
              <a:latin typeface="微軟正黑體" panose="020B0604030504040204" pitchFamily="34" charset="-120"/>
              <a:ea typeface="微軟正黑體" panose="020B0604030504040204" pitchFamily="34" charset="-120"/>
            </a:endParaRPr>
          </a:p>
          <a:p>
            <a:pPr marL="177800" indent="-76200">
              <a:spcBef>
                <a:spcPts val="1400"/>
              </a:spcBef>
              <a:spcAft>
                <a:spcPts val="1600"/>
              </a:spcAft>
              <a:buClr>
                <a:schemeClr val="dk1"/>
              </a:buClr>
              <a:buSzPts val="1500"/>
              <a:buFont typeface="Arial" panose="020B0604020202020204" pitchFamily="34" charset="0"/>
              <a:buNone/>
            </a:pPr>
            <a:endParaRPr lang="zh-TW" altLang="en-US" dirty="0">
              <a:latin typeface="微軟正黑體" panose="020B0604030504040204" pitchFamily="34" charset="-120"/>
              <a:ea typeface="微軟正黑體" panose="020B0604030504040204" pitchFamily="34" charset="-120"/>
              <a:cs typeface="Arial"/>
              <a:sym typeface="Arial"/>
            </a:endParaRPr>
          </a:p>
        </p:txBody>
      </p:sp>
      <p:sp>
        <p:nvSpPr>
          <p:cNvPr id="4" name="矩形 3"/>
          <p:cNvSpPr/>
          <p:nvPr/>
        </p:nvSpPr>
        <p:spPr>
          <a:xfrm>
            <a:off x="9759143" y="1039148"/>
            <a:ext cx="889460" cy="369332"/>
          </a:xfrm>
          <a:prstGeom prst="rect">
            <a:avLst/>
          </a:prstGeom>
          <a:solidFill>
            <a:srgbClr val="FFFF00"/>
          </a:solidFill>
          <a:ln>
            <a:solidFill>
              <a:schemeClr val="tx1"/>
            </a:solidFill>
            <a:prstDash val="dash"/>
          </a:ln>
        </p:spPr>
        <p:txBody>
          <a:bodyPr wrap="square">
            <a:spAutoFit/>
          </a:bodyPr>
          <a:lstStyle/>
          <a:p>
            <a:pPr algn="ctr"/>
            <a:r>
              <a:rPr lang="zh-TW" altLang="en-US" b="1" dirty="0" smtClean="0">
                <a:latin typeface="微軟正黑體" panose="020B0604030504040204" pitchFamily="34" charset="-120"/>
                <a:ea typeface="微軟正黑體" panose="020B0604030504040204" pitchFamily="34" charset="-120"/>
              </a:rPr>
              <a:t>高一</a:t>
            </a:r>
            <a:endParaRPr lang="zh-TW" altLang="en-US" b="1"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4842856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480;p56"/>
          <p:cNvSpPr txBox="1">
            <a:spLocks/>
          </p:cNvSpPr>
          <p:nvPr/>
        </p:nvSpPr>
        <p:spPr>
          <a:xfrm>
            <a:off x="916808" y="1897197"/>
            <a:ext cx="10652891" cy="4037400"/>
          </a:xfrm>
          <a:prstGeom prst="rect">
            <a:avLst/>
          </a:prstGeom>
          <a:noFill/>
          <a:ln>
            <a:noFill/>
          </a:ln>
        </p:spPr>
        <p:txBody>
          <a:bodyPr spcFirstLastPara="1" wrap="square" lIns="0" tIns="34275" rIns="0" bIns="3427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7800" indent="-184150">
              <a:spcBef>
                <a:spcPts val="0"/>
              </a:spcBef>
              <a:buClr>
                <a:schemeClr val="dk1"/>
              </a:buClr>
              <a:buSzPts val="2900"/>
              <a:buFont typeface="Arial" panose="020B0604020202020204" pitchFamily="34" charset="0"/>
              <a:buChar char="●"/>
            </a:pPr>
            <a:r>
              <a:rPr lang="zh-TW" altLang="en-US" sz="2900" b="1" dirty="0" smtClean="0">
                <a:latin typeface="微軟正黑體" panose="020B0604030504040204" pitchFamily="34" charset="-120"/>
                <a:ea typeface="微軟正黑體" panose="020B0604030504040204" pitchFamily="34" charset="-120"/>
              </a:rPr>
              <a:t>學生</a:t>
            </a:r>
            <a:r>
              <a:rPr lang="zh-TW" altLang="en-US" sz="2900" b="1" dirty="0">
                <a:latin typeface="微軟正黑體" panose="020B0604030504040204" pitchFamily="34" charset="-120"/>
                <a:ea typeface="微軟正黑體" panose="020B0604030504040204" pitchFamily="34" charset="-120"/>
              </a:rPr>
              <a:t>上傳</a:t>
            </a:r>
            <a:r>
              <a:rPr lang="zh-TW" altLang="en-US" sz="3600" b="1" u="sng" dirty="0" smtClean="0">
                <a:solidFill>
                  <a:srgbClr val="2F5597"/>
                </a:solidFill>
                <a:latin typeface="微軟正黑體" panose="020B0604030504040204" pitchFamily="34" charset="-120"/>
                <a:ea typeface="微軟正黑體" panose="020B0604030504040204" pitchFamily="34" charset="-120"/>
              </a:rPr>
              <a:t>多元表現</a:t>
            </a:r>
            <a:r>
              <a:rPr lang="zh-TW" altLang="en-US" sz="2900" b="1" dirty="0">
                <a:latin typeface="微軟正黑體" panose="020B0604030504040204" pitchFamily="34" charset="-120"/>
                <a:ea typeface="微軟正黑體" panose="020B0604030504040204" pitchFamily="34" charset="-120"/>
              </a:rPr>
              <a:t>截止日</a:t>
            </a:r>
            <a:r>
              <a:rPr lang="zh-TW" altLang="en-US" sz="2900" dirty="0" smtClean="0">
                <a:latin typeface="微軟正黑體" panose="020B0604030504040204" pitchFamily="34" charset="-120"/>
                <a:ea typeface="微軟正黑體" panose="020B0604030504040204" pitchFamily="34" charset="-120"/>
              </a:rPr>
              <a:t>：</a:t>
            </a:r>
          </a:p>
          <a:p>
            <a:pPr marL="0" indent="0">
              <a:lnSpc>
                <a:spcPts val="4800"/>
              </a:lnSpc>
              <a:spcBef>
                <a:spcPts val="1400"/>
              </a:spcBef>
              <a:buClr>
                <a:schemeClr val="dk1"/>
              </a:buClr>
              <a:buSzPts val="3800"/>
              <a:buNone/>
            </a:pPr>
            <a:r>
              <a:rPr lang="zh-TW" altLang="en-US" sz="4000" b="1" dirty="0" smtClean="0">
                <a:solidFill>
                  <a:srgbClr val="2F5597"/>
                </a:solidFill>
                <a:latin typeface="微軟正黑體" panose="020B0604030504040204" pitchFamily="34" charset="-120"/>
                <a:ea typeface="微軟正黑體" panose="020B0604030504040204" pitchFamily="34" charset="-120"/>
                <a:cs typeface="Arial"/>
              </a:rPr>
              <a:t> </a:t>
            </a:r>
            <a:r>
              <a:rPr lang="en-US" altLang="zh-TW" sz="4000" b="1" dirty="0">
                <a:solidFill>
                  <a:srgbClr val="FF0000"/>
                </a:solidFill>
                <a:latin typeface="微軟正黑體" panose="020B0604030504040204" pitchFamily="34" charset="-120"/>
                <a:ea typeface="微軟正黑體" panose="020B0604030504040204" pitchFamily="34" charset="-120"/>
                <a:cs typeface="Arial"/>
              </a:rPr>
              <a:t>111</a:t>
            </a:r>
            <a:r>
              <a:rPr lang="zh-TW" altLang="en-US" sz="4000" b="1" dirty="0" smtClean="0">
                <a:solidFill>
                  <a:srgbClr val="FF0000"/>
                </a:solidFill>
                <a:latin typeface="微軟正黑體" panose="020B0604030504040204" pitchFamily="34" charset="-120"/>
                <a:ea typeface="微軟正黑體" panose="020B0604030504040204" pitchFamily="34" charset="-120"/>
                <a:cs typeface="Arial"/>
              </a:rPr>
              <a:t>年</a:t>
            </a:r>
            <a:r>
              <a:rPr lang="en-US" altLang="zh-TW" sz="4000" b="1" dirty="0" smtClean="0">
                <a:solidFill>
                  <a:srgbClr val="FF0000"/>
                </a:solidFill>
                <a:latin typeface="微軟正黑體" panose="020B0604030504040204" pitchFamily="34" charset="-120"/>
                <a:ea typeface="微軟正黑體" panose="020B0604030504040204" pitchFamily="34" charset="-120"/>
                <a:cs typeface="Arial"/>
              </a:rPr>
              <a:t>7</a:t>
            </a:r>
            <a:r>
              <a:rPr lang="zh-TW" altLang="en-US" sz="4000" b="1" dirty="0" smtClean="0">
                <a:solidFill>
                  <a:srgbClr val="FF0000"/>
                </a:solidFill>
                <a:latin typeface="微軟正黑體" panose="020B0604030504040204" pitchFamily="34" charset="-120"/>
                <a:ea typeface="微軟正黑體" panose="020B0604030504040204" pitchFamily="34" charset="-120"/>
                <a:cs typeface="Arial"/>
              </a:rPr>
              <a:t>月 </a:t>
            </a:r>
            <a:r>
              <a:rPr lang="en-US" altLang="zh-TW" sz="4000" b="1" dirty="0" smtClean="0">
                <a:solidFill>
                  <a:srgbClr val="2F5597"/>
                </a:solidFill>
                <a:latin typeface="微軟正黑體" panose="020B0604030504040204" pitchFamily="34" charset="-120"/>
                <a:ea typeface="微軟正黑體" panose="020B0604030504040204" pitchFamily="34" charset="-120"/>
                <a:cs typeface="Arial"/>
              </a:rPr>
              <a:t>(</a:t>
            </a:r>
            <a:r>
              <a:rPr lang="zh-TW" altLang="en-US" sz="4000" b="1" dirty="0" smtClean="0">
                <a:solidFill>
                  <a:srgbClr val="2F5597"/>
                </a:solidFill>
                <a:latin typeface="微軟正黑體" panose="020B0604030504040204" pitchFamily="34" charset="-120"/>
                <a:ea typeface="微軟正黑體" panose="020B0604030504040204" pitchFamily="34" charset="-120"/>
                <a:cs typeface="Arial"/>
              </a:rPr>
              <a:t>學年結束後二週，以實際公告為主</a:t>
            </a:r>
            <a:r>
              <a:rPr lang="en-US" altLang="zh-TW" sz="4000" b="1" dirty="0" smtClean="0">
                <a:solidFill>
                  <a:srgbClr val="2F5597"/>
                </a:solidFill>
                <a:latin typeface="微軟正黑體" panose="020B0604030504040204" pitchFamily="34" charset="-120"/>
                <a:ea typeface="微軟正黑體" panose="020B0604030504040204" pitchFamily="34" charset="-120"/>
                <a:cs typeface="Arial"/>
              </a:rPr>
              <a:t>)</a:t>
            </a:r>
            <a:endParaRPr lang="zh-TW" altLang="en-US" sz="4000" b="1" dirty="0">
              <a:solidFill>
                <a:srgbClr val="2F5597"/>
              </a:solidFill>
              <a:latin typeface="微軟正黑體" panose="020B0604030504040204" pitchFamily="34" charset="-120"/>
              <a:ea typeface="微軟正黑體" panose="020B0604030504040204" pitchFamily="34" charset="-120"/>
              <a:cs typeface="Arial"/>
            </a:endParaRPr>
          </a:p>
          <a:p>
            <a:pPr>
              <a:lnSpc>
                <a:spcPct val="100000"/>
              </a:lnSpc>
              <a:spcBef>
                <a:spcPts val="1400"/>
              </a:spcBef>
              <a:buClr>
                <a:srgbClr val="0070C0"/>
              </a:buClr>
              <a:buSzPts val="2100"/>
              <a:buFont typeface="Wingdings" panose="05000000000000000000" pitchFamily="2" charset="2"/>
              <a:buChar char="l"/>
            </a:pPr>
            <a:r>
              <a:rPr lang="zh-TW" altLang="en-US" sz="2900" b="1" dirty="0" smtClean="0">
                <a:latin typeface="微軟正黑體" panose="020B0604030504040204" pitchFamily="34" charset="-120"/>
                <a:ea typeface="微軟正黑體" panose="020B0604030504040204" pitchFamily="34" charset="-120"/>
                <a:sym typeface="Open Sans"/>
              </a:rPr>
              <a:t>多元表現</a:t>
            </a:r>
            <a:r>
              <a:rPr lang="zh-TW" altLang="en-US" sz="2900" dirty="0">
                <a:latin typeface="微軟正黑體" panose="020B0604030504040204" pitchFamily="34" charset="-120"/>
                <a:ea typeface="微軟正黑體" panose="020B0604030504040204" pitchFamily="34" charset="-120"/>
                <a:sym typeface="Open Sans"/>
              </a:rPr>
              <a:t>包含：自填幹部經歷、競賽參與、證照檢定、彈性學習時間紀錄、團體活動及服務學習等。</a:t>
            </a:r>
          </a:p>
          <a:p>
            <a:pPr>
              <a:lnSpc>
                <a:spcPct val="100000"/>
              </a:lnSpc>
              <a:spcBef>
                <a:spcPts val="1400"/>
              </a:spcBef>
              <a:buClr>
                <a:srgbClr val="0070C0"/>
              </a:buClr>
              <a:buSzPts val="2100"/>
              <a:buFont typeface="Wingdings" panose="05000000000000000000" pitchFamily="2" charset="2"/>
              <a:buChar char="l"/>
            </a:pPr>
            <a:r>
              <a:rPr lang="zh-TW" altLang="en-US" sz="2900" dirty="0" smtClean="0">
                <a:latin typeface="微軟正黑體" panose="020B0604030504040204" pitchFamily="34" charset="-120"/>
                <a:ea typeface="微軟正黑體" panose="020B0604030504040204" pitchFamily="34" charset="-120"/>
                <a:sym typeface="Open Sans"/>
              </a:rPr>
              <a:t>由</a:t>
            </a:r>
            <a:r>
              <a:rPr lang="zh-TW" altLang="en-US" sz="2900" dirty="0">
                <a:latin typeface="微軟正黑體" panose="020B0604030504040204" pitchFamily="34" charset="-120"/>
                <a:ea typeface="微軟正黑體" panose="020B0604030504040204" pitchFamily="34" charset="-120"/>
                <a:sym typeface="Open Sans"/>
              </a:rPr>
              <a:t>學生自行上傳檔案及心得，</a:t>
            </a:r>
            <a:r>
              <a:rPr lang="zh-TW" altLang="en-US" sz="2900" b="1" dirty="0">
                <a:solidFill>
                  <a:srgbClr val="C00000"/>
                </a:solidFill>
                <a:latin typeface="微軟正黑體" panose="020B0604030504040204" pitchFamily="34" charset="-120"/>
                <a:ea typeface="微軟正黑體" panose="020B0604030504040204" pitchFamily="34" charset="-120"/>
                <a:sym typeface="Open Sans"/>
              </a:rPr>
              <a:t>不須教師認證</a:t>
            </a:r>
            <a:r>
              <a:rPr lang="zh-TW" altLang="en-US" sz="2900" dirty="0">
                <a:latin typeface="微軟正黑體" panose="020B0604030504040204" pitchFamily="34" charset="-120"/>
                <a:ea typeface="微軟正黑體" panose="020B0604030504040204" pitchFamily="34" charset="-120"/>
                <a:sym typeface="Open Sans"/>
              </a:rPr>
              <a:t>。</a:t>
            </a:r>
          </a:p>
          <a:p>
            <a:pPr marL="177800" indent="-38100">
              <a:spcBef>
                <a:spcPts val="1400"/>
              </a:spcBef>
              <a:buClr>
                <a:schemeClr val="dk1"/>
              </a:buClr>
              <a:buSzPts val="2100"/>
              <a:buFont typeface="Arial" panose="020B0604020202020204" pitchFamily="34" charset="0"/>
              <a:buNone/>
            </a:pPr>
            <a:endParaRPr lang="zh-TW" altLang="en-US" sz="2100" dirty="0" smtClean="0">
              <a:solidFill>
                <a:srgbClr val="0070C0"/>
              </a:solidFill>
              <a:latin typeface="微軟正黑體" panose="020B0604030504040204" pitchFamily="34" charset="-120"/>
              <a:ea typeface="微軟正黑體" panose="020B0604030504040204" pitchFamily="34" charset="-120"/>
            </a:endParaRPr>
          </a:p>
          <a:p>
            <a:pPr marL="177800" indent="-76200">
              <a:spcBef>
                <a:spcPts val="1400"/>
              </a:spcBef>
              <a:spcAft>
                <a:spcPts val="1600"/>
              </a:spcAft>
              <a:buClr>
                <a:schemeClr val="dk1"/>
              </a:buClr>
              <a:buSzPts val="1500"/>
              <a:buFont typeface="Arial" panose="020B0604020202020204" pitchFamily="34" charset="0"/>
              <a:buNone/>
            </a:pPr>
            <a:endParaRPr lang="zh-TW" altLang="en-US" dirty="0">
              <a:latin typeface="微軟正黑體" panose="020B0604030504040204" pitchFamily="34" charset="-120"/>
              <a:ea typeface="微軟正黑體" panose="020B0604030504040204" pitchFamily="34" charset="-120"/>
              <a:cs typeface="Arial"/>
              <a:sym typeface="Arial"/>
            </a:endParaRPr>
          </a:p>
        </p:txBody>
      </p:sp>
      <p:sp>
        <p:nvSpPr>
          <p:cNvPr id="4" name="Google Shape;473;p55"/>
          <p:cNvSpPr txBox="1">
            <a:spLocks/>
          </p:cNvSpPr>
          <p:nvPr/>
        </p:nvSpPr>
        <p:spPr>
          <a:xfrm>
            <a:off x="989589" y="734967"/>
            <a:ext cx="9565200" cy="822900"/>
          </a:xfrm>
          <a:prstGeom prst="rect">
            <a:avLst/>
          </a:prstGeom>
          <a:noFill/>
          <a:ln>
            <a:noFill/>
          </a:ln>
        </p:spPr>
        <p:txBody>
          <a:bodyPr spcFirstLastPara="1" wrap="square" lIns="0" tIns="34275" rIns="0" bIns="3427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buClr>
                <a:schemeClr val="dk1"/>
              </a:buClr>
              <a:buSzPts val="3200"/>
              <a:buFont typeface="Arial"/>
              <a:buNone/>
            </a:pPr>
            <a:r>
              <a:rPr lang="en-US" altLang="zh-TW" b="1" dirty="0" smtClean="0">
                <a:solidFill>
                  <a:schemeClr val="dk2"/>
                </a:solidFill>
                <a:latin typeface="微軟正黑體" panose="020B0604030504040204" pitchFamily="34" charset="-120"/>
                <a:ea typeface="微軟正黑體" panose="020B0604030504040204" pitchFamily="34" charset="-120"/>
                <a:cs typeface="Arial"/>
                <a:sym typeface="Arial"/>
              </a:rPr>
              <a:t>110</a:t>
            </a:r>
            <a:r>
              <a:rPr lang="zh-TW" altLang="en-US" b="1" dirty="0" smtClean="0">
                <a:solidFill>
                  <a:schemeClr val="dk2"/>
                </a:solidFill>
                <a:latin typeface="微軟正黑體" panose="020B0604030504040204" pitchFamily="34" charset="-120"/>
                <a:ea typeface="微軟正黑體" panose="020B0604030504040204" pitchFamily="34" charset="-120"/>
                <a:cs typeface="Arial"/>
                <a:sym typeface="Arial"/>
              </a:rPr>
              <a:t>學年</a:t>
            </a:r>
            <a:r>
              <a:rPr lang="zh-TW" altLang="en-US" b="1" dirty="0" smtClean="0">
                <a:solidFill>
                  <a:schemeClr val="dk2"/>
                </a:solidFill>
                <a:latin typeface="微軟正黑體" panose="020B0604030504040204" pitchFamily="34" charset="-120"/>
                <a:ea typeface="微軟正黑體" panose="020B0604030504040204" pitchFamily="34" charset="-120"/>
                <a:cs typeface="Arial"/>
                <a:sym typeface="Arial"/>
              </a:rPr>
              <a:t>度 第</a:t>
            </a:r>
            <a:r>
              <a:rPr lang="en-US" altLang="zh-TW" b="1" dirty="0" smtClean="0">
                <a:solidFill>
                  <a:schemeClr val="dk2"/>
                </a:solidFill>
                <a:latin typeface="微軟正黑體" panose="020B0604030504040204" pitchFamily="34" charset="-120"/>
                <a:ea typeface="微軟正黑體" panose="020B0604030504040204" pitchFamily="34" charset="-120"/>
                <a:cs typeface="Arial"/>
                <a:sym typeface="Arial"/>
              </a:rPr>
              <a:t>1</a:t>
            </a:r>
            <a:r>
              <a:rPr lang="zh-TW" altLang="en-US" b="1" dirty="0" smtClean="0">
                <a:solidFill>
                  <a:schemeClr val="dk2"/>
                </a:solidFill>
                <a:latin typeface="微軟正黑體" panose="020B0604030504040204" pitchFamily="34" charset="-120"/>
                <a:ea typeface="微軟正黑體" panose="020B0604030504040204" pitchFamily="34" charset="-120"/>
                <a:cs typeface="Arial"/>
                <a:sym typeface="Arial"/>
              </a:rPr>
              <a:t>、</a:t>
            </a:r>
            <a:r>
              <a:rPr lang="en-US" altLang="zh-TW" b="1" dirty="0" smtClean="0">
                <a:solidFill>
                  <a:schemeClr val="dk2"/>
                </a:solidFill>
                <a:latin typeface="微軟正黑體" panose="020B0604030504040204" pitchFamily="34" charset="-120"/>
                <a:ea typeface="微軟正黑體" panose="020B0604030504040204" pitchFamily="34" charset="-120"/>
                <a:cs typeface="Arial"/>
                <a:sym typeface="Arial"/>
              </a:rPr>
              <a:t>2</a:t>
            </a:r>
            <a:r>
              <a:rPr lang="zh-TW" altLang="en-US" b="1" dirty="0" smtClean="0">
                <a:solidFill>
                  <a:schemeClr val="dk2"/>
                </a:solidFill>
                <a:latin typeface="微軟正黑體" panose="020B0604030504040204" pitchFamily="34" charset="-120"/>
                <a:ea typeface="微軟正黑體" panose="020B0604030504040204" pitchFamily="34" charset="-120"/>
                <a:cs typeface="Arial"/>
                <a:sym typeface="Arial"/>
              </a:rPr>
              <a:t>學期時程</a:t>
            </a:r>
            <a:endParaRPr lang="zh-TW" altLang="en-US" b="1" dirty="0">
              <a:solidFill>
                <a:schemeClr val="dk2"/>
              </a:solidFill>
              <a:latin typeface="微軟正黑體" panose="020B0604030504040204" pitchFamily="34" charset="-120"/>
              <a:ea typeface="微軟正黑體" panose="020B0604030504040204" pitchFamily="34" charset="-120"/>
              <a:cs typeface="Arial"/>
              <a:sym typeface="Arial"/>
            </a:endParaRPr>
          </a:p>
        </p:txBody>
      </p:sp>
      <p:sp>
        <p:nvSpPr>
          <p:cNvPr id="5" name="矩形 4"/>
          <p:cNvSpPr/>
          <p:nvPr/>
        </p:nvSpPr>
        <p:spPr>
          <a:xfrm>
            <a:off x="9759143" y="1039148"/>
            <a:ext cx="889460" cy="369332"/>
          </a:xfrm>
          <a:prstGeom prst="rect">
            <a:avLst/>
          </a:prstGeom>
          <a:solidFill>
            <a:srgbClr val="FFFF00"/>
          </a:solidFill>
          <a:ln>
            <a:solidFill>
              <a:schemeClr val="tx1"/>
            </a:solidFill>
            <a:prstDash val="dash"/>
          </a:ln>
        </p:spPr>
        <p:txBody>
          <a:bodyPr wrap="square">
            <a:spAutoFit/>
          </a:bodyPr>
          <a:lstStyle/>
          <a:p>
            <a:pPr algn="ctr"/>
            <a:r>
              <a:rPr lang="zh-TW" altLang="en-US" b="1" dirty="0" smtClean="0">
                <a:latin typeface="微軟正黑體" panose="020B0604030504040204" pitchFamily="34" charset="-120"/>
                <a:ea typeface="微軟正黑體" panose="020B0604030504040204" pitchFamily="34" charset="-120"/>
              </a:rPr>
              <a:t>高一</a:t>
            </a:r>
            <a:endParaRPr lang="zh-TW" altLang="en-US" b="1"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0619265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oogle Shape;258;p21"/>
          <p:cNvGraphicFramePr/>
          <p:nvPr>
            <p:extLst>
              <p:ext uri="{D42A27DB-BD31-4B8C-83A1-F6EECF244321}">
                <p14:modId xmlns:p14="http://schemas.microsoft.com/office/powerpoint/2010/main" val="1447929203"/>
              </p:ext>
            </p:extLst>
          </p:nvPr>
        </p:nvGraphicFramePr>
        <p:xfrm>
          <a:off x="1148691" y="1563266"/>
          <a:ext cx="10090116" cy="5120170"/>
        </p:xfrm>
        <a:graphic>
          <a:graphicData uri="http://schemas.openxmlformats.org/drawingml/2006/table">
            <a:tbl>
              <a:tblPr>
                <a:solidFill>
                  <a:srgbClr val="FFFFCC"/>
                </a:solidFill>
              </a:tblPr>
              <a:tblGrid>
                <a:gridCol w="1602822">
                  <a:extLst>
                    <a:ext uri="{9D8B030D-6E8A-4147-A177-3AD203B41FA5}">
                      <a16:colId xmlns:a16="http://schemas.microsoft.com/office/drawing/2014/main" val="20000"/>
                    </a:ext>
                  </a:extLst>
                </a:gridCol>
                <a:gridCol w="6558742">
                  <a:extLst>
                    <a:ext uri="{9D8B030D-6E8A-4147-A177-3AD203B41FA5}">
                      <a16:colId xmlns:a16="http://schemas.microsoft.com/office/drawing/2014/main" val="20001"/>
                    </a:ext>
                  </a:extLst>
                </a:gridCol>
                <a:gridCol w="1928552">
                  <a:extLst>
                    <a:ext uri="{9D8B030D-6E8A-4147-A177-3AD203B41FA5}">
                      <a16:colId xmlns:a16="http://schemas.microsoft.com/office/drawing/2014/main" val="20002"/>
                    </a:ext>
                  </a:extLst>
                </a:gridCol>
              </a:tblGrid>
              <a:tr h="1083108">
                <a:tc>
                  <a:txBody>
                    <a:bodyPr/>
                    <a:lstStyle/>
                    <a:p>
                      <a:pPr marL="0" lvl="0" indent="0" algn="ctr" rtl="0">
                        <a:spcBef>
                          <a:spcPts val="0"/>
                        </a:spcBef>
                        <a:spcAft>
                          <a:spcPts val="0"/>
                        </a:spcAft>
                        <a:buNone/>
                      </a:pPr>
                      <a:r>
                        <a:rPr lang="zh-TW" sz="3200" dirty="0">
                          <a:latin typeface="微軟正黑體" panose="020B0604030504040204" pitchFamily="34" charset="-120"/>
                          <a:ea typeface="微軟正黑體" panose="020B0604030504040204" pitchFamily="34" charset="-120"/>
                          <a:cs typeface="Open Sans"/>
                          <a:sym typeface="Open Sans"/>
                        </a:rPr>
                        <a:t>編號</a:t>
                      </a:r>
                      <a:endParaRPr sz="3200" dirty="0">
                        <a:latin typeface="微軟正黑體" panose="020B0604030504040204" pitchFamily="34" charset="-120"/>
                        <a:ea typeface="微軟正黑體" panose="020B0604030504040204" pitchFamily="34" charset="-120"/>
                        <a:cs typeface="Open Sans"/>
                        <a:sym typeface="Open Sans"/>
                      </a:endParaRPr>
                    </a:p>
                  </a:txBody>
                  <a:tcPr marL="91425" marR="91425" marT="91425" marB="91425" anchor="ctr">
                    <a:lnL w="28575" cap="flat" cmpd="sng">
                      <a:solidFill>
                        <a:schemeClr val="accent5"/>
                      </a:solidFill>
                      <a:prstDash val="solid"/>
                      <a:round/>
                      <a:headEnd type="none" w="sm" len="sm"/>
                      <a:tailEnd type="none" w="sm" len="sm"/>
                    </a:lnL>
                    <a:lnR w="28575" cap="flat" cmpd="sng">
                      <a:solidFill>
                        <a:schemeClr val="accent5"/>
                      </a:solidFill>
                      <a:prstDash val="solid"/>
                      <a:round/>
                      <a:headEnd type="none" w="sm" len="sm"/>
                      <a:tailEnd type="none" w="sm" len="sm"/>
                    </a:lnR>
                    <a:lnT w="28575" cap="flat" cmpd="sng">
                      <a:solidFill>
                        <a:schemeClr val="accent5"/>
                      </a:solidFill>
                      <a:prstDash val="solid"/>
                      <a:round/>
                      <a:headEnd type="none" w="sm" len="sm"/>
                      <a:tailEnd type="none" w="sm" len="sm"/>
                    </a:lnT>
                    <a:lnB w="28575" cap="flat" cmpd="sng" algn="ctr">
                      <a:solidFill>
                        <a:schemeClr val="accent5"/>
                      </a:solidFill>
                      <a:prstDash val="solid"/>
                      <a:round/>
                      <a:headEnd type="none" w="sm" len="sm"/>
                      <a:tailEnd type="none" w="sm" len="sm"/>
                    </a:lnB>
                    <a:solidFill>
                      <a:srgbClr val="B3D0C5"/>
                    </a:solidFill>
                  </a:tcPr>
                </a:tc>
                <a:tc>
                  <a:txBody>
                    <a:bodyPr/>
                    <a:lstStyle/>
                    <a:p>
                      <a:pPr marL="0" lvl="0" indent="0" algn="ctr" rtl="0">
                        <a:spcBef>
                          <a:spcPts val="0"/>
                        </a:spcBef>
                        <a:spcAft>
                          <a:spcPts val="0"/>
                        </a:spcAft>
                        <a:buNone/>
                      </a:pPr>
                      <a:r>
                        <a:rPr lang="zh-TW" sz="3200" dirty="0">
                          <a:latin typeface="微軟正黑體" panose="020B0604030504040204" pitchFamily="34" charset="-120"/>
                          <a:ea typeface="微軟正黑體" panose="020B0604030504040204" pitchFamily="34" charset="-120"/>
                          <a:cs typeface="Open Sans"/>
                          <a:sym typeface="Open Sans"/>
                        </a:rPr>
                        <a:t>課程名稱</a:t>
                      </a:r>
                      <a:endParaRPr sz="3200" dirty="0">
                        <a:latin typeface="微軟正黑體" panose="020B0604030504040204" pitchFamily="34" charset="-120"/>
                        <a:ea typeface="微軟正黑體" panose="020B0604030504040204" pitchFamily="34" charset="-120"/>
                        <a:cs typeface="Open Sans"/>
                        <a:sym typeface="Open Sans"/>
                      </a:endParaRPr>
                    </a:p>
                  </a:txBody>
                  <a:tcPr marL="91425" marR="91425" marT="91425" marB="91425" anchor="ctr">
                    <a:lnL w="28575" cap="flat" cmpd="sng">
                      <a:solidFill>
                        <a:schemeClr val="accent5"/>
                      </a:solidFill>
                      <a:prstDash val="solid"/>
                      <a:round/>
                      <a:headEnd type="none" w="sm" len="sm"/>
                      <a:tailEnd type="none" w="sm" len="sm"/>
                    </a:lnL>
                    <a:lnR w="28575" cap="flat" cmpd="sng">
                      <a:solidFill>
                        <a:schemeClr val="accent5"/>
                      </a:solidFill>
                      <a:prstDash val="solid"/>
                      <a:round/>
                      <a:headEnd type="none" w="sm" len="sm"/>
                      <a:tailEnd type="none" w="sm" len="sm"/>
                    </a:lnR>
                    <a:lnT w="28575" cap="flat" cmpd="sng">
                      <a:solidFill>
                        <a:schemeClr val="accent5"/>
                      </a:solidFill>
                      <a:prstDash val="solid"/>
                      <a:round/>
                      <a:headEnd type="none" w="sm" len="sm"/>
                      <a:tailEnd type="none" w="sm" len="sm"/>
                    </a:lnT>
                    <a:lnB w="28575" cap="flat" cmpd="sng" algn="ctr">
                      <a:solidFill>
                        <a:schemeClr val="accent5"/>
                      </a:solidFill>
                      <a:prstDash val="solid"/>
                      <a:round/>
                      <a:headEnd type="none" w="sm" len="sm"/>
                      <a:tailEnd type="none" w="sm" len="sm"/>
                    </a:lnB>
                    <a:solidFill>
                      <a:srgbClr val="B3D0C5"/>
                    </a:solidFill>
                  </a:tcPr>
                </a:tc>
                <a:tc>
                  <a:txBody>
                    <a:bodyPr/>
                    <a:lstStyle/>
                    <a:p>
                      <a:pPr marL="0" lvl="0" indent="0" algn="ctr" rtl="0">
                        <a:spcBef>
                          <a:spcPts val="0"/>
                        </a:spcBef>
                        <a:spcAft>
                          <a:spcPts val="0"/>
                        </a:spcAft>
                        <a:buNone/>
                      </a:pPr>
                      <a:r>
                        <a:rPr lang="zh-TW" sz="3200" dirty="0">
                          <a:latin typeface="微軟正黑體" panose="020B0604030504040204" pitchFamily="34" charset="-120"/>
                          <a:ea typeface="微軟正黑體" panose="020B0604030504040204" pitchFamily="34" charset="-120"/>
                          <a:cs typeface="Open Sans"/>
                          <a:sym typeface="Open Sans"/>
                        </a:rPr>
                        <a:t>任課教師</a:t>
                      </a:r>
                      <a:endParaRPr sz="3200" dirty="0">
                        <a:latin typeface="微軟正黑體" panose="020B0604030504040204" pitchFamily="34" charset="-120"/>
                        <a:ea typeface="微軟正黑體" panose="020B0604030504040204" pitchFamily="34" charset="-120"/>
                        <a:cs typeface="Open Sans"/>
                        <a:sym typeface="Open Sans"/>
                      </a:endParaRPr>
                    </a:p>
                  </a:txBody>
                  <a:tcPr marL="91425" marR="91425" marT="91425" marB="91425" anchor="ctr">
                    <a:lnL w="28575" cap="flat" cmpd="sng">
                      <a:solidFill>
                        <a:schemeClr val="accent5"/>
                      </a:solidFill>
                      <a:prstDash val="solid"/>
                      <a:round/>
                      <a:headEnd type="none" w="sm" len="sm"/>
                      <a:tailEnd type="none" w="sm" len="sm"/>
                    </a:lnL>
                    <a:lnR w="28575" cap="flat" cmpd="sng" algn="ctr">
                      <a:solidFill>
                        <a:schemeClr val="accent5"/>
                      </a:solidFill>
                      <a:prstDash val="solid"/>
                      <a:round/>
                      <a:headEnd type="none" w="sm" len="sm"/>
                      <a:tailEnd type="none" w="sm" len="sm"/>
                    </a:lnR>
                    <a:lnT w="28575" cap="flat" cmpd="sng">
                      <a:solidFill>
                        <a:schemeClr val="accent5"/>
                      </a:solidFill>
                      <a:prstDash val="solid"/>
                      <a:round/>
                      <a:headEnd type="none" w="sm" len="sm"/>
                      <a:tailEnd type="none" w="sm" len="sm"/>
                    </a:lnT>
                    <a:lnB w="28575" cap="flat" cmpd="sng" algn="ctr">
                      <a:solidFill>
                        <a:schemeClr val="accent5"/>
                      </a:solidFill>
                      <a:prstDash val="solid"/>
                      <a:round/>
                      <a:headEnd type="none" w="sm" len="sm"/>
                      <a:tailEnd type="none" w="sm" len="sm"/>
                    </a:lnB>
                    <a:solidFill>
                      <a:srgbClr val="B3D0C5"/>
                    </a:solidFill>
                  </a:tcPr>
                </a:tc>
                <a:extLst>
                  <a:ext uri="{0D108BD9-81ED-4DB2-BD59-A6C34878D82A}">
                    <a16:rowId xmlns:a16="http://schemas.microsoft.com/office/drawing/2014/main" val="10000"/>
                  </a:ext>
                </a:extLst>
              </a:tr>
              <a:tr h="779010">
                <a:tc>
                  <a:txBody>
                    <a:bodyPr/>
                    <a:lstStyle/>
                    <a:p>
                      <a:pPr marL="0" marR="0" lvl="0" indent="0" algn="ctr" defTabSz="914400" rtl="0" eaLnBrk="1" fontAlgn="ctr" latinLnBrk="0" hangingPunct="1">
                        <a:lnSpc>
                          <a:spcPct val="100000"/>
                        </a:lnSpc>
                        <a:spcBef>
                          <a:spcPts val="0"/>
                        </a:spcBef>
                        <a:spcAft>
                          <a:spcPts val="0"/>
                        </a:spcAft>
                        <a:buClr>
                          <a:srgbClr val="000000"/>
                        </a:buClr>
                        <a:buFont typeface="Arial"/>
                        <a:buNone/>
                      </a:pPr>
                      <a:r>
                        <a:rPr lang="en-US" altLang="zh-TW" sz="3200" kern="1200" dirty="0" smtClean="0">
                          <a:solidFill>
                            <a:schemeClr val="tx1"/>
                          </a:solidFill>
                          <a:latin typeface="微軟正黑體" panose="020B0604030504040204" pitchFamily="34" charset="-120"/>
                          <a:ea typeface="微軟正黑體" panose="020B0604030504040204" pitchFamily="34" charset="-120"/>
                          <a:cs typeface="Open Sans"/>
                          <a:sym typeface="Arial"/>
                        </a:rPr>
                        <a:t>1</a:t>
                      </a:r>
                      <a:endParaRPr lang="en-US" altLang="zh-TW" sz="3200" kern="1200" dirty="0">
                        <a:solidFill>
                          <a:schemeClr val="tx1"/>
                        </a:solidFill>
                        <a:latin typeface="微軟正黑體" panose="020B0604030504040204" pitchFamily="34" charset="-120"/>
                        <a:ea typeface="微軟正黑體" panose="020B0604030504040204" pitchFamily="34" charset="-120"/>
                        <a:cs typeface="Open Sans"/>
                        <a:sym typeface="Arial"/>
                      </a:endParaRPr>
                    </a:p>
                  </a:txBody>
                  <a:tcPr marL="9525" marR="9525" marT="9525" marB="0" anchor="ctr">
                    <a:lnL w="28575" cap="flat" cmpd="sng">
                      <a:solidFill>
                        <a:schemeClr val="accent5"/>
                      </a:solidFill>
                      <a:prstDash val="solid"/>
                      <a:round/>
                      <a:headEnd type="none" w="sm" len="sm"/>
                      <a:tailEnd type="none" w="sm" len="sm"/>
                    </a:lnL>
                    <a:lnR w="28575" cap="flat" cmpd="sng" algn="ctr">
                      <a:solidFill>
                        <a:schemeClr val="accent5"/>
                      </a:solidFill>
                      <a:prstDash val="solid"/>
                      <a:round/>
                      <a:headEnd type="none" w="sm" len="sm"/>
                      <a:tailEnd type="none" w="sm" len="sm"/>
                    </a:lnR>
                    <a:lnT w="28575" cap="flat" cmpd="sng" algn="ctr">
                      <a:solidFill>
                        <a:schemeClr val="accent5"/>
                      </a:solidFill>
                      <a:prstDash val="solid"/>
                      <a:round/>
                      <a:headEnd type="none" w="sm" len="sm"/>
                      <a:tailEnd type="none" w="sm" len="sm"/>
                    </a:lnT>
                    <a:lnB w="28575" cap="flat" cmpd="sng">
                      <a:solidFill>
                        <a:schemeClr val="accent5"/>
                      </a:solidFill>
                      <a:prstDash val="solid"/>
                      <a:round/>
                      <a:headEnd type="none" w="sm" len="sm"/>
                      <a:tailEnd type="none" w="sm" len="sm"/>
                    </a:lnB>
                  </a:tcPr>
                </a:tc>
                <a:tc>
                  <a:txBody>
                    <a:bodyPr/>
                    <a:lstStyle/>
                    <a:p>
                      <a:pPr marL="0" marR="0" algn="ctr" defTabSz="914400" rtl="0" eaLnBrk="1" fontAlgn="ctr" latinLnBrk="0" hangingPunct="1">
                        <a:lnSpc>
                          <a:spcPct val="100000"/>
                        </a:lnSpc>
                        <a:spcBef>
                          <a:spcPts val="0"/>
                        </a:spcBef>
                        <a:spcAft>
                          <a:spcPts val="0"/>
                        </a:spcAft>
                        <a:buClr>
                          <a:srgbClr val="000000"/>
                        </a:buClr>
                        <a:buFont typeface="Arial"/>
                      </a:pPr>
                      <a:r>
                        <a:rPr lang="zh-TW" altLang="en-US" sz="3200" kern="1200" dirty="0" smtClean="0">
                          <a:solidFill>
                            <a:schemeClr val="tx1"/>
                          </a:solidFill>
                          <a:latin typeface="微軟正黑體" panose="020B0604030504040204" pitchFamily="34" charset="-120"/>
                          <a:ea typeface="微軟正黑體" panose="020B0604030504040204" pitchFamily="34" charset="-120"/>
                          <a:cs typeface="Open Sans"/>
                        </a:rPr>
                        <a:t> 美麗</a:t>
                      </a:r>
                      <a:r>
                        <a:rPr lang="zh-TW" altLang="en-US" sz="3200" kern="1200" dirty="0">
                          <a:solidFill>
                            <a:schemeClr val="tx1"/>
                          </a:solidFill>
                          <a:latin typeface="微軟正黑體" panose="020B0604030504040204" pitchFamily="34" charset="-120"/>
                          <a:ea typeface="微軟正黑體" panose="020B0604030504040204" pitchFamily="34" charset="-120"/>
                          <a:cs typeface="Open Sans"/>
                        </a:rPr>
                        <a:t>新視</a:t>
                      </a:r>
                      <a:r>
                        <a:rPr lang="en-US" altLang="zh-TW" sz="3200" kern="1200" dirty="0">
                          <a:solidFill>
                            <a:schemeClr val="tx1"/>
                          </a:solidFill>
                          <a:latin typeface="微軟正黑體" panose="020B0604030504040204" pitchFamily="34" charset="-120"/>
                          <a:ea typeface="微軟正黑體" panose="020B0604030504040204" pitchFamily="34" charset="-120"/>
                          <a:cs typeface="Open Sans"/>
                        </a:rPr>
                        <a:t>/</a:t>
                      </a:r>
                      <a:r>
                        <a:rPr lang="zh-TW" altLang="en-US" sz="3200" kern="1200" dirty="0" smtClean="0">
                          <a:solidFill>
                            <a:schemeClr val="tx1"/>
                          </a:solidFill>
                          <a:latin typeface="微軟正黑體" panose="020B0604030504040204" pitchFamily="34" charset="-120"/>
                          <a:ea typeface="微軟正黑體" panose="020B0604030504040204" pitchFamily="34" charset="-120"/>
                          <a:cs typeface="Open Sans"/>
                        </a:rPr>
                        <a:t>世界 </a:t>
                      </a:r>
                      <a:r>
                        <a:rPr lang="zh-TW" altLang="en-US" sz="3200" kern="1200" baseline="0" dirty="0" smtClean="0">
                          <a:solidFill>
                            <a:schemeClr val="tx1"/>
                          </a:solidFill>
                          <a:latin typeface="微軟正黑體" panose="020B0604030504040204" pitchFamily="34" charset="-120"/>
                          <a:ea typeface="微軟正黑體" panose="020B0604030504040204" pitchFamily="34" charset="-120"/>
                          <a:cs typeface="Open Sans"/>
                        </a:rPr>
                        <a:t>  </a:t>
                      </a:r>
                      <a:r>
                        <a:rPr lang="en-US" altLang="zh-TW" sz="3200" kern="1200" dirty="0" smtClean="0">
                          <a:solidFill>
                            <a:srgbClr val="FF0000"/>
                          </a:solidFill>
                          <a:latin typeface="微軟正黑體" panose="020B0604030504040204" pitchFamily="34" charset="-120"/>
                          <a:ea typeface="微軟正黑體" panose="020B0604030504040204" pitchFamily="34" charset="-120"/>
                          <a:cs typeface="Open Sans"/>
                        </a:rPr>
                        <a:t>(</a:t>
                      </a:r>
                      <a:r>
                        <a:rPr lang="zh-TW" altLang="en-US" sz="3200" kern="1200" dirty="0" smtClean="0">
                          <a:solidFill>
                            <a:srgbClr val="FF0000"/>
                          </a:solidFill>
                          <a:latin typeface="微軟正黑體" panose="020B0604030504040204" pitchFamily="34" charset="-120"/>
                          <a:ea typeface="微軟正黑體" panose="020B0604030504040204" pitchFamily="34" charset="-120"/>
                          <a:cs typeface="Open Sans"/>
                        </a:rPr>
                        <a:t>勿重覆選修</a:t>
                      </a:r>
                      <a:r>
                        <a:rPr lang="en-US" altLang="zh-TW" sz="3200" kern="1200" dirty="0" smtClean="0">
                          <a:solidFill>
                            <a:srgbClr val="FF0000"/>
                          </a:solidFill>
                          <a:latin typeface="微軟正黑體" panose="020B0604030504040204" pitchFamily="34" charset="-120"/>
                          <a:ea typeface="微軟正黑體" panose="020B0604030504040204" pitchFamily="34" charset="-120"/>
                          <a:cs typeface="Open Sans"/>
                        </a:rPr>
                        <a:t>)</a:t>
                      </a:r>
                      <a:endParaRPr lang="en-US" altLang="zh-TW" sz="3200" kern="1200" dirty="0">
                        <a:solidFill>
                          <a:srgbClr val="FF0000"/>
                        </a:solidFill>
                        <a:latin typeface="微軟正黑體" panose="020B0604030504040204" pitchFamily="34" charset="-120"/>
                        <a:ea typeface="微軟正黑體" panose="020B0604030504040204" pitchFamily="34" charset="-120"/>
                        <a:cs typeface="Open Sans"/>
                      </a:endParaRPr>
                    </a:p>
                  </a:txBody>
                  <a:tcPr marL="9525" marR="9525" marT="9525" marB="0" anchor="ctr">
                    <a:lnL w="28575" cap="flat" cmpd="sng" algn="ctr">
                      <a:solidFill>
                        <a:schemeClr val="accent5"/>
                      </a:solidFill>
                      <a:prstDash val="solid"/>
                      <a:round/>
                      <a:headEnd type="none" w="sm" len="sm"/>
                      <a:tailEnd type="none" w="sm" len="sm"/>
                    </a:lnL>
                    <a:lnR w="28575" cap="flat" cmpd="sng" algn="ctr">
                      <a:solidFill>
                        <a:schemeClr val="accent5"/>
                      </a:solidFill>
                      <a:prstDash val="solid"/>
                      <a:round/>
                      <a:headEnd type="none" w="sm" len="sm"/>
                      <a:tailEnd type="none" w="sm" len="sm"/>
                    </a:lnR>
                    <a:lnT w="28575" cap="flat" cmpd="sng" algn="ctr">
                      <a:solidFill>
                        <a:schemeClr val="accent5"/>
                      </a:solidFill>
                      <a:prstDash val="solid"/>
                      <a:round/>
                      <a:headEnd type="none" w="sm" len="sm"/>
                      <a:tailEnd type="none" w="sm" len="sm"/>
                    </a:lnT>
                    <a:lnB w="28575" cap="flat" cmpd="sng" algn="ctr">
                      <a:solidFill>
                        <a:schemeClr val="accent5"/>
                      </a:solidFill>
                      <a:prstDash val="solid"/>
                      <a:round/>
                      <a:headEnd type="none" w="sm" len="sm"/>
                      <a:tailEnd type="none" w="sm" len="sm"/>
                    </a:lnB>
                    <a:noFill/>
                  </a:tcPr>
                </a:tc>
                <a:tc>
                  <a:txBody>
                    <a:bodyPr/>
                    <a:lstStyle/>
                    <a:p>
                      <a:pPr marL="0" marR="0" algn="ctr" defTabSz="914400" rtl="0" eaLnBrk="1" fontAlgn="ctr" latinLnBrk="0" hangingPunct="1">
                        <a:lnSpc>
                          <a:spcPct val="100000"/>
                        </a:lnSpc>
                        <a:spcBef>
                          <a:spcPts val="0"/>
                        </a:spcBef>
                        <a:spcAft>
                          <a:spcPts val="0"/>
                        </a:spcAft>
                        <a:buClr>
                          <a:srgbClr val="000000"/>
                        </a:buClr>
                        <a:buFont typeface="Arial"/>
                      </a:pPr>
                      <a:r>
                        <a:rPr lang="zh-TW" altLang="en-US" sz="3200" kern="1200" dirty="0">
                          <a:solidFill>
                            <a:schemeClr val="tx1"/>
                          </a:solidFill>
                          <a:latin typeface="微軟正黑體" panose="020B0604030504040204" pitchFamily="34" charset="-120"/>
                          <a:ea typeface="微軟正黑體" panose="020B0604030504040204" pitchFamily="34" charset="-120"/>
                          <a:cs typeface="Open Sans"/>
                        </a:rPr>
                        <a:t>葉素含</a:t>
                      </a:r>
                    </a:p>
                  </a:txBody>
                  <a:tcPr marL="9525" marR="9525" marT="9525" marB="0" anchor="ctr">
                    <a:lnL w="28575" cap="flat" cmpd="sng" algn="ctr">
                      <a:solidFill>
                        <a:schemeClr val="accent5"/>
                      </a:solidFill>
                      <a:prstDash val="solid"/>
                      <a:round/>
                      <a:headEnd type="none" w="sm" len="sm"/>
                      <a:tailEnd type="none" w="sm" len="sm"/>
                    </a:lnL>
                    <a:lnR w="28575" cap="flat" cmpd="sng" algn="ctr">
                      <a:solidFill>
                        <a:schemeClr val="accent5"/>
                      </a:solidFill>
                      <a:prstDash val="solid"/>
                      <a:round/>
                      <a:headEnd type="none" w="sm" len="sm"/>
                      <a:tailEnd type="none" w="sm" len="sm"/>
                    </a:lnR>
                    <a:lnT w="28575" cap="flat" cmpd="sng" algn="ctr">
                      <a:solidFill>
                        <a:schemeClr val="accent5"/>
                      </a:solidFill>
                      <a:prstDash val="solid"/>
                      <a:round/>
                      <a:headEnd type="none" w="sm" len="sm"/>
                      <a:tailEnd type="none" w="sm" len="sm"/>
                    </a:lnT>
                    <a:lnB w="28575" cap="flat" cmpd="sng" algn="ctr">
                      <a:solidFill>
                        <a:schemeClr val="accent5"/>
                      </a:solidFill>
                      <a:prstDash val="solid"/>
                      <a:round/>
                      <a:headEnd type="none" w="sm" len="sm"/>
                      <a:tailEnd type="none" w="sm" len="sm"/>
                    </a:lnB>
                    <a:noFill/>
                  </a:tcPr>
                </a:tc>
                <a:extLst>
                  <a:ext uri="{0D108BD9-81ED-4DB2-BD59-A6C34878D82A}">
                    <a16:rowId xmlns:a16="http://schemas.microsoft.com/office/drawing/2014/main" val="10003"/>
                  </a:ext>
                </a:extLst>
              </a:tr>
              <a:tr h="779010">
                <a:tc>
                  <a:txBody>
                    <a:bodyPr/>
                    <a:lstStyle/>
                    <a:p>
                      <a:pPr marL="0" marR="0" lvl="0" indent="0" algn="ctr" defTabSz="914400" rtl="0" eaLnBrk="1" fontAlgn="ctr" latinLnBrk="0" hangingPunct="1">
                        <a:lnSpc>
                          <a:spcPct val="100000"/>
                        </a:lnSpc>
                        <a:spcBef>
                          <a:spcPts val="0"/>
                        </a:spcBef>
                        <a:spcAft>
                          <a:spcPts val="0"/>
                        </a:spcAft>
                        <a:buClr>
                          <a:srgbClr val="000000"/>
                        </a:buClr>
                        <a:buFont typeface="Arial"/>
                        <a:buNone/>
                      </a:pPr>
                      <a:r>
                        <a:rPr lang="en-US" altLang="zh-TW" sz="3200" kern="1200" dirty="0" smtClean="0">
                          <a:solidFill>
                            <a:schemeClr val="tx1"/>
                          </a:solidFill>
                          <a:latin typeface="微軟正黑體" panose="020B0604030504040204" pitchFamily="34" charset="-120"/>
                          <a:ea typeface="微軟正黑體" panose="020B0604030504040204" pitchFamily="34" charset="-120"/>
                          <a:cs typeface="Open Sans"/>
                          <a:sym typeface="Arial"/>
                        </a:rPr>
                        <a:t>2</a:t>
                      </a:r>
                      <a:endParaRPr lang="en-US" altLang="zh-TW" sz="3200" kern="1200" dirty="0">
                        <a:solidFill>
                          <a:schemeClr val="tx1"/>
                        </a:solidFill>
                        <a:latin typeface="微軟正黑體" panose="020B0604030504040204" pitchFamily="34" charset="-120"/>
                        <a:ea typeface="微軟正黑體" panose="020B0604030504040204" pitchFamily="34" charset="-120"/>
                        <a:cs typeface="Open Sans"/>
                        <a:sym typeface="Arial"/>
                      </a:endParaRPr>
                    </a:p>
                  </a:txBody>
                  <a:tcPr marL="9525" marR="9525" marT="9525" marB="0" anchor="ctr">
                    <a:lnL w="28575" cap="flat" cmpd="sng">
                      <a:solidFill>
                        <a:schemeClr val="accent5"/>
                      </a:solidFill>
                      <a:prstDash val="solid"/>
                      <a:round/>
                      <a:headEnd type="none" w="sm" len="sm"/>
                      <a:tailEnd type="none" w="sm" len="sm"/>
                    </a:lnL>
                    <a:lnR w="28575" cap="flat" cmpd="sng" algn="ctr">
                      <a:solidFill>
                        <a:schemeClr val="accent5"/>
                      </a:solidFill>
                      <a:prstDash val="solid"/>
                      <a:round/>
                      <a:headEnd type="none" w="sm" len="sm"/>
                      <a:tailEnd type="none" w="sm" len="sm"/>
                    </a:lnR>
                    <a:lnT w="28575" cap="flat" cmpd="sng" algn="ctr">
                      <a:solidFill>
                        <a:schemeClr val="accent5"/>
                      </a:solidFill>
                      <a:prstDash val="solid"/>
                      <a:round/>
                      <a:headEnd type="none" w="sm" len="sm"/>
                      <a:tailEnd type="none" w="sm" len="sm"/>
                    </a:lnT>
                    <a:lnB w="28575" cap="flat" cmpd="sng">
                      <a:solidFill>
                        <a:schemeClr val="accent5"/>
                      </a:solidFill>
                      <a:prstDash val="solid"/>
                      <a:round/>
                      <a:headEnd type="none" w="sm" len="sm"/>
                      <a:tailEnd type="none" w="sm" len="sm"/>
                    </a:lnB>
                    <a:solidFill>
                      <a:schemeClr val="accent4">
                        <a:lumMod val="40000"/>
                        <a:lumOff val="60000"/>
                      </a:schemeClr>
                    </a:solidFill>
                  </a:tcPr>
                </a:tc>
                <a:tc>
                  <a:txBody>
                    <a:bodyPr/>
                    <a:lstStyle/>
                    <a:p>
                      <a:pPr marL="0" marR="0" lvl="0" indent="0" algn="ctr" defTabSz="914400" rtl="0" eaLnBrk="1" fontAlgn="ctr" latinLnBrk="0" hangingPunct="1">
                        <a:lnSpc>
                          <a:spcPct val="100000"/>
                        </a:lnSpc>
                        <a:spcBef>
                          <a:spcPts val="0"/>
                        </a:spcBef>
                        <a:spcAft>
                          <a:spcPts val="0"/>
                        </a:spcAft>
                        <a:buClr>
                          <a:srgbClr val="000000"/>
                        </a:buClr>
                        <a:buSzTx/>
                        <a:buFont typeface="Arial"/>
                        <a:buNone/>
                        <a:tabLst/>
                        <a:defRPr/>
                      </a:pPr>
                      <a:r>
                        <a:rPr lang="zh-TW" altLang="en-US" sz="3200" kern="1200" dirty="0" smtClean="0">
                          <a:solidFill>
                            <a:schemeClr val="tx1"/>
                          </a:solidFill>
                          <a:latin typeface="微軟正黑體" panose="020B0604030504040204" pitchFamily="34" charset="-120"/>
                          <a:ea typeface="微軟正黑體" panose="020B0604030504040204" pitchFamily="34" charset="-120"/>
                          <a:cs typeface="Open Sans"/>
                        </a:rPr>
                        <a:t> 主題</a:t>
                      </a:r>
                      <a:r>
                        <a:rPr lang="zh-TW" altLang="en-US" sz="3200" kern="1200" dirty="0">
                          <a:solidFill>
                            <a:schemeClr val="tx1"/>
                          </a:solidFill>
                          <a:latin typeface="微軟正黑體" panose="020B0604030504040204" pitchFamily="34" charset="-120"/>
                          <a:ea typeface="微軟正黑體" panose="020B0604030504040204" pitchFamily="34" charset="-120"/>
                          <a:cs typeface="Open Sans"/>
                        </a:rPr>
                        <a:t>式小</a:t>
                      </a:r>
                      <a:r>
                        <a:rPr lang="zh-TW" altLang="en-US" sz="3200" kern="1200" dirty="0" smtClean="0">
                          <a:solidFill>
                            <a:schemeClr val="tx1"/>
                          </a:solidFill>
                          <a:latin typeface="微軟正黑體" panose="020B0604030504040204" pitchFamily="34" charset="-120"/>
                          <a:ea typeface="微軟正黑體" panose="020B0604030504040204" pitchFamily="34" charset="-120"/>
                          <a:cs typeface="Open Sans"/>
                        </a:rPr>
                        <a:t>團體   </a:t>
                      </a:r>
                      <a:r>
                        <a:rPr lang="en-US" altLang="zh-TW" sz="3200" kern="1200" dirty="0" smtClean="0">
                          <a:solidFill>
                            <a:srgbClr val="FF0000"/>
                          </a:solidFill>
                          <a:latin typeface="微軟正黑體" panose="020B0604030504040204" pitchFamily="34" charset="-120"/>
                          <a:ea typeface="微軟正黑體" panose="020B0604030504040204" pitchFamily="34" charset="-120"/>
                          <a:cs typeface="Open Sans"/>
                        </a:rPr>
                        <a:t>(</a:t>
                      </a:r>
                      <a:r>
                        <a:rPr lang="zh-TW" altLang="en-US" sz="3200" kern="1200" dirty="0" smtClean="0">
                          <a:solidFill>
                            <a:srgbClr val="FF0000"/>
                          </a:solidFill>
                          <a:latin typeface="微軟正黑體" panose="020B0604030504040204" pitchFamily="34" charset="-120"/>
                          <a:ea typeface="微軟正黑體" panose="020B0604030504040204" pitchFamily="34" charset="-120"/>
                          <a:cs typeface="Open Sans"/>
                        </a:rPr>
                        <a:t>勿重覆選修</a:t>
                      </a:r>
                      <a:r>
                        <a:rPr lang="en-US" altLang="zh-TW" sz="3200" kern="1200" dirty="0" smtClean="0">
                          <a:solidFill>
                            <a:srgbClr val="FF0000"/>
                          </a:solidFill>
                          <a:latin typeface="微軟正黑體" panose="020B0604030504040204" pitchFamily="34" charset="-120"/>
                          <a:ea typeface="微軟正黑體" panose="020B0604030504040204" pitchFamily="34" charset="-120"/>
                          <a:cs typeface="Open Sans"/>
                        </a:rPr>
                        <a:t>)</a:t>
                      </a:r>
                      <a:endParaRPr lang="en-US" altLang="zh-TW" sz="3200" kern="1200" dirty="0">
                        <a:solidFill>
                          <a:schemeClr val="tx1"/>
                        </a:solidFill>
                        <a:latin typeface="微軟正黑體" panose="020B0604030504040204" pitchFamily="34" charset="-120"/>
                        <a:ea typeface="微軟正黑體" panose="020B0604030504040204" pitchFamily="34" charset="-120"/>
                        <a:cs typeface="Open Sans"/>
                      </a:endParaRPr>
                    </a:p>
                  </a:txBody>
                  <a:tcPr marL="9525" marR="9525" marT="9525" marB="0" anchor="ctr">
                    <a:lnL w="28575" cap="flat" cmpd="sng" algn="ctr">
                      <a:solidFill>
                        <a:schemeClr val="accent5"/>
                      </a:solidFill>
                      <a:prstDash val="solid"/>
                      <a:round/>
                      <a:headEnd type="none" w="sm" len="sm"/>
                      <a:tailEnd type="none" w="sm" len="sm"/>
                    </a:lnL>
                    <a:lnR w="28575" cap="flat" cmpd="sng" algn="ctr">
                      <a:solidFill>
                        <a:schemeClr val="accent5"/>
                      </a:solidFill>
                      <a:prstDash val="solid"/>
                      <a:round/>
                      <a:headEnd type="none" w="sm" len="sm"/>
                      <a:tailEnd type="none" w="sm" len="sm"/>
                    </a:lnR>
                    <a:lnT w="28575" cap="flat" cmpd="sng" algn="ctr">
                      <a:solidFill>
                        <a:schemeClr val="accent5"/>
                      </a:solidFill>
                      <a:prstDash val="solid"/>
                      <a:round/>
                      <a:headEnd type="none" w="sm" len="sm"/>
                      <a:tailEnd type="none" w="sm" len="sm"/>
                    </a:lnT>
                    <a:lnB w="28575" cap="flat" cmpd="sng" algn="ctr">
                      <a:solidFill>
                        <a:schemeClr val="accent5"/>
                      </a:solidFill>
                      <a:prstDash val="solid"/>
                      <a:round/>
                      <a:headEnd type="none" w="sm" len="sm"/>
                      <a:tailEnd type="none" w="sm" len="sm"/>
                    </a:lnB>
                    <a:solidFill>
                      <a:schemeClr val="accent4">
                        <a:lumMod val="40000"/>
                        <a:lumOff val="60000"/>
                      </a:schemeClr>
                    </a:solidFill>
                  </a:tcPr>
                </a:tc>
                <a:tc>
                  <a:txBody>
                    <a:bodyPr/>
                    <a:lstStyle/>
                    <a:p>
                      <a:pPr marL="0" marR="0" algn="ctr" defTabSz="914400" rtl="0" eaLnBrk="1" fontAlgn="ctr" latinLnBrk="0" hangingPunct="1">
                        <a:lnSpc>
                          <a:spcPct val="100000"/>
                        </a:lnSpc>
                        <a:spcBef>
                          <a:spcPts val="0"/>
                        </a:spcBef>
                        <a:spcAft>
                          <a:spcPts val="0"/>
                        </a:spcAft>
                        <a:buClr>
                          <a:srgbClr val="000000"/>
                        </a:buClr>
                        <a:buFont typeface="Arial"/>
                      </a:pPr>
                      <a:r>
                        <a:rPr lang="zh-TW" altLang="en-US" sz="3200" kern="1200" dirty="0" smtClean="0">
                          <a:solidFill>
                            <a:schemeClr val="tx1"/>
                          </a:solidFill>
                          <a:latin typeface="微軟正黑體" panose="020B0604030504040204" pitchFamily="34" charset="-120"/>
                          <a:ea typeface="微軟正黑體" panose="020B0604030504040204" pitchFamily="34" charset="-120"/>
                          <a:cs typeface="Open Sans"/>
                        </a:rPr>
                        <a:t>楊依雯</a:t>
                      </a:r>
                      <a:endParaRPr lang="zh-TW" altLang="en-US" sz="3200" kern="1200" dirty="0">
                        <a:solidFill>
                          <a:schemeClr val="tx1"/>
                        </a:solidFill>
                        <a:latin typeface="微軟正黑體" panose="020B0604030504040204" pitchFamily="34" charset="-120"/>
                        <a:ea typeface="微軟正黑體" panose="020B0604030504040204" pitchFamily="34" charset="-120"/>
                        <a:cs typeface="Open Sans"/>
                      </a:endParaRPr>
                    </a:p>
                  </a:txBody>
                  <a:tcPr marL="9525" marR="9525" marT="9525" marB="0" anchor="ctr">
                    <a:lnL w="28575" cap="flat" cmpd="sng" algn="ctr">
                      <a:solidFill>
                        <a:schemeClr val="accent5"/>
                      </a:solidFill>
                      <a:prstDash val="solid"/>
                      <a:round/>
                      <a:headEnd type="none" w="sm" len="sm"/>
                      <a:tailEnd type="none" w="sm" len="sm"/>
                    </a:lnL>
                    <a:lnR w="28575" cap="flat" cmpd="sng" algn="ctr">
                      <a:solidFill>
                        <a:schemeClr val="accent5"/>
                      </a:solidFill>
                      <a:prstDash val="solid"/>
                      <a:round/>
                      <a:headEnd type="none" w="sm" len="sm"/>
                      <a:tailEnd type="none" w="sm" len="sm"/>
                    </a:lnR>
                    <a:lnT w="28575" cap="flat" cmpd="sng" algn="ctr">
                      <a:solidFill>
                        <a:schemeClr val="accent5"/>
                      </a:solidFill>
                      <a:prstDash val="solid"/>
                      <a:round/>
                      <a:headEnd type="none" w="sm" len="sm"/>
                      <a:tailEnd type="none" w="sm" len="sm"/>
                    </a:lnT>
                    <a:lnB w="28575" cap="flat" cmpd="sng" algn="ctr">
                      <a:solidFill>
                        <a:schemeClr val="accent5"/>
                      </a:solidFill>
                      <a:prstDash val="solid"/>
                      <a:round/>
                      <a:headEnd type="none" w="sm" len="sm"/>
                      <a:tailEnd type="none" w="sm" len="sm"/>
                    </a:lnB>
                    <a:solidFill>
                      <a:schemeClr val="accent4">
                        <a:lumMod val="40000"/>
                        <a:lumOff val="60000"/>
                      </a:schemeClr>
                    </a:solidFill>
                  </a:tcPr>
                </a:tc>
                <a:extLst>
                  <a:ext uri="{0D108BD9-81ED-4DB2-BD59-A6C34878D82A}">
                    <a16:rowId xmlns:a16="http://schemas.microsoft.com/office/drawing/2014/main" val="3627767921"/>
                  </a:ext>
                </a:extLst>
              </a:tr>
              <a:tr h="779010">
                <a:tc>
                  <a:txBody>
                    <a:bodyPr/>
                    <a:lstStyle/>
                    <a:p>
                      <a:pPr marL="0" marR="0" lvl="0" indent="0" algn="ctr" defTabSz="914400" rtl="0" eaLnBrk="1" fontAlgn="ctr" latinLnBrk="0" hangingPunct="1">
                        <a:lnSpc>
                          <a:spcPct val="100000"/>
                        </a:lnSpc>
                        <a:spcBef>
                          <a:spcPts val="0"/>
                        </a:spcBef>
                        <a:spcAft>
                          <a:spcPts val="0"/>
                        </a:spcAft>
                        <a:buClr>
                          <a:srgbClr val="000000"/>
                        </a:buClr>
                        <a:buFont typeface="Arial"/>
                        <a:buNone/>
                      </a:pPr>
                      <a:r>
                        <a:rPr lang="en-US" altLang="zh-TW" sz="3200" kern="1200" dirty="0" smtClean="0">
                          <a:solidFill>
                            <a:schemeClr val="tx1"/>
                          </a:solidFill>
                          <a:latin typeface="微軟正黑體" panose="020B0604030504040204" pitchFamily="34" charset="-120"/>
                          <a:ea typeface="微軟正黑體" panose="020B0604030504040204" pitchFamily="34" charset="-120"/>
                          <a:cs typeface="Open Sans"/>
                          <a:sym typeface="Arial"/>
                        </a:rPr>
                        <a:t>3</a:t>
                      </a:r>
                      <a:endParaRPr lang="en-US" altLang="zh-TW" sz="3200" kern="1200" dirty="0">
                        <a:solidFill>
                          <a:schemeClr val="tx1"/>
                        </a:solidFill>
                        <a:latin typeface="微軟正黑體" panose="020B0604030504040204" pitchFamily="34" charset="-120"/>
                        <a:ea typeface="微軟正黑體" panose="020B0604030504040204" pitchFamily="34" charset="-120"/>
                        <a:cs typeface="Open Sans"/>
                        <a:sym typeface="Arial"/>
                      </a:endParaRPr>
                    </a:p>
                  </a:txBody>
                  <a:tcPr marL="9525" marR="9525" marT="9525" marB="0" anchor="ctr">
                    <a:lnL w="28575" cap="flat" cmpd="sng">
                      <a:solidFill>
                        <a:schemeClr val="accent5"/>
                      </a:solidFill>
                      <a:prstDash val="solid"/>
                      <a:round/>
                      <a:headEnd type="none" w="sm" len="sm"/>
                      <a:tailEnd type="none" w="sm" len="sm"/>
                    </a:lnL>
                    <a:lnR w="28575" cap="flat" cmpd="sng" algn="ctr">
                      <a:solidFill>
                        <a:schemeClr val="accent5"/>
                      </a:solidFill>
                      <a:prstDash val="solid"/>
                      <a:round/>
                      <a:headEnd type="none" w="sm" len="sm"/>
                      <a:tailEnd type="none" w="sm" len="sm"/>
                    </a:lnR>
                    <a:lnT w="28575" cap="flat" cmpd="sng">
                      <a:solidFill>
                        <a:schemeClr val="accent5"/>
                      </a:solidFill>
                      <a:prstDash val="solid"/>
                      <a:round/>
                      <a:headEnd type="none" w="sm" len="sm"/>
                      <a:tailEnd type="none" w="sm" len="sm"/>
                    </a:lnT>
                    <a:lnB w="28575" cap="flat" cmpd="sng" algn="ctr">
                      <a:solidFill>
                        <a:schemeClr val="accent5"/>
                      </a:solidFill>
                      <a:prstDash val="solid"/>
                      <a:round/>
                      <a:headEnd type="none" w="sm" len="sm"/>
                      <a:tailEnd type="none" w="sm" len="sm"/>
                    </a:lnB>
                  </a:tcPr>
                </a:tc>
                <a:tc>
                  <a:txBody>
                    <a:bodyPr/>
                    <a:lstStyle/>
                    <a:p>
                      <a:pPr marL="0" marR="0" lvl="0" indent="0" algn="ctr" defTabSz="914400" rtl="0" eaLnBrk="1" fontAlgn="ctr" latinLnBrk="0" hangingPunct="1">
                        <a:lnSpc>
                          <a:spcPct val="100000"/>
                        </a:lnSpc>
                        <a:spcBef>
                          <a:spcPts val="0"/>
                        </a:spcBef>
                        <a:spcAft>
                          <a:spcPts val="0"/>
                        </a:spcAft>
                        <a:buClr>
                          <a:srgbClr val="000000"/>
                        </a:buClr>
                        <a:buSzTx/>
                        <a:buFont typeface="Arial"/>
                        <a:buNone/>
                        <a:tabLst/>
                        <a:defRPr/>
                      </a:pPr>
                      <a:r>
                        <a:rPr lang="zh-TW" altLang="en-US" sz="3200" kern="1200" dirty="0" smtClean="0">
                          <a:solidFill>
                            <a:schemeClr val="tx1"/>
                          </a:solidFill>
                          <a:latin typeface="微軟正黑體" panose="020B0604030504040204" pitchFamily="34" charset="-120"/>
                          <a:ea typeface="微軟正黑體" panose="020B0604030504040204" pitchFamily="34" charset="-120"/>
                          <a:cs typeface="Open Sans"/>
                        </a:rPr>
                        <a:t> 飲料</a:t>
                      </a:r>
                      <a:r>
                        <a:rPr lang="zh-TW" altLang="en-US" sz="3200" kern="1200" dirty="0">
                          <a:solidFill>
                            <a:schemeClr val="tx1"/>
                          </a:solidFill>
                          <a:latin typeface="微軟正黑體" panose="020B0604030504040204" pitchFamily="34" charset="-120"/>
                          <a:ea typeface="微軟正黑體" panose="020B0604030504040204" pitchFamily="34" charset="-120"/>
                          <a:cs typeface="Open Sans"/>
                        </a:rPr>
                        <a:t>調製實</a:t>
                      </a:r>
                      <a:r>
                        <a:rPr lang="zh-TW" altLang="en-US" sz="3200" kern="1200" dirty="0" smtClean="0">
                          <a:solidFill>
                            <a:schemeClr val="tx1"/>
                          </a:solidFill>
                          <a:latin typeface="微軟正黑體" panose="020B0604030504040204" pitchFamily="34" charset="-120"/>
                          <a:ea typeface="微軟正黑體" panose="020B0604030504040204" pitchFamily="34" charset="-120"/>
                          <a:cs typeface="Open Sans"/>
                        </a:rPr>
                        <a:t>作  </a:t>
                      </a:r>
                      <a:r>
                        <a:rPr lang="en-US" altLang="zh-TW" sz="3200" kern="1200" dirty="0" smtClean="0">
                          <a:solidFill>
                            <a:srgbClr val="FF0000"/>
                          </a:solidFill>
                          <a:latin typeface="微軟正黑體" panose="020B0604030504040204" pitchFamily="34" charset="-120"/>
                          <a:ea typeface="微軟正黑體" panose="020B0604030504040204" pitchFamily="34" charset="-120"/>
                          <a:cs typeface="Open Sans"/>
                        </a:rPr>
                        <a:t>(</a:t>
                      </a:r>
                      <a:r>
                        <a:rPr lang="zh-TW" altLang="en-US" sz="3200" kern="1200" dirty="0" smtClean="0">
                          <a:solidFill>
                            <a:srgbClr val="FF0000"/>
                          </a:solidFill>
                          <a:latin typeface="微軟正黑體" panose="020B0604030504040204" pitchFamily="34" charset="-120"/>
                          <a:ea typeface="微軟正黑體" panose="020B0604030504040204" pitchFamily="34" charset="-120"/>
                          <a:cs typeface="Open Sans"/>
                        </a:rPr>
                        <a:t>勿重覆選修</a:t>
                      </a:r>
                      <a:r>
                        <a:rPr lang="en-US" altLang="zh-TW" sz="3200" kern="1200" dirty="0" smtClean="0">
                          <a:solidFill>
                            <a:srgbClr val="FF0000"/>
                          </a:solidFill>
                          <a:latin typeface="微軟正黑體" panose="020B0604030504040204" pitchFamily="34" charset="-120"/>
                          <a:ea typeface="微軟正黑體" panose="020B0604030504040204" pitchFamily="34" charset="-120"/>
                          <a:cs typeface="Open Sans"/>
                        </a:rPr>
                        <a:t>)</a:t>
                      </a:r>
                      <a:endParaRPr lang="en-US" altLang="zh-TW" sz="3200" kern="1200" dirty="0">
                        <a:solidFill>
                          <a:schemeClr val="tx1"/>
                        </a:solidFill>
                        <a:latin typeface="微軟正黑體" panose="020B0604030504040204" pitchFamily="34" charset="-120"/>
                        <a:ea typeface="微軟正黑體" panose="020B0604030504040204" pitchFamily="34" charset="-120"/>
                        <a:cs typeface="Open Sans"/>
                      </a:endParaRPr>
                    </a:p>
                  </a:txBody>
                  <a:tcPr marL="9525" marR="9525" marT="9525" marB="0" anchor="ctr">
                    <a:lnL w="28575" cap="flat" cmpd="sng" algn="ctr">
                      <a:solidFill>
                        <a:schemeClr val="accent5"/>
                      </a:solidFill>
                      <a:prstDash val="solid"/>
                      <a:round/>
                      <a:headEnd type="none" w="sm" len="sm"/>
                      <a:tailEnd type="none" w="sm" len="sm"/>
                    </a:lnL>
                    <a:lnR w="28575" cap="flat" cmpd="sng">
                      <a:solidFill>
                        <a:schemeClr val="accent5"/>
                      </a:solidFill>
                      <a:prstDash val="solid"/>
                      <a:round/>
                      <a:headEnd type="none" w="sm" len="sm"/>
                      <a:tailEnd type="none" w="sm" len="sm"/>
                    </a:lnR>
                    <a:lnT w="28575" cap="flat" cmpd="sng" algn="ctr">
                      <a:solidFill>
                        <a:schemeClr val="accent5"/>
                      </a:solidFill>
                      <a:prstDash val="solid"/>
                      <a:round/>
                      <a:headEnd type="none" w="sm" len="sm"/>
                      <a:tailEnd type="none" w="sm" len="sm"/>
                    </a:lnT>
                    <a:lnB w="28575" cap="flat" cmpd="sng" algn="ctr">
                      <a:solidFill>
                        <a:schemeClr val="accent5"/>
                      </a:solidFill>
                      <a:prstDash val="solid"/>
                      <a:round/>
                      <a:headEnd type="none" w="sm" len="sm"/>
                      <a:tailEnd type="none" w="sm" len="sm"/>
                    </a:lnB>
                    <a:noFill/>
                  </a:tcPr>
                </a:tc>
                <a:tc>
                  <a:txBody>
                    <a:bodyPr/>
                    <a:lstStyle/>
                    <a:p>
                      <a:pPr marL="0" marR="0" algn="ctr" defTabSz="914400" rtl="0" eaLnBrk="1" fontAlgn="ctr" latinLnBrk="0" hangingPunct="1">
                        <a:lnSpc>
                          <a:spcPct val="100000"/>
                        </a:lnSpc>
                        <a:spcBef>
                          <a:spcPts val="0"/>
                        </a:spcBef>
                        <a:spcAft>
                          <a:spcPts val="0"/>
                        </a:spcAft>
                        <a:buClr>
                          <a:srgbClr val="000000"/>
                        </a:buClr>
                        <a:buFont typeface="Arial"/>
                      </a:pPr>
                      <a:r>
                        <a:rPr lang="zh-TW" altLang="en-US" sz="3200" kern="1200" dirty="0">
                          <a:solidFill>
                            <a:schemeClr val="tx1"/>
                          </a:solidFill>
                          <a:latin typeface="微軟正黑體" panose="020B0604030504040204" pitchFamily="34" charset="-120"/>
                          <a:ea typeface="微軟正黑體" panose="020B0604030504040204" pitchFamily="34" charset="-120"/>
                          <a:cs typeface="Open Sans"/>
                        </a:rPr>
                        <a:t>張秀梅</a:t>
                      </a:r>
                    </a:p>
                  </a:txBody>
                  <a:tcPr marL="9525" marR="9525" marT="9525" marB="0" anchor="ctr">
                    <a:lnL w="28575" cap="flat" cmpd="sng">
                      <a:solidFill>
                        <a:schemeClr val="accent5"/>
                      </a:solidFill>
                      <a:prstDash val="solid"/>
                      <a:round/>
                      <a:headEnd type="none" w="sm" len="sm"/>
                      <a:tailEnd type="none" w="sm" len="sm"/>
                    </a:lnL>
                    <a:lnR w="28575" cap="flat" cmpd="sng" algn="ctr">
                      <a:solidFill>
                        <a:schemeClr val="accent5"/>
                      </a:solidFill>
                      <a:prstDash val="solid"/>
                      <a:round/>
                      <a:headEnd type="none" w="sm" len="sm"/>
                      <a:tailEnd type="none" w="sm" len="sm"/>
                    </a:lnR>
                    <a:lnT w="28575" cap="flat" cmpd="sng" algn="ctr">
                      <a:solidFill>
                        <a:schemeClr val="accent5"/>
                      </a:solidFill>
                      <a:prstDash val="solid"/>
                      <a:round/>
                      <a:headEnd type="none" w="sm" len="sm"/>
                      <a:tailEnd type="none" w="sm" len="sm"/>
                    </a:lnT>
                    <a:lnB w="28575" cap="flat" cmpd="sng" algn="ctr">
                      <a:solidFill>
                        <a:schemeClr val="accent5"/>
                      </a:solidFill>
                      <a:prstDash val="solid"/>
                      <a:round/>
                      <a:headEnd type="none" w="sm" len="sm"/>
                      <a:tailEnd type="none" w="sm" len="sm"/>
                    </a:lnB>
                    <a:noFill/>
                  </a:tcPr>
                </a:tc>
                <a:extLst>
                  <a:ext uri="{0D108BD9-81ED-4DB2-BD59-A6C34878D82A}">
                    <a16:rowId xmlns:a16="http://schemas.microsoft.com/office/drawing/2014/main" val="10004"/>
                  </a:ext>
                </a:extLst>
              </a:tr>
              <a:tr h="779010">
                <a:tc>
                  <a:txBody>
                    <a:bodyPr/>
                    <a:lstStyle/>
                    <a:p>
                      <a:pPr marL="0" marR="0" lvl="0" indent="0" algn="ctr" defTabSz="914400" rtl="0" eaLnBrk="1" fontAlgn="ctr" latinLnBrk="0" hangingPunct="1">
                        <a:lnSpc>
                          <a:spcPct val="100000"/>
                        </a:lnSpc>
                        <a:spcBef>
                          <a:spcPts val="0"/>
                        </a:spcBef>
                        <a:spcAft>
                          <a:spcPts val="0"/>
                        </a:spcAft>
                        <a:buClr>
                          <a:srgbClr val="000000"/>
                        </a:buClr>
                        <a:buFont typeface="Arial"/>
                        <a:buNone/>
                      </a:pPr>
                      <a:r>
                        <a:rPr lang="en-US" altLang="zh-TW" sz="3200" kern="1200" dirty="0" smtClean="0">
                          <a:solidFill>
                            <a:schemeClr val="tx1"/>
                          </a:solidFill>
                          <a:latin typeface="微軟正黑體" panose="020B0604030504040204" pitchFamily="34" charset="-120"/>
                          <a:ea typeface="微軟正黑體" panose="020B0604030504040204" pitchFamily="34" charset="-120"/>
                          <a:cs typeface="Open Sans"/>
                          <a:sym typeface="Arial"/>
                        </a:rPr>
                        <a:t>4</a:t>
                      </a:r>
                      <a:endParaRPr lang="en-US" altLang="zh-TW" sz="3200" kern="1200" dirty="0">
                        <a:solidFill>
                          <a:schemeClr val="tx1"/>
                        </a:solidFill>
                        <a:latin typeface="微軟正黑體" panose="020B0604030504040204" pitchFamily="34" charset="-120"/>
                        <a:ea typeface="微軟正黑體" panose="020B0604030504040204" pitchFamily="34" charset="-120"/>
                        <a:cs typeface="Open Sans"/>
                        <a:sym typeface="Arial"/>
                      </a:endParaRPr>
                    </a:p>
                  </a:txBody>
                  <a:tcPr marL="9525" marR="9525" marT="9525" marB="0" anchor="ctr">
                    <a:lnL w="28575" cap="flat" cmpd="sng">
                      <a:solidFill>
                        <a:schemeClr val="accent5"/>
                      </a:solidFill>
                      <a:prstDash val="solid"/>
                      <a:round/>
                      <a:headEnd type="none" w="sm" len="sm"/>
                      <a:tailEnd type="none" w="sm" len="sm"/>
                    </a:lnL>
                    <a:lnR w="28575" cap="flat" cmpd="sng" algn="ctr">
                      <a:solidFill>
                        <a:schemeClr val="accent5"/>
                      </a:solidFill>
                      <a:prstDash val="solid"/>
                      <a:round/>
                      <a:headEnd type="none" w="sm" len="sm"/>
                      <a:tailEnd type="none" w="sm" len="sm"/>
                    </a:lnR>
                    <a:lnT w="28575" cap="flat" cmpd="sng">
                      <a:solidFill>
                        <a:schemeClr val="accent5"/>
                      </a:solidFill>
                      <a:prstDash val="solid"/>
                      <a:round/>
                      <a:headEnd type="none" w="sm" len="sm"/>
                      <a:tailEnd type="none" w="sm" len="sm"/>
                    </a:lnT>
                    <a:lnB w="28575" cap="flat" cmpd="sng" algn="ctr">
                      <a:solidFill>
                        <a:schemeClr val="accent5"/>
                      </a:solidFill>
                      <a:prstDash val="solid"/>
                      <a:round/>
                      <a:headEnd type="none" w="sm" len="sm"/>
                      <a:tailEnd type="none" w="sm" len="sm"/>
                    </a:lnB>
                  </a:tcPr>
                </a:tc>
                <a:tc>
                  <a:txBody>
                    <a:bodyPr/>
                    <a:lstStyle/>
                    <a:p>
                      <a:pPr marL="0" marR="0" lvl="0" indent="0" algn="ctr" defTabSz="914400" rtl="0" eaLnBrk="1" fontAlgn="ctr" latinLnBrk="0" hangingPunct="1">
                        <a:lnSpc>
                          <a:spcPct val="100000"/>
                        </a:lnSpc>
                        <a:spcBef>
                          <a:spcPts val="0"/>
                        </a:spcBef>
                        <a:spcAft>
                          <a:spcPts val="0"/>
                        </a:spcAft>
                        <a:buClr>
                          <a:srgbClr val="000000"/>
                        </a:buClr>
                        <a:buSzTx/>
                        <a:buFont typeface="Arial"/>
                        <a:buNone/>
                        <a:tabLst/>
                        <a:defRPr/>
                      </a:pPr>
                      <a:r>
                        <a:rPr lang="zh-TW" altLang="en-US" sz="3200" kern="1200" dirty="0" smtClean="0">
                          <a:solidFill>
                            <a:schemeClr val="tx1"/>
                          </a:solidFill>
                          <a:latin typeface="微軟正黑體" panose="020B0604030504040204" pitchFamily="34" charset="-120"/>
                          <a:ea typeface="微軟正黑體" panose="020B0604030504040204" pitchFamily="34" charset="-120"/>
                          <a:cs typeface="Open Sans"/>
                        </a:rPr>
                        <a:t> 電子</a:t>
                      </a:r>
                      <a:r>
                        <a:rPr lang="zh-TW" altLang="en-US" sz="3200" kern="1200" dirty="0">
                          <a:solidFill>
                            <a:schemeClr val="tx1"/>
                          </a:solidFill>
                          <a:latin typeface="微軟正黑體" panose="020B0604030504040204" pitchFamily="34" charset="-120"/>
                          <a:ea typeface="微軟正黑體" panose="020B0604030504040204" pitchFamily="34" charset="-120"/>
                          <a:cs typeface="Open Sans"/>
                        </a:rPr>
                        <a:t>書</a:t>
                      </a:r>
                      <a:r>
                        <a:rPr lang="zh-TW" altLang="en-US" sz="3200" kern="1200" dirty="0" smtClean="0">
                          <a:solidFill>
                            <a:schemeClr val="tx1"/>
                          </a:solidFill>
                          <a:latin typeface="微軟正黑體" panose="020B0604030504040204" pitchFamily="34" charset="-120"/>
                          <a:ea typeface="微軟正黑體" panose="020B0604030504040204" pitchFamily="34" charset="-120"/>
                          <a:cs typeface="Open Sans"/>
                        </a:rPr>
                        <a:t>製作   </a:t>
                      </a:r>
                      <a:r>
                        <a:rPr lang="en-US" altLang="zh-TW" sz="3200" kern="1200" dirty="0" smtClean="0">
                          <a:solidFill>
                            <a:srgbClr val="FF0000"/>
                          </a:solidFill>
                          <a:latin typeface="微軟正黑體" panose="020B0604030504040204" pitchFamily="34" charset="-120"/>
                          <a:ea typeface="微軟正黑體" panose="020B0604030504040204" pitchFamily="34" charset="-120"/>
                          <a:cs typeface="Open Sans"/>
                        </a:rPr>
                        <a:t>(</a:t>
                      </a:r>
                      <a:r>
                        <a:rPr lang="zh-TW" altLang="en-US" sz="3200" kern="1200" dirty="0" smtClean="0">
                          <a:solidFill>
                            <a:srgbClr val="FF0000"/>
                          </a:solidFill>
                          <a:latin typeface="微軟正黑體" panose="020B0604030504040204" pitchFamily="34" charset="-120"/>
                          <a:ea typeface="微軟正黑體" panose="020B0604030504040204" pitchFamily="34" charset="-120"/>
                          <a:cs typeface="Open Sans"/>
                        </a:rPr>
                        <a:t>勿重覆選修</a:t>
                      </a:r>
                      <a:r>
                        <a:rPr lang="en-US" altLang="zh-TW" sz="3200" kern="1200" dirty="0" smtClean="0">
                          <a:solidFill>
                            <a:srgbClr val="FF0000"/>
                          </a:solidFill>
                          <a:latin typeface="微軟正黑體" panose="020B0604030504040204" pitchFamily="34" charset="-120"/>
                          <a:ea typeface="微軟正黑體" panose="020B0604030504040204" pitchFamily="34" charset="-120"/>
                          <a:cs typeface="Open Sans"/>
                        </a:rPr>
                        <a:t>)</a:t>
                      </a:r>
                      <a:endParaRPr lang="en-US" altLang="zh-TW" sz="3200" kern="1200" dirty="0">
                        <a:solidFill>
                          <a:schemeClr val="tx1"/>
                        </a:solidFill>
                        <a:latin typeface="微軟正黑體" panose="020B0604030504040204" pitchFamily="34" charset="-120"/>
                        <a:ea typeface="微軟正黑體" panose="020B0604030504040204" pitchFamily="34" charset="-120"/>
                        <a:cs typeface="Open Sans"/>
                      </a:endParaRPr>
                    </a:p>
                  </a:txBody>
                  <a:tcPr marL="9525" marR="9525" marT="9525" marB="0" anchor="ctr">
                    <a:lnL w="28575" cap="flat" cmpd="sng" algn="ctr">
                      <a:solidFill>
                        <a:schemeClr val="accent5"/>
                      </a:solidFill>
                      <a:prstDash val="solid"/>
                      <a:round/>
                      <a:headEnd type="none" w="sm" len="sm"/>
                      <a:tailEnd type="none" w="sm" len="sm"/>
                    </a:lnL>
                    <a:lnR w="28575" cap="flat" cmpd="sng" algn="ctr">
                      <a:solidFill>
                        <a:schemeClr val="accent5"/>
                      </a:solidFill>
                      <a:prstDash val="solid"/>
                      <a:round/>
                      <a:headEnd type="none" w="sm" len="sm"/>
                      <a:tailEnd type="none" w="sm" len="sm"/>
                    </a:lnR>
                    <a:lnT w="28575" cap="flat" cmpd="sng" algn="ctr">
                      <a:solidFill>
                        <a:schemeClr val="accent5"/>
                      </a:solidFill>
                      <a:prstDash val="solid"/>
                      <a:round/>
                      <a:headEnd type="none" w="sm" len="sm"/>
                      <a:tailEnd type="none" w="sm" len="sm"/>
                    </a:lnT>
                    <a:lnB w="28575" cap="flat" cmpd="sng" algn="ctr">
                      <a:solidFill>
                        <a:schemeClr val="accent5"/>
                      </a:solidFill>
                      <a:prstDash val="solid"/>
                      <a:round/>
                      <a:headEnd type="none" w="sm" len="sm"/>
                      <a:tailEnd type="none" w="sm" len="sm"/>
                    </a:lnB>
                    <a:noFill/>
                  </a:tcPr>
                </a:tc>
                <a:tc>
                  <a:txBody>
                    <a:bodyPr/>
                    <a:lstStyle/>
                    <a:p>
                      <a:pPr marL="0" marR="0" algn="ctr" defTabSz="914400" rtl="0" eaLnBrk="1" fontAlgn="ctr" latinLnBrk="0" hangingPunct="1">
                        <a:lnSpc>
                          <a:spcPct val="100000"/>
                        </a:lnSpc>
                        <a:spcBef>
                          <a:spcPts val="0"/>
                        </a:spcBef>
                        <a:spcAft>
                          <a:spcPts val="0"/>
                        </a:spcAft>
                        <a:buClr>
                          <a:srgbClr val="000000"/>
                        </a:buClr>
                        <a:buFont typeface="Arial"/>
                      </a:pPr>
                      <a:r>
                        <a:rPr lang="zh-TW" altLang="en-US" sz="3200" kern="1200" dirty="0">
                          <a:solidFill>
                            <a:schemeClr val="tx1"/>
                          </a:solidFill>
                          <a:latin typeface="微軟正黑體" panose="020B0604030504040204" pitchFamily="34" charset="-120"/>
                          <a:ea typeface="微軟正黑體" panose="020B0604030504040204" pitchFamily="34" charset="-120"/>
                          <a:cs typeface="Open Sans"/>
                        </a:rPr>
                        <a:t>戚俊良</a:t>
                      </a:r>
                    </a:p>
                  </a:txBody>
                  <a:tcPr marL="9525" marR="9525" marT="9525" marB="0" anchor="ctr">
                    <a:lnL w="28575" cap="flat" cmpd="sng" algn="ctr">
                      <a:solidFill>
                        <a:schemeClr val="accent5"/>
                      </a:solidFill>
                      <a:prstDash val="solid"/>
                      <a:round/>
                      <a:headEnd type="none" w="sm" len="sm"/>
                      <a:tailEnd type="none" w="sm" len="sm"/>
                    </a:lnL>
                    <a:lnR w="28575" cap="flat" cmpd="sng" algn="ctr">
                      <a:solidFill>
                        <a:schemeClr val="accent5"/>
                      </a:solidFill>
                      <a:prstDash val="solid"/>
                      <a:round/>
                      <a:headEnd type="none" w="sm" len="sm"/>
                      <a:tailEnd type="none" w="sm" len="sm"/>
                    </a:lnR>
                    <a:lnT w="28575" cap="flat" cmpd="sng" algn="ctr">
                      <a:solidFill>
                        <a:schemeClr val="accent5"/>
                      </a:solidFill>
                      <a:prstDash val="solid"/>
                      <a:round/>
                      <a:headEnd type="none" w="sm" len="sm"/>
                      <a:tailEnd type="none" w="sm" len="sm"/>
                    </a:lnT>
                    <a:lnB w="28575" cap="flat" cmpd="sng" algn="ctr">
                      <a:solidFill>
                        <a:schemeClr val="accent5"/>
                      </a:solidFill>
                      <a:prstDash val="solid"/>
                      <a:round/>
                      <a:headEnd type="none" w="sm" len="sm"/>
                      <a:tailEnd type="none" w="sm" len="sm"/>
                    </a:lnB>
                    <a:noFill/>
                  </a:tcPr>
                </a:tc>
                <a:extLst>
                  <a:ext uri="{0D108BD9-81ED-4DB2-BD59-A6C34878D82A}">
                    <a16:rowId xmlns:a16="http://schemas.microsoft.com/office/drawing/2014/main" val="4066561081"/>
                  </a:ext>
                </a:extLst>
              </a:tr>
              <a:tr h="921022">
                <a:tc>
                  <a:txBody>
                    <a:bodyPr/>
                    <a:lstStyle/>
                    <a:p>
                      <a:pPr marL="0" marR="0" lvl="0" indent="0" algn="ctr" defTabSz="914400" rtl="0" eaLnBrk="1" fontAlgn="ctr" latinLnBrk="0" hangingPunct="1">
                        <a:lnSpc>
                          <a:spcPct val="100000"/>
                        </a:lnSpc>
                        <a:spcBef>
                          <a:spcPts val="0"/>
                        </a:spcBef>
                        <a:spcAft>
                          <a:spcPts val="0"/>
                        </a:spcAft>
                        <a:buClr>
                          <a:srgbClr val="000000"/>
                        </a:buClr>
                        <a:buFont typeface="Arial"/>
                        <a:buNone/>
                      </a:pPr>
                      <a:r>
                        <a:rPr lang="en-US" altLang="zh-TW" sz="3200" kern="1200" dirty="0" smtClean="0">
                          <a:solidFill>
                            <a:schemeClr val="tx1"/>
                          </a:solidFill>
                          <a:latin typeface="微軟正黑體" panose="020B0604030504040204" pitchFamily="34" charset="-120"/>
                          <a:ea typeface="微軟正黑體" panose="020B0604030504040204" pitchFamily="34" charset="-120"/>
                          <a:cs typeface="Open Sans"/>
                          <a:sym typeface="Arial"/>
                        </a:rPr>
                        <a:t>5</a:t>
                      </a:r>
                      <a:endParaRPr lang="en-US" altLang="zh-TW" sz="3200" kern="1200" dirty="0">
                        <a:solidFill>
                          <a:schemeClr val="tx1"/>
                        </a:solidFill>
                        <a:latin typeface="微軟正黑體" panose="020B0604030504040204" pitchFamily="34" charset="-120"/>
                        <a:ea typeface="微軟正黑體" panose="020B0604030504040204" pitchFamily="34" charset="-120"/>
                        <a:cs typeface="Open Sans"/>
                        <a:sym typeface="Arial"/>
                      </a:endParaRPr>
                    </a:p>
                  </a:txBody>
                  <a:tcPr marL="9525" marR="9525" marT="9525" marB="0" anchor="ctr">
                    <a:lnL w="28575" cap="flat" cmpd="sng">
                      <a:solidFill>
                        <a:schemeClr val="accent5"/>
                      </a:solidFill>
                      <a:prstDash val="solid"/>
                      <a:round/>
                      <a:headEnd type="none" w="sm" len="sm"/>
                      <a:tailEnd type="none" w="sm" len="sm"/>
                    </a:lnL>
                    <a:lnR w="28575" cap="flat" cmpd="sng" algn="ctr">
                      <a:solidFill>
                        <a:schemeClr val="accent5"/>
                      </a:solidFill>
                      <a:prstDash val="solid"/>
                      <a:round/>
                      <a:headEnd type="none" w="sm" len="sm"/>
                      <a:tailEnd type="none" w="sm" len="sm"/>
                    </a:lnR>
                    <a:lnT w="28575" cap="flat" cmpd="sng">
                      <a:solidFill>
                        <a:schemeClr val="accent5"/>
                      </a:solidFill>
                      <a:prstDash val="solid"/>
                      <a:round/>
                      <a:headEnd type="none" w="sm" len="sm"/>
                      <a:tailEnd type="none" w="sm" len="sm"/>
                    </a:lnT>
                    <a:lnB w="28575" cap="flat" cmpd="sng" algn="ctr">
                      <a:solidFill>
                        <a:schemeClr val="accent5"/>
                      </a:solidFill>
                      <a:prstDash val="solid"/>
                      <a:round/>
                      <a:headEnd type="none" w="sm" len="sm"/>
                      <a:tailEnd type="none" w="sm" len="sm"/>
                    </a:lnB>
                  </a:tcPr>
                </a:tc>
                <a:tc>
                  <a:txBody>
                    <a:bodyPr/>
                    <a:lstStyle/>
                    <a:p>
                      <a:pPr marL="0" marR="0" lvl="0" indent="0" algn="ctr" defTabSz="914400" rtl="0" eaLnBrk="1" fontAlgn="ctr" latinLnBrk="0" hangingPunct="1">
                        <a:lnSpc>
                          <a:spcPct val="100000"/>
                        </a:lnSpc>
                        <a:spcBef>
                          <a:spcPts val="0"/>
                        </a:spcBef>
                        <a:spcAft>
                          <a:spcPts val="0"/>
                        </a:spcAft>
                        <a:buClr>
                          <a:srgbClr val="000000"/>
                        </a:buClr>
                        <a:buSzTx/>
                        <a:buFont typeface="Arial"/>
                        <a:buNone/>
                        <a:tabLst/>
                        <a:defRPr/>
                      </a:pPr>
                      <a:r>
                        <a:rPr lang="zh-TW" altLang="en-US" sz="3200" kern="1200" dirty="0" smtClean="0">
                          <a:solidFill>
                            <a:schemeClr val="tx1"/>
                          </a:solidFill>
                          <a:latin typeface="微軟正黑體" panose="020B0604030504040204" pitchFamily="34" charset="-120"/>
                          <a:ea typeface="微軟正黑體" panose="020B0604030504040204" pitchFamily="34" charset="-120"/>
                          <a:cs typeface="Open Sans"/>
                        </a:rPr>
                        <a:t> 線</a:t>
                      </a:r>
                      <a:r>
                        <a:rPr lang="zh-TW" altLang="en-US" sz="3200" kern="1200" dirty="0">
                          <a:solidFill>
                            <a:schemeClr val="tx1"/>
                          </a:solidFill>
                          <a:latin typeface="微軟正黑體" panose="020B0604030504040204" pitchFamily="34" charset="-120"/>
                          <a:ea typeface="微軟正黑體" panose="020B0604030504040204" pitchFamily="34" charset="-120"/>
                          <a:cs typeface="Open Sans"/>
                        </a:rPr>
                        <a:t>上學習與資訊</a:t>
                      </a:r>
                      <a:r>
                        <a:rPr lang="zh-TW" altLang="en-US" sz="3200" kern="1200" dirty="0" smtClean="0">
                          <a:solidFill>
                            <a:schemeClr val="tx1"/>
                          </a:solidFill>
                          <a:latin typeface="微軟正黑體" panose="020B0604030504040204" pitchFamily="34" charset="-120"/>
                          <a:ea typeface="微軟正黑體" panose="020B0604030504040204" pitchFamily="34" charset="-120"/>
                          <a:cs typeface="Open Sans"/>
                        </a:rPr>
                        <a:t>素養  </a:t>
                      </a:r>
                      <a:r>
                        <a:rPr lang="en-US" altLang="zh-TW" sz="3200" kern="1200" dirty="0" smtClean="0">
                          <a:solidFill>
                            <a:srgbClr val="FF0000"/>
                          </a:solidFill>
                          <a:latin typeface="微軟正黑體" panose="020B0604030504040204" pitchFamily="34" charset="-120"/>
                          <a:ea typeface="微軟正黑體" panose="020B0604030504040204" pitchFamily="34" charset="-120"/>
                          <a:cs typeface="Open Sans"/>
                        </a:rPr>
                        <a:t>(</a:t>
                      </a:r>
                      <a:r>
                        <a:rPr lang="zh-TW" altLang="en-US" sz="3200" kern="1200" dirty="0" smtClean="0">
                          <a:solidFill>
                            <a:srgbClr val="FF0000"/>
                          </a:solidFill>
                          <a:latin typeface="微軟正黑體" panose="020B0604030504040204" pitchFamily="34" charset="-120"/>
                          <a:ea typeface="微軟正黑體" panose="020B0604030504040204" pitchFamily="34" charset="-120"/>
                          <a:cs typeface="Open Sans"/>
                        </a:rPr>
                        <a:t>勿重覆選修</a:t>
                      </a:r>
                      <a:r>
                        <a:rPr lang="en-US" altLang="zh-TW" sz="3200" kern="1200" dirty="0" smtClean="0">
                          <a:solidFill>
                            <a:srgbClr val="FF0000"/>
                          </a:solidFill>
                          <a:latin typeface="微軟正黑體" panose="020B0604030504040204" pitchFamily="34" charset="-120"/>
                          <a:ea typeface="微軟正黑體" panose="020B0604030504040204" pitchFamily="34" charset="-120"/>
                          <a:cs typeface="Open Sans"/>
                        </a:rPr>
                        <a:t>)</a:t>
                      </a:r>
                      <a:endParaRPr lang="en-US" altLang="zh-TW" sz="3200" kern="1200" dirty="0">
                        <a:solidFill>
                          <a:schemeClr val="tx1"/>
                        </a:solidFill>
                        <a:latin typeface="微軟正黑體" panose="020B0604030504040204" pitchFamily="34" charset="-120"/>
                        <a:ea typeface="微軟正黑體" panose="020B0604030504040204" pitchFamily="34" charset="-120"/>
                        <a:cs typeface="Open Sans"/>
                      </a:endParaRPr>
                    </a:p>
                  </a:txBody>
                  <a:tcPr marL="9525" marR="9525" marT="9525" marB="0" anchor="ctr">
                    <a:lnL w="28575" cap="flat" cmpd="sng" algn="ctr">
                      <a:solidFill>
                        <a:schemeClr val="accent5"/>
                      </a:solidFill>
                      <a:prstDash val="solid"/>
                      <a:round/>
                      <a:headEnd type="none" w="sm" len="sm"/>
                      <a:tailEnd type="none" w="sm" len="sm"/>
                    </a:lnL>
                    <a:lnR w="28575" cap="flat" cmpd="sng" algn="ctr">
                      <a:solidFill>
                        <a:schemeClr val="accent5"/>
                      </a:solidFill>
                      <a:prstDash val="solid"/>
                      <a:round/>
                      <a:headEnd type="none" w="sm" len="sm"/>
                      <a:tailEnd type="none" w="sm" len="sm"/>
                    </a:lnR>
                    <a:lnT w="28575" cap="flat" cmpd="sng" algn="ctr">
                      <a:solidFill>
                        <a:schemeClr val="accent5"/>
                      </a:solidFill>
                      <a:prstDash val="solid"/>
                      <a:round/>
                      <a:headEnd type="none" w="sm" len="sm"/>
                      <a:tailEnd type="none" w="sm" len="sm"/>
                    </a:lnT>
                    <a:lnB w="28575" cap="flat" cmpd="sng" algn="ctr">
                      <a:solidFill>
                        <a:schemeClr val="accent5"/>
                      </a:solidFill>
                      <a:prstDash val="solid"/>
                      <a:round/>
                      <a:headEnd type="none" w="sm" len="sm"/>
                      <a:tailEnd type="none" w="sm" len="sm"/>
                    </a:lnB>
                    <a:noFill/>
                  </a:tcPr>
                </a:tc>
                <a:tc>
                  <a:txBody>
                    <a:bodyPr/>
                    <a:lstStyle/>
                    <a:p>
                      <a:pPr marL="0" marR="0" algn="ctr" defTabSz="914400" rtl="0" eaLnBrk="1" fontAlgn="ctr" latinLnBrk="0" hangingPunct="1">
                        <a:lnSpc>
                          <a:spcPct val="100000"/>
                        </a:lnSpc>
                        <a:spcBef>
                          <a:spcPts val="0"/>
                        </a:spcBef>
                        <a:spcAft>
                          <a:spcPts val="0"/>
                        </a:spcAft>
                        <a:buClr>
                          <a:srgbClr val="000000"/>
                        </a:buClr>
                        <a:buFont typeface="Arial"/>
                      </a:pPr>
                      <a:r>
                        <a:rPr lang="zh-TW" altLang="en-US" sz="3200" kern="1200" dirty="0">
                          <a:solidFill>
                            <a:schemeClr val="tx1"/>
                          </a:solidFill>
                          <a:latin typeface="微軟正黑體" panose="020B0604030504040204" pitchFamily="34" charset="-120"/>
                          <a:ea typeface="微軟正黑體" panose="020B0604030504040204" pitchFamily="34" charset="-120"/>
                          <a:cs typeface="Open Sans"/>
                        </a:rPr>
                        <a:t>吳忠信</a:t>
                      </a:r>
                    </a:p>
                  </a:txBody>
                  <a:tcPr marL="9525" marR="9525" marT="9525" marB="0" anchor="ctr">
                    <a:lnL w="28575" cap="flat" cmpd="sng" algn="ctr">
                      <a:solidFill>
                        <a:schemeClr val="accent5"/>
                      </a:solidFill>
                      <a:prstDash val="solid"/>
                      <a:round/>
                      <a:headEnd type="none" w="sm" len="sm"/>
                      <a:tailEnd type="none" w="sm" len="sm"/>
                    </a:lnL>
                    <a:lnR w="28575" cap="flat" cmpd="sng" algn="ctr">
                      <a:solidFill>
                        <a:schemeClr val="accent5"/>
                      </a:solidFill>
                      <a:prstDash val="solid"/>
                      <a:round/>
                      <a:headEnd type="none" w="sm" len="sm"/>
                      <a:tailEnd type="none" w="sm" len="sm"/>
                    </a:lnR>
                    <a:lnT w="28575" cap="flat" cmpd="sng" algn="ctr">
                      <a:solidFill>
                        <a:schemeClr val="accent5"/>
                      </a:solidFill>
                      <a:prstDash val="solid"/>
                      <a:round/>
                      <a:headEnd type="none" w="sm" len="sm"/>
                      <a:tailEnd type="none" w="sm" len="sm"/>
                    </a:lnT>
                    <a:lnB w="28575" cap="flat" cmpd="sng" algn="ctr">
                      <a:solidFill>
                        <a:schemeClr val="accent5"/>
                      </a:solidFill>
                      <a:prstDash val="solid"/>
                      <a:round/>
                      <a:headEnd type="none" w="sm" len="sm"/>
                      <a:tailEnd type="none" w="sm" len="sm"/>
                    </a:lnB>
                    <a:noFill/>
                  </a:tcPr>
                </a:tc>
                <a:extLst>
                  <a:ext uri="{0D108BD9-81ED-4DB2-BD59-A6C34878D82A}">
                    <a16:rowId xmlns:a16="http://schemas.microsoft.com/office/drawing/2014/main" val="3186316639"/>
                  </a:ext>
                </a:extLst>
              </a:tr>
            </a:tbl>
          </a:graphicData>
        </a:graphic>
      </p:graphicFrame>
      <p:sp>
        <p:nvSpPr>
          <p:cNvPr id="3" name="Google Shape;259;p21"/>
          <p:cNvSpPr txBox="1"/>
          <p:nvPr/>
        </p:nvSpPr>
        <p:spPr>
          <a:xfrm>
            <a:off x="723203" y="764521"/>
            <a:ext cx="10623931" cy="973311"/>
          </a:xfrm>
          <a:prstGeom prst="rect">
            <a:avLst/>
          </a:prstGeom>
          <a:noFill/>
          <a:ln>
            <a:noFill/>
          </a:ln>
        </p:spPr>
        <p:txBody>
          <a:bodyPr spcFirstLastPara="1" wrap="square" lIns="91425" tIns="91425" rIns="91425" bIns="91425" anchor="t" anchorCtr="0">
            <a:noAutofit/>
          </a:bodyPr>
          <a:lstStyle/>
          <a:p>
            <a:pPr lvl="0" algn="ctr">
              <a:lnSpc>
                <a:spcPct val="115000"/>
              </a:lnSpc>
              <a:buClr>
                <a:schemeClr val="dk1"/>
              </a:buClr>
              <a:buSzPts val="1100"/>
            </a:pPr>
            <a:r>
              <a:rPr lang="zh-TW" sz="4000" b="1" dirty="0">
                <a:solidFill>
                  <a:srgbClr val="0070C0"/>
                </a:solidFill>
                <a:latin typeface="微軟正黑體" panose="020B0604030504040204" pitchFamily="34" charset="-120"/>
                <a:ea typeface="微軟正黑體" panose="020B0604030504040204" pitchFamily="34" charset="-120"/>
              </a:rPr>
              <a:t>此類全</a:t>
            </a:r>
            <a:r>
              <a:rPr lang="zh-TW" sz="4000" b="1" dirty="0" smtClean="0">
                <a:solidFill>
                  <a:srgbClr val="0070C0"/>
                </a:solidFill>
                <a:latin typeface="微軟正黑體" panose="020B0604030504040204" pitchFamily="34" charset="-120"/>
                <a:ea typeface="微軟正黑體" panose="020B0604030504040204" pitchFamily="34" charset="-120"/>
              </a:rPr>
              <a:t>校</a:t>
            </a:r>
            <a:r>
              <a:rPr lang="zh-TW" altLang="en-US" sz="4000" b="1" dirty="0" smtClean="0">
                <a:solidFill>
                  <a:srgbClr val="0070C0"/>
                </a:solidFill>
                <a:latin typeface="微軟正黑體" panose="020B0604030504040204" pitchFamily="34" charset="-120"/>
                <a:ea typeface="微軟正黑體" panose="020B0604030504040204" pitchFamily="34" charset="-120"/>
              </a:rPr>
              <a:t>一</a:t>
            </a:r>
            <a:r>
              <a:rPr lang="zh-TW" sz="4000" b="1" dirty="0" smtClean="0">
                <a:solidFill>
                  <a:srgbClr val="0070C0"/>
                </a:solidFill>
                <a:latin typeface="微軟正黑體" panose="020B0604030504040204" pitchFamily="34" charset="-120"/>
                <a:ea typeface="微軟正黑體" panose="020B0604030504040204" pitchFamily="34" charset="-120"/>
              </a:rPr>
              <a:t>年級</a:t>
            </a:r>
            <a:r>
              <a:rPr lang="en-US" altLang="zh-TW" sz="4000" b="1" dirty="0" smtClean="0">
                <a:solidFill>
                  <a:srgbClr val="0070C0"/>
                </a:solidFill>
                <a:latin typeface="微軟正黑體" panose="020B0604030504040204" pitchFamily="34" charset="-120"/>
                <a:ea typeface="微軟正黑體" panose="020B0604030504040204" pitchFamily="34" charset="-120"/>
              </a:rPr>
              <a:t> (</a:t>
            </a:r>
            <a:r>
              <a:rPr lang="zh-TW" altLang="en-US" sz="4000" b="1" dirty="0" smtClean="0">
                <a:solidFill>
                  <a:srgbClr val="FF0000"/>
                </a:solidFill>
                <a:latin typeface="微軟正黑體" panose="020B0604030504040204" pitchFamily="34" charset="-120"/>
                <a:ea typeface="微軟正黑體" panose="020B0604030504040204" pitchFamily="34" charset="-120"/>
              </a:rPr>
              <a:t>綜高、</a:t>
            </a:r>
            <a:r>
              <a:rPr lang="zh-TW" altLang="zh-TW" sz="4000" b="1" dirty="0" smtClean="0">
                <a:solidFill>
                  <a:srgbClr val="FF0000"/>
                </a:solidFill>
                <a:latin typeface="微軟正黑體" panose="020B0604030504040204" pitchFamily="34" charset="-120"/>
                <a:ea typeface="微軟正黑體" panose="020B0604030504040204" pitchFamily="34" charset="-120"/>
              </a:rPr>
              <a:t>技高</a:t>
            </a:r>
            <a:r>
              <a:rPr lang="zh-TW" altLang="en-US" sz="4000" b="1" dirty="0" smtClean="0">
                <a:solidFill>
                  <a:srgbClr val="FF0000"/>
                </a:solidFill>
                <a:latin typeface="微軟正黑體" panose="020B0604030504040204" pitchFamily="34" charset="-120"/>
                <a:ea typeface="微軟正黑體" panose="020B0604030504040204" pitchFamily="34" charset="-120"/>
              </a:rPr>
              <a:t>、綜職</a:t>
            </a:r>
            <a:r>
              <a:rPr lang="en-US" altLang="zh-TW" sz="4000" b="1" dirty="0" smtClean="0">
                <a:solidFill>
                  <a:srgbClr val="0070C0"/>
                </a:solidFill>
                <a:latin typeface="微軟正黑體" panose="020B0604030504040204" pitchFamily="34" charset="-120"/>
                <a:ea typeface="微軟正黑體" panose="020B0604030504040204" pitchFamily="34" charset="-120"/>
              </a:rPr>
              <a:t>) </a:t>
            </a:r>
            <a:r>
              <a:rPr lang="zh-TW" sz="4000" b="1" dirty="0" smtClean="0">
                <a:solidFill>
                  <a:srgbClr val="0070C0"/>
                </a:solidFill>
                <a:latin typeface="微軟正黑體" panose="020B0604030504040204" pitchFamily="34" charset="-120"/>
                <a:ea typeface="微軟正黑體" panose="020B0604030504040204" pitchFamily="34" charset="-120"/>
              </a:rPr>
              <a:t>選修</a:t>
            </a:r>
            <a:r>
              <a:rPr lang="en-US" altLang="zh-TW" sz="4000" b="1" dirty="0" smtClean="0">
                <a:solidFill>
                  <a:srgbClr val="0070C0"/>
                </a:solidFill>
                <a:latin typeface="微軟正黑體" panose="020B0604030504040204" pitchFamily="34" charset="-120"/>
                <a:ea typeface="微軟正黑體" panose="020B0604030504040204" pitchFamily="34" charset="-120"/>
              </a:rPr>
              <a:t>  </a:t>
            </a:r>
            <a:endParaRPr sz="4000" b="1" dirty="0">
              <a:solidFill>
                <a:srgbClr val="0070C0"/>
              </a:solidFill>
              <a:latin typeface="微軟正黑體" panose="020B0604030504040204" pitchFamily="34" charset="-120"/>
              <a:ea typeface="微軟正黑體" panose="020B0604030504040204" pitchFamily="34" charset="-120"/>
            </a:endParaRPr>
          </a:p>
        </p:txBody>
      </p:sp>
      <p:sp>
        <p:nvSpPr>
          <p:cNvPr id="6" name="Google Shape;257;p21"/>
          <p:cNvSpPr txBox="1">
            <a:spLocks/>
          </p:cNvSpPr>
          <p:nvPr/>
        </p:nvSpPr>
        <p:spPr>
          <a:xfrm>
            <a:off x="1612931" y="241500"/>
            <a:ext cx="8520600" cy="831000"/>
          </a:xfrm>
          <a:prstGeom prst="rect">
            <a:avLst/>
          </a:prstGeom>
        </p:spPr>
        <p:txBody>
          <a:bodyPr spcFirstLastPara="1" wrap="square" lIns="91425" tIns="91425" rIns="91425" bIns="91425"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pPr>
            <a:r>
              <a:rPr lang="en-US" altLang="zh-TW" sz="4000" b="1" dirty="0">
                <a:latin typeface="微軟正黑體" panose="020B0604030504040204" pitchFamily="34" charset="-120"/>
                <a:ea typeface="微軟正黑體" panose="020B0604030504040204" pitchFamily="34" charset="-120"/>
                <a:cs typeface="+mn-cs"/>
                <a:sym typeface="Open Sans SemiBold"/>
              </a:rPr>
              <a:t>110-2</a:t>
            </a:r>
            <a:r>
              <a:rPr lang="zh-TW" altLang="en-US" sz="4000" b="1" dirty="0">
                <a:latin typeface="微軟正黑體" panose="020B0604030504040204" pitchFamily="34" charset="-120"/>
                <a:ea typeface="微軟正黑體" panose="020B0604030504040204" pitchFamily="34" charset="-120"/>
                <a:cs typeface="+mn-cs"/>
                <a:sym typeface="Open Sans SemiBold"/>
              </a:rPr>
              <a:t> 彈性學習課程</a:t>
            </a:r>
            <a:r>
              <a:rPr lang="zh-TW" altLang="en-US" sz="4000" b="1" dirty="0" smtClean="0">
                <a:latin typeface="微軟正黑體" panose="020B0604030504040204" pitchFamily="34" charset="-120"/>
                <a:ea typeface="微軟正黑體" panose="020B0604030504040204" pitchFamily="34" charset="-120"/>
                <a:cs typeface="+mn-cs"/>
                <a:sym typeface="Open Sans SemiBold"/>
              </a:rPr>
              <a:t>一覽表 </a:t>
            </a:r>
            <a:r>
              <a:rPr lang="en-US" altLang="zh-TW" sz="4000" b="1" dirty="0" smtClean="0">
                <a:latin typeface="微軟正黑體" panose="020B0604030504040204" pitchFamily="34" charset="-120"/>
                <a:ea typeface="微軟正黑體" panose="020B0604030504040204" pitchFamily="34" charset="-120"/>
                <a:cs typeface="+mn-cs"/>
                <a:sym typeface="Open Sans SemiBold"/>
              </a:rPr>
              <a:t>(1)</a:t>
            </a:r>
            <a:endParaRPr lang="zh-TW" altLang="en-US" sz="4000" b="1" dirty="0">
              <a:latin typeface="微軟正黑體" panose="020B0604030504040204" pitchFamily="34" charset="-120"/>
              <a:ea typeface="微軟正黑體" panose="020B0604030504040204" pitchFamily="34" charset="-120"/>
              <a:cs typeface="+mn-cs"/>
              <a:sym typeface="Open Sans SemiBold"/>
            </a:endParaRPr>
          </a:p>
        </p:txBody>
      </p:sp>
    </p:spTree>
    <p:extLst>
      <p:ext uri="{BB962C8B-B14F-4D97-AF65-F5344CB8AC3E}">
        <p14:creationId xmlns:p14="http://schemas.microsoft.com/office/powerpoint/2010/main" val="146021088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485;p57"/>
          <p:cNvSpPr txBox="1">
            <a:spLocks/>
          </p:cNvSpPr>
          <p:nvPr/>
        </p:nvSpPr>
        <p:spPr>
          <a:xfrm>
            <a:off x="1069975" y="666750"/>
            <a:ext cx="7485600" cy="822900"/>
          </a:xfrm>
          <a:prstGeom prst="rect">
            <a:avLst/>
          </a:prstGeom>
          <a:noFill/>
          <a:ln>
            <a:noFill/>
          </a:ln>
        </p:spPr>
        <p:txBody>
          <a:bodyPr spcFirstLastPara="1" wrap="square" lIns="0" tIns="34275" rIns="0" bIns="3427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buClr>
                <a:schemeClr val="dk1"/>
              </a:buClr>
              <a:buSzPts val="3200"/>
              <a:buFont typeface="Arial"/>
              <a:buNone/>
            </a:pPr>
            <a:r>
              <a:rPr lang="zh-TW" altLang="en-US" b="1" dirty="0" smtClean="0">
                <a:solidFill>
                  <a:schemeClr val="dk2"/>
                </a:solidFill>
                <a:latin typeface="微軟正黑體" panose="020B0604030504040204" pitchFamily="34" charset="-120"/>
                <a:ea typeface="微軟正黑體" panose="020B0604030504040204" pitchFamily="34" charset="-120"/>
                <a:cs typeface="Open Sans"/>
                <a:sym typeface="Open Sans"/>
              </a:rPr>
              <a:t>請同學務必</a:t>
            </a:r>
            <a:r>
              <a:rPr lang="en-US" altLang="zh-TW" b="1" dirty="0" smtClean="0">
                <a:solidFill>
                  <a:schemeClr val="dk2"/>
                </a:solidFill>
                <a:latin typeface="微軟正黑體" panose="020B0604030504040204" pitchFamily="34" charset="-120"/>
                <a:ea typeface="微軟正黑體" panose="020B0604030504040204" pitchFamily="34" charset="-120"/>
                <a:cs typeface="Open Sans"/>
                <a:sym typeface="Open Sans"/>
              </a:rPr>
              <a:t>…</a:t>
            </a:r>
            <a:endParaRPr lang="zh-TW" altLang="en-US" b="1" dirty="0">
              <a:solidFill>
                <a:schemeClr val="dk2"/>
              </a:solidFill>
              <a:latin typeface="微軟正黑體" panose="020B0604030504040204" pitchFamily="34" charset="-120"/>
              <a:ea typeface="微軟正黑體" panose="020B0604030504040204" pitchFamily="34" charset="-120"/>
              <a:cs typeface="Open Sans"/>
              <a:sym typeface="Open Sans"/>
            </a:endParaRPr>
          </a:p>
        </p:txBody>
      </p:sp>
      <p:sp>
        <p:nvSpPr>
          <p:cNvPr id="3" name="Google Shape;486;p57"/>
          <p:cNvSpPr txBox="1">
            <a:spLocks/>
          </p:cNvSpPr>
          <p:nvPr/>
        </p:nvSpPr>
        <p:spPr>
          <a:xfrm>
            <a:off x="673961" y="1814104"/>
            <a:ext cx="10813040" cy="3429000"/>
          </a:xfrm>
          <a:prstGeom prst="rect">
            <a:avLst/>
          </a:prstGeom>
          <a:noFill/>
          <a:ln>
            <a:noFill/>
          </a:ln>
        </p:spPr>
        <p:txBody>
          <a:bodyPr spcFirstLastPara="1" wrap="square" lIns="0" tIns="34275" rIns="0" bIns="3427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7800" indent="-177800">
              <a:lnSpc>
                <a:spcPts val="5000"/>
              </a:lnSpc>
              <a:spcBef>
                <a:spcPts val="0"/>
              </a:spcBef>
              <a:buClr>
                <a:srgbClr val="FF0000"/>
              </a:buClr>
              <a:buSzPts val="2800"/>
              <a:buFont typeface="Arial" panose="020B0604020202020204" pitchFamily="34" charset="0"/>
              <a:buChar char="●"/>
            </a:pPr>
            <a:r>
              <a:rPr lang="zh-TW" altLang="en-US" b="1" dirty="0" smtClean="0">
                <a:solidFill>
                  <a:srgbClr val="FF0000"/>
                </a:solidFill>
                <a:latin typeface="微軟正黑體" panose="020B0604030504040204" pitchFamily="34" charset="-120"/>
                <a:ea typeface="微軟正黑體" panose="020B0604030504040204" pitchFamily="34" charset="-120"/>
                <a:cs typeface="Open Sans SemiBold"/>
                <a:sym typeface="Open Sans SemiBold"/>
              </a:rPr>
              <a:t> 提早</a:t>
            </a:r>
            <a:r>
              <a:rPr lang="zh-TW" altLang="en-US" b="1" dirty="0" smtClean="0">
                <a:latin typeface="微軟正黑體" panose="020B0604030504040204" pitchFamily="34" charset="-120"/>
                <a:ea typeface="微軟正黑體" panose="020B0604030504040204" pitchFamily="34" charset="-120"/>
                <a:cs typeface="Open Sans SemiBold"/>
                <a:sym typeface="Open Sans SemiBold"/>
              </a:rPr>
              <a:t>準備欲上傳的課程學習成果，</a:t>
            </a:r>
            <a:r>
              <a:rPr lang="zh-TW" altLang="en-US" b="1" dirty="0" smtClean="0">
                <a:solidFill>
                  <a:srgbClr val="FF0000"/>
                </a:solidFill>
                <a:latin typeface="微軟正黑體" panose="020B0604030504040204" pitchFamily="34" charset="-120"/>
                <a:ea typeface="微軟正黑體" panose="020B0604030504040204" pitchFamily="34" charset="-120"/>
                <a:cs typeface="Open Sans SemiBold"/>
                <a:sym typeface="Open Sans SemiBold"/>
              </a:rPr>
              <a:t>不要集中</a:t>
            </a:r>
            <a:r>
              <a:rPr lang="zh-TW" altLang="en-US" b="1" dirty="0" smtClean="0">
                <a:latin typeface="微軟正黑體" panose="020B0604030504040204" pitchFamily="34" charset="-120"/>
                <a:ea typeface="微軟正黑體" panose="020B0604030504040204" pitchFamily="34" charset="-120"/>
                <a:cs typeface="Open Sans SemiBold"/>
                <a:sym typeface="Open Sans SemiBold"/>
              </a:rPr>
              <a:t>在截止日前幾天才進行上傳作業。</a:t>
            </a:r>
          </a:p>
          <a:p>
            <a:pPr marL="177800" indent="-177800">
              <a:lnSpc>
                <a:spcPts val="5000"/>
              </a:lnSpc>
              <a:spcBef>
                <a:spcPts val="1400"/>
              </a:spcBef>
              <a:buClr>
                <a:schemeClr val="dk1"/>
              </a:buClr>
              <a:buSzPts val="2800"/>
              <a:buFont typeface="Arial" panose="020B0604020202020204" pitchFamily="34" charset="0"/>
              <a:buChar char="●"/>
            </a:pPr>
            <a:r>
              <a:rPr lang="zh-TW" altLang="en-US" b="1" dirty="0" smtClean="0">
                <a:latin typeface="微軟正黑體" panose="020B0604030504040204" pitchFamily="34" charset="-120"/>
                <a:ea typeface="微軟正黑體" panose="020B0604030504040204" pitchFamily="34" charset="-120"/>
                <a:cs typeface="Open Sans SemiBold"/>
                <a:sym typeface="Open Sans SemiBold"/>
              </a:rPr>
              <a:t> 上傳至學校平臺的課程學習成果</a:t>
            </a:r>
            <a:r>
              <a:rPr lang="zh-TW" altLang="en-US" b="1" dirty="0" smtClean="0">
                <a:solidFill>
                  <a:srgbClr val="FF0000"/>
                </a:solidFill>
                <a:latin typeface="微軟正黑體" panose="020B0604030504040204" pitchFamily="34" charset="-120"/>
                <a:ea typeface="微軟正黑體" panose="020B0604030504040204" pitchFamily="34" charset="-120"/>
                <a:cs typeface="Open Sans SemiBold"/>
                <a:sym typeface="Open Sans SemiBold"/>
              </a:rPr>
              <a:t>應以與老師討論後的最終版本為佳</a:t>
            </a:r>
            <a:r>
              <a:rPr lang="zh-TW" altLang="en-US" b="1" dirty="0" smtClean="0">
                <a:latin typeface="微軟正黑體" panose="020B0604030504040204" pitchFamily="34" charset="-120"/>
                <a:ea typeface="微軟正黑體" panose="020B0604030504040204" pitchFamily="34" charset="-120"/>
                <a:cs typeface="Open Sans SemiBold"/>
                <a:sym typeface="Open Sans SemiBold"/>
              </a:rPr>
              <a:t>，  </a:t>
            </a:r>
            <a:r>
              <a:rPr lang="en-US" altLang="zh-TW" b="1" dirty="0" smtClean="0">
                <a:latin typeface="微軟正黑體" panose="020B0604030504040204" pitchFamily="34" charset="-120"/>
                <a:ea typeface="微軟正黑體" panose="020B0604030504040204" pitchFamily="34" charset="-120"/>
                <a:cs typeface="Open Sans SemiBold"/>
                <a:sym typeface="Open Sans SemiBold"/>
              </a:rPr>
              <a:t/>
            </a:r>
            <a:br>
              <a:rPr lang="en-US" altLang="zh-TW" b="1" dirty="0" smtClean="0">
                <a:latin typeface="微軟正黑體" panose="020B0604030504040204" pitchFamily="34" charset="-120"/>
                <a:ea typeface="微軟正黑體" panose="020B0604030504040204" pitchFamily="34" charset="-120"/>
                <a:cs typeface="Open Sans SemiBold"/>
                <a:sym typeface="Open Sans SemiBold"/>
              </a:rPr>
            </a:br>
            <a:r>
              <a:rPr lang="en-US" altLang="zh-TW" b="1" dirty="0" smtClean="0">
                <a:latin typeface="微軟正黑體" panose="020B0604030504040204" pitchFamily="34" charset="-120"/>
                <a:ea typeface="微軟正黑體" panose="020B0604030504040204" pitchFamily="34" charset="-120"/>
                <a:cs typeface="Open Sans SemiBold"/>
                <a:sym typeface="Open Sans SemiBold"/>
              </a:rPr>
              <a:t>  </a:t>
            </a:r>
            <a:r>
              <a:rPr lang="zh-TW" altLang="en-US" b="1" dirty="0" smtClean="0">
                <a:latin typeface="微軟正黑體" panose="020B0604030504040204" pitchFamily="34" charset="-120"/>
                <a:ea typeface="微軟正黑體" panose="020B0604030504040204" pitchFamily="34" charset="-120"/>
                <a:cs typeface="Open Sans SemiBold"/>
                <a:sym typeface="Open Sans SemiBold"/>
              </a:rPr>
              <a:t>可減少認證不通過後再次編修及重新送出認證的次數。</a:t>
            </a:r>
          </a:p>
          <a:p>
            <a:pPr marL="177800" indent="-76200">
              <a:spcBef>
                <a:spcPts val="1400"/>
              </a:spcBef>
              <a:spcAft>
                <a:spcPts val="1600"/>
              </a:spcAft>
              <a:buClr>
                <a:schemeClr val="dk1"/>
              </a:buClr>
              <a:buSzPts val="1500"/>
              <a:buFont typeface="Arial" panose="020B0604020202020204" pitchFamily="34" charset="0"/>
              <a:buNone/>
            </a:pPr>
            <a:endParaRPr lang="zh-TW" altLang="en-US" b="1"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69424621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491;p58"/>
          <p:cNvSpPr txBox="1">
            <a:spLocks/>
          </p:cNvSpPr>
          <p:nvPr/>
        </p:nvSpPr>
        <p:spPr>
          <a:xfrm>
            <a:off x="958625" y="746250"/>
            <a:ext cx="7485600" cy="822900"/>
          </a:xfrm>
          <a:prstGeom prst="rect">
            <a:avLst/>
          </a:prstGeom>
          <a:noFill/>
          <a:ln>
            <a:noFill/>
          </a:ln>
        </p:spPr>
        <p:txBody>
          <a:bodyPr spcFirstLastPara="1" wrap="square" lIns="0" tIns="34275" rIns="0" bIns="3427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buClr>
                <a:schemeClr val="dk1"/>
              </a:buClr>
              <a:buSzPts val="3200"/>
              <a:buFont typeface="Arial"/>
              <a:buNone/>
            </a:pPr>
            <a:r>
              <a:rPr lang="zh-TW" altLang="en-US" b="1" dirty="0" smtClean="0">
                <a:solidFill>
                  <a:srgbClr val="616161"/>
                </a:solidFill>
                <a:latin typeface="微軟正黑體" panose="020B0604030504040204" pitchFamily="34" charset="-120"/>
                <a:ea typeface="微軟正黑體" panose="020B0604030504040204" pitchFamily="34" charset="-120"/>
                <a:cs typeface="Open Sans"/>
                <a:sym typeface="Open Sans"/>
              </a:rPr>
              <a:t>其他提醒事項</a:t>
            </a:r>
            <a:endParaRPr lang="zh-TW" altLang="en-US" b="1" dirty="0">
              <a:solidFill>
                <a:srgbClr val="616161"/>
              </a:solidFill>
              <a:latin typeface="微軟正黑體" panose="020B0604030504040204" pitchFamily="34" charset="-120"/>
              <a:ea typeface="微軟正黑體" panose="020B0604030504040204" pitchFamily="34" charset="-120"/>
              <a:cs typeface="Open Sans"/>
              <a:sym typeface="Open Sans"/>
            </a:endParaRPr>
          </a:p>
        </p:txBody>
      </p:sp>
      <p:sp>
        <p:nvSpPr>
          <p:cNvPr id="3" name="Google Shape;492;p58"/>
          <p:cNvSpPr txBox="1">
            <a:spLocks/>
          </p:cNvSpPr>
          <p:nvPr/>
        </p:nvSpPr>
        <p:spPr>
          <a:xfrm>
            <a:off x="749618" y="1793228"/>
            <a:ext cx="10771821" cy="3761400"/>
          </a:xfrm>
          <a:prstGeom prst="rect">
            <a:avLst/>
          </a:prstGeom>
          <a:noFill/>
          <a:ln>
            <a:noFill/>
          </a:ln>
        </p:spPr>
        <p:txBody>
          <a:bodyPr spcFirstLastPara="1" wrap="square" lIns="0" tIns="34275" rIns="0" bIns="3427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7800" indent="-177800">
              <a:lnSpc>
                <a:spcPts val="5000"/>
              </a:lnSpc>
              <a:spcBef>
                <a:spcPts val="0"/>
              </a:spcBef>
              <a:buClr>
                <a:schemeClr val="dk1"/>
              </a:buClr>
              <a:buSzPts val="2800"/>
              <a:buFont typeface="Open Sans SemiBold"/>
              <a:buChar char="●"/>
            </a:pPr>
            <a:r>
              <a:rPr lang="zh-TW" altLang="en-US" b="1" dirty="0" smtClean="0">
                <a:latin typeface="微軟正黑體" panose="020B0604030504040204" pitchFamily="34" charset="-120"/>
                <a:ea typeface="微軟正黑體" panose="020B0604030504040204" pitchFamily="34" charset="-120"/>
                <a:cs typeface="Open Sans SemiBold"/>
                <a:sym typeface="Open Sans SemiBold"/>
              </a:rPr>
              <a:t> </a:t>
            </a:r>
            <a:r>
              <a:rPr lang="zh-TW" altLang="en-US" b="1" dirty="0" smtClean="0">
                <a:solidFill>
                  <a:srgbClr val="C00000"/>
                </a:solidFill>
                <a:latin typeface="微軟正黑體" panose="020B0604030504040204" pitchFamily="34" charset="-120"/>
                <a:ea typeface="微軟正黑體" panose="020B0604030504040204" pitchFamily="34" charset="-120"/>
                <a:cs typeface="Open Sans SemiBold"/>
                <a:sym typeface="Open Sans SemiBold"/>
              </a:rPr>
              <a:t>課程學習成果</a:t>
            </a:r>
            <a:r>
              <a:rPr lang="zh-TW" altLang="en-US" b="1" dirty="0" smtClean="0">
                <a:latin typeface="微軟正黑體" panose="020B0604030504040204" pitchFamily="34" charset="-120"/>
                <a:ea typeface="微軟正黑體" panose="020B0604030504040204" pitchFamily="34" charset="-120"/>
                <a:cs typeface="Open Sans SemiBold"/>
                <a:sym typeface="Open Sans SemiBold"/>
              </a:rPr>
              <a:t>及</a:t>
            </a:r>
            <a:r>
              <a:rPr lang="zh-TW" altLang="en-US" b="1" dirty="0" smtClean="0">
                <a:solidFill>
                  <a:schemeClr val="accent5">
                    <a:lumMod val="75000"/>
                  </a:schemeClr>
                </a:solidFill>
                <a:latin typeface="微軟正黑體" panose="020B0604030504040204" pitchFamily="34" charset="-120"/>
                <a:ea typeface="微軟正黑體" panose="020B0604030504040204" pitchFamily="34" charset="-120"/>
                <a:cs typeface="Open Sans SemiBold"/>
                <a:sym typeface="Open Sans SemiBold"/>
              </a:rPr>
              <a:t>多元表現</a:t>
            </a:r>
            <a:r>
              <a:rPr lang="zh-TW" altLang="en-US" b="1" dirty="0" smtClean="0">
                <a:solidFill>
                  <a:srgbClr val="FF0000"/>
                </a:solidFill>
                <a:latin typeface="微軟正黑體" panose="020B0604030504040204" pitchFamily="34" charset="-120"/>
                <a:ea typeface="微軟正黑體" panose="020B0604030504040204" pitchFamily="34" charset="-120"/>
                <a:cs typeface="Open Sans SemiBold"/>
                <a:sym typeface="Open Sans SemiBold"/>
              </a:rPr>
              <a:t>內容簡述</a:t>
            </a:r>
            <a:r>
              <a:rPr lang="en-US" altLang="zh-TW" b="1" dirty="0" smtClean="0">
                <a:solidFill>
                  <a:srgbClr val="FF0000"/>
                </a:solidFill>
                <a:latin typeface="微軟正黑體" panose="020B0604030504040204" pitchFamily="34" charset="-120"/>
                <a:ea typeface="微軟正黑體" panose="020B0604030504040204" pitchFamily="34" charset="-120"/>
                <a:cs typeface="Open Sans SemiBold"/>
                <a:sym typeface="Open Sans SemiBold"/>
              </a:rPr>
              <a:t>100</a:t>
            </a:r>
            <a:r>
              <a:rPr lang="zh-TW" altLang="en-US" b="1" dirty="0" smtClean="0">
                <a:solidFill>
                  <a:srgbClr val="FF0000"/>
                </a:solidFill>
                <a:latin typeface="微軟正黑體" panose="020B0604030504040204" pitchFamily="34" charset="-120"/>
                <a:ea typeface="微軟正黑體" panose="020B0604030504040204" pitchFamily="34" charset="-120"/>
                <a:cs typeface="Open Sans SemiBold"/>
                <a:sym typeface="Open Sans SemiBold"/>
              </a:rPr>
              <a:t>個字</a:t>
            </a:r>
            <a:r>
              <a:rPr lang="zh-TW" altLang="en-US" b="1" dirty="0" smtClean="0">
                <a:latin typeface="微軟正黑體" panose="020B0604030504040204" pitchFamily="34" charset="-120"/>
                <a:ea typeface="微軟正黑體" panose="020B0604030504040204" pitchFamily="34" charset="-120"/>
                <a:cs typeface="Open Sans SemiBold"/>
                <a:sym typeface="Open Sans SemiBold"/>
              </a:rPr>
              <a:t>，請同學</a:t>
            </a:r>
            <a:r>
              <a:rPr lang="zh-TW" altLang="en-US" b="1" dirty="0" smtClean="0">
                <a:solidFill>
                  <a:srgbClr val="FF0000"/>
                </a:solidFill>
                <a:latin typeface="微軟正黑體" panose="020B0604030504040204" pitchFamily="34" charset="-120"/>
                <a:ea typeface="微軟正黑體" panose="020B0604030504040204" pitchFamily="34" charset="-120"/>
                <a:cs typeface="Open Sans SemiBold"/>
                <a:sym typeface="Open Sans SemiBold"/>
              </a:rPr>
              <a:t>務必填寫</a:t>
            </a:r>
            <a:r>
              <a:rPr lang="zh-TW" altLang="en-US" b="1" dirty="0" smtClean="0">
                <a:latin typeface="微軟正黑體" panose="020B0604030504040204" pitchFamily="34" charset="-120"/>
                <a:ea typeface="微軟正黑體" panose="020B0604030504040204" pitchFamily="34" charset="-120"/>
                <a:cs typeface="Open Sans SemiBold"/>
                <a:sym typeface="Open Sans SemiBold"/>
              </a:rPr>
              <a:t>。</a:t>
            </a:r>
          </a:p>
          <a:p>
            <a:pPr marL="177800" indent="-177800">
              <a:lnSpc>
                <a:spcPts val="5000"/>
              </a:lnSpc>
              <a:spcBef>
                <a:spcPts val="1400"/>
              </a:spcBef>
              <a:buClr>
                <a:schemeClr val="dk1"/>
              </a:buClr>
              <a:buSzPts val="2800"/>
              <a:buFont typeface="Open Sans SemiBold"/>
              <a:buChar char="●"/>
            </a:pPr>
            <a:r>
              <a:rPr lang="zh-TW" altLang="en-US" b="1" dirty="0" smtClean="0">
                <a:latin typeface="微軟正黑體" panose="020B0604030504040204" pitchFamily="34" charset="-120"/>
                <a:ea typeface="微軟正黑體" panose="020B0604030504040204" pitchFamily="34" charset="-120"/>
                <a:cs typeface="Open Sans SemiBold"/>
                <a:sym typeface="Open Sans SemiBold"/>
              </a:rPr>
              <a:t> </a:t>
            </a:r>
            <a:r>
              <a:rPr lang="zh-TW" altLang="en-US" b="1" dirty="0" smtClean="0">
                <a:solidFill>
                  <a:srgbClr val="C00000"/>
                </a:solidFill>
                <a:latin typeface="微軟正黑體" panose="020B0604030504040204" pitchFamily="34" charset="-120"/>
                <a:ea typeface="微軟正黑體" panose="020B0604030504040204" pitchFamily="34" charset="-120"/>
                <a:cs typeface="Open Sans SemiBold"/>
                <a:sym typeface="Open Sans SemiBold"/>
              </a:rPr>
              <a:t>課程學習成果</a:t>
            </a:r>
            <a:r>
              <a:rPr lang="zh-TW" altLang="en-US" b="1" dirty="0" smtClean="0">
                <a:latin typeface="微軟正黑體" panose="020B0604030504040204" pitchFamily="34" charset="-120"/>
                <a:ea typeface="微軟正黑體" panose="020B0604030504040204" pitchFamily="34" charset="-120"/>
                <a:cs typeface="Open Sans SemiBold"/>
                <a:sym typeface="Open Sans SemiBold"/>
              </a:rPr>
              <a:t>及</a:t>
            </a:r>
            <a:r>
              <a:rPr lang="zh-TW" altLang="en-US" b="1" dirty="0" smtClean="0">
                <a:solidFill>
                  <a:schemeClr val="accent5">
                    <a:lumMod val="75000"/>
                  </a:schemeClr>
                </a:solidFill>
                <a:latin typeface="微軟正黑體" panose="020B0604030504040204" pitchFamily="34" charset="-120"/>
                <a:ea typeface="微軟正黑體" panose="020B0604030504040204" pitchFamily="34" charset="-120"/>
                <a:cs typeface="Open Sans SemiBold"/>
                <a:sym typeface="Open Sans SemiBold"/>
              </a:rPr>
              <a:t>多元表現</a:t>
            </a:r>
            <a:r>
              <a:rPr lang="zh-TW" altLang="en-US" b="1" dirty="0" smtClean="0">
                <a:solidFill>
                  <a:srgbClr val="FF0000"/>
                </a:solidFill>
                <a:latin typeface="微軟正黑體" panose="020B0604030504040204" pitchFamily="34" charset="-120"/>
                <a:ea typeface="微軟正黑體" panose="020B0604030504040204" pitchFamily="34" charset="-120"/>
                <a:cs typeface="Open Sans SemiBold"/>
                <a:sym typeface="Open Sans SemiBold"/>
              </a:rPr>
              <a:t>證明文件檔</a:t>
            </a:r>
            <a:r>
              <a:rPr lang="zh-TW" altLang="en-US" b="1" dirty="0" smtClean="0">
                <a:latin typeface="微軟正黑體" panose="020B0604030504040204" pitchFamily="34" charset="-120"/>
                <a:ea typeface="微軟正黑體" panose="020B0604030504040204" pitchFamily="34" charset="-120"/>
                <a:cs typeface="Open Sans SemiBold"/>
                <a:sym typeface="Open Sans SemiBold"/>
              </a:rPr>
              <a:t>，翻拍或掃描</a:t>
            </a:r>
            <a:r>
              <a:rPr lang="zh-TW" altLang="en-US" b="1" dirty="0" smtClean="0">
                <a:solidFill>
                  <a:srgbClr val="FF0000"/>
                </a:solidFill>
                <a:latin typeface="微軟正黑體" panose="020B0604030504040204" pitchFamily="34" charset="-120"/>
                <a:ea typeface="微軟正黑體" panose="020B0604030504040204" pitchFamily="34" charset="-120"/>
                <a:cs typeface="Open Sans SemiBold"/>
                <a:sym typeface="Open Sans SemiBold"/>
              </a:rPr>
              <a:t>檔案須清楚</a:t>
            </a:r>
            <a:r>
              <a:rPr lang="zh-TW" altLang="en-US" b="1" dirty="0" smtClean="0">
                <a:latin typeface="微軟正黑體" panose="020B0604030504040204" pitchFamily="34" charset="-120"/>
                <a:ea typeface="微軟正黑體" panose="020B0604030504040204" pitchFamily="34" charset="-120"/>
                <a:cs typeface="Open Sans SemiBold"/>
                <a:sym typeface="Open Sans SemiBold"/>
              </a:rPr>
              <a:t>。</a:t>
            </a:r>
            <a:endParaRPr lang="en-US" altLang="zh-TW" b="1" dirty="0" smtClean="0">
              <a:latin typeface="微軟正黑體" panose="020B0604030504040204" pitchFamily="34" charset="-120"/>
              <a:ea typeface="微軟正黑體" panose="020B0604030504040204" pitchFamily="34" charset="-120"/>
              <a:cs typeface="Open Sans SemiBold"/>
              <a:sym typeface="Open Sans SemiBold"/>
            </a:endParaRPr>
          </a:p>
          <a:p>
            <a:pPr marL="177800" indent="-177800">
              <a:lnSpc>
                <a:spcPts val="5000"/>
              </a:lnSpc>
              <a:spcBef>
                <a:spcPts val="1400"/>
              </a:spcBef>
              <a:buClr>
                <a:schemeClr val="dk1"/>
              </a:buClr>
              <a:buSzPts val="2800"/>
              <a:buFont typeface="Open Sans SemiBold"/>
              <a:buChar char="●"/>
            </a:pPr>
            <a:r>
              <a:rPr lang="zh-TW" altLang="en-US" b="1" dirty="0" smtClean="0">
                <a:solidFill>
                  <a:schemeClr val="accent5">
                    <a:lumMod val="75000"/>
                  </a:schemeClr>
                </a:solidFill>
                <a:latin typeface="微軟正黑體" panose="020B0604030504040204" pitchFamily="34" charset="-120"/>
                <a:ea typeface="微軟正黑體" panose="020B0604030504040204" pitchFamily="34" charset="-120"/>
                <a:cs typeface="Open Sans SemiBold"/>
                <a:sym typeface="Open Sans SemiBold"/>
              </a:rPr>
              <a:t> 多元表現</a:t>
            </a:r>
            <a:r>
              <a:rPr lang="zh-TW" altLang="en-US" b="1" dirty="0" smtClean="0">
                <a:latin typeface="微軟正黑體" panose="020B0604030504040204" pitchFamily="34" charset="-120"/>
                <a:ea typeface="微軟正黑體" panose="020B0604030504040204" pitchFamily="34" charset="-120"/>
                <a:cs typeface="Open Sans SemiBold"/>
                <a:sym typeface="Open Sans SemiBold"/>
              </a:rPr>
              <a:t>不</a:t>
            </a:r>
            <a:r>
              <a:rPr lang="zh-TW" altLang="en-US" b="1" dirty="0">
                <a:latin typeface="微軟正黑體" panose="020B0604030504040204" pitchFamily="34" charset="-120"/>
                <a:ea typeface="微軟正黑體" panose="020B0604030504040204" pitchFamily="34" charset="-120"/>
                <a:cs typeface="Open Sans SemiBold"/>
                <a:sym typeface="Open Sans SemiBold"/>
              </a:rPr>
              <a:t>限</a:t>
            </a:r>
            <a:r>
              <a:rPr lang="zh-TW" altLang="en-US" b="1" dirty="0" smtClean="0">
                <a:latin typeface="微軟正黑體" panose="020B0604030504040204" pitchFamily="34" charset="-120"/>
                <a:ea typeface="微軟正黑體" panose="020B0604030504040204" pitchFamily="34" charset="-120"/>
                <a:cs typeface="Open Sans SemiBold"/>
                <a:sym typeface="Open Sans SemiBold"/>
              </a:rPr>
              <a:t>該年段上傳  </a:t>
            </a:r>
            <a:r>
              <a:rPr lang="en-US" altLang="zh-TW" b="1" dirty="0" smtClean="0">
                <a:solidFill>
                  <a:schemeClr val="accent4">
                    <a:lumMod val="75000"/>
                  </a:schemeClr>
                </a:solidFill>
                <a:latin typeface="微軟正黑體" panose="020B0604030504040204" pitchFamily="34" charset="-120"/>
                <a:ea typeface="微軟正黑體" panose="020B0604030504040204" pitchFamily="34" charset="-120"/>
                <a:cs typeface="Open Sans SemiBold"/>
                <a:sym typeface="Open Sans SemiBold"/>
              </a:rPr>
              <a:t>[</a:t>
            </a:r>
            <a:r>
              <a:rPr lang="zh-TW" altLang="en-US" b="1" dirty="0" smtClean="0">
                <a:solidFill>
                  <a:schemeClr val="accent4">
                    <a:lumMod val="75000"/>
                  </a:schemeClr>
                </a:solidFill>
                <a:latin typeface="微軟正黑體" panose="020B0604030504040204" pitchFamily="34" charset="-120"/>
                <a:ea typeface="微軟正黑體" panose="020B0604030504040204" pitchFamily="34" charset="-120"/>
                <a:cs typeface="Open Sans SemiBold"/>
                <a:sym typeface="Open Sans SemiBold"/>
              </a:rPr>
              <a:t>限高中階段取得</a:t>
            </a:r>
            <a:r>
              <a:rPr lang="en-US" altLang="zh-TW" b="1" dirty="0" smtClean="0">
                <a:solidFill>
                  <a:schemeClr val="accent4">
                    <a:lumMod val="75000"/>
                  </a:schemeClr>
                </a:solidFill>
                <a:latin typeface="微軟正黑體" panose="020B0604030504040204" pitchFamily="34" charset="-120"/>
                <a:ea typeface="微軟正黑體" panose="020B0604030504040204" pitchFamily="34" charset="-120"/>
                <a:cs typeface="Open Sans SemiBold"/>
                <a:sym typeface="Open Sans SemiBold"/>
              </a:rPr>
              <a:t>]</a:t>
            </a:r>
            <a:endParaRPr lang="en-US" altLang="zh-TW" b="1" dirty="0">
              <a:solidFill>
                <a:schemeClr val="accent4">
                  <a:lumMod val="75000"/>
                </a:schemeClr>
              </a:solidFill>
              <a:latin typeface="微軟正黑體" panose="020B0604030504040204" pitchFamily="34" charset="-120"/>
              <a:ea typeface="微軟正黑體" panose="020B0604030504040204" pitchFamily="34" charset="-120"/>
              <a:cs typeface="Open Sans SemiBold"/>
              <a:sym typeface="Open Sans SemiBold"/>
            </a:endParaRPr>
          </a:p>
          <a:p>
            <a:pPr marL="0" indent="0">
              <a:lnSpc>
                <a:spcPts val="5000"/>
              </a:lnSpc>
              <a:spcBef>
                <a:spcPts val="1400"/>
              </a:spcBef>
              <a:buClr>
                <a:srgbClr val="FF0000"/>
              </a:buClr>
              <a:buSzPts val="2800"/>
              <a:buNone/>
            </a:pPr>
            <a:r>
              <a:rPr lang="zh-TW" altLang="en-US" b="1" dirty="0" smtClean="0">
                <a:latin typeface="微軟正黑體" panose="020B0604030504040204" pitchFamily="34" charset="-120"/>
                <a:ea typeface="微軟正黑體" panose="020B0604030504040204" pitchFamily="34" charset="-120"/>
                <a:cs typeface="Open Sans SemiBold"/>
                <a:sym typeface="Open Sans SemiBold"/>
              </a:rPr>
              <a:t>    一年級沒有上傳或沒有勾選者，請同學記得在高三時連同三年級時   </a:t>
            </a:r>
            <a:r>
              <a:rPr lang="en-US" altLang="zh-TW" b="1" dirty="0" smtClean="0">
                <a:latin typeface="微軟正黑體" panose="020B0604030504040204" pitchFamily="34" charset="-120"/>
                <a:ea typeface="微軟正黑體" panose="020B0604030504040204" pitchFamily="34" charset="-120"/>
                <a:cs typeface="Open Sans SemiBold"/>
                <a:sym typeface="Open Sans SemiBold"/>
              </a:rPr>
              <a:t/>
            </a:r>
            <a:br>
              <a:rPr lang="en-US" altLang="zh-TW" b="1" dirty="0" smtClean="0">
                <a:latin typeface="微軟正黑體" panose="020B0604030504040204" pitchFamily="34" charset="-120"/>
                <a:ea typeface="微軟正黑體" panose="020B0604030504040204" pitchFamily="34" charset="-120"/>
                <a:cs typeface="Open Sans SemiBold"/>
                <a:sym typeface="Open Sans SemiBold"/>
              </a:rPr>
            </a:br>
            <a:r>
              <a:rPr lang="en-US" altLang="zh-TW" b="1" dirty="0" smtClean="0">
                <a:latin typeface="微軟正黑體" panose="020B0604030504040204" pitchFamily="34" charset="-120"/>
                <a:ea typeface="微軟正黑體" panose="020B0604030504040204" pitchFamily="34" charset="-120"/>
                <a:cs typeface="Open Sans SemiBold"/>
                <a:sym typeface="Open Sans SemiBold"/>
              </a:rPr>
              <a:t>    </a:t>
            </a:r>
            <a:r>
              <a:rPr lang="zh-TW" altLang="en-US" b="1" dirty="0" smtClean="0">
                <a:latin typeface="微軟正黑體" panose="020B0604030504040204" pitchFamily="34" charset="-120"/>
                <a:ea typeface="微軟正黑體" panose="020B0604030504040204" pitchFamily="34" charset="-120"/>
                <a:cs typeface="Open Sans SemiBold"/>
                <a:sym typeface="Open Sans SemiBold"/>
              </a:rPr>
              <a:t>產出的多元表現</a:t>
            </a:r>
            <a:r>
              <a:rPr lang="zh-TW" altLang="en-US" b="1" u="sng" dirty="0" smtClean="0">
                <a:solidFill>
                  <a:schemeClr val="accent4">
                    <a:lumMod val="75000"/>
                  </a:schemeClr>
                </a:solidFill>
                <a:latin typeface="微軟正黑體" panose="020B0604030504040204" pitchFamily="34" charset="-120"/>
                <a:ea typeface="微軟正黑體" panose="020B0604030504040204" pitchFamily="34" charset="-120"/>
                <a:cs typeface="Open Sans SemiBold"/>
                <a:sym typeface="Open Sans SemiBold"/>
              </a:rPr>
              <a:t>傳好傳滿</a:t>
            </a:r>
            <a:r>
              <a:rPr lang="zh-TW" altLang="en-US" b="1" dirty="0" smtClean="0">
                <a:latin typeface="微軟正黑體" panose="020B0604030504040204" pitchFamily="34" charset="-120"/>
                <a:ea typeface="微軟正黑體" panose="020B0604030504040204" pitchFamily="34" charset="-120"/>
                <a:cs typeface="Open Sans SemiBold"/>
                <a:sym typeface="Open Sans SemiBold"/>
              </a:rPr>
              <a:t>。</a:t>
            </a:r>
            <a:endParaRPr lang="zh-TW" altLang="en-US" b="1" dirty="0">
              <a:latin typeface="微軟正黑體" panose="020B0604030504040204" pitchFamily="34" charset="-120"/>
              <a:ea typeface="微軟正黑體" panose="020B0604030504040204" pitchFamily="34" charset="-120"/>
              <a:cs typeface="Open Sans SemiBold"/>
              <a:sym typeface="Open Sans SemiBold"/>
            </a:endParaRPr>
          </a:p>
        </p:txBody>
      </p:sp>
    </p:spTree>
    <p:extLst>
      <p:ext uri="{BB962C8B-B14F-4D97-AF65-F5344CB8AC3E}">
        <p14:creationId xmlns:p14="http://schemas.microsoft.com/office/powerpoint/2010/main" val="2404246523"/>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5615315"/>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oogle Shape;258;p21"/>
          <p:cNvGraphicFramePr/>
          <p:nvPr>
            <p:extLst>
              <p:ext uri="{D42A27DB-BD31-4B8C-83A1-F6EECF244321}">
                <p14:modId xmlns:p14="http://schemas.microsoft.com/office/powerpoint/2010/main" val="4183267664"/>
              </p:ext>
            </p:extLst>
          </p:nvPr>
        </p:nvGraphicFramePr>
        <p:xfrm>
          <a:off x="1371599" y="1678649"/>
          <a:ext cx="9518075" cy="5017350"/>
        </p:xfrm>
        <a:graphic>
          <a:graphicData uri="http://schemas.openxmlformats.org/drawingml/2006/table">
            <a:tbl>
              <a:tblPr>
                <a:solidFill>
                  <a:srgbClr val="FFFFCC"/>
                </a:solidFill>
              </a:tblPr>
              <a:tblGrid>
                <a:gridCol w="1606723">
                  <a:extLst>
                    <a:ext uri="{9D8B030D-6E8A-4147-A177-3AD203B41FA5}">
                      <a16:colId xmlns:a16="http://schemas.microsoft.com/office/drawing/2014/main" val="20000"/>
                    </a:ext>
                  </a:extLst>
                </a:gridCol>
                <a:gridCol w="5666914">
                  <a:extLst>
                    <a:ext uri="{9D8B030D-6E8A-4147-A177-3AD203B41FA5}">
                      <a16:colId xmlns:a16="http://schemas.microsoft.com/office/drawing/2014/main" val="20001"/>
                    </a:ext>
                  </a:extLst>
                </a:gridCol>
                <a:gridCol w="2244438">
                  <a:extLst>
                    <a:ext uri="{9D8B030D-6E8A-4147-A177-3AD203B41FA5}">
                      <a16:colId xmlns:a16="http://schemas.microsoft.com/office/drawing/2014/main" val="20002"/>
                    </a:ext>
                  </a:extLst>
                </a:gridCol>
              </a:tblGrid>
              <a:tr h="583150">
                <a:tc>
                  <a:txBody>
                    <a:bodyPr/>
                    <a:lstStyle/>
                    <a:p>
                      <a:pPr marL="0" lvl="0" indent="0" algn="ctr" rtl="0">
                        <a:spcBef>
                          <a:spcPts val="0"/>
                        </a:spcBef>
                        <a:spcAft>
                          <a:spcPts val="0"/>
                        </a:spcAft>
                        <a:buNone/>
                      </a:pPr>
                      <a:r>
                        <a:rPr lang="zh-TW" sz="3200" dirty="0">
                          <a:latin typeface="微軟正黑體" panose="020B0604030504040204" pitchFamily="34" charset="-120"/>
                          <a:ea typeface="微軟正黑體" panose="020B0604030504040204" pitchFamily="34" charset="-120"/>
                          <a:cs typeface="Open Sans"/>
                          <a:sym typeface="Open Sans"/>
                        </a:rPr>
                        <a:t>編號</a:t>
                      </a:r>
                      <a:endParaRPr sz="3200" dirty="0">
                        <a:latin typeface="微軟正黑體" panose="020B0604030504040204" pitchFamily="34" charset="-120"/>
                        <a:ea typeface="微軟正黑體" panose="020B0604030504040204" pitchFamily="34" charset="-120"/>
                        <a:cs typeface="Open Sans"/>
                        <a:sym typeface="Open Sans"/>
                      </a:endParaRPr>
                    </a:p>
                  </a:txBody>
                  <a:tcPr marL="91425" marR="91425" marT="91425" marB="91425" anchor="ctr">
                    <a:lnL w="28575" cap="flat" cmpd="sng">
                      <a:solidFill>
                        <a:schemeClr val="accent5"/>
                      </a:solidFill>
                      <a:prstDash val="solid"/>
                      <a:round/>
                      <a:headEnd type="none" w="sm" len="sm"/>
                      <a:tailEnd type="none" w="sm" len="sm"/>
                    </a:lnL>
                    <a:lnR w="28575" cap="flat" cmpd="sng">
                      <a:solidFill>
                        <a:schemeClr val="accent5"/>
                      </a:solidFill>
                      <a:prstDash val="solid"/>
                      <a:round/>
                      <a:headEnd type="none" w="sm" len="sm"/>
                      <a:tailEnd type="none" w="sm" len="sm"/>
                    </a:lnR>
                    <a:lnT w="28575" cap="flat" cmpd="sng">
                      <a:solidFill>
                        <a:schemeClr val="accent5"/>
                      </a:solidFill>
                      <a:prstDash val="solid"/>
                      <a:round/>
                      <a:headEnd type="none" w="sm" len="sm"/>
                      <a:tailEnd type="none" w="sm" len="sm"/>
                    </a:lnT>
                    <a:lnB w="28575" cap="flat" cmpd="sng" algn="ctr">
                      <a:solidFill>
                        <a:schemeClr val="accent5"/>
                      </a:solidFill>
                      <a:prstDash val="solid"/>
                      <a:round/>
                      <a:headEnd type="none" w="sm" len="sm"/>
                      <a:tailEnd type="none" w="sm" len="sm"/>
                    </a:lnB>
                    <a:solidFill>
                      <a:srgbClr val="B3D0C5"/>
                    </a:solidFill>
                  </a:tcPr>
                </a:tc>
                <a:tc>
                  <a:txBody>
                    <a:bodyPr/>
                    <a:lstStyle/>
                    <a:p>
                      <a:pPr marL="0" lvl="0" indent="0" algn="ctr" rtl="0">
                        <a:spcBef>
                          <a:spcPts val="0"/>
                        </a:spcBef>
                        <a:spcAft>
                          <a:spcPts val="0"/>
                        </a:spcAft>
                        <a:buNone/>
                      </a:pPr>
                      <a:r>
                        <a:rPr lang="zh-TW" sz="3200" dirty="0">
                          <a:latin typeface="微軟正黑體" panose="020B0604030504040204" pitchFamily="34" charset="-120"/>
                          <a:ea typeface="微軟正黑體" panose="020B0604030504040204" pitchFamily="34" charset="-120"/>
                          <a:cs typeface="Open Sans"/>
                          <a:sym typeface="Open Sans"/>
                        </a:rPr>
                        <a:t>課程名稱</a:t>
                      </a:r>
                      <a:endParaRPr sz="3200" dirty="0">
                        <a:latin typeface="微軟正黑體" panose="020B0604030504040204" pitchFamily="34" charset="-120"/>
                        <a:ea typeface="微軟正黑體" panose="020B0604030504040204" pitchFamily="34" charset="-120"/>
                        <a:cs typeface="Open Sans"/>
                        <a:sym typeface="Open Sans"/>
                      </a:endParaRPr>
                    </a:p>
                  </a:txBody>
                  <a:tcPr marL="91425" marR="91425" marT="91425" marB="91425" anchor="ctr">
                    <a:lnL w="28575" cap="flat" cmpd="sng">
                      <a:solidFill>
                        <a:schemeClr val="accent5"/>
                      </a:solidFill>
                      <a:prstDash val="solid"/>
                      <a:round/>
                      <a:headEnd type="none" w="sm" len="sm"/>
                      <a:tailEnd type="none" w="sm" len="sm"/>
                    </a:lnL>
                    <a:lnR w="28575" cap="flat" cmpd="sng">
                      <a:solidFill>
                        <a:schemeClr val="accent5"/>
                      </a:solidFill>
                      <a:prstDash val="solid"/>
                      <a:round/>
                      <a:headEnd type="none" w="sm" len="sm"/>
                      <a:tailEnd type="none" w="sm" len="sm"/>
                    </a:lnR>
                    <a:lnT w="28575" cap="flat" cmpd="sng">
                      <a:solidFill>
                        <a:schemeClr val="accent5"/>
                      </a:solidFill>
                      <a:prstDash val="solid"/>
                      <a:round/>
                      <a:headEnd type="none" w="sm" len="sm"/>
                      <a:tailEnd type="none" w="sm" len="sm"/>
                    </a:lnT>
                    <a:lnB w="28575" cap="flat" cmpd="sng" algn="ctr">
                      <a:solidFill>
                        <a:schemeClr val="accent5"/>
                      </a:solidFill>
                      <a:prstDash val="solid"/>
                      <a:round/>
                      <a:headEnd type="none" w="sm" len="sm"/>
                      <a:tailEnd type="none" w="sm" len="sm"/>
                    </a:lnB>
                    <a:solidFill>
                      <a:srgbClr val="B3D0C5"/>
                    </a:solidFill>
                  </a:tcPr>
                </a:tc>
                <a:tc>
                  <a:txBody>
                    <a:bodyPr/>
                    <a:lstStyle/>
                    <a:p>
                      <a:pPr marL="0" lvl="0" indent="0" algn="ctr" rtl="0">
                        <a:spcBef>
                          <a:spcPts val="0"/>
                        </a:spcBef>
                        <a:spcAft>
                          <a:spcPts val="0"/>
                        </a:spcAft>
                        <a:buNone/>
                      </a:pPr>
                      <a:r>
                        <a:rPr lang="zh-TW" sz="3200" dirty="0">
                          <a:latin typeface="微軟正黑體" panose="020B0604030504040204" pitchFamily="34" charset="-120"/>
                          <a:ea typeface="微軟正黑體" panose="020B0604030504040204" pitchFamily="34" charset="-120"/>
                          <a:cs typeface="Open Sans"/>
                          <a:sym typeface="Open Sans"/>
                        </a:rPr>
                        <a:t>任課教師</a:t>
                      </a:r>
                      <a:endParaRPr sz="3200" dirty="0">
                        <a:latin typeface="微軟正黑體" panose="020B0604030504040204" pitchFamily="34" charset="-120"/>
                        <a:ea typeface="微軟正黑體" panose="020B0604030504040204" pitchFamily="34" charset="-120"/>
                        <a:cs typeface="Open Sans"/>
                        <a:sym typeface="Open Sans"/>
                      </a:endParaRPr>
                    </a:p>
                  </a:txBody>
                  <a:tcPr marL="91425" marR="91425" marT="91425" marB="91425" anchor="ctr">
                    <a:lnL w="28575" cap="flat" cmpd="sng">
                      <a:solidFill>
                        <a:schemeClr val="accent5"/>
                      </a:solidFill>
                      <a:prstDash val="solid"/>
                      <a:round/>
                      <a:headEnd type="none" w="sm" len="sm"/>
                      <a:tailEnd type="none" w="sm" len="sm"/>
                    </a:lnL>
                    <a:lnR w="28575" cap="flat" cmpd="sng" algn="ctr">
                      <a:solidFill>
                        <a:schemeClr val="accent5"/>
                      </a:solidFill>
                      <a:prstDash val="solid"/>
                      <a:round/>
                      <a:headEnd type="none" w="sm" len="sm"/>
                      <a:tailEnd type="none" w="sm" len="sm"/>
                    </a:lnR>
                    <a:lnT w="28575" cap="flat" cmpd="sng">
                      <a:solidFill>
                        <a:schemeClr val="accent5"/>
                      </a:solidFill>
                      <a:prstDash val="solid"/>
                      <a:round/>
                      <a:headEnd type="none" w="sm" len="sm"/>
                      <a:tailEnd type="none" w="sm" len="sm"/>
                    </a:lnT>
                    <a:lnB w="28575" cap="flat" cmpd="sng" algn="ctr">
                      <a:solidFill>
                        <a:schemeClr val="accent5"/>
                      </a:solidFill>
                      <a:prstDash val="solid"/>
                      <a:round/>
                      <a:headEnd type="none" w="sm" len="sm"/>
                      <a:tailEnd type="none" w="sm" len="sm"/>
                    </a:lnB>
                    <a:solidFill>
                      <a:srgbClr val="B3D0C5"/>
                    </a:solidFill>
                  </a:tcPr>
                </a:tc>
                <a:extLst>
                  <a:ext uri="{0D108BD9-81ED-4DB2-BD59-A6C34878D82A}">
                    <a16:rowId xmlns:a16="http://schemas.microsoft.com/office/drawing/2014/main" val="10000"/>
                  </a:ext>
                </a:extLst>
              </a:tr>
              <a:tr h="724470">
                <a:tc>
                  <a:txBody>
                    <a:bodyPr/>
                    <a:lstStyle/>
                    <a:p>
                      <a:pPr marL="0" marR="0" lvl="0" indent="0" algn="ctr" rtl="0" fontAlgn="ctr">
                        <a:lnSpc>
                          <a:spcPct val="100000"/>
                        </a:lnSpc>
                        <a:spcBef>
                          <a:spcPts val="0"/>
                        </a:spcBef>
                        <a:spcAft>
                          <a:spcPts val="0"/>
                        </a:spcAft>
                        <a:buClr>
                          <a:srgbClr val="000000"/>
                        </a:buClr>
                        <a:buFont typeface="Arial"/>
                        <a:buNone/>
                      </a:pPr>
                      <a:r>
                        <a:rPr lang="en-US" altLang="zh-TW" sz="3200" kern="1200" dirty="0" smtClean="0">
                          <a:solidFill>
                            <a:schemeClr val="tx1"/>
                          </a:solidFill>
                          <a:latin typeface="微軟正黑體" panose="020B0604030504040204" pitchFamily="34" charset="-120"/>
                          <a:ea typeface="微軟正黑體" panose="020B0604030504040204" pitchFamily="34" charset="-120"/>
                          <a:cs typeface="Open Sans"/>
                          <a:sym typeface="Arial"/>
                        </a:rPr>
                        <a:t>6</a:t>
                      </a:r>
                      <a:endParaRPr lang="en-US" altLang="zh-TW" sz="3200" kern="1200" dirty="0">
                        <a:solidFill>
                          <a:schemeClr val="tx1"/>
                        </a:solidFill>
                        <a:latin typeface="微軟正黑體" panose="020B0604030504040204" pitchFamily="34" charset="-120"/>
                        <a:ea typeface="微軟正黑體" panose="020B0604030504040204" pitchFamily="34" charset="-120"/>
                        <a:cs typeface="Open Sans"/>
                        <a:sym typeface="Arial"/>
                      </a:endParaRPr>
                    </a:p>
                  </a:txBody>
                  <a:tcPr marL="9525" marR="9525" marT="9525" marB="0" anchor="ctr">
                    <a:lnL w="28575" cap="flat" cmpd="sng">
                      <a:solidFill>
                        <a:schemeClr val="accent5"/>
                      </a:solidFill>
                      <a:prstDash val="solid"/>
                      <a:round/>
                      <a:headEnd type="none" w="sm" len="sm"/>
                      <a:tailEnd type="none" w="sm" len="sm"/>
                    </a:lnL>
                    <a:lnR w="28575" cap="flat" cmpd="sng" algn="ctr">
                      <a:solidFill>
                        <a:schemeClr val="accent5"/>
                      </a:solidFill>
                      <a:prstDash val="solid"/>
                      <a:round/>
                      <a:headEnd type="none" w="sm" len="sm"/>
                      <a:tailEnd type="none" w="sm" len="sm"/>
                    </a:lnR>
                    <a:lnT w="28575" cap="flat" cmpd="sng" algn="ctr">
                      <a:solidFill>
                        <a:schemeClr val="accent5"/>
                      </a:solidFill>
                      <a:prstDash val="solid"/>
                      <a:round/>
                      <a:headEnd type="none" w="sm" len="sm"/>
                      <a:tailEnd type="none" w="sm" len="sm"/>
                    </a:lnT>
                    <a:lnB w="28575" cap="flat" cmpd="sng">
                      <a:solidFill>
                        <a:schemeClr val="accent5"/>
                      </a:solidFill>
                      <a:prstDash val="solid"/>
                      <a:round/>
                      <a:headEnd type="none" w="sm" len="sm"/>
                      <a:tailEnd type="none" w="sm" len="sm"/>
                    </a:lnB>
                  </a:tcPr>
                </a:tc>
                <a:tc>
                  <a:txBody>
                    <a:bodyPr/>
                    <a:lstStyle/>
                    <a:p>
                      <a:pPr marL="0" marR="0" lvl="0" indent="0" algn="ctr" defTabSz="914400" rtl="0" eaLnBrk="1" fontAlgn="ctr" latinLnBrk="0" hangingPunct="1">
                        <a:lnSpc>
                          <a:spcPct val="100000"/>
                        </a:lnSpc>
                        <a:spcBef>
                          <a:spcPts val="0"/>
                        </a:spcBef>
                        <a:spcAft>
                          <a:spcPts val="0"/>
                        </a:spcAft>
                        <a:buClr>
                          <a:srgbClr val="000000"/>
                        </a:buClr>
                        <a:buSzTx/>
                        <a:buFont typeface="Arial"/>
                        <a:buNone/>
                        <a:tabLst/>
                        <a:defRPr/>
                      </a:pPr>
                      <a:r>
                        <a:rPr lang="zh-TW" altLang="en-US" sz="3200" kern="1200" dirty="0" smtClean="0">
                          <a:solidFill>
                            <a:schemeClr val="tx1"/>
                          </a:solidFill>
                          <a:latin typeface="微軟正黑體" panose="020B0604030504040204" pitchFamily="34" charset="-120"/>
                          <a:ea typeface="微軟正黑體" panose="020B0604030504040204" pitchFamily="34" charset="-120"/>
                          <a:cs typeface="Open Sans"/>
                        </a:rPr>
                        <a:t> 圖書館利用 </a:t>
                      </a:r>
                      <a:r>
                        <a:rPr lang="en-US" altLang="zh-TW" sz="3200" kern="1200" dirty="0" smtClean="0">
                          <a:solidFill>
                            <a:srgbClr val="FF0000"/>
                          </a:solidFill>
                          <a:latin typeface="微軟正黑體" panose="020B0604030504040204" pitchFamily="34" charset="-120"/>
                          <a:ea typeface="微軟正黑體" panose="020B0604030504040204" pitchFamily="34" charset="-120"/>
                          <a:cs typeface="Open Sans"/>
                        </a:rPr>
                        <a:t>(</a:t>
                      </a:r>
                      <a:r>
                        <a:rPr lang="zh-TW" altLang="en-US" sz="3200" kern="1200" dirty="0" smtClean="0">
                          <a:solidFill>
                            <a:srgbClr val="FF0000"/>
                          </a:solidFill>
                          <a:latin typeface="微軟正黑體" panose="020B0604030504040204" pitchFamily="34" charset="-120"/>
                          <a:ea typeface="微軟正黑體" panose="020B0604030504040204" pitchFamily="34" charset="-120"/>
                          <a:cs typeface="Open Sans"/>
                        </a:rPr>
                        <a:t>勿重覆選修</a:t>
                      </a:r>
                      <a:r>
                        <a:rPr lang="en-US" altLang="zh-TW" sz="3200" kern="1200" dirty="0" smtClean="0">
                          <a:solidFill>
                            <a:srgbClr val="FF0000"/>
                          </a:solidFill>
                          <a:latin typeface="微軟正黑體" panose="020B0604030504040204" pitchFamily="34" charset="-120"/>
                          <a:ea typeface="微軟正黑體" panose="020B0604030504040204" pitchFamily="34" charset="-120"/>
                          <a:cs typeface="Open Sans"/>
                        </a:rPr>
                        <a:t>)</a:t>
                      </a:r>
                      <a:endParaRPr lang="en-US" altLang="zh-TW" sz="3200" kern="1200" dirty="0" smtClean="0">
                        <a:solidFill>
                          <a:schemeClr val="tx1"/>
                        </a:solidFill>
                        <a:latin typeface="微軟正黑體" panose="020B0604030504040204" pitchFamily="34" charset="-120"/>
                        <a:ea typeface="微軟正黑體" panose="020B0604030504040204" pitchFamily="34" charset="-120"/>
                        <a:cs typeface="Open Sans"/>
                      </a:endParaRPr>
                    </a:p>
                  </a:txBody>
                  <a:tcPr marL="9525" marR="9525" marT="9525" marB="0" anchor="ctr">
                    <a:lnL w="28575" cap="flat" cmpd="sng" algn="ctr">
                      <a:solidFill>
                        <a:schemeClr val="accent5"/>
                      </a:solidFill>
                      <a:prstDash val="solid"/>
                      <a:round/>
                      <a:headEnd type="none" w="sm" len="sm"/>
                      <a:tailEnd type="none" w="sm" len="sm"/>
                    </a:lnL>
                    <a:lnR w="28575" cap="flat" cmpd="sng" algn="ctr">
                      <a:solidFill>
                        <a:schemeClr val="accent5"/>
                      </a:solidFill>
                      <a:prstDash val="solid"/>
                      <a:round/>
                      <a:headEnd type="none" w="sm" len="sm"/>
                      <a:tailEnd type="none" w="sm" len="sm"/>
                    </a:lnR>
                    <a:lnT w="28575" cap="flat" cmpd="sng" algn="ctr">
                      <a:solidFill>
                        <a:schemeClr val="accent5"/>
                      </a:solidFill>
                      <a:prstDash val="solid"/>
                      <a:round/>
                      <a:headEnd type="none" w="sm" len="sm"/>
                      <a:tailEnd type="none" w="sm" len="sm"/>
                    </a:lnT>
                    <a:lnB w="28575" cap="flat" cmpd="sng" algn="ctr">
                      <a:solidFill>
                        <a:schemeClr val="accent5"/>
                      </a:solidFill>
                      <a:prstDash val="solid"/>
                      <a:round/>
                      <a:headEnd type="none" w="sm" len="sm"/>
                      <a:tailEnd type="none" w="sm" len="sm"/>
                    </a:lnB>
                    <a:noFill/>
                  </a:tcPr>
                </a:tc>
                <a:tc>
                  <a:txBody>
                    <a:bodyPr/>
                    <a:lstStyle/>
                    <a:p>
                      <a:pPr marL="0" marR="0" lvl="0" indent="0" algn="ctr" defTabSz="914400" rtl="0" eaLnBrk="1" fontAlgn="ctr" latinLnBrk="0" hangingPunct="1">
                        <a:lnSpc>
                          <a:spcPct val="100000"/>
                        </a:lnSpc>
                        <a:spcBef>
                          <a:spcPts val="0"/>
                        </a:spcBef>
                        <a:spcAft>
                          <a:spcPts val="0"/>
                        </a:spcAft>
                        <a:buClr>
                          <a:srgbClr val="000000"/>
                        </a:buClr>
                        <a:buSzTx/>
                        <a:buFont typeface="Arial"/>
                        <a:buNone/>
                        <a:tabLst/>
                        <a:defRPr/>
                      </a:pPr>
                      <a:r>
                        <a:rPr lang="zh-TW" altLang="en-US" sz="3200" kern="1200" dirty="0">
                          <a:solidFill>
                            <a:schemeClr val="tx1"/>
                          </a:solidFill>
                          <a:latin typeface="微軟正黑體" panose="020B0604030504040204" pitchFamily="34" charset="-120"/>
                          <a:ea typeface="微軟正黑體" panose="020B0604030504040204" pitchFamily="34" charset="-120"/>
                          <a:cs typeface="Open Sans"/>
                        </a:rPr>
                        <a:t>梁家玉</a:t>
                      </a:r>
                    </a:p>
                  </a:txBody>
                  <a:tcPr marL="9525" marR="9525" marT="9525" marB="0" anchor="ctr">
                    <a:lnL w="28575" cap="flat" cmpd="sng" algn="ctr">
                      <a:solidFill>
                        <a:schemeClr val="accent5"/>
                      </a:solidFill>
                      <a:prstDash val="solid"/>
                      <a:round/>
                      <a:headEnd type="none" w="sm" len="sm"/>
                      <a:tailEnd type="none" w="sm" len="sm"/>
                    </a:lnL>
                    <a:lnR w="28575" cap="flat" cmpd="sng" algn="ctr">
                      <a:solidFill>
                        <a:schemeClr val="accent5"/>
                      </a:solidFill>
                      <a:prstDash val="solid"/>
                      <a:round/>
                      <a:headEnd type="none" w="sm" len="sm"/>
                      <a:tailEnd type="none" w="sm" len="sm"/>
                    </a:lnR>
                    <a:lnT w="28575" cap="flat" cmpd="sng" algn="ctr">
                      <a:solidFill>
                        <a:schemeClr val="accent5"/>
                      </a:solidFill>
                      <a:prstDash val="solid"/>
                      <a:round/>
                      <a:headEnd type="none" w="sm" len="sm"/>
                      <a:tailEnd type="none" w="sm" len="sm"/>
                    </a:lnT>
                    <a:lnB w="28575" cap="flat" cmpd="sng" algn="ctr">
                      <a:solidFill>
                        <a:schemeClr val="accent5"/>
                      </a:solidFill>
                      <a:prstDash val="solid"/>
                      <a:round/>
                      <a:headEnd type="none" w="sm" len="sm"/>
                      <a:tailEnd type="none" w="sm" len="sm"/>
                    </a:lnB>
                    <a:noFill/>
                  </a:tcPr>
                </a:tc>
                <a:extLst>
                  <a:ext uri="{0D108BD9-81ED-4DB2-BD59-A6C34878D82A}">
                    <a16:rowId xmlns:a16="http://schemas.microsoft.com/office/drawing/2014/main" val="10003"/>
                  </a:ext>
                </a:extLst>
              </a:tr>
              <a:tr h="724470">
                <a:tc>
                  <a:txBody>
                    <a:bodyPr/>
                    <a:lstStyle/>
                    <a:p>
                      <a:pPr marL="0" marR="0" lvl="0" indent="0" algn="ctr" rtl="0" fontAlgn="ctr">
                        <a:lnSpc>
                          <a:spcPct val="100000"/>
                        </a:lnSpc>
                        <a:spcBef>
                          <a:spcPts val="0"/>
                        </a:spcBef>
                        <a:spcAft>
                          <a:spcPts val="0"/>
                        </a:spcAft>
                        <a:buClr>
                          <a:srgbClr val="000000"/>
                        </a:buClr>
                        <a:buFont typeface="Arial"/>
                        <a:buNone/>
                      </a:pPr>
                      <a:r>
                        <a:rPr lang="en-US" altLang="zh-TW" sz="3200" kern="1200" dirty="0" smtClean="0">
                          <a:solidFill>
                            <a:schemeClr val="tx1"/>
                          </a:solidFill>
                          <a:latin typeface="微軟正黑體" panose="020B0604030504040204" pitchFamily="34" charset="-120"/>
                          <a:ea typeface="微軟正黑體" panose="020B0604030504040204" pitchFamily="34" charset="-120"/>
                          <a:cs typeface="Open Sans"/>
                          <a:sym typeface="Arial"/>
                        </a:rPr>
                        <a:t>7</a:t>
                      </a:r>
                      <a:endParaRPr lang="en-US" altLang="zh-TW" sz="3200" kern="1200" dirty="0">
                        <a:solidFill>
                          <a:schemeClr val="tx1"/>
                        </a:solidFill>
                        <a:latin typeface="微軟正黑體" panose="020B0604030504040204" pitchFamily="34" charset="-120"/>
                        <a:ea typeface="微軟正黑體" panose="020B0604030504040204" pitchFamily="34" charset="-120"/>
                        <a:cs typeface="Open Sans"/>
                        <a:sym typeface="Arial"/>
                      </a:endParaRPr>
                    </a:p>
                  </a:txBody>
                  <a:tcPr marL="9525" marR="9525" marT="9525" marB="0" anchor="ctr">
                    <a:lnL w="28575" cap="flat" cmpd="sng">
                      <a:solidFill>
                        <a:schemeClr val="accent5"/>
                      </a:solidFill>
                      <a:prstDash val="solid"/>
                      <a:round/>
                      <a:headEnd type="none" w="sm" len="sm"/>
                      <a:tailEnd type="none" w="sm" len="sm"/>
                    </a:lnL>
                    <a:lnR w="28575" cap="flat" cmpd="sng" algn="ctr">
                      <a:solidFill>
                        <a:schemeClr val="accent5"/>
                      </a:solidFill>
                      <a:prstDash val="solid"/>
                      <a:round/>
                      <a:headEnd type="none" w="sm" len="sm"/>
                      <a:tailEnd type="none" w="sm" len="sm"/>
                    </a:lnR>
                    <a:lnT w="28575" cap="flat" cmpd="sng" algn="ctr">
                      <a:solidFill>
                        <a:schemeClr val="accent5"/>
                      </a:solidFill>
                      <a:prstDash val="solid"/>
                      <a:round/>
                      <a:headEnd type="none" w="sm" len="sm"/>
                      <a:tailEnd type="none" w="sm" len="sm"/>
                    </a:lnT>
                    <a:lnB w="28575" cap="flat" cmpd="sng">
                      <a:solidFill>
                        <a:schemeClr val="accent5"/>
                      </a:solidFill>
                      <a:prstDash val="solid"/>
                      <a:round/>
                      <a:headEnd type="none" w="sm" len="sm"/>
                      <a:tailEnd type="none" w="sm" len="sm"/>
                    </a:lnB>
                    <a:solidFill>
                      <a:schemeClr val="accent4">
                        <a:lumMod val="40000"/>
                        <a:lumOff val="60000"/>
                      </a:schemeClr>
                    </a:solidFill>
                  </a:tcPr>
                </a:tc>
                <a:tc>
                  <a:txBody>
                    <a:bodyPr/>
                    <a:lstStyle/>
                    <a:p>
                      <a:pPr marL="0" marR="0" lvl="0" indent="0" algn="ctr" defTabSz="914400" rtl="0" eaLnBrk="1" fontAlgn="ctr" latinLnBrk="0" hangingPunct="1">
                        <a:lnSpc>
                          <a:spcPct val="100000"/>
                        </a:lnSpc>
                        <a:spcBef>
                          <a:spcPts val="0"/>
                        </a:spcBef>
                        <a:spcAft>
                          <a:spcPts val="0"/>
                        </a:spcAft>
                        <a:buClr>
                          <a:srgbClr val="000000"/>
                        </a:buClr>
                        <a:buSzTx/>
                        <a:buFont typeface="Arial"/>
                        <a:buNone/>
                        <a:tabLst/>
                        <a:defRPr/>
                      </a:pPr>
                      <a:r>
                        <a:rPr lang="zh-TW" altLang="en-US" sz="3200" kern="1200" dirty="0" smtClean="0">
                          <a:solidFill>
                            <a:schemeClr val="tx1"/>
                          </a:solidFill>
                          <a:latin typeface="微軟正黑體" panose="020B0604030504040204" pitchFamily="34" charset="-120"/>
                          <a:ea typeface="微軟正黑體" panose="020B0604030504040204" pitchFamily="34" charset="-120"/>
                          <a:cs typeface="Open Sans"/>
                        </a:rPr>
                        <a:t> 歷史加油站    </a:t>
                      </a:r>
                      <a:endParaRPr lang="en-US" altLang="zh-TW" sz="3200" kern="1200" dirty="0">
                        <a:solidFill>
                          <a:schemeClr val="tx1"/>
                        </a:solidFill>
                        <a:latin typeface="微軟正黑體" panose="020B0604030504040204" pitchFamily="34" charset="-120"/>
                        <a:ea typeface="微軟正黑體" panose="020B0604030504040204" pitchFamily="34" charset="-120"/>
                        <a:cs typeface="Open Sans"/>
                      </a:endParaRPr>
                    </a:p>
                  </a:txBody>
                  <a:tcPr marL="9525" marR="9525" marT="9525" marB="0" anchor="ctr">
                    <a:lnL w="28575" cap="flat" cmpd="sng" algn="ctr">
                      <a:solidFill>
                        <a:schemeClr val="accent5"/>
                      </a:solidFill>
                      <a:prstDash val="solid"/>
                      <a:round/>
                      <a:headEnd type="none" w="sm" len="sm"/>
                      <a:tailEnd type="none" w="sm" len="sm"/>
                    </a:lnL>
                    <a:lnR w="28575" cap="flat" cmpd="sng" algn="ctr">
                      <a:solidFill>
                        <a:schemeClr val="accent5"/>
                      </a:solidFill>
                      <a:prstDash val="solid"/>
                      <a:round/>
                      <a:headEnd type="none" w="sm" len="sm"/>
                      <a:tailEnd type="none" w="sm" len="sm"/>
                    </a:lnR>
                    <a:lnT w="28575" cap="flat" cmpd="sng" algn="ctr">
                      <a:solidFill>
                        <a:schemeClr val="accent5"/>
                      </a:solidFill>
                      <a:prstDash val="solid"/>
                      <a:round/>
                      <a:headEnd type="none" w="sm" len="sm"/>
                      <a:tailEnd type="none" w="sm" len="sm"/>
                    </a:lnT>
                    <a:lnB w="28575" cap="flat" cmpd="sng" algn="ctr">
                      <a:solidFill>
                        <a:schemeClr val="accent5"/>
                      </a:solidFill>
                      <a:prstDash val="solid"/>
                      <a:round/>
                      <a:headEnd type="none" w="sm" len="sm"/>
                      <a:tailEnd type="none" w="sm" len="sm"/>
                    </a:lnB>
                    <a:solidFill>
                      <a:schemeClr val="accent4">
                        <a:lumMod val="40000"/>
                        <a:lumOff val="60000"/>
                      </a:schemeClr>
                    </a:solidFill>
                  </a:tcPr>
                </a:tc>
                <a:tc>
                  <a:txBody>
                    <a:bodyPr/>
                    <a:lstStyle/>
                    <a:p>
                      <a:pPr marL="0" marR="0" lvl="0" indent="0" algn="ctr" defTabSz="914400" rtl="0" eaLnBrk="1" fontAlgn="ctr" latinLnBrk="0" hangingPunct="1">
                        <a:lnSpc>
                          <a:spcPct val="100000"/>
                        </a:lnSpc>
                        <a:spcBef>
                          <a:spcPts val="0"/>
                        </a:spcBef>
                        <a:spcAft>
                          <a:spcPts val="0"/>
                        </a:spcAft>
                        <a:buClr>
                          <a:srgbClr val="000000"/>
                        </a:buClr>
                        <a:buSzTx/>
                        <a:buFont typeface="Arial"/>
                        <a:buNone/>
                        <a:tabLst/>
                        <a:defRPr/>
                      </a:pPr>
                      <a:r>
                        <a:rPr lang="zh-TW" altLang="en-US" sz="3200" kern="1200" dirty="0">
                          <a:solidFill>
                            <a:schemeClr val="tx1"/>
                          </a:solidFill>
                          <a:latin typeface="微軟正黑體" panose="020B0604030504040204" pitchFamily="34" charset="-120"/>
                          <a:ea typeface="微軟正黑體" panose="020B0604030504040204" pitchFamily="34" charset="-120"/>
                          <a:cs typeface="Open Sans"/>
                        </a:rPr>
                        <a:t>陳雪娟</a:t>
                      </a:r>
                    </a:p>
                  </a:txBody>
                  <a:tcPr marL="9525" marR="9525" marT="9525" marB="0" anchor="ctr">
                    <a:lnL w="28575" cap="flat" cmpd="sng" algn="ctr">
                      <a:solidFill>
                        <a:schemeClr val="accent5"/>
                      </a:solidFill>
                      <a:prstDash val="solid"/>
                      <a:round/>
                      <a:headEnd type="none" w="sm" len="sm"/>
                      <a:tailEnd type="none" w="sm" len="sm"/>
                    </a:lnL>
                    <a:lnR w="28575" cap="flat" cmpd="sng" algn="ctr">
                      <a:solidFill>
                        <a:schemeClr val="accent5"/>
                      </a:solidFill>
                      <a:prstDash val="solid"/>
                      <a:round/>
                      <a:headEnd type="none" w="sm" len="sm"/>
                      <a:tailEnd type="none" w="sm" len="sm"/>
                    </a:lnR>
                    <a:lnT w="28575" cap="flat" cmpd="sng" algn="ctr">
                      <a:solidFill>
                        <a:schemeClr val="accent5"/>
                      </a:solidFill>
                      <a:prstDash val="solid"/>
                      <a:round/>
                      <a:headEnd type="none" w="sm" len="sm"/>
                      <a:tailEnd type="none" w="sm" len="sm"/>
                    </a:lnT>
                    <a:lnB w="28575" cap="flat" cmpd="sng" algn="ctr">
                      <a:solidFill>
                        <a:schemeClr val="accent5"/>
                      </a:solidFill>
                      <a:prstDash val="solid"/>
                      <a:round/>
                      <a:headEnd type="none" w="sm" len="sm"/>
                      <a:tailEnd type="none" w="sm" len="sm"/>
                    </a:lnB>
                    <a:solidFill>
                      <a:schemeClr val="accent4">
                        <a:lumMod val="40000"/>
                        <a:lumOff val="60000"/>
                      </a:schemeClr>
                    </a:solidFill>
                  </a:tcPr>
                </a:tc>
                <a:extLst>
                  <a:ext uri="{0D108BD9-81ED-4DB2-BD59-A6C34878D82A}">
                    <a16:rowId xmlns:a16="http://schemas.microsoft.com/office/drawing/2014/main" val="3627767921"/>
                  </a:ext>
                </a:extLst>
              </a:tr>
              <a:tr h="724470">
                <a:tc>
                  <a:txBody>
                    <a:bodyPr/>
                    <a:lstStyle/>
                    <a:p>
                      <a:pPr marL="0" marR="0" lvl="0" indent="0" algn="ctr" rtl="0" fontAlgn="ctr">
                        <a:lnSpc>
                          <a:spcPct val="100000"/>
                        </a:lnSpc>
                        <a:spcBef>
                          <a:spcPts val="0"/>
                        </a:spcBef>
                        <a:spcAft>
                          <a:spcPts val="0"/>
                        </a:spcAft>
                        <a:buClr>
                          <a:srgbClr val="000000"/>
                        </a:buClr>
                        <a:buFont typeface="Arial"/>
                        <a:buNone/>
                      </a:pPr>
                      <a:r>
                        <a:rPr lang="en-US" altLang="zh-TW" sz="3200" kern="1200" dirty="0" smtClean="0">
                          <a:solidFill>
                            <a:schemeClr val="tx1"/>
                          </a:solidFill>
                          <a:latin typeface="微軟正黑體" panose="020B0604030504040204" pitchFamily="34" charset="-120"/>
                          <a:ea typeface="微軟正黑體" panose="020B0604030504040204" pitchFamily="34" charset="-120"/>
                          <a:cs typeface="Open Sans"/>
                          <a:sym typeface="Arial"/>
                        </a:rPr>
                        <a:t>8</a:t>
                      </a:r>
                      <a:endParaRPr lang="en-US" altLang="zh-TW" sz="3200" kern="1200" dirty="0">
                        <a:solidFill>
                          <a:schemeClr val="tx1"/>
                        </a:solidFill>
                        <a:latin typeface="微軟正黑體" panose="020B0604030504040204" pitchFamily="34" charset="-120"/>
                        <a:ea typeface="微軟正黑體" panose="020B0604030504040204" pitchFamily="34" charset="-120"/>
                        <a:cs typeface="Open Sans"/>
                        <a:sym typeface="Arial"/>
                      </a:endParaRPr>
                    </a:p>
                  </a:txBody>
                  <a:tcPr marL="9525" marR="9525" marT="9525" marB="0" anchor="ctr">
                    <a:lnL w="28575" cap="flat" cmpd="sng">
                      <a:solidFill>
                        <a:schemeClr val="accent5"/>
                      </a:solidFill>
                      <a:prstDash val="solid"/>
                      <a:round/>
                      <a:headEnd type="none" w="sm" len="sm"/>
                      <a:tailEnd type="none" w="sm" len="sm"/>
                    </a:lnL>
                    <a:lnR w="28575" cap="flat" cmpd="sng" algn="ctr">
                      <a:solidFill>
                        <a:schemeClr val="accent5"/>
                      </a:solidFill>
                      <a:prstDash val="solid"/>
                      <a:round/>
                      <a:headEnd type="none" w="sm" len="sm"/>
                      <a:tailEnd type="none" w="sm" len="sm"/>
                    </a:lnR>
                    <a:lnT w="28575" cap="flat" cmpd="sng">
                      <a:solidFill>
                        <a:schemeClr val="accent5"/>
                      </a:solidFill>
                      <a:prstDash val="solid"/>
                      <a:round/>
                      <a:headEnd type="none" w="sm" len="sm"/>
                      <a:tailEnd type="none" w="sm" len="sm"/>
                    </a:lnT>
                    <a:lnB w="28575" cap="flat" cmpd="sng" algn="ctr">
                      <a:solidFill>
                        <a:schemeClr val="accent5"/>
                      </a:solidFill>
                      <a:prstDash val="solid"/>
                      <a:round/>
                      <a:headEnd type="none" w="sm" len="sm"/>
                      <a:tailEnd type="none" w="sm" len="sm"/>
                    </a:lnB>
                  </a:tcPr>
                </a:tc>
                <a:tc>
                  <a:txBody>
                    <a:bodyPr/>
                    <a:lstStyle/>
                    <a:p>
                      <a:pPr marL="0" marR="0" lvl="0" indent="0" algn="ctr" defTabSz="914400" rtl="0" eaLnBrk="1" fontAlgn="ctr" latinLnBrk="0" hangingPunct="1">
                        <a:lnSpc>
                          <a:spcPct val="100000"/>
                        </a:lnSpc>
                        <a:spcBef>
                          <a:spcPts val="0"/>
                        </a:spcBef>
                        <a:spcAft>
                          <a:spcPts val="0"/>
                        </a:spcAft>
                        <a:buClr>
                          <a:srgbClr val="000000"/>
                        </a:buClr>
                        <a:buSzTx/>
                        <a:buFont typeface="Arial"/>
                        <a:buNone/>
                        <a:tabLst/>
                        <a:defRPr/>
                      </a:pPr>
                      <a:r>
                        <a:rPr lang="zh-TW" altLang="en-US" sz="3200" kern="1200" dirty="0" smtClean="0">
                          <a:solidFill>
                            <a:schemeClr val="tx1"/>
                          </a:solidFill>
                          <a:latin typeface="微軟正黑體" panose="020B0604030504040204" pitchFamily="34" charset="-120"/>
                          <a:ea typeface="微軟正黑體" panose="020B0604030504040204" pitchFamily="34" charset="-120"/>
                          <a:cs typeface="Open Sans"/>
                        </a:rPr>
                        <a:t> 地理加油站</a:t>
                      </a:r>
                      <a:endParaRPr lang="en-US" altLang="zh-TW" sz="3200" kern="1200" dirty="0">
                        <a:solidFill>
                          <a:schemeClr val="tx1"/>
                        </a:solidFill>
                        <a:latin typeface="微軟正黑體" panose="020B0604030504040204" pitchFamily="34" charset="-120"/>
                        <a:ea typeface="微軟正黑體" panose="020B0604030504040204" pitchFamily="34" charset="-120"/>
                        <a:cs typeface="Open Sans"/>
                      </a:endParaRPr>
                    </a:p>
                  </a:txBody>
                  <a:tcPr marL="9525" marR="9525" marT="9525" marB="0" anchor="ctr">
                    <a:lnL w="28575" cap="flat" cmpd="sng" algn="ctr">
                      <a:solidFill>
                        <a:schemeClr val="accent5"/>
                      </a:solidFill>
                      <a:prstDash val="solid"/>
                      <a:round/>
                      <a:headEnd type="none" w="sm" len="sm"/>
                      <a:tailEnd type="none" w="sm" len="sm"/>
                    </a:lnL>
                    <a:lnR w="28575" cap="flat" cmpd="sng">
                      <a:solidFill>
                        <a:schemeClr val="accent5"/>
                      </a:solidFill>
                      <a:prstDash val="solid"/>
                      <a:round/>
                      <a:headEnd type="none" w="sm" len="sm"/>
                      <a:tailEnd type="none" w="sm" len="sm"/>
                    </a:lnR>
                    <a:lnT w="28575" cap="flat" cmpd="sng" algn="ctr">
                      <a:solidFill>
                        <a:schemeClr val="accent5"/>
                      </a:solidFill>
                      <a:prstDash val="solid"/>
                      <a:round/>
                      <a:headEnd type="none" w="sm" len="sm"/>
                      <a:tailEnd type="none" w="sm" len="sm"/>
                    </a:lnT>
                    <a:lnB w="28575" cap="flat" cmpd="sng" algn="ctr">
                      <a:solidFill>
                        <a:schemeClr val="accent5"/>
                      </a:solidFill>
                      <a:prstDash val="solid"/>
                      <a:round/>
                      <a:headEnd type="none" w="sm" len="sm"/>
                      <a:tailEnd type="none" w="sm" len="sm"/>
                    </a:lnB>
                    <a:noFill/>
                  </a:tcPr>
                </a:tc>
                <a:tc>
                  <a:txBody>
                    <a:bodyPr/>
                    <a:lstStyle/>
                    <a:p>
                      <a:pPr marL="0" marR="0" lvl="0" indent="0" algn="ctr" defTabSz="914400" rtl="0" eaLnBrk="1" fontAlgn="ctr" latinLnBrk="0" hangingPunct="1">
                        <a:lnSpc>
                          <a:spcPct val="100000"/>
                        </a:lnSpc>
                        <a:spcBef>
                          <a:spcPts val="0"/>
                        </a:spcBef>
                        <a:spcAft>
                          <a:spcPts val="0"/>
                        </a:spcAft>
                        <a:buClr>
                          <a:srgbClr val="000000"/>
                        </a:buClr>
                        <a:buSzTx/>
                        <a:buFont typeface="Arial"/>
                        <a:buNone/>
                        <a:tabLst/>
                        <a:defRPr/>
                      </a:pPr>
                      <a:r>
                        <a:rPr lang="zh-TW" altLang="en-US" sz="3200" kern="1200" dirty="0">
                          <a:solidFill>
                            <a:schemeClr val="tx1"/>
                          </a:solidFill>
                          <a:latin typeface="微軟正黑體" panose="020B0604030504040204" pitchFamily="34" charset="-120"/>
                          <a:ea typeface="微軟正黑體" panose="020B0604030504040204" pitchFamily="34" charset="-120"/>
                          <a:cs typeface="Open Sans"/>
                        </a:rPr>
                        <a:t>王奕甯</a:t>
                      </a:r>
                    </a:p>
                  </a:txBody>
                  <a:tcPr marL="9525" marR="9525" marT="9525" marB="0" anchor="ctr">
                    <a:lnL w="28575" cap="flat" cmpd="sng">
                      <a:solidFill>
                        <a:schemeClr val="accent5"/>
                      </a:solidFill>
                      <a:prstDash val="solid"/>
                      <a:round/>
                      <a:headEnd type="none" w="sm" len="sm"/>
                      <a:tailEnd type="none" w="sm" len="sm"/>
                    </a:lnL>
                    <a:lnR w="28575" cap="flat" cmpd="sng" algn="ctr">
                      <a:solidFill>
                        <a:schemeClr val="accent5"/>
                      </a:solidFill>
                      <a:prstDash val="solid"/>
                      <a:round/>
                      <a:headEnd type="none" w="sm" len="sm"/>
                      <a:tailEnd type="none" w="sm" len="sm"/>
                    </a:lnR>
                    <a:lnT w="28575" cap="flat" cmpd="sng" algn="ctr">
                      <a:solidFill>
                        <a:schemeClr val="accent5"/>
                      </a:solidFill>
                      <a:prstDash val="solid"/>
                      <a:round/>
                      <a:headEnd type="none" w="sm" len="sm"/>
                      <a:tailEnd type="none" w="sm" len="sm"/>
                    </a:lnT>
                    <a:lnB w="28575" cap="flat" cmpd="sng" algn="ctr">
                      <a:solidFill>
                        <a:schemeClr val="accent5"/>
                      </a:solidFill>
                      <a:prstDash val="solid"/>
                      <a:round/>
                      <a:headEnd type="none" w="sm" len="sm"/>
                      <a:tailEnd type="none" w="sm" len="sm"/>
                    </a:lnB>
                    <a:noFill/>
                  </a:tcPr>
                </a:tc>
                <a:extLst>
                  <a:ext uri="{0D108BD9-81ED-4DB2-BD59-A6C34878D82A}">
                    <a16:rowId xmlns:a16="http://schemas.microsoft.com/office/drawing/2014/main" val="10004"/>
                  </a:ext>
                </a:extLst>
              </a:tr>
              <a:tr h="724470">
                <a:tc>
                  <a:txBody>
                    <a:bodyPr/>
                    <a:lstStyle/>
                    <a:p>
                      <a:pPr marL="0" marR="0" lvl="0" indent="0" algn="ctr" rtl="0" fontAlgn="ctr">
                        <a:lnSpc>
                          <a:spcPct val="100000"/>
                        </a:lnSpc>
                        <a:spcBef>
                          <a:spcPts val="0"/>
                        </a:spcBef>
                        <a:spcAft>
                          <a:spcPts val="0"/>
                        </a:spcAft>
                        <a:buClr>
                          <a:srgbClr val="000000"/>
                        </a:buClr>
                        <a:buFont typeface="Arial"/>
                        <a:buNone/>
                      </a:pPr>
                      <a:r>
                        <a:rPr lang="en-US" altLang="zh-TW" sz="3200" kern="1200" dirty="0" smtClean="0">
                          <a:solidFill>
                            <a:schemeClr val="tx1"/>
                          </a:solidFill>
                          <a:latin typeface="微軟正黑體" panose="020B0604030504040204" pitchFamily="34" charset="-120"/>
                          <a:ea typeface="微軟正黑體" panose="020B0604030504040204" pitchFamily="34" charset="-120"/>
                          <a:cs typeface="Open Sans"/>
                          <a:sym typeface="Arial"/>
                        </a:rPr>
                        <a:t>9</a:t>
                      </a:r>
                      <a:endParaRPr lang="en-US" altLang="zh-TW" sz="3200" kern="1200" dirty="0">
                        <a:solidFill>
                          <a:schemeClr val="tx1"/>
                        </a:solidFill>
                        <a:latin typeface="微軟正黑體" panose="020B0604030504040204" pitchFamily="34" charset="-120"/>
                        <a:ea typeface="微軟正黑體" panose="020B0604030504040204" pitchFamily="34" charset="-120"/>
                        <a:cs typeface="Open Sans"/>
                        <a:sym typeface="Arial"/>
                      </a:endParaRPr>
                    </a:p>
                  </a:txBody>
                  <a:tcPr marL="9525" marR="9525" marT="9525" marB="0" anchor="ctr">
                    <a:lnL w="28575" cap="flat" cmpd="sng">
                      <a:solidFill>
                        <a:schemeClr val="accent5"/>
                      </a:solidFill>
                      <a:prstDash val="solid"/>
                      <a:round/>
                      <a:headEnd type="none" w="sm" len="sm"/>
                      <a:tailEnd type="none" w="sm" len="sm"/>
                    </a:lnL>
                    <a:lnR w="28575" cap="flat" cmpd="sng" algn="ctr">
                      <a:solidFill>
                        <a:schemeClr val="accent5"/>
                      </a:solidFill>
                      <a:prstDash val="solid"/>
                      <a:round/>
                      <a:headEnd type="none" w="sm" len="sm"/>
                      <a:tailEnd type="none" w="sm" len="sm"/>
                    </a:lnR>
                    <a:lnT w="28575" cap="flat" cmpd="sng">
                      <a:solidFill>
                        <a:schemeClr val="accent5"/>
                      </a:solidFill>
                      <a:prstDash val="solid"/>
                      <a:round/>
                      <a:headEnd type="none" w="sm" len="sm"/>
                      <a:tailEnd type="none" w="sm" len="sm"/>
                    </a:lnT>
                    <a:lnB w="28575" cap="flat" cmpd="sng" algn="ctr">
                      <a:solidFill>
                        <a:schemeClr val="accent5"/>
                      </a:solidFill>
                      <a:prstDash val="solid"/>
                      <a:round/>
                      <a:headEnd type="none" w="sm" len="sm"/>
                      <a:tailEnd type="none" w="sm" len="sm"/>
                    </a:lnB>
                  </a:tcPr>
                </a:tc>
                <a:tc>
                  <a:txBody>
                    <a:bodyPr/>
                    <a:lstStyle/>
                    <a:p>
                      <a:pPr marL="0" marR="0" lvl="0" indent="0" algn="ctr" defTabSz="914400" rtl="0" eaLnBrk="1" fontAlgn="ctr" latinLnBrk="0" hangingPunct="1">
                        <a:lnSpc>
                          <a:spcPct val="100000"/>
                        </a:lnSpc>
                        <a:spcBef>
                          <a:spcPts val="0"/>
                        </a:spcBef>
                        <a:spcAft>
                          <a:spcPts val="0"/>
                        </a:spcAft>
                        <a:buClr>
                          <a:srgbClr val="000000"/>
                        </a:buClr>
                        <a:buSzTx/>
                        <a:buFont typeface="Arial"/>
                        <a:buNone/>
                        <a:tabLst/>
                        <a:defRPr/>
                      </a:pPr>
                      <a:r>
                        <a:rPr lang="zh-TW" altLang="en-US" sz="3200" kern="1200" dirty="0" smtClean="0">
                          <a:solidFill>
                            <a:schemeClr val="tx1"/>
                          </a:solidFill>
                          <a:latin typeface="微軟正黑體" panose="020B0604030504040204" pitchFamily="34" charset="-120"/>
                          <a:ea typeface="微軟正黑體" panose="020B0604030504040204" pitchFamily="34" charset="-120"/>
                          <a:cs typeface="Open Sans"/>
                        </a:rPr>
                        <a:t> 自然</a:t>
                      </a:r>
                      <a:r>
                        <a:rPr lang="zh-TW" altLang="en-US" sz="3200" kern="1200" dirty="0">
                          <a:solidFill>
                            <a:schemeClr val="tx1"/>
                          </a:solidFill>
                          <a:latin typeface="微軟正黑體" panose="020B0604030504040204" pitchFamily="34" charset="-120"/>
                          <a:ea typeface="微軟正黑體" panose="020B0604030504040204" pitchFamily="34" charset="-120"/>
                          <a:cs typeface="Open Sans"/>
                        </a:rPr>
                        <a:t>充電</a:t>
                      </a:r>
                      <a:r>
                        <a:rPr lang="zh-TW" altLang="en-US" sz="3200" kern="1200" dirty="0" smtClean="0">
                          <a:solidFill>
                            <a:schemeClr val="tx1"/>
                          </a:solidFill>
                          <a:latin typeface="微軟正黑體" panose="020B0604030504040204" pitchFamily="34" charset="-120"/>
                          <a:ea typeface="微軟正黑體" panose="020B0604030504040204" pitchFamily="34" charset="-120"/>
                          <a:cs typeface="Open Sans"/>
                        </a:rPr>
                        <a:t>站 </a:t>
                      </a:r>
                      <a:r>
                        <a:rPr lang="en-US" altLang="zh-TW" sz="3200" kern="1200" dirty="0" smtClean="0">
                          <a:solidFill>
                            <a:srgbClr val="FF0000"/>
                          </a:solidFill>
                          <a:latin typeface="微軟正黑體" panose="020B0604030504040204" pitchFamily="34" charset="-120"/>
                          <a:ea typeface="微軟正黑體" panose="020B0604030504040204" pitchFamily="34" charset="-120"/>
                          <a:cs typeface="Open Sans"/>
                        </a:rPr>
                        <a:t>(</a:t>
                      </a:r>
                      <a:r>
                        <a:rPr lang="zh-TW" altLang="en-US" sz="3200" kern="1200" dirty="0" smtClean="0">
                          <a:solidFill>
                            <a:srgbClr val="FF0000"/>
                          </a:solidFill>
                          <a:latin typeface="微軟正黑體" panose="020B0604030504040204" pitchFamily="34" charset="-120"/>
                          <a:ea typeface="微軟正黑體" panose="020B0604030504040204" pitchFamily="34" charset="-120"/>
                          <a:cs typeface="Open Sans"/>
                        </a:rPr>
                        <a:t>勿重覆選修</a:t>
                      </a:r>
                      <a:r>
                        <a:rPr lang="en-US" altLang="zh-TW" sz="3200" kern="1200" dirty="0" smtClean="0">
                          <a:solidFill>
                            <a:srgbClr val="FF0000"/>
                          </a:solidFill>
                          <a:latin typeface="微軟正黑體" panose="020B0604030504040204" pitchFamily="34" charset="-120"/>
                          <a:ea typeface="微軟正黑體" panose="020B0604030504040204" pitchFamily="34" charset="-120"/>
                          <a:cs typeface="Open Sans"/>
                        </a:rPr>
                        <a:t>)</a:t>
                      </a:r>
                      <a:endParaRPr lang="en-US" altLang="zh-TW" sz="3200" kern="1200" dirty="0">
                        <a:solidFill>
                          <a:schemeClr val="tx1"/>
                        </a:solidFill>
                        <a:latin typeface="微軟正黑體" panose="020B0604030504040204" pitchFamily="34" charset="-120"/>
                        <a:ea typeface="微軟正黑體" panose="020B0604030504040204" pitchFamily="34" charset="-120"/>
                        <a:cs typeface="Open Sans"/>
                      </a:endParaRPr>
                    </a:p>
                  </a:txBody>
                  <a:tcPr marL="9525" marR="9525" marT="9525" marB="0" anchor="ctr">
                    <a:lnL w="28575" cap="flat" cmpd="sng" algn="ctr">
                      <a:solidFill>
                        <a:schemeClr val="accent5"/>
                      </a:solidFill>
                      <a:prstDash val="solid"/>
                      <a:round/>
                      <a:headEnd type="none" w="sm" len="sm"/>
                      <a:tailEnd type="none" w="sm" len="sm"/>
                    </a:lnL>
                    <a:lnR w="28575" cap="flat" cmpd="sng" algn="ctr">
                      <a:solidFill>
                        <a:schemeClr val="accent5"/>
                      </a:solidFill>
                      <a:prstDash val="solid"/>
                      <a:round/>
                      <a:headEnd type="none" w="sm" len="sm"/>
                      <a:tailEnd type="none" w="sm" len="sm"/>
                    </a:lnR>
                    <a:lnT w="28575" cap="flat" cmpd="sng" algn="ctr">
                      <a:solidFill>
                        <a:schemeClr val="accent5"/>
                      </a:solidFill>
                      <a:prstDash val="solid"/>
                      <a:round/>
                      <a:headEnd type="none" w="sm" len="sm"/>
                      <a:tailEnd type="none" w="sm" len="sm"/>
                    </a:lnT>
                    <a:lnB w="28575" cap="flat" cmpd="sng" algn="ctr">
                      <a:solidFill>
                        <a:schemeClr val="accent5"/>
                      </a:solidFill>
                      <a:prstDash val="solid"/>
                      <a:round/>
                      <a:headEnd type="none" w="sm" len="sm"/>
                      <a:tailEnd type="none" w="sm" len="sm"/>
                    </a:lnB>
                    <a:noFill/>
                  </a:tcPr>
                </a:tc>
                <a:tc>
                  <a:txBody>
                    <a:bodyPr/>
                    <a:lstStyle/>
                    <a:p>
                      <a:pPr marL="0" marR="0" lvl="0" indent="0" algn="ctr" defTabSz="914400" rtl="0" eaLnBrk="1" fontAlgn="ctr" latinLnBrk="0" hangingPunct="1">
                        <a:lnSpc>
                          <a:spcPct val="100000"/>
                        </a:lnSpc>
                        <a:spcBef>
                          <a:spcPts val="0"/>
                        </a:spcBef>
                        <a:spcAft>
                          <a:spcPts val="0"/>
                        </a:spcAft>
                        <a:buClr>
                          <a:srgbClr val="000000"/>
                        </a:buClr>
                        <a:buSzTx/>
                        <a:buFont typeface="Arial"/>
                        <a:buNone/>
                        <a:tabLst/>
                        <a:defRPr/>
                      </a:pPr>
                      <a:r>
                        <a:rPr lang="zh-TW" altLang="en-US" sz="3200" kern="1200" dirty="0">
                          <a:solidFill>
                            <a:schemeClr val="tx1"/>
                          </a:solidFill>
                          <a:latin typeface="微軟正黑體" panose="020B0604030504040204" pitchFamily="34" charset="-120"/>
                          <a:ea typeface="微軟正黑體" panose="020B0604030504040204" pitchFamily="34" charset="-120"/>
                          <a:cs typeface="Open Sans"/>
                        </a:rPr>
                        <a:t>呂佩純</a:t>
                      </a:r>
                    </a:p>
                  </a:txBody>
                  <a:tcPr marL="9525" marR="9525" marT="9525" marB="0" anchor="ctr">
                    <a:lnL w="28575" cap="flat" cmpd="sng" algn="ctr">
                      <a:solidFill>
                        <a:schemeClr val="accent5"/>
                      </a:solidFill>
                      <a:prstDash val="solid"/>
                      <a:round/>
                      <a:headEnd type="none" w="sm" len="sm"/>
                      <a:tailEnd type="none" w="sm" len="sm"/>
                    </a:lnL>
                    <a:lnR w="28575" cap="flat" cmpd="sng" algn="ctr">
                      <a:solidFill>
                        <a:schemeClr val="accent5"/>
                      </a:solidFill>
                      <a:prstDash val="solid"/>
                      <a:round/>
                      <a:headEnd type="none" w="sm" len="sm"/>
                      <a:tailEnd type="none" w="sm" len="sm"/>
                    </a:lnR>
                    <a:lnT w="28575" cap="flat" cmpd="sng" algn="ctr">
                      <a:solidFill>
                        <a:schemeClr val="accent5"/>
                      </a:solidFill>
                      <a:prstDash val="solid"/>
                      <a:round/>
                      <a:headEnd type="none" w="sm" len="sm"/>
                      <a:tailEnd type="none" w="sm" len="sm"/>
                    </a:lnT>
                    <a:lnB w="28575" cap="flat" cmpd="sng" algn="ctr">
                      <a:solidFill>
                        <a:schemeClr val="accent5"/>
                      </a:solidFill>
                      <a:prstDash val="solid"/>
                      <a:round/>
                      <a:headEnd type="none" w="sm" len="sm"/>
                      <a:tailEnd type="none" w="sm" len="sm"/>
                    </a:lnB>
                    <a:noFill/>
                  </a:tcPr>
                </a:tc>
                <a:extLst>
                  <a:ext uri="{0D108BD9-81ED-4DB2-BD59-A6C34878D82A}">
                    <a16:rowId xmlns:a16="http://schemas.microsoft.com/office/drawing/2014/main" val="4066561081"/>
                  </a:ext>
                </a:extLst>
              </a:tr>
              <a:tr h="724470">
                <a:tc>
                  <a:txBody>
                    <a:bodyPr/>
                    <a:lstStyle/>
                    <a:p>
                      <a:pPr marL="0" marR="0" lvl="0" indent="0" algn="ctr" rtl="0" fontAlgn="ctr">
                        <a:lnSpc>
                          <a:spcPct val="100000"/>
                        </a:lnSpc>
                        <a:spcBef>
                          <a:spcPts val="0"/>
                        </a:spcBef>
                        <a:spcAft>
                          <a:spcPts val="0"/>
                        </a:spcAft>
                        <a:buClr>
                          <a:srgbClr val="000000"/>
                        </a:buClr>
                        <a:buFont typeface="Arial"/>
                        <a:buNone/>
                      </a:pPr>
                      <a:r>
                        <a:rPr lang="en-US" altLang="zh-TW" sz="3200" kern="1200" dirty="0" smtClean="0">
                          <a:solidFill>
                            <a:schemeClr val="tx1"/>
                          </a:solidFill>
                          <a:latin typeface="微軟正黑體" panose="020B0604030504040204" pitchFamily="34" charset="-120"/>
                          <a:ea typeface="微軟正黑體" panose="020B0604030504040204" pitchFamily="34" charset="-120"/>
                          <a:cs typeface="Open Sans"/>
                          <a:sym typeface="Arial"/>
                        </a:rPr>
                        <a:t>10</a:t>
                      </a:r>
                      <a:endParaRPr lang="en-US" altLang="zh-TW" sz="3200" kern="1200" dirty="0">
                        <a:solidFill>
                          <a:schemeClr val="tx1"/>
                        </a:solidFill>
                        <a:latin typeface="微軟正黑體" panose="020B0604030504040204" pitchFamily="34" charset="-120"/>
                        <a:ea typeface="微軟正黑體" panose="020B0604030504040204" pitchFamily="34" charset="-120"/>
                        <a:cs typeface="Open Sans"/>
                        <a:sym typeface="Arial"/>
                      </a:endParaRPr>
                    </a:p>
                  </a:txBody>
                  <a:tcPr marL="9525" marR="9525" marT="9525" marB="0" anchor="ctr">
                    <a:lnL w="28575" cap="flat" cmpd="sng">
                      <a:solidFill>
                        <a:schemeClr val="accent5"/>
                      </a:solidFill>
                      <a:prstDash val="solid"/>
                      <a:round/>
                      <a:headEnd type="none" w="sm" len="sm"/>
                      <a:tailEnd type="none" w="sm" len="sm"/>
                    </a:lnL>
                    <a:lnR w="28575" cap="flat" cmpd="sng" algn="ctr">
                      <a:solidFill>
                        <a:schemeClr val="accent5"/>
                      </a:solidFill>
                      <a:prstDash val="solid"/>
                      <a:round/>
                      <a:headEnd type="none" w="sm" len="sm"/>
                      <a:tailEnd type="none" w="sm" len="sm"/>
                    </a:lnR>
                    <a:lnT w="28575" cap="flat" cmpd="sng">
                      <a:solidFill>
                        <a:schemeClr val="accent5"/>
                      </a:solidFill>
                      <a:prstDash val="solid"/>
                      <a:round/>
                      <a:headEnd type="none" w="sm" len="sm"/>
                      <a:tailEnd type="none" w="sm" len="sm"/>
                    </a:lnT>
                    <a:lnB w="28575" cap="flat" cmpd="sng" algn="ctr">
                      <a:solidFill>
                        <a:schemeClr val="accent5"/>
                      </a:solidFill>
                      <a:prstDash val="solid"/>
                      <a:round/>
                      <a:headEnd type="none" w="sm" len="sm"/>
                      <a:tailEnd type="none" w="sm" len="sm"/>
                    </a:lnB>
                  </a:tcPr>
                </a:tc>
                <a:tc>
                  <a:txBody>
                    <a:bodyPr/>
                    <a:lstStyle/>
                    <a:p>
                      <a:pPr marL="0" marR="0" lvl="0" indent="0" algn="ctr" defTabSz="914400" rtl="0" eaLnBrk="1" fontAlgn="ctr" latinLnBrk="0" hangingPunct="1">
                        <a:lnSpc>
                          <a:spcPct val="100000"/>
                        </a:lnSpc>
                        <a:spcBef>
                          <a:spcPts val="0"/>
                        </a:spcBef>
                        <a:spcAft>
                          <a:spcPts val="0"/>
                        </a:spcAft>
                        <a:buClr>
                          <a:srgbClr val="000000"/>
                        </a:buClr>
                        <a:buSzTx/>
                        <a:buFont typeface="Arial"/>
                        <a:buNone/>
                        <a:tabLst/>
                        <a:defRPr/>
                      </a:pPr>
                      <a:r>
                        <a:rPr lang="zh-TW" altLang="en-US" sz="3200" kern="1200" dirty="0" smtClean="0">
                          <a:solidFill>
                            <a:schemeClr val="tx1"/>
                          </a:solidFill>
                          <a:latin typeface="微軟正黑體" panose="020B0604030504040204" pitchFamily="34" charset="-120"/>
                          <a:ea typeface="微軟正黑體" panose="020B0604030504040204" pitchFamily="34" charset="-120"/>
                          <a:cs typeface="Open Sans"/>
                        </a:rPr>
                        <a:t> 破</a:t>
                      </a:r>
                      <a:r>
                        <a:rPr lang="zh-TW" altLang="en-US" sz="3200" kern="1200" dirty="0">
                          <a:solidFill>
                            <a:schemeClr val="tx1"/>
                          </a:solidFill>
                          <a:latin typeface="微軟正黑體" panose="020B0604030504040204" pitchFamily="34" charset="-120"/>
                          <a:ea typeface="微軟正黑體" panose="020B0604030504040204" pitchFamily="34" charset="-120"/>
                          <a:cs typeface="Open Sans"/>
                        </a:rPr>
                        <a:t>風</a:t>
                      </a:r>
                      <a:r>
                        <a:rPr lang="en-US" altLang="zh-TW" sz="3200" kern="1200" dirty="0">
                          <a:solidFill>
                            <a:schemeClr val="tx1"/>
                          </a:solidFill>
                          <a:latin typeface="微軟正黑體" panose="020B0604030504040204" pitchFamily="34" charset="-120"/>
                          <a:ea typeface="微軟正黑體" panose="020B0604030504040204" pitchFamily="34" charset="-120"/>
                          <a:cs typeface="Open Sans"/>
                        </a:rPr>
                        <a:t>-</a:t>
                      </a:r>
                      <a:r>
                        <a:rPr lang="zh-TW" altLang="en-US" sz="3200" kern="1200" dirty="0">
                          <a:solidFill>
                            <a:schemeClr val="tx1"/>
                          </a:solidFill>
                          <a:latin typeface="微軟正黑體" panose="020B0604030504040204" pitchFamily="34" charset="-120"/>
                          <a:ea typeface="微軟正黑體" panose="020B0604030504040204" pitchFamily="34" charset="-120"/>
                          <a:cs typeface="Open Sans"/>
                        </a:rPr>
                        <a:t>御風前</a:t>
                      </a:r>
                      <a:r>
                        <a:rPr lang="zh-TW" altLang="en-US" sz="3200" kern="1200" dirty="0" smtClean="0">
                          <a:solidFill>
                            <a:schemeClr val="tx1"/>
                          </a:solidFill>
                          <a:latin typeface="微軟正黑體" panose="020B0604030504040204" pitchFamily="34" charset="-120"/>
                          <a:ea typeface="微軟正黑體" panose="020B0604030504040204" pitchFamily="34" charset="-120"/>
                          <a:cs typeface="Open Sans"/>
                        </a:rPr>
                        <a:t>行     </a:t>
                      </a:r>
                      <a:endParaRPr lang="en-US" altLang="zh-TW" sz="3200" kern="1200" dirty="0">
                        <a:solidFill>
                          <a:schemeClr val="tx1"/>
                        </a:solidFill>
                        <a:latin typeface="微軟正黑體" panose="020B0604030504040204" pitchFamily="34" charset="-120"/>
                        <a:ea typeface="微軟正黑體" panose="020B0604030504040204" pitchFamily="34" charset="-120"/>
                        <a:cs typeface="Open Sans"/>
                      </a:endParaRPr>
                    </a:p>
                  </a:txBody>
                  <a:tcPr marL="9525" marR="9525" marT="9525" marB="0" anchor="ctr">
                    <a:lnL w="28575" cap="flat" cmpd="sng" algn="ctr">
                      <a:solidFill>
                        <a:schemeClr val="accent5"/>
                      </a:solidFill>
                      <a:prstDash val="solid"/>
                      <a:round/>
                      <a:headEnd type="none" w="sm" len="sm"/>
                      <a:tailEnd type="none" w="sm" len="sm"/>
                    </a:lnL>
                    <a:lnR w="28575" cap="flat" cmpd="sng" algn="ctr">
                      <a:solidFill>
                        <a:schemeClr val="accent5"/>
                      </a:solidFill>
                      <a:prstDash val="solid"/>
                      <a:round/>
                      <a:headEnd type="none" w="sm" len="sm"/>
                      <a:tailEnd type="none" w="sm" len="sm"/>
                    </a:lnR>
                    <a:lnT w="28575" cap="flat" cmpd="sng" algn="ctr">
                      <a:solidFill>
                        <a:schemeClr val="accent5"/>
                      </a:solidFill>
                      <a:prstDash val="solid"/>
                      <a:round/>
                      <a:headEnd type="none" w="sm" len="sm"/>
                      <a:tailEnd type="none" w="sm" len="sm"/>
                    </a:lnT>
                    <a:lnB w="28575" cap="flat" cmpd="sng" algn="ctr">
                      <a:solidFill>
                        <a:schemeClr val="accent5"/>
                      </a:solidFill>
                      <a:prstDash val="solid"/>
                      <a:round/>
                      <a:headEnd type="none" w="sm" len="sm"/>
                      <a:tailEnd type="none" w="sm" len="sm"/>
                    </a:lnB>
                    <a:noFill/>
                  </a:tcPr>
                </a:tc>
                <a:tc>
                  <a:txBody>
                    <a:bodyPr/>
                    <a:lstStyle/>
                    <a:p>
                      <a:pPr marL="0" marR="0" lvl="0" indent="0" algn="ctr" defTabSz="914400" rtl="0" eaLnBrk="1" fontAlgn="ctr" latinLnBrk="0" hangingPunct="1">
                        <a:lnSpc>
                          <a:spcPct val="100000"/>
                        </a:lnSpc>
                        <a:spcBef>
                          <a:spcPts val="0"/>
                        </a:spcBef>
                        <a:spcAft>
                          <a:spcPts val="0"/>
                        </a:spcAft>
                        <a:buClr>
                          <a:srgbClr val="000000"/>
                        </a:buClr>
                        <a:buSzTx/>
                        <a:buFont typeface="Arial"/>
                        <a:buNone/>
                        <a:tabLst/>
                        <a:defRPr/>
                      </a:pPr>
                      <a:r>
                        <a:rPr lang="zh-TW" altLang="en-US" sz="3200" kern="1200" dirty="0">
                          <a:solidFill>
                            <a:schemeClr val="tx1"/>
                          </a:solidFill>
                          <a:latin typeface="微軟正黑體" panose="020B0604030504040204" pitchFamily="34" charset="-120"/>
                          <a:ea typeface="微軟正黑體" panose="020B0604030504040204" pitchFamily="34" charset="-120"/>
                          <a:cs typeface="Open Sans"/>
                        </a:rPr>
                        <a:t>李允絜</a:t>
                      </a:r>
                    </a:p>
                  </a:txBody>
                  <a:tcPr marL="9525" marR="9525" marT="9525" marB="0" anchor="ctr">
                    <a:lnL w="28575" cap="flat" cmpd="sng" algn="ctr">
                      <a:solidFill>
                        <a:schemeClr val="accent5"/>
                      </a:solidFill>
                      <a:prstDash val="solid"/>
                      <a:round/>
                      <a:headEnd type="none" w="sm" len="sm"/>
                      <a:tailEnd type="none" w="sm" len="sm"/>
                    </a:lnL>
                    <a:lnR w="28575" cap="flat" cmpd="sng" algn="ctr">
                      <a:solidFill>
                        <a:schemeClr val="accent5"/>
                      </a:solidFill>
                      <a:prstDash val="solid"/>
                      <a:round/>
                      <a:headEnd type="none" w="sm" len="sm"/>
                      <a:tailEnd type="none" w="sm" len="sm"/>
                    </a:lnR>
                    <a:lnT w="28575" cap="flat" cmpd="sng" algn="ctr">
                      <a:solidFill>
                        <a:schemeClr val="accent5"/>
                      </a:solidFill>
                      <a:prstDash val="solid"/>
                      <a:round/>
                      <a:headEnd type="none" w="sm" len="sm"/>
                      <a:tailEnd type="none" w="sm" len="sm"/>
                    </a:lnT>
                    <a:lnB w="28575" cap="flat" cmpd="sng" algn="ctr">
                      <a:solidFill>
                        <a:schemeClr val="accent5"/>
                      </a:solidFill>
                      <a:prstDash val="solid"/>
                      <a:round/>
                      <a:headEnd type="none" w="sm" len="sm"/>
                      <a:tailEnd type="none" w="sm" len="sm"/>
                    </a:lnB>
                    <a:noFill/>
                  </a:tcPr>
                </a:tc>
                <a:extLst>
                  <a:ext uri="{0D108BD9-81ED-4DB2-BD59-A6C34878D82A}">
                    <a16:rowId xmlns:a16="http://schemas.microsoft.com/office/drawing/2014/main" val="3186316639"/>
                  </a:ext>
                </a:extLst>
              </a:tr>
              <a:tr h="724470">
                <a:tc>
                  <a:txBody>
                    <a:bodyPr/>
                    <a:lstStyle/>
                    <a:p>
                      <a:pPr marL="0" marR="0" lvl="0" indent="0" algn="ctr" rtl="0" fontAlgn="ctr">
                        <a:lnSpc>
                          <a:spcPct val="100000"/>
                        </a:lnSpc>
                        <a:spcBef>
                          <a:spcPts val="0"/>
                        </a:spcBef>
                        <a:spcAft>
                          <a:spcPts val="0"/>
                        </a:spcAft>
                        <a:buClr>
                          <a:srgbClr val="000000"/>
                        </a:buClr>
                        <a:buFont typeface="Arial"/>
                        <a:buNone/>
                      </a:pPr>
                      <a:r>
                        <a:rPr lang="en-US" altLang="zh-TW" sz="3200" kern="1200" dirty="0" smtClean="0">
                          <a:solidFill>
                            <a:schemeClr val="tx1"/>
                          </a:solidFill>
                          <a:latin typeface="微軟正黑體" panose="020B0604030504040204" pitchFamily="34" charset="-120"/>
                          <a:ea typeface="微軟正黑體" panose="020B0604030504040204" pitchFamily="34" charset="-120"/>
                          <a:cs typeface="Open Sans"/>
                          <a:sym typeface="Arial"/>
                        </a:rPr>
                        <a:t>11</a:t>
                      </a:r>
                      <a:endParaRPr lang="en-US" altLang="zh-TW" sz="3200" kern="1200" dirty="0">
                        <a:solidFill>
                          <a:schemeClr val="tx1"/>
                        </a:solidFill>
                        <a:latin typeface="微軟正黑體" panose="020B0604030504040204" pitchFamily="34" charset="-120"/>
                        <a:ea typeface="微軟正黑體" panose="020B0604030504040204" pitchFamily="34" charset="-120"/>
                        <a:cs typeface="Open Sans"/>
                        <a:sym typeface="Arial"/>
                      </a:endParaRPr>
                    </a:p>
                  </a:txBody>
                  <a:tcPr marL="9525" marR="9525" marT="9525" marB="0" anchor="ctr">
                    <a:lnL w="28575" cap="flat" cmpd="sng">
                      <a:solidFill>
                        <a:schemeClr val="accent5"/>
                      </a:solidFill>
                      <a:prstDash val="solid"/>
                      <a:round/>
                      <a:headEnd type="none" w="sm" len="sm"/>
                      <a:tailEnd type="none" w="sm" len="sm"/>
                    </a:lnL>
                    <a:lnR w="28575" cap="flat" cmpd="sng" algn="ctr">
                      <a:solidFill>
                        <a:schemeClr val="accent5"/>
                      </a:solidFill>
                      <a:prstDash val="solid"/>
                      <a:round/>
                      <a:headEnd type="none" w="sm" len="sm"/>
                      <a:tailEnd type="none" w="sm" len="sm"/>
                    </a:lnR>
                    <a:lnT w="28575" cap="flat" cmpd="sng">
                      <a:solidFill>
                        <a:schemeClr val="accent5"/>
                      </a:solidFill>
                      <a:prstDash val="solid"/>
                      <a:round/>
                      <a:headEnd type="none" w="sm" len="sm"/>
                      <a:tailEnd type="none" w="sm" len="sm"/>
                    </a:lnT>
                    <a:lnB w="28575" cap="flat" cmpd="sng" algn="ctr">
                      <a:solidFill>
                        <a:schemeClr val="accent5"/>
                      </a:solidFill>
                      <a:prstDash val="solid"/>
                      <a:round/>
                      <a:headEnd type="none" w="sm" len="sm"/>
                      <a:tailEnd type="none" w="sm" len="sm"/>
                    </a:lnB>
                  </a:tcPr>
                </a:tc>
                <a:tc>
                  <a:txBody>
                    <a:bodyPr/>
                    <a:lstStyle/>
                    <a:p>
                      <a:pPr marL="0" marR="0" lvl="0" indent="0" algn="ctr" defTabSz="914400" rtl="0" eaLnBrk="1" fontAlgn="ctr" latinLnBrk="0" hangingPunct="1">
                        <a:lnSpc>
                          <a:spcPct val="100000"/>
                        </a:lnSpc>
                        <a:spcBef>
                          <a:spcPts val="0"/>
                        </a:spcBef>
                        <a:spcAft>
                          <a:spcPts val="0"/>
                        </a:spcAft>
                        <a:buClr>
                          <a:srgbClr val="000000"/>
                        </a:buClr>
                        <a:buSzTx/>
                        <a:buFont typeface="Arial"/>
                        <a:buNone/>
                        <a:tabLst/>
                        <a:defRPr/>
                      </a:pPr>
                      <a:r>
                        <a:rPr lang="zh-TW" altLang="en-US" sz="3200" kern="1200" dirty="0" smtClean="0">
                          <a:solidFill>
                            <a:schemeClr val="tx1"/>
                          </a:solidFill>
                          <a:latin typeface="微軟正黑體" panose="020B0604030504040204" pitchFamily="34" charset="-120"/>
                          <a:ea typeface="微軟正黑體" panose="020B0604030504040204" pitchFamily="34" charset="-120"/>
                          <a:cs typeface="Open Sans"/>
                        </a:rPr>
                        <a:t> 塑</a:t>
                      </a:r>
                      <a:r>
                        <a:rPr lang="zh-TW" altLang="en-US" sz="3200" kern="1200" dirty="0">
                          <a:solidFill>
                            <a:schemeClr val="tx1"/>
                          </a:solidFill>
                          <a:latin typeface="微軟正黑體" panose="020B0604030504040204" pitchFamily="34" charset="-120"/>
                          <a:ea typeface="微軟正黑體" panose="020B0604030504040204" pitchFamily="34" charset="-120"/>
                          <a:cs typeface="Open Sans"/>
                        </a:rPr>
                        <a:t>身減重</a:t>
                      </a:r>
                      <a:r>
                        <a:rPr lang="zh-TW" altLang="en-US" sz="3200" kern="1200" dirty="0" smtClean="0">
                          <a:solidFill>
                            <a:schemeClr val="tx1"/>
                          </a:solidFill>
                          <a:latin typeface="微軟正黑體" panose="020B0604030504040204" pitchFamily="34" charset="-120"/>
                          <a:ea typeface="微軟正黑體" panose="020B0604030504040204" pitchFamily="34" charset="-120"/>
                          <a:cs typeface="Open Sans"/>
                        </a:rPr>
                        <a:t>運動</a:t>
                      </a:r>
                      <a:endParaRPr lang="en-US" altLang="zh-TW" sz="3200" kern="1200" dirty="0">
                        <a:solidFill>
                          <a:schemeClr val="tx1"/>
                        </a:solidFill>
                        <a:latin typeface="微軟正黑體" panose="020B0604030504040204" pitchFamily="34" charset="-120"/>
                        <a:ea typeface="微軟正黑體" panose="020B0604030504040204" pitchFamily="34" charset="-120"/>
                        <a:cs typeface="Open Sans"/>
                      </a:endParaRPr>
                    </a:p>
                  </a:txBody>
                  <a:tcPr marL="9525" marR="9525" marT="9525" marB="0" anchor="ctr">
                    <a:lnL w="28575" cap="flat" cmpd="sng" algn="ctr">
                      <a:solidFill>
                        <a:schemeClr val="accent5"/>
                      </a:solidFill>
                      <a:prstDash val="solid"/>
                      <a:round/>
                      <a:headEnd type="none" w="sm" len="sm"/>
                      <a:tailEnd type="none" w="sm" len="sm"/>
                    </a:lnL>
                    <a:lnR w="28575" cap="flat" cmpd="sng" algn="ctr">
                      <a:solidFill>
                        <a:schemeClr val="accent5"/>
                      </a:solidFill>
                      <a:prstDash val="solid"/>
                      <a:round/>
                      <a:headEnd type="none" w="sm" len="sm"/>
                      <a:tailEnd type="none" w="sm" len="sm"/>
                    </a:lnR>
                    <a:lnT w="28575" cap="flat" cmpd="sng" algn="ctr">
                      <a:solidFill>
                        <a:schemeClr val="accent5"/>
                      </a:solidFill>
                      <a:prstDash val="solid"/>
                      <a:round/>
                      <a:headEnd type="none" w="sm" len="sm"/>
                      <a:tailEnd type="none" w="sm" len="sm"/>
                    </a:lnT>
                    <a:lnB w="28575" cap="flat" cmpd="sng" algn="ctr">
                      <a:solidFill>
                        <a:schemeClr val="accent5"/>
                      </a:solidFill>
                      <a:prstDash val="solid"/>
                      <a:round/>
                      <a:headEnd type="none" w="sm" len="sm"/>
                      <a:tailEnd type="none" w="sm" len="sm"/>
                    </a:lnB>
                    <a:noFill/>
                  </a:tcPr>
                </a:tc>
                <a:tc>
                  <a:txBody>
                    <a:bodyPr/>
                    <a:lstStyle/>
                    <a:p>
                      <a:pPr marL="0" marR="0" lvl="0" indent="0" algn="ctr" defTabSz="914400" rtl="0" eaLnBrk="1" fontAlgn="ctr" latinLnBrk="0" hangingPunct="1">
                        <a:lnSpc>
                          <a:spcPct val="100000"/>
                        </a:lnSpc>
                        <a:spcBef>
                          <a:spcPts val="0"/>
                        </a:spcBef>
                        <a:spcAft>
                          <a:spcPts val="0"/>
                        </a:spcAft>
                        <a:buClr>
                          <a:srgbClr val="000000"/>
                        </a:buClr>
                        <a:buSzTx/>
                        <a:buFont typeface="Arial"/>
                        <a:buNone/>
                        <a:tabLst/>
                        <a:defRPr/>
                      </a:pPr>
                      <a:r>
                        <a:rPr lang="zh-TW" altLang="en-US" sz="3200" kern="1200" dirty="0">
                          <a:solidFill>
                            <a:schemeClr val="tx1"/>
                          </a:solidFill>
                          <a:latin typeface="微軟正黑體" panose="020B0604030504040204" pitchFamily="34" charset="-120"/>
                          <a:ea typeface="微軟正黑體" panose="020B0604030504040204" pitchFamily="34" charset="-120"/>
                          <a:cs typeface="Open Sans"/>
                        </a:rPr>
                        <a:t>宋文嘉</a:t>
                      </a:r>
                    </a:p>
                  </a:txBody>
                  <a:tcPr marL="9525" marR="9525" marT="9525" marB="0" anchor="ctr">
                    <a:lnL w="28575" cap="flat" cmpd="sng" algn="ctr">
                      <a:solidFill>
                        <a:schemeClr val="accent5"/>
                      </a:solidFill>
                      <a:prstDash val="solid"/>
                      <a:round/>
                      <a:headEnd type="none" w="sm" len="sm"/>
                      <a:tailEnd type="none" w="sm" len="sm"/>
                    </a:lnL>
                    <a:lnR w="28575" cap="flat" cmpd="sng" algn="ctr">
                      <a:solidFill>
                        <a:schemeClr val="accent5"/>
                      </a:solidFill>
                      <a:prstDash val="solid"/>
                      <a:round/>
                      <a:headEnd type="none" w="sm" len="sm"/>
                      <a:tailEnd type="none" w="sm" len="sm"/>
                    </a:lnR>
                    <a:lnT w="28575" cap="flat" cmpd="sng" algn="ctr">
                      <a:solidFill>
                        <a:schemeClr val="accent5"/>
                      </a:solidFill>
                      <a:prstDash val="solid"/>
                      <a:round/>
                      <a:headEnd type="none" w="sm" len="sm"/>
                      <a:tailEnd type="none" w="sm" len="sm"/>
                    </a:lnT>
                    <a:lnB w="28575" cap="flat" cmpd="sng" algn="ctr">
                      <a:solidFill>
                        <a:schemeClr val="accent5"/>
                      </a:solidFill>
                      <a:prstDash val="solid"/>
                      <a:round/>
                      <a:headEnd type="none" w="sm" len="sm"/>
                      <a:tailEnd type="none" w="sm" len="sm"/>
                    </a:lnB>
                    <a:noFill/>
                  </a:tcPr>
                </a:tc>
                <a:extLst>
                  <a:ext uri="{0D108BD9-81ED-4DB2-BD59-A6C34878D82A}">
                    <a16:rowId xmlns:a16="http://schemas.microsoft.com/office/drawing/2014/main" val="2575251597"/>
                  </a:ext>
                </a:extLst>
              </a:tr>
            </a:tbl>
          </a:graphicData>
        </a:graphic>
      </p:graphicFrame>
      <p:sp>
        <p:nvSpPr>
          <p:cNvPr id="3" name="Google Shape;259;p21"/>
          <p:cNvSpPr txBox="1"/>
          <p:nvPr/>
        </p:nvSpPr>
        <p:spPr>
          <a:xfrm>
            <a:off x="561265" y="772833"/>
            <a:ext cx="10623931" cy="973311"/>
          </a:xfrm>
          <a:prstGeom prst="rect">
            <a:avLst/>
          </a:prstGeom>
          <a:noFill/>
          <a:ln>
            <a:noFill/>
          </a:ln>
        </p:spPr>
        <p:txBody>
          <a:bodyPr spcFirstLastPara="1" wrap="square" lIns="91425" tIns="91425" rIns="91425" bIns="91425" anchor="t" anchorCtr="0">
            <a:noAutofit/>
          </a:bodyPr>
          <a:lstStyle/>
          <a:p>
            <a:pPr lvl="0" algn="ctr">
              <a:lnSpc>
                <a:spcPct val="115000"/>
              </a:lnSpc>
              <a:buClr>
                <a:schemeClr val="dk1"/>
              </a:buClr>
              <a:buSzPts val="1100"/>
            </a:pPr>
            <a:r>
              <a:rPr lang="zh-TW" sz="4000" b="1" dirty="0">
                <a:solidFill>
                  <a:srgbClr val="0070C0"/>
                </a:solidFill>
                <a:latin typeface="微軟正黑體" panose="020B0604030504040204" pitchFamily="34" charset="-120"/>
                <a:ea typeface="微軟正黑體" panose="020B0604030504040204" pitchFamily="34" charset="-120"/>
              </a:rPr>
              <a:t>此類全</a:t>
            </a:r>
            <a:r>
              <a:rPr lang="zh-TW" sz="4000" b="1" dirty="0" smtClean="0">
                <a:solidFill>
                  <a:srgbClr val="0070C0"/>
                </a:solidFill>
                <a:latin typeface="微軟正黑體" panose="020B0604030504040204" pitchFamily="34" charset="-120"/>
                <a:ea typeface="微軟正黑體" panose="020B0604030504040204" pitchFamily="34" charset="-120"/>
              </a:rPr>
              <a:t>校</a:t>
            </a:r>
            <a:r>
              <a:rPr lang="zh-TW" altLang="en-US" sz="4000" b="1" dirty="0" smtClean="0">
                <a:solidFill>
                  <a:srgbClr val="0070C0"/>
                </a:solidFill>
                <a:latin typeface="微軟正黑體" panose="020B0604030504040204" pitchFamily="34" charset="-120"/>
                <a:ea typeface="微軟正黑體" panose="020B0604030504040204" pitchFamily="34" charset="-120"/>
              </a:rPr>
              <a:t>一</a:t>
            </a:r>
            <a:r>
              <a:rPr lang="zh-TW" sz="4000" b="1" dirty="0" smtClean="0">
                <a:solidFill>
                  <a:srgbClr val="0070C0"/>
                </a:solidFill>
                <a:latin typeface="微軟正黑體" panose="020B0604030504040204" pitchFamily="34" charset="-120"/>
                <a:ea typeface="微軟正黑體" panose="020B0604030504040204" pitchFamily="34" charset="-120"/>
              </a:rPr>
              <a:t>年級</a:t>
            </a:r>
            <a:r>
              <a:rPr lang="en-US" altLang="zh-TW" sz="4000" b="1" dirty="0" smtClean="0">
                <a:solidFill>
                  <a:srgbClr val="0070C0"/>
                </a:solidFill>
                <a:latin typeface="微軟正黑體" panose="020B0604030504040204" pitchFamily="34" charset="-120"/>
                <a:ea typeface="微軟正黑體" panose="020B0604030504040204" pitchFamily="34" charset="-120"/>
              </a:rPr>
              <a:t> (</a:t>
            </a:r>
            <a:r>
              <a:rPr lang="zh-TW" altLang="en-US" sz="4000" b="1" dirty="0">
                <a:solidFill>
                  <a:srgbClr val="FF0000"/>
                </a:solidFill>
                <a:latin typeface="微軟正黑體" panose="020B0604030504040204" pitchFamily="34" charset="-120"/>
                <a:ea typeface="微軟正黑體" panose="020B0604030504040204" pitchFamily="34" charset="-120"/>
              </a:rPr>
              <a:t>綜高、</a:t>
            </a:r>
            <a:r>
              <a:rPr lang="zh-TW" altLang="zh-TW" sz="4000" b="1" dirty="0">
                <a:solidFill>
                  <a:srgbClr val="FF0000"/>
                </a:solidFill>
                <a:latin typeface="微軟正黑體" panose="020B0604030504040204" pitchFamily="34" charset="-120"/>
                <a:ea typeface="微軟正黑體" panose="020B0604030504040204" pitchFamily="34" charset="-120"/>
              </a:rPr>
              <a:t>技高</a:t>
            </a:r>
            <a:r>
              <a:rPr lang="zh-TW" altLang="en-US" sz="4000" b="1" dirty="0">
                <a:solidFill>
                  <a:srgbClr val="FF0000"/>
                </a:solidFill>
                <a:latin typeface="微軟正黑體" panose="020B0604030504040204" pitchFamily="34" charset="-120"/>
                <a:ea typeface="微軟正黑體" panose="020B0604030504040204" pitchFamily="34" charset="-120"/>
              </a:rPr>
              <a:t>、綜職</a:t>
            </a:r>
            <a:r>
              <a:rPr lang="en-US" altLang="zh-TW" sz="4000" b="1" dirty="0" smtClean="0">
                <a:solidFill>
                  <a:srgbClr val="0070C0"/>
                </a:solidFill>
                <a:latin typeface="微軟正黑體" panose="020B0604030504040204" pitchFamily="34" charset="-120"/>
                <a:ea typeface="微軟正黑體" panose="020B0604030504040204" pitchFamily="34" charset="-120"/>
              </a:rPr>
              <a:t>) </a:t>
            </a:r>
            <a:r>
              <a:rPr lang="zh-TW" sz="4000" b="1" dirty="0" smtClean="0">
                <a:solidFill>
                  <a:srgbClr val="0070C0"/>
                </a:solidFill>
                <a:latin typeface="微軟正黑體" panose="020B0604030504040204" pitchFamily="34" charset="-120"/>
                <a:ea typeface="微軟正黑體" panose="020B0604030504040204" pitchFamily="34" charset="-120"/>
              </a:rPr>
              <a:t>選修</a:t>
            </a:r>
            <a:r>
              <a:rPr lang="en-US" altLang="zh-TW" sz="4000" b="1" dirty="0" smtClean="0">
                <a:solidFill>
                  <a:srgbClr val="0070C0"/>
                </a:solidFill>
                <a:latin typeface="微軟正黑體" panose="020B0604030504040204" pitchFamily="34" charset="-120"/>
                <a:ea typeface="微軟正黑體" panose="020B0604030504040204" pitchFamily="34" charset="-120"/>
              </a:rPr>
              <a:t>  </a:t>
            </a:r>
            <a:endParaRPr sz="4000" b="1" dirty="0">
              <a:solidFill>
                <a:srgbClr val="0070C0"/>
              </a:solidFill>
              <a:latin typeface="微軟正黑體" panose="020B0604030504040204" pitchFamily="34" charset="-120"/>
              <a:ea typeface="微軟正黑體" panose="020B0604030504040204" pitchFamily="34" charset="-120"/>
            </a:endParaRPr>
          </a:p>
        </p:txBody>
      </p:sp>
      <p:sp>
        <p:nvSpPr>
          <p:cNvPr id="6" name="Google Shape;257;p21"/>
          <p:cNvSpPr txBox="1">
            <a:spLocks/>
          </p:cNvSpPr>
          <p:nvPr/>
        </p:nvSpPr>
        <p:spPr>
          <a:xfrm>
            <a:off x="1612931" y="241500"/>
            <a:ext cx="8520600" cy="831000"/>
          </a:xfrm>
          <a:prstGeom prst="rect">
            <a:avLst/>
          </a:prstGeom>
        </p:spPr>
        <p:txBody>
          <a:bodyPr spcFirstLastPara="1" wrap="square" lIns="91425" tIns="91425" rIns="91425" bIns="91425"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pPr>
            <a:r>
              <a:rPr lang="en-US" altLang="zh-TW" sz="4000" b="1" dirty="0">
                <a:latin typeface="微軟正黑體" panose="020B0604030504040204" pitchFamily="34" charset="-120"/>
                <a:ea typeface="微軟正黑體" panose="020B0604030504040204" pitchFamily="34" charset="-120"/>
                <a:cs typeface="+mn-cs"/>
                <a:sym typeface="Open Sans SemiBold"/>
              </a:rPr>
              <a:t>110-2</a:t>
            </a:r>
            <a:r>
              <a:rPr lang="zh-TW" altLang="en-US" sz="4000" b="1" dirty="0">
                <a:latin typeface="微軟正黑體" panose="020B0604030504040204" pitchFamily="34" charset="-120"/>
                <a:ea typeface="微軟正黑體" panose="020B0604030504040204" pitchFamily="34" charset="-120"/>
                <a:cs typeface="+mn-cs"/>
                <a:sym typeface="Open Sans SemiBold"/>
              </a:rPr>
              <a:t> 彈性學習課程</a:t>
            </a:r>
            <a:r>
              <a:rPr lang="zh-TW" altLang="en-US" sz="4000" b="1" dirty="0" smtClean="0">
                <a:latin typeface="微軟正黑體" panose="020B0604030504040204" pitchFamily="34" charset="-120"/>
                <a:ea typeface="微軟正黑體" panose="020B0604030504040204" pitchFamily="34" charset="-120"/>
                <a:cs typeface="+mn-cs"/>
                <a:sym typeface="Open Sans SemiBold"/>
              </a:rPr>
              <a:t>一覽表 </a:t>
            </a:r>
            <a:r>
              <a:rPr lang="en-US" altLang="zh-TW" sz="4000" b="1" dirty="0" smtClean="0">
                <a:latin typeface="微軟正黑體" panose="020B0604030504040204" pitchFamily="34" charset="-120"/>
                <a:ea typeface="微軟正黑體" panose="020B0604030504040204" pitchFamily="34" charset="-120"/>
                <a:cs typeface="+mn-cs"/>
                <a:sym typeface="Open Sans SemiBold"/>
              </a:rPr>
              <a:t>(2)</a:t>
            </a:r>
            <a:endParaRPr lang="zh-TW" altLang="en-US" sz="4000" b="1" dirty="0">
              <a:latin typeface="微軟正黑體" panose="020B0604030504040204" pitchFamily="34" charset="-120"/>
              <a:ea typeface="微軟正黑體" panose="020B0604030504040204" pitchFamily="34" charset="-120"/>
              <a:cs typeface="+mn-cs"/>
              <a:sym typeface="Open Sans SemiBold"/>
            </a:endParaRPr>
          </a:p>
        </p:txBody>
      </p:sp>
    </p:spTree>
    <p:extLst>
      <p:ext uri="{BB962C8B-B14F-4D97-AF65-F5344CB8AC3E}">
        <p14:creationId xmlns:p14="http://schemas.microsoft.com/office/powerpoint/2010/main" val="315272253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oogle Shape;258;p21"/>
          <p:cNvGraphicFramePr/>
          <p:nvPr>
            <p:extLst>
              <p:ext uri="{D42A27DB-BD31-4B8C-83A1-F6EECF244321}">
                <p14:modId xmlns:p14="http://schemas.microsoft.com/office/powerpoint/2010/main" val="2634804855"/>
              </p:ext>
            </p:extLst>
          </p:nvPr>
        </p:nvGraphicFramePr>
        <p:xfrm>
          <a:off x="1742720" y="1880029"/>
          <a:ext cx="9595839" cy="4835660"/>
        </p:xfrm>
        <a:graphic>
          <a:graphicData uri="http://schemas.openxmlformats.org/drawingml/2006/table">
            <a:tbl>
              <a:tblPr>
                <a:solidFill>
                  <a:srgbClr val="FFFFCC"/>
                </a:solidFill>
              </a:tblPr>
              <a:tblGrid>
                <a:gridCol w="1619850">
                  <a:extLst>
                    <a:ext uri="{9D8B030D-6E8A-4147-A177-3AD203B41FA5}">
                      <a16:colId xmlns:a16="http://schemas.microsoft.com/office/drawing/2014/main" val="20000"/>
                    </a:ext>
                  </a:extLst>
                </a:gridCol>
                <a:gridCol w="5731554">
                  <a:extLst>
                    <a:ext uri="{9D8B030D-6E8A-4147-A177-3AD203B41FA5}">
                      <a16:colId xmlns:a16="http://schemas.microsoft.com/office/drawing/2014/main" val="20001"/>
                    </a:ext>
                  </a:extLst>
                </a:gridCol>
                <a:gridCol w="2244435">
                  <a:extLst>
                    <a:ext uri="{9D8B030D-6E8A-4147-A177-3AD203B41FA5}">
                      <a16:colId xmlns:a16="http://schemas.microsoft.com/office/drawing/2014/main" val="20002"/>
                    </a:ext>
                  </a:extLst>
                </a:gridCol>
              </a:tblGrid>
              <a:tr h="639373">
                <a:tc>
                  <a:txBody>
                    <a:bodyPr/>
                    <a:lstStyle/>
                    <a:p>
                      <a:pPr marL="0" lvl="0" indent="0" algn="ctr" rtl="0">
                        <a:spcBef>
                          <a:spcPts val="0"/>
                        </a:spcBef>
                        <a:spcAft>
                          <a:spcPts val="0"/>
                        </a:spcAft>
                        <a:buNone/>
                      </a:pPr>
                      <a:r>
                        <a:rPr lang="zh-TW" sz="3200" dirty="0">
                          <a:latin typeface="微軟正黑體" panose="020B0604030504040204" pitchFamily="34" charset="-120"/>
                          <a:ea typeface="微軟正黑體" panose="020B0604030504040204" pitchFamily="34" charset="-120"/>
                          <a:cs typeface="Open Sans"/>
                          <a:sym typeface="Open Sans"/>
                        </a:rPr>
                        <a:t>編號</a:t>
                      </a:r>
                      <a:endParaRPr sz="3200" dirty="0">
                        <a:latin typeface="微軟正黑體" panose="020B0604030504040204" pitchFamily="34" charset="-120"/>
                        <a:ea typeface="微軟正黑體" panose="020B0604030504040204" pitchFamily="34" charset="-120"/>
                        <a:cs typeface="Open Sans"/>
                        <a:sym typeface="Open Sans"/>
                      </a:endParaRPr>
                    </a:p>
                  </a:txBody>
                  <a:tcPr marL="91425" marR="91425" marT="91425" marB="91425" anchor="ctr">
                    <a:lnL w="28575" cap="flat" cmpd="sng">
                      <a:solidFill>
                        <a:schemeClr val="accent5"/>
                      </a:solidFill>
                      <a:prstDash val="solid"/>
                      <a:round/>
                      <a:headEnd type="none" w="sm" len="sm"/>
                      <a:tailEnd type="none" w="sm" len="sm"/>
                    </a:lnL>
                    <a:lnR w="28575" cap="flat" cmpd="sng">
                      <a:solidFill>
                        <a:schemeClr val="accent5"/>
                      </a:solidFill>
                      <a:prstDash val="solid"/>
                      <a:round/>
                      <a:headEnd type="none" w="sm" len="sm"/>
                      <a:tailEnd type="none" w="sm" len="sm"/>
                    </a:lnR>
                    <a:lnT w="28575" cap="flat" cmpd="sng">
                      <a:solidFill>
                        <a:schemeClr val="accent5"/>
                      </a:solidFill>
                      <a:prstDash val="solid"/>
                      <a:round/>
                      <a:headEnd type="none" w="sm" len="sm"/>
                      <a:tailEnd type="none" w="sm" len="sm"/>
                    </a:lnT>
                    <a:lnB w="28575" cap="flat" cmpd="sng" algn="ctr">
                      <a:solidFill>
                        <a:schemeClr val="accent5"/>
                      </a:solidFill>
                      <a:prstDash val="solid"/>
                      <a:round/>
                      <a:headEnd type="none" w="sm" len="sm"/>
                      <a:tailEnd type="none" w="sm" len="sm"/>
                    </a:lnB>
                    <a:solidFill>
                      <a:srgbClr val="B3D0C5"/>
                    </a:solidFill>
                  </a:tcPr>
                </a:tc>
                <a:tc>
                  <a:txBody>
                    <a:bodyPr/>
                    <a:lstStyle/>
                    <a:p>
                      <a:pPr marL="0" lvl="0" indent="0" algn="ctr" rtl="0">
                        <a:spcBef>
                          <a:spcPts val="0"/>
                        </a:spcBef>
                        <a:spcAft>
                          <a:spcPts val="0"/>
                        </a:spcAft>
                        <a:buNone/>
                      </a:pPr>
                      <a:r>
                        <a:rPr lang="zh-TW" sz="3200" dirty="0">
                          <a:latin typeface="微軟正黑體" panose="020B0604030504040204" pitchFamily="34" charset="-120"/>
                          <a:ea typeface="微軟正黑體" panose="020B0604030504040204" pitchFamily="34" charset="-120"/>
                          <a:cs typeface="Open Sans"/>
                          <a:sym typeface="Open Sans"/>
                        </a:rPr>
                        <a:t>課程名稱</a:t>
                      </a:r>
                      <a:endParaRPr sz="3200" dirty="0">
                        <a:latin typeface="微軟正黑體" panose="020B0604030504040204" pitchFamily="34" charset="-120"/>
                        <a:ea typeface="微軟正黑體" panose="020B0604030504040204" pitchFamily="34" charset="-120"/>
                        <a:cs typeface="Open Sans"/>
                        <a:sym typeface="Open Sans"/>
                      </a:endParaRPr>
                    </a:p>
                  </a:txBody>
                  <a:tcPr marL="91425" marR="91425" marT="91425" marB="91425" anchor="ctr">
                    <a:lnL w="28575" cap="flat" cmpd="sng">
                      <a:solidFill>
                        <a:schemeClr val="accent5"/>
                      </a:solidFill>
                      <a:prstDash val="solid"/>
                      <a:round/>
                      <a:headEnd type="none" w="sm" len="sm"/>
                      <a:tailEnd type="none" w="sm" len="sm"/>
                    </a:lnL>
                    <a:lnR w="28575" cap="flat" cmpd="sng">
                      <a:solidFill>
                        <a:schemeClr val="accent5"/>
                      </a:solidFill>
                      <a:prstDash val="solid"/>
                      <a:round/>
                      <a:headEnd type="none" w="sm" len="sm"/>
                      <a:tailEnd type="none" w="sm" len="sm"/>
                    </a:lnR>
                    <a:lnT w="28575" cap="flat" cmpd="sng">
                      <a:solidFill>
                        <a:schemeClr val="accent5"/>
                      </a:solidFill>
                      <a:prstDash val="solid"/>
                      <a:round/>
                      <a:headEnd type="none" w="sm" len="sm"/>
                      <a:tailEnd type="none" w="sm" len="sm"/>
                    </a:lnT>
                    <a:lnB w="28575" cap="flat" cmpd="sng" algn="ctr">
                      <a:solidFill>
                        <a:schemeClr val="accent5"/>
                      </a:solidFill>
                      <a:prstDash val="solid"/>
                      <a:round/>
                      <a:headEnd type="none" w="sm" len="sm"/>
                      <a:tailEnd type="none" w="sm" len="sm"/>
                    </a:lnB>
                    <a:solidFill>
                      <a:srgbClr val="B3D0C5"/>
                    </a:solidFill>
                  </a:tcPr>
                </a:tc>
                <a:tc>
                  <a:txBody>
                    <a:bodyPr/>
                    <a:lstStyle/>
                    <a:p>
                      <a:pPr marL="0" lvl="0" indent="0" algn="ctr" rtl="0">
                        <a:spcBef>
                          <a:spcPts val="0"/>
                        </a:spcBef>
                        <a:spcAft>
                          <a:spcPts val="0"/>
                        </a:spcAft>
                        <a:buNone/>
                      </a:pPr>
                      <a:r>
                        <a:rPr lang="zh-TW" sz="3200" dirty="0">
                          <a:latin typeface="微軟正黑體" panose="020B0604030504040204" pitchFamily="34" charset="-120"/>
                          <a:ea typeface="微軟正黑體" panose="020B0604030504040204" pitchFamily="34" charset="-120"/>
                          <a:cs typeface="Open Sans"/>
                          <a:sym typeface="Open Sans"/>
                        </a:rPr>
                        <a:t>任課教師</a:t>
                      </a:r>
                      <a:endParaRPr sz="3200" dirty="0">
                        <a:latin typeface="微軟正黑體" panose="020B0604030504040204" pitchFamily="34" charset="-120"/>
                        <a:ea typeface="微軟正黑體" panose="020B0604030504040204" pitchFamily="34" charset="-120"/>
                        <a:cs typeface="Open Sans"/>
                        <a:sym typeface="Open Sans"/>
                      </a:endParaRPr>
                    </a:p>
                  </a:txBody>
                  <a:tcPr marL="91425" marR="91425" marT="91425" marB="91425" anchor="ctr">
                    <a:lnL w="28575" cap="flat" cmpd="sng">
                      <a:solidFill>
                        <a:schemeClr val="accent5"/>
                      </a:solidFill>
                      <a:prstDash val="solid"/>
                      <a:round/>
                      <a:headEnd type="none" w="sm" len="sm"/>
                      <a:tailEnd type="none" w="sm" len="sm"/>
                    </a:lnL>
                    <a:lnR w="28575" cap="flat" cmpd="sng" algn="ctr">
                      <a:solidFill>
                        <a:schemeClr val="accent5"/>
                      </a:solidFill>
                      <a:prstDash val="solid"/>
                      <a:round/>
                      <a:headEnd type="none" w="sm" len="sm"/>
                      <a:tailEnd type="none" w="sm" len="sm"/>
                    </a:lnR>
                    <a:lnT w="28575" cap="flat" cmpd="sng">
                      <a:solidFill>
                        <a:schemeClr val="accent5"/>
                      </a:solidFill>
                      <a:prstDash val="solid"/>
                      <a:round/>
                      <a:headEnd type="none" w="sm" len="sm"/>
                      <a:tailEnd type="none" w="sm" len="sm"/>
                    </a:lnT>
                    <a:lnB w="28575" cap="flat" cmpd="sng" algn="ctr">
                      <a:solidFill>
                        <a:schemeClr val="accent5"/>
                      </a:solidFill>
                      <a:prstDash val="solid"/>
                      <a:round/>
                      <a:headEnd type="none" w="sm" len="sm"/>
                      <a:tailEnd type="none" w="sm" len="sm"/>
                    </a:lnB>
                    <a:solidFill>
                      <a:srgbClr val="B3D0C5"/>
                    </a:solidFill>
                  </a:tcPr>
                </a:tc>
                <a:extLst>
                  <a:ext uri="{0D108BD9-81ED-4DB2-BD59-A6C34878D82A}">
                    <a16:rowId xmlns:a16="http://schemas.microsoft.com/office/drawing/2014/main" val="10000"/>
                  </a:ext>
                </a:extLst>
              </a:tr>
              <a:tr h="833026">
                <a:tc>
                  <a:txBody>
                    <a:bodyPr/>
                    <a:lstStyle/>
                    <a:p>
                      <a:pPr marL="0" marR="0" lvl="0" indent="0" algn="ctr" rtl="0" fontAlgn="ctr">
                        <a:lnSpc>
                          <a:spcPct val="100000"/>
                        </a:lnSpc>
                        <a:spcBef>
                          <a:spcPts val="0"/>
                        </a:spcBef>
                        <a:spcAft>
                          <a:spcPts val="0"/>
                        </a:spcAft>
                        <a:buClr>
                          <a:srgbClr val="000000"/>
                        </a:buClr>
                        <a:buFont typeface="Arial"/>
                        <a:buNone/>
                      </a:pPr>
                      <a:r>
                        <a:rPr lang="en-US" altLang="zh-TW" sz="3200" kern="1200" dirty="0" smtClean="0">
                          <a:solidFill>
                            <a:schemeClr val="tx1"/>
                          </a:solidFill>
                          <a:latin typeface="微軟正黑體" panose="020B0604030504040204" pitchFamily="34" charset="-120"/>
                          <a:ea typeface="微軟正黑體" panose="020B0604030504040204" pitchFamily="34" charset="-120"/>
                          <a:cs typeface="Open Sans"/>
                          <a:sym typeface="Arial"/>
                        </a:rPr>
                        <a:t>12</a:t>
                      </a:r>
                      <a:endParaRPr lang="en-US" altLang="zh-TW" sz="3200" kern="1200" dirty="0">
                        <a:solidFill>
                          <a:schemeClr val="tx1"/>
                        </a:solidFill>
                        <a:latin typeface="微軟正黑體" panose="020B0604030504040204" pitchFamily="34" charset="-120"/>
                        <a:ea typeface="微軟正黑體" panose="020B0604030504040204" pitchFamily="34" charset="-120"/>
                        <a:cs typeface="Open Sans"/>
                        <a:sym typeface="Arial"/>
                      </a:endParaRPr>
                    </a:p>
                  </a:txBody>
                  <a:tcPr marL="9525" marR="9525" marT="9525" marB="0" anchor="ctr">
                    <a:lnL w="28575" cap="flat" cmpd="sng">
                      <a:solidFill>
                        <a:schemeClr val="accent5"/>
                      </a:solidFill>
                      <a:prstDash val="solid"/>
                      <a:round/>
                      <a:headEnd type="none" w="sm" len="sm"/>
                      <a:tailEnd type="none" w="sm" len="sm"/>
                    </a:lnL>
                    <a:lnR w="28575" cap="flat" cmpd="sng" algn="ctr">
                      <a:solidFill>
                        <a:schemeClr val="accent5"/>
                      </a:solidFill>
                      <a:prstDash val="solid"/>
                      <a:round/>
                      <a:headEnd type="none" w="sm" len="sm"/>
                      <a:tailEnd type="none" w="sm" len="sm"/>
                    </a:lnR>
                    <a:lnT w="28575" cap="flat" cmpd="sng" algn="ctr">
                      <a:solidFill>
                        <a:schemeClr val="accent5"/>
                      </a:solidFill>
                      <a:prstDash val="solid"/>
                      <a:round/>
                      <a:headEnd type="none" w="sm" len="sm"/>
                      <a:tailEnd type="none" w="sm" len="sm"/>
                    </a:lnT>
                    <a:lnB w="28575" cap="flat" cmpd="sng">
                      <a:solidFill>
                        <a:schemeClr val="accent5"/>
                      </a:solidFill>
                      <a:prstDash val="solid"/>
                      <a:round/>
                      <a:headEnd type="none" w="sm" len="sm"/>
                      <a:tailEnd type="none" w="sm" len="sm"/>
                    </a:lnB>
                  </a:tcPr>
                </a:tc>
                <a:tc>
                  <a:txBody>
                    <a:bodyPr/>
                    <a:lstStyle/>
                    <a:p>
                      <a:pPr marL="0" algn="ctr" defTabSz="914400" rtl="0" eaLnBrk="1" fontAlgn="ctr" latinLnBrk="0" hangingPunct="1"/>
                      <a:r>
                        <a:rPr lang="zh-TW" altLang="en-US" sz="3200" kern="1200" dirty="0">
                          <a:solidFill>
                            <a:schemeClr val="tx1"/>
                          </a:solidFill>
                          <a:latin typeface="微軟正黑體" panose="020B0604030504040204" pitchFamily="34" charset="-120"/>
                          <a:ea typeface="微軟正黑體" panose="020B0604030504040204" pitchFamily="34" charset="-120"/>
                          <a:cs typeface="Open Sans"/>
                        </a:rPr>
                        <a:t>文化大觀園</a:t>
                      </a:r>
                    </a:p>
                  </a:txBody>
                  <a:tcPr marL="9525" marR="9525" marT="9525" marB="0" anchor="ctr">
                    <a:lnL w="28575" cap="flat" cmpd="sng" algn="ctr">
                      <a:solidFill>
                        <a:schemeClr val="accent5"/>
                      </a:solidFill>
                      <a:prstDash val="solid"/>
                      <a:round/>
                      <a:headEnd type="none" w="sm" len="sm"/>
                      <a:tailEnd type="none" w="sm" len="sm"/>
                    </a:lnL>
                    <a:lnR w="28575" cap="flat" cmpd="sng" algn="ctr">
                      <a:solidFill>
                        <a:schemeClr val="accent5"/>
                      </a:solidFill>
                      <a:prstDash val="solid"/>
                      <a:round/>
                      <a:headEnd type="none" w="sm" len="sm"/>
                      <a:tailEnd type="none" w="sm" len="sm"/>
                    </a:lnR>
                    <a:lnT w="28575" cap="flat" cmpd="sng" algn="ctr">
                      <a:solidFill>
                        <a:schemeClr val="accent5"/>
                      </a:solidFill>
                      <a:prstDash val="solid"/>
                      <a:round/>
                      <a:headEnd type="none" w="sm" len="sm"/>
                      <a:tailEnd type="none" w="sm" len="sm"/>
                    </a:lnT>
                    <a:lnB w="28575" cap="flat" cmpd="sng" algn="ctr">
                      <a:solidFill>
                        <a:schemeClr val="accent5"/>
                      </a:solidFill>
                      <a:prstDash val="solid"/>
                      <a:round/>
                      <a:headEnd type="none" w="sm" len="sm"/>
                      <a:tailEnd type="none" w="sm" len="sm"/>
                    </a:lnB>
                    <a:noFill/>
                  </a:tcPr>
                </a:tc>
                <a:tc>
                  <a:txBody>
                    <a:bodyPr/>
                    <a:lstStyle/>
                    <a:p>
                      <a:pPr marL="0" algn="ctr" defTabSz="914400" rtl="0" eaLnBrk="1" fontAlgn="ctr" latinLnBrk="0" hangingPunct="1"/>
                      <a:r>
                        <a:rPr lang="zh-TW" altLang="en-US" sz="3200" kern="1200" dirty="0">
                          <a:solidFill>
                            <a:schemeClr val="tx1"/>
                          </a:solidFill>
                          <a:latin typeface="微軟正黑體" panose="020B0604030504040204" pitchFamily="34" charset="-120"/>
                          <a:ea typeface="微軟正黑體" panose="020B0604030504040204" pitchFamily="34" charset="-120"/>
                          <a:cs typeface="Open Sans"/>
                        </a:rPr>
                        <a:t>李慧芳</a:t>
                      </a:r>
                    </a:p>
                  </a:txBody>
                  <a:tcPr marL="9525" marR="9525" marT="9525" marB="0" anchor="ctr">
                    <a:lnL w="28575" cap="flat" cmpd="sng" algn="ctr">
                      <a:solidFill>
                        <a:schemeClr val="accent5"/>
                      </a:solidFill>
                      <a:prstDash val="solid"/>
                      <a:round/>
                      <a:headEnd type="none" w="sm" len="sm"/>
                      <a:tailEnd type="none" w="sm" len="sm"/>
                    </a:lnL>
                    <a:lnR w="28575" cap="flat" cmpd="sng" algn="ctr">
                      <a:solidFill>
                        <a:schemeClr val="accent5"/>
                      </a:solidFill>
                      <a:prstDash val="solid"/>
                      <a:round/>
                      <a:headEnd type="none" w="sm" len="sm"/>
                      <a:tailEnd type="none" w="sm" len="sm"/>
                    </a:lnR>
                    <a:lnT w="28575" cap="flat" cmpd="sng" algn="ctr">
                      <a:solidFill>
                        <a:schemeClr val="accent5"/>
                      </a:solidFill>
                      <a:prstDash val="solid"/>
                      <a:round/>
                      <a:headEnd type="none" w="sm" len="sm"/>
                      <a:tailEnd type="none" w="sm" len="sm"/>
                    </a:lnT>
                    <a:lnB w="28575" cap="flat" cmpd="sng" algn="ctr">
                      <a:solidFill>
                        <a:schemeClr val="accent5"/>
                      </a:solidFill>
                      <a:prstDash val="solid"/>
                      <a:round/>
                      <a:headEnd type="none" w="sm" len="sm"/>
                      <a:tailEnd type="none" w="sm" len="sm"/>
                    </a:lnB>
                    <a:noFill/>
                  </a:tcPr>
                </a:tc>
                <a:extLst>
                  <a:ext uri="{0D108BD9-81ED-4DB2-BD59-A6C34878D82A}">
                    <a16:rowId xmlns:a16="http://schemas.microsoft.com/office/drawing/2014/main" val="10003"/>
                  </a:ext>
                </a:extLst>
              </a:tr>
              <a:tr h="833026">
                <a:tc>
                  <a:txBody>
                    <a:bodyPr/>
                    <a:lstStyle/>
                    <a:p>
                      <a:pPr marL="0" marR="0" lvl="0" indent="0" algn="ctr" rtl="0" fontAlgn="ctr">
                        <a:lnSpc>
                          <a:spcPct val="100000"/>
                        </a:lnSpc>
                        <a:spcBef>
                          <a:spcPts val="0"/>
                        </a:spcBef>
                        <a:spcAft>
                          <a:spcPts val="0"/>
                        </a:spcAft>
                        <a:buClr>
                          <a:srgbClr val="000000"/>
                        </a:buClr>
                        <a:buFont typeface="Arial"/>
                        <a:buNone/>
                      </a:pPr>
                      <a:r>
                        <a:rPr lang="en-US" altLang="zh-TW" sz="3200" kern="1200" dirty="0" smtClean="0">
                          <a:solidFill>
                            <a:schemeClr val="tx1"/>
                          </a:solidFill>
                          <a:latin typeface="微軟正黑體" panose="020B0604030504040204" pitchFamily="34" charset="-120"/>
                          <a:ea typeface="微軟正黑體" panose="020B0604030504040204" pitchFamily="34" charset="-120"/>
                          <a:cs typeface="Open Sans"/>
                          <a:sym typeface="Arial"/>
                        </a:rPr>
                        <a:t>13</a:t>
                      </a:r>
                      <a:endParaRPr lang="en-US" altLang="zh-TW" sz="3200" kern="1200" dirty="0">
                        <a:solidFill>
                          <a:schemeClr val="tx1"/>
                        </a:solidFill>
                        <a:latin typeface="微軟正黑體" panose="020B0604030504040204" pitchFamily="34" charset="-120"/>
                        <a:ea typeface="微軟正黑體" panose="020B0604030504040204" pitchFamily="34" charset="-120"/>
                        <a:cs typeface="Open Sans"/>
                        <a:sym typeface="Arial"/>
                      </a:endParaRPr>
                    </a:p>
                  </a:txBody>
                  <a:tcPr marL="9525" marR="9525" marT="9525" marB="0" anchor="ctr">
                    <a:lnL w="28575" cap="flat" cmpd="sng">
                      <a:solidFill>
                        <a:schemeClr val="accent5"/>
                      </a:solidFill>
                      <a:prstDash val="solid"/>
                      <a:round/>
                      <a:headEnd type="none" w="sm" len="sm"/>
                      <a:tailEnd type="none" w="sm" len="sm"/>
                    </a:lnL>
                    <a:lnR w="28575" cap="flat" cmpd="sng" algn="ctr">
                      <a:solidFill>
                        <a:schemeClr val="accent5"/>
                      </a:solidFill>
                      <a:prstDash val="solid"/>
                      <a:round/>
                      <a:headEnd type="none" w="sm" len="sm"/>
                      <a:tailEnd type="none" w="sm" len="sm"/>
                    </a:lnR>
                    <a:lnT w="28575" cap="flat" cmpd="sng" algn="ctr">
                      <a:solidFill>
                        <a:schemeClr val="accent5"/>
                      </a:solidFill>
                      <a:prstDash val="solid"/>
                      <a:round/>
                      <a:headEnd type="none" w="sm" len="sm"/>
                      <a:tailEnd type="none" w="sm" len="sm"/>
                    </a:lnT>
                    <a:lnB w="28575" cap="flat" cmpd="sng">
                      <a:solidFill>
                        <a:schemeClr val="accent5"/>
                      </a:solidFill>
                      <a:prstDash val="solid"/>
                      <a:round/>
                      <a:headEnd type="none" w="sm" len="sm"/>
                      <a:tailEnd type="none" w="sm" len="sm"/>
                    </a:lnB>
                    <a:solidFill>
                      <a:schemeClr val="accent4">
                        <a:lumMod val="40000"/>
                        <a:lumOff val="60000"/>
                      </a:schemeClr>
                    </a:solidFill>
                  </a:tcPr>
                </a:tc>
                <a:tc>
                  <a:txBody>
                    <a:bodyPr/>
                    <a:lstStyle/>
                    <a:p>
                      <a:pPr marL="0" algn="ctr" defTabSz="914400" rtl="0" eaLnBrk="1" fontAlgn="ctr" latinLnBrk="0" hangingPunct="1"/>
                      <a:r>
                        <a:rPr lang="zh-TW" altLang="en-US" sz="3200" kern="1200" dirty="0">
                          <a:solidFill>
                            <a:schemeClr val="tx1"/>
                          </a:solidFill>
                          <a:latin typeface="微軟正黑體" panose="020B0604030504040204" pitchFamily="34" charset="-120"/>
                          <a:ea typeface="微軟正黑體" panose="020B0604030504040204" pitchFamily="34" charset="-120"/>
                          <a:cs typeface="Open Sans"/>
                        </a:rPr>
                        <a:t>文學瓊林宴</a:t>
                      </a:r>
                    </a:p>
                  </a:txBody>
                  <a:tcPr marL="9525" marR="9525" marT="9525" marB="0" anchor="ctr">
                    <a:lnL w="28575" cap="flat" cmpd="sng" algn="ctr">
                      <a:solidFill>
                        <a:schemeClr val="accent5"/>
                      </a:solidFill>
                      <a:prstDash val="solid"/>
                      <a:round/>
                      <a:headEnd type="none" w="sm" len="sm"/>
                      <a:tailEnd type="none" w="sm" len="sm"/>
                    </a:lnL>
                    <a:lnR w="28575" cap="flat" cmpd="sng" algn="ctr">
                      <a:solidFill>
                        <a:schemeClr val="accent5"/>
                      </a:solidFill>
                      <a:prstDash val="solid"/>
                      <a:round/>
                      <a:headEnd type="none" w="sm" len="sm"/>
                      <a:tailEnd type="none" w="sm" len="sm"/>
                    </a:lnR>
                    <a:lnT w="28575" cap="flat" cmpd="sng" algn="ctr">
                      <a:solidFill>
                        <a:schemeClr val="accent5"/>
                      </a:solidFill>
                      <a:prstDash val="solid"/>
                      <a:round/>
                      <a:headEnd type="none" w="sm" len="sm"/>
                      <a:tailEnd type="none" w="sm" len="sm"/>
                    </a:lnT>
                    <a:lnB w="28575" cap="flat" cmpd="sng" algn="ctr">
                      <a:solidFill>
                        <a:schemeClr val="accent5"/>
                      </a:solidFill>
                      <a:prstDash val="solid"/>
                      <a:round/>
                      <a:headEnd type="none" w="sm" len="sm"/>
                      <a:tailEnd type="none" w="sm" len="sm"/>
                    </a:lnB>
                    <a:solidFill>
                      <a:schemeClr val="accent4">
                        <a:lumMod val="40000"/>
                        <a:lumOff val="60000"/>
                      </a:schemeClr>
                    </a:solidFill>
                  </a:tcPr>
                </a:tc>
                <a:tc>
                  <a:txBody>
                    <a:bodyPr/>
                    <a:lstStyle/>
                    <a:p>
                      <a:pPr marL="0" algn="ctr" defTabSz="914400" rtl="0" eaLnBrk="1" fontAlgn="ctr" latinLnBrk="0" hangingPunct="1"/>
                      <a:r>
                        <a:rPr lang="zh-TW" altLang="en-US" sz="3200" kern="1200" dirty="0">
                          <a:solidFill>
                            <a:schemeClr val="tx1"/>
                          </a:solidFill>
                          <a:latin typeface="微軟正黑體" panose="020B0604030504040204" pitchFamily="34" charset="-120"/>
                          <a:ea typeface="微軟正黑體" panose="020B0604030504040204" pitchFamily="34" charset="-120"/>
                          <a:cs typeface="Open Sans"/>
                        </a:rPr>
                        <a:t>黃靜玉</a:t>
                      </a:r>
                    </a:p>
                  </a:txBody>
                  <a:tcPr marL="9525" marR="9525" marT="9525" marB="0" anchor="ctr">
                    <a:lnL w="28575" cap="flat" cmpd="sng" algn="ctr">
                      <a:solidFill>
                        <a:schemeClr val="accent5"/>
                      </a:solidFill>
                      <a:prstDash val="solid"/>
                      <a:round/>
                      <a:headEnd type="none" w="sm" len="sm"/>
                      <a:tailEnd type="none" w="sm" len="sm"/>
                    </a:lnL>
                    <a:lnR w="28575" cap="flat" cmpd="sng" algn="ctr">
                      <a:solidFill>
                        <a:schemeClr val="accent5"/>
                      </a:solidFill>
                      <a:prstDash val="solid"/>
                      <a:round/>
                      <a:headEnd type="none" w="sm" len="sm"/>
                      <a:tailEnd type="none" w="sm" len="sm"/>
                    </a:lnR>
                    <a:lnT w="28575" cap="flat" cmpd="sng" algn="ctr">
                      <a:solidFill>
                        <a:schemeClr val="accent5"/>
                      </a:solidFill>
                      <a:prstDash val="solid"/>
                      <a:round/>
                      <a:headEnd type="none" w="sm" len="sm"/>
                      <a:tailEnd type="none" w="sm" len="sm"/>
                    </a:lnT>
                    <a:lnB w="28575" cap="flat" cmpd="sng" algn="ctr">
                      <a:solidFill>
                        <a:schemeClr val="accent5"/>
                      </a:solidFill>
                      <a:prstDash val="solid"/>
                      <a:round/>
                      <a:headEnd type="none" w="sm" len="sm"/>
                      <a:tailEnd type="none" w="sm" len="sm"/>
                    </a:lnB>
                    <a:solidFill>
                      <a:schemeClr val="accent4">
                        <a:lumMod val="40000"/>
                        <a:lumOff val="60000"/>
                      </a:schemeClr>
                    </a:solidFill>
                  </a:tcPr>
                </a:tc>
                <a:extLst>
                  <a:ext uri="{0D108BD9-81ED-4DB2-BD59-A6C34878D82A}">
                    <a16:rowId xmlns:a16="http://schemas.microsoft.com/office/drawing/2014/main" val="3627767921"/>
                  </a:ext>
                </a:extLst>
              </a:tr>
              <a:tr h="833026">
                <a:tc>
                  <a:txBody>
                    <a:bodyPr/>
                    <a:lstStyle/>
                    <a:p>
                      <a:pPr marL="0" marR="0" lvl="0" indent="0" algn="ctr" rtl="0" fontAlgn="ctr">
                        <a:lnSpc>
                          <a:spcPct val="100000"/>
                        </a:lnSpc>
                        <a:spcBef>
                          <a:spcPts val="0"/>
                        </a:spcBef>
                        <a:spcAft>
                          <a:spcPts val="0"/>
                        </a:spcAft>
                        <a:buClr>
                          <a:srgbClr val="000000"/>
                        </a:buClr>
                        <a:buFont typeface="Arial"/>
                        <a:buNone/>
                      </a:pPr>
                      <a:r>
                        <a:rPr lang="en-US" altLang="zh-TW" sz="3200" kern="1200" dirty="0" smtClean="0">
                          <a:solidFill>
                            <a:schemeClr val="tx1"/>
                          </a:solidFill>
                          <a:latin typeface="微軟正黑體" panose="020B0604030504040204" pitchFamily="34" charset="-120"/>
                          <a:ea typeface="微軟正黑體" panose="020B0604030504040204" pitchFamily="34" charset="-120"/>
                          <a:cs typeface="Open Sans"/>
                          <a:sym typeface="Arial"/>
                        </a:rPr>
                        <a:t>14</a:t>
                      </a:r>
                      <a:endParaRPr lang="en-US" altLang="zh-TW" sz="3200" kern="1200" dirty="0">
                        <a:solidFill>
                          <a:schemeClr val="tx1"/>
                        </a:solidFill>
                        <a:latin typeface="微軟正黑體" panose="020B0604030504040204" pitchFamily="34" charset="-120"/>
                        <a:ea typeface="微軟正黑體" panose="020B0604030504040204" pitchFamily="34" charset="-120"/>
                        <a:cs typeface="Open Sans"/>
                        <a:sym typeface="Arial"/>
                      </a:endParaRPr>
                    </a:p>
                  </a:txBody>
                  <a:tcPr marL="9525" marR="9525" marT="9525" marB="0" anchor="ctr">
                    <a:lnL w="28575" cap="flat" cmpd="sng">
                      <a:solidFill>
                        <a:schemeClr val="accent5"/>
                      </a:solidFill>
                      <a:prstDash val="solid"/>
                      <a:round/>
                      <a:headEnd type="none" w="sm" len="sm"/>
                      <a:tailEnd type="none" w="sm" len="sm"/>
                    </a:lnL>
                    <a:lnR w="28575" cap="flat" cmpd="sng" algn="ctr">
                      <a:solidFill>
                        <a:schemeClr val="accent5"/>
                      </a:solidFill>
                      <a:prstDash val="solid"/>
                      <a:round/>
                      <a:headEnd type="none" w="sm" len="sm"/>
                      <a:tailEnd type="none" w="sm" len="sm"/>
                    </a:lnR>
                    <a:lnT w="28575" cap="flat" cmpd="sng">
                      <a:solidFill>
                        <a:schemeClr val="accent5"/>
                      </a:solidFill>
                      <a:prstDash val="solid"/>
                      <a:round/>
                      <a:headEnd type="none" w="sm" len="sm"/>
                      <a:tailEnd type="none" w="sm" len="sm"/>
                    </a:lnT>
                    <a:lnB w="28575" cap="flat" cmpd="sng" algn="ctr">
                      <a:solidFill>
                        <a:schemeClr val="accent5"/>
                      </a:solidFill>
                      <a:prstDash val="solid"/>
                      <a:round/>
                      <a:headEnd type="none" w="sm" len="sm"/>
                      <a:tailEnd type="none" w="sm" len="sm"/>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zh-TW" altLang="en-US" sz="3200" kern="1200" dirty="0">
                          <a:solidFill>
                            <a:schemeClr val="tx1"/>
                          </a:solidFill>
                          <a:latin typeface="微軟正黑體" panose="020B0604030504040204" pitchFamily="34" charset="-120"/>
                          <a:ea typeface="微軟正黑體" panose="020B0604030504040204" pitchFamily="34" charset="-120"/>
                          <a:cs typeface="Open Sans"/>
                        </a:rPr>
                        <a:t>閱讀理解</a:t>
                      </a:r>
                      <a:r>
                        <a:rPr lang="en-US" altLang="zh-TW" sz="3200" kern="1200" dirty="0">
                          <a:solidFill>
                            <a:schemeClr val="tx1"/>
                          </a:solidFill>
                          <a:latin typeface="微軟正黑體" panose="020B0604030504040204" pitchFamily="34" charset="-120"/>
                          <a:ea typeface="微軟正黑體" panose="020B0604030504040204" pitchFamily="34" charset="-120"/>
                          <a:cs typeface="Open Sans"/>
                        </a:rPr>
                        <a:t>-</a:t>
                      </a:r>
                      <a:r>
                        <a:rPr lang="zh-TW" altLang="en-US" sz="3200" kern="1200" dirty="0" smtClean="0">
                          <a:solidFill>
                            <a:schemeClr val="tx1"/>
                          </a:solidFill>
                          <a:latin typeface="微軟正黑體" panose="020B0604030504040204" pitchFamily="34" charset="-120"/>
                          <a:ea typeface="微軟正黑體" panose="020B0604030504040204" pitchFamily="34" charset="-120"/>
                          <a:cs typeface="Open Sans"/>
                        </a:rPr>
                        <a:t>英文 </a:t>
                      </a:r>
                      <a:r>
                        <a:rPr lang="en-US" altLang="zh-TW" sz="3200" kern="1200" dirty="0" smtClean="0">
                          <a:solidFill>
                            <a:srgbClr val="FF0000"/>
                          </a:solidFill>
                          <a:latin typeface="微軟正黑體" panose="020B0604030504040204" pitchFamily="34" charset="-120"/>
                          <a:ea typeface="微軟正黑體" panose="020B0604030504040204" pitchFamily="34" charset="-120"/>
                          <a:cs typeface="Open Sans"/>
                        </a:rPr>
                        <a:t>(</a:t>
                      </a:r>
                      <a:r>
                        <a:rPr lang="zh-TW" altLang="en-US" sz="3200" kern="1200" dirty="0" smtClean="0">
                          <a:solidFill>
                            <a:srgbClr val="FF0000"/>
                          </a:solidFill>
                          <a:latin typeface="微軟正黑體" panose="020B0604030504040204" pitchFamily="34" charset="-120"/>
                          <a:ea typeface="微軟正黑體" panose="020B0604030504040204" pitchFamily="34" charset="-120"/>
                          <a:cs typeface="Open Sans"/>
                        </a:rPr>
                        <a:t>勿重覆選修</a:t>
                      </a:r>
                      <a:r>
                        <a:rPr lang="en-US" altLang="zh-TW" sz="3200" kern="1200" dirty="0" smtClean="0">
                          <a:solidFill>
                            <a:srgbClr val="FF0000"/>
                          </a:solidFill>
                          <a:latin typeface="微軟正黑體" panose="020B0604030504040204" pitchFamily="34" charset="-120"/>
                          <a:ea typeface="微軟正黑體" panose="020B0604030504040204" pitchFamily="34" charset="-120"/>
                          <a:cs typeface="Open Sans"/>
                        </a:rPr>
                        <a:t>)</a:t>
                      </a:r>
                      <a:endParaRPr lang="en-US" altLang="zh-TW" sz="3200" kern="1200" dirty="0" smtClean="0">
                        <a:solidFill>
                          <a:schemeClr val="tx1"/>
                        </a:solidFill>
                        <a:latin typeface="微軟正黑體" panose="020B0604030504040204" pitchFamily="34" charset="-120"/>
                        <a:ea typeface="微軟正黑體" panose="020B0604030504040204" pitchFamily="34" charset="-120"/>
                        <a:cs typeface="Open Sans"/>
                      </a:endParaRPr>
                    </a:p>
                  </a:txBody>
                  <a:tcPr marL="9525" marR="9525" marT="9525" marB="0" anchor="ctr">
                    <a:lnL w="28575" cap="flat" cmpd="sng" algn="ctr">
                      <a:solidFill>
                        <a:schemeClr val="accent5"/>
                      </a:solidFill>
                      <a:prstDash val="solid"/>
                      <a:round/>
                      <a:headEnd type="none" w="sm" len="sm"/>
                      <a:tailEnd type="none" w="sm" len="sm"/>
                    </a:lnL>
                    <a:lnR w="28575" cap="flat" cmpd="sng">
                      <a:solidFill>
                        <a:schemeClr val="accent5"/>
                      </a:solidFill>
                      <a:prstDash val="solid"/>
                      <a:round/>
                      <a:headEnd type="none" w="sm" len="sm"/>
                      <a:tailEnd type="none" w="sm" len="sm"/>
                    </a:lnR>
                    <a:lnT w="28575" cap="flat" cmpd="sng" algn="ctr">
                      <a:solidFill>
                        <a:schemeClr val="accent5"/>
                      </a:solidFill>
                      <a:prstDash val="solid"/>
                      <a:round/>
                      <a:headEnd type="none" w="sm" len="sm"/>
                      <a:tailEnd type="none" w="sm" len="sm"/>
                    </a:lnT>
                    <a:lnB w="28575" cap="flat" cmpd="sng" algn="ctr">
                      <a:solidFill>
                        <a:schemeClr val="accent5"/>
                      </a:solidFill>
                      <a:prstDash val="solid"/>
                      <a:round/>
                      <a:headEnd type="none" w="sm" len="sm"/>
                      <a:tailEnd type="none" w="sm" len="sm"/>
                    </a:lnB>
                    <a:noFill/>
                  </a:tcPr>
                </a:tc>
                <a:tc>
                  <a:txBody>
                    <a:bodyPr/>
                    <a:lstStyle/>
                    <a:p>
                      <a:pPr marL="0" algn="ctr" defTabSz="914400" rtl="0" eaLnBrk="1" fontAlgn="ctr" latinLnBrk="0" hangingPunct="1"/>
                      <a:r>
                        <a:rPr lang="zh-TW" altLang="en-US" sz="3200" kern="1200" dirty="0">
                          <a:solidFill>
                            <a:schemeClr val="tx1"/>
                          </a:solidFill>
                          <a:latin typeface="微軟正黑體" panose="020B0604030504040204" pitchFamily="34" charset="-120"/>
                          <a:ea typeface="微軟正黑體" panose="020B0604030504040204" pitchFamily="34" charset="-120"/>
                          <a:cs typeface="Open Sans"/>
                        </a:rPr>
                        <a:t>張心瑜</a:t>
                      </a:r>
                    </a:p>
                  </a:txBody>
                  <a:tcPr marL="9525" marR="9525" marT="9525" marB="0" anchor="ctr">
                    <a:lnL w="28575" cap="flat" cmpd="sng">
                      <a:solidFill>
                        <a:schemeClr val="accent5"/>
                      </a:solidFill>
                      <a:prstDash val="solid"/>
                      <a:round/>
                      <a:headEnd type="none" w="sm" len="sm"/>
                      <a:tailEnd type="none" w="sm" len="sm"/>
                    </a:lnL>
                    <a:lnR w="28575" cap="flat" cmpd="sng" algn="ctr">
                      <a:solidFill>
                        <a:schemeClr val="accent5"/>
                      </a:solidFill>
                      <a:prstDash val="solid"/>
                      <a:round/>
                      <a:headEnd type="none" w="sm" len="sm"/>
                      <a:tailEnd type="none" w="sm" len="sm"/>
                    </a:lnR>
                    <a:lnT w="28575" cap="flat" cmpd="sng" algn="ctr">
                      <a:solidFill>
                        <a:schemeClr val="accent5"/>
                      </a:solidFill>
                      <a:prstDash val="solid"/>
                      <a:round/>
                      <a:headEnd type="none" w="sm" len="sm"/>
                      <a:tailEnd type="none" w="sm" len="sm"/>
                    </a:lnT>
                    <a:lnB w="28575" cap="flat" cmpd="sng" algn="ctr">
                      <a:solidFill>
                        <a:schemeClr val="accent5"/>
                      </a:solidFill>
                      <a:prstDash val="solid"/>
                      <a:round/>
                      <a:headEnd type="none" w="sm" len="sm"/>
                      <a:tailEnd type="none" w="sm" len="sm"/>
                    </a:lnB>
                    <a:noFill/>
                  </a:tcPr>
                </a:tc>
                <a:extLst>
                  <a:ext uri="{0D108BD9-81ED-4DB2-BD59-A6C34878D82A}">
                    <a16:rowId xmlns:a16="http://schemas.microsoft.com/office/drawing/2014/main" val="10004"/>
                  </a:ext>
                </a:extLst>
              </a:tr>
              <a:tr h="833026">
                <a:tc>
                  <a:txBody>
                    <a:bodyPr/>
                    <a:lstStyle/>
                    <a:p>
                      <a:pPr marL="0" marR="0" lvl="0" indent="0" algn="ctr" rtl="0" fontAlgn="ctr">
                        <a:lnSpc>
                          <a:spcPct val="100000"/>
                        </a:lnSpc>
                        <a:spcBef>
                          <a:spcPts val="0"/>
                        </a:spcBef>
                        <a:spcAft>
                          <a:spcPts val="0"/>
                        </a:spcAft>
                        <a:buClr>
                          <a:srgbClr val="000000"/>
                        </a:buClr>
                        <a:buFont typeface="Arial"/>
                        <a:buNone/>
                      </a:pPr>
                      <a:r>
                        <a:rPr lang="en-US" altLang="zh-TW" sz="3200" kern="1200" dirty="0" smtClean="0">
                          <a:solidFill>
                            <a:schemeClr val="tx1"/>
                          </a:solidFill>
                          <a:latin typeface="微軟正黑體" panose="020B0604030504040204" pitchFamily="34" charset="-120"/>
                          <a:ea typeface="微軟正黑體" panose="020B0604030504040204" pitchFamily="34" charset="-120"/>
                          <a:cs typeface="Open Sans"/>
                          <a:sym typeface="Arial"/>
                        </a:rPr>
                        <a:t>15</a:t>
                      </a:r>
                      <a:endParaRPr lang="en-US" altLang="zh-TW" sz="3200" kern="1200" dirty="0">
                        <a:solidFill>
                          <a:schemeClr val="tx1"/>
                        </a:solidFill>
                        <a:latin typeface="微軟正黑體" panose="020B0604030504040204" pitchFamily="34" charset="-120"/>
                        <a:ea typeface="微軟正黑體" panose="020B0604030504040204" pitchFamily="34" charset="-120"/>
                        <a:cs typeface="Open Sans"/>
                        <a:sym typeface="Arial"/>
                      </a:endParaRPr>
                    </a:p>
                  </a:txBody>
                  <a:tcPr marL="9525" marR="9525" marT="9525" marB="0" anchor="ctr">
                    <a:lnL w="28575" cap="flat" cmpd="sng">
                      <a:solidFill>
                        <a:schemeClr val="accent5"/>
                      </a:solidFill>
                      <a:prstDash val="solid"/>
                      <a:round/>
                      <a:headEnd type="none" w="sm" len="sm"/>
                      <a:tailEnd type="none" w="sm" len="sm"/>
                    </a:lnL>
                    <a:lnR w="28575" cap="flat" cmpd="sng" algn="ctr">
                      <a:solidFill>
                        <a:schemeClr val="accent5"/>
                      </a:solidFill>
                      <a:prstDash val="solid"/>
                      <a:round/>
                      <a:headEnd type="none" w="sm" len="sm"/>
                      <a:tailEnd type="none" w="sm" len="sm"/>
                    </a:lnR>
                    <a:lnT w="28575" cap="flat" cmpd="sng">
                      <a:solidFill>
                        <a:schemeClr val="accent5"/>
                      </a:solidFill>
                      <a:prstDash val="solid"/>
                      <a:round/>
                      <a:headEnd type="none" w="sm" len="sm"/>
                      <a:tailEnd type="none" w="sm" len="sm"/>
                    </a:lnT>
                    <a:lnB w="28575" cap="flat" cmpd="sng" algn="ctr">
                      <a:solidFill>
                        <a:schemeClr val="accent5"/>
                      </a:solidFill>
                      <a:prstDash val="solid"/>
                      <a:round/>
                      <a:headEnd type="none" w="sm" len="sm"/>
                      <a:tailEnd type="none" w="sm" len="sm"/>
                    </a:lnB>
                  </a:tcPr>
                </a:tc>
                <a:tc>
                  <a:txBody>
                    <a:bodyPr/>
                    <a:lstStyle/>
                    <a:p>
                      <a:pPr marL="0" marR="0" algn="ctr" defTabSz="914400" rtl="0" eaLnBrk="1" fontAlgn="ctr" latinLnBrk="0" hangingPunct="1">
                        <a:lnSpc>
                          <a:spcPct val="100000"/>
                        </a:lnSpc>
                        <a:spcBef>
                          <a:spcPts val="0"/>
                        </a:spcBef>
                        <a:spcAft>
                          <a:spcPts val="0"/>
                        </a:spcAft>
                        <a:buClr>
                          <a:srgbClr val="000000"/>
                        </a:buClr>
                        <a:buFont typeface="Arial"/>
                      </a:pPr>
                      <a:r>
                        <a:rPr lang="zh-TW" altLang="en-US" sz="3200" kern="1200" dirty="0" smtClean="0">
                          <a:solidFill>
                            <a:schemeClr val="tx1"/>
                          </a:solidFill>
                          <a:latin typeface="微軟正黑體" panose="020B0604030504040204" pitchFamily="34" charset="-120"/>
                          <a:ea typeface="微軟正黑體" panose="020B0604030504040204" pitchFamily="34" charset="-120"/>
                          <a:cs typeface="Open Sans"/>
                        </a:rPr>
                        <a:t>英語開口說</a:t>
                      </a:r>
                      <a:r>
                        <a:rPr lang="en-US" altLang="zh-TW" sz="3200" kern="1200" dirty="0" smtClean="0">
                          <a:solidFill>
                            <a:schemeClr val="tx1"/>
                          </a:solidFill>
                          <a:latin typeface="微軟正黑體" panose="020B0604030504040204" pitchFamily="34" charset="-120"/>
                          <a:ea typeface="微軟正黑體" panose="020B0604030504040204" pitchFamily="34" charset="-120"/>
                          <a:cs typeface="Open Sans"/>
                        </a:rPr>
                        <a:t>-A</a:t>
                      </a:r>
                      <a:r>
                        <a:rPr lang="zh-TW" altLang="en-US" sz="3200" kern="1200" dirty="0" smtClean="0">
                          <a:solidFill>
                            <a:schemeClr val="tx1"/>
                          </a:solidFill>
                          <a:latin typeface="微軟正黑體" panose="020B0604030504040204" pitchFamily="34" charset="-120"/>
                          <a:ea typeface="微軟正黑體" panose="020B0604030504040204" pitchFamily="34" charset="-120"/>
                          <a:cs typeface="Open Sans"/>
                        </a:rPr>
                        <a:t>班</a:t>
                      </a:r>
                      <a:endParaRPr lang="zh-TW" altLang="en-US" sz="3200" kern="1200" dirty="0">
                        <a:solidFill>
                          <a:schemeClr val="tx1"/>
                        </a:solidFill>
                        <a:latin typeface="微軟正黑體" panose="020B0604030504040204" pitchFamily="34" charset="-120"/>
                        <a:ea typeface="微軟正黑體" panose="020B0604030504040204" pitchFamily="34" charset="-120"/>
                        <a:cs typeface="Open Sans"/>
                      </a:endParaRPr>
                    </a:p>
                  </a:txBody>
                  <a:tcPr marL="9525" marR="9525" marT="9525" marB="0" anchor="ctr">
                    <a:lnL w="28575" cap="flat" cmpd="sng" algn="ctr">
                      <a:solidFill>
                        <a:schemeClr val="accent5"/>
                      </a:solidFill>
                      <a:prstDash val="solid"/>
                      <a:round/>
                      <a:headEnd type="none" w="sm" len="sm"/>
                      <a:tailEnd type="none" w="sm" len="sm"/>
                    </a:lnL>
                    <a:lnR w="28575" cap="flat" cmpd="sng" algn="ctr">
                      <a:solidFill>
                        <a:schemeClr val="accent5"/>
                      </a:solidFill>
                      <a:prstDash val="solid"/>
                      <a:round/>
                      <a:headEnd type="none" w="sm" len="sm"/>
                      <a:tailEnd type="none" w="sm" len="sm"/>
                    </a:lnR>
                    <a:lnT w="28575" cap="flat" cmpd="sng" algn="ctr">
                      <a:solidFill>
                        <a:schemeClr val="accent5"/>
                      </a:solidFill>
                      <a:prstDash val="solid"/>
                      <a:round/>
                      <a:headEnd type="none" w="sm" len="sm"/>
                      <a:tailEnd type="none" w="sm" len="sm"/>
                    </a:lnT>
                    <a:lnB w="28575" cap="flat" cmpd="sng" algn="ctr">
                      <a:solidFill>
                        <a:schemeClr val="accent5"/>
                      </a:solidFill>
                      <a:prstDash val="solid"/>
                      <a:round/>
                      <a:headEnd type="none" w="sm" len="sm"/>
                      <a:tailEnd type="none" w="sm" len="sm"/>
                    </a:lnB>
                    <a:noFill/>
                  </a:tcPr>
                </a:tc>
                <a:tc>
                  <a:txBody>
                    <a:bodyPr/>
                    <a:lstStyle/>
                    <a:p>
                      <a:pPr marL="0" marR="0" lvl="0" indent="0" algn="ctr" defTabSz="914400" rtl="0" eaLnBrk="1" fontAlgn="ctr" latinLnBrk="0" hangingPunct="1">
                        <a:lnSpc>
                          <a:spcPct val="100000"/>
                        </a:lnSpc>
                        <a:spcBef>
                          <a:spcPts val="0"/>
                        </a:spcBef>
                        <a:spcAft>
                          <a:spcPts val="0"/>
                        </a:spcAft>
                        <a:buClr>
                          <a:srgbClr val="000000"/>
                        </a:buClr>
                        <a:buSzTx/>
                        <a:buFont typeface="Arial"/>
                        <a:buNone/>
                        <a:tabLst/>
                        <a:defRPr/>
                      </a:pPr>
                      <a:r>
                        <a:rPr lang="zh-TW" altLang="en-US" sz="3200" kern="1200" dirty="0" smtClean="0">
                          <a:solidFill>
                            <a:schemeClr val="tx1"/>
                          </a:solidFill>
                          <a:latin typeface="微軟正黑體" panose="020B0604030504040204" pitchFamily="34" charset="-120"/>
                          <a:ea typeface="微軟正黑體" panose="020B0604030504040204" pitchFamily="34" charset="-120"/>
                          <a:cs typeface="Open Sans"/>
                        </a:rPr>
                        <a:t>魏宏軒</a:t>
                      </a:r>
                    </a:p>
                  </a:txBody>
                  <a:tcPr marL="9525" marR="9525" marT="9525" marB="0" anchor="ctr">
                    <a:lnL w="28575" cap="flat" cmpd="sng" algn="ctr">
                      <a:solidFill>
                        <a:schemeClr val="accent5"/>
                      </a:solidFill>
                      <a:prstDash val="solid"/>
                      <a:round/>
                      <a:headEnd type="none" w="sm" len="sm"/>
                      <a:tailEnd type="none" w="sm" len="sm"/>
                    </a:lnL>
                    <a:lnR w="28575" cap="flat" cmpd="sng" algn="ctr">
                      <a:solidFill>
                        <a:schemeClr val="accent5"/>
                      </a:solidFill>
                      <a:prstDash val="solid"/>
                      <a:round/>
                      <a:headEnd type="none" w="sm" len="sm"/>
                      <a:tailEnd type="none" w="sm" len="sm"/>
                    </a:lnR>
                    <a:lnT w="28575" cap="flat" cmpd="sng" algn="ctr">
                      <a:solidFill>
                        <a:schemeClr val="accent5"/>
                      </a:solidFill>
                      <a:prstDash val="solid"/>
                      <a:round/>
                      <a:headEnd type="none" w="sm" len="sm"/>
                      <a:tailEnd type="none" w="sm" len="sm"/>
                    </a:lnT>
                    <a:lnB w="28575" cap="flat" cmpd="sng" algn="ctr">
                      <a:solidFill>
                        <a:schemeClr val="accent5"/>
                      </a:solidFill>
                      <a:prstDash val="solid"/>
                      <a:round/>
                      <a:headEnd type="none" w="sm" len="sm"/>
                      <a:tailEnd type="none" w="sm" len="sm"/>
                    </a:lnB>
                    <a:noFill/>
                  </a:tcPr>
                </a:tc>
                <a:extLst>
                  <a:ext uri="{0D108BD9-81ED-4DB2-BD59-A6C34878D82A}">
                    <a16:rowId xmlns:a16="http://schemas.microsoft.com/office/drawing/2014/main" val="791375922"/>
                  </a:ext>
                </a:extLst>
              </a:tr>
              <a:tr h="833026">
                <a:tc>
                  <a:txBody>
                    <a:bodyPr/>
                    <a:lstStyle/>
                    <a:p>
                      <a:pPr marL="0" marR="0" lvl="0" indent="0" algn="ctr" rtl="0" fontAlgn="ctr">
                        <a:lnSpc>
                          <a:spcPct val="100000"/>
                        </a:lnSpc>
                        <a:spcBef>
                          <a:spcPts val="0"/>
                        </a:spcBef>
                        <a:spcAft>
                          <a:spcPts val="0"/>
                        </a:spcAft>
                        <a:buClr>
                          <a:srgbClr val="000000"/>
                        </a:buClr>
                        <a:buFont typeface="Arial"/>
                        <a:buNone/>
                      </a:pPr>
                      <a:r>
                        <a:rPr lang="en-US" altLang="zh-TW" sz="3200" kern="1200" dirty="0" smtClean="0">
                          <a:solidFill>
                            <a:schemeClr val="tx1"/>
                          </a:solidFill>
                          <a:latin typeface="微軟正黑體" panose="020B0604030504040204" pitchFamily="34" charset="-120"/>
                          <a:ea typeface="微軟正黑體" panose="020B0604030504040204" pitchFamily="34" charset="-120"/>
                          <a:cs typeface="Open Sans"/>
                          <a:sym typeface="Arial"/>
                        </a:rPr>
                        <a:t>16</a:t>
                      </a:r>
                      <a:endParaRPr lang="en-US" altLang="zh-TW" sz="3200" kern="1200" dirty="0">
                        <a:solidFill>
                          <a:schemeClr val="tx1"/>
                        </a:solidFill>
                        <a:latin typeface="微軟正黑體" panose="020B0604030504040204" pitchFamily="34" charset="-120"/>
                        <a:ea typeface="微軟正黑體" panose="020B0604030504040204" pitchFamily="34" charset="-120"/>
                        <a:cs typeface="Open Sans"/>
                        <a:sym typeface="Arial"/>
                      </a:endParaRPr>
                    </a:p>
                  </a:txBody>
                  <a:tcPr marL="9525" marR="9525" marT="9525" marB="0" anchor="ctr">
                    <a:lnL w="28575" cap="flat" cmpd="sng">
                      <a:solidFill>
                        <a:schemeClr val="accent5"/>
                      </a:solidFill>
                      <a:prstDash val="solid"/>
                      <a:round/>
                      <a:headEnd type="none" w="sm" len="sm"/>
                      <a:tailEnd type="none" w="sm" len="sm"/>
                    </a:lnL>
                    <a:lnR w="28575" cap="flat" cmpd="sng" algn="ctr">
                      <a:solidFill>
                        <a:schemeClr val="accent5"/>
                      </a:solidFill>
                      <a:prstDash val="solid"/>
                      <a:round/>
                      <a:headEnd type="none" w="sm" len="sm"/>
                      <a:tailEnd type="none" w="sm" len="sm"/>
                    </a:lnR>
                    <a:lnT w="28575" cap="flat" cmpd="sng">
                      <a:solidFill>
                        <a:schemeClr val="accent5"/>
                      </a:solidFill>
                      <a:prstDash val="solid"/>
                      <a:round/>
                      <a:headEnd type="none" w="sm" len="sm"/>
                      <a:tailEnd type="none" w="sm" len="sm"/>
                    </a:lnT>
                    <a:lnB w="28575" cap="flat" cmpd="sng" algn="ctr">
                      <a:solidFill>
                        <a:schemeClr val="accent5"/>
                      </a:solidFill>
                      <a:prstDash val="solid"/>
                      <a:round/>
                      <a:headEnd type="none" w="sm" len="sm"/>
                      <a:tailEnd type="none" w="sm" len="sm"/>
                    </a:lnB>
                  </a:tcPr>
                </a:tc>
                <a:tc>
                  <a:txBody>
                    <a:bodyPr/>
                    <a:lstStyle/>
                    <a:p>
                      <a:pPr marL="0" marR="0" lvl="0" indent="0" algn="ctr" defTabSz="914400" rtl="0" eaLnBrk="1" fontAlgn="ctr" latinLnBrk="0" hangingPunct="1">
                        <a:lnSpc>
                          <a:spcPct val="100000"/>
                        </a:lnSpc>
                        <a:spcBef>
                          <a:spcPts val="0"/>
                        </a:spcBef>
                        <a:spcAft>
                          <a:spcPts val="0"/>
                        </a:spcAft>
                        <a:buClr>
                          <a:srgbClr val="000000"/>
                        </a:buClr>
                        <a:buSzTx/>
                        <a:buFont typeface="Arial"/>
                        <a:buNone/>
                        <a:tabLst/>
                        <a:defRPr/>
                      </a:pPr>
                      <a:r>
                        <a:rPr lang="zh-TW" altLang="en-US" sz="3200" kern="1200" dirty="0" smtClean="0">
                          <a:solidFill>
                            <a:schemeClr val="tx1"/>
                          </a:solidFill>
                          <a:latin typeface="微軟正黑體" panose="020B0604030504040204" pitchFamily="34" charset="-120"/>
                          <a:ea typeface="微軟正黑體" panose="020B0604030504040204" pitchFamily="34" charset="-120"/>
                          <a:cs typeface="Open Sans"/>
                        </a:rPr>
                        <a:t>英語開口說</a:t>
                      </a:r>
                      <a:r>
                        <a:rPr lang="en-US" altLang="zh-TW" sz="3200" kern="1200" dirty="0" smtClean="0">
                          <a:solidFill>
                            <a:schemeClr val="tx1"/>
                          </a:solidFill>
                          <a:latin typeface="微軟正黑體" panose="020B0604030504040204" pitchFamily="34" charset="-120"/>
                          <a:ea typeface="微軟正黑體" panose="020B0604030504040204" pitchFamily="34" charset="-120"/>
                          <a:cs typeface="Open Sans"/>
                        </a:rPr>
                        <a:t>-B</a:t>
                      </a:r>
                      <a:r>
                        <a:rPr lang="zh-TW" altLang="en-US" sz="3200" kern="1200" dirty="0" smtClean="0">
                          <a:solidFill>
                            <a:schemeClr val="tx1"/>
                          </a:solidFill>
                          <a:latin typeface="微軟正黑體" panose="020B0604030504040204" pitchFamily="34" charset="-120"/>
                          <a:ea typeface="微軟正黑體" panose="020B0604030504040204" pitchFamily="34" charset="-120"/>
                          <a:cs typeface="Open Sans"/>
                        </a:rPr>
                        <a:t>班</a:t>
                      </a:r>
                    </a:p>
                  </a:txBody>
                  <a:tcPr marL="9525" marR="9525" marT="9525" marB="0" anchor="ctr">
                    <a:lnL w="28575" cap="flat" cmpd="sng" algn="ctr">
                      <a:solidFill>
                        <a:schemeClr val="accent5"/>
                      </a:solidFill>
                      <a:prstDash val="solid"/>
                      <a:round/>
                      <a:headEnd type="none" w="sm" len="sm"/>
                      <a:tailEnd type="none" w="sm" len="sm"/>
                    </a:lnL>
                    <a:lnR w="28575" cap="flat" cmpd="sng" algn="ctr">
                      <a:solidFill>
                        <a:schemeClr val="accent5"/>
                      </a:solidFill>
                      <a:prstDash val="solid"/>
                      <a:round/>
                      <a:headEnd type="none" w="sm" len="sm"/>
                      <a:tailEnd type="none" w="sm" len="sm"/>
                    </a:lnR>
                    <a:lnT w="28575" cap="flat" cmpd="sng" algn="ctr">
                      <a:solidFill>
                        <a:schemeClr val="accent5"/>
                      </a:solidFill>
                      <a:prstDash val="solid"/>
                      <a:round/>
                      <a:headEnd type="none" w="sm" len="sm"/>
                      <a:tailEnd type="none" w="sm" len="sm"/>
                    </a:lnT>
                    <a:lnB w="28575" cap="flat" cmpd="sng" algn="ctr">
                      <a:solidFill>
                        <a:schemeClr val="accent5"/>
                      </a:solidFill>
                      <a:prstDash val="solid"/>
                      <a:round/>
                      <a:headEnd type="none" w="sm" len="sm"/>
                      <a:tailEnd type="none" w="sm" len="sm"/>
                    </a:lnB>
                    <a:noFill/>
                  </a:tcPr>
                </a:tc>
                <a:tc>
                  <a:txBody>
                    <a:bodyPr/>
                    <a:lstStyle/>
                    <a:p>
                      <a:pPr marL="0" marR="0" lvl="0" indent="0" algn="ctr" defTabSz="914400" rtl="0" eaLnBrk="1" fontAlgn="ctr" latinLnBrk="0" hangingPunct="1">
                        <a:lnSpc>
                          <a:spcPct val="100000"/>
                        </a:lnSpc>
                        <a:spcBef>
                          <a:spcPts val="0"/>
                        </a:spcBef>
                        <a:spcAft>
                          <a:spcPts val="0"/>
                        </a:spcAft>
                        <a:buClr>
                          <a:srgbClr val="000000"/>
                        </a:buClr>
                        <a:buSzTx/>
                        <a:buFont typeface="Arial"/>
                        <a:buNone/>
                        <a:tabLst/>
                        <a:defRPr/>
                      </a:pPr>
                      <a:r>
                        <a:rPr lang="zh-TW" altLang="en-US" sz="3200" kern="1200" dirty="0" smtClean="0">
                          <a:solidFill>
                            <a:schemeClr val="tx1"/>
                          </a:solidFill>
                          <a:latin typeface="微軟正黑體" panose="020B0604030504040204" pitchFamily="34" charset="-120"/>
                          <a:ea typeface="微軟正黑體" panose="020B0604030504040204" pitchFamily="34" charset="-120"/>
                          <a:cs typeface="Open Sans"/>
                        </a:rPr>
                        <a:t>方怡君</a:t>
                      </a:r>
                    </a:p>
                  </a:txBody>
                  <a:tcPr marL="9525" marR="9525" marT="9525" marB="0" anchor="ctr">
                    <a:lnL w="28575" cap="flat" cmpd="sng" algn="ctr">
                      <a:solidFill>
                        <a:schemeClr val="accent5"/>
                      </a:solidFill>
                      <a:prstDash val="solid"/>
                      <a:round/>
                      <a:headEnd type="none" w="sm" len="sm"/>
                      <a:tailEnd type="none" w="sm" len="sm"/>
                    </a:lnL>
                    <a:lnR w="28575" cap="flat" cmpd="sng" algn="ctr">
                      <a:solidFill>
                        <a:schemeClr val="accent5"/>
                      </a:solidFill>
                      <a:prstDash val="solid"/>
                      <a:round/>
                      <a:headEnd type="none" w="sm" len="sm"/>
                      <a:tailEnd type="none" w="sm" len="sm"/>
                    </a:lnR>
                    <a:lnT w="28575" cap="flat" cmpd="sng" algn="ctr">
                      <a:solidFill>
                        <a:schemeClr val="accent5"/>
                      </a:solidFill>
                      <a:prstDash val="solid"/>
                      <a:round/>
                      <a:headEnd type="none" w="sm" len="sm"/>
                      <a:tailEnd type="none" w="sm" len="sm"/>
                    </a:lnT>
                    <a:lnB w="28575" cap="flat" cmpd="sng" algn="ctr">
                      <a:solidFill>
                        <a:schemeClr val="accent5"/>
                      </a:solidFill>
                      <a:prstDash val="solid"/>
                      <a:round/>
                      <a:headEnd type="none" w="sm" len="sm"/>
                      <a:tailEnd type="none" w="sm" len="sm"/>
                    </a:lnB>
                    <a:noFill/>
                  </a:tcPr>
                </a:tc>
                <a:extLst>
                  <a:ext uri="{0D108BD9-81ED-4DB2-BD59-A6C34878D82A}">
                    <a16:rowId xmlns:a16="http://schemas.microsoft.com/office/drawing/2014/main" val="331121798"/>
                  </a:ext>
                </a:extLst>
              </a:tr>
            </a:tbl>
          </a:graphicData>
        </a:graphic>
      </p:graphicFrame>
      <p:sp>
        <p:nvSpPr>
          <p:cNvPr id="3" name="Google Shape;259;p21"/>
          <p:cNvSpPr txBox="1"/>
          <p:nvPr/>
        </p:nvSpPr>
        <p:spPr>
          <a:xfrm>
            <a:off x="626159" y="1049029"/>
            <a:ext cx="10623931" cy="973311"/>
          </a:xfrm>
          <a:prstGeom prst="rect">
            <a:avLst/>
          </a:prstGeom>
          <a:noFill/>
          <a:ln>
            <a:noFill/>
          </a:ln>
        </p:spPr>
        <p:txBody>
          <a:bodyPr spcFirstLastPara="1" wrap="square" lIns="91425" tIns="91425" rIns="91425" bIns="91425" anchor="t" anchorCtr="0">
            <a:noAutofit/>
          </a:bodyPr>
          <a:lstStyle/>
          <a:p>
            <a:pPr lvl="0" algn="ctr">
              <a:lnSpc>
                <a:spcPct val="115000"/>
              </a:lnSpc>
              <a:buClr>
                <a:schemeClr val="dk1"/>
              </a:buClr>
              <a:buSzPts val="1100"/>
            </a:pPr>
            <a:r>
              <a:rPr lang="zh-TW" sz="4000" b="1" dirty="0">
                <a:solidFill>
                  <a:srgbClr val="0070C0"/>
                </a:solidFill>
                <a:latin typeface="微軟正黑體" panose="020B0604030504040204" pitchFamily="34" charset="-120"/>
                <a:ea typeface="微軟正黑體" panose="020B0604030504040204" pitchFamily="34" charset="-120"/>
              </a:rPr>
              <a:t>此類全</a:t>
            </a:r>
            <a:r>
              <a:rPr lang="zh-TW" sz="4000" b="1" dirty="0" smtClean="0">
                <a:solidFill>
                  <a:srgbClr val="0070C0"/>
                </a:solidFill>
                <a:latin typeface="微軟正黑體" panose="020B0604030504040204" pitchFamily="34" charset="-120"/>
                <a:ea typeface="微軟正黑體" panose="020B0604030504040204" pitchFamily="34" charset="-120"/>
              </a:rPr>
              <a:t>校</a:t>
            </a:r>
            <a:r>
              <a:rPr lang="zh-TW" altLang="en-US" sz="4000" b="1" dirty="0">
                <a:solidFill>
                  <a:srgbClr val="0070C0"/>
                </a:solidFill>
                <a:latin typeface="微軟正黑體" panose="020B0604030504040204" pitchFamily="34" charset="-120"/>
                <a:ea typeface="微軟正黑體" panose="020B0604030504040204" pitchFamily="34" charset="-120"/>
              </a:rPr>
              <a:t>一</a:t>
            </a:r>
            <a:r>
              <a:rPr lang="zh-TW" sz="4000" b="1" dirty="0" smtClean="0">
                <a:solidFill>
                  <a:srgbClr val="0070C0"/>
                </a:solidFill>
                <a:latin typeface="微軟正黑體" panose="020B0604030504040204" pitchFamily="34" charset="-120"/>
                <a:ea typeface="微軟正黑體" panose="020B0604030504040204" pitchFamily="34" charset="-120"/>
              </a:rPr>
              <a:t>年級</a:t>
            </a:r>
            <a:r>
              <a:rPr lang="en-US" altLang="zh-TW" sz="4000" b="1" dirty="0" smtClean="0">
                <a:solidFill>
                  <a:srgbClr val="0070C0"/>
                </a:solidFill>
                <a:latin typeface="微軟正黑體" panose="020B0604030504040204" pitchFamily="34" charset="-120"/>
                <a:ea typeface="微軟正黑體" panose="020B0604030504040204" pitchFamily="34" charset="-120"/>
              </a:rPr>
              <a:t> (</a:t>
            </a:r>
            <a:r>
              <a:rPr lang="zh-TW" altLang="en-US" sz="4000" b="1" dirty="0" smtClean="0">
                <a:solidFill>
                  <a:srgbClr val="FF0000"/>
                </a:solidFill>
                <a:latin typeface="微軟正黑體" panose="020B0604030504040204" pitchFamily="34" charset="-120"/>
                <a:ea typeface="微軟正黑體" panose="020B0604030504040204" pitchFamily="34" charset="-120"/>
              </a:rPr>
              <a:t>綜高、</a:t>
            </a:r>
            <a:r>
              <a:rPr lang="zh-TW" altLang="zh-TW" sz="4000" b="1" dirty="0" smtClean="0">
                <a:solidFill>
                  <a:srgbClr val="FF0000"/>
                </a:solidFill>
                <a:latin typeface="微軟正黑體" panose="020B0604030504040204" pitchFamily="34" charset="-120"/>
                <a:ea typeface="微軟正黑體" panose="020B0604030504040204" pitchFamily="34" charset="-120"/>
              </a:rPr>
              <a:t>技</a:t>
            </a:r>
            <a:r>
              <a:rPr lang="zh-TW" altLang="zh-TW" sz="4000" b="1" dirty="0">
                <a:solidFill>
                  <a:srgbClr val="FF0000"/>
                </a:solidFill>
                <a:latin typeface="微軟正黑體" panose="020B0604030504040204" pitchFamily="34" charset="-120"/>
                <a:ea typeface="微軟正黑體" panose="020B0604030504040204" pitchFamily="34" charset="-120"/>
              </a:rPr>
              <a:t>高</a:t>
            </a:r>
            <a:r>
              <a:rPr lang="en-US" altLang="zh-TW" sz="4000" b="1" dirty="0" smtClean="0">
                <a:solidFill>
                  <a:srgbClr val="0070C0"/>
                </a:solidFill>
                <a:latin typeface="微軟正黑體" panose="020B0604030504040204" pitchFamily="34" charset="-120"/>
                <a:ea typeface="微軟正黑體" panose="020B0604030504040204" pitchFamily="34" charset="-120"/>
              </a:rPr>
              <a:t>) </a:t>
            </a:r>
            <a:r>
              <a:rPr lang="zh-TW" sz="4000" b="1" dirty="0" smtClean="0">
                <a:solidFill>
                  <a:srgbClr val="0070C0"/>
                </a:solidFill>
                <a:latin typeface="微軟正黑體" panose="020B0604030504040204" pitchFamily="34" charset="-120"/>
                <a:ea typeface="微軟正黑體" panose="020B0604030504040204" pitchFamily="34" charset="-120"/>
              </a:rPr>
              <a:t>選修</a:t>
            </a:r>
            <a:r>
              <a:rPr lang="en-US" altLang="zh-TW" sz="4000" b="1" dirty="0" smtClean="0">
                <a:solidFill>
                  <a:srgbClr val="0070C0"/>
                </a:solidFill>
                <a:latin typeface="微軟正黑體" panose="020B0604030504040204" pitchFamily="34" charset="-120"/>
                <a:ea typeface="微軟正黑體" panose="020B0604030504040204" pitchFamily="34" charset="-120"/>
              </a:rPr>
              <a:t>  </a:t>
            </a:r>
            <a:endParaRPr sz="4000" b="1" dirty="0">
              <a:solidFill>
                <a:srgbClr val="0070C0"/>
              </a:solidFill>
              <a:latin typeface="微軟正黑體" panose="020B0604030504040204" pitchFamily="34" charset="-120"/>
              <a:ea typeface="微軟正黑體" panose="020B0604030504040204" pitchFamily="34" charset="-120"/>
            </a:endParaRPr>
          </a:p>
        </p:txBody>
      </p:sp>
      <p:sp>
        <p:nvSpPr>
          <p:cNvPr id="6" name="Google Shape;257;p21"/>
          <p:cNvSpPr txBox="1">
            <a:spLocks/>
          </p:cNvSpPr>
          <p:nvPr/>
        </p:nvSpPr>
        <p:spPr>
          <a:xfrm>
            <a:off x="1612931" y="315770"/>
            <a:ext cx="8520600" cy="831000"/>
          </a:xfrm>
          <a:prstGeom prst="rect">
            <a:avLst/>
          </a:prstGeom>
        </p:spPr>
        <p:txBody>
          <a:bodyPr spcFirstLastPara="1" wrap="square" lIns="91425" tIns="91425" rIns="91425" bIns="91425"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pPr>
            <a:r>
              <a:rPr lang="en-US" altLang="zh-TW" sz="4000" b="1" dirty="0">
                <a:latin typeface="微軟正黑體" panose="020B0604030504040204" pitchFamily="34" charset="-120"/>
                <a:ea typeface="微軟正黑體" panose="020B0604030504040204" pitchFamily="34" charset="-120"/>
                <a:cs typeface="+mn-cs"/>
                <a:sym typeface="Open Sans SemiBold"/>
              </a:rPr>
              <a:t>110-2</a:t>
            </a:r>
            <a:r>
              <a:rPr lang="zh-TW" altLang="en-US" sz="4000" b="1" dirty="0">
                <a:latin typeface="微軟正黑體" panose="020B0604030504040204" pitchFamily="34" charset="-120"/>
                <a:ea typeface="微軟正黑體" panose="020B0604030504040204" pitchFamily="34" charset="-120"/>
                <a:cs typeface="+mn-cs"/>
                <a:sym typeface="Open Sans SemiBold"/>
              </a:rPr>
              <a:t> 彈性學習課程</a:t>
            </a:r>
            <a:r>
              <a:rPr lang="zh-TW" altLang="en-US" sz="4000" b="1" dirty="0" smtClean="0">
                <a:latin typeface="微軟正黑體" panose="020B0604030504040204" pitchFamily="34" charset="-120"/>
                <a:ea typeface="微軟正黑體" panose="020B0604030504040204" pitchFamily="34" charset="-120"/>
                <a:cs typeface="+mn-cs"/>
                <a:sym typeface="Open Sans SemiBold"/>
              </a:rPr>
              <a:t>一覽表 </a:t>
            </a:r>
            <a:r>
              <a:rPr lang="en-US" altLang="zh-TW" sz="4000" b="1" dirty="0" smtClean="0">
                <a:latin typeface="微軟正黑體" panose="020B0604030504040204" pitchFamily="34" charset="-120"/>
                <a:ea typeface="微軟正黑體" panose="020B0604030504040204" pitchFamily="34" charset="-120"/>
                <a:cs typeface="+mn-cs"/>
                <a:sym typeface="Open Sans SemiBold"/>
              </a:rPr>
              <a:t>(3)</a:t>
            </a:r>
            <a:endParaRPr lang="zh-TW" altLang="en-US" sz="4000" b="1" dirty="0">
              <a:latin typeface="微軟正黑體" panose="020B0604030504040204" pitchFamily="34" charset="-120"/>
              <a:ea typeface="微軟正黑體" panose="020B0604030504040204" pitchFamily="34" charset="-120"/>
              <a:cs typeface="+mn-cs"/>
              <a:sym typeface="Open Sans SemiBold"/>
            </a:endParaRPr>
          </a:p>
        </p:txBody>
      </p:sp>
    </p:spTree>
    <p:extLst>
      <p:ext uri="{BB962C8B-B14F-4D97-AF65-F5344CB8AC3E}">
        <p14:creationId xmlns:p14="http://schemas.microsoft.com/office/powerpoint/2010/main" val="128221733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oogle Shape;258;p21"/>
          <p:cNvGraphicFramePr/>
          <p:nvPr>
            <p:extLst>
              <p:ext uri="{D42A27DB-BD31-4B8C-83A1-F6EECF244321}">
                <p14:modId xmlns:p14="http://schemas.microsoft.com/office/powerpoint/2010/main" val="1842823177"/>
              </p:ext>
            </p:extLst>
          </p:nvPr>
        </p:nvGraphicFramePr>
        <p:xfrm>
          <a:off x="1468558" y="2569985"/>
          <a:ext cx="8939134" cy="3169608"/>
        </p:xfrm>
        <a:graphic>
          <a:graphicData uri="http://schemas.openxmlformats.org/drawingml/2006/table">
            <a:tbl>
              <a:tblPr>
                <a:solidFill>
                  <a:srgbClr val="FFFFCC"/>
                </a:solidFill>
              </a:tblPr>
              <a:tblGrid>
                <a:gridCol w="1508993">
                  <a:extLst>
                    <a:ext uri="{9D8B030D-6E8A-4147-A177-3AD203B41FA5}">
                      <a16:colId xmlns:a16="http://schemas.microsoft.com/office/drawing/2014/main" val="20000"/>
                    </a:ext>
                  </a:extLst>
                </a:gridCol>
                <a:gridCol w="5410148">
                  <a:extLst>
                    <a:ext uri="{9D8B030D-6E8A-4147-A177-3AD203B41FA5}">
                      <a16:colId xmlns:a16="http://schemas.microsoft.com/office/drawing/2014/main" val="20001"/>
                    </a:ext>
                  </a:extLst>
                </a:gridCol>
                <a:gridCol w="2019993">
                  <a:extLst>
                    <a:ext uri="{9D8B030D-6E8A-4147-A177-3AD203B41FA5}">
                      <a16:colId xmlns:a16="http://schemas.microsoft.com/office/drawing/2014/main" val="20002"/>
                    </a:ext>
                  </a:extLst>
                </a:gridCol>
              </a:tblGrid>
              <a:tr h="639373">
                <a:tc>
                  <a:txBody>
                    <a:bodyPr/>
                    <a:lstStyle/>
                    <a:p>
                      <a:pPr marL="0" lvl="0" indent="0" algn="ctr" rtl="0">
                        <a:spcBef>
                          <a:spcPts val="0"/>
                        </a:spcBef>
                        <a:spcAft>
                          <a:spcPts val="0"/>
                        </a:spcAft>
                        <a:buNone/>
                      </a:pPr>
                      <a:r>
                        <a:rPr lang="zh-TW" sz="3200" dirty="0">
                          <a:latin typeface="微軟正黑體" panose="020B0604030504040204" pitchFamily="34" charset="-120"/>
                          <a:ea typeface="微軟正黑體" panose="020B0604030504040204" pitchFamily="34" charset="-120"/>
                          <a:cs typeface="Open Sans"/>
                          <a:sym typeface="Open Sans"/>
                        </a:rPr>
                        <a:t>編號</a:t>
                      </a:r>
                      <a:endParaRPr sz="3200" dirty="0">
                        <a:latin typeface="微軟正黑體" panose="020B0604030504040204" pitchFamily="34" charset="-120"/>
                        <a:ea typeface="微軟正黑體" panose="020B0604030504040204" pitchFamily="34" charset="-120"/>
                        <a:cs typeface="Open Sans"/>
                        <a:sym typeface="Open Sans"/>
                      </a:endParaRPr>
                    </a:p>
                  </a:txBody>
                  <a:tcPr marL="91425" marR="91425" marT="91425" marB="91425" anchor="ctr">
                    <a:lnL w="28575" cap="flat" cmpd="sng">
                      <a:solidFill>
                        <a:schemeClr val="accent5"/>
                      </a:solidFill>
                      <a:prstDash val="solid"/>
                      <a:round/>
                      <a:headEnd type="none" w="sm" len="sm"/>
                      <a:tailEnd type="none" w="sm" len="sm"/>
                    </a:lnL>
                    <a:lnR w="28575" cap="flat" cmpd="sng">
                      <a:solidFill>
                        <a:schemeClr val="accent5"/>
                      </a:solidFill>
                      <a:prstDash val="solid"/>
                      <a:round/>
                      <a:headEnd type="none" w="sm" len="sm"/>
                      <a:tailEnd type="none" w="sm" len="sm"/>
                    </a:lnR>
                    <a:lnT w="28575" cap="flat" cmpd="sng">
                      <a:solidFill>
                        <a:schemeClr val="accent5"/>
                      </a:solidFill>
                      <a:prstDash val="solid"/>
                      <a:round/>
                      <a:headEnd type="none" w="sm" len="sm"/>
                      <a:tailEnd type="none" w="sm" len="sm"/>
                    </a:lnT>
                    <a:lnB w="28575" cap="flat" cmpd="sng" algn="ctr">
                      <a:solidFill>
                        <a:schemeClr val="accent5"/>
                      </a:solidFill>
                      <a:prstDash val="solid"/>
                      <a:round/>
                      <a:headEnd type="none" w="sm" len="sm"/>
                      <a:tailEnd type="none" w="sm" len="sm"/>
                    </a:lnB>
                    <a:solidFill>
                      <a:srgbClr val="B3D0C5"/>
                    </a:solidFill>
                  </a:tcPr>
                </a:tc>
                <a:tc>
                  <a:txBody>
                    <a:bodyPr/>
                    <a:lstStyle/>
                    <a:p>
                      <a:pPr marL="0" lvl="0" indent="0" algn="ctr" rtl="0">
                        <a:spcBef>
                          <a:spcPts val="0"/>
                        </a:spcBef>
                        <a:spcAft>
                          <a:spcPts val="0"/>
                        </a:spcAft>
                        <a:buNone/>
                      </a:pPr>
                      <a:r>
                        <a:rPr lang="zh-TW" sz="3200" dirty="0">
                          <a:latin typeface="微軟正黑體" panose="020B0604030504040204" pitchFamily="34" charset="-120"/>
                          <a:ea typeface="微軟正黑體" panose="020B0604030504040204" pitchFamily="34" charset="-120"/>
                          <a:cs typeface="Open Sans"/>
                          <a:sym typeface="Open Sans"/>
                        </a:rPr>
                        <a:t>課程名稱</a:t>
                      </a:r>
                      <a:endParaRPr sz="3200" dirty="0">
                        <a:latin typeface="微軟正黑體" panose="020B0604030504040204" pitchFamily="34" charset="-120"/>
                        <a:ea typeface="微軟正黑體" panose="020B0604030504040204" pitchFamily="34" charset="-120"/>
                        <a:cs typeface="Open Sans"/>
                        <a:sym typeface="Open Sans"/>
                      </a:endParaRPr>
                    </a:p>
                  </a:txBody>
                  <a:tcPr marL="91425" marR="91425" marT="91425" marB="91425" anchor="ctr">
                    <a:lnL w="28575" cap="flat" cmpd="sng">
                      <a:solidFill>
                        <a:schemeClr val="accent5"/>
                      </a:solidFill>
                      <a:prstDash val="solid"/>
                      <a:round/>
                      <a:headEnd type="none" w="sm" len="sm"/>
                      <a:tailEnd type="none" w="sm" len="sm"/>
                    </a:lnL>
                    <a:lnR w="28575" cap="flat" cmpd="sng">
                      <a:solidFill>
                        <a:schemeClr val="accent5"/>
                      </a:solidFill>
                      <a:prstDash val="solid"/>
                      <a:round/>
                      <a:headEnd type="none" w="sm" len="sm"/>
                      <a:tailEnd type="none" w="sm" len="sm"/>
                    </a:lnR>
                    <a:lnT w="28575" cap="flat" cmpd="sng">
                      <a:solidFill>
                        <a:schemeClr val="accent5"/>
                      </a:solidFill>
                      <a:prstDash val="solid"/>
                      <a:round/>
                      <a:headEnd type="none" w="sm" len="sm"/>
                      <a:tailEnd type="none" w="sm" len="sm"/>
                    </a:lnT>
                    <a:lnB w="28575" cap="flat" cmpd="sng" algn="ctr">
                      <a:solidFill>
                        <a:schemeClr val="accent5"/>
                      </a:solidFill>
                      <a:prstDash val="solid"/>
                      <a:round/>
                      <a:headEnd type="none" w="sm" len="sm"/>
                      <a:tailEnd type="none" w="sm" len="sm"/>
                    </a:lnB>
                    <a:solidFill>
                      <a:srgbClr val="B3D0C5"/>
                    </a:solidFill>
                  </a:tcPr>
                </a:tc>
                <a:tc>
                  <a:txBody>
                    <a:bodyPr/>
                    <a:lstStyle/>
                    <a:p>
                      <a:pPr marL="0" lvl="0" indent="0" algn="ctr" rtl="0">
                        <a:spcBef>
                          <a:spcPts val="0"/>
                        </a:spcBef>
                        <a:spcAft>
                          <a:spcPts val="0"/>
                        </a:spcAft>
                        <a:buNone/>
                      </a:pPr>
                      <a:r>
                        <a:rPr lang="zh-TW" sz="3200" dirty="0">
                          <a:latin typeface="微軟正黑體" panose="020B0604030504040204" pitchFamily="34" charset="-120"/>
                          <a:ea typeface="微軟正黑體" panose="020B0604030504040204" pitchFamily="34" charset="-120"/>
                          <a:cs typeface="Open Sans"/>
                          <a:sym typeface="Open Sans"/>
                        </a:rPr>
                        <a:t>任課教師</a:t>
                      </a:r>
                      <a:endParaRPr sz="3200" dirty="0">
                        <a:latin typeface="微軟正黑體" panose="020B0604030504040204" pitchFamily="34" charset="-120"/>
                        <a:ea typeface="微軟正黑體" panose="020B0604030504040204" pitchFamily="34" charset="-120"/>
                        <a:cs typeface="Open Sans"/>
                        <a:sym typeface="Open Sans"/>
                      </a:endParaRPr>
                    </a:p>
                  </a:txBody>
                  <a:tcPr marL="91425" marR="91425" marT="91425" marB="91425" anchor="ctr">
                    <a:lnL w="28575" cap="flat" cmpd="sng">
                      <a:solidFill>
                        <a:schemeClr val="accent5"/>
                      </a:solidFill>
                      <a:prstDash val="solid"/>
                      <a:round/>
                      <a:headEnd type="none" w="sm" len="sm"/>
                      <a:tailEnd type="none" w="sm" len="sm"/>
                    </a:lnL>
                    <a:lnR w="28575" cap="flat" cmpd="sng" algn="ctr">
                      <a:solidFill>
                        <a:schemeClr val="accent5"/>
                      </a:solidFill>
                      <a:prstDash val="solid"/>
                      <a:round/>
                      <a:headEnd type="none" w="sm" len="sm"/>
                      <a:tailEnd type="none" w="sm" len="sm"/>
                    </a:lnR>
                    <a:lnT w="28575" cap="flat" cmpd="sng">
                      <a:solidFill>
                        <a:schemeClr val="accent5"/>
                      </a:solidFill>
                      <a:prstDash val="solid"/>
                      <a:round/>
                      <a:headEnd type="none" w="sm" len="sm"/>
                      <a:tailEnd type="none" w="sm" len="sm"/>
                    </a:lnT>
                    <a:lnB w="28575" cap="flat" cmpd="sng" algn="ctr">
                      <a:solidFill>
                        <a:schemeClr val="accent5"/>
                      </a:solidFill>
                      <a:prstDash val="solid"/>
                      <a:round/>
                      <a:headEnd type="none" w="sm" len="sm"/>
                      <a:tailEnd type="none" w="sm" len="sm"/>
                    </a:lnB>
                    <a:solidFill>
                      <a:srgbClr val="B3D0C5"/>
                    </a:solidFill>
                  </a:tcPr>
                </a:tc>
                <a:extLst>
                  <a:ext uri="{0D108BD9-81ED-4DB2-BD59-A6C34878D82A}">
                    <a16:rowId xmlns:a16="http://schemas.microsoft.com/office/drawing/2014/main" val="10000"/>
                  </a:ext>
                </a:extLst>
              </a:tr>
              <a:tr h="833026">
                <a:tc>
                  <a:txBody>
                    <a:bodyPr/>
                    <a:lstStyle/>
                    <a:p>
                      <a:pPr marL="0" marR="0" lvl="0" indent="0" algn="ctr" rtl="0" fontAlgn="ctr">
                        <a:lnSpc>
                          <a:spcPct val="100000"/>
                        </a:lnSpc>
                        <a:spcBef>
                          <a:spcPts val="0"/>
                        </a:spcBef>
                        <a:spcAft>
                          <a:spcPts val="0"/>
                        </a:spcAft>
                        <a:buClr>
                          <a:srgbClr val="000000"/>
                        </a:buClr>
                        <a:buFont typeface="Arial"/>
                        <a:buNone/>
                      </a:pPr>
                      <a:r>
                        <a:rPr lang="en-US" altLang="zh-TW" sz="3200" kern="1200" dirty="0" smtClean="0">
                          <a:solidFill>
                            <a:schemeClr val="tx1"/>
                          </a:solidFill>
                          <a:latin typeface="微軟正黑體" panose="020B0604030504040204" pitchFamily="34" charset="-120"/>
                          <a:ea typeface="微軟正黑體" panose="020B0604030504040204" pitchFamily="34" charset="-120"/>
                          <a:cs typeface="Open Sans"/>
                          <a:sym typeface="Arial"/>
                        </a:rPr>
                        <a:t>17</a:t>
                      </a:r>
                      <a:endParaRPr lang="en-US" altLang="zh-TW" sz="3200" kern="1200" dirty="0">
                        <a:solidFill>
                          <a:schemeClr val="tx1"/>
                        </a:solidFill>
                        <a:latin typeface="微軟正黑體" panose="020B0604030504040204" pitchFamily="34" charset="-120"/>
                        <a:ea typeface="微軟正黑體" panose="020B0604030504040204" pitchFamily="34" charset="-120"/>
                        <a:cs typeface="Open Sans"/>
                        <a:sym typeface="Arial"/>
                      </a:endParaRPr>
                    </a:p>
                  </a:txBody>
                  <a:tcPr marL="9525" marR="9525" marT="9525" marB="0" anchor="ctr">
                    <a:lnL w="28575" cap="flat" cmpd="sng">
                      <a:solidFill>
                        <a:schemeClr val="accent5"/>
                      </a:solidFill>
                      <a:prstDash val="solid"/>
                      <a:round/>
                      <a:headEnd type="none" w="sm" len="sm"/>
                      <a:tailEnd type="none" w="sm" len="sm"/>
                    </a:lnL>
                    <a:lnR w="28575" cap="flat" cmpd="sng" algn="ctr">
                      <a:solidFill>
                        <a:schemeClr val="accent5"/>
                      </a:solidFill>
                      <a:prstDash val="solid"/>
                      <a:round/>
                      <a:headEnd type="none" w="sm" len="sm"/>
                      <a:tailEnd type="none" w="sm" len="sm"/>
                    </a:lnR>
                    <a:lnT w="28575" cap="flat" cmpd="sng" algn="ctr">
                      <a:solidFill>
                        <a:schemeClr val="accent5"/>
                      </a:solidFill>
                      <a:prstDash val="solid"/>
                      <a:round/>
                      <a:headEnd type="none" w="sm" len="sm"/>
                      <a:tailEnd type="none" w="sm" len="sm"/>
                    </a:lnT>
                    <a:lnB w="28575" cap="flat" cmpd="sng">
                      <a:solidFill>
                        <a:schemeClr val="accent5"/>
                      </a:solidFill>
                      <a:prstDash val="solid"/>
                      <a:round/>
                      <a:headEnd type="none" w="sm" len="sm"/>
                      <a:tailEnd type="none" w="sm" len="sm"/>
                    </a:lnB>
                  </a:tcPr>
                </a:tc>
                <a:tc>
                  <a:txBody>
                    <a:bodyPr/>
                    <a:lstStyle/>
                    <a:p>
                      <a:pPr marL="0" marR="0" lvl="0" indent="0" algn="ctr" defTabSz="914400" rtl="0" eaLnBrk="1" fontAlgn="ctr" latinLnBrk="0" hangingPunct="1">
                        <a:lnSpc>
                          <a:spcPct val="100000"/>
                        </a:lnSpc>
                        <a:spcBef>
                          <a:spcPts val="0"/>
                        </a:spcBef>
                        <a:spcAft>
                          <a:spcPts val="0"/>
                        </a:spcAft>
                        <a:buClr>
                          <a:srgbClr val="000000"/>
                        </a:buClr>
                        <a:buSzTx/>
                        <a:buFont typeface="Arial"/>
                        <a:buNone/>
                        <a:tabLst/>
                        <a:defRPr/>
                      </a:pPr>
                      <a:r>
                        <a:rPr lang="zh-TW" altLang="en-US" sz="3200" kern="1200" dirty="0">
                          <a:solidFill>
                            <a:schemeClr val="tx1"/>
                          </a:solidFill>
                          <a:latin typeface="微軟正黑體" panose="020B0604030504040204" pitchFamily="34" charset="-120"/>
                          <a:ea typeface="微軟正黑體" panose="020B0604030504040204" pitchFamily="34" charset="-120"/>
                          <a:cs typeface="Open Sans"/>
                        </a:rPr>
                        <a:t>手作藝數品</a:t>
                      </a:r>
                    </a:p>
                  </a:txBody>
                  <a:tcPr marL="9525" marR="9525" marT="9525" marB="0" anchor="ctr">
                    <a:lnL w="28575" cap="flat" cmpd="sng" algn="ctr">
                      <a:solidFill>
                        <a:schemeClr val="accent5"/>
                      </a:solidFill>
                      <a:prstDash val="solid"/>
                      <a:round/>
                      <a:headEnd type="none" w="sm" len="sm"/>
                      <a:tailEnd type="none" w="sm" len="sm"/>
                    </a:lnL>
                    <a:lnR w="28575" cap="flat" cmpd="sng" algn="ctr">
                      <a:solidFill>
                        <a:schemeClr val="accent5"/>
                      </a:solidFill>
                      <a:prstDash val="solid"/>
                      <a:round/>
                      <a:headEnd type="none" w="sm" len="sm"/>
                      <a:tailEnd type="none" w="sm" len="sm"/>
                    </a:lnR>
                    <a:lnT w="28575" cap="flat" cmpd="sng" algn="ctr">
                      <a:solidFill>
                        <a:schemeClr val="accent5"/>
                      </a:solidFill>
                      <a:prstDash val="solid"/>
                      <a:round/>
                      <a:headEnd type="none" w="sm" len="sm"/>
                      <a:tailEnd type="none" w="sm" len="sm"/>
                    </a:lnT>
                    <a:lnB w="28575" cap="flat" cmpd="sng" algn="ctr">
                      <a:solidFill>
                        <a:schemeClr val="accent5"/>
                      </a:solidFill>
                      <a:prstDash val="solid"/>
                      <a:round/>
                      <a:headEnd type="none" w="sm" len="sm"/>
                      <a:tailEnd type="none" w="sm" len="sm"/>
                    </a:lnB>
                    <a:noFill/>
                  </a:tcPr>
                </a:tc>
                <a:tc>
                  <a:txBody>
                    <a:bodyPr/>
                    <a:lstStyle/>
                    <a:p>
                      <a:pPr marL="0" marR="0" lvl="0" indent="0" algn="ctr" defTabSz="914400" rtl="0" eaLnBrk="1" fontAlgn="ctr" latinLnBrk="0" hangingPunct="1">
                        <a:lnSpc>
                          <a:spcPct val="100000"/>
                        </a:lnSpc>
                        <a:spcBef>
                          <a:spcPts val="0"/>
                        </a:spcBef>
                        <a:spcAft>
                          <a:spcPts val="0"/>
                        </a:spcAft>
                        <a:buClr>
                          <a:srgbClr val="000000"/>
                        </a:buClr>
                        <a:buSzTx/>
                        <a:buFont typeface="Arial"/>
                        <a:buNone/>
                        <a:tabLst/>
                        <a:defRPr/>
                      </a:pPr>
                      <a:r>
                        <a:rPr lang="zh-TW" altLang="en-US" sz="3200" kern="1200" dirty="0">
                          <a:solidFill>
                            <a:schemeClr val="tx1"/>
                          </a:solidFill>
                          <a:latin typeface="微軟正黑體" panose="020B0604030504040204" pitchFamily="34" charset="-120"/>
                          <a:ea typeface="微軟正黑體" panose="020B0604030504040204" pitchFamily="34" charset="-120"/>
                          <a:cs typeface="Open Sans"/>
                        </a:rPr>
                        <a:t>吳淑惠</a:t>
                      </a:r>
                    </a:p>
                  </a:txBody>
                  <a:tcPr marL="9525" marR="9525" marT="9525" marB="0" anchor="ctr">
                    <a:lnL w="28575" cap="flat" cmpd="sng" algn="ctr">
                      <a:solidFill>
                        <a:schemeClr val="accent5"/>
                      </a:solidFill>
                      <a:prstDash val="solid"/>
                      <a:round/>
                      <a:headEnd type="none" w="sm" len="sm"/>
                      <a:tailEnd type="none" w="sm" len="sm"/>
                    </a:lnL>
                    <a:lnR w="28575" cap="flat" cmpd="sng" algn="ctr">
                      <a:solidFill>
                        <a:schemeClr val="accent5"/>
                      </a:solidFill>
                      <a:prstDash val="solid"/>
                      <a:round/>
                      <a:headEnd type="none" w="sm" len="sm"/>
                      <a:tailEnd type="none" w="sm" len="sm"/>
                    </a:lnR>
                    <a:lnT w="28575" cap="flat" cmpd="sng" algn="ctr">
                      <a:solidFill>
                        <a:schemeClr val="accent5"/>
                      </a:solidFill>
                      <a:prstDash val="solid"/>
                      <a:round/>
                      <a:headEnd type="none" w="sm" len="sm"/>
                      <a:tailEnd type="none" w="sm" len="sm"/>
                    </a:lnT>
                    <a:lnB w="28575" cap="flat" cmpd="sng" algn="ctr">
                      <a:solidFill>
                        <a:schemeClr val="accent5"/>
                      </a:solidFill>
                      <a:prstDash val="solid"/>
                      <a:round/>
                      <a:headEnd type="none" w="sm" len="sm"/>
                      <a:tailEnd type="none" w="sm" len="sm"/>
                    </a:lnB>
                    <a:noFill/>
                  </a:tcPr>
                </a:tc>
                <a:extLst>
                  <a:ext uri="{0D108BD9-81ED-4DB2-BD59-A6C34878D82A}">
                    <a16:rowId xmlns:a16="http://schemas.microsoft.com/office/drawing/2014/main" val="10003"/>
                  </a:ext>
                </a:extLst>
              </a:tr>
              <a:tr h="833026">
                <a:tc>
                  <a:txBody>
                    <a:bodyPr/>
                    <a:lstStyle/>
                    <a:p>
                      <a:pPr marL="0" marR="0" lvl="0" indent="0" algn="ctr" rtl="0" fontAlgn="ctr">
                        <a:lnSpc>
                          <a:spcPct val="100000"/>
                        </a:lnSpc>
                        <a:spcBef>
                          <a:spcPts val="0"/>
                        </a:spcBef>
                        <a:spcAft>
                          <a:spcPts val="0"/>
                        </a:spcAft>
                        <a:buClr>
                          <a:srgbClr val="000000"/>
                        </a:buClr>
                        <a:buFont typeface="Arial"/>
                        <a:buNone/>
                      </a:pPr>
                      <a:r>
                        <a:rPr lang="en-US" altLang="zh-TW" sz="3200" kern="1200" dirty="0" smtClean="0">
                          <a:solidFill>
                            <a:schemeClr val="tx1"/>
                          </a:solidFill>
                          <a:latin typeface="微軟正黑體" panose="020B0604030504040204" pitchFamily="34" charset="-120"/>
                          <a:ea typeface="微軟正黑體" panose="020B0604030504040204" pitchFamily="34" charset="-120"/>
                          <a:cs typeface="Open Sans"/>
                          <a:sym typeface="Arial"/>
                        </a:rPr>
                        <a:t>18</a:t>
                      </a:r>
                      <a:endParaRPr lang="en-US" altLang="zh-TW" sz="3200" kern="1200" dirty="0">
                        <a:solidFill>
                          <a:schemeClr val="tx1"/>
                        </a:solidFill>
                        <a:latin typeface="微軟正黑體" panose="020B0604030504040204" pitchFamily="34" charset="-120"/>
                        <a:ea typeface="微軟正黑體" panose="020B0604030504040204" pitchFamily="34" charset="-120"/>
                        <a:cs typeface="Open Sans"/>
                        <a:sym typeface="Arial"/>
                      </a:endParaRPr>
                    </a:p>
                  </a:txBody>
                  <a:tcPr marL="9525" marR="9525" marT="9525" marB="0" anchor="ctr">
                    <a:lnL w="28575" cap="flat" cmpd="sng">
                      <a:solidFill>
                        <a:schemeClr val="accent5"/>
                      </a:solidFill>
                      <a:prstDash val="solid"/>
                      <a:round/>
                      <a:headEnd type="none" w="sm" len="sm"/>
                      <a:tailEnd type="none" w="sm" len="sm"/>
                    </a:lnL>
                    <a:lnR w="28575" cap="flat" cmpd="sng" algn="ctr">
                      <a:solidFill>
                        <a:schemeClr val="accent5"/>
                      </a:solidFill>
                      <a:prstDash val="solid"/>
                      <a:round/>
                      <a:headEnd type="none" w="sm" len="sm"/>
                      <a:tailEnd type="none" w="sm" len="sm"/>
                    </a:lnR>
                    <a:lnT w="28575" cap="flat" cmpd="sng" algn="ctr">
                      <a:solidFill>
                        <a:schemeClr val="accent5"/>
                      </a:solidFill>
                      <a:prstDash val="solid"/>
                      <a:round/>
                      <a:headEnd type="none" w="sm" len="sm"/>
                      <a:tailEnd type="none" w="sm" len="sm"/>
                    </a:lnT>
                    <a:lnB w="28575" cap="flat" cmpd="sng">
                      <a:solidFill>
                        <a:schemeClr val="accent5"/>
                      </a:solidFill>
                      <a:prstDash val="solid"/>
                      <a:round/>
                      <a:headEnd type="none" w="sm" len="sm"/>
                      <a:tailEnd type="none" w="sm" len="sm"/>
                    </a:lnB>
                    <a:solidFill>
                      <a:schemeClr val="accent4">
                        <a:lumMod val="40000"/>
                        <a:lumOff val="60000"/>
                      </a:schemeClr>
                    </a:solidFill>
                  </a:tcPr>
                </a:tc>
                <a:tc>
                  <a:txBody>
                    <a:bodyPr/>
                    <a:lstStyle/>
                    <a:p>
                      <a:pPr marL="0" marR="0" lvl="0" indent="0" algn="ctr" defTabSz="914400" rtl="0" eaLnBrk="1" fontAlgn="ctr" latinLnBrk="0" hangingPunct="1">
                        <a:lnSpc>
                          <a:spcPct val="100000"/>
                        </a:lnSpc>
                        <a:spcBef>
                          <a:spcPts val="0"/>
                        </a:spcBef>
                        <a:spcAft>
                          <a:spcPts val="0"/>
                        </a:spcAft>
                        <a:buClr>
                          <a:srgbClr val="000000"/>
                        </a:buClr>
                        <a:buSzTx/>
                        <a:buFont typeface="Arial"/>
                        <a:buNone/>
                        <a:tabLst/>
                        <a:defRPr/>
                      </a:pPr>
                      <a:r>
                        <a:rPr lang="zh-TW" altLang="en-US" sz="3200" kern="1200" dirty="0">
                          <a:solidFill>
                            <a:schemeClr val="tx1"/>
                          </a:solidFill>
                          <a:latin typeface="微軟正黑體" panose="020B0604030504040204" pitchFamily="34" charset="-120"/>
                          <a:ea typeface="微軟正黑體" panose="020B0604030504040204" pitchFamily="34" charset="-120"/>
                          <a:cs typeface="Open Sans"/>
                        </a:rPr>
                        <a:t>邏輯動動</a:t>
                      </a:r>
                      <a:r>
                        <a:rPr lang="zh-TW" altLang="en-US" sz="3200" kern="1200" dirty="0" smtClean="0">
                          <a:solidFill>
                            <a:schemeClr val="tx1"/>
                          </a:solidFill>
                          <a:latin typeface="微軟正黑體" panose="020B0604030504040204" pitchFamily="34" charset="-120"/>
                          <a:ea typeface="微軟正黑體" panose="020B0604030504040204" pitchFamily="34" charset="-120"/>
                          <a:cs typeface="Open Sans"/>
                        </a:rPr>
                        <a:t>腦 </a:t>
                      </a:r>
                      <a:r>
                        <a:rPr lang="en-US" altLang="zh-TW" sz="3200" kern="1200" dirty="0" smtClean="0">
                          <a:solidFill>
                            <a:srgbClr val="FF0000"/>
                          </a:solidFill>
                          <a:latin typeface="微軟正黑體" panose="020B0604030504040204" pitchFamily="34" charset="-120"/>
                          <a:ea typeface="微軟正黑體" panose="020B0604030504040204" pitchFamily="34" charset="-120"/>
                          <a:cs typeface="Open Sans"/>
                        </a:rPr>
                        <a:t>(</a:t>
                      </a:r>
                      <a:r>
                        <a:rPr lang="zh-TW" altLang="en-US" sz="3200" kern="1200" dirty="0" smtClean="0">
                          <a:solidFill>
                            <a:srgbClr val="FF0000"/>
                          </a:solidFill>
                          <a:latin typeface="微軟正黑體" panose="020B0604030504040204" pitchFamily="34" charset="-120"/>
                          <a:ea typeface="微軟正黑體" panose="020B0604030504040204" pitchFamily="34" charset="-120"/>
                          <a:cs typeface="Open Sans"/>
                        </a:rPr>
                        <a:t>勿重覆選修</a:t>
                      </a:r>
                      <a:r>
                        <a:rPr lang="en-US" altLang="zh-TW" sz="3200" kern="1200" dirty="0" smtClean="0">
                          <a:solidFill>
                            <a:srgbClr val="FF0000"/>
                          </a:solidFill>
                          <a:latin typeface="微軟正黑體" panose="020B0604030504040204" pitchFamily="34" charset="-120"/>
                          <a:ea typeface="微軟正黑體" panose="020B0604030504040204" pitchFamily="34" charset="-120"/>
                          <a:cs typeface="Open Sans"/>
                        </a:rPr>
                        <a:t>)</a:t>
                      </a:r>
                      <a:endParaRPr lang="en-US" altLang="zh-TW" sz="3200" kern="1200" dirty="0" smtClean="0">
                        <a:solidFill>
                          <a:schemeClr val="tx1"/>
                        </a:solidFill>
                        <a:latin typeface="微軟正黑體" panose="020B0604030504040204" pitchFamily="34" charset="-120"/>
                        <a:ea typeface="微軟正黑體" panose="020B0604030504040204" pitchFamily="34" charset="-120"/>
                        <a:cs typeface="Open Sans"/>
                      </a:endParaRPr>
                    </a:p>
                  </a:txBody>
                  <a:tcPr marL="9525" marR="9525" marT="9525" marB="0" anchor="ctr">
                    <a:lnL w="28575" cap="flat" cmpd="sng" algn="ctr">
                      <a:solidFill>
                        <a:schemeClr val="accent5"/>
                      </a:solidFill>
                      <a:prstDash val="solid"/>
                      <a:round/>
                      <a:headEnd type="none" w="sm" len="sm"/>
                      <a:tailEnd type="none" w="sm" len="sm"/>
                    </a:lnL>
                    <a:lnR w="28575" cap="flat" cmpd="sng" algn="ctr">
                      <a:solidFill>
                        <a:schemeClr val="accent5"/>
                      </a:solidFill>
                      <a:prstDash val="solid"/>
                      <a:round/>
                      <a:headEnd type="none" w="sm" len="sm"/>
                      <a:tailEnd type="none" w="sm" len="sm"/>
                    </a:lnR>
                    <a:lnT w="28575" cap="flat" cmpd="sng" algn="ctr">
                      <a:solidFill>
                        <a:schemeClr val="accent5"/>
                      </a:solidFill>
                      <a:prstDash val="solid"/>
                      <a:round/>
                      <a:headEnd type="none" w="sm" len="sm"/>
                      <a:tailEnd type="none" w="sm" len="sm"/>
                    </a:lnT>
                    <a:lnB w="28575" cap="flat" cmpd="sng" algn="ctr">
                      <a:solidFill>
                        <a:schemeClr val="accent5"/>
                      </a:solidFill>
                      <a:prstDash val="solid"/>
                      <a:round/>
                      <a:headEnd type="none" w="sm" len="sm"/>
                      <a:tailEnd type="none" w="sm" len="sm"/>
                    </a:lnB>
                    <a:solidFill>
                      <a:schemeClr val="accent4">
                        <a:lumMod val="40000"/>
                        <a:lumOff val="60000"/>
                      </a:schemeClr>
                    </a:solidFill>
                  </a:tcPr>
                </a:tc>
                <a:tc>
                  <a:txBody>
                    <a:bodyPr/>
                    <a:lstStyle/>
                    <a:p>
                      <a:pPr marL="0" marR="0" lvl="0" indent="0" algn="ctr" defTabSz="914400" rtl="0" eaLnBrk="1" fontAlgn="ctr" latinLnBrk="0" hangingPunct="1">
                        <a:lnSpc>
                          <a:spcPct val="100000"/>
                        </a:lnSpc>
                        <a:spcBef>
                          <a:spcPts val="0"/>
                        </a:spcBef>
                        <a:spcAft>
                          <a:spcPts val="0"/>
                        </a:spcAft>
                        <a:buClr>
                          <a:srgbClr val="000000"/>
                        </a:buClr>
                        <a:buSzTx/>
                        <a:buFont typeface="Arial"/>
                        <a:buNone/>
                        <a:tabLst/>
                        <a:defRPr/>
                      </a:pPr>
                      <a:r>
                        <a:rPr lang="zh-TW" altLang="en-US" sz="3200" kern="1200" dirty="0">
                          <a:solidFill>
                            <a:schemeClr val="tx1"/>
                          </a:solidFill>
                          <a:latin typeface="微軟正黑體" panose="020B0604030504040204" pitchFamily="34" charset="-120"/>
                          <a:ea typeface="微軟正黑體" panose="020B0604030504040204" pitchFamily="34" charset="-120"/>
                          <a:cs typeface="Open Sans"/>
                        </a:rPr>
                        <a:t>陳威翰</a:t>
                      </a:r>
                    </a:p>
                  </a:txBody>
                  <a:tcPr marL="9525" marR="9525" marT="9525" marB="0" anchor="ctr">
                    <a:lnL w="28575" cap="flat" cmpd="sng" algn="ctr">
                      <a:solidFill>
                        <a:schemeClr val="accent5"/>
                      </a:solidFill>
                      <a:prstDash val="solid"/>
                      <a:round/>
                      <a:headEnd type="none" w="sm" len="sm"/>
                      <a:tailEnd type="none" w="sm" len="sm"/>
                    </a:lnL>
                    <a:lnR w="28575" cap="flat" cmpd="sng" algn="ctr">
                      <a:solidFill>
                        <a:schemeClr val="accent5"/>
                      </a:solidFill>
                      <a:prstDash val="solid"/>
                      <a:round/>
                      <a:headEnd type="none" w="sm" len="sm"/>
                      <a:tailEnd type="none" w="sm" len="sm"/>
                    </a:lnR>
                    <a:lnT w="28575" cap="flat" cmpd="sng" algn="ctr">
                      <a:solidFill>
                        <a:schemeClr val="accent5"/>
                      </a:solidFill>
                      <a:prstDash val="solid"/>
                      <a:round/>
                      <a:headEnd type="none" w="sm" len="sm"/>
                      <a:tailEnd type="none" w="sm" len="sm"/>
                    </a:lnT>
                    <a:lnB w="28575" cap="flat" cmpd="sng" algn="ctr">
                      <a:solidFill>
                        <a:schemeClr val="accent5"/>
                      </a:solidFill>
                      <a:prstDash val="solid"/>
                      <a:round/>
                      <a:headEnd type="none" w="sm" len="sm"/>
                      <a:tailEnd type="none" w="sm" len="sm"/>
                    </a:lnB>
                    <a:solidFill>
                      <a:schemeClr val="accent4">
                        <a:lumMod val="40000"/>
                        <a:lumOff val="60000"/>
                      </a:schemeClr>
                    </a:solidFill>
                  </a:tcPr>
                </a:tc>
                <a:extLst>
                  <a:ext uri="{0D108BD9-81ED-4DB2-BD59-A6C34878D82A}">
                    <a16:rowId xmlns:a16="http://schemas.microsoft.com/office/drawing/2014/main" val="3627767921"/>
                  </a:ext>
                </a:extLst>
              </a:tr>
              <a:tr h="833026">
                <a:tc>
                  <a:txBody>
                    <a:bodyPr/>
                    <a:lstStyle/>
                    <a:p>
                      <a:pPr marL="0" marR="0" lvl="0" indent="0" algn="ctr" rtl="0" fontAlgn="ctr">
                        <a:lnSpc>
                          <a:spcPct val="100000"/>
                        </a:lnSpc>
                        <a:spcBef>
                          <a:spcPts val="0"/>
                        </a:spcBef>
                        <a:spcAft>
                          <a:spcPts val="0"/>
                        </a:spcAft>
                        <a:buClr>
                          <a:srgbClr val="000000"/>
                        </a:buClr>
                        <a:buFont typeface="Arial"/>
                        <a:buNone/>
                      </a:pPr>
                      <a:r>
                        <a:rPr lang="en-US" altLang="zh-TW" sz="3200" kern="1200" dirty="0" smtClean="0">
                          <a:solidFill>
                            <a:schemeClr val="tx1"/>
                          </a:solidFill>
                          <a:latin typeface="微軟正黑體" panose="020B0604030504040204" pitchFamily="34" charset="-120"/>
                          <a:ea typeface="微軟正黑體" panose="020B0604030504040204" pitchFamily="34" charset="-120"/>
                          <a:cs typeface="Open Sans"/>
                          <a:sym typeface="Arial"/>
                        </a:rPr>
                        <a:t>19</a:t>
                      </a:r>
                      <a:endParaRPr lang="en-US" altLang="zh-TW" sz="3200" kern="1200" dirty="0">
                        <a:solidFill>
                          <a:schemeClr val="tx1"/>
                        </a:solidFill>
                        <a:latin typeface="微軟正黑體" panose="020B0604030504040204" pitchFamily="34" charset="-120"/>
                        <a:ea typeface="微軟正黑體" panose="020B0604030504040204" pitchFamily="34" charset="-120"/>
                        <a:cs typeface="Open Sans"/>
                        <a:sym typeface="Arial"/>
                      </a:endParaRPr>
                    </a:p>
                  </a:txBody>
                  <a:tcPr marL="9525" marR="9525" marT="9525" marB="0" anchor="ctr">
                    <a:lnL w="28575" cap="flat" cmpd="sng">
                      <a:solidFill>
                        <a:schemeClr val="accent5"/>
                      </a:solidFill>
                      <a:prstDash val="solid"/>
                      <a:round/>
                      <a:headEnd type="none" w="sm" len="sm"/>
                      <a:tailEnd type="none" w="sm" len="sm"/>
                    </a:lnL>
                    <a:lnR w="28575" cap="flat" cmpd="sng" algn="ctr">
                      <a:solidFill>
                        <a:schemeClr val="accent5"/>
                      </a:solidFill>
                      <a:prstDash val="solid"/>
                      <a:round/>
                      <a:headEnd type="none" w="sm" len="sm"/>
                      <a:tailEnd type="none" w="sm" len="sm"/>
                    </a:lnR>
                    <a:lnT w="28575" cap="flat" cmpd="sng">
                      <a:solidFill>
                        <a:schemeClr val="accent5"/>
                      </a:solidFill>
                      <a:prstDash val="solid"/>
                      <a:round/>
                      <a:headEnd type="none" w="sm" len="sm"/>
                      <a:tailEnd type="none" w="sm" len="sm"/>
                    </a:lnT>
                    <a:lnB w="28575" cap="flat" cmpd="sng" algn="ctr">
                      <a:solidFill>
                        <a:schemeClr val="accent5"/>
                      </a:solidFill>
                      <a:prstDash val="solid"/>
                      <a:round/>
                      <a:headEnd type="none" w="sm" len="sm"/>
                      <a:tailEnd type="none" w="sm" len="sm"/>
                    </a:lnB>
                  </a:tcPr>
                </a:tc>
                <a:tc>
                  <a:txBody>
                    <a:bodyPr/>
                    <a:lstStyle/>
                    <a:p>
                      <a:pPr marL="0" marR="0" lvl="0" indent="0" algn="ctr" defTabSz="914400" rtl="0" eaLnBrk="1" fontAlgn="ctr" latinLnBrk="0" hangingPunct="1">
                        <a:lnSpc>
                          <a:spcPct val="100000"/>
                        </a:lnSpc>
                        <a:spcBef>
                          <a:spcPts val="0"/>
                        </a:spcBef>
                        <a:spcAft>
                          <a:spcPts val="0"/>
                        </a:spcAft>
                        <a:buClr>
                          <a:srgbClr val="000000"/>
                        </a:buClr>
                        <a:buSzTx/>
                        <a:buFont typeface="Arial"/>
                        <a:buNone/>
                        <a:tabLst/>
                        <a:defRPr/>
                      </a:pPr>
                      <a:r>
                        <a:rPr lang="zh-TW" altLang="en-US" sz="3200" kern="1200" dirty="0">
                          <a:solidFill>
                            <a:schemeClr val="tx1"/>
                          </a:solidFill>
                          <a:latin typeface="微軟正黑體" panose="020B0604030504040204" pitchFamily="34" charset="-120"/>
                          <a:ea typeface="微軟正黑體" panose="020B0604030504040204" pitchFamily="34" charset="-120"/>
                          <a:cs typeface="Open Sans"/>
                        </a:rPr>
                        <a:t>數戰數決</a:t>
                      </a:r>
                    </a:p>
                  </a:txBody>
                  <a:tcPr marL="9525" marR="9525" marT="9525" marB="0" anchor="ctr">
                    <a:lnL w="28575" cap="flat" cmpd="sng" algn="ctr">
                      <a:solidFill>
                        <a:schemeClr val="accent5"/>
                      </a:solidFill>
                      <a:prstDash val="solid"/>
                      <a:round/>
                      <a:headEnd type="none" w="sm" len="sm"/>
                      <a:tailEnd type="none" w="sm" len="sm"/>
                    </a:lnL>
                    <a:lnR w="28575" cap="flat" cmpd="sng">
                      <a:solidFill>
                        <a:schemeClr val="accent5"/>
                      </a:solidFill>
                      <a:prstDash val="solid"/>
                      <a:round/>
                      <a:headEnd type="none" w="sm" len="sm"/>
                      <a:tailEnd type="none" w="sm" len="sm"/>
                    </a:lnR>
                    <a:lnT w="28575" cap="flat" cmpd="sng" algn="ctr">
                      <a:solidFill>
                        <a:schemeClr val="accent5"/>
                      </a:solidFill>
                      <a:prstDash val="solid"/>
                      <a:round/>
                      <a:headEnd type="none" w="sm" len="sm"/>
                      <a:tailEnd type="none" w="sm" len="sm"/>
                    </a:lnT>
                    <a:lnB w="28575" cap="flat" cmpd="sng" algn="ctr">
                      <a:solidFill>
                        <a:schemeClr val="accent5"/>
                      </a:solidFill>
                      <a:prstDash val="solid"/>
                      <a:round/>
                      <a:headEnd type="none" w="sm" len="sm"/>
                      <a:tailEnd type="none" w="sm" len="sm"/>
                    </a:lnB>
                    <a:noFill/>
                  </a:tcPr>
                </a:tc>
                <a:tc>
                  <a:txBody>
                    <a:bodyPr/>
                    <a:lstStyle/>
                    <a:p>
                      <a:pPr marL="0" marR="0" lvl="0" indent="0" algn="ctr" defTabSz="914400" rtl="0" eaLnBrk="1" fontAlgn="ctr" latinLnBrk="0" hangingPunct="1">
                        <a:lnSpc>
                          <a:spcPct val="100000"/>
                        </a:lnSpc>
                        <a:spcBef>
                          <a:spcPts val="0"/>
                        </a:spcBef>
                        <a:spcAft>
                          <a:spcPts val="0"/>
                        </a:spcAft>
                        <a:buClr>
                          <a:srgbClr val="000000"/>
                        </a:buClr>
                        <a:buSzTx/>
                        <a:buFont typeface="Arial"/>
                        <a:buNone/>
                        <a:tabLst/>
                        <a:defRPr/>
                      </a:pPr>
                      <a:r>
                        <a:rPr lang="zh-TW" altLang="en-US" sz="3200" kern="1200" dirty="0">
                          <a:solidFill>
                            <a:schemeClr val="tx1"/>
                          </a:solidFill>
                          <a:latin typeface="微軟正黑體" panose="020B0604030504040204" pitchFamily="34" charset="-120"/>
                          <a:ea typeface="微軟正黑體" panose="020B0604030504040204" pitchFamily="34" charset="-120"/>
                          <a:cs typeface="Open Sans"/>
                        </a:rPr>
                        <a:t>陳安俊</a:t>
                      </a:r>
                    </a:p>
                  </a:txBody>
                  <a:tcPr marL="9525" marR="9525" marT="9525" marB="0" anchor="ctr">
                    <a:lnL w="28575" cap="flat" cmpd="sng">
                      <a:solidFill>
                        <a:schemeClr val="accent5"/>
                      </a:solidFill>
                      <a:prstDash val="solid"/>
                      <a:round/>
                      <a:headEnd type="none" w="sm" len="sm"/>
                      <a:tailEnd type="none" w="sm" len="sm"/>
                    </a:lnL>
                    <a:lnR w="28575" cap="flat" cmpd="sng" algn="ctr">
                      <a:solidFill>
                        <a:schemeClr val="accent5"/>
                      </a:solidFill>
                      <a:prstDash val="solid"/>
                      <a:round/>
                      <a:headEnd type="none" w="sm" len="sm"/>
                      <a:tailEnd type="none" w="sm" len="sm"/>
                    </a:lnR>
                    <a:lnT w="28575" cap="flat" cmpd="sng" algn="ctr">
                      <a:solidFill>
                        <a:schemeClr val="accent5"/>
                      </a:solidFill>
                      <a:prstDash val="solid"/>
                      <a:round/>
                      <a:headEnd type="none" w="sm" len="sm"/>
                      <a:tailEnd type="none" w="sm" len="sm"/>
                    </a:lnT>
                    <a:lnB w="28575" cap="flat" cmpd="sng" algn="ctr">
                      <a:solidFill>
                        <a:schemeClr val="accent5"/>
                      </a:solidFill>
                      <a:prstDash val="solid"/>
                      <a:round/>
                      <a:headEnd type="none" w="sm" len="sm"/>
                      <a:tailEnd type="none" w="sm" len="sm"/>
                    </a:lnB>
                    <a:noFill/>
                  </a:tcPr>
                </a:tc>
                <a:extLst>
                  <a:ext uri="{0D108BD9-81ED-4DB2-BD59-A6C34878D82A}">
                    <a16:rowId xmlns:a16="http://schemas.microsoft.com/office/drawing/2014/main" val="10004"/>
                  </a:ext>
                </a:extLst>
              </a:tr>
            </a:tbl>
          </a:graphicData>
        </a:graphic>
      </p:graphicFrame>
      <p:sp>
        <p:nvSpPr>
          <p:cNvPr id="3" name="Google Shape;259;p21"/>
          <p:cNvSpPr txBox="1"/>
          <p:nvPr/>
        </p:nvSpPr>
        <p:spPr>
          <a:xfrm>
            <a:off x="626160" y="1288087"/>
            <a:ext cx="10623931" cy="973311"/>
          </a:xfrm>
          <a:prstGeom prst="rect">
            <a:avLst/>
          </a:prstGeom>
          <a:noFill/>
          <a:ln>
            <a:noFill/>
          </a:ln>
        </p:spPr>
        <p:txBody>
          <a:bodyPr spcFirstLastPara="1" wrap="square" lIns="91425" tIns="91425" rIns="91425" bIns="91425" anchor="t" anchorCtr="0">
            <a:noAutofit/>
          </a:bodyPr>
          <a:lstStyle/>
          <a:p>
            <a:pPr lvl="0" algn="ctr">
              <a:lnSpc>
                <a:spcPct val="115000"/>
              </a:lnSpc>
              <a:buClr>
                <a:schemeClr val="dk1"/>
              </a:buClr>
              <a:buSzPts val="1100"/>
            </a:pPr>
            <a:r>
              <a:rPr lang="zh-TW" sz="4000" b="1" dirty="0">
                <a:solidFill>
                  <a:srgbClr val="0070C0"/>
                </a:solidFill>
                <a:latin typeface="微軟正黑體" panose="020B0604030504040204" pitchFamily="34" charset="-120"/>
                <a:ea typeface="微軟正黑體" panose="020B0604030504040204" pitchFamily="34" charset="-120"/>
              </a:rPr>
              <a:t>此類全</a:t>
            </a:r>
            <a:r>
              <a:rPr lang="zh-TW" sz="4000" b="1" dirty="0" smtClean="0">
                <a:solidFill>
                  <a:srgbClr val="0070C0"/>
                </a:solidFill>
                <a:latin typeface="微軟正黑體" panose="020B0604030504040204" pitchFamily="34" charset="-120"/>
                <a:ea typeface="微軟正黑體" panose="020B0604030504040204" pitchFamily="34" charset="-120"/>
              </a:rPr>
              <a:t>校</a:t>
            </a:r>
            <a:r>
              <a:rPr lang="zh-TW" altLang="en-US" sz="4000" b="1" dirty="0" smtClean="0">
                <a:solidFill>
                  <a:srgbClr val="0070C0"/>
                </a:solidFill>
                <a:latin typeface="微軟正黑體" panose="020B0604030504040204" pitchFamily="34" charset="-120"/>
                <a:ea typeface="微軟正黑體" panose="020B0604030504040204" pitchFamily="34" charset="-120"/>
              </a:rPr>
              <a:t>一</a:t>
            </a:r>
            <a:r>
              <a:rPr lang="zh-TW" sz="4000" b="1" dirty="0" smtClean="0">
                <a:solidFill>
                  <a:srgbClr val="0070C0"/>
                </a:solidFill>
                <a:latin typeface="微軟正黑體" panose="020B0604030504040204" pitchFamily="34" charset="-120"/>
                <a:ea typeface="微軟正黑體" panose="020B0604030504040204" pitchFamily="34" charset="-120"/>
              </a:rPr>
              <a:t>年級</a:t>
            </a:r>
            <a:r>
              <a:rPr lang="en-US" altLang="zh-TW" sz="4000" b="1" dirty="0" smtClean="0">
                <a:solidFill>
                  <a:srgbClr val="0070C0"/>
                </a:solidFill>
                <a:latin typeface="微軟正黑體" panose="020B0604030504040204" pitchFamily="34" charset="-120"/>
                <a:ea typeface="微軟正黑體" panose="020B0604030504040204" pitchFamily="34" charset="-120"/>
              </a:rPr>
              <a:t> (</a:t>
            </a:r>
            <a:r>
              <a:rPr lang="zh-TW" altLang="en-US" sz="4000" b="1" dirty="0" smtClean="0">
                <a:solidFill>
                  <a:srgbClr val="FF0000"/>
                </a:solidFill>
                <a:latin typeface="微軟正黑體" panose="020B0604030504040204" pitchFamily="34" charset="-120"/>
                <a:ea typeface="微軟正黑體" panose="020B0604030504040204" pitchFamily="34" charset="-120"/>
              </a:rPr>
              <a:t>綜高、</a:t>
            </a:r>
            <a:r>
              <a:rPr lang="zh-TW" altLang="zh-TW" sz="4000" b="1" dirty="0" smtClean="0">
                <a:solidFill>
                  <a:srgbClr val="FF0000"/>
                </a:solidFill>
                <a:latin typeface="微軟正黑體" panose="020B0604030504040204" pitchFamily="34" charset="-120"/>
                <a:ea typeface="微軟正黑體" panose="020B0604030504040204" pitchFamily="34" charset="-120"/>
              </a:rPr>
              <a:t>技</a:t>
            </a:r>
            <a:r>
              <a:rPr lang="zh-TW" altLang="zh-TW" sz="4000" b="1" dirty="0">
                <a:solidFill>
                  <a:srgbClr val="FF0000"/>
                </a:solidFill>
                <a:latin typeface="微軟正黑體" panose="020B0604030504040204" pitchFamily="34" charset="-120"/>
                <a:ea typeface="微軟正黑體" panose="020B0604030504040204" pitchFamily="34" charset="-120"/>
              </a:rPr>
              <a:t>高</a:t>
            </a:r>
            <a:r>
              <a:rPr lang="en-US" altLang="zh-TW" sz="4000" b="1" dirty="0" smtClean="0">
                <a:solidFill>
                  <a:srgbClr val="0070C0"/>
                </a:solidFill>
                <a:latin typeface="微軟正黑體" panose="020B0604030504040204" pitchFamily="34" charset="-120"/>
                <a:ea typeface="微軟正黑體" panose="020B0604030504040204" pitchFamily="34" charset="-120"/>
              </a:rPr>
              <a:t>) </a:t>
            </a:r>
            <a:r>
              <a:rPr lang="zh-TW" sz="4000" b="1" dirty="0" smtClean="0">
                <a:solidFill>
                  <a:srgbClr val="0070C0"/>
                </a:solidFill>
                <a:latin typeface="微軟正黑體" panose="020B0604030504040204" pitchFamily="34" charset="-120"/>
                <a:ea typeface="微軟正黑體" panose="020B0604030504040204" pitchFamily="34" charset="-120"/>
              </a:rPr>
              <a:t>選修</a:t>
            </a:r>
            <a:r>
              <a:rPr lang="en-US" altLang="zh-TW" sz="4000" b="1" dirty="0" smtClean="0">
                <a:solidFill>
                  <a:srgbClr val="0070C0"/>
                </a:solidFill>
                <a:latin typeface="微軟正黑體" panose="020B0604030504040204" pitchFamily="34" charset="-120"/>
                <a:ea typeface="微軟正黑體" panose="020B0604030504040204" pitchFamily="34" charset="-120"/>
              </a:rPr>
              <a:t>  </a:t>
            </a:r>
            <a:endParaRPr sz="4000" b="1" dirty="0">
              <a:solidFill>
                <a:srgbClr val="0070C0"/>
              </a:solidFill>
              <a:latin typeface="微軟正黑體" panose="020B0604030504040204" pitchFamily="34" charset="-120"/>
              <a:ea typeface="微軟正黑體" panose="020B0604030504040204" pitchFamily="34" charset="-120"/>
            </a:endParaRPr>
          </a:p>
        </p:txBody>
      </p:sp>
      <p:sp>
        <p:nvSpPr>
          <p:cNvPr id="6" name="Google Shape;257;p21"/>
          <p:cNvSpPr txBox="1">
            <a:spLocks/>
          </p:cNvSpPr>
          <p:nvPr/>
        </p:nvSpPr>
        <p:spPr>
          <a:xfrm>
            <a:off x="1612931" y="364493"/>
            <a:ext cx="8520600" cy="831000"/>
          </a:xfrm>
          <a:prstGeom prst="rect">
            <a:avLst/>
          </a:prstGeom>
        </p:spPr>
        <p:txBody>
          <a:bodyPr spcFirstLastPara="1" wrap="square" lIns="91425" tIns="91425" rIns="91425" bIns="91425"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pPr>
            <a:r>
              <a:rPr lang="en-US" altLang="zh-TW" sz="4000" b="1" dirty="0">
                <a:latin typeface="微軟正黑體" panose="020B0604030504040204" pitchFamily="34" charset="-120"/>
                <a:ea typeface="微軟正黑體" panose="020B0604030504040204" pitchFamily="34" charset="-120"/>
                <a:cs typeface="+mn-cs"/>
                <a:sym typeface="Open Sans SemiBold"/>
              </a:rPr>
              <a:t>110-2</a:t>
            </a:r>
            <a:r>
              <a:rPr lang="zh-TW" altLang="en-US" sz="4000" b="1" dirty="0">
                <a:latin typeface="微軟正黑體" panose="020B0604030504040204" pitchFamily="34" charset="-120"/>
                <a:ea typeface="微軟正黑體" panose="020B0604030504040204" pitchFamily="34" charset="-120"/>
                <a:cs typeface="+mn-cs"/>
                <a:sym typeface="Open Sans SemiBold"/>
              </a:rPr>
              <a:t> 彈性學習課程</a:t>
            </a:r>
            <a:r>
              <a:rPr lang="zh-TW" altLang="en-US" sz="4000" b="1" dirty="0" smtClean="0">
                <a:latin typeface="微軟正黑體" panose="020B0604030504040204" pitchFamily="34" charset="-120"/>
                <a:ea typeface="微軟正黑體" panose="020B0604030504040204" pitchFamily="34" charset="-120"/>
                <a:cs typeface="+mn-cs"/>
                <a:sym typeface="Open Sans SemiBold"/>
              </a:rPr>
              <a:t>一覽表 </a:t>
            </a:r>
            <a:r>
              <a:rPr lang="en-US" altLang="zh-TW" sz="4000" b="1" dirty="0" smtClean="0">
                <a:latin typeface="微軟正黑體" panose="020B0604030504040204" pitchFamily="34" charset="-120"/>
                <a:ea typeface="微軟正黑體" panose="020B0604030504040204" pitchFamily="34" charset="-120"/>
                <a:cs typeface="+mn-cs"/>
                <a:sym typeface="Open Sans SemiBold"/>
              </a:rPr>
              <a:t>(4)</a:t>
            </a:r>
            <a:endParaRPr lang="zh-TW" altLang="en-US" sz="4000" b="1" dirty="0">
              <a:latin typeface="微軟正黑體" panose="020B0604030504040204" pitchFamily="34" charset="-120"/>
              <a:ea typeface="微軟正黑體" panose="020B0604030504040204" pitchFamily="34" charset="-120"/>
              <a:cs typeface="+mn-cs"/>
              <a:sym typeface="Open Sans SemiBold"/>
            </a:endParaRPr>
          </a:p>
        </p:txBody>
      </p:sp>
    </p:spTree>
    <p:extLst>
      <p:ext uri="{BB962C8B-B14F-4D97-AF65-F5344CB8AC3E}">
        <p14:creationId xmlns:p14="http://schemas.microsoft.com/office/powerpoint/2010/main" val="328497050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oogle Shape;258;p21"/>
          <p:cNvGraphicFramePr/>
          <p:nvPr>
            <p:extLst>
              <p:ext uri="{D42A27DB-BD31-4B8C-83A1-F6EECF244321}">
                <p14:modId xmlns:p14="http://schemas.microsoft.com/office/powerpoint/2010/main" val="1794368846"/>
              </p:ext>
            </p:extLst>
          </p:nvPr>
        </p:nvGraphicFramePr>
        <p:xfrm>
          <a:off x="1384172" y="2311725"/>
          <a:ext cx="9105651" cy="4002634"/>
        </p:xfrm>
        <a:graphic>
          <a:graphicData uri="http://schemas.openxmlformats.org/drawingml/2006/table">
            <a:tbl>
              <a:tblPr>
                <a:solidFill>
                  <a:srgbClr val="FFFFCC"/>
                </a:solidFill>
              </a:tblPr>
              <a:tblGrid>
                <a:gridCol w="1537103">
                  <a:extLst>
                    <a:ext uri="{9D8B030D-6E8A-4147-A177-3AD203B41FA5}">
                      <a16:colId xmlns:a16="http://schemas.microsoft.com/office/drawing/2014/main" val="20000"/>
                    </a:ext>
                  </a:extLst>
                </a:gridCol>
                <a:gridCol w="5538499">
                  <a:extLst>
                    <a:ext uri="{9D8B030D-6E8A-4147-A177-3AD203B41FA5}">
                      <a16:colId xmlns:a16="http://schemas.microsoft.com/office/drawing/2014/main" val="20001"/>
                    </a:ext>
                  </a:extLst>
                </a:gridCol>
                <a:gridCol w="2030049">
                  <a:extLst>
                    <a:ext uri="{9D8B030D-6E8A-4147-A177-3AD203B41FA5}">
                      <a16:colId xmlns:a16="http://schemas.microsoft.com/office/drawing/2014/main" val="20002"/>
                    </a:ext>
                  </a:extLst>
                </a:gridCol>
              </a:tblGrid>
              <a:tr h="639373">
                <a:tc>
                  <a:txBody>
                    <a:bodyPr/>
                    <a:lstStyle/>
                    <a:p>
                      <a:pPr marL="0" lvl="0" indent="0" algn="ctr" rtl="0">
                        <a:spcBef>
                          <a:spcPts val="0"/>
                        </a:spcBef>
                        <a:spcAft>
                          <a:spcPts val="0"/>
                        </a:spcAft>
                        <a:buNone/>
                      </a:pPr>
                      <a:r>
                        <a:rPr lang="zh-TW" sz="3200" dirty="0">
                          <a:latin typeface="微軟正黑體" panose="020B0604030504040204" pitchFamily="34" charset="-120"/>
                          <a:ea typeface="微軟正黑體" panose="020B0604030504040204" pitchFamily="34" charset="-120"/>
                          <a:cs typeface="Open Sans"/>
                          <a:sym typeface="Open Sans"/>
                        </a:rPr>
                        <a:t>編號</a:t>
                      </a:r>
                      <a:endParaRPr sz="3200" dirty="0">
                        <a:latin typeface="微軟正黑體" panose="020B0604030504040204" pitchFamily="34" charset="-120"/>
                        <a:ea typeface="微軟正黑體" panose="020B0604030504040204" pitchFamily="34" charset="-120"/>
                        <a:cs typeface="Open Sans"/>
                        <a:sym typeface="Open Sans"/>
                      </a:endParaRPr>
                    </a:p>
                  </a:txBody>
                  <a:tcPr marL="91425" marR="91425" marT="91425" marB="91425" anchor="ctr">
                    <a:lnL w="28575" cap="flat" cmpd="sng">
                      <a:solidFill>
                        <a:schemeClr val="accent5"/>
                      </a:solidFill>
                      <a:prstDash val="solid"/>
                      <a:round/>
                      <a:headEnd type="none" w="sm" len="sm"/>
                      <a:tailEnd type="none" w="sm" len="sm"/>
                    </a:lnL>
                    <a:lnR w="28575" cap="flat" cmpd="sng">
                      <a:solidFill>
                        <a:schemeClr val="accent5"/>
                      </a:solidFill>
                      <a:prstDash val="solid"/>
                      <a:round/>
                      <a:headEnd type="none" w="sm" len="sm"/>
                      <a:tailEnd type="none" w="sm" len="sm"/>
                    </a:lnR>
                    <a:lnT w="28575" cap="flat" cmpd="sng">
                      <a:solidFill>
                        <a:schemeClr val="accent5"/>
                      </a:solidFill>
                      <a:prstDash val="solid"/>
                      <a:round/>
                      <a:headEnd type="none" w="sm" len="sm"/>
                      <a:tailEnd type="none" w="sm" len="sm"/>
                    </a:lnT>
                    <a:lnB w="28575" cap="flat" cmpd="sng" algn="ctr">
                      <a:solidFill>
                        <a:schemeClr val="accent5"/>
                      </a:solidFill>
                      <a:prstDash val="solid"/>
                      <a:round/>
                      <a:headEnd type="none" w="sm" len="sm"/>
                      <a:tailEnd type="none" w="sm" len="sm"/>
                    </a:lnB>
                    <a:solidFill>
                      <a:srgbClr val="B3D0C5"/>
                    </a:solidFill>
                  </a:tcPr>
                </a:tc>
                <a:tc>
                  <a:txBody>
                    <a:bodyPr/>
                    <a:lstStyle/>
                    <a:p>
                      <a:pPr marL="0" lvl="0" indent="0" algn="ctr" rtl="0">
                        <a:spcBef>
                          <a:spcPts val="0"/>
                        </a:spcBef>
                        <a:spcAft>
                          <a:spcPts val="0"/>
                        </a:spcAft>
                        <a:buNone/>
                      </a:pPr>
                      <a:r>
                        <a:rPr lang="zh-TW" sz="3200" dirty="0">
                          <a:latin typeface="微軟正黑體" panose="020B0604030504040204" pitchFamily="34" charset="-120"/>
                          <a:ea typeface="微軟正黑體" panose="020B0604030504040204" pitchFamily="34" charset="-120"/>
                          <a:cs typeface="Open Sans"/>
                          <a:sym typeface="Open Sans"/>
                        </a:rPr>
                        <a:t>課程名稱</a:t>
                      </a:r>
                      <a:endParaRPr sz="3200" dirty="0">
                        <a:latin typeface="微軟正黑體" panose="020B0604030504040204" pitchFamily="34" charset="-120"/>
                        <a:ea typeface="微軟正黑體" panose="020B0604030504040204" pitchFamily="34" charset="-120"/>
                        <a:cs typeface="Open Sans"/>
                        <a:sym typeface="Open Sans"/>
                      </a:endParaRPr>
                    </a:p>
                  </a:txBody>
                  <a:tcPr marL="91425" marR="91425" marT="91425" marB="91425" anchor="ctr">
                    <a:lnL w="28575" cap="flat" cmpd="sng">
                      <a:solidFill>
                        <a:schemeClr val="accent5"/>
                      </a:solidFill>
                      <a:prstDash val="solid"/>
                      <a:round/>
                      <a:headEnd type="none" w="sm" len="sm"/>
                      <a:tailEnd type="none" w="sm" len="sm"/>
                    </a:lnL>
                    <a:lnR w="28575" cap="flat" cmpd="sng">
                      <a:solidFill>
                        <a:schemeClr val="accent5"/>
                      </a:solidFill>
                      <a:prstDash val="solid"/>
                      <a:round/>
                      <a:headEnd type="none" w="sm" len="sm"/>
                      <a:tailEnd type="none" w="sm" len="sm"/>
                    </a:lnR>
                    <a:lnT w="28575" cap="flat" cmpd="sng">
                      <a:solidFill>
                        <a:schemeClr val="accent5"/>
                      </a:solidFill>
                      <a:prstDash val="solid"/>
                      <a:round/>
                      <a:headEnd type="none" w="sm" len="sm"/>
                      <a:tailEnd type="none" w="sm" len="sm"/>
                    </a:lnT>
                    <a:lnB w="28575" cap="flat" cmpd="sng" algn="ctr">
                      <a:solidFill>
                        <a:schemeClr val="accent5"/>
                      </a:solidFill>
                      <a:prstDash val="solid"/>
                      <a:round/>
                      <a:headEnd type="none" w="sm" len="sm"/>
                      <a:tailEnd type="none" w="sm" len="sm"/>
                    </a:lnB>
                    <a:solidFill>
                      <a:srgbClr val="B3D0C5"/>
                    </a:solidFill>
                  </a:tcPr>
                </a:tc>
                <a:tc>
                  <a:txBody>
                    <a:bodyPr/>
                    <a:lstStyle/>
                    <a:p>
                      <a:pPr marL="0" lvl="0" indent="0" algn="ctr" rtl="0">
                        <a:spcBef>
                          <a:spcPts val="0"/>
                        </a:spcBef>
                        <a:spcAft>
                          <a:spcPts val="0"/>
                        </a:spcAft>
                        <a:buNone/>
                      </a:pPr>
                      <a:r>
                        <a:rPr lang="zh-TW" sz="3200" dirty="0">
                          <a:latin typeface="微軟正黑體" panose="020B0604030504040204" pitchFamily="34" charset="-120"/>
                          <a:ea typeface="微軟正黑體" panose="020B0604030504040204" pitchFamily="34" charset="-120"/>
                          <a:cs typeface="Open Sans"/>
                          <a:sym typeface="Open Sans"/>
                        </a:rPr>
                        <a:t>任課教師</a:t>
                      </a:r>
                      <a:endParaRPr sz="3200" dirty="0">
                        <a:latin typeface="微軟正黑體" panose="020B0604030504040204" pitchFamily="34" charset="-120"/>
                        <a:ea typeface="微軟正黑體" panose="020B0604030504040204" pitchFamily="34" charset="-120"/>
                        <a:cs typeface="Open Sans"/>
                        <a:sym typeface="Open Sans"/>
                      </a:endParaRPr>
                    </a:p>
                  </a:txBody>
                  <a:tcPr marL="91425" marR="91425" marT="91425" marB="91425" anchor="ctr">
                    <a:lnL w="28575" cap="flat" cmpd="sng">
                      <a:solidFill>
                        <a:schemeClr val="accent5"/>
                      </a:solidFill>
                      <a:prstDash val="solid"/>
                      <a:round/>
                      <a:headEnd type="none" w="sm" len="sm"/>
                      <a:tailEnd type="none" w="sm" len="sm"/>
                    </a:lnL>
                    <a:lnR w="28575" cap="flat" cmpd="sng" algn="ctr">
                      <a:solidFill>
                        <a:schemeClr val="accent5"/>
                      </a:solidFill>
                      <a:prstDash val="solid"/>
                      <a:round/>
                      <a:headEnd type="none" w="sm" len="sm"/>
                      <a:tailEnd type="none" w="sm" len="sm"/>
                    </a:lnR>
                    <a:lnT w="28575" cap="flat" cmpd="sng">
                      <a:solidFill>
                        <a:schemeClr val="accent5"/>
                      </a:solidFill>
                      <a:prstDash val="solid"/>
                      <a:round/>
                      <a:headEnd type="none" w="sm" len="sm"/>
                      <a:tailEnd type="none" w="sm" len="sm"/>
                    </a:lnT>
                    <a:lnB w="28575" cap="flat" cmpd="sng" algn="ctr">
                      <a:solidFill>
                        <a:schemeClr val="accent5"/>
                      </a:solidFill>
                      <a:prstDash val="solid"/>
                      <a:round/>
                      <a:headEnd type="none" w="sm" len="sm"/>
                      <a:tailEnd type="none" w="sm" len="sm"/>
                    </a:lnB>
                    <a:solidFill>
                      <a:srgbClr val="B3D0C5"/>
                    </a:solidFill>
                  </a:tcPr>
                </a:tc>
                <a:extLst>
                  <a:ext uri="{0D108BD9-81ED-4DB2-BD59-A6C34878D82A}">
                    <a16:rowId xmlns:a16="http://schemas.microsoft.com/office/drawing/2014/main" val="10000"/>
                  </a:ext>
                </a:extLst>
              </a:tr>
              <a:tr h="833026">
                <a:tc>
                  <a:txBody>
                    <a:bodyPr/>
                    <a:lstStyle/>
                    <a:p>
                      <a:pPr marL="0" marR="0" lvl="0" indent="0" algn="ctr" defTabSz="914400" rtl="0" eaLnBrk="1" fontAlgn="ctr" latinLnBrk="0" hangingPunct="1">
                        <a:lnSpc>
                          <a:spcPct val="100000"/>
                        </a:lnSpc>
                        <a:spcBef>
                          <a:spcPts val="0"/>
                        </a:spcBef>
                        <a:spcAft>
                          <a:spcPts val="0"/>
                        </a:spcAft>
                        <a:buClr>
                          <a:srgbClr val="000000"/>
                        </a:buClr>
                        <a:buSzTx/>
                        <a:buFont typeface="Arial"/>
                        <a:buNone/>
                        <a:tabLst/>
                        <a:defRPr/>
                      </a:pPr>
                      <a:r>
                        <a:rPr lang="en-US" altLang="zh-TW" sz="3200" kern="1200" dirty="0" smtClean="0">
                          <a:solidFill>
                            <a:schemeClr val="tx1"/>
                          </a:solidFill>
                          <a:latin typeface="微軟正黑體" panose="020B0604030504040204" pitchFamily="34" charset="-120"/>
                          <a:ea typeface="微軟正黑體" panose="020B0604030504040204" pitchFamily="34" charset="-120"/>
                          <a:cs typeface="Open Sans"/>
                          <a:sym typeface="Open Sans"/>
                        </a:rPr>
                        <a:t>20</a:t>
                      </a:r>
                      <a:endParaRPr sz="3200" kern="1200" dirty="0">
                        <a:solidFill>
                          <a:schemeClr val="tx1"/>
                        </a:solidFill>
                        <a:latin typeface="微軟正黑體" panose="020B0604030504040204" pitchFamily="34" charset="-120"/>
                        <a:ea typeface="微軟正黑體" panose="020B0604030504040204" pitchFamily="34" charset="-120"/>
                        <a:cs typeface="Open Sans"/>
                        <a:sym typeface="Open Sans"/>
                      </a:endParaRPr>
                    </a:p>
                  </a:txBody>
                  <a:tcPr marL="91425" marR="91425" marT="91425" marB="91425">
                    <a:lnL w="28575" cap="flat" cmpd="sng">
                      <a:solidFill>
                        <a:schemeClr val="accent5"/>
                      </a:solidFill>
                      <a:prstDash val="solid"/>
                      <a:round/>
                      <a:headEnd type="none" w="sm" len="sm"/>
                      <a:tailEnd type="none" w="sm" len="sm"/>
                    </a:lnL>
                    <a:lnR w="28575" cap="flat" cmpd="sng" algn="ctr">
                      <a:solidFill>
                        <a:schemeClr val="accent5"/>
                      </a:solidFill>
                      <a:prstDash val="solid"/>
                      <a:round/>
                      <a:headEnd type="none" w="sm" len="sm"/>
                      <a:tailEnd type="none" w="sm" len="sm"/>
                    </a:lnR>
                    <a:lnT w="28575" cap="flat" cmpd="sng" algn="ctr">
                      <a:solidFill>
                        <a:schemeClr val="accent5"/>
                      </a:solidFill>
                      <a:prstDash val="solid"/>
                      <a:round/>
                      <a:headEnd type="none" w="sm" len="sm"/>
                      <a:tailEnd type="none" w="sm" len="sm"/>
                    </a:lnT>
                    <a:lnB w="28575" cap="flat" cmpd="sng">
                      <a:solidFill>
                        <a:schemeClr val="accent5"/>
                      </a:solidFill>
                      <a:prstDash val="solid"/>
                      <a:round/>
                      <a:headEnd type="none" w="sm" len="sm"/>
                      <a:tailEnd type="none" w="sm" len="sm"/>
                    </a:lnB>
                  </a:tcPr>
                </a:tc>
                <a:tc>
                  <a:txBody>
                    <a:bodyPr/>
                    <a:lstStyle/>
                    <a:p>
                      <a:pPr marL="0" marR="0" lvl="0" indent="0" algn="ctr" defTabSz="914400" rtl="0" eaLnBrk="1" fontAlgn="ctr" latinLnBrk="0" hangingPunct="1">
                        <a:lnSpc>
                          <a:spcPct val="100000"/>
                        </a:lnSpc>
                        <a:spcBef>
                          <a:spcPts val="0"/>
                        </a:spcBef>
                        <a:spcAft>
                          <a:spcPts val="0"/>
                        </a:spcAft>
                        <a:buClr>
                          <a:srgbClr val="000000"/>
                        </a:buClr>
                        <a:buSzTx/>
                        <a:buFont typeface="Arial"/>
                        <a:buNone/>
                        <a:tabLst/>
                        <a:defRPr/>
                      </a:pPr>
                      <a:r>
                        <a:rPr lang="zh-TW" altLang="en-US" sz="3200" kern="1200" dirty="0">
                          <a:solidFill>
                            <a:schemeClr val="tx1"/>
                          </a:solidFill>
                          <a:latin typeface="微軟正黑體" panose="020B0604030504040204" pitchFamily="34" charset="-120"/>
                          <a:ea typeface="微軟正黑體" panose="020B0604030504040204" pitchFamily="34" charset="-120"/>
                          <a:cs typeface="Open Sans"/>
                        </a:rPr>
                        <a:t>記帳實務</a:t>
                      </a:r>
                      <a:r>
                        <a:rPr lang="en-US" altLang="zh-TW" sz="3200" kern="1200" dirty="0">
                          <a:solidFill>
                            <a:schemeClr val="tx1"/>
                          </a:solidFill>
                          <a:latin typeface="微軟正黑體" panose="020B0604030504040204" pitchFamily="34" charset="-120"/>
                          <a:ea typeface="微軟正黑體" panose="020B0604030504040204" pitchFamily="34" charset="-120"/>
                          <a:cs typeface="Open Sans"/>
                        </a:rPr>
                        <a:t>-A</a:t>
                      </a:r>
                      <a:r>
                        <a:rPr lang="zh-TW" altLang="en-US" sz="3200" kern="1200" dirty="0" smtClean="0">
                          <a:solidFill>
                            <a:schemeClr val="tx1"/>
                          </a:solidFill>
                          <a:latin typeface="微軟正黑體" panose="020B0604030504040204" pitchFamily="34" charset="-120"/>
                          <a:ea typeface="微軟正黑體" panose="020B0604030504040204" pitchFamily="34" charset="-120"/>
                          <a:cs typeface="Open Sans"/>
                        </a:rPr>
                        <a:t>班</a:t>
                      </a:r>
                      <a:endParaRPr lang="en-US" altLang="zh-TW" sz="3200" kern="1200" dirty="0">
                        <a:solidFill>
                          <a:schemeClr val="tx1"/>
                        </a:solidFill>
                        <a:latin typeface="微軟正黑體" panose="020B0604030504040204" pitchFamily="34" charset="-120"/>
                        <a:ea typeface="微軟正黑體" panose="020B0604030504040204" pitchFamily="34" charset="-120"/>
                        <a:cs typeface="Open Sans"/>
                      </a:endParaRPr>
                    </a:p>
                  </a:txBody>
                  <a:tcPr marL="9525" marR="9525" marT="9525" marB="0" anchor="ctr">
                    <a:lnL w="28575" cap="flat" cmpd="sng" algn="ctr">
                      <a:solidFill>
                        <a:schemeClr val="accent5"/>
                      </a:solidFill>
                      <a:prstDash val="solid"/>
                      <a:round/>
                      <a:headEnd type="none" w="sm" len="sm"/>
                      <a:tailEnd type="none" w="sm" len="sm"/>
                    </a:lnL>
                    <a:lnR w="28575" cap="flat" cmpd="sng" algn="ctr">
                      <a:solidFill>
                        <a:schemeClr val="accent5"/>
                      </a:solidFill>
                      <a:prstDash val="solid"/>
                      <a:round/>
                      <a:headEnd type="none" w="sm" len="sm"/>
                      <a:tailEnd type="none" w="sm" len="sm"/>
                    </a:lnR>
                    <a:lnT w="28575" cap="flat" cmpd="sng" algn="ctr">
                      <a:solidFill>
                        <a:schemeClr val="accent5"/>
                      </a:solidFill>
                      <a:prstDash val="solid"/>
                      <a:round/>
                      <a:headEnd type="none" w="sm" len="sm"/>
                      <a:tailEnd type="none" w="sm" len="sm"/>
                    </a:lnT>
                    <a:lnB w="28575" cap="flat" cmpd="sng" algn="ctr">
                      <a:solidFill>
                        <a:schemeClr val="accent5"/>
                      </a:solidFill>
                      <a:prstDash val="solid"/>
                      <a:round/>
                      <a:headEnd type="none" w="sm" len="sm"/>
                      <a:tailEnd type="none" w="sm" len="sm"/>
                    </a:lnB>
                    <a:noFill/>
                  </a:tcPr>
                </a:tc>
                <a:tc>
                  <a:txBody>
                    <a:bodyPr/>
                    <a:lstStyle/>
                    <a:p>
                      <a:pPr marL="0" marR="0" lvl="0" indent="0" algn="ctr" defTabSz="914400" rtl="0" eaLnBrk="1" fontAlgn="ctr" latinLnBrk="0" hangingPunct="1">
                        <a:lnSpc>
                          <a:spcPct val="100000"/>
                        </a:lnSpc>
                        <a:spcBef>
                          <a:spcPts val="0"/>
                        </a:spcBef>
                        <a:spcAft>
                          <a:spcPts val="0"/>
                        </a:spcAft>
                        <a:buClr>
                          <a:srgbClr val="000000"/>
                        </a:buClr>
                        <a:buSzTx/>
                        <a:buFont typeface="Arial"/>
                        <a:buNone/>
                        <a:tabLst/>
                        <a:defRPr/>
                      </a:pPr>
                      <a:r>
                        <a:rPr lang="zh-TW" altLang="en-US" sz="3200" kern="1200" dirty="0">
                          <a:solidFill>
                            <a:schemeClr val="tx1"/>
                          </a:solidFill>
                          <a:latin typeface="微軟正黑體" panose="020B0604030504040204" pitchFamily="34" charset="-120"/>
                          <a:ea typeface="微軟正黑體" panose="020B0604030504040204" pitchFamily="34" charset="-120"/>
                          <a:cs typeface="Open Sans"/>
                        </a:rPr>
                        <a:t>許乙惠</a:t>
                      </a:r>
                    </a:p>
                  </a:txBody>
                  <a:tcPr marL="9525" marR="9525" marT="9525" marB="0" anchor="ctr">
                    <a:lnL w="28575" cap="flat" cmpd="sng" algn="ctr">
                      <a:solidFill>
                        <a:schemeClr val="accent5"/>
                      </a:solidFill>
                      <a:prstDash val="solid"/>
                      <a:round/>
                      <a:headEnd type="none" w="sm" len="sm"/>
                      <a:tailEnd type="none" w="sm" len="sm"/>
                    </a:lnL>
                    <a:lnR w="28575" cap="flat" cmpd="sng" algn="ctr">
                      <a:solidFill>
                        <a:schemeClr val="accent5"/>
                      </a:solidFill>
                      <a:prstDash val="solid"/>
                      <a:round/>
                      <a:headEnd type="none" w="sm" len="sm"/>
                      <a:tailEnd type="none" w="sm" len="sm"/>
                    </a:lnR>
                    <a:lnT w="28575" cap="flat" cmpd="sng" algn="ctr">
                      <a:solidFill>
                        <a:schemeClr val="accent5"/>
                      </a:solidFill>
                      <a:prstDash val="solid"/>
                      <a:round/>
                      <a:headEnd type="none" w="sm" len="sm"/>
                      <a:tailEnd type="none" w="sm" len="sm"/>
                    </a:lnT>
                    <a:lnB w="28575" cap="flat" cmpd="sng" algn="ctr">
                      <a:solidFill>
                        <a:schemeClr val="accent5"/>
                      </a:solidFill>
                      <a:prstDash val="solid"/>
                      <a:round/>
                      <a:headEnd type="none" w="sm" len="sm"/>
                      <a:tailEnd type="none" w="sm" len="sm"/>
                    </a:lnB>
                    <a:noFill/>
                  </a:tcPr>
                </a:tc>
                <a:extLst>
                  <a:ext uri="{0D108BD9-81ED-4DB2-BD59-A6C34878D82A}">
                    <a16:rowId xmlns:a16="http://schemas.microsoft.com/office/drawing/2014/main" val="10003"/>
                  </a:ext>
                </a:extLst>
              </a:tr>
              <a:tr h="833026">
                <a:tc>
                  <a:txBody>
                    <a:bodyPr/>
                    <a:lstStyle/>
                    <a:p>
                      <a:pPr marL="0" marR="0" lvl="0" indent="0" algn="ctr" defTabSz="914400" rtl="0" eaLnBrk="1" fontAlgn="ctr" latinLnBrk="0" hangingPunct="1">
                        <a:lnSpc>
                          <a:spcPct val="100000"/>
                        </a:lnSpc>
                        <a:spcBef>
                          <a:spcPts val="0"/>
                        </a:spcBef>
                        <a:spcAft>
                          <a:spcPts val="0"/>
                        </a:spcAft>
                        <a:buClr>
                          <a:srgbClr val="000000"/>
                        </a:buClr>
                        <a:buFont typeface="Arial"/>
                        <a:buNone/>
                      </a:pPr>
                      <a:r>
                        <a:rPr lang="en-US" sz="3200" kern="1200" dirty="0" smtClean="0">
                          <a:solidFill>
                            <a:schemeClr val="tx1"/>
                          </a:solidFill>
                          <a:latin typeface="微軟正黑體" panose="020B0604030504040204" pitchFamily="34" charset="-120"/>
                          <a:ea typeface="微軟正黑體" panose="020B0604030504040204" pitchFamily="34" charset="-120"/>
                          <a:cs typeface="Open Sans"/>
                          <a:sym typeface="Open Sans"/>
                        </a:rPr>
                        <a:t>21</a:t>
                      </a:r>
                      <a:endParaRPr sz="3200" kern="1200" dirty="0">
                        <a:solidFill>
                          <a:schemeClr val="tx1"/>
                        </a:solidFill>
                        <a:latin typeface="微軟正黑體" panose="020B0604030504040204" pitchFamily="34" charset="-120"/>
                        <a:ea typeface="微軟正黑體" panose="020B0604030504040204" pitchFamily="34" charset="-120"/>
                        <a:cs typeface="Open Sans"/>
                        <a:sym typeface="Open Sans"/>
                      </a:endParaRPr>
                    </a:p>
                  </a:txBody>
                  <a:tcPr marL="91425" marR="91425" marT="91425" marB="91425">
                    <a:lnL w="28575" cap="flat" cmpd="sng">
                      <a:solidFill>
                        <a:schemeClr val="accent5"/>
                      </a:solidFill>
                      <a:prstDash val="solid"/>
                      <a:round/>
                      <a:headEnd type="none" w="sm" len="sm"/>
                      <a:tailEnd type="none" w="sm" len="sm"/>
                    </a:lnL>
                    <a:lnR w="28575" cap="flat" cmpd="sng" algn="ctr">
                      <a:solidFill>
                        <a:schemeClr val="accent5"/>
                      </a:solidFill>
                      <a:prstDash val="solid"/>
                      <a:round/>
                      <a:headEnd type="none" w="sm" len="sm"/>
                      <a:tailEnd type="none" w="sm" len="sm"/>
                    </a:lnR>
                    <a:lnT w="28575" cap="flat" cmpd="sng" algn="ctr">
                      <a:solidFill>
                        <a:schemeClr val="accent5"/>
                      </a:solidFill>
                      <a:prstDash val="solid"/>
                      <a:round/>
                      <a:headEnd type="none" w="sm" len="sm"/>
                      <a:tailEnd type="none" w="sm" len="sm"/>
                    </a:lnT>
                    <a:lnB w="28575" cap="flat" cmpd="sng">
                      <a:solidFill>
                        <a:schemeClr val="accent5"/>
                      </a:solidFill>
                      <a:prstDash val="solid"/>
                      <a:round/>
                      <a:headEnd type="none" w="sm" len="sm"/>
                      <a:tailEnd type="none" w="sm" len="sm"/>
                    </a:lnB>
                    <a:solidFill>
                      <a:schemeClr val="accent4">
                        <a:lumMod val="40000"/>
                        <a:lumOff val="60000"/>
                      </a:schemeClr>
                    </a:solidFill>
                  </a:tcPr>
                </a:tc>
                <a:tc>
                  <a:txBody>
                    <a:bodyPr/>
                    <a:lstStyle/>
                    <a:p>
                      <a:pPr marL="0" marR="0" lvl="0" indent="0" algn="ctr" defTabSz="914400" rtl="0" eaLnBrk="1" fontAlgn="ctr" latinLnBrk="0" hangingPunct="1">
                        <a:lnSpc>
                          <a:spcPct val="100000"/>
                        </a:lnSpc>
                        <a:spcBef>
                          <a:spcPts val="0"/>
                        </a:spcBef>
                        <a:spcAft>
                          <a:spcPts val="0"/>
                        </a:spcAft>
                        <a:buClr>
                          <a:srgbClr val="000000"/>
                        </a:buClr>
                        <a:buSzTx/>
                        <a:buFont typeface="Arial"/>
                        <a:buNone/>
                        <a:tabLst/>
                        <a:defRPr/>
                      </a:pPr>
                      <a:r>
                        <a:rPr lang="zh-TW" altLang="en-US" sz="3200" kern="1200" dirty="0">
                          <a:solidFill>
                            <a:schemeClr val="tx1"/>
                          </a:solidFill>
                          <a:latin typeface="微軟正黑體" panose="020B0604030504040204" pitchFamily="34" charset="-120"/>
                          <a:ea typeface="微軟正黑體" panose="020B0604030504040204" pitchFamily="34" charset="-120"/>
                          <a:cs typeface="Open Sans"/>
                        </a:rPr>
                        <a:t>記帳實務</a:t>
                      </a:r>
                      <a:r>
                        <a:rPr lang="en-US" altLang="zh-TW" sz="3200" kern="1200" dirty="0">
                          <a:solidFill>
                            <a:schemeClr val="tx1"/>
                          </a:solidFill>
                          <a:latin typeface="微軟正黑體" panose="020B0604030504040204" pitchFamily="34" charset="-120"/>
                          <a:ea typeface="微軟正黑體" panose="020B0604030504040204" pitchFamily="34" charset="-120"/>
                          <a:cs typeface="Open Sans"/>
                        </a:rPr>
                        <a:t>-B</a:t>
                      </a:r>
                      <a:r>
                        <a:rPr lang="zh-TW" altLang="en-US" sz="3200" kern="1200" dirty="0" smtClean="0">
                          <a:solidFill>
                            <a:schemeClr val="tx1"/>
                          </a:solidFill>
                          <a:latin typeface="微軟正黑體" panose="020B0604030504040204" pitchFamily="34" charset="-120"/>
                          <a:ea typeface="微軟正黑體" panose="020B0604030504040204" pitchFamily="34" charset="-120"/>
                          <a:cs typeface="Open Sans"/>
                        </a:rPr>
                        <a:t>班</a:t>
                      </a:r>
                      <a:endParaRPr lang="en-US" altLang="zh-TW" sz="3200" kern="1200" dirty="0">
                        <a:solidFill>
                          <a:schemeClr val="tx1"/>
                        </a:solidFill>
                        <a:latin typeface="微軟正黑體" panose="020B0604030504040204" pitchFamily="34" charset="-120"/>
                        <a:ea typeface="微軟正黑體" panose="020B0604030504040204" pitchFamily="34" charset="-120"/>
                        <a:cs typeface="Open Sans"/>
                      </a:endParaRPr>
                    </a:p>
                  </a:txBody>
                  <a:tcPr marL="9525" marR="9525" marT="9525" marB="0" anchor="ctr">
                    <a:lnL w="28575" cap="flat" cmpd="sng" algn="ctr">
                      <a:solidFill>
                        <a:schemeClr val="accent5"/>
                      </a:solidFill>
                      <a:prstDash val="solid"/>
                      <a:round/>
                      <a:headEnd type="none" w="sm" len="sm"/>
                      <a:tailEnd type="none" w="sm" len="sm"/>
                    </a:lnL>
                    <a:lnR w="28575" cap="flat" cmpd="sng" algn="ctr">
                      <a:solidFill>
                        <a:schemeClr val="accent5"/>
                      </a:solidFill>
                      <a:prstDash val="solid"/>
                      <a:round/>
                      <a:headEnd type="none" w="sm" len="sm"/>
                      <a:tailEnd type="none" w="sm" len="sm"/>
                    </a:lnR>
                    <a:lnT w="28575" cap="flat" cmpd="sng" algn="ctr">
                      <a:solidFill>
                        <a:schemeClr val="accent5"/>
                      </a:solidFill>
                      <a:prstDash val="solid"/>
                      <a:round/>
                      <a:headEnd type="none" w="sm" len="sm"/>
                      <a:tailEnd type="none" w="sm" len="sm"/>
                    </a:lnT>
                    <a:lnB w="28575" cap="flat" cmpd="sng" algn="ctr">
                      <a:solidFill>
                        <a:schemeClr val="accent5"/>
                      </a:solidFill>
                      <a:prstDash val="solid"/>
                      <a:round/>
                      <a:headEnd type="none" w="sm" len="sm"/>
                      <a:tailEnd type="none" w="sm" len="sm"/>
                    </a:lnB>
                    <a:solidFill>
                      <a:schemeClr val="accent4">
                        <a:lumMod val="40000"/>
                        <a:lumOff val="60000"/>
                      </a:schemeClr>
                    </a:solidFill>
                  </a:tcPr>
                </a:tc>
                <a:tc>
                  <a:txBody>
                    <a:bodyPr/>
                    <a:lstStyle/>
                    <a:p>
                      <a:pPr marL="0" marR="0" lvl="0" indent="0" algn="ctr" defTabSz="914400" rtl="0" eaLnBrk="1" fontAlgn="ctr" latinLnBrk="0" hangingPunct="1">
                        <a:lnSpc>
                          <a:spcPct val="100000"/>
                        </a:lnSpc>
                        <a:spcBef>
                          <a:spcPts val="0"/>
                        </a:spcBef>
                        <a:spcAft>
                          <a:spcPts val="0"/>
                        </a:spcAft>
                        <a:buClr>
                          <a:srgbClr val="000000"/>
                        </a:buClr>
                        <a:buSzTx/>
                        <a:buFont typeface="Arial"/>
                        <a:buNone/>
                        <a:tabLst/>
                        <a:defRPr/>
                      </a:pPr>
                      <a:r>
                        <a:rPr lang="zh-TW" altLang="en-US" sz="3200" kern="1200" dirty="0">
                          <a:solidFill>
                            <a:schemeClr val="tx1"/>
                          </a:solidFill>
                          <a:latin typeface="微軟正黑體" panose="020B0604030504040204" pitchFamily="34" charset="-120"/>
                          <a:ea typeface="微軟正黑體" panose="020B0604030504040204" pitchFamily="34" charset="-120"/>
                          <a:cs typeface="Open Sans"/>
                        </a:rPr>
                        <a:t>彭筱晴</a:t>
                      </a:r>
                    </a:p>
                  </a:txBody>
                  <a:tcPr marL="9525" marR="9525" marT="9525" marB="0" anchor="ctr">
                    <a:lnL w="28575" cap="flat" cmpd="sng" algn="ctr">
                      <a:solidFill>
                        <a:schemeClr val="accent5"/>
                      </a:solidFill>
                      <a:prstDash val="solid"/>
                      <a:round/>
                      <a:headEnd type="none" w="sm" len="sm"/>
                      <a:tailEnd type="none" w="sm" len="sm"/>
                    </a:lnL>
                    <a:lnR w="28575" cap="flat" cmpd="sng" algn="ctr">
                      <a:solidFill>
                        <a:schemeClr val="accent5"/>
                      </a:solidFill>
                      <a:prstDash val="solid"/>
                      <a:round/>
                      <a:headEnd type="none" w="sm" len="sm"/>
                      <a:tailEnd type="none" w="sm" len="sm"/>
                    </a:lnR>
                    <a:lnT w="28575" cap="flat" cmpd="sng" algn="ctr">
                      <a:solidFill>
                        <a:schemeClr val="accent5"/>
                      </a:solidFill>
                      <a:prstDash val="solid"/>
                      <a:round/>
                      <a:headEnd type="none" w="sm" len="sm"/>
                      <a:tailEnd type="none" w="sm" len="sm"/>
                    </a:lnT>
                    <a:lnB w="28575" cap="flat" cmpd="sng" algn="ctr">
                      <a:solidFill>
                        <a:schemeClr val="accent5"/>
                      </a:solidFill>
                      <a:prstDash val="solid"/>
                      <a:round/>
                      <a:headEnd type="none" w="sm" len="sm"/>
                      <a:tailEnd type="none" w="sm" len="sm"/>
                    </a:lnB>
                    <a:solidFill>
                      <a:schemeClr val="accent4">
                        <a:lumMod val="40000"/>
                        <a:lumOff val="60000"/>
                      </a:schemeClr>
                    </a:solidFill>
                  </a:tcPr>
                </a:tc>
                <a:extLst>
                  <a:ext uri="{0D108BD9-81ED-4DB2-BD59-A6C34878D82A}">
                    <a16:rowId xmlns:a16="http://schemas.microsoft.com/office/drawing/2014/main" val="3627767921"/>
                  </a:ext>
                </a:extLst>
              </a:tr>
              <a:tr h="833026">
                <a:tc>
                  <a:txBody>
                    <a:bodyPr/>
                    <a:lstStyle/>
                    <a:p>
                      <a:pPr marL="0" marR="0" lvl="0" indent="0" algn="ctr" defTabSz="914400" rtl="0" eaLnBrk="1" fontAlgn="ctr" latinLnBrk="0" hangingPunct="1">
                        <a:lnSpc>
                          <a:spcPct val="100000"/>
                        </a:lnSpc>
                        <a:spcBef>
                          <a:spcPts val="0"/>
                        </a:spcBef>
                        <a:spcAft>
                          <a:spcPts val="0"/>
                        </a:spcAft>
                        <a:buClr>
                          <a:srgbClr val="000000"/>
                        </a:buClr>
                        <a:buSzTx/>
                        <a:buFont typeface="Arial"/>
                        <a:buNone/>
                        <a:tabLst/>
                        <a:defRPr/>
                      </a:pPr>
                      <a:r>
                        <a:rPr lang="en-US" altLang="zh-TW" sz="3200" kern="1200" dirty="0" smtClean="0">
                          <a:solidFill>
                            <a:schemeClr val="tx1"/>
                          </a:solidFill>
                          <a:latin typeface="微軟正黑體" panose="020B0604030504040204" pitchFamily="34" charset="-120"/>
                          <a:ea typeface="微軟正黑體" panose="020B0604030504040204" pitchFamily="34" charset="-120"/>
                          <a:cs typeface="Open Sans"/>
                          <a:sym typeface="Open Sans"/>
                        </a:rPr>
                        <a:t>22</a:t>
                      </a:r>
                      <a:endParaRPr sz="3200" kern="1200" dirty="0">
                        <a:solidFill>
                          <a:schemeClr val="tx1"/>
                        </a:solidFill>
                        <a:latin typeface="微軟正黑體" panose="020B0604030504040204" pitchFamily="34" charset="-120"/>
                        <a:ea typeface="微軟正黑體" panose="020B0604030504040204" pitchFamily="34" charset="-120"/>
                        <a:cs typeface="Open Sans"/>
                        <a:sym typeface="Open Sans"/>
                      </a:endParaRPr>
                    </a:p>
                  </a:txBody>
                  <a:tcPr marL="91425" marR="91425" marT="91425" marB="91425">
                    <a:lnL w="28575" cap="flat" cmpd="sng">
                      <a:solidFill>
                        <a:schemeClr val="accent5"/>
                      </a:solidFill>
                      <a:prstDash val="solid"/>
                      <a:round/>
                      <a:headEnd type="none" w="sm" len="sm"/>
                      <a:tailEnd type="none" w="sm" len="sm"/>
                    </a:lnL>
                    <a:lnR w="28575" cap="flat" cmpd="sng" algn="ctr">
                      <a:solidFill>
                        <a:schemeClr val="accent5"/>
                      </a:solidFill>
                      <a:prstDash val="solid"/>
                      <a:round/>
                      <a:headEnd type="none" w="sm" len="sm"/>
                      <a:tailEnd type="none" w="sm" len="sm"/>
                    </a:lnR>
                    <a:lnT w="28575" cap="flat" cmpd="sng">
                      <a:solidFill>
                        <a:schemeClr val="accent5"/>
                      </a:solidFill>
                      <a:prstDash val="solid"/>
                      <a:round/>
                      <a:headEnd type="none" w="sm" len="sm"/>
                      <a:tailEnd type="none" w="sm" len="sm"/>
                    </a:lnT>
                    <a:lnB w="28575" cap="flat" cmpd="sng" algn="ctr">
                      <a:solidFill>
                        <a:schemeClr val="accent5"/>
                      </a:solidFill>
                      <a:prstDash val="solid"/>
                      <a:round/>
                      <a:headEnd type="none" w="sm" len="sm"/>
                      <a:tailEnd type="none" w="sm" len="sm"/>
                    </a:lnB>
                  </a:tcPr>
                </a:tc>
                <a:tc>
                  <a:txBody>
                    <a:bodyPr/>
                    <a:lstStyle/>
                    <a:p>
                      <a:pPr marL="0" marR="0" lvl="0" indent="0" algn="ctr" defTabSz="914400" rtl="0" eaLnBrk="1" fontAlgn="ctr" latinLnBrk="0" hangingPunct="1">
                        <a:lnSpc>
                          <a:spcPct val="100000"/>
                        </a:lnSpc>
                        <a:spcBef>
                          <a:spcPts val="0"/>
                        </a:spcBef>
                        <a:spcAft>
                          <a:spcPts val="0"/>
                        </a:spcAft>
                        <a:buClr>
                          <a:srgbClr val="000000"/>
                        </a:buClr>
                        <a:buSzTx/>
                        <a:buFont typeface="Arial"/>
                        <a:buNone/>
                        <a:tabLst/>
                        <a:defRPr/>
                      </a:pPr>
                      <a:r>
                        <a:rPr lang="zh-TW" altLang="en-US" sz="3200" kern="1200" dirty="0">
                          <a:solidFill>
                            <a:schemeClr val="tx1"/>
                          </a:solidFill>
                          <a:latin typeface="微軟正黑體" panose="020B0604030504040204" pitchFamily="34" charset="-120"/>
                          <a:ea typeface="微軟正黑體" panose="020B0604030504040204" pitchFamily="34" charset="-120"/>
                          <a:cs typeface="Open Sans"/>
                        </a:rPr>
                        <a:t>商業補給站</a:t>
                      </a:r>
                      <a:r>
                        <a:rPr lang="en-US" altLang="zh-TW" sz="3200" kern="1200" dirty="0">
                          <a:solidFill>
                            <a:schemeClr val="tx1"/>
                          </a:solidFill>
                          <a:latin typeface="微軟正黑體" panose="020B0604030504040204" pitchFamily="34" charset="-120"/>
                          <a:ea typeface="微軟正黑體" panose="020B0604030504040204" pitchFamily="34" charset="-120"/>
                          <a:cs typeface="Open Sans"/>
                        </a:rPr>
                        <a:t>-A</a:t>
                      </a:r>
                      <a:r>
                        <a:rPr lang="zh-TW" altLang="en-US" sz="3200" kern="1200" dirty="0" smtClean="0">
                          <a:solidFill>
                            <a:schemeClr val="tx1"/>
                          </a:solidFill>
                          <a:latin typeface="微軟正黑體" panose="020B0604030504040204" pitchFamily="34" charset="-120"/>
                          <a:ea typeface="微軟正黑體" panose="020B0604030504040204" pitchFamily="34" charset="-120"/>
                          <a:cs typeface="Open Sans"/>
                        </a:rPr>
                        <a:t>班</a:t>
                      </a:r>
                      <a:endParaRPr lang="en-US" altLang="zh-TW" sz="3200" kern="1200" dirty="0">
                        <a:solidFill>
                          <a:schemeClr val="tx1"/>
                        </a:solidFill>
                        <a:latin typeface="微軟正黑體" panose="020B0604030504040204" pitchFamily="34" charset="-120"/>
                        <a:ea typeface="微軟正黑體" panose="020B0604030504040204" pitchFamily="34" charset="-120"/>
                        <a:cs typeface="Open Sans"/>
                      </a:endParaRPr>
                    </a:p>
                  </a:txBody>
                  <a:tcPr marL="9525" marR="9525" marT="9525" marB="0" anchor="ctr">
                    <a:lnL w="28575" cap="flat" cmpd="sng" algn="ctr">
                      <a:solidFill>
                        <a:schemeClr val="accent5"/>
                      </a:solidFill>
                      <a:prstDash val="solid"/>
                      <a:round/>
                      <a:headEnd type="none" w="sm" len="sm"/>
                      <a:tailEnd type="none" w="sm" len="sm"/>
                    </a:lnL>
                    <a:lnR w="28575" cap="flat" cmpd="sng">
                      <a:solidFill>
                        <a:schemeClr val="accent5"/>
                      </a:solidFill>
                      <a:prstDash val="solid"/>
                      <a:round/>
                      <a:headEnd type="none" w="sm" len="sm"/>
                      <a:tailEnd type="none" w="sm" len="sm"/>
                    </a:lnR>
                    <a:lnT w="28575" cap="flat" cmpd="sng" algn="ctr">
                      <a:solidFill>
                        <a:schemeClr val="accent5"/>
                      </a:solidFill>
                      <a:prstDash val="solid"/>
                      <a:round/>
                      <a:headEnd type="none" w="sm" len="sm"/>
                      <a:tailEnd type="none" w="sm" len="sm"/>
                    </a:lnT>
                    <a:lnB w="28575" cap="flat" cmpd="sng" algn="ctr">
                      <a:solidFill>
                        <a:schemeClr val="accent5"/>
                      </a:solidFill>
                      <a:prstDash val="solid"/>
                      <a:round/>
                      <a:headEnd type="none" w="sm" len="sm"/>
                      <a:tailEnd type="none" w="sm" len="sm"/>
                    </a:lnB>
                    <a:noFill/>
                  </a:tcPr>
                </a:tc>
                <a:tc>
                  <a:txBody>
                    <a:bodyPr/>
                    <a:lstStyle/>
                    <a:p>
                      <a:pPr marL="0" marR="0" lvl="0" indent="0" algn="ctr" defTabSz="914400" rtl="0" eaLnBrk="1" fontAlgn="ctr" latinLnBrk="0" hangingPunct="1">
                        <a:lnSpc>
                          <a:spcPct val="100000"/>
                        </a:lnSpc>
                        <a:spcBef>
                          <a:spcPts val="0"/>
                        </a:spcBef>
                        <a:spcAft>
                          <a:spcPts val="0"/>
                        </a:spcAft>
                        <a:buClr>
                          <a:srgbClr val="000000"/>
                        </a:buClr>
                        <a:buSzTx/>
                        <a:buFont typeface="Arial"/>
                        <a:buNone/>
                        <a:tabLst/>
                        <a:defRPr/>
                      </a:pPr>
                      <a:r>
                        <a:rPr lang="zh-TW" altLang="en-US" sz="3200" kern="1200" dirty="0">
                          <a:solidFill>
                            <a:schemeClr val="tx1"/>
                          </a:solidFill>
                          <a:latin typeface="微軟正黑體" panose="020B0604030504040204" pitchFamily="34" charset="-120"/>
                          <a:ea typeface="微軟正黑體" panose="020B0604030504040204" pitchFamily="34" charset="-120"/>
                          <a:cs typeface="Open Sans"/>
                        </a:rPr>
                        <a:t>陳柏臻</a:t>
                      </a:r>
                    </a:p>
                  </a:txBody>
                  <a:tcPr marL="9525" marR="9525" marT="9525" marB="0" anchor="ctr">
                    <a:lnL w="28575" cap="flat" cmpd="sng">
                      <a:solidFill>
                        <a:schemeClr val="accent5"/>
                      </a:solidFill>
                      <a:prstDash val="solid"/>
                      <a:round/>
                      <a:headEnd type="none" w="sm" len="sm"/>
                      <a:tailEnd type="none" w="sm" len="sm"/>
                    </a:lnL>
                    <a:lnR w="28575" cap="flat" cmpd="sng" algn="ctr">
                      <a:solidFill>
                        <a:schemeClr val="accent5"/>
                      </a:solidFill>
                      <a:prstDash val="solid"/>
                      <a:round/>
                      <a:headEnd type="none" w="sm" len="sm"/>
                      <a:tailEnd type="none" w="sm" len="sm"/>
                    </a:lnR>
                    <a:lnT w="28575" cap="flat" cmpd="sng" algn="ctr">
                      <a:solidFill>
                        <a:schemeClr val="accent5"/>
                      </a:solidFill>
                      <a:prstDash val="solid"/>
                      <a:round/>
                      <a:headEnd type="none" w="sm" len="sm"/>
                      <a:tailEnd type="none" w="sm" len="sm"/>
                    </a:lnT>
                    <a:lnB w="28575" cap="flat" cmpd="sng" algn="ctr">
                      <a:solidFill>
                        <a:schemeClr val="accent5"/>
                      </a:solidFill>
                      <a:prstDash val="solid"/>
                      <a:round/>
                      <a:headEnd type="none" w="sm" len="sm"/>
                      <a:tailEnd type="none" w="sm" len="sm"/>
                    </a:lnB>
                    <a:noFill/>
                  </a:tcPr>
                </a:tc>
                <a:extLst>
                  <a:ext uri="{0D108BD9-81ED-4DB2-BD59-A6C34878D82A}">
                    <a16:rowId xmlns:a16="http://schemas.microsoft.com/office/drawing/2014/main" val="10004"/>
                  </a:ext>
                </a:extLst>
              </a:tr>
              <a:tr h="833026">
                <a:tc>
                  <a:txBody>
                    <a:bodyPr/>
                    <a:lstStyle/>
                    <a:p>
                      <a:pPr marL="0" marR="0" lvl="0" indent="0" algn="ctr" defTabSz="914400" rtl="0" eaLnBrk="1" fontAlgn="ctr" latinLnBrk="0" hangingPunct="1">
                        <a:lnSpc>
                          <a:spcPct val="100000"/>
                        </a:lnSpc>
                        <a:spcBef>
                          <a:spcPts val="0"/>
                        </a:spcBef>
                        <a:spcAft>
                          <a:spcPts val="0"/>
                        </a:spcAft>
                        <a:buClr>
                          <a:srgbClr val="000000"/>
                        </a:buClr>
                        <a:buSzTx/>
                        <a:buFont typeface="Arial"/>
                        <a:buNone/>
                        <a:tabLst/>
                        <a:defRPr/>
                      </a:pPr>
                      <a:r>
                        <a:rPr lang="en-US" sz="3200" kern="1200" dirty="0" smtClean="0">
                          <a:solidFill>
                            <a:schemeClr val="tx1"/>
                          </a:solidFill>
                          <a:latin typeface="微軟正黑體" panose="020B0604030504040204" pitchFamily="34" charset="-120"/>
                          <a:ea typeface="微軟正黑體" panose="020B0604030504040204" pitchFamily="34" charset="-120"/>
                          <a:cs typeface="Open Sans"/>
                          <a:sym typeface="Open Sans"/>
                        </a:rPr>
                        <a:t>23</a:t>
                      </a:r>
                      <a:endParaRPr sz="3200" kern="1200" dirty="0">
                        <a:solidFill>
                          <a:schemeClr val="tx1"/>
                        </a:solidFill>
                        <a:latin typeface="微軟正黑體" panose="020B0604030504040204" pitchFamily="34" charset="-120"/>
                        <a:ea typeface="微軟正黑體" panose="020B0604030504040204" pitchFamily="34" charset="-120"/>
                        <a:cs typeface="Open Sans"/>
                        <a:sym typeface="Open Sans"/>
                      </a:endParaRPr>
                    </a:p>
                  </a:txBody>
                  <a:tcPr marL="91425" marR="91425" marT="91425" marB="91425">
                    <a:lnL w="28575" cap="flat" cmpd="sng">
                      <a:solidFill>
                        <a:schemeClr val="accent5"/>
                      </a:solidFill>
                      <a:prstDash val="solid"/>
                      <a:round/>
                      <a:headEnd type="none" w="sm" len="sm"/>
                      <a:tailEnd type="none" w="sm" len="sm"/>
                    </a:lnL>
                    <a:lnR w="28575" cap="flat" cmpd="sng" algn="ctr">
                      <a:solidFill>
                        <a:schemeClr val="accent5"/>
                      </a:solidFill>
                      <a:prstDash val="solid"/>
                      <a:round/>
                      <a:headEnd type="none" w="sm" len="sm"/>
                      <a:tailEnd type="none" w="sm" len="sm"/>
                    </a:lnR>
                    <a:lnT w="28575" cap="flat" cmpd="sng">
                      <a:solidFill>
                        <a:schemeClr val="accent5"/>
                      </a:solidFill>
                      <a:prstDash val="solid"/>
                      <a:round/>
                      <a:headEnd type="none" w="sm" len="sm"/>
                      <a:tailEnd type="none" w="sm" len="sm"/>
                    </a:lnT>
                    <a:lnB w="28575" cap="flat" cmpd="sng" algn="ctr">
                      <a:solidFill>
                        <a:schemeClr val="accent5"/>
                      </a:solidFill>
                      <a:prstDash val="solid"/>
                      <a:round/>
                      <a:headEnd type="none" w="sm" len="sm"/>
                      <a:tailEnd type="none" w="sm" len="sm"/>
                    </a:lnB>
                  </a:tcPr>
                </a:tc>
                <a:tc>
                  <a:txBody>
                    <a:bodyPr/>
                    <a:lstStyle/>
                    <a:p>
                      <a:pPr marL="0" marR="0" lvl="0" indent="0" algn="ctr" defTabSz="914400" rtl="0" eaLnBrk="1" fontAlgn="ctr" latinLnBrk="0" hangingPunct="1">
                        <a:lnSpc>
                          <a:spcPct val="100000"/>
                        </a:lnSpc>
                        <a:spcBef>
                          <a:spcPts val="0"/>
                        </a:spcBef>
                        <a:spcAft>
                          <a:spcPts val="0"/>
                        </a:spcAft>
                        <a:buClr>
                          <a:srgbClr val="000000"/>
                        </a:buClr>
                        <a:buSzTx/>
                        <a:buFont typeface="Arial"/>
                        <a:buNone/>
                        <a:tabLst/>
                        <a:defRPr/>
                      </a:pPr>
                      <a:r>
                        <a:rPr lang="zh-TW" altLang="en-US" sz="3200" kern="1200" dirty="0">
                          <a:solidFill>
                            <a:schemeClr val="tx1"/>
                          </a:solidFill>
                          <a:latin typeface="微軟正黑體" panose="020B0604030504040204" pitchFamily="34" charset="-120"/>
                          <a:ea typeface="微軟正黑體" panose="020B0604030504040204" pitchFamily="34" charset="-120"/>
                          <a:cs typeface="Open Sans"/>
                        </a:rPr>
                        <a:t>商業補給站</a:t>
                      </a:r>
                      <a:r>
                        <a:rPr lang="en-US" altLang="zh-TW" sz="3200" kern="1200" dirty="0">
                          <a:solidFill>
                            <a:schemeClr val="tx1"/>
                          </a:solidFill>
                          <a:latin typeface="微軟正黑體" panose="020B0604030504040204" pitchFamily="34" charset="-120"/>
                          <a:ea typeface="微軟正黑體" panose="020B0604030504040204" pitchFamily="34" charset="-120"/>
                          <a:cs typeface="Open Sans"/>
                        </a:rPr>
                        <a:t>-B</a:t>
                      </a:r>
                      <a:r>
                        <a:rPr lang="zh-TW" altLang="en-US" sz="3200" kern="1200" dirty="0" smtClean="0">
                          <a:solidFill>
                            <a:schemeClr val="tx1"/>
                          </a:solidFill>
                          <a:latin typeface="微軟正黑體" panose="020B0604030504040204" pitchFamily="34" charset="-120"/>
                          <a:ea typeface="微軟正黑體" panose="020B0604030504040204" pitchFamily="34" charset="-120"/>
                          <a:cs typeface="Open Sans"/>
                        </a:rPr>
                        <a:t>班</a:t>
                      </a:r>
                      <a:endParaRPr lang="en-US" altLang="zh-TW" sz="3200" kern="1200" dirty="0">
                        <a:solidFill>
                          <a:schemeClr val="tx1"/>
                        </a:solidFill>
                        <a:latin typeface="微軟正黑體" panose="020B0604030504040204" pitchFamily="34" charset="-120"/>
                        <a:ea typeface="微軟正黑體" panose="020B0604030504040204" pitchFamily="34" charset="-120"/>
                        <a:cs typeface="Open Sans"/>
                      </a:endParaRPr>
                    </a:p>
                  </a:txBody>
                  <a:tcPr marL="9525" marR="9525" marT="9525" marB="0" anchor="ctr">
                    <a:lnL w="28575" cap="flat" cmpd="sng" algn="ctr">
                      <a:solidFill>
                        <a:schemeClr val="accent5"/>
                      </a:solidFill>
                      <a:prstDash val="solid"/>
                      <a:round/>
                      <a:headEnd type="none" w="sm" len="sm"/>
                      <a:tailEnd type="none" w="sm" len="sm"/>
                    </a:lnL>
                    <a:lnR w="28575" cap="flat" cmpd="sng" algn="ctr">
                      <a:solidFill>
                        <a:schemeClr val="accent5"/>
                      </a:solidFill>
                      <a:prstDash val="solid"/>
                      <a:round/>
                      <a:headEnd type="none" w="sm" len="sm"/>
                      <a:tailEnd type="none" w="sm" len="sm"/>
                    </a:lnR>
                    <a:lnT w="28575" cap="flat" cmpd="sng" algn="ctr">
                      <a:solidFill>
                        <a:schemeClr val="accent5"/>
                      </a:solidFill>
                      <a:prstDash val="solid"/>
                      <a:round/>
                      <a:headEnd type="none" w="sm" len="sm"/>
                      <a:tailEnd type="none" w="sm" len="sm"/>
                    </a:lnT>
                    <a:lnB w="28575" cap="flat" cmpd="sng" algn="ctr">
                      <a:solidFill>
                        <a:schemeClr val="accent5"/>
                      </a:solidFill>
                      <a:prstDash val="solid"/>
                      <a:round/>
                      <a:headEnd type="none" w="sm" len="sm"/>
                      <a:tailEnd type="none" w="sm" len="sm"/>
                    </a:lnB>
                    <a:noFill/>
                  </a:tcPr>
                </a:tc>
                <a:tc>
                  <a:txBody>
                    <a:bodyPr/>
                    <a:lstStyle/>
                    <a:p>
                      <a:pPr marL="0" marR="0" lvl="0" indent="0" algn="ctr" defTabSz="914400" rtl="0" eaLnBrk="1" fontAlgn="ctr" latinLnBrk="0" hangingPunct="1">
                        <a:lnSpc>
                          <a:spcPct val="100000"/>
                        </a:lnSpc>
                        <a:spcBef>
                          <a:spcPts val="0"/>
                        </a:spcBef>
                        <a:spcAft>
                          <a:spcPts val="0"/>
                        </a:spcAft>
                        <a:buClr>
                          <a:srgbClr val="000000"/>
                        </a:buClr>
                        <a:buSzTx/>
                        <a:buFont typeface="Arial"/>
                        <a:buNone/>
                        <a:tabLst/>
                        <a:defRPr/>
                      </a:pPr>
                      <a:r>
                        <a:rPr lang="zh-TW" altLang="en-US" sz="3200" kern="1200" dirty="0">
                          <a:solidFill>
                            <a:schemeClr val="tx1"/>
                          </a:solidFill>
                          <a:latin typeface="微軟正黑體" panose="020B0604030504040204" pitchFamily="34" charset="-120"/>
                          <a:ea typeface="微軟正黑體" panose="020B0604030504040204" pitchFamily="34" charset="-120"/>
                          <a:cs typeface="Open Sans"/>
                        </a:rPr>
                        <a:t>徐秀燕</a:t>
                      </a:r>
                    </a:p>
                  </a:txBody>
                  <a:tcPr marL="9525" marR="9525" marT="9525" marB="0" anchor="ctr">
                    <a:lnL w="28575" cap="flat" cmpd="sng" algn="ctr">
                      <a:solidFill>
                        <a:schemeClr val="accent5"/>
                      </a:solidFill>
                      <a:prstDash val="solid"/>
                      <a:round/>
                      <a:headEnd type="none" w="sm" len="sm"/>
                      <a:tailEnd type="none" w="sm" len="sm"/>
                    </a:lnL>
                    <a:lnR w="28575" cap="flat" cmpd="sng" algn="ctr">
                      <a:solidFill>
                        <a:schemeClr val="accent5"/>
                      </a:solidFill>
                      <a:prstDash val="solid"/>
                      <a:round/>
                      <a:headEnd type="none" w="sm" len="sm"/>
                      <a:tailEnd type="none" w="sm" len="sm"/>
                    </a:lnR>
                    <a:lnT w="28575" cap="flat" cmpd="sng" algn="ctr">
                      <a:solidFill>
                        <a:schemeClr val="accent5"/>
                      </a:solidFill>
                      <a:prstDash val="solid"/>
                      <a:round/>
                      <a:headEnd type="none" w="sm" len="sm"/>
                      <a:tailEnd type="none" w="sm" len="sm"/>
                    </a:lnT>
                    <a:lnB w="28575" cap="flat" cmpd="sng" algn="ctr">
                      <a:solidFill>
                        <a:schemeClr val="accent5"/>
                      </a:solidFill>
                      <a:prstDash val="solid"/>
                      <a:round/>
                      <a:headEnd type="none" w="sm" len="sm"/>
                      <a:tailEnd type="none" w="sm" len="sm"/>
                    </a:lnB>
                    <a:noFill/>
                  </a:tcPr>
                </a:tc>
                <a:extLst>
                  <a:ext uri="{0D108BD9-81ED-4DB2-BD59-A6C34878D82A}">
                    <a16:rowId xmlns:a16="http://schemas.microsoft.com/office/drawing/2014/main" val="2609979201"/>
                  </a:ext>
                </a:extLst>
              </a:tr>
            </a:tbl>
          </a:graphicData>
        </a:graphic>
      </p:graphicFrame>
      <p:sp>
        <p:nvSpPr>
          <p:cNvPr id="3" name="Google Shape;259;p21"/>
          <p:cNvSpPr txBox="1"/>
          <p:nvPr/>
        </p:nvSpPr>
        <p:spPr>
          <a:xfrm>
            <a:off x="423946" y="1228887"/>
            <a:ext cx="10623931" cy="973311"/>
          </a:xfrm>
          <a:prstGeom prst="rect">
            <a:avLst/>
          </a:prstGeom>
          <a:noFill/>
          <a:ln>
            <a:noFill/>
          </a:ln>
        </p:spPr>
        <p:txBody>
          <a:bodyPr spcFirstLastPara="1" wrap="square" lIns="91425" tIns="91425" rIns="91425" bIns="91425" anchor="t" anchorCtr="0">
            <a:noAutofit/>
          </a:bodyPr>
          <a:lstStyle/>
          <a:p>
            <a:pPr lvl="0" algn="ctr">
              <a:lnSpc>
                <a:spcPct val="115000"/>
              </a:lnSpc>
              <a:buClr>
                <a:schemeClr val="dk1"/>
              </a:buClr>
              <a:buSzPts val="1100"/>
            </a:pPr>
            <a:r>
              <a:rPr lang="zh-TW" sz="4000" b="1" dirty="0">
                <a:solidFill>
                  <a:srgbClr val="0070C0"/>
                </a:solidFill>
                <a:latin typeface="微軟正黑體" panose="020B0604030504040204" pitchFamily="34" charset="-120"/>
                <a:ea typeface="微軟正黑體" panose="020B0604030504040204" pitchFamily="34" charset="-120"/>
              </a:rPr>
              <a:t>此類全</a:t>
            </a:r>
            <a:r>
              <a:rPr lang="zh-TW" sz="4000" b="1" dirty="0" smtClean="0">
                <a:solidFill>
                  <a:srgbClr val="0070C0"/>
                </a:solidFill>
                <a:latin typeface="微軟正黑體" panose="020B0604030504040204" pitchFamily="34" charset="-120"/>
                <a:ea typeface="微軟正黑體" panose="020B0604030504040204" pitchFamily="34" charset="-120"/>
              </a:rPr>
              <a:t>校</a:t>
            </a:r>
            <a:r>
              <a:rPr lang="zh-TW" altLang="en-US" sz="4000" b="1" dirty="0" smtClean="0">
                <a:solidFill>
                  <a:srgbClr val="0070C0"/>
                </a:solidFill>
                <a:latin typeface="微軟正黑體" panose="020B0604030504040204" pitchFamily="34" charset="-120"/>
                <a:ea typeface="微軟正黑體" panose="020B0604030504040204" pitchFamily="34" charset="-120"/>
              </a:rPr>
              <a:t>一</a:t>
            </a:r>
            <a:r>
              <a:rPr lang="zh-TW" sz="4000" b="1" dirty="0" smtClean="0">
                <a:solidFill>
                  <a:srgbClr val="0070C0"/>
                </a:solidFill>
                <a:latin typeface="微軟正黑體" panose="020B0604030504040204" pitchFamily="34" charset="-120"/>
                <a:ea typeface="微軟正黑體" panose="020B0604030504040204" pitchFamily="34" charset="-120"/>
              </a:rPr>
              <a:t>年級</a:t>
            </a:r>
            <a:r>
              <a:rPr lang="en-US" altLang="zh-TW" sz="4000" b="1" dirty="0" smtClean="0">
                <a:solidFill>
                  <a:srgbClr val="0070C0"/>
                </a:solidFill>
                <a:latin typeface="微軟正黑體" panose="020B0604030504040204" pitchFamily="34" charset="-120"/>
                <a:ea typeface="微軟正黑體" panose="020B0604030504040204" pitchFamily="34" charset="-120"/>
              </a:rPr>
              <a:t> (</a:t>
            </a:r>
            <a:r>
              <a:rPr lang="zh-TW" altLang="en-US" sz="4000" b="1" dirty="0">
                <a:solidFill>
                  <a:srgbClr val="FF0000"/>
                </a:solidFill>
                <a:latin typeface="微軟正黑體" panose="020B0604030504040204" pitchFamily="34" charset="-120"/>
                <a:ea typeface="微軟正黑體" panose="020B0604030504040204" pitchFamily="34" charset="-120"/>
              </a:rPr>
              <a:t>限</a:t>
            </a:r>
            <a:r>
              <a:rPr lang="zh-TW" altLang="zh-TW" sz="4000" b="1" dirty="0">
                <a:solidFill>
                  <a:srgbClr val="FF0000"/>
                </a:solidFill>
                <a:latin typeface="微軟正黑體" panose="020B0604030504040204" pitchFamily="34" charset="-120"/>
                <a:ea typeface="微軟正黑體" panose="020B0604030504040204" pitchFamily="34" charset="-120"/>
              </a:rPr>
              <a:t>技高</a:t>
            </a:r>
            <a:r>
              <a:rPr lang="en-US" altLang="zh-TW" sz="4000" b="1" dirty="0" smtClean="0">
                <a:solidFill>
                  <a:srgbClr val="0070C0"/>
                </a:solidFill>
                <a:latin typeface="微軟正黑體" panose="020B0604030504040204" pitchFamily="34" charset="-120"/>
                <a:ea typeface="微軟正黑體" panose="020B0604030504040204" pitchFamily="34" charset="-120"/>
              </a:rPr>
              <a:t>) </a:t>
            </a:r>
            <a:r>
              <a:rPr lang="zh-TW" sz="4000" b="1" dirty="0" smtClean="0">
                <a:solidFill>
                  <a:srgbClr val="0070C0"/>
                </a:solidFill>
                <a:latin typeface="微軟正黑體" panose="020B0604030504040204" pitchFamily="34" charset="-120"/>
                <a:ea typeface="微軟正黑體" panose="020B0604030504040204" pitchFamily="34" charset="-120"/>
              </a:rPr>
              <a:t>選修</a:t>
            </a:r>
            <a:r>
              <a:rPr lang="en-US" altLang="zh-TW" sz="4000" b="1" dirty="0" smtClean="0">
                <a:solidFill>
                  <a:srgbClr val="0070C0"/>
                </a:solidFill>
                <a:latin typeface="微軟正黑體" panose="020B0604030504040204" pitchFamily="34" charset="-120"/>
                <a:ea typeface="微軟正黑體" panose="020B0604030504040204" pitchFamily="34" charset="-120"/>
              </a:rPr>
              <a:t>  </a:t>
            </a:r>
            <a:endParaRPr sz="4000" b="1" dirty="0">
              <a:solidFill>
                <a:srgbClr val="0070C0"/>
              </a:solidFill>
              <a:latin typeface="微軟正黑體" panose="020B0604030504040204" pitchFamily="34" charset="-120"/>
              <a:ea typeface="微軟正黑體" panose="020B0604030504040204" pitchFamily="34" charset="-120"/>
            </a:endParaRPr>
          </a:p>
          <a:p>
            <a:pPr marL="0" lvl="0" indent="0" algn="l" rtl="0">
              <a:spcBef>
                <a:spcPts val="0"/>
              </a:spcBef>
              <a:spcAft>
                <a:spcPts val="0"/>
              </a:spcAft>
              <a:buNone/>
            </a:pPr>
            <a:endParaRPr sz="4000" dirty="0">
              <a:latin typeface="微軟正黑體" panose="020B0604030504040204" pitchFamily="34" charset="-120"/>
              <a:ea typeface="微軟正黑體" panose="020B0604030504040204" pitchFamily="34" charset="-120"/>
            </a:endParaRPr>
          </a:p>
        </p:txBody>
      </p:sp>
      <p:sp>
        <p:nvSpPr>
          <p:cNvPr id="6" name="Google Shape;257;p21"/>
          <p:cNvSpPr txBox="1">
            <a:spLocks/>
          </p:cNvSpPr>
          <p:nvPr/>
        </p:nvSpPr>
        <p:spPr>
          <a:xfrm>
            <a:off x="1475612" y="546240"/>
            <a:ext cx="8520600" cy="831000"/>
          </a:xfrm>
          <a:prstGeom prst="rect">
            <a:avLst/>
          </a:prstGeom>
        </p:spPr>
        <p:txBody>
          <a:bodyPr spcFirstLastPara="1" wrap="square" lIns="91425" tIns="91425" rIns="91425" bIns="91425"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pPr>
            <a:r>
              <a:rPr lang="en-US" altLang="zh-TW" sz="4000" b="1" dirty="0">
                <a:latin typeface="微軟正黑體" panose="020B0604030504040204" pitchFamily="34" charset="-120"/>
                <a:ea typeface="微軟正黑體" panose="020B0604030504040204" pitchFamily="34" charset="-120"/>
                <a:cs typeface="+mn-cs"/>
                <a:sym typeface="Open Sans SemiBold"/>
              </a:rPr>
              <a:t>110-2</a:t>
            </a:r>
            <a:r>
              <a:rPr lang="zh-TW" altLang="en-US" sz="4000" b="1" dirty="0">
                <a:latin typeface="微軟正黑體" panose="020B0604030504040204" pitchFamily="34" charset="-120"/>
                <a:ea typeface="微軟正黑體" panose="020B0604030504040204" pitchFamily="34" charset="-120"/>
                <a:cs typeface="+mn-cs"/>
                <a:sym typeface="Open Sans SemiBold"/>
              </a:rPr>
              <a:t> 彈性學習課程</a:t>
            </a:r>
            <a:r>
              <a:rPr lang="zh-TW" altLang="en-US" sz="4000" b="1" dirty="0" smtClean="0">
                <a:latin typeface="微軟正黑體" panose="020B0604030504040204" pitchFamily="34" charset="-120"/>
                <a:ea typeface="微軟正黑體" panose="020B0604030504040204" pitchFamily="34" charset="-120"/>
                <a:cs typeface="+mn-cs"/>
                <a:sym typeface="Open Sans SemiBold"/>
              </a:rPr>
              <a:t>一覽表 </a:t>
            </a:r>
            <a:r>
              <a:rPr lang="en-US" altLang="zh-TW" sz="4000" b="1" dirty="0" smtClean="0">
                <a:latin typeface="微軟正黑體" panose="020B0604030504040204" pitchFamily="34" charset="-120"/>
                <a:ea typeface="微軟正黑體" panose="020B0604030504040204" pitchFamily="34" charset="-120"/>
                <a:cs typeface="+mn-cs"/>
                <a:sym typeface="Open Sans SemiBold"/>
              </a:rPr>
              <a:t>(5)</a:t>
            </a:r>
            <a:endParaRPr lang="zh-TW" altLang="en-US" sz="4000" b="1" dirty="0">
              <a:latin typeface="微軟正黑體" panose="020B0604030504040204" pitchFamily="34" charset="-120"/>
              <a:ea typeface="微軟正黑體" panose="020B0604030504040204" pitchFamily="34" charset="-120"/>
              <a:cs typeface="+mn-cs"/>
              <a:sym typeface="Open Sans SemiBold"/>
            </a:endParaRPr>
          </a:p>
        </p:txBody>
      </p:sp>
    </p:spTree>
    <p:extLst>
      <p:ext uri="{BB962C8B-B14F-4D97-AF65-F5344CB8AC3E}">
        <p14:creationId xmlns:p14="http://schemas.microsoft.com/office/powerpoint/2010/main" val="179051241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257;p21"/>
          <p:cNvSpPr txBox="1">
            <a:spLocks/>
          </p:cNvSpPr>
          <p:nvPr/>
        </p:nvSpPr>
        <p:spPr>
          <a:xfrm>
            <a:off x="1835700" y="3115100"/>
            <a:ext cx="8520600" cy="831000"/>
          </a:xfrm>
          <a:prstGeom prst="rect">
            <a:avLst/>
          </a:prstGeom>
        </p:spPr>
        <p:txBody>
          <a:bodyPr spcFirstLastPara="1" wrap="square" lIns="91425" tIns="91425" rIns="91425" bIns="91425"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pPr>
            <a:r>
              <a:rPr lang="en-US" altLang="zh-TW" sz="5400" spc="300" dirty="0" smtClean="0">
                <a:solidFill>
                  <a:schemeClr val="bg1"/>
                </a:solidFill>
                <a:latin typeface="Adobe Gothic Std B" panose="020B0800000000000000" pitchFamily="34" charset="-128"/>
                <a:ea typeface="Adobe Gothic Std B" panose="020B0800000000000000" pitchFamily="34" charset="-128"/>
              </a:rPr>
              <a:t>2</a:t>
            </a:r>
            <a:r>
              <a:rPr lang="zh-TW" altLang="en-US" sz="5400" b="1" dirty="0" smtClean="0">
                <a:solidFill>
                  <a:schemeClr val="bg1"/>
                </a:solidFill>
                <a:latin typeface="微軟正黑體" panose="020B0604030504040204" pitchFamily="34" charset="-120"/>
                <a:ea typeface="微軟正黑體" panose="020B0604030504040204" pitchFamily="34" charset="-120"/>
              </a:rPr>
              <a:t> </a:t>
            </a:r>
            <a:r>
              <a:rPr lang="zh-TW" altLang="en-US" sz="5400" b="1" dirty="0">
                <a:solidFill>
                  <a:schemeClr val="bg1"/>
                </a:solidFill>
                <a:latin typeface="微軟正黑體" panose="020B0604030504040204" pitchFamily="34" charset="-120"/>
                <a:ea typeface="微軟正黑體" panose="020B0604030504040204" pitchFamily="34" charset="-120"/>
              </a:rPr>
              <a:t>、</a:t>
            </a:r>
            <a:r>
              <a:rPr lang="zh-TW" altLang="en-US" sz="5400" b="1" spc="300" dirty="0" smtClean="0">
                <a:solidFill>
                  <a:srgbClr val="FEF8EA"/>
                </a:solidFill>
                <a:latin typeface="微軟正黑體" panose="020B0604030504040204" pitchFamily="34" charset="-120"/>
                <a:ea typeface="微軟正黑體" panose="020B0604030504040204" pitchFamily="34" charset="-120"/>
                <a:cs typeface="Open Sans SemiBold"/>
                <a:sym typeface="Open Sans SemiBold"/>
              </a:rPr>
              <a:t>彈性學習課程簡介</a:t>
            </a:r>
            <a:endParaRPr lang="zh-TW" altLang="en-US" sz="5400" b="1" spc="300" dirty="0">
              <a:solidFill>
                <a:srgbClr val="FEF8EA"/>
              </a:solidFill>
              <a:latin typeface="微軟正黑體" panose="020B0604030504040204" pitchFamily="34" charset="-120"/>
              <a:ea typeface="微軟正黑體" panose="020B0604030504040204" pitchFamily="34" charset="-120"/>
              <a:cs typeface="Open Sans SemiBold"/>
              <a:sym typeface="Open Sans SemiBold"/>
            </a:endParaRPr>
          </a:p>
        </p:txBody>
      </p:sp>
    </p:spTree>
    <p:extLst>
      <p:ext uri="{BB962C8B-B14F-4D97-AF65-F5344CB8AC3E}">
        <p14:creationId xmlns:p14="http://schemas.microsoft.com/office/powerpoint/2010/main" val="19295798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1518</TotalTime>
  <Words>4195</Words>
  <Application>Microsoft Office PowerPoint</Application>
  <PresentationFormat>寬螢幕</PresentationFormat>
  <Paragraphs>445</Paragraphs>
  <Slides>42</Slides>
  <Notes>41</Notes>
  <HiddenSlides>0</HiddenSlides>
  <MMClips>0</MMClips>
  <ScaleCrop>false</ScaleCrop>
  <HeadingPairs>
    <vt:vector size="6" baseType="variant">
      <vt:variant>
        <vt:lpstr>使用字型</vt:lpstr>
      </vt:variant>
      <vt:variant>
        <vt:i4>10</vt:i4>
      </vt:variant>
      <vt:variant>
        <vt:lpstr>佈景主題</vt:lpstr>
      </vt:variant>
      <vt:variant>
        <vt:i4>1</vt:i4>
      </vt:variant>
      <vt:variant>
        <vt:lpstr>投影片標題</vt:lpstr>
      </vt:variant>
      <vt:variant>
        <vt:i4>42</vt:i4>
      </vt:variant>
    </vt:vector>
  </HeadingPairs>
  <TitlesOfParts>
    <vt:vector size="53" baseType="lpstr">
      <vt:lpstr>Adobe Gothic Std B</vt:lpstr>
      <vt:lpstr>Adobe 繁黑體 Std B</vt:lpstr>
      <vt:lpstr>Open Sans</vt:lpstr>
      <vt:lpstr>Open Sans SemiBold</vt:lpstr>
      <vt:lpstr>微軟正黑體</vt:lpstr>
      <vt:lpstr>新細明體</vt:lpstr>
      <vt:lpstr>Arial</vt:lpstr>
      <vt:lpstr>Calibri</vt:lpstr>
      <vt:lpstr>Calibri Light</vt:lpstr>
      <vt:lpstr>Wingdings</vt:lpstr>
      <vt:lpstr>Office 佈景主題</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Admin</dc:creator>
  <cp:lastModifiedBy>user</cp:lastModifiedBy>
  <cp:revision>281</cp:revision>
  <dcterms:created xsi:type="dcterms:W3CDTF">2021-08-18T05:13:17Z</dcterms:created>
  <dcterms:modified xsi:type="dcterms:W3CDTF">2021-11-15T05:39:27Z</dcterms:modified>
</cp:coreProperties>
</file>