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58" r:id="rId3"/>
    <p:sldId id="257" r:id="rId4"/>
    <p:sldId id="259" r:id="rId5"/>
    <p:sldId id="315" r:id="rId6"/>
    <p:sldId id="316" r:id="rId7"/>
    <p:sldId id="317" r:id="rId8"/>
    <p:sldId id="318" r:id="rId9"/>
    <p:sldId id="319" r:id="rId10"/>
    <p:sldId id="266" r:id="rId11"/>
    <p:sldId id="267" r:id="rId12"/>
    <p:sldId id="320" r:id="rId13"/>
    <p:sldId id="321" r:id="rId14"/>
    <p:sldId id="322" r:id="rId15"/>
    <p:sldId id="323" r:id="rId16"/>
    <p:sldId id="324" r:id="rId17"/>
    <p:sldId id="325" r:id="rId18"/>
    <p:sldId id="326" r:id="rId19"/>
    <p:sldId id="327" r:id="rId20"/>
    <p:sldId id="328" r:id="rId21"/>
    <p:sldId id="330" r:id="rId22"/>
    <p:sldId id="331" r:id="rId23"/>
    <p:sldId id="332" r:id="rId24"/>
    <p:sldId id="293" r:id="rId25"/>
    <p:sldId id="294" r:id="rId26"/>
    <p:sldId id="295" r:id="rId27"/>
    <p:sldId id="297" r:id="rId28"/>
    <p:sldId id="313" r:id="rId29"/>
    <p:sldId id="333" r:id="rId30"/>
    <p:sldId id="298" r:id="rId31"/>
    <p:sldId id="299" r:id="rId32"/>
    <p:sldId id="300" r:id="rId33"/>
    <p:sldId id="301" r:id="rId34"/>
    <p:sldId id="302" r:id="rId35"/>
  </p:sldIdLst>
  <p:sldSz cx="12192000" cy="6858000"/>
  <p:notesSz cx="9939338" cy="68072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597"/>
    <a:srgbClr val="7773C0"/>
    <a:srgbClr val="000000"/>
    <a:srgbClr val="FEF8EA"/>
    <a:srgbClr val="B7B0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115" d="100"/>
          <a:sy n="115" d="100"/>
        </p:scale>
        <p:origin x="570" y="10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5629992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F7C7B-34DD-4404-B1F0-FCFA5EEE6A17}" type="datetimeFigureOut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3221F-EA4E-47B8-A485-FBF7352EB9E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897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5629992" y="2"/>
            <a:ext cx="4307046" cy="34154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EF8F95-25DD-4E2C-A7BC-AEB26FBD9BDB}" type="datetimeFigureOut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927350" y="850900"/>
            <a:ext cx="4084638" cy="2297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993934" y="3275965"/>
            <a:ext cx="7951470" cy="268033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5629992" y="6465659"/>
            <a:ext cx="4307046" cy="34154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AC1C7-DB3B-4D90-82CB-DDB1CC33A22D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5951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990153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552683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8658601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67162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913097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874145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9153451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0218255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32751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4521967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8173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22448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19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469290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442738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2738883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18403200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650576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25268136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72948699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54434609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11113732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29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366570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24245450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30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62511982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73223810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691506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335334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3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643570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057749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949889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6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508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7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88998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AC1C7-DB3B-4D90-82CB-DDB1CC33A22D}" type="slidenum">
              <a:rPr lang="zh-TW" altLang="en-US" smtClean="0"/>
              <a:t>8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547003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4AB8C7-59DA-4FCC-B946-945463792592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833B0F-48B8-4D1D-9AFC-19E777446AF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B5ACD-9590-4B77-8BEA-8738FE71B9A7}" type="datetime1">
              <a:rPr lang="zh-TW" altLang="en-US" smtClean="0"/>
              <a:pPr/>
              <a:t>2021/11/15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AB13BB-9E0D-4E35-8AF8-8C781A70B0B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流程圖: 接點 8"/>
          <p:cNvSpPr/>
          <p:nvPr userDrawn="1"/>
        </p:nvSpPr>
        <p:spPr>
          <a:xfrm>
            <a:off x="-1567543" y="-4536887"/>
            <a:ext cx="15327085" cy="15327085"/>
          </a:xfrm>
          <a:prstGeom prst="flowChartConnector">
            <a:avLst/>
          </a:prstGeom>
          <a:solidFill>
            <a:srgbClr val="DE73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 userDrawn="1"/>
        </p:nvSpPr>
        <p:spPr>
          <a:xfrm>
            <a:off x="-1567544" y="-4536888"/>
            <a:ext cx="15327085" cy="15327085"/>
          </a:xfrm>
          <a:prstGeom prst="flowChartConnector">
            <a:avLst/>
          </a:prstGeom>
          <a:solidFill>
            <a:srgbClr val="F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 userDrawn="1"/>
        </p:nvSpPr>
        <p:spPr>
          <a:xfrm>
            <a:off x="-1567545" y="-4536889"/>
            <a:ext cx="15327085" cy="15327085"/>
          </a:xfrm>
          <a:prstGeom prst="flowChartConnector">
            <a:avLst/>
          </a:prstGeom>
          <a:solidFill>
            <a:srgbClr val="7B9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 userDrawn="1"/>
        </p:nvSpPr>
        <p:spPr>
          <a:xfrm>
            <a:off x="-1567547" y="-4536891"/>
            <a:ext cx="15327085" cy="15327085"/>
          </a:xfrm>
          <a:prstGeom prst="flowChartConnector">
            <a:avLst/>
          </a:prstGeom>
          <a:solidFill>
            <a:srgbClr val="736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 userDrawn="1"/>
        </p:nvSpPr>
        <p:spPr>
          <a:xfrm>
            <a:off x="-1567543" y="-4536895"/>
            <a:ext cx="15327085" cy="15327085"/>
          </a:xfrm>
          <a:prstGeom prst="flowChartConnector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 userDrawn="1"/>
        </p:nvGrpSpPr>
        <p:grpSpPr>
          <a:xfrm>
            <a:off x="1083750" y="251857"/>
            <a:ext cx="10743580" cy="4301345"/>
            <a:chOff x="1083750" y="251857"/>
            <a:chExt cx="10743580" cy="4301345"/>
          </a:xfrm>
        </p:grpSpPr>
        <p:sp>
          <p:nvSpPr>
            <p:cNvPr id="15" name="流程圖: 接點 14"/>
            <p:cNvSpPr/>
            <p:nvPr userDrawn="1"/>
          </p:nvSpPr>
          <p:spPr>
            <a:xfrm>
              <a:off x="9901803" y="661548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流程圖: 接點 15"/>
            <p:cNvSpPr/>
            <p:nvPr userDrawn="1"/>
          </p:nvSpPr>
          <p:spPr>
            <a:xfrm>
              <a:off x="4671081" y="2613884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 userDrawn="1"/>
          </p:nvSpPr>
          <p:spPr>
            <a:xfrm>
              <a:off x="11229861" y="395573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流程圖: 接點 17"/>
            <p:cNvSpPr/>
            <p:nvPr userDrawn="1"/>
          </p:nvSpPr>
          <p:spPr>
            <a:xfrm>
              <a:off x="6427004" y="251857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流程圖: 接點 18"/>
            <p:cNvSpPr/>
            <p:nvPr userDrawn="1"/>
          </p:nvSpPr>
          <p:spPr>
            <a:xfrm>
              <a:off x="1083750" y="321135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 userDrawn="1"/>
        </p:nvGrpSpPr>
        <p:grpSpPr>
          <a:xfrm>
            <a:off x="0" y="0"/>
            <a:ext cx="12192001" cy="4680855"/>
            <a:chOff x="0" y="0"/>
            <a:chExt cx="12192001" cy="4680855"/>
          </a:xfrm>
        </p:grpSpPr>
        <p:sp>
          <p:nvSpPr>
            <p:cNvPr id="21" name="手繪多邊形 20"/>
            <p:cNvSpPr/>
            <p:nvPr userDrawn="1"/>
          </p:nvSpPr>
          <p:spPr>
            <a:xfrm>
              <a:off x="1976521" y="3150103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7B9A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 userDrawn="1"/>
          </p:nvSpPr>
          <p:spPr>
            <a:xfrm>
              <a:off x="1878550" y="2993431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直角三角形 10"/>
            <p:cNvSpPr/>
            <p:nvPr userDrawn="1"/>
          </p:nvSpPr>
          <p:spPr>
            <a:xfrm flipV="1">
              <a:off x="0" y="3428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直角三角形 10"/>
            <p:cNvSpPr/>
            <p:nvPr userDrawn="1"/>
          </p:nvSpPr>
          <p:spPr>
            <a:xfrm flipH="1">
              <a:off x="10907487" y="761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 userDrawn="1"/>
          </p:nvSpPr>
          <p:spPr>
            <a:xfrm>
              <a:off x="2" y="0"/>
              <a:ext cx="12191999" cy="4585652"/>
            </a:xfrm>
            <a:custGeom>
              <a:avLst/>
              <a:gdLst>
                <a:gd name="connsiteX0" fmla="*/ 0 w 12191999"/>
                <a:gd name="connsiteY0" fmla="*/ 0 h 4585652"/>
                <a:gd name="connsiteX1" fmla="*/ 5156723 w 12191999"/>
                <a:gd name="connsiteY1" fmla="*/ 0 h 4585652"/>
                <a:gd name="connsiteX2" fmla="*/ 5462420 w 12191999"/>
                <a:gd name="connsiteY2" fmla="*/ 165512 h 4585652"/>
                <a:gd name="connsiteX3" fmla="*/ 9806420 w 12191999"/>
                <a:gd name="connsiteY3" fmla="*/ 1613325 h 4585652"/>
                <a:gd name="connsiteX4" fmla="*/ 11909846 w 12191999"/>
                <a:gd name="connsiteY4" fmla="*/ 1937333 h 4585652"/>
                <a:gd name="connsiteX5" fmla="*/ 12191999 w 12191999"/>
                <a:gd name="connsiteY5" fmla="*/ 1960530 h 4585652"/>
                <a:gd name="connsiteX6" fmla="*/ 12191999 w 12191999"/>
                <a:gd name="connsiteY6" fmla="*/ 4585652 h 4585652"/>
                <a:gd name="connsiteX7" fmla="*/ 12107836 w 12191999"/>
                <a:gd name="connsiteY7" fmla="*/ 4521397 h 4585652"/>
                <a:gd name="connsiteX8" fmla="*/ 6262581 w 12191999"/>
                <a:gd name="connsiteY8" fmla="*/ 2829056 h 4585652"/>
                <a:gd name="connsiteX9" fmla="*/ 78020 w 12191999"/>
                <a:gd name="connsiteY9" fmla="*/ 4006599 h 4585652"/>
                <a:gd name="connsiteX10" fmla="*/ 0 w 12191999"/>
                <a:gd name="connsiteY10" fmla="*/ 4059639 h 458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1999" h="4585652">
                  <a:moveTo>
                    <a:pt x="0" y="0"/>
                  </a:moveTo>
                  <a:lnTo>
                    <a:pt x="5156723" y="0"/>
                  </a:lnTo>
                  <a:lnTo>
                    <a:pt x="5462420" y="165512"/>
                  </a:lnTo>
                  <a:cubicBezTo>
                    <a:pt x="6604319" y="746412"/>
                    <a:pt x="8114792" y="1265097"/>
                    <a:pt x="9806420" y="1613325"/>
                  </a:cubicBezTo>
                  <a:cubicBezTo>
                    <a:pt x="10531404" y="1762566"/>
                    <a:pt x="11238185" y="1869902"/>
                    <a:pt x="11909846" y="1937333"/>
                  </a:cubicBezTo>
                  <a:lnTo>
                    <a:pt x="12191999" y="1960530"/>
                  </a:lnTo>
                  <a:lnTo>
                    <a:pt x="12191999" y="4585652"/>
                  </a:lnTo>
                  <a:lnTo>
                    <a:pt x="12107836" y="4521397"/>
                  </a:lnTo>
                  <a:cubicBezTo>
                    <a:pt x="10869450" y="3622445"/>
                    <a:pt x="8726360" y="2960508"/>
                    <a:pt x="6262581" y="2829056"/>
                  </a:cubicBezTo>
                  <a:cubicBezTo>
                    <a:pt x="3675613" y="2691032"/>
                    <a:pt x="1377967" y="3172167"/>
                    <a:pt x="78020" y="4006599"/>
                  </a:cubicBezTo>
                  <a:lnTo>
                    <a:pt x="0" y="4059639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sp>
        <p:nvSpPr>
          <p:cNvPr id="29" name="文字方塊 28"/>
          <p:cNvSpPr txBox="1"/>
          <p:nvPr userDrawn="1"/>
        </p:nvSpPr>
        <p:spPr>
          <a:xfrm>
            <a:off x="292355" y="4389861"/>
            <a:ext cx="11061445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110</a:t>
            </a:r>
            <a:r>
              <a:rPr lang="zh-TW" altLang="en-US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學年第</a:t>
            </a:r>
            <a:r>
              <a:rPr lang="en-US" altLang="zh-TW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2</a:t>
            </a:r>
            <a:r>
              <a:rPr lang="zh-TW" altLang="en-US" sz="54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學期</a:t>
            </a:r>
            <a:endParaRPr lang="en-US" altLang="zh-TW" sz="5400" kern="1200" spc="300" dirty="0">
              <a:solidFill>
                <a:srgbClr val="DE7308"/>
              </a:solidFill>
              <a:effectLst/>
              <a:latin typeface="Adobe 繁黑體 Std B" panose="020B0700000000000000" pitchFamily="34" charset="-120"/>
              <a:ea typeface="Adobe 繁黑體 Std B" panose="020B0700000000000000" pitchFamily="34" charset="-120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TW" altLang="en-US" sz="3600" kern="1200" spc="3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高三彈性學習簡介</a:t>
            </a:r>
            <a:endParaRPr lang="zh-TW" altLang="en-US" sz="3600" spc="300" dirty="0" smtClean="0">
              <a:solidFill>
                <a:schemeClr val="tx1">
                  <a:lumMod val="85000"/>
                  <a:lumOff val="1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pSp>
        <p:nvGrpSpPr>
          <p:cNvPr id="31" name="群組 30"/>
          <p:cNvGrpSpPr/>
          <p:nvPr userDrawn="1"/>
        </p:nvGrpSpPr>
        <p:grpSpPr>
          <a:xfrm>
            <a:off x="6141482" y="4468027"/>
            <a:ext cx="2837973" cy="571043"/>
            <a:chOff x="5913897" y="4209034"/>
            <a:chExt cx="4074631" cy="819877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9226256" y="4397363"/>
              <a:ext cx="581209" cy="581209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5913897" y="4209034"/>
              <a:ext cx="819879" cy="819877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9592518" y="4316598"/>
              <a:ext cx="396010" cy="396010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 userDrawn="1"/>
        </p:nvGrpSpPr>
        <p:grpSpPr>
          <a:xfrm>
            <a:off x="6640287" y="424543"/>
            <a:ext cx="3450771" cy="3450771"/>
            <a:chOff x="6640287" y="424543"/>
            <a:chExt cx="3450771" cy="3450771"/>
          </a:xfrm>
        </p:grpSpPr>
        <p:sp>
          <p:nvSpPr>
            <p:cNvPr id="27" name="流程圖: 接點 26"/>
            <p:cNvSpPr/>
            <p:nvPr userDrawn="1"/>
          </p:nvSpPr>
          <p:spPr>
            <a:xfrm>
              <a:off x="6640287" y="424543"/>
              <a:ext cx="3450771" cy="3450771"/>
            </a:xfrm>
            <a:prstGeom prst="flowChartConnector">
              <a:avLst/>
            </a:prstGeom>
            <a:gradFill>
              <a:gsLst>
                <a:gs pos="58000">
                  <a:schemeClr val="tx1">
                    <a:lumMod val="75000"/>
                    <a:lumOff val="25000"/>
                  </a:schemeClr>
                </a:gs>
                <a:gs pos="47000">
                  <a:srgbClr val="DE730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流程圖: 接點 43"/>
            <p:cNvSpPr/>
            <p:nvPr userDrawn="1"/>
          </p:nvSpPr>
          <p:spPr>
            <a:xfrm>
              <a:off x="6895427" y="674719"/>
              <a:ext cx="2950418" cy="2950418"/>
            </a:xfrm>
            <a:prstGeom prst="flowChartConnector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5" name="流程圖: 接點 34"/>
          <p:cNvSpPr/>
          <p:nvPr userDrawn="1"/>
        </p:nvSpPr>
        <p:spPr>
          <a:xfrm>
            <a:off x="-557048" y="-578325"/>
            <a:ext cx="1168329" cy="1168329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6497138" y="2227473"/>
            <a:ext cx="457200" cy="457200"/>
            <a:chOff x="6497138" y="2227473"/>
            <a:chExt cx="457200" cy="457200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6497138" y="2227473"/>
              <a:ext cx="457200" cy="45720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6583429" y="2334987"/>
              <a:ext cx="274456" cy="274456"/>
            </a:xfrm>
            <a:prstGeom prst="flowChartConnector">
              <a:avLst/>
            </a:prstGeom>
            <a:solidFill>
              <a:srgbClr val="DE730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流程圖: 抽選 29"/>
          <p:cNvSpPr/>
          <p:nvPr userDrawn="1"/>
        </p:nvSpPr>
        <p:spPr>
          <a:xfrm rot="17600970">
            <a:off x="5442394" y="-4550564"/>
            <a:ext cx="2550373" cy="14863300"/>
          </a:xfrm>
          <a:prstGeom prst="flowChartExtra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9" name="群組 38"/>
          <p:cNvGrpSpPr/>
          <p:nvPr userDrawn="1"/>
        </p:nvGrpSpPr>
        <p:grpSpPr>
          <a:xfrm>
            <a:off x="10091058" y="5104770"/>
            <a:ext cx="1135110" cy="591842"/>
            <a:chOff x="10091058" y="5104770"/>
            <a:chExt cx="1135110" cy="591842"/>
          </a:xfrm>
        </p:grpSpPr>
        <p:sp>
          <p:nvSpPr>
            <p:cNvPr id="40" name="＞形箭號 39"/>
            <p:cNvSpPr/>
            <p:nvPr userDrawn="1"/>
          </p:nvSpPr>
          <p:spPr>
            <a:xfrm>
              <a:off x="1009105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＞形箭號 40"/>
            <p:cNvSpPr/>
            <p:nvPr userDrawn="1"/>
          </p:nvSpPr>
          <p:spPr>
            <a:xfrm>
              <a:off x="1046942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＞形箭號 41"/>
            <p:cNvSpPr/>
            <p:nvPr userDrawn="1"/>
          </p:nvSpPr>
          <p:spPr>
            <a:xfrm>
              <a:off x="10847798" y="5104770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73743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29" grpId="0"/>
      <p:bldP spid="35" grpId="0" animBg="1"/>
      <p:bldP spid="30" grpId="0" animBg="1"/>
    </p:bld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780507-577A-434C-B69E-48D117E38FD5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B833B0F-48B8-4D1D-9AFC-19E777446AF2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日期版面配置區 3"/>
          <p:cNvSpPr txBox="1">
            <a:spLocks/>
          </p:cNvSpPr>
          <p:nvPr userDrawn="1"/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l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82B5ACD-9590-4B77-8BEA-8738FE71B9A7}" type="datetime1">
              <a:rPr lang="zh-TW" altLang="en-US" smtClean="0"/>
              <a:pPr/>
              <a:t>2021/11/15</a:t>
            </a:fld>
            <a:endParaRPr lang="zh-TW" altLang="en-US"/>
          </a:p>
        </p:txBody>
      </p:sp>
      <p:sp>
        <p:nvSpPr>
          <p:cNvPr id="8" name="投影片編號版面配置區 5"/>
          <p:cNvSpPr txBox="1">
            <a:spLocks/>
          </p:cNvSpPr>
          <p:nvPr userDrawn="1"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zh-TW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4AB13BB-9E0D-4E35-8AF8-8C781A70B0BB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流程圖: 接點 8"/>
          <p:cNvSpPr/>
          <p:nvPr userDrawn="1"/>
        </p:nvSpPr>
        <p:spPr>
          <a:xfrm>
            <a:off x="-1567543" y="-4536887"/>
            <a:ext cx="15327085" cy="15327085"/>
          </a:xfrm>
          <a:prstGeom prst="flowChartConnector">
            <a:avLst/>
          </a:prstGeom>
          <a:solidFill>
            <a:srgbClr val="DE730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0" name="流程圖: 接點 9"/>
          <p:cNvSpPr/>
          <p:nvPr userDrawn="1"/>
        </p:nvSpPr>
        <p:spPr>
          <a:xfrm>
            <a:off x="-1567544" y="-4536888"/>
            <a:ext cx="15327085" cy="15327085"/>
          </a:xfrm>
          <a:prstGeom prst="flowChartConnector">
            <a:avLst/>
          </a:prstGeom>
          <a:solidFill>
            <a:srgbClr val="FF575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1" name="流程圖: 接點 10"/>
          <p:cNvSpPr/>
          <p:nvPr userDrawn="1"/>
        </p:nvSpPr>
        <p:spPr>
          <a:xfrm>
            <a:off x="-1567545" y="-4536889"/>
            <a:ext cx="15327085" cy="15327085"/>
          </a:xfrm>
          <a:prstGeom prst="flowChartConnector">
            <a:avLst/>
          </a:prstGeom>
          <a:solidFill>
            <a:srgbClr val="7B9A4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流程圖: 接點 11"/>
          <p:cNvSpPr/>
          <p:nvPr userDrawn="1"/>
        </p:nvSpPr>
        <p:spPr>
          <a:xfrm>
            <a:off x="-1567547" y="-4536891"/>
            <a:ext cx="15327085" cy="15327085"/>
          </a:xfrm>
          <a:prstGeom prst="flowChartConnector">
            <a:avLst/>
          </a:prstGeom>
          <a:solidFill>
            <a:srgbClr val="7360E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3" name="流程圖: 接點 12"/>
          <p:cNvSpPr/>
          <p:nvPr userDrawn="1"/>
        </p:nvSpPr>
        <p:spPr>
          <a:xfrm>
            <a:off x="-1567543" y="-4536895"/>
            <a:ext cx="15327085" cy="15327085"/>
          </a:xfrm>
          <a:prstGeom prst="flowChartConnector">
            <a:avLst/>
          </a:prstGeom>
          <a:solidFill>
            <a:srgbClr val="3366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14" name="群組 13"/>
          <p:cNvGrpSpPr/>
          <p:nvPr userDrawn="1"/>
        </p:nvGrpSpPr>
        <p:grpSpPr>
          <a:xfrm>
            <a:off x="1083750" y="251857"/>
            <a:ext cx="10743580" cy="4301345"/>
            <a:chOff x="1083750" y="251857"/>
            <a:chExt cx="10743580" cy="4301345"/>
          </a:xfrm>
        </p:grpSpPr>
        <p:sp>
          <p:nvSpPr>
            <p:cNvPr id="15" name="流程圖: 接點 14"/>
            <p:cNvSpPr/>
            <p:nvPr userDrawn="1"/>
          </p:nvSpPr>
          <p:spPr>
            <a:xfrm>
              <a:off x="9901803" y="661548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6" name="流程圖: 接點 15"/>
            <p:cNvSpPr/>
            <p:nvPr userDrawn="1"/>
          </p:nvSpPr>
          <p:spPr>
            <a:xfrm>
              <a:off x="4671081" y="2613884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7" name="流程圖: 接點 16"/>
            <p:cNvSpPr/>
            <p:nvPr userDrawn="1"/>
          </p:nvSpPr>
          <p:spPr>
            <a:xfrm>
              <a:off x="11229861" y="395573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8" name="流程圖: 接點 17"/>
            <p:cNvSpPr/>
            <p:nvPr userDrawn="1"/>
          </p:nvSpPr>
          <p:spPr>
            <a:xfrm>
              <a:off x="6427004" y="251857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19" name="流程圖: 接點 18"/>
            <p:cNvSpPr/>
            <p:nvPr userDrawn="1"/>
          </p:nvSpPr>
          <p:spPr>
            <a:xfrm>
              <a:off x="1083750" y="3211353"/>
              <a:ext cx="597469" cy="597469"/>
            </a:xfrm>
            <a:prstGeom prst="flowChartConnector">
              <a:avLst/>
            </a:prstGeom>
            <a:solidFill>
              <a:schemeClr val="bg1">
                <a:lumMod val="85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20" name="群組 19"/>
          <p:cNvGrpSpPr/>
          <p:nvPr userDrawn="1"/>
        </p:nvGrpSpPr>
        <p:grpSpPr>
          <a:xfrm>
            <a:off x="0" y="0"/>
            <a:ext cx="12192001" cy="4680855"/>
            <a:chOff x="0" y="0"/>
            <a:chExt cx="12192001" cy="4680855"/>
          </a:xfrm>
        </p:grpSpPr>
        <p:sp>
          <p:nvSpPr>
            <p:cNvPr id="21" name="手繪多邊形 20"/>
            <p:cNvSpPr/>
            <p:nvPr userDrawn="1"/>
          </p:nvSpPr>
          <p:spPr>
            <a:xfrm>
              <a:off x="1976521" y="3150103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7B9A4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2" name="手繪多邊形 21"/>
            <p:cNvSpPr/>
            <p:nvPr userDrawn="1"/>
          </p:nvSpPr>
          <p:spPr>
            <a:xfrm>
              <a:off x="1878550" y="2993431"/>
              <a:ext cx="9256773" cy="1403099"/>
            </a:xfrm>
            <a:custGeom>
              <a:avLst/>
              <a:gdLst>
                <a:gd name="connsiteX0" fmla="*/ 5361049 w 10722098"/>
                <a:gd name="connsiteY0" fmla="*/ 0 h 1403099"/>
                <a:gd name="connsiteX1" fmla="*/ 10645916 w 10722098"/>
                <a:gd name="connsiteY1" fmla="*/ 1335932 h 1403099"/>
                <a:gd name="connsiteX2" fmla="*/ 10722098 w 10722098"/>
                <a:gd name="connsiteY2" fmla="*/ 1403099 h 1403099"/>
                <a:gd name="connsiteX3" fmla="*/ 10613405 w 10722098"/>
                <a:gd name="connsiteY3" fmla="*/ 1330996 h 1403099"/>
                <a:gd name="connsiteX4" fmla="*/ 5361049 w 10722098"/>
                <a:gd name="connsiteY4" fmla="*/ 205534 h 1403099"/>
                <a:gd name="connsiteX5" fmla="*/ 108693 w 10722098"/>
                <a:gd name="connsiteY5" fmla="*/ 1330996 h 1403099"/>
                <a:gd name="connsiteX6" fmla="*/ 0 w 10722098"/>
                <a:gd name="connsiteY6" fmla="*/ 1403099 h 1403099"/>
                <a:gd name="connsiteX7" fmla="*/ 76182 w 10722098"/>
                <a:gd name="connsiteY7" fmla="*/ 1335932 h 1403099"/>
                <a:gd name="connsiteX8" fmla="*/ 5361049 w 10722098"/>
                <a:gd name="connsiteY8" fmla="*/ 0 h 14030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0722098" h="1403099">
                  <a:moveTo>
                    <a:pt x="5361049" y="0"/>
                  </a:moveTo>
                  <a:cubicBezTo>
                    <a:pt x="7643125" y="0"/>
                    <a:pt x="9628140" y="540191"/>
                    <a:pt x="10645916" y="1335932"/>
                  </a:cubicBezTo>
                  <a:lnTo>
                    <a:pt x="10722098" y="1403099"/>
                  </a:lnTo>
                  <a:lnTo>
                    <a:pt x="10613405" y="1330996"/>
                  </a:lnTo>
                  <a:cubicBezTo>
                    <a:pt x="9475117" y="651973"/>
                    <a:pt x="7547450" y="205534"/>
                    <a:pt x="5361049" y="205534"/>
                  </a:cubicBezTo>
                  <a:cubicBezTo>
                    <a:pt x="3174649" y="205534"/>
                    <a:pt x="1246981" y="651973"/>
                    <a:pt x="108693" y="1330996"/>
                  </a:cubicBezTo>
                  <a:lnTo>
                    <a:pt x="0" y="1403099"/>
                  </a:lnTo>
                  <a:lnTo>
                    <a:pt x="76182" y="1335932"/>
                  </a:lnTo>
                  <a:cubicBezTo>
                    <a:pt x="1093958" y="540191"/>
                    <a:pt x="3078973" y="0"/>
                    <a:pt x="5361049" y="0"/>
                  </a:cubicBez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3" name="直角三角形 10"/>
            <p:cNvSpPr/>
            <p:nvPr userDrawn="1"/>
          </p:nvSpPr>
          <p:spPr>
            <a:xfrm flipV="1">
              <a:off x="0" y="3428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4" name="直角三角形 10"/>
            <p:cNvSpPr/>
            <p:nvPr userDrawn="1"/>
          </p:nvSpPr>
          <p:spPr>
            <a:xfrm flipH="1">
              <a:off x="10907487" y="761998"/>
              <a:ext cx="1284514" cy="1251857"/>
            </a:xfrm>
            <a:custGeom>
              <a:avLst/>
              <a:gdLst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  <a:gd name="connsiteX0" fmla="*/ 0 w 1230086"/>
                <a:gd name="connsiteY0" fmla="*/ 1156652 h 1156652"/>
                <a:gd name="connsiteX1" fmla="*/ 0 w 1230086"/>
                <a:gd name="connsiteY1" fmla="*/ 0 h 1156652"/>
                <a:gd name="connsiteX2" fmla="*/ 1230086 w 1230086"/>
                <a:gd name="connsiteY2" fmla="*/ 1156652 h 1156652"/>
                <a:gd name="connsiteX3" fmla="*/ 0 w 1230086"/>
                <a:gd name="connsiteY3" fmla="*/ 1156652 h 1156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230086" h="1156652">
                  <a:moveTo>
                    <a:pt x="0" y="1156652"/>
                  </a:moveTo>
                  <a:lnTo>
                    <a:pt x="0" y="0"/>
                  </a:lnTo>
                  <a:cubicBezTo>
                    <a:pt x="344715" y="461751"/>
                    <a:pt x="700314" y="814644"/>
                    <a:pt x="1230086" y="1156652"/>
                  </a:cubicBezTo>
                  <a:lnTo>
                    <a:pt x="0" y="1156652"/>
                  </a:lnTo>
                  <a:close/>
                </a:path>
              </a:pathLst>
            </a:custGeom>
            <a:solidFill>
              <a:srgbClr val="DE730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25" name="手繪多邊形 24"/>
            <p:cNvSpPr/>
            <p:nvPr userDrawn="1"/>
          </p:nvSpPr>
          <p:spPr>
            <a:xfrm>
              <a:off x="2" y="0"/>
              <a:ext cx="12191999" cy="4585652"/>
            </a:xfrm>
            <a:custGeom>
              <a:avLst/>
              <a:gdLst>
                <a:gd name="connsiteX0" fmla="*/ 0 w 12191999"/>
                <a:gd name="connsiteY0" fmla="*/ 0 h 4585652"/>
                <a:gd name="connsiteX1" fmla="*/ 5156723 w 12191999"/>
                <a:gd name="connsiteY1" fmla="*/ 0 h 4585652"/>
                <a:gd name="connsiteX2" fmla="*/ 5462420 w 12191999"/>
                <a:gd name="connsiteY2" fmla="*/ 165512 h 4585652"/>
                <a:gd name="connsiteX3" fmla="*/ 9806420 w 12191999"/>
                <a:gd name="connsiteY3" fmla="*/ 1613325 h 4585652"/>
                <a:gd name="connsiteX4" fmla="*/ 11909846 w 12191999"/>
                <a:gd name="connsiteY4" fmla="*/ 1937333 h 4585652"/>
                <a:gd name="connsiteX5" fmla="*/ 12191999 w 12191999"/>
                <a:gd name="connsiteY5" fmla="*/ 1960530 h 4585652"/>
                <a:gd name="connsiteX6" fmla="*/ 12191999 w 12191999"/>
                <a:gd name="connsiteY6" fmla="*/ 4585652 h 4585652"/>
                <a:gd name="connsiteX7" fmla="*/ 12107836 w 12191999"/>
                <a:gd name="connsiteY7" fmla="*/ 4521397 h 4585652"/>
                <a:gd name="connsiteX8" fmla="*/ 6262581 w 12191999"/>
                <a:gd name="connsiteY8" fmla="*/ 2829056 h 4585652"/>
                <a:gd name="connsiteX9" fmla="*/ 78020 w 12191999"/>
                <a:gd name="connsiteY9" fmla="*/ 4006599 h 4585652"/>
                <a:gd name="connsiteX10" fmla="*/ 0 w 12191999"/>
                <a:gd name="connsiteY10" fmla="*/ 4059639 h 4585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2191999" h="4585652">
                  <a:moveTo>
                    <a:pt x="0" y="0"/>
                  </a:moveTo>
                  <a:lnTo>
                    <a:pt x="5156723" y="0"/>
                  </a:lnTo>
                  <a:lnTo>
                    <a:pt x="5462420" y="165512"/>
                  </a:lnTo>
                  <a:cubicBezTo>
                    <a:pt x="6604319" y="746412"/>
                    <a:pt x="8114792" y="1265097"/>
                    <a:pt x="9806420" y="1613325"/>
                  </a:cubicBezTo>
                  <a:cubicBezTo>
                    <a:pt x="10531404" y="1762566"/>
                    <a:pt x="11238185" y="1869902"/>
                    <a:pt x="11909846" y="1937333"/>
                  </a:cubicBezTo>
                  <a:lnTo>
                    <a:pt x="12191999" y="1960530"/>
                  </a:lnTo>
                  <a:lnTo>
                    <a:pt x="12191999" y="4585652"/>
                  </a:lnTo>
                  <a:lnTo>
                    <a:pt x="12107836" y="4521397"/>
                  </a:lnTo>
                  <a:cubicBezTo>
                    <a:pt x="10869450" y="3622445"/>
                    <a:pt x="8726360" y="2960508"/>
                    <a:pt x="6262581" y="2829056"/>
                  </a:cubicBezTo>
                  <a:cubicBezTo>
                    <a:pt x="3675613" y="2691032"/>
                    <a:pt x="1377967" y="3172167"/>
                    <a:pt x="78020" y="4006599"/>
                  </a:cubicBezTo>
                  <a:lnTo>
                    <a:pt x="0" y="4059639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 dirty="0"/>
            </a:p>
          </p:txBody>
        </p:sp>
      </p:grpSp>
      <p:sp>
        <p:nvSpPr>
          <p:cNvPr id="29" name="文字方塊 28"/>
          <p:cNvSpPr txBox="1"/>
          <p:nvPr userDrawn="1"/>
        </p:nvSpPr>
        <p:spPr>
          <a:xfrm>
            <a:off x="251731" y="4625064"/>
            <a:ext cx="611096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110</a:t>
            </a:r>
            <a:r>
              <a:rPr lang="zh-TW" altLang="en-US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學年第</a:t>
            </a:r>
            <a:r>
              <a:rPr lang="en-US" altLang="zh-TW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2</a:t>
            </a:r>
            <a:r>
              <a:rPr lang="zh-TW" altLang="en-US" sz="3600" kern="1200" spc="300" dirty="0" smtClean="0">
                <a:solidFill>
                  <a:srgbClr val="DE7308"/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學期</a:t>
            </a:r>
            <a:endParaRPr lang="en-US" altLang="zh-TW" sz="3600" kern="1200" spc="300" dirty="0">
              <a:solidFill>
                <a:srgbClr val="DE7308"/>
              </a:solidFill>
              <a:effectLst/>
              <a:latin typeface="Adobe 繁黑體 Std B" panose="020B0700000000000000" pitchFamily="34" charset="-120"/>
              <a:ea typeface="Adobe 繁黑體 Std B" panose="020B0700000000000000" pitchFamily="34" charset="-120"/>
              <a:cs typeface="+mn-cs"/>
            </a:endParaRPr>
          </a:p>
          <a:p>
            <a:pPr>
              <a:lnSpc>
                <a:spcPct val="150000"/>
              </a:lnSpc>
            </a:pPr>
            <a:r>
              <a:rPr lang="zh-TW" altLang="en-US" sz="2800" kern="1200" spc="300" dirty="0" smtClean="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dobe 繁黑體 Std B" panose="020B0700000000000000" pitchFamily="34" charset="-120"/>
                <a:ea typeface="Adobe 繁黑體 Std B" panose="020B0700000000000000" pitchFamily="34" charset="-120"/>
                <a:cs typeface="+mn-cs"/>
              </a:rPr>
              <a:t>高三彈性學習簡介</a:t>
            </a:r>
            <a:endParaRPr lang="zh-TW" altLang="en-US" sz="2800" spc="300" dirty="0">
              <a:solidFill>
                <a:schemeClr val="tx1">
                  <a:lumMod val="75000"/>
                  <a:lumOff val="25000"/>
                </a:schemeClr>
              </a:solidFill>
              <a:latin typeface="Adobe 繁黑體 Std B" panose="020B0700000000000000" pitchFamily="34" charset="-120"/>
              <a:ea typeface="Adobe 繁黑體 Std B" panose="020B0700000000000000" pitchFamily="34" charset="-120"/>
            </a:endParaRPr>
          </a:p>
        </p:txBody>
      </p:sp>
      <p:grpSp>
        <p:nvGrpSpPr>
          <p:cNvPr id="31" name="群組 30"/>
          <p:cNvGrpSpPr/>
          <p:nvPr userDrawn="1"/>
        </p:nvGrpSpPr>
        <p:grpSpPr>
          <a:xfrm>
            <a:off x="6141482" y="4468027"/>
            <a:ext cx="2837973" cy="571043"/>
            <a:chOff x="5913897" y="4209034"/>
            <a:chExt cx="4074631" cy="819877"/>
          </a:xfrm>
        </p:grpSpPr>
        <p:sp>
          <p:nvSpPr>
            <p:cNvPr id="32" name="流程圖: 接點 31"/>
            <p:cNvSpPr/>
            <p:nvPr userDrawn="1"/>
          </p:nvSpPr>
          <p:spPr>
            <a:xfrm>
              <a:off x="9226256" y="4397363"/>
              <a:ext cx="581209" cy="581209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3" name="流程圖: 接點 32"/>
            <p:cNvSpPr/>
            <p:nvPr userDrawn="1"/>
          </p:nvSpPr>
          <p:spPr>
            <a:xfrm>
              <a:off x="5913897" y="4209034"/>
              <a:ext cx="819879" cy="819877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7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4" name="流程圖: 接點 33"/>
            <p:cNvSpPr/>
            <p:nvPr userDrawn="1"/>
          </p:nvSpPr>
          <p:spPr>
            <a:xfrm>
              <a:off x="9592518" y="4316598"/>
              <a:ext cx="396010" cy="396010"/>
            </a:xfrm>
            <a:prstGeom prst="flowChartConnector">
              <a:avLst/>
            </a:prstGeom>
            <a:solidFill>
              <a:schemeClr val="accent4">
                <a:lumMod val="20000"/>
                <a:lumOff val="80000"/>
                <a:alpha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grpSp>
        <p:nvGrpSpPr>
          <p:cNvPr id="45" name="群組 44"/>
          <p:cNvGrpSpPr/>
          <p:nvPr userDrawn="1"/>
        </p:nvGrpSpPr>
        <p:grpSpPr>
          <a:xfrm>
            <a:off x="6640287" y="424543"/>
            <a:ext cx="3450771" cy="3450771"/>
            <a:chOff x="6640287" y="424543"/>
            <a:chExt cx="3450771" cy="3450771"/>
          </a:xfrm>
        </p:grpSpPr>
        <p:sp>
          <p:nvSpPr>
            <p:cNvPr id="27" name="流程圖: 接點 26"/>
            <p:cNvSpPr/>
            <p:nvPr userDrawn="1"/>
          </p:nvSpPr>
          <p:spPr>
            <a:xfrm>
              <a:off x="6640287" y="424543"/>
              <a:ext cx="3450771" cy="3450771"/>
            </a:xfrm>
            <a:prstGeom prst="flowChartConnector">
              <a:avLst/>
            </a:prstGeom>
            <a:gradFill>
              <a:gsLst>
                <a:gs pos="58000">
                  <a:schemeClr val="tx1">
                    <a:lumMod val="75000"/>
                    <a:lumOff val="25000"/>
                  </a:schemeClr>
                </a:gs>
                <a:gs pos="47000">
                  <a:srgbClr val="DE7308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44" name="流程圖: 接點 43"/>
            <p:cNvSpPr/>
            <p:nvPr userDrawn="1"/>
          </p:nvSpPr>
          <p:spPr>
            <a:xfrm>
              <a:off x="6895427" y="674719"/>
              <a:ext cx="2950418" cy="2950418"/>
            </a:xfrm>
            <a:prstGeom prst="flowChartConnector">
              <a:avLst/>
            </a:prstGeom>
            <a:blipFill dpi="0" rotWithShape="1"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5" name="流程圖: 接點 34"/>
          <p:cNvSpPr/>
          <p:nvPr userDrawn="1"/>
        </p:nvSpPr>
        <p:spPr>
          <a:xfrm>
            <a:off x="-557048" y="-578325"/>
            <a:ext cx="1168329" cy="1168329"/>
          </a:xfrm>
          <a:prstGeom prst="flowChartConnector">
            <a:avLst/>
          </a:prstGeom>
          <a:solidFill>
            <a:schemeClr val="bg1"/>
          </a:solidFill>
          <a:ln>
            <a:noFill/>
          </a:ln>
          <a:effectLst>
            <a:softEdge rad="3175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6" name="群組 35"/>
          <p:cNvGrpSpPr/>
          <p:nvPr userDrawn="1"/>
        </p:nvGrpSpPr>
        <p:grpSpPr>
          <a:xfrm>
            <a:off x="6497138" y="2227473"/>
            <a:ext cx="457200" cy="457200"/>
            <a:chOff x="6497138" y="2227473"/>
            <a:chExt cx="457200" cy="457200"/>
          </a:xfrm>
        </p:grpSpPr>
        <p:sp>
          <p:nvSpPr>
            <p:cNvPr id="37" name="流程圖: 接點 36"/>
            <p:cNvSpPr/>
            <p:nvPr userDrawn="1"/>
          </p:nvSpPr>
          <p:spPr>
            <a:xfrm>
              <a:off x="6497138" y="2227473"/>
              <a:ext cx="457200" cy="457200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  <p:sp>
          <p:nvSpPr>
            <p:cNvPr id="38" name="流程圖: 接點 37"/>
            <p:cNvSpPr/>
            <p:nvPr userDrawn="1"/>
          </p:nvSpPr>
          <p:spPr>
            <a:xfrm>
              <a:off x="6583429" y="2334987"/>
              <a:ext cx="274456" cy="274456"/>
            </a:xfrm>
            <a:prstGeom prst="flowChartConnector">
              <a:avLst/>
            </a:prstGeom>
            <a:solidFill>
              <a:srgbClr val="DE7308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  <p:sp>
        <p:nvSpPr>
          <p:cNvPr id="30" name="流程圖: 抽選 29"/>
          <p:cNvSpPr/>
          <p:nvPr userDrawn="1"/>
        </p:nvSpPr>
        <p:spPr>
          <a:xfrm rot="17600970">
            <a:off x="5442394" y="-4550564"/>
            <a:ext cx="2550373" cy="14863300"/>
          </a:xfrm>
          <a:prstGeom prst="flowChartExtract">
            <a:avLst/>
          </a:prstGeom>
          <a:solidFill>
            <a:schemeClr val="bg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grpSp>
        <p:nvGrpSpPr>
          <p:cNvPr id="39" name="群組 38"/>
          <p:cNvGrpSpPr/>
          <p:nvPr userDrawn="1"/>
        </p:nvGrpSpPr>
        <p:grpSpPr>
          <a:xfrm>
            <a:off x="10091058" y="5104770"/>
            <a:ext cx="1135110" cy="591842"/>
            <a:chOff x="10091058" y="5104770"/>
            <a:chExt cx="1135110" cy="591842"/>
          </a:xfrm>
        </p:grpSpPr>
        <p:sp>
          <p:nvSpPr>
            <p:cNvPr id="40" name="＞形箭號 39"/>
            <p:cNvSpPr/>
            <p:nvPr userDrawn="1"/>
          </p:nvSpPr>
          <p:spPr>
            <a:xfrm>
              <a:off x="1009105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1" name="＞形箭號 40"/>
            <p:cNvSpPr/>
            <p:nvPr userDrawn="1"/>
          </p:nvSpPr>
          <p:spPr>
            <a:xfrm>
              <a:off x="10469428" y="5109029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  <p:sp>
          <p:nvSpPr>
            <p:cNvPr id="42" name="＞形箭號 41"/>
            <p:cNvSpPr/>
            <p:nvPr userDrawn="1"/>
          </p:nvSpPr>
          <p:spPr>
            <a:xfrm>
              <a:off x="10847798" y="5104770"/>
              <a:ext cx="378370" cy="587583"/>
            </a:xfrm>
            <a:prstGeom prst="chevron">
              <a:avLst/>
            </a:prstGeom>
            <a:solidFill>
              <a:srgbClr val="F78E2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283901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53" presetClass="exit" presetSubtype="3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5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4000"/>
                            </p:stCondLst>
                            <p:childTnLst>
                              <p:par>
                                <p:cTn id="4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00"/>
                            </p:stCondLst>
                            <p:childTnLst>
                              <p:par>
                                <p:cTn id="5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000"/>
                            </p:stCondLst>
                            <p:childTnLst>
                              <p:par>
                                <p:cTn id="5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500"/>
                            </p:stCondLst>
                            <p:childTnLst>
                              <p:par>
                                <p:cTn id="5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6000"/>
                            </p:stCondLst>
                            <p:childTnLst>
                              <p:par>
                                <p:cTn id="6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3" grpId="0" animBg="1"/>
      <p:bldP spid="29" grpId="0"/>
      <p:bldP spid="35" grpId="0" animBg="1"/>
      <p:bldP spid="30" grpId="0" animBg="1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63790-85C5-4B0B-9BEF-C0C88706A098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710142" y="802454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cxnSp>
        <p:nvCxnSpPr>
          <p:cNvPr id="7" name="接點: 肘形 393">
            <a:extLst>
              <a:ext uri="{FF2B5EF4-FFF2-40B4-BE49-F238E27FC236}">
                <a16:creationId xmlns:a16="http://schemas.microsoft.com/office/drawing/2014/main" id="{5BA756E6-975A-4D42-BF88-2B31BED28F58}"/>
              </a:ext>
            </a:extLst>
          </p:cNvPr>
          <p:cNvCxnSpPr>
            <a:cxnSpLocks/>
          </p:cNvCxnSpPr>
          <p:nvPr userDrawn="1"/>
        </p:nvCxnSpPr>
        <p:spPr>
          <a:xfrm flipV="1">
            <a:off x="304800" y="367867"/>
            <a:ext cx="9400674" cy="4464000"/>
          </a:xfrm>
          <a:prstGeom prst="bentConnector3">
            <a:avLst>
              <a:gd name="adj1" fmla="val 341"/>
            </a:avLst>
          </a:prstGeom>
          <a:ln w="41275">
            <a:solidFill>
              <a:srgbClr val="B7B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接點: 肘形 399">
            <a:extLst>
              <a:ext uri="{FF2B5EF4-FFF2-40B4-BE49-F238E27FC236}">
                <a16:creationId xmlns:a16="http://schemas.microsoft.com/office/drawing/2014/main" id="{F5B9EFB0-CA6D-4B97-B7F6-03ABBD451759}"/>
              </a:ext>
            </a:extLst>
          </p:cNvPr>
          <p:cNvCxnSpPr>
            <a:cxnSpLocks/>
          </p:cNvCxnSpPr>
          <p:nvPr userDrawn="1"/>
        </p:nvCxnSpPr>
        <p:spPr>
          <a:xfrm flipV="1">
            <a:off x="1905000" y="876550"/>
            <a:ext cx="9757611" cy="5582654"/>
          </a:xfrm>
          <a:prstGeom prst="bentConnector3">
            <a:avLst>
              <a:gd name="adj1" fmla="val 99979"/>
            </a:avLst>
          </a:prstGeom>
          <a:ln w="41275">
            <a:solidFill>
              <a:srgbClr val="B7B0B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手繪多邊形: 圖案 401">
            <a:extLst>
              <a:ext uri="{FF2B5EF4-FFF2-40B4-BE49-F238E27FC236}">
                <a16:creationId xmlns:a16="http://schemas.microsoft.com/office/drawing/2014/main" id="{5AAE7BF5-3195-4C06-ABB7-8749BE5BE61C}"/>
              </a:ext>
            </a:extLst>
          </p:cNvPr>
          <p:cNvSpPr/>
          <p:nvPr userDrawn="1"/>
        </p:nvSpPr>
        <p:spPr>
          <a:xfrm>
            <a:off x="9840234" y="221132"/>
            <a:ext cx="2046966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0" name="手繪多邊形: 圖案 404">
            <a:extLst>
              <a:ext uri="{FF2B5EF4-FFF2-40B4-BE49-F238E27FC236}">
                <a16:creationId xmlns:a16="http://schemas.microsoft.com/office/drawing/2014/main" id="{77E010C7-03EC-49E0-8EB5-20099F837B99}"/>
              </a:ext>
            </a:extLst>
          </p:cNvPr>
          <p:cNvSpPr/>
          <p:nvPr userDrawn="1"/>
        </p:nvSpPr>
        <p:spPr>
          <a:xfrm>
            <a:off x="-673104" y="5035192"/>
            <a:ext cx="1686288" cy="1686283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B7B0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等腰三角形 10">
            <a:extLst>
              <a:ext uri="{FF2B5EF4-FFF2-40B4-BE49-F238E27FC236}">
                <a16:creationId xmlns:a16="http://schemas.microsoft.com/office/drawing/2014/main" id="{7DC5DBBE-FEC9-4892-88BF-0D106BCE26DC}"/>
              </a:ext>
            </a:extLst>
          </p:cNvPr>
          <p:cNvSpPr/>
          <p:nvPr userDrawn="1"/>
        </p:nvSpPr>
        <p:spPr>
          <a:xfrm rot="16200000">
            <a:off x="106227" y="4862405"/>
            <a:ext cx="925285" cy="797659"/>
          </a:xfrm>
          <a:prstGeom prst="triangle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" name="等腰三角形 11">
            <a:extLst>
              <a:ext uri="{FF2B5EF4-FFF2-40B4-BE49-F238E27FC236}">
                <a16:creationId xmlns:a16="http://schemas.microsoft.com/office/drawing/2014/main" id="{9EB523CD-6B6A-40AF-AFBA-C1021708B218}"/>
              </a:ext>
            </a:extLst>
          </p:cNvPr>
          <p:cNvSpPr/>
          <p:nvPr userDrawn="1"/>
        </p:nvSpPr>
        <p:spPr>
          <a:xfrm rot="16200000">
            <a:off x="505056" y="4956078"/>
            <a:ext cx="925285" cy="797659"/>
          </a:xfrm>
          <a:prstGeom prst="triangle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672235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章節標題">
    <p:bg>
      <p:bgPr>
        <a:solidFill>
          <a:srgbClr val="777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3CC742-2BAB-460F-9CDB-D9A4ED8DD60E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9" name="群組 8">
            <a:extLst>
              <a:ext uri="{FF2B5EF4-FFF2-40B4-BE49-F238E27FC236}">
                <a16:creationId xmlns:a16="http://schemas.microsoft.com/office/drawing/2014/main" id="{0B234AEB-385A-4264-B788-BB07EFA415B6}"/>
              </a:ext>
            </a:extLst>
          </p:cNvPr>
          <p:cNvGrpSpPr/>
          <p:nvPr userDrawn="1"/>
        </p:nvGrpSpPr>
        <p:grpSpPr>
          <a:xfrm>
            <a:off x="10726934" y="-769774"/>
            <a:ext cx="998341" cy="2079823"/>
            <a:chOff x="4312914" y="583850"/>
            <a:chExt cx="1448464" cy="3017556"/>
          </a:xfrm>
        </p:grpSpPr>
        <p:grpSp>
          <p:nvGrpSpPr>
            <p:cNvPr id="10" name="群組 9">
              <a:extLst>
                <a:ext uri="{FF2B5EF4-FFF2-40B4-BE49-F238E27FC236}">
                  <a16:creationId xmlns:a16="http://schemas.microsoft.com/office/drawing/2014/main" id="{1EF408D6-ADD5-4606-8985-02E73CF634D3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111" name="流程圖: 接點 110">
                <a:extLst>
                  <a:ext uri="{FF2B5EF4-FFF2-40B4-BE49-F238E27FC236}">
                    <a16:creationId xmlns:a16="http://schemas.microsoft.com/office/drawing/2014/main" id="{6C829D73-8CA3-4883-A7C6-34AB1625558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2" name="流程圖: 接點 111">
                <a:extLst>
                  <a:ext uri="{FF2B5EF4-FFF2-40B4-BE49-F238E27FC236}">
                    <a16:creationId xmlns:a16="http://schemas.microsoft.com/office/drawing/2014/main" id="{4DC190A9-6223-408E-BF39-91E999E4E18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3" name="流程圖: 接點 112">
                <a:extLst>
                  <a:ext uri="{FF2B5EF4-FFF2-40B4-BE49-F238E27FC236}">
                    <a16:creationId xmlns:a16="http://schemas.microsoft.com/office/drawing/2014/main" id="{A791D60D-A027-485B-A287-6EE7D801A93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4" name="流程圖: 接點 113">
                <a:extLst>
                  <a:ext uri="{FF2B5EF4-FFF2-40B4-BE49-F238E27FC236}">
                    <a16:creationId xmlns:a16="http://schemas.microsoft.com/office/drawing/2014/main" id="{A585F3A6-D865-49C5-A6F1-B8D7ABBCF4C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5" name="流程圖: 接點 114">
                <a:extLst>
                  <a:ext uri="{FF2B5EF4-FFF2-40B4-BE49-F238E27FC236}">
                    <a16:creationId xmlns:a16="http://schemas.microsoft.com/office/drawing/2014/main" id="{8D1D0723-EDEA-495E-A011-C3D945E1FD6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6" name="流程圖: 接點 115">
                <a:extLst>
                  <a:ext uri="{FF2B5EF4-FFF2-40B4-BE49-F238E27FC236}">
                    <a16:creationId xmlns:a16="http://schemas.microsoft.com/office/drawing/2014/main" id="{914BCD56-2B89-4DB5-9D81-95A358071E04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7" name="流程圖: 接點 116">
                <a:extLst>
                  <a:ext uri="{FF2B5EF4-FFF2-40B4-BE49-F238E27FC236}">
                    <a16:creationId xmlns:a16="http://schemas.microsoft.com/office/drawing/2014/main" id="{7F07558B-F66C-43F8-AC93-4B1BA4573FB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8" name="流程圖: 接點 117">
                <a:extLst>
                  <a:ext uri="{FF2B5EF4-FFF2-40B4-BE49-F238E27FC236}">
                    <a16:creationId xmlns:a16="http://schemas.microsoft.com/office/drawing/2014/main" id="{E7A3B3E7-FA10-4E55-884A-B6AE91CBF57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9" name="流程圖: 接點 118">
                <a:extLst>
                  <a:ext uri="{FF2B5EF4-FFF2-40B4-BE49-F238E27FC236}">
                    <a16:creationId xmlns:a16="http://schemas.microsoft.com/office/drawing/2014/main" id="{6177F657-5878-4914-BCD6-0469E95D50C3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0" name="流程圖: 接點 119">
                <a:extLst>
                  <a:ext uri="{FF2B5EF4-FFF2-40B4-BE49-F238E27FC236}">
                    <a16:creationId xmlns:a16="http://schemas.microsoft.com/office/drawing/2014/main" id="{52CBC93A-5592-4AE1-9F17-9AA6D948050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1" name="群組 10">
              <a:extLst>
                <a:ext uri="{FF2B5EF4-FFF2-40B4-BE49-F238E27FC236}">
                  <a16:creationId xmlns:a16="http://schemas.microsoft.com/office/drawing/2014/main" id="{061764E6-21D5-4ED9-8D48-34D2729CC581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101" name="流程圖: 接點 100">
                <a:extLst>
                  <a:ext uri="{FF2B5EF4-FFF2-40B4-BE49-F238E27FC236}">
                    <a16:creationId xmlns:a16="http://schemas.microsoft.com/office/drawing/2014/main" id="{D3CDCB3E-BCBE-4A78-96F0-E8E75B06DD45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2" name="流程圖: 接點 101">
                <a:extLst>
                  <a:ext uri="{FF2B5EF4-FFF2-40B4-BE49-F238E27FC236}">
                    <a16:creationId xmlns:a16="http://schemas.microsoft.com/office/drawing/2014/main" id="{7649D750-B89A-4332-AA0E-AC743D3C2628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3" name="流程圖: 接點 102">
                <a:extLst>
                  <a:ext uri="{FF2B5EF4-FFF2-40B4-BE49-F238E27FC236}">
                    <a16:creationId xmlns:a16="http://schemas.microsoft.com/office/drawing/2014/main" id="{ED940B2D-9553-4A8D-A61A-9259CDF6FE1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流程圖: 接點 103">
                <a:extLst>
                  <a:ext uri="{FF2B5EF4-FFF2-40B4-BE49-F238E27FC236}">
                    <a16:creationId xmlns:a16="http://schemas.microsoft.com/office/drawing/2014/main" id="{A493A232-2AA8-4089-8179-1EA8D6FE970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流程圖: 接點 104">
                <a:extLst>
                  <a:ext uri="{FF2B5EF4-FFF2-40B4-BE49-F238E27FC236}">
                    <a16:creationId xmlns:a16="http://schemas.microsoft.com/office/drawing/2014/main" id="{779A4E84-DE24-463F-8A3B-3975FBED14A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6" name="流程圖: 接點 105">
                <a:extLst>
                  <a:ext uri="{FF2B5EF4-FFF2-40B4-BE49-F238E27FC236}">
                    <a16:creationId xmlns:a16="http://schemas.microsoft.com/office/drawing/2014/main" id="{1D15475D-A881-4352-AA20-9F4C96F4A69D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7" name="流程圖: 接點 106">
                <a:extLst>
                  <a:ext uri="{FF2B5EF4-FFF2-40B4-BE49-F238E27FC236}">
                    <a16:creationId xmlns:a16="http://schemas.microsoft.com/office/drawing/2014/main" id="{6F651841-1817-47C6-8A02-052823E5EFAF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流程圖: 接點 107">
                <a:extLst>
                  <a:ext uri="{FF2B5EF4-FFF2-40B4-BE49-F238E27FC236}">
                    <a16:creationId xmlns:a16="http://schemas.microsoft.com/office/drawing/2014/main" id="{665B1286-9E78-4032-882D-6C1C3CE9B39F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流程圖: 接點 108">
                <a:extLst>
                  <a:ext uri="{FF2B5EF4-FFF2-40B4-BE49-F238E27FC236}">
                    <a16:creationId xmlns:a16="http://schemas.microsoft.com/office/drawing/2014/main" id="{0A07B3A0-BC75-4312-8049-6FF23F6B5C3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流程圖: 接點 109">
                <a:extLst>
                  <a:ext uri="{FF2B5EF4-FFF2-40B4-BE49-F238E27FC236}">
                    <a16:creationId xmlns:a16="http://schemas.microsoft.com/office/drawing/2014/main" id="{605E5E23-E17D-42E5-BA6D-70C180DA73C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0C164761-A10F-4B1B-A16D-A0B1DAC2A249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91" name="流程圖: 接點 90">
                <a:extLst>
                  <a:ext uri="{FF2B5EF4-FFF2-40B4-BE49-F238E27FC236}">
                    <a16:creationId xmlns:a16="http://schemas.microsoft.com/office/drawing/2014/main" id="{4E3C11A6-BA63-484E-AEE5-22035DB09AC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2" name="流程圖: 接點 91">
                <a:extLst>
                  <a:ext uri="{FF2B5EF4-FFF2-40B4-BE49-F238E27FC236}">
                    <a16:creationId xmlns:a16="http://schemas.microsoft.com/office/drawing/2014/main" id="{796F7792-F844-40AA-8C05-64224E08B3A3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3" name="流程圖: 接點 92">
                <a:extLst>
                  <a:ext uri="{FF2B5EF4-FFF2-40B4-BE49-F238E27FC236}">
                    <a16:creationId xmlns:a16="http://schemas.microsoft.com/office/drawing/2014/main" id="{343F8A6D-3B76-4F48-9031-1F72FAAEC49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流程圖: 接點 93">
                <a:extLst>
                  <a:ext uri="{FF2B5EF4-FFF2-40B4-BE49-F238E27FC236}">
                    <a16:creationId xmlns:a16="http://schemas.microsoft.com/office/drawing/2014/main" id="{57FFDB4A-F88A-4399-8E43-F12BF8B0CAC2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流程圖: 接點 94">
                <a:extLst>
                  <a:ext uri="{FF2B5EF4-FFF2-40B4-BE49-F238E27FC236}">
                    <a16:creationId xmlns:a16="http://schemas.microsoft.com/office/drawing/2014/main" id="{2CB86CB4-B737-4E35-BF62-C6EE516C1030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流程圖: 接點 95">
                <a:extLst>
                  <a:ext uri="{FF2B5EF4-FFF2-40B4-BE49-F238E27FC236}">
                    <a16:creationId xmlns:a16="http://schemas.microsoft.com/office/drawing/2014/main" id="{06B49C5E-6DB9-4831-B1CA-A13188D6AE27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" name="流程圖: 接點 96">
                <a:extLst>
                  <a:ext uri="{FF2B5EF4-FFF2-40B4-BE49-F238E27FC236}">
                    <a16:creationId xmlns:a16="http://schemas.microsoft.com/office/drawing/2014/main" id="{45572A41-F10E-4470-A3B8-5925A7BCFEF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8" name="流程圖: 接點 97">
                <a:extLst>
                  <a:ext uri="{FF2B5EF4-FFF2-40B4-BE49-F238E27FC236}">
                    <a16:creationId xmlns:a16="http://schemas.microsoft.com/office/drawing/2014/main" id="{76287DB2-475A-493E-A6C3-9EEA75C108A6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流程圖: 接點 98">
                <a:extLst>
                  <a:ext uri="{FF2B5EF4-FFF2-40B4-BE49-F238E27FC236}">
                    <a16:creationId xmlns:a16="http://schemas.microsoft.com/office/drawing/2014/main" id="{F3BA1946-AEC8-4E4A-950B-36237DDB9C45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0" name="流程圖: 接點 99">
                <a:extLst>
                  <a:ext uri="{FF2B5EF4-FFF2-40B4-BE49-F238E27FC236}">
                    <a16:creationId xmlns:a16="http://schemas.microsoft.com/office/drawing/2014/main" id="{5F0A5E1D-2A2A-42D6-BD67-B8EEA2620967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704DCE74-2E37-4BB6-B916-8AA9BF6C1026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25" name="群組 24">
                <a:extLst>
                  <a:ext uri="{FF2B5EF4-FFF2-40B4-BE49-F238E27FC236}">
                    <a16:creationId xmlns:a16="http://schemas.microsoft.com/office/drawing/2014/main" id="{076FEED2-EA84-463E-A938-C0C9FAC1548D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81" name="流程圖: 接點 80">
                  <a:extLst>
                    <a:ext uri="{FF2B5EF4-FFF2-40B4-BE49-F238E27FC236}">
                      <a16:creationId xmlns:a16="http://schemas.microsoft.com/office/drawing/2014/main" id="{386A8174-B456-4696-9EAE-15C60711DDC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2" name="流程圖: 接點 81">
                  <a:extLst>
                    <a:ext uri="{FF2B5EF4-FFF2-40B4-BE49-F238E27FC236}">
                      <a16:creationId xmlns:a16="http://schemas.microsoft.com/office/drawing/2014/main" id="{60268834-BDB2-40FC-8A3A-74600457850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3" name="流程圖: 接點 82">
                  <a:extLst>
                    <a:ext uri="{FF2B5EF4-FFF2-40B4-BE49-F238E27FC236}">
                      <a16:creationId xmlns:a16="http://schemas.microsoft.com/office/drawing/2014/main" id="{99ADE12D-5C9C-4AB8-BF25-E3DEF6082A8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流程圖: 接點 83">
                  <a:extLst>
                    <a:ext uri="{FF2B5EF4-FFF2-40B4-BE49-F238E27FC236}">
                      <a16:creationId xmlns:a16="http://schemas.microsoft.com/office/drawing/2014/main" id="{AFEDEFC9-A2C5-440B-81AB-CC398989B6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5" name="流程圖: 接點 84">
                  <a:extLst>
                    <a:ext uri="{FF2B5EF4-FFF2-40B4-BE49-F238E27FC236}">
                      <a16:creationId xmlns:a16="http://schemas.microsoft.com/office/drawing/2014/main" id="{926B2848-2368-4544-8778-8B3BD46F4781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6" name="流程圖: 接點 85">
                  <a:extLst>
                    <a:ext uri="{FF2B5EF4-FFF2-40B4-BE49-F238E27FC236}">
                      <a16:creationId xmlns:a16="http://schemas.microsoft.com/office/drawing/2014/main" id="{0EED68FD-77C5-4434-A9C2-B2BC5E6ACED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7" name="流程圖: 接點 86">
                  <a:extLst>
                    <a:ext uri="{FF2B5EF4-FFF2-40B4-BE49-F238E27FC236}">
                      <a16:creationId xmlns:a16="http://schemas.microsoft.com/office/drawing/2014/main" id="{8C2C81BF-AA4D-408C-ACC3-489A75758547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8" name="流程圖: 接點 87">
                  <a:extLst>
                    <a:ext uri="{FF2B5EF4-FFF2-40B4-BE49-F238E27FC236}">
                      <a16:creationId xmlns:a16="http://schemas.microsoft.com/office/drawing/2014/main" id="{6DC981D1-5C2F-4B21-A45E-BB39DFBD9A7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流程圖: 接點 88">
                  <a:extLst>
                    <a:ext uri="{FF2B5EF4-FFF2-40B4-BE49-F238E27FC236}">
                      <a16:creationId xmlns:a16="http://schemas.microsoft.com/office/drawing/2014/main" id="{5DA8A962-CCFC-4CED-9344-9B5D7866A17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0" name="流程圖: 接點 89">
                  <a:extLst>
                    <a:ext uri="{FF2B5EF4-FFF2-40B4-BE49-F238E27FC236}">
                      <a16:creationId xmlns:a16="http://schemas.microsoft.com/office/drawing/2014/main" id="{3D57E83C-94D5-413C-A5F5-D27279AC5F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6" name="群組 25">
                <a:extLst>
                  <a:ext uri="{FF2B5EF4-FFF2-40B4-BE49-F238E27FC236}">
                    <a16:creationId xmlns:a16="http://schemas.microsoft.com/office/drawing/2014/main" id="{BDC9CE2C-71BC-4C51-82A5-3AA5F1FEA8A9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71" name="流程圖: 接點 70">
                  <a:extLst>
                    <a:ext uri="{FF2B5EF4-FFF2-40B4-BE49-F238E27FC236}">
                      <a16:creationId xmlns:a16="http://schemas.microsoft.com/office/drawing/2014/main" id="{5EAB7CB6-A70C-45CE-8768-D56D75B07B2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流程圖: 接點 71">
                  <a:extLst>
                    <a:ext uri="{FF2B5EF4-FFF2-40B4-BE49-F238E27FC236}">
                      <a16:creationId xmlns:a16="http://schemas.microsoft.com/office/drawing/2014/main" id="{16E5F67F-C176-4FB6-A299-6A587EB3B54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3" name="流程圖: 接點 72">
                  <a:extLst>
                    <a:ext uri="{FF2B5EF4-FFF2-40B4-BE49-F238E27FC236}">
                      <a16:creationId xmlns:a16="http://schemas.microsoft.com/office/drawing/2014/main" id="{4F3EA539-5202-44AA-8D61-EA732DAC092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4" name="流程圖: 接點 73">
                  <a:extLst>
                    <a:ext uri="{FF2B5EF4-FFF2-40B4-BE49-F238E27FC236}">
                      <a16:creationId xmlns:a16="http://schemas.microsoft.com/office/drawing/2014/main" id="{7B6F92EB-5E6A-4F97-9A84-2B0A30D12FB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5" name="流程圖: 接點 74">
                  <a:extLst>
                    <a:ext uri="{FF2B5EF4-FFF2-40B4-BE49-F238E27FC236}">
                      <a16:creationId xmlns:a16="http://schemas.microsoft.com/office/drawing/2014/main" id="{0B0A441A-EBE4-4033-8A16-8ACA00C25BB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流程圖: 接點 75">
                  <a:extLst>
                    <a:ext uri="{FF2B5EF4-FFF2-40B4-BE49-F238E27FC236}">
                      <a16:creationId xmlns:a16="http://schemas.microsoft.com/office/drawing/2014/main" id="{D25482D8-B02F-4DD6-9F9F-0A2325CB58CE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流程圖: 接點 76">
                  <a:extLst>
                    <a:ext uri="{FF2B5EF4-FFF2-40B4-BE49-F238E27FC236}">
                      <a16:creationId xmlns:a16="http://schemas.microsoft.com/office/drawing/2014/main" id="{FEFCAF72-4FF3-4B4A-A5A5-1658ACB821F1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流程圖: 接點 77">
                  <a:extLst>
                    <a:ext uri="{FF2B5EF4-FFF2-40B4-BE49-F238E27FC236}">
                      <a16:creationId xmlns:a16="http://schemas.microsoft.com/office/drawing/2014/main" id="{9CFA0C1E-2D2D-44F0-B9BB-B029195DB27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流程圖: 接點 78">
                  <a:extLst>
                    <a:ext uri="{FF2B5EF4-FFF2-40B4-BE49-F238E27FC236}">
                      <a16:creationId xmlns:a16="http://schemas.microsoft.com/office/drawing/2014/main" id="{2D30276E-18B7-45E1-829C-5A3BBFB8D5E6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0" name="流程圖: 接點 79">
                  <a:extLst>
                    <a:ext uri="{FF2B5EF4-FFF2-40B4-BE49-F238E27FC236}">
                      <a16:creationId xmlns:a16="http://schemas.microsoft.com/office/drawing/2014/main" id="{B785C67E-0E5D-4CFE-AB0F-CCF0188A0A5A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7" name="群組 26">
                <a:extLst>
                  <a:ext uri="{FF2B5EF4-FFF2-40B4-BE49-F238E27FC236}">
                    <a16:creationId xmlns:a16="http://schemas.microsoft.com/office/drawing/2014/main" id="{691394F8-820F-4C16-978A-9FA2CD015587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61" name="流程圖: 接點 60">
                  <a:extLst>
                    <a:ext uri="{FF2B5EF4-FFF2-40B4-BE49-F238E27FC236}">
                      <a16:creationId xmlns:a16="http://schemas.microsoft.com/office/drawing/2014/main" id="{F36CC4E3-21D1-47C3-8771-0EBB5663C40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2" name="流程圖: 接點 61">
                  <a:extLst>
                    <a:ext uri="{FF2B5EF4-FFF2-40B4-BE49-F238E27FC236}">
                      <a16:creationId xmlns:a16="http://schemas.microsoft.com/office/drawing/2014/main" id="{CA0133F0-DC77-4D7A-94A9-A364EA293B15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3" name="流程圖: 接點 62">
                  <a:extLst>
                    <a:ext uri="{FF2B5EF4-FFF2-40B4-BE49-F238E27FC236}">
                      <a16:creationId xmlns:a16="http://schemas.microsoft.com/office/drawing/2014/main" id="{F1BB4268-54B5-4FEC-ACD9-C5272079ADC2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4" name="流程圖: 接點 63">
                  <a:extLst>
                    <a:ext uri="{FF2B5EF4-FFF2-40B4-BE49-F238E27FC236}">
                      <a16:creationId xmlns:a16="http://schemas.microsoft.com/office/drawing/2014/main" id="{1C380578-D9EE-48E0-8A27-737CC62AC4C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5" name="流程圖: 接點 64">
                  <a:extLst>
                    <a:ext uri="{FF2B5EF4-FFF2-40B4-BE49-F238E27FC236}">
                      <a16:creationId xmlns:a16="http://schemas.microsoft.com/office/drawing/2014/main" id="{380E2B02-1005-4A0C-A3F1-C5CAB5E0858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6" name="流程圖: 接點 65">
                  <a:extLst>
                    <a:ext uri="{FF2B5EF4-FFF2-40B4-BE49-F238E27FC236}">
                      <a16:creationId xmlns:a16="http://schemas.microsoft.com/office/drawing/2014/main" id="{BCD02047-A515-463D-B945-F6683E9FC230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流程圖: 接點 66">
                  <a:extLst>
                    <a:ext uri="{FF2B5EF4-FFF2-40B4-BE49-F238E27FC236}">
                      <a16:creationId xmlns:a16="http://schemas.microsoft.com/office/drawing/2014/main" id="{502B7E1F-7739-41D6-A381-140C659EA0F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8" name="流程圖: 接點 67">
                  <a:extLst>
                    <a:ext uri="{FF2B5EF4-FFF2-40B4-BE49-F238E27FC236}">
                      <a16:creationId xmlns:a16="http://schemas.microsoft.com/office/drawing/2014/main" id="{82D0C20A-324D-49DB-ACA4-7B8A4214BFB5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流程圖: 接點 68">
                  <a:extLst>
                    <a:ext uri="{FF2B5EF4-FFF2-40B4-BE49-F238E27FC236}">
                      <a16:creationId xmlns:a16="http://schemas.microsoft.com/office/drawing/2014/main" id="{3E6A34C5-56D5-4D77-8CA9-C242455DEEA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0" name="流程圖: 接點 69">
                  <a:extLst>
                    <a:ext uri="{FF2B5EF4-FFF2-40B4-BE49-F238E27FC236}">
                      <a16:creationId xmlns:a16="http://schemas.microsoft.com/office/drawing/2014/main" id="{1C21A905-B233-4852-9FA5-99FABCF38E0F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8" name="群組 27">
                <a:extLst>
                  <a:ext uri="{FF2B5EF4-FFF2-40B4-BE49-F238E27FC236}">
                    <a16:creationId xmlns:a16="http://schemas.microsoft.com/office/drawing/2014/main" id="{7A8C8BC3-FD9B-4092-9AB4-B6985115BA0F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51" name="流程圖: 接點 50">
                  <a:extLst>
                    <a:ext uri="{FF2B5EF4-FFF2-40B4-BE49-F238E27FC236}">
                      <a16:creationId xmlns:a16="http://schemas.microsoft.com/office/drawing/2014/main" id="{07D851FE-E2C9-470F-B09B-A3FB6B3BD47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2" name="流程圖: 接點 51">
                  <a:extLst>
                    <a:ext uri="{FF2B5EF4-FFF2-40B4-BE49-F238E27FC236}">
                      <a16:creationId xmlns:a16="http://schemas.microsoft.com/office/drawing/2014/main" id="{87271362-780E-4380-A69A-AB4458A3654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3" name="流程圖: 接點 52">
                  <a:extLst>
                    <a:ext uri="{FF2B5EF4-FFF2-40B4-BE49-F238E27FC236}">
                      <a16:creationId xmlns:a16="http://schemas.microsoft.com/office/drawing/2014/main" id="{411226B9-906C-410D-A8BA-1B6DA43B459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4" name="流程圖: 接點 53">
                  <a:extLst>
                    <a:ext uri="{FF2B5EF4-FFF2-40B4-BE49-F238E27FC236}">
                      <a16:creationId xmlns:a16="http://schemas.microsoft.com/office/drawing/2014/main" id="{A75C619A-19B9-4576-B4AE-E19AFE79D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5" name="流程圖: 接點 54">
                  <a:extLst>
                    <a:ext uri="{FF2B5EF4-FFF2-40B4-BE49-F238E27FC236}">
                      <a16:creationId xmlns:a16="http://schemas.microsoft.com/office/drawing/2014/main" id="{24FACD05-95EF-431A-A9EB-AF236E0A2D32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6" name="流程圖: 接點 55">
                  <a:extLst>
                    <a:ext uri="{FF2B5EF4-FFF2-40B4-BE49-F238E27FC236}">
                      <a16:creationId xmlns:a16="http://schemas.microsoft.com/office/drawing/2014/main" id="{6EFCD153-DD0F-460D-AB6D-472B0CEF67B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7" name="流程圖: 接點 56">
                  <a:extLst>
                    <a:ext uri="{FF2B5EF4-FFF2-40B4-BE49-F238E27FC236}">
                      <a16:creationId xmlns:a16="http://schemas.microsoft.com/office/drawing/2014/main" id="{E1F613AB-834F-4703-A348-766AF7D753DA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流程圖: 接點 57">
                  <a:extLst>
                    <a:ext uri="{FF2B5EF4-FFF2-40B4-BE49-F238E27FC236}">
                      <a16:creationId xmlns:a16="http://schemas.microsoft.com/office/drawing/2014/main" id="{04091D92-EA33-493E-9F91-4D6E4789F54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9" name="流程圖: 接點 58">
                  <a:extLst>
                    <a:ext uri="{FF2B5EF4-FFF2-40B4-BE49-F238E27FC236}">
                      <a16:creationId xmlns:a16="http://schemas.microsoft.com/office/drawing/2014/main" id="{C8F1A66F-3ADA-446B-9435-599675BFE663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0" name="流程圖: 接點 59">
                  <a:extLst>
                    <a:ext uri="{FF2B5EF4-FFF2-40B4-BE49-F238E27FC236}">
                      <a16:creationId xmlns:a16="http://schemas.microsoft.com/office/drawing/2014/main" id="{5C2F2809-4DA0-4CF4-BA8E-3188365F419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" name="群組 28">
                <a:extLst>
                  <a:ext uri="{FF2B5EF4-FFF2-40B4-BE49-F238E27FC236}">
                    <a16:creationId xmlns:a16="http://schemas.microsoft.com/office/drawing/2014/main" id="{E1E1B222-0DEA-4497-B775-5F140AA106CE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41" name="流程圖: 接點 40">
                  <a:extLst>
                    <a:ext uri="{FF2B5EF4-FFF2-40B4-BE49-F238E27FC236}">
                      <a16:creationId xmlns:a16="http://schemas.microsoft.com/office/drawing/2014/main" id="{88F537BC-C6AB-4E3B-9F01-ADB336C99CA8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2" name="流程圖: 接點 41">
                  <a:extLst>
                    <a:ext uri="{FF2B5EF4-FFF2-40B4-BE49-F238E27FC236}">
                      <a16:creationId xmlns:a16="http://schemas.microsoft.com/office/drawing/2014/main" id="{0C55C7FD-3844-4F48-98A6-5F206EBF097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3" name="流程圖: 接點 42">
                  <a:extLst>
                    <a:ext uri="{FF2B5EF4-FFF2-40B4-BE49-F238E27FC236}">
                      <a16:creationId xmlns:a16="http://schemas.microsoft.com/office/drawing/2014/main" id="{E6A0C82A-E400-487D-8C69-96284E60B9D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流程圖: 接點 43">
                  <a:extLst>
                    <a:ext uri="{FF2B5EF4-FFF2-40B4-BE49-F238E27FC236}">
                      <a16:creationId xmlns:a16="http://schemas.microsoft.com/office/drawing/2014/main" id="{19FCC45E-5A25-4E58-AA20-3F9E570946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5" name="流程圖: 接點 44">
                  <a:extLst>
                    <a:ext uri="{FF2B5EF4-FFF2-40B4-BE49-F238E27FC236}">
                      <a16:creationId xmlns:a16="http://schemas.microsoft.com/office/drawing/2014/main" id="{6E186CB0-ED5C-4520-85F5-2281B2D23EF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流程圖: 接點 45">
                  <a:extLst>
                    <a:ext uri="{FF2B5EF4-FFF2-40B4-BE49-F238E27FC236}">
                      <a16:creationId xmlns:a16="http://schemas.microsoft.com/office/drawing/2014/main" id="{3F0196D7-A6D0-4D48-877F-097BA8BDC8B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7" name="流程圖: 接點 46">
                  <a:extLst>
                    <a:ext uri="{FF2B5EF4-FFF2-40B4-BE49-F238E27FC236}">
                      <a16:creationId xmlns:a16="http://schemas.microsoft.com/office/drawing/2014/main" id="{4998C6F6-140D-468B-84E0-0225A1139B7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8" name="流程圖: 接點 47">
                  <a:extLst>
                    <a:ext uri="{FF2B5EF4-FFF2-40B4-BE49-F238E27FC236}">
                      <a16:creationId xmlns:a16="http://schemas.microsoft.com/office/drawing/2014/main" id="{C0258C87-1176-4B8B-81A0-20E75AF1AD5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9" name="流程圖: 接點 48">
                  <a:extLst>
                    <a:ext uri="{FF2B5EF4-FFF2-40B4-BE49-F238E27FC236}">
                      <a16:creationId xmlns:a16="http://schemas.microsoft.com/office/drawing/2014/main" id="{47D18778-F3C3-419E-946A-48B2FF2F821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0" name="流程圖: 接點 49">
                  <a:extLst>
                    <a:ext uri="{FF2B5EF4-FFF2-40B4-BE49-F238E27FC236}">
                      <a16:creationId xmlns:a16="http://schemas.microsoft.com/office/drawing/2014/main" id="{306C94A4-AE1F-4D1C-ADE8-4D1EE1EF37F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0" name="群組 29">
                <a:extLst>
                  <a:ext uri="{FF2B5EF4-FFF2-40B4-BE49-F238E27FC236}">
                    <a16:creationId xmlns:a16="http://schemas.microsoft.com/office/drawing/2014/main" id="{02244584-DBB7-4EE7-B3FD-101A5DDF23A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31" name="流程圖: 接點 30">
                  <a:extLst>
                    <a:ext uri="{FF2B5EF4-FFF2-40B4-BE49-F238E27FC236}">
                      <a16:creationId xmlns:a16="http://schemas.microsoft.com/office/drawing/2014/main" id="{2DF13E5F-C368-4605-B0C0-5A61E495B82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2" name="流程圖: 接點 31">
                  <a:extLst>
                    <a:ext uri="{FF2B5EF4-FFF2-40B4-BE49-F238E27FC236}">
                      <a16:creationId xmlns:a16="http://schemas.microsoft.com/office/drawing/2014/main" id="{C001B751-47C8-43FD-978F-62B0C3D243C4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3" name="流程圖: 接點 32">
                  <a:extLst>
                    <a:ext uri="{FF2B5EF4-FFF2-40B4-BE49-F238E27FC236}">
                      <a16:creationId xmlns:a16="http://schemas.microsoft.com/office/drawing/2014/main" id="{B4E57106-57BA-4804-A372-2566533C3EE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4" name="流程圖: 接點 33">
                  <a:extLst>
                    <a:ext uri="{FF2B5EF4-FFF2-40B4-BE49-F238E27FC236}">
                      <a16:creationId xmlns:a16="http://schemas.microsoft.com/office/drawing/2014/main" id="{9C6589E7-1547-4DBA-AB1B-D6C69F74FA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流程圖: 接點 34">
                  <a:extLst>
                    <a:ext uri="{FF2B5EF4-FFF2-40B4-BE49-F238E27FC236}">
                      <a16:creationId xmlns:a16="http://schemas.microsoft.com/office/drawing/2014/main" id="{0C10E3B7-0453-404B-BBDD-3A36FC1DA03F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6" name="流程圖: 接點 35">
                  <a:extLst>
                    <a:ext uri="{FF2B5EF4-FFF2-40B4-BE49-F238E27FC236}">
                      <a16:creationId xmlns:a16="http://schemas.microsoft.com/office/drawing/2014/main" id="{46A9CE15-F62B-4A2A-A845-2DB3DFAEC6C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7" name="流程圖: 接點 36">
                  <a:extLst>
                    <a:ext uri="{FF2B5EF4-FFF2-40B4-BE49-F238E27FC236}">
                      <a16:creationId xmlns:a16="http://schemas.microsoft.com/office/drawing/2014/main" id="{A16DB4B4-78EF-4B95-A699-CFD27F0BDCC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8" name="流程圖: 接點 37">
                  <a:extLst>
                    <a:ext uri="{FF2B5EF4-FFF2-40B4-BE49-F238E27FC236}">
                      <a16:creationId xmlns:a16="http://schemas.microsoft.com/office/drawing/2014/main" id="{94973E1C-E6FB-4AD6-AA83-E8A528C6EB20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9" name="流程圖: 接點 38">
                  <a:extLst>
                    <a:ext uri="{FF2B5EF4-FFF2-40B4-BE49-F238E27FC236}">
                      <a16:creationId xmlns:a16="http://schemas.microsoft.com/office/drawing/2014/main" id="{7065845B-B810-488C-8D8A-F6CE3A015C5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0" name="流程圖: 接點 39">
                  <a:extLst>
                    <a:ext uri="{FF2B5EF4-FFF2-40B4-BE49-F238E27FC236}">
                      <a16:creationId xmlns:a16="http://schemas.microsoft.com/office/drawing/2014/main" id="{A087EB3D-F2D6-42D6-9FFF-804BD18848C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9F0C8F29-9FBF-4464-8C2F-DC4176498196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5" name="流程圖: 接點 14">
                <a:extLst>
                  <a:ext uri="{FF2B5EF4-FFF2-40B4-BE49-F238E27FC236}">
                    <a16:creationId xmlns:a16="http://schemas.microsoft.com/office/drawing/2014/main" id="{FEA7EA72-0C7B-4B92-B9D0-CA1B220E16D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6" name="流程圖: 接點 15">
                <a:extLst>
                  <a:ext uri="{FF2B5EF4-FFF2-40B4-BE49-F238E27FC236}">
                    <a16:creationId xmlns:a16="http://schemas.microsoft.com/office/drawing/2014/main" id="{639A9239-6384-4EA4-8F0F-16DA1B2CA576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7" name="流程圖: 接點 16">
                <a:extLst>
                  <a:ext uri="{FF2B5EF4-FFF2-40B4-BE49-F238E27FC236}">
                    <a16:creationId xmlns:a16="http://schemas.microsoft.com/office/drawing/2014/main" id="{6BAA7F4F-9F57-4871-B0DB-04889D6A8C8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流程圖: 接點 17">
                <a:extLst>
                  <a:ext uri="{FF2B5EF4-FFF2-40B4-BE49-F238E27FC236}">
                    <a16:creationId xmlns:a16="http://schemas.microsoft.com/office/drawing/2014/main" id="{2F17141F-F278-4961-AFE4-DB36794A167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流程圖: 接點 18">
                <a:extLst>
                  <a:ext uri="{FF2B5EF4-FFF2-40B4-BE49-F238E27FC236}">
                    <a16:creationId xmlns:a16="http://schemas.microsoft.com/office/drawing/2014/main" id="{556B6965-4154-4012-9893-2CCC539EFAC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流程圖: 接點 19">
                <a:extLst>
                  <a:ext uri="{FF2B5EF4-FFF2-40B4-BE49-F238E27FC236}">
                    <a16:creationId xmlns:a16="http://schemas.microsoft.com/office/drawing/2014/main" id="{62AF2292-22CC-4B3B-9DA9-2B70BD63B01C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流程圖: 接點 20">
                <a:extLst>
                  <a:ext uri="{FF2B5EF4-FFF2-40B4-BE49-F238E27FC236}">
                    <a16:creationId xmlns:a16="http://schemas.microsoft.com/office/drawing/2014/main" id="{9C97BDFB-270D-427B-96C4-88EF3AEF5886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流程圖: 接點 21">
                <a:extLst>
                  <a:ext uri="{FF2B5EF4-FFF2-40B4-BE49-F238E27FC236}">
                    <a16:creationId xmlns:a16="http://schemas.microsoft.com/office/drawing/2014/main" id="{77BCF197-9D96-4819-89C2-F91145EC1591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流程圖: 接點 22">
                <a:extLst>
                  <a:ext uri="{FF2B5EF4-FFF2-40B4-BE49-F238E27FC236}">
                    <a16:creationId xmlns:a16="http://schemas.microsoft.com/office/drawing/2014/main" id="{12805992-DE56-42D7-AA21-42411AA660DB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流程圖: 接點 23">
                <a:extLst>
                  <a:ext uri="{FF2B5EF4-FFF2-40B4-BE49-F238E27FC236}">
                    <a16:creationId xmlns:a16="http://schemas.microsoft.com/office/drawing/2014/main" id="{DD6E7B0C-4920-4D54-A898-655292D6DDF2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121" name="矩形 120">
            <a:extLst>
              <a:ext uri="{FF2B5EF4-FFF2-40B4-BE49-F238E27FC236}">
                <a16:creationId xmlns:a16="http://schemas.microsoft.com/office/drawing/2014/main" id="{EB108CE2-E12D-4928-AEA8-38AC85DFD48E}"/>
              </a:ext>
            </a:extLst>
          </p:cNvPr>
          <p:cNvSpPr/>
          <p:nvPr userDrawn="1"/>
        </p:nvSpPr>
        <p:spPr>
          <a:xfrm>
            <a:off x="11353800" y="384186"/>
            <a:ext cx="591450" cy="606615"/>
          </a:xfrm>
          <a:prstGeom prst="rect">
            <a:avLst/>
          </a:prstGeom>
          <a:solidFill>
            <a:srgbClr val="FEF8EA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2" name="矩形 121">
            <a:extLst>
              <a:ext uri="{FF2B5EF4-FFF2-40B4-BE49-F238E27FC236}">
                <a16:creationId xmlns:a16="http://schemas.microsoft.com/office/drawing/2014/main" id="{2C4DC60E-99AB-4517-8059-F5B6F3A5B13E}"/>
              </a:ext>
            </a:extLst>
          </p:cNvPr>
          <p:cNvSpPr/>
          <p:nvPr userDrawn="1"/>
        </p:nvSpPr>
        <p:spPr>
          <a:xfrm>
            <a:off x="11058075" y="687493"/>
            <a:ext cx="591450" cy="606615"/>
          </a:xfrm>
          <a:prstGeom prst="rect">
            <a:avLst/>
          </a:prstGeom>
          <a:noFill/>
          <a:ln w="57150">
            <a:solidFill>
              <a:srgbClr val="B7B0B5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3" name="流程圖: 接點 122">
            <a:extLst>
              <a:ext uri="{FF2B5EF4-FFF2-40B4-BE49-F238E27FC236}">
                <a16:creationId xmlns:a16="http://schemas.microsoft.com/office/drawing/2014/main" id="{2815292D-7EA9-4114-AFF6-536002891B48}"/>
              </a:ext>
            </a:extLst>
          </p:cNvPr>
          <p:cNvSpPr/>
          <p:nvPr userDrawn="1"/>
        </p:nvSpPr>
        <p:spPr>
          <a:xfrm>
            <a:off x="250370" y="5682342"/>
            <a:ext cx="947057" cy="947057"/>
          </a:xfrm>
          <a:prstGeom prst="flowChartConnector">
            <a:avLst/>
          </a:prstGeom>
          <a:solidFill>
            <a:srgbClr val="FEF8E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4" name="流程圖: 接點 123">
            <a:extLst>
              <a:ext uri="{FF2B5EF4-FFF2-40B4-BE49-F238E27FC236}">
                <a16:creationId xmlns:a16="http://schemas.microsoft.com/office/drawing/2014/main" id="{9E22D2D9-1910-4190-988D-D1686DDA6473}"/>
              </a:ext>
            </a:extLst>
          </p:cNvPr>
          <p:cNvSpPr/>
          <p:nvPr userDrawn="1"/>
        </p:nvSpPr>
        <p:spPr>
          <a:xfrm>
            <a:off x="598715" y="5379586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12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1022091" y="1375645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5832019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章節標題">
    <p:bg>
      <p:bgPr>
        <a:solidFill>
          <a:srgbClr val="7773C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CB706-B28C-4BC7-AB36-5F2852955F67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grpSp>
        <p:nvGrpSpPr>
          <p:cNvPr id="125" name="群組 124">
            <a:extLst>
              <a:ext uri="{FF2B5EF4-FFF2-40B4-BE49-F238E27FC236}">
                <a16:creationId xmlns:a16="http://schemas.microsoft.com/office/drawing/2014/main" id="{0B234AEB-385A-4264-B788-BB07EFA415B6}"/>
              </a:ext>
            </a:extLst>
          </p:cNvPr>
          <p:cNvGrpSpPr/>
          <p:nvPr userDrawn="1"/>
        </p:nvGrpSpPr>
        <p:grpSpPr>
          <a:xfrm>
            <a:off x="186868" y="5231659"/>
            <a:ext cx="998341" cy="2079823"/>
            <a:chOff x="4312914" y="583850"/>
            <a:chExt cx="1448464" cy="3017556"/>
          </a:xfrm>
        </p:grpSpPr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1EF408D6-ADD5-4606-8985-02E73CF634D3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227" name="流程圖: 接點 226">
                <a:extLst>
                  <a:ext uri="{FF2B5EF4-FFF2-40B4-BE49-F238E27FC236}">
                    <a16:creationId xmlns:a16="http://schemas.microsoft.com/office/drawing/2014/main" id="{6C829D73-8CA3-4883-A7C6-34AB1625558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8" name="流程圖: 接點 227">
                <a:extLst>
                  <a:ext uri="{FF2B5EF4-FFF2-40B4-BE49-F238E27FC236}">
                    <a16:creationId xmlns:a16="http://schemas.microsoft.com/office/drawing/2014/main" id="{4DC190A9-6223-408E-BF39-91E999E4E18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9" name="流程圖: 接點 228">
                <a:extLst>
                  <a:ext uri="{FF2B5EF4-FFF2-40B4-BE49-F238E27FC236}">
                    <a16:creationId xmlns:a16="http://schemas.microsoft.com/office/drawing/2014/main" id="{A791D60D-A027-485B-A287-6EE7D801A93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0" name="流程圖: 接點 229">
                <a:extLst>
                  <a:ext uri="{FF2B5EF4-FFF2-40B4-BE49-F238E27FC236}">
                    <a16:creationId xmlns:a16="http://schemas.microsoft.com/office/drawing/2014/main" id="{A585F3A6-D865-49C5-A6F1-B8D7ABBCF4C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1" name="流程圖: 接點 230">
                <a:extLst>
                  <a:ext uri="{FF2B5EF4-FFF2-40B4-BE49-F238E27FC236}">
                    <a16:creationId xmlns:a16="http://schemas.microsoft.com/office/drawing/2014/main" id="{8D1D0723-EDEA-495E-A011-C3D945E1FD6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2" name="流程圖: 接點 231">
                <a:extLst>
                  <a:ext uri="{FF2B5EF4-FFF2-40B4-BE49-F238E27FC236}">
                    <a16:creationId xmlns:a16="http://schemas.microsoft.com/office/drawing/2014/main" id="{914BCD56-2B89-4DB5-9D81-95A358071E04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3" name="流程圖: 接點 232">
                <a:extLst>
                  <a:ext uri="{FF2B5EF4-FFF2-40B4-BE49-F238E27FC236}">
                    <a16:creationId xmlns:a16="http://schemas.microsoft.com/office/drawing/2014/main" id="{7F07558B-F66C-43F8-AC93-4B1BA4573FB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4" name="流程圖: 接點 233">
                <a:extLst>
                  <a:ext uri="{FF2B5EF4-FFF2-40B4-BE49-F238E27FC236}">
                    <a16:creationId xmlns:a16="http://schemas.microsoft.com/office/drawing/2014/main" id="{E7A3B3E7-FA10-4E55-884A-B6AE91CBF57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5" name="流程圖: 接點 234">
                <a:extLst>
                  <a:ext uri="{FF2B5EF4-FFF2-40B4-BE49-F238E27FC236}">
                    <a16:creationId xmlns:a16="http://schemas.microsoft.com/office/drawing/2014/main" id="{6177F657-5878-4914-BCD6-0469E95D50C3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6" name="流程圖: 接點 235">
                <a:extLst>
                  <a:ext uri="{FF2B5EF4-FFF2-40B4-BE49-F238E27FC236}">
                    <a16:creationId xmlns:a16="http://schemas.microsoft.com/office/drawing/2014/main" id="{52CBC93A-5592-4AE1-9F17-9AA6D948050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7" name="群組 126">
              <a:extLst>
                <a:ext uri="{FF2B5EF4-FFF2-40B4-BE49-F238E27FC236}">
                  <a16:creationId xmlns:a16="http://schemas.microsoft.com/office/drawing/2014/main" id="{061764E6-21D5-4ED9-8D48-34D2729CC581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217" name="流程圖: 接點 216">
                <a:extLst>
                  <a:ext uri="{FF2B5EF4-FFF2-40B4-BE49-F238E27FC236}">
                    <a16:creationId xmlns:a16="http://schemas.microsoft.com/office/drawing/2014/main" id="{D3CDCB3E-BCBE-4A78-96F0-E8E75B06DD45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8" name="流程圖: 接點 217">
                <a:extLst>
                  <a:ext uri="{FF2B5EF4-FFF2-40B4-BE49-F238E27FC236}">
                    <a16:creationId xmlns:a16="http://schemas.microsoft.com/office/drawing/2014/main" id="{7649D750-B89A-4332-AA0E-AC743D3C2628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9" name="流程圖: 接點 218">
                <a:extLst>
                  <a:ext uri="{FF2B5EF4-FFF2-40B4-BE49-F238E27FC236}">
                    <a16:creationId xmlns:a16="http://schemas.microsoft.com/office/drawing/2014/main" id="{ED940B2D-9553-4A8D-A61A-9259CDF6FE1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0" name="流程圖: 接點 219">
                <a:extLst>
                  <a:ext uri="{FF2B5EF4-FFF2-40B4-BE49-F238E27FC236}">
                    <a16:creationId xmlns:a16="http://schemas.microsoft.com/office/drawing/2014/main" id="{A493A232-2AA8-4089-8179-1EA8D6FE970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1" name="流程圖: 接點 220">
                <a:extLst>
                  <a:ext uri="{FF2B5EF4-FFF2-40B4-BE49-F238E27FC236}">
                    <a16:creationId xmlns:a16="http://schemas.microsoft.com/office/drawing/2014/main" id="{779A4E84-DE24-463F-8A3B-3975FBED14A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2" name="流程圖: 接點 221">
                <a:extLst>
                  <a:ext uri="{FF2B5EF4-FFF2-40B4-BE49-F238E27FC236}">
                    <a16:creationId xmlns:a16="http://schemas.microsoft.com/office/drawing/2014/main" id="{1D15475D-A881-4352-AA20-9F4C96F4A69D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3" name="流程圖: 接點 222">
                <a:extLst>
                  <a:ext uri="{FF2B5EF4-FFF2-40B4-BE49-F238E27FC236}">
                    <a16:creationId xmlns:a16="http://schemas.microsoft.com/office/drawing/2014/main" id="{6F651841-1817-47C6-8A02-052823E5EFAF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4" name="流程圖: 接點 223">
                <a:extLst>
                  <a:ext uri="{FF2B5EF4-FFF2-40B4-BE49-F238E27FC236}">
                    <a16:creationId xmlns:a16="http://schemas.microsoft.com/office/drawing/2014/main" id="{665B1286-9E78-4032-882D-6C1C3CE9B39F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5" name="流程圖: 接點 224">
                <a:extLst>
                  <a:ext uri="{FF2B5EF4-FFF2-40B4-BE49-F238E27FC236}">
                    <a16:creationId xmlns:a16="http://schemas.microsoft.com/office/drawing/2014/main" id="{0A07B3A0-BC75-4312-8049-6FF23F6B5C3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6" name="流程圖: 接點 225">
                <a:extLst>
                  <a:ext uri="{FF2B5EF4-FFF2-40B4-BE49-F238E27FC236}">
                    <a16:creationId xmlns:a16="http://schemas.microsoft.com/office/drawing/2014/main" id="{605E5E23-E17D-42E5-BA6D-70C180DA73CE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8" name="群組 127">
              <a:extLst>
                <a:ext uri="{FF2B5EF4-FFF2-40B4-BE49-F238E27FC236}">
                  <a16:creationId xmlns:a16="http://schemas.microsoft.com/office/drawing/2014/main" id="{0C164761-A10F-4B1B-A16D-A0B1DAC2A249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207" name="流程圖: 接點 206">
                <a:extLst>
                  <a:ext uri="{FF2B5EF4-FFF2-40B4-BE49-F238E27FC236}">
                    <a16:creationId xmlns:a16="http://schemas.microsoft.com/office/drawing/2014/main" id="{4E3C11A6-BA63-484E-AEE5-22035DB09AC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8" name="流程圖: 接點 207">
                <a:extLst>
                  <a:ext uri="{FF2B5EF4-FFF2-40B4-BE49-F238E27FC236}">
                    <a16:creationId xmlns:a16="http://schemas.microsoft.com/office/drawing/2014/main" id="{796F7792-F844-40AA-8C05-64224E08B3A3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9" name="流程圖: 接點 208">
                <a:extLst>
                  <a:ext uri="{FF2B5EF4-FFF2-40B4-BE49-F238E27FC236}">
                    <a16:creationId xmlns:a16="http://schemas.microsoft.com/office/drawing/2014/main" id="{343F8A6D-3B76-4F48-9031-1F72FAAEC49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0" name="流程圖: 接點 209">
                <a:extLst>
                  <a:ext uri="{FF2B5EF4-FFF2-40B4-BE49-F238E27FC236}">
                    <a16:creationId xmlns:a16="http://schemas.microsoft.com/office/drawing/2014/main" id="{57FFDB4A-F88A-4399-8E43-F12BF8B0CAC2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1" name="流程圖: 接點 210">
                <a:extLst>
                  <a:ext uri="{FF2B5EF4-FFF2-40B4-BE49-F238E27FC236}">
                    <a16:creationId xmlns:a16="http://schemas.microsoft.com/office/drawing/2014/main" id="{2CB86CB4-B737-4E35-BF62-C6EE516C1030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2" name="流程圖: 接點 211">
                <a:extLst>
                  <a:ext uri="{FF2B5EF4-FFF2-40B4-BE49-F238E27FC236}">
                    <a16:creationId xmlns:a16="http://schemas.microsoft.com/office/drawing/2014/main" id="{06B49C5E-6DB9-4831-B1CA-A13188D6AE27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3" name="流程圖: 接點 212">
                <a:extLst>
                  <a:ext uri="{FF2B5EF4-FFF2-40B4-BE49-F238E27FC236}">
                    <a16:creationId xmlns:a16="http://schemas.microsoft.com/office/drawing/2014/main" id="{45572A41-F10E-4470-A3B8-5925A7BCFEF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4" name="流程圖: 接點 213">
                <a:extLst>
                  <a:ext uri="{FF2B5EF4-FFF2-40B4-BE49-F238E27FC236}">
                    <a16:creationId xmlns:a16="http://schemas.microsoft.com/office/drawing/2014/main" id="{76287DB2-475A-493E-A6C3-9EEA75C108A6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5" name="流程圖: 接點 214">
                <a:extLst>
                  <a:ext uri="{FF2B5EF4-FFF2-40B4-BE49-F238E27FC236}">
                    <a16:creationId xmlns:a16="http://schemas.microsoft.com/office/drawing/2014/main" id="{F3BA1946-AEC8-4E4A-950B-36237DDB9C45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6" name="流程圖: 接點 215">
                <a:extLst>
                  <a:ext uri="{FF2B5EF4-FFF2-40B4-BE49-F238E27FC236}">
                    <a16:creationId xmlns:a16="http://schemas.microsoft.com/office/drawing/2014/main" id="{5F0A5E1D-2A2A-42D6-BD67-B8EEA2620967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9" name="群組 128">
              <a:extLst>
                <a:ext uri="{FF2B5EF4-FFF2-40B4-BE49-F238E27FC236}">
                  <a16:creationId xmlns:a16="http://schemas.microsoft.com/office/drawing/2014/main" id="{704DCE74-2E37-4BB6-B916-8AA9BF6C1026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141" name="群組 140">
                <a:extLst>
                  <a:ext uri="{FF2B5EF4-FFF2-40B4-BE49-F238E27FC236}">
                    <a16:creationId xmlns:a16="http://schemas.microsoft.com/office/drawing/2014/main" id="{076FEED2-EA84-463E-A938-C0C9FAC1548D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97" name="流程圖: 接點 196">
                  <a:extLst>
                    <a:ext uri="{FF2B5EF4-FFF2-40B4-BE49-F238E27FC236}">
                      <a16:creationId xmlns:a16="http://schemas.microsoft.com/office/drawing/2014/main" id="{386A8174-B456-4696-9EAE-15C60711DDC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8" name="流程圖: 接點 197">
                  <a:extLst>
                    <a:ext uri="{FF2B5EF4-FFF2-40B4-BE49-F238E27FC236}">
                      <a16:creationId xmlns:a16="http://schemas.microsoft.com/office/drawing/2014/main" id="{60268834-BDB2-40FC-8A3A-74600457850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9" name="流程圖: 接點 198">
                  <a:extLst>
                    <a:ext uri="{FF2B5EF4-FFF2-40B4-BE49-F238E27FC236}">
                      <a16:creationId xmlns:a16="http://schemas.microsoft.com/office/drawing/2014/main" id="{99ADE12D-5C9C-4AB8-BF25-E3DEF6082A8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0" name="流程圖: 接點 199">
                  <a:extLst>
                    <a:ext uri="{FF2B5EF4-FFF2-40B4-BE49-F238E27FC236}">
                      <a16:creationId xmlns:a16="http://schemas.microsoft.com/office/drawing/2014/main" id="{AFEDEFC9-A2C5-440B-81AB-CC398989B6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1" name="流程圖: 接點 200">
                  <a:extLst>
                    <a:ext uri="{FF2B5EF4-FFF2-40B4-BE49-F238E27FC236}">
                      <a16:creationId xmlns:a16="http://schemas.microsoft.com/office/drawing/2014/main" id="{926B2848-2368-4544-8778-8B3BD46F4781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2" name="流程圖: 接點 201">
                  <a:extLst>
                    <a:ext uri="{FF2B5EF4-FFF2-40B4-BE49-F238E27FC236}">
                      <a16:creationId xmlns:a16="http://schemas.microsoft.com/office/drawing/2014/main" id="{0EED68FD-77C5-4434-A9C2-B2BC5E6ACED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3" name="流程圖: 接點 202">
                  <a:extLst>
                    <a:ext uri="{FF2B5EF4-FFF2-40B4-BE49-F238E27FC236}">
                      <a16:creationId xmlns:a16="http://schemas.microsoft.com/office/drawing/2014/main" id="{8C2C81BF-AA4D-408C-ACC3-489A75758547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4" name="流程圖: 接點 203">
                  <a:extLst>
                    <a:ext uri="{FF2B5EF4-FFF2-40B4-BE49-F238E27FC236}">
                      <a16:creationId xmlns:a16="http://schemas.microsoft.com/office/drawing/2014/main" id="{6DC981D1-5C2F-4B21-A45E-BB39DFBD9A7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5" name="流程圖: 接點 204">
                  <a:extLst>
                    <a:ext uri="{FF2B5EF4-FFF2-40B4-BE49-F238E27FC236}">
                      <a16:creationId xmlns:a16="http://schemas.microsoft.com/office/drawing/2014/main" id="{5DA8A962-CCFC-4CED-9344-9B5D7866A17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6" name="流程圖: 接點 205">
                  <a:extLst>
                    <a:ext uri="{FF2B5EF4-FFF2-40B4-BE49-F238E27FC236}">
                      <a16:creationId xmlns:a16="http://schemas.microsoft.com/office/drawing/2014/main" id="{3D57E83C-94D5-413C-A5F5-D27279AC5F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2" name="群組 141">
                <a:extLst>
                  <a:ext uri="{FF2B5EF4-FFF2-40B4-BE49-F238E27FC236}">
                    <a16:creationId xmlns:a16="http://schemas.microsoft.com/office/drawing/2014/main" id="{BDC9CE2C-71BC-4C51-82A5-3AA5F1FEA8A9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87" name="流程圖: 接點 186">
                  <a:extLst>
                    <a:ext uri="{FF2B5EF4-FFF2-40B4-BE49-F238E27FC236}">
                      <a16:creationId xmlns:a16="http://schemas.microsoft.com/office/drawing/2014/main" id="{5EAB7CB6-A70C-45CE-8768-D56D75B07B2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8" name="流程圖: 接點 187">
                  <a:extLst>
                    <a:ext uri="{FF2B5EF4-FFF2-40B4-BE49-F238E27FC236}">
                      <a16:creationId xmlns:a16="http://schemas.microsoft.com/office/drawing/2014/main" id="{16E5F67F-C176-4FB6-A299-6A587EB3B54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9" name="流程圖: 接點 188">
                  <a:extLst>
                    <a:ext uri="{FF2B5EF4-FFF2-40B4-BE49-F238E27FC236}">
                      <a16:creationId xmlns:a16="http://schemas.microsoft.com/office/drawing/2014/main" id="{4F3EA539-5202-44AA-8D61-EA732DAC092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0" name="流程圖: 接點 189">
                  <a:extLst>
                    <a:ext uri="{FF2B5EF4-FFF2-40B4-BE49-F238E27FC236}">
                      <a16:creationId xmlns:a16="http://schemas.microsoft.com/office/drawing/2014/main" id="{7B6F92EB-5E6A-4F97-9A84-2B0A30D12FB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1" name="流程圖: 接點 190">
                  <a:extLst>
                    <a:ext uri="{FF2B5EF4-FFF2-40B4-BE49-F238E27FC236}">
                      <a16:creationId xmlns:a16="http://schemas.microsoft.com/office/drawing/2014/main" id="{0B0A441A-EBE4-4033-8A16-8ACA00C25BB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2" name="流程圖: 接點 191">
                  <a:extLst>
                    <a:ext uri="{FF2B5EF4-FFF2-40B4-BE49-F238E27FC236}">
                      <a16:creationId xmlns:a16="http://schemas.microsoft.com/office/drawing/2014/main" id="{D25482D8-B02F-4DD6-9F9F-0A2325CB58CE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3" name="流程圖: 接點 192">
                  <a:extLst>
                    <a:ext uri="{FF2B5EF4-FFF2-40B4-BE49-F238E27FC236}">
                      <a16:creationId xmlns:a16="http://schemas.microsoft.com/office/drawing/2014/main" id="{FEFCAF72-4FF3-4B4A-A5A5-1658ACB821F1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4" name="流程圖: 接點 193">
                  <a:extLst>
                    <a:ext uri="{FF2B5EF4-FFF2-40B4-BE49-F238E27FC236}">
                      <a16:creationId xmlns:a16="http://schemas.microsoft.com/office/drawing/2014/main" id="{9CFA0C1E-2D2D-44F0-B9BB-B029195DB27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5" name="流程圖: 接點 194">
                  <a:extLst>
                    <a:ext uri="{FF2B5EF4-FFF2-40B4-BE49-F238E27FC236}">
                      <a16:creationId xmlns:a16="http://schemas.microsoft.com/office/drawing/2014/main" id="{2D30276E-18B7-45E1-829C-5A3BBFB8D5E6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6" name="流程圖: 接點 195">
                  <a:extLst>
                    <a:ext uri="{FF2B5EF4-FFF2-40B4-BE49-F238E27FC236}">
                      <a16:creationId xmlns:a16="http://schemas.microsoft.com/office/drawing/2014/main" id="{B785C67E-0E5D-4CFE-AB0F-CCF0188A0A5A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3" name="群組 142">
                <a:extLst>
                  <a:ext uri="{FF2B5EF4-FFF2-40B4-BE49-F238E27FC236}">
                    <a16:creationId xmlns:a16="http://schemas.microsoft.com/office/drawing/2014/main" id="{691394F8-820F-4C16-978A-9FA2CD015587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77" name="流程圖: 接點 176">
                  <a:extLst>
                    <a:ext uri="{FF2B5EF4-FFF2-40B4-BE49-F238E27FC236}">
                      <a16:creationId xmlns:a16="http://schemas.microsoft.com/office/drawing/2014/main" id="{F36CC4E3-21D1-47C3-8771-0EBB5663C40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8" name="流程圖: 接點 177">
                  <a:extLst>
                    <a:ext uri="{FF2B5EF4-FFF2-40B4-BE49-F238E27FC236}">
                      <a16:creationId xmlns:a16="http://schemas.microsoft.com/office/drawing/2014/main" id="{CA0133F0-DC77-4D7A-94A9-A364EA293B15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9" name="流程圖: 接點 178">
                  <a:extLst>
                    <a:ext uri="{FF2B5EF4-FFF2-40B4-BE49-F238E27FC236}">
                      <a16:creationId xmlns:a16="http://schemas.microsoft.com/office/drawing/2014/main" id="{F1BB4268-54B5-4FEC-ACD9-C5272079ADC2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0" name="流程圖: 接點 179">
                  <a:extLst>
                    <a:ext uri="{FF2B5EF4-FFF2-40B4-BE49-F238E27FC236}">
                      <a16:creationId xmlns:a16="http://schemas.microsoft.com/office/drawing/2014/main" id="{1C380578-D9EE-48E0-8A27-737CC62AC4C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1" name="流程圖: 接點 180">
                  <a:extLst>
                    <a:ext uri="{FF2B5EF4-FFF2-40B4-BE49-F238E27FC236}">
                      <a16:creationId xmlns:a16="http://schemas.microsoft.com/office/drawing/2014/main" id="{380E2B02-1005-4A0C-A3F1-C5CAB5E0858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2" name="流程圖: 接點 181">
                  <a:extLst>
                    <a:ext uri="{FF2B5EF4-FFF2-40B4-BE49-F238E27FC236}">
                      <a16:creationId xmlns:a16="http://schemas.microsoft.com/office/drawing/2014/main" id="{BCD02047-A515-463D-B945-F6683E9FC230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3" name="流程圖: 接點 182">
                  <a:extLst>
                    <a:ext uri="{FF2B5EF4-FFF2-40B4-BE49-F238E27FC236}">
                      <a16:creationId xmlns:a16="http://schemas.microsoft.com/office/drawing/2014/main" id="{502B7E1F-7739-41D6-A381-140C659EA0F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4" name="流程圖: 接點 183">
                  <a:extLst>
                    <a:ext uri="{FF2B5EF4-FFF2-40B4-BE49-F238E27FC236}">
                      <a16:creationId xmlns:a16="http://schemas.microsoft.com/office/drawing/2014/main" id="{82D0C20A-324D-49DB-ACA4-7B8A4214BFB5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5" name="流程圖: 接點 184">
                  <a:extLst>
                    <a:ext uri="{FF2B5EF4-FFF2-40B4-BE49-F238E27FC236}">
                      <a16:creationId xmlns:a16="http://schemas.microsoft.com/office/drawing/2014/main" id="{3E6A34C5-56D5-4D77-8CA9-C242455DEEA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6" name="流程圖: 接點 185">
                  <a:extLst>
                    <a:ext uri="{FF2B5EF4-FFF2-40B4-BE49-F238E27FC236}">
                      <a16:creationId xmlns:a16="http://schemas.microsoft.com/office/drawing/2014/main" id="{1C21A905-B233-4852-9FA5-99FABCF38E0F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4" name="群組 143">
                <a:extLst>
                  <a:ext uri="{FF2B5EF4-FFF2-40B4-BE49-F238E27FC236}">
                    <a16:creationId xmlns:a16="http://schemas.microsoft.com/office/drawing/2014/main" id="{7A8C8BC3-FD9B-4092-9AB4-B6985115BA0F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67" name="流程圖: 接點 166">
                  <a:extLst>
                    <a:ext uri="{FF2B5EF4-FFF2-40B4-BE49-F238E27FC236}">
                      <a16:creationId xmlns:a16="http://schemas.microsoft.com/office/drawing/2014/main" id="{07D851FE-E2C9-470F-B09B-A3FB6B3BD47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8" name="流程圖: 接點 167">
                  <a:extLst>
                    <a:ext uri="{FF2B5EF4-FFF2-40B4-BE49-F238E27FC236}">
                      <a16:creationId xmlns:a16="http://schemas.microsoft.com/office/drawing/2014/main" id="{87271362-780E-4380-A69A-AB4458A3654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9" name="流程圖: 接點 168">
                  <a:extLst>
                    <a:ext uri="{FF2B5EF4-FFF2-40B4-BE49-F238E27FC236}">
                      <a16:creationId xmlns:a16="http://schemas.microsoft.com/office/drawing/2014/main" id="{411226B9-906C-410D-A8BA-1B6DA43B459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0" name="流程圖: 接點 169">
                  <a:extLst>
                    <a:ext uri="{FF2B5EF4-FFF2-40B4-BE49-F238E27FC236}">
                      <a16:creationId xmlns:a16="http://schemas.microsoft.com/office/drawing/2014/main" id="{A75C619A-19B9-4576-B4AE-E19AFE79D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1" name="流程圖: 接點 170">
                  <a:extLst>
                    <a:ext uri="{FF2B5EF4-FFF2-40B4-BE49-F238E27FC236}">
                      <a16:creationId xmlns:a16="http://schemas.microsoft.com/office/drawing/2014/main" id="{24FACD05-95EF-431A-A9EB-AF236E0A2D32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2" name="流程圖: 接點 171">
                  <a:extLst>
                    <a:ext uri="{FF2B5EF4-FFF2-40B4-BE49-F238E27FC236}">
                      <a16:creationId xmlns:a16="http://schemas.microsoft.com/office/drawing/2014/main" id="{6EFCD153-DD0F-460D-AB6D-472B0CEF67B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3" name="流程圖: 接點 172">
                  <a:extLst>
                    <a:ext uri="{FF2B5EF4-FFF2-40B4-BE49-F238E27FC236}">
                      <a16:creationId xmlns:a16="http://schemas.microsoft.com/office/drawing/2014/main" id="{E1F613AB-834F-4703-A348-766AF7D753DA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4" name="流程圖: 接點 173">
                  <a:extLst>
                    <a:ext uri="{FF2B5EF4-FFF2-40B4-BE49-F238E27FC236}">
                      <a16:creationId xmlns:a16="http://schemas.microsoft.com/office/drawing/2014/main" id="{04091D92-EA33-493E-9F91-4D6E4789F54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5" name="流程圖: 接點 174">
                  <a:extLst>
                    <a:ext uri="{FF2B5EF4-FFF2-40B4-BE49-F238E27FC236}">
                      <a16:creationId xmlns:a16="http://schemas.microsoft.com/office/drawing/2014/main" id="{C8F1A66F-3ADA-446B-9435-599675BFE663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6" name="流程圖: 接點 175">
                  <a:extLst>
                    <a:ext uri="{FF2B5EF4-FFF2-40B4-BE49-F238E27FC236}">
                      <a16:creationId xmlns:a16="http://schemas.microsoft.com/office/drawing/2014/main" id="{5C2F2809-4DA0-4CF4-BA8E-3188365F419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5" name="群組 144">
                <a:extLst>
                  <a:ext uri="{FF2B5EF4-FFF2-40B4-BE49-F238E27FC236}">
                    <a16:creationId xmlns:a16="http://schemas.microsoft.com/office/drawing/2014/main" id="{E1E1B222-0DEA-4497-B775-5F140AA106CE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57" name="流程圖: 接點 156">
                  <a:extLst>
                    <a:ext uri="{FF2B5EF4-FFF2-40B4-BE49-F238E27FC236}">
                      <a16:creationId xmlns:a16="http://schemas.microsoft.com/office/drawing/2014/main" id="{88F537BC-C6AB-4E3B-9F01-ADB336C99CA8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8" name="流程圖: 接點 157">
                  <a:extLst>
                    <a:ext uri="{FF2B5EF4-FFF2-40B4-BE49-F238E27FC236}">
                      <a16:creationId xmlns:a16="http://schemas.microsoft.com/office/drawing/2014/main" id="{0C55C7FD-3844-4F48-98A6-5F206EBF097F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9" name="流程圖: 接點 158">
                  <a:extLst>
                    <a:ext uri="{FF2B5EF4-FFF2-40B4-BE49-F238E27FC236}">
                      <a16:creationId xmlns:a16="http://schemas.microsoft.com/office/drawing/2014/main" id="{E6A0C82A-E400-487D-8C69-96284E60B9D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0" name="流程圖: 接點 159">
                  <a:extLst>
                    <a:ext uri="{FF2B5EF4-FFF2-40B4-BE49-F238E27FC236}">
                      <a16:creationId xmlns:a16="http://schemas.microsoft.com/office/drawing/2014/main" id="{19FCC45E-5A25-4E58-AA20-3F9E570946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1" name="流程圖: 接點 160">
                  <a:extLst>
                    <a:ext uri="{FF2B5EF4-FFF2-40B4-BE49-F238E27FC236}">
                      <a16:creationId xmlns:a16="http://schemas.microsoft.com/office/drawing/2014/main" id="{6E186CB0-ED5C-4520-85F5-2281B2D23EF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2" name="流程圖: 接點 161">
                  <a:extLst>
                    <a:ext uri="{FF2B5EF4-FFF2-40B4-BE49-F238E27FC236}">
                      <a16:creationId xmlns:a16="http://schemas.microsoft.com/office/drawing/2014/main" id="{3F0196D7-A6D0-4D48-877F-097BA8BDC8B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流程圖: 接點 162">
                  <a:extLst>
                    <a:ext uri="{FF2B5EF4-FFF2-40B4-BE49-F238E27FC236}">
                      <a16:creationId xmlns:a16="http://schemas.microsoft.com/office/drawing/2014/main" id="{4998C6F6-140D-468B-84E0-0225A1139B7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4" name="流程圖: 接點 163">
                  <a:extLst>
                    <a:ext uri="{FF2B5EF4-FFF2-40B4-BE49-F238E27FC236}">
                      <a16:creationId xmlns:a16="http://schemas.microsoft.com/office/drawing/2014/main" id="{C0258C87-1176-4B8B-81A0-20E75AF1AD5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5" name="流程圖: 接點 164">
                  <a:extLst>
                    <a:ext uri="{FF2B5EF4-FFF2-40B4-BE49-F238E27FC236}">
                      <a16:creationId xmlns:a16="http://schemas.microsoft.com/office/drawing/2014/main" id="{47D18778-F3C3-419E-946A-48B2FF2F821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6" name="流程圖: 接點 165">
                  <a:extLst>
                    <a:ext uri="{FF2B5EF4-FFF2-40B4-BE49-F238E27FC236}">
                      <a16:creationId xmlns:a16="http://schemas.microsoft.com/office/drawing/2014/main" id="{306C94A4-AE1F-4D1C-ADE8-4D1EE1EF37F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6" name="群組 145">
                <a:extLst>
                  <a:ext uri="{FF2B5EF4-FFF2-40B4-BE49-F238E27FC236}">
                    <a16:creationId xmlns:a16="http://schemas.microsoft.com/office/drawing/2014/main" id="{02244584-DBB7-4EE7-B3FD-101A5DDF23A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47" name="流程圖: 接點 146">
                  <a:extLst>
                    <a:ext uri="{FF2B5EF4-FFF2-40B4-BE49-F238E27FC236}">
                      <a16:creationId xmlns:a16="http://schemas.microsoft.com/office/drawing/2014/main" id="{2DF13E5F-C368-4605-B0C0-5A61E495B821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流程圖: 接點 147">
                  <a:extLst>
                    <a:ext uri="{FF2B5EF4-FFF2-40B4-BE49-F238E27FC236}">
                      <a16:creationId xmlns:a16="http://schemas.microsoft.com/office/drawing/2014/main" id="{C001B751-47C8-43FD-978F-62B0C3D243C4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流程圖: 接點 148">
                  <a:extLst>
                    <a:ext uri="{FF2B5EF4-FFF2-40B4-BE49-F238E27FC236}">
                      <a16:creationId xmlns:a16="http://schemas.microsoft.com/office/drawing/2014/main" id="{B4E57106-57BA-4804-A372-2566533C3EE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0" name="流程圖: 接點 149">
                  <a:extLst>
                    <a:ext uri="{FF2B5EF4-FFF2-40B4-BE49-F238E27FC236}">
                      <a16:creationId xmlns:a16="http://schemas.microsoft.com/office/drawing/2014/main" id="{9C6589E7-1547-4DBA-AB1B-D6C69F74FAF2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1" name="流程圖: 接點 150">
                  <a:extLst>
                    <a:ext uri="{FF2B5EF4-FFF2-40B4-BE49-F238E27FC236}">
                      <a16:creationId xmlns:a16="http://schemas.microsoft.com/office/drawing/2014/main" id="{0C10E3B7-0453-404B-BBDD-3A36FC1DA03F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流程圖: 接點 151">
                  <a:extLst>
                    <a:ext uri="{FF2B5EF4-FFF2-40B4-BE49-F238E27FC236}">
                      <a16:creationId xmlns:a16="http://schemas.microsoft.com/office/drawing/2014/main" id="{46A9CE15-F62B-4A2A-A845-2DB3DFAEC6C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流程圖: 接點 152">
                  <a:extLst>
                    <a:ext uri="{FF2B5EF4-FFF2-40B4-BE49-F238E27FC236}">
                      <a16:creationId xmlns:a16="http://schemas.microsoft.com/office/drawing/2014/main" id="{A16DB4B4-78EF-4B95-A699-CFD27F0BDCC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流程圖: 接點 153">
                  <a:extLst>
                    <a:ext uri="{FF2B5EF4-FFF2-40B4-BE49-F238E27FC236}">
                      <a16:creationId xmlns:a16="http://schemas.microsoft.com/office/drawing/2014/main" id="{94973E1C-E6FB-4AD6-AA83-E8A528C6EB20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5" name="流程圖: 接點 154">
                  <a:extLst>
                    <a:ext uri="{FF2B5EF4-FFF2-40B4-BE49-F238E27FC236}">
                      <a16:creationId xmlns:a16="http://schemas.microsoft.com/office/drawing/2014/main" id="{7065845B-B810-488C-8D8A-F6CE3A015C5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6" name="流程圖: 接點 155">
                  <a:extLst>
                    <a:ext uri="{FF2B5EF4-FFF2-40B4-BE49-F238E27FC236}">
                      <a16:creationId xmlns:a16="http://schemas.microsoft.com/office/drawing/2014/main" id="{A087EB3D-F2D6-42D6-9FFF-804BD18848C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30" name="群組 129">
              <a:extLst>
                <a:ext uri="{FF2B5EF4-FFF2-40B4-BE49-F238E27FC236}">
                  <a16:creationId xmlns:a16="http://schemas.microsoft.com/office/drawing/2014/main" id="{9F0C8F29-9FBF-4464-8C2F-DC4176498196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31" name="流程圖: 接點 130">
                <a:extLst>
                  <a:ext uri="{FF2B5EF4-FFF2-40B4-BE49-F238E27FC236}">
                    <a16:creationId xmlns:a16="http://schemas.microsoft.com/office/drawing/2014/main" id="{FEA7EA72-0C7B-4B92-B9D0-CA1B220E16D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2" name="流程圖: 接點 131">
                <a:extLst>
                  <a:ext uri="{FF2B5EF4-FFF2-40B4-BE49-F238E27FC236}">
                    <a16:creationId xmlns:a16="http://schemas.microsoft.com/office/drawing/2014/main" id="{639A9239-6384-4EA4-8F0F-16DA1B2CA576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3" name="流程圖: 接點 132">
                <a:extLst>
                  <a:ext uri="{FF2B5EF4-FFF2-40B4-BE49-F238E27FC236}">
                    <a16:creationId xmlns:a16="http://schemas.microsoft.com/office/drawing/2014/main" id="{6BAA7F4F-9F57-4871-B0DB-04889D6A8C82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4" name="流程圖: 接點 133">
                <a:extLst>
                  <a:ext uri="{FF2B5EF4-FFF2-40B4-BE49-F238E27FC236}">
                    <a16:creationId xmlns:a16="http://schemas.microsoft.com/office/drawing/2014/main" id="{2F17141F-F278-4961-AFE4-DB36794A167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5" name="流程圖: 接點 134">
                <a:extLst>
                  <a:ext uri="{FF2B5EF4-FFF2-40B4-BE49-F238E27FC236}">
                    <a16:creationId xmlns:a16="http://schemas.microsoft.com/office/drawing/2014/main" id="{556B6965-4154-4012-9893-2CCC539EFAC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6" name="流程圖: 接點 135">
                <a:extLst>
                  <a:ext uri="{FF2B5EF4-FFF2-40B4-BE49-F238E27FC236}">
                    <a16:creationId xmlns:a16="http://schemas.microsoft.com/office/drawing/2014/main" id="{62AF2292-22CC-4B3B-9DA9-2B70BD63B01C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7" name="流程圖: 接點 136">
                <a:extLst>
                  <a:ext uri="{FF2B5EF4-FFF2-40B4-BE49-F238E27FC236}">
                    <a16:creationId xmlns:a16="http://schemas.microsoft.com/office/drawing/2014/main" id="{9C97BDFB-270D-427B-96C4-88EF3AEF5886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8" name="流程圖: 接點 137">
                <a:extLst>
                  <a:ext uri="{FF2B5EF4-FFF2-40B4-BE49-F238E27FC236}">
                    <a16:creationId xmlns:a16="http://schemas.microsoft.com/office/drawing/2014/main" id="{77BCF197-9D96-4819-89C2-F91145EC1591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9" name="流程圖: 接點 138">
                <a:extLst>
                  <a:ext uri="{FF2B5EF4-FFF2-40B4-BE49-F238E27FC236}">
                    <a16:creationId xmlns:a16="http://schemas.microsoft.com/office/drawing/2014/main" id="{12805992-DE56-42D7-AA21-42411AA660DB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40" name="流程圖: 接點 139">
                <a:extLst>
                  <a:ext uri="{FF2B5EF4-FFF2-40B4-BE49-F238E27FC236}">
                    <a16:creationId xmlns:a16="http://schemas.microsoft.com/office/drawing/2014/main" id="{DD6E7B0C-4920-4D54-A898-655292D6DDF2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37" name="流程圖: 接點 236">
            <a:extLst>
              <a:ext uri="{FF2B5EF4-FFF2-40B4-BE49-F238E27FC236}">
                <a16:creationId xmlns:a16="http://schemas.microsoft.com/office/drawing/2014/main" id="{9E22D2D9-1910-4190-988D-D1686DDA6473}"/>
              </a:ext>
            </a:extLst>
          </p:cNvPr>
          <p:cNvSpPr/>
          <p:nvPr userDrawn="1"/>
        </p:nvSpPr>
        <p:spPr>
          <a:xfrm>
            <a:off x="732928" y="5292642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cxnSp>
        <p:nvCxnSpPr>
          <p:cNvPr id="238" name="直線接點 237">
            <a:extLst>
              <a:ext uri="{FF2B5EF4-FFF2-40B4-BE49-F238E27FC236}">
                <a16:creationId xmlns:a16="http://schemas.microsoft.com/office/drawing/2014/main" id="{6B0B906B-416C-4155-8793-B34C5EB568F2}"/>
              </a:ext>
            </a:extLst>
          </p:cNvPr>
          <p:cNvCxnSpPr>
            <a:cxnSpLocks/>
          </p:cNvCxnSpPr>
          <p:nvPr userDrawn="1"/>
        </p:nvCxnSpPr>
        <p:spPr>
          <a:xfrm>
            <a:off x="11575024" y="144142"/>
            <a:ext cx="486346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9" name="直線接點 238">
            <a:extLst>
              <a:ext uri="{FF2B5EF4-FFF2-40B4-BE49-F238E27FC236}">
                <a16:creationId xmlns:a16="http://schemas.microsoft.com/office/drawing/2014/main" id="{B06ECB54-D374-4696-ADA9-ADD4A7559C17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3431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0" name="直線接點 239">
            <a:extLst>
              <a:ext uri="{FF2B5EF4-FFF2-40B4-BE49-F238E27FC236}">
                <a16:creationId xmlns:a16="http://schemas.microsoft.com/office/drawing/2014/main" id="{E2013C51-718A-459E-BC58-C3A9106BA7C7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537843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直線接點 240">
            <a:extLst>
              <a:ext uri="{FF2B5EF4-FFF2-40B4-BE49-F238E27FC236}">
                <a16:creationId xmlns:a16="http://schemas.microsoft.com/office/drawing/2014/main" id="{90182370-FB24-4430-9FCD-4FD61BEFB09E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732576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直線接點 241">
            <a:extLst>
              <a:ext uri="{FF2B5EF4-FFF2-40B4-BE49-F238E27FC236}">
                <a16:creationId xmlns:a16="http://schemas.microsoft.com/office/drawing/2014/main" id="{6B23D1CF-55E3-491E-9EDD-12AD318F2731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9400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4F2290F0-D7F9-4E0F-9727-50FDB0E881AA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122043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接點 243">
            <a:extLst>
              <a:ext uri="{FF2B5EF4-FFF2-40B4-BE49-F238E27FC236}">
                <a16:creationId xmlns:a16="http://schemas.microsoft.com/office/drawing/2014/main" id="{9D6855E6-D164-49BA-B96C-4B5FA03A4421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3210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接點 244">
            <a:extLst>
              <a:ext uri="{FF2B5EF4-FFF2-40B4-BE49-F238E27FC236}">
                <a16:creationId xmlns:a16="http://schemas.microsoft.com/office/drawing/2014/main" id="{36EA4A0E-A848-4BDB-85AF-7DA32DCE78AC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536909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6901FB29-29F4-40FF-A163-C4BA2F639A3D}"/>
              </a:ext>
            </a:extLst>
          </p:cNvPr>
          <p:cNvCxnSpPr>
            <a:cxnSpLocks/>
          </p:cNvCxnSpPr>
          <p:nvPr userDrawn="1"/>
        </p:nvCxnSpPr>
        <p:spPr>
          <a:xfrm>
            <a:off x="11598727" y="1731642"/>
            <a:ext cx="462643" cy="0"/>
          </a:xfrm>
          <a:prstGeom prst="line">
            <a:avLst/>
          </a:prstGeom>
          <a:ln w="47625">
            <a:solidFill>
              <a:srgbClr val="FEF8E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594812" y="496062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195869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51C0E6-89B5-45D6-A538-C12C00C306F2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手繪多邊形: 圖案 121">
            <a:extLst>
              <a:ext uri="{FF2B5EF4-FFF2-40B4-BE49-F238E27FC236}">
                <a16:creationId xmlns:a16="http://schemas.microsoft.com/office/drawing/2014/main" id="{836CBA29-9B46-434F-A1AC-E9E7DEC4F793}"/>
              </a:ext>
            </a:extLst>
          </p:cNvPr>
          <p:cNvSpPr/>
          <p:nvPr userDrawn="1"/>
        </p:nvSpPr>
        <p:spPr>
          <a:xfrm rot="3094416">
            <a:off x="11030878" y="5783062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手繪多邊形: 圖案 122">
            <a:extLst>
              <a:ext uri="{FF2B5EF4-FFF2-40B4-BE49-F238E27FC236}">
                <a16:creationId xmlns:a16="http://schemas.microsoft.com/office/drawing/2014/main" id="{E6117234-CD01-4983-A067-FC6D10307B16}"/>
              </a:ext>
            </a:extLst>
          </p:cNvPr>
          <p:cNvSpPr/>
          <p:nvPr userDrawn="1"/>
        </p:nvSpPr>
        <p:spPr>
          <a:xfrm rot="5400000">
            <a:off x="-280081" y="5841512"/>
            <a:ext cx="1322161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927314" y="266995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738587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C576E-639C-4728-9B29-16F02E52369A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8" name="手繪多邊形: 圖案 121">
            <a:extLst>
              <a:ext uri="{FF2B5EF4-FFF2-40B4-BE49-F238E27FC236}">
                <a16:creationId xmlns:a16="http://schemas.microsoft.com/office/drawing/2014/main" id="{836CBA29-9B46-434F-A1AC-E9E7DEC4F793}"/>
              </a:ext>
            </a:extLst>
          </p:cNvPr>
          <p:cNvSpPr/>
          <p:nvPr userDrawn="1"/>
        </p:nvSpPr>
        <p:spPr>
          <a:xfrm rot="3094416">
            <a:off x="11310278" y="6051637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9" name="手繪多邊形: 圖案 122">
            <a:extLst>
              <a:ext uri="{FF2B5EF4-FFF2-40B4-BE49-F238E27FC236}">
                <a16:creationId xmlns:a16="http://schemas.microsoft.com/office/drawing/2014/main" id="{E6117234-CD01-4983-A067-FC6D10307B16}"/>
              </a:ext>
            </a:extLst>
          </p:cNvPr>
          <p:cNvSpPr/>
          <p:nvPr userDrawn="1"/>
        </p:nvSpPr>
        <p:spPr>
          <a:xfrm rot="5400000">
            <a:off x="-280081" y="6639118"/>
            <a:ext cx="1322161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sp>
        <p:nvSpPr>
          <p:cNvPr id="1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0652348" y="390562"/>
            <a:ext cx="773404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7353883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兩項物件">
    <p:bg>
      <p:bgPr>
        <a:solidFill>
          <a:srgbClr val="FEF8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4BD7BB-7BAD-42D4-A1FA-F30E144FDF11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0" name="手繪多邊形: 圖案 290">
            <a:extLst>
              <a:ext uri="{FF2B5EF4-FFF2-40B4-BE49-F238E27FC236}">
                <a16:creationId xmlns:a16="http://schemas.microsoft.com/office/drawing/2014/main" id="{56402AF5-E540-44F5-84A9-DF484E7E943E}"/>
              </a:ext>
            </a:extLst>
          </p:cNvPr>
          <p:cNvSpPr/>
          <p:nvPr userDrawn="1"/>
        </p:nvSpPr>
        <p:spPr>
          <a:xfrm rot="5400000">
            <a:off x="9779366" y="5115762"/>
            <a:ext cx="1339680" cy="1339676"/>
          </a:xfrm>
          <a:custGeom>
            <a:avLst/>
            <a:gdLst>
              <a:gd name="connsiteX0" fmla="*/ 486637 w 1654630"/>
              <a:gd name="connsiteY0" fmla="*/ 1578429 h 1654625"/>
              <a:gd name="connsiteX1" fmla="*/ 1167994 w 1654630"/>
              <a:gd name="connsiteY1" fmla="*/ 1578429 h 1654625"/>
              <a:gd name="connsiteX2" fmla="*/ 1130671 w 1654630"/>
              <a:gd name="connsiteY2" fmla="*/ 1597245 h 1654625"/>
              <a:gd name="connsiteX3" fmla="*/ 906684 w 1654630"/>
              <a:gd name="connsiteY3" fmla="*/ 1650872 h 1654625"/>
              <a:gd name="connsiteX4" fmla="*/ 827421 w 1654630"/>
              <a:gd name="connsiteY4" fmla="*/ 1654625 h 1654625"/>
              <a:gd name="connsiteX5" fmla="*/ 827209 w 1654630"/>
              <a:gd name="connsiteY5" fmla="*/ 1654625 h 1654625"/>
              <a:gd name="connsiteX6" fmla="*/ 747947 w 1654630"/>
              <a:gd name="connsiteY6" fmla="*/ 1650872 h 1654625"/>
              <a:gd name="connsiteX7" fmla="*/ 523960 w 1654630"/>
              <a:gd name="connsiteY7" fmla="*/ 1597245 h 1654625"/>
              <a:gd name="connsiteX8" fmla="*/ 204544 w 1654630"/>
              <a:gd name="connsiteY8" fmla="*/ 1371599 h 1654625"/>
              <a:gd name="connsiteX9" fmla="*/ 1450087 w 1654630"/>
              <a:gd name="connsiteY9" fmla="*/ 1371599 h 1654625"/>
              <a:gd name="connsiteX10" fmla="*/ 1383583 w 1654630"/>
              <a:gd name="connsiteY10" fmla="*/ 1439709 h 1654625"/>
              <a:gd name="connsiteX11" fmla="*/ 1315373 w 1654630"/>
              <a:gd name="connsiteY11" fmla="*/ 1491343 h 1654625"/>
              <a:gd name="connsiteX12" fmla="*/ 339257 w 1654630"/>
              <a:gd name="connsiteY12" fmla="*/ 1491343 h 1654625"/>
              <a:gd name="connsiteX13" fmla="*/ 271047 w 1654630"/>
              <a:gd name="connsiteY13" fmla="*/ 1439709 h 1654625"/>
              <a:gd name="connsiteX14" fmla="*/ 79297 w 1654630"/>
              <a:gd name="connsiteY14" fmla="*/ 1175656 h 1654625"/>
              <a:gd name="connsiteX15" fmla="*/ 1575334 w 1654630"/>
              <a:gd name="connsiteY15" fmla="*/ 1175656 h 1654625"/>
              <a:gd name="connsiteX16" fmla="*/ 1516248 w 1654630"/>
              <a:gd name="connsiteY16" fmla="*/ 1284513 h 1654625"/>
              <a:gd name="connsiteX17" fmla="*/ 138383 w 1654630"/>
              <a:gd name="connsiteY17" fmla="*/ 1284513 h 1654625"/>
              <a:gd name="connsiteX18" fmla="*/ 12071 w 1654630"/>
              <a:gd name="connsiteY18" fmla="*/ 947057 h 1654625"/>
              <a:gd name="connsiteX19" fmla="*/ 1642559 w 1654630"/>
              <a:gd name="connsiteY19" fmla="*/ 947057 h 1654625"/>
              <a:gd name="connsiteX20" fmla="*/ 1637822 w 1654630"/>
              <a:gd name="connsiteY20" fmla="*/ 994048 h 1654625"/>
              <a:gd name="connsiteX21" fmla="*/ 1608481 w 1654630"/>
              <a:gd name="connsiteY21" fmla="*/ 1088570 h 1654625"/>
              <a:gd name="connsiteX22" fmla="*/ 46150 w 1654630"/>
              <a:gd name="connsiteY22" fmla="*/ 1088570 h 1654625"/>
              <a:gd name="connsiteX23" fmla="*/ 16808 w 1654630"/>
              <a:gd name="connsiteY23" fmla="*/ 994048 h 1654625"/>
              <a:gd name="connsiteX24" fmla="*/ 8236 w 1654630"/>
              <a:gd name="connsiteY24" fmla="*/ 718458 h 1654625"/>
              <a:gd name="connsiteX25" fmla="*/ 1646394 w 1654630"/>
              <a:gd name="connsiteY25" fmla="*/ 718458 h 1654625"/>
              <a:gd name="connsiteX26" fmla="*/ 1654630 w 1654630"/>
              <a:gd name="connsiteY26" fmla="*/ 827315 h 1654625"/>
              <a:gd name="connsiteX27" fmla="*/ 1651338 w 1654630"/>
              <a:gd name="connsiteY27" fmla="*/ 859971 h 1654625"/>
              <a:gd name="connsiteX28" fmla="*/ 3292 w 1654630"/>
              <a:gd name="connsiteY28" fmla="*/ 859971 h 1654625"/>
              <a:gd name="connsiteX29" fmla="*/ 0 w 1654630"/>
              <a:gd name="connsiteY29" fmla="*/ 827315 h 1654625"/>
              <a:gd name="connsiteX30" fmla="*/ 60355 w 1654630"/>
              <a:gd name="connsiteY30" fmla="*/ 522515 h 1654625"/>
              <a:gd name="connsiteX31" fmla="*/ 1594275 w 1654630"/>
              <a:gd name="connsiteY31" fmla="*/ 522515 h 1654625"/>
              <a:gd name="connsiteX32" fmla="*/ 1617436 w 1654630"/>
              <a:gd name="connsiteY32" fmla="*/ 581297 h 1654625"/>
              <a:gd name="connsiteX33" fmla="*/ 1628976 w 1654630"/>
              <a:gd name="connsiteY33" fmla="*/ 631372 h 1654625"/>
              <a:gd name="connsiteX34" fmla="*/ 25654 w 1654630"/>
              <a:gd name="connsiteY34" fmla="*/ 631372 h 1654625"/>
              <a:gd name="connsiteX35" fmla="*/ 37195 w 1654630"/>
              <a:gd name="connsiteY35" fmla="*/ 581297 h 1654625"/>
              <a:gd name="connsiteX36" fmla="*/ 172797 w 1654630"/>
              <a:gd name="connsiteY36" fmla="*/ 326572 h 1654625"/>
              <a:gd name="connsiteX37" fmla="*/ 1481833 w 1654630"/>
              <a:gd name="connsiteY37" fmla="*/ 326572 h 1654625"/>
              <a:gd name="connsiteX38" fmla="*/ 1513338 w 1654630"/>
              <a:gd name="connsiteY38" fmla="*/ 364756 h 1654625"/>
              <a:gd name="connsiteX39" fmla="*/ 1553959 w 1654630"/>
              <a:gd name="connsiteY39" fmla="*/ 435429 h 1654625"/>
              <a:gd name="connsiteX40" fmla="*/ 100671 w 1654630"/>
              <a:gd name="connsiteY40" fmla="*/ 435429 h 1654625"/>
              <a:gd name="connsiteX41" fmla="*/ 141293 w 1654630"/>
              <a:gd name="connsiteY41" fmla="*/ 364756 h 1654625"/>
              <a:gd name="connsiteX42" fmla="*/ 338099 w 1654630"/>
              <a:gd name="connsiteY42" fmla="*/ 163286 h 1654625"/>
              <a:gd name="connsiteX43" fmla="*/ 1316531 w 1654630"/>
              <a:gd name="connsiteY43" fmla="*/ 163286 h 1654625"/>
              <a:gd name="connsiteX44" fmla="*/ 1408886 w 1654630"/>
              <a:gd name="connsiteY44" fmla="*/ 239486 h 1654625"/>
              <a:gd name="connsiteX45" fmla="*/ 245744 w 1654630"/>
              <a:gd name="connsiteY45" fmla="*/ 239486 h 1654625"/>
              <a:gd name="connsiteX46" fmla="*/ 827315 w 1654630"/>
              <a:gd name="connsiteY46" fmla="*/ 0 h 1654625"/>
              <a:gd name="connsiteX47" fmla="*/ 1149343 w 1654630"/>
              <a:gd name="connsiteY47" fmla="*/ 65015 h 1654625"/>
              <a:gd name="connsiteX48" fmla="*/ 1149893 w 1654630"/>
              <a:gd name="connsiteY48" fmla="*/ 65313 h 1654625"/>
              <a:gd name="connsiteX49" fmla="*/ 504737 w 1654630"/>
              <a:gd name="connsiteY49" fmla="*/ 65313 h 1654625"/>
              <a:gd name="connsiteX50" fmla="*/ 505287 w 1654630"/>
              <a:gd name="connsiteY50" fmla="*/ 65015 h 1654625"/>
              <a:gd name="connsiteX51" fmla="*/ 827315 w 1654630"/>
              <a:gd name="connsiteY51" fmla="*/ 0 h 1654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1654630" h="1654625">
                <a:moveTo>
                  <a:pt x="486637" y="1578429"/>
                </a:moveTo>
                <a:lnTo>
                  <a:pt x="1167994" y="1578429"/>
                </a:lnTo>
                <a:lnTo>
                  <a:pt x="1130671" y="1597245"/>
                </a:lnTo>
                <a:cubicBezTo>
                  <a:pt x="1060224" y="1625024"/>
                  <a:pt x="985047" y="1643414"/>
                  <a:pt x="906684" y="1650872"/>
                </a:cubicBezTo>
                <a:lnTo>
                  <a:pt x="827421" y="1654625"/>
                </a:lnTo>
                <a:lnTo>
                  <a:pt x="827209" y="1654625"/>
                </a:lnTo>
                <a:lnTo>
                  <a:pt x="747947" y="1650872"/>
                </a:lnTo>
                <a:cubicBezTo>
                  <a:pt x="669583" y="1643414"/>
                  <a:pt x="594407" y="1625024"/>
                  <a:pt x="523960" y="1597245"/>
                </a:cubicBezTo>
                <a:close/>
                <a:moveTo>
                  <a:pt x="204544" y="1371599"/>
                </a:moveTo>
                <a:lnTo>
                  <a:pt x="1450087" y="1371599"/>
                </a:lnTo>
                <a:lnTo>
                  <a:pt x="1383583" y="1439709"/>
                </a:lnTo>
                <a:lnTo>
                  <a:pt x="1315373" y="1491343"/>
                </a:lnTo>
                <a:lnTo>
                  <a:pt x="339257" y="1491343"/>
                </a:lnTo>
                <a:lnTo>
                  <a:pt x="271047" y="1439709"/>
                </a:lnTo>
                <a:close/>
                <a:moveTo>
                  <a:pt x="79297" y="1175656"/>
                </a:moveTo>
                <a:lnTo>
                  <a:pt x="1575334" y="1175656"/>
                </a:lnTo>
                <a:lnTo>
                  <a:pt x="1516248" y="1284513"/>
                </a:lnTo>
                <a:lnTo>
                  <a:pt x="138383" y="1284513"/>
                </a:lnTo>
                <a:close/>
                <a:moveTo>
                  <a:pt x="12071" y="947057"/>
                </a:moveTo>
                <a:lnTo>
                  <a:pt x="1642559" y="947057"/>
                </a:lnTo>
                <a:lnTo>
                  <a:pt x="1637822" y="994048"/>
                </a:lnTo>
                <a:lnTo>
                  <a:pt x="1608481" y="1088570"/>
                </a:lnTo>
                <a:lnTo>
                  <a:pt x="46150" y="1088570"/>
                </a:lnTo>
                <a:lnTo>
                  <a:pt x="16808" y="994048"/>
                </a:lnTo>
                <a:close/>
                <a:moveTo>
                  <a:pt x="8236" y="718458"/>
                </a:moveTo>
                <a:lnTo>
                  <a:pt x="1646394" y="718458"/>
                </a:lnTo>
                <a:lnTo>
                  <a:pt x="1654630" y="827315"/>
                </a:lnTo>
                <a:lnTo>
                  <a:pt x="1651338" y="859971"/>
                </a:lnTo>
                <a:lnTo>
                  <a:pt x="3292" y="859971"/>
                </a:lnTo>
                <a:lnTo>
                  <a:pt x="0" y="827315"/>
                </a:lnTo>
                <a:close/>
                <a:moveTo>
                  <a:pt x="60355" y="522515"/>
                </a:moveTo>
                <a:lnTo>
                  <a:pt x="1594275" y="522515"/>
                </a:lnTo>
                <a:lnTo>
                  <a:pt x="1617436" y="581297"/>
                </a:lnTo>
                <a:lnTo>
                  <a:pt x="1628976" y="631372"/>
                </a:lnTo>
                <a:lnTo>
                  <a:pt x="25654" y="631372"/>
                </a:lnTo>
                <a:lnTo>
                  <a:pt x="37195" y="581297"/>
                </a:lnTo>
                <a:close/>
                <a:moveTo>
                  <a:pt x="172797" y="326572"/>
                </a:moveTo>
                <a:lnTo>
                  <a:pt x="1481833" y="326572"/>
                </a:lnTo>
                <a:lnTo>
                  <a:pt x="1513338" y="364756"/>
                </a:lnTo>
                <a:lnTo>
                  <a:pt x="1553959" y="435429"/>
                </a:lnTo>
                <a:lnTo>
                  <a:pt x="100671" y="435429"/>
                </a:lnTo>
                <a:lnTo>
                  <a:pt x="141293" y="364756"/>
                </a:lnTo>
                <a:close/>
                <a:moveTo>
                  <a:pt x="338099" y="163286"/>
                </a:moveTo>
                <a:lnTo>
                  <a:pt x="1316531" y="163286"/>
                </a:lnTo>
                <a:lnTo>
                  <a:pt x="1408886" y="239486"/>
                </a:lnTo>
                <a:lnTo>
                  <a:pt x="245744" y="239486"/>
                </a:lnTo>
                <a:close/>
                <a:moveTo>
                  <a:pt x="827315" y="0"/>
                </a:moveTo>
                <a:cubicBezTo>
                  <a:pt x="941544" y="0"/>
                  <a:pt x="1050365" y="23150"/>
                  <a:pt x="1149343" y="65015"/>
                </a:cubicBezTo>
                <a:lnTo>
                  <a:pt x="1149893" y="65313"/>
                </a:lnTo>
                <a:lnTo>
                  <a:pt x="504737" y="65313"/>
                </a:lnTo>
                <a:lnTo>
                  <a:pt x="505287" y="65015"/>
                </a:lnTo>
                <a:cubicBezTo>
                  <a:pt x="604266" y="23150"/>
                  <a:pt x="713087" y="0"/>
                  <a:pt x="827315" y="0"/>
                </a:cubicBez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grpSp>
        <p:nvGrpSpPr>
          <p:cNvPr id="11" name="群組 10">
            <a:extLst>
              <a:ext uri="{FF2B5EF4-FFF2-40B4-BE49-F238E27FC236}">
                <a16:creationId xmlns:a16="http://schemas.microsoft.com/office/drawing/2014/main" id="{D445DEC8-6F38-40F1-9630-E8476F1C92F8}"/>
              </a:ext>
            </a:extLst>
          </p:cNvPr>
          <p:cNvGrpSpPr/>
          <p:nvPr userDrawn="1"/>
        </p:nvGrpSpPr>
        <p:grpSpPr>
          <a:xfrm rot="2700000">
            <a:off x="743847" y="-600765"/>
            <a:ext cx="683619" cy="1633934"/>
            <a:chOff x="4312916" y="583850"/>
            <a:chExt cx="1448464" cy="3017556"/>
          </a:xfrm>
        </p:grpSpPr>
        <p:grpSp>
          <p:nvGrpSpPr>
            <p:cNvPr id="12" name="群組 11">
              <a:extLst>
                <a:ext uri="{FF2B5EF4-FFF2-40B4-BE49-F238E27FC236}">
                  <a16:creationId xmlns:a16="http://schemas.microsoft.com/office/drawing/2014/main" id="{AABD29C7-DB38-4C46-9994-3274FD20DEB8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113" name="流程圖: 接點 112">
                <a:extLst>
                  <a:ext uri="{FF2B5EF4-FFF2-40B4-BE49-F238E27FC236}">
                    <a16:creationId xmlns:a16="http://schemas.microsoft.com/office/drawing/2014/main" id="{1E21871D-A085-4560-B891-8B84799D6F8C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4" name="流程圖: 接點 113">
                <a:extLst>
                  <a:ext uri="{FF2B5EF4-FFF2-40B4-BE49-F238E27FC236}">
                    <a16:creationId xmlns:a16="http://schemas.microsoft.com/office/drawing/2014/main" id="{315F65AA-35DC-403B-8EE5-DD140B8B2F4D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5" name="流程圖: 接點 114">
                <a:extLst>
                  <a:ext uri="{FF2B5EF4-FFF2-40B4-BE49-F238E27FC236}">
                    <a16:creationId xmlns:a16="http://schemas.microsoft.com/office/drawing/2014/main" id="{721D1BFA-310D-4579-A8E7-E67F5C6CE265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6" name="流程圖: 接點 115">
                <a:extLst>
                  <a:ext uri="{FF2B5EF4-FFF2-40B4-BE49-F238E27FC236}">
                    <a16:creationId xmlns:a16="http://schemas.microsoft.com/office/drawing/2014/main" id="{EBD2D241-5864-4827-ABF5-A4F5CEF5D9D6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7" name="流程圖: 接點 116">
                <a:extLst>
                  <a:ext uri="{FF2B5EF4-FFF2-40B4-BE49-F238E27FC236}">
                    <a16:creationId xmlns:a16="http://schemas.microsoft.com/office/drawing/2014/main" id="{97F0AD85-7795-4FB8-AE44-D517709A1C2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8" name="流程圖: 接點 117">
                <a:extLst>
                  <a:ext uri="{FF2B5EF4-FFF2-40B4-BE49-F238E27FC236}">
                    <a16:creationId xmlns:a16="http://schemas.microsoft.com/office/drawing/2014/main" id="{65224A94-2CA6-424A-AC19-80282C8AB1F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9" name="流程圖: 接點 118">
                <a:extLst>
                  <a:ext uri="{FF2B5EF4-FFF2-40B4-BE49-F238E27FC236}">
                    <a16:creationId xmlns:a16="http://schemas.microsoft.com/office/drawing/2014/main" id="{DD21B879-BE4E-4454-8AC2-5C9BA22DEEC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0" name="流程圖: 接點 119">
                <a:extLst>
                  <a:ext uri="{FF2B5EF4-FFF2-40B4-BE49-F238E27FC236}">
                    <a16:creationId xmlns:a16="http://schemas.microsoft.com/office/drawing/2014/main" id="{65D838FE-97F4-4B97-9E3A-216D342ABCD0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1" name="流程圖: 接點 120">
                <a:extLst>
                  <a:ext uri="{FF2B5EF4-FFF2-40B4-BE49-F238E27FC236}">
                    <a16:creationId xmlns:a16="http://schemas.microsoft.com/office/drawing/2014/main" id="{2F83A48C-2877-4523-9D46-21C4B29B15B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22" name="流程圖: 接點 121">
                <a:extLst>
                  <a:ext uri="{FF2B5EF4-FFF2-40B4-BE49-F238E27FC236}">
                    <a16:creationId xmlns:a16="http://schemas.microsoft.com/office/drawing/2014/main" id="{835F1479-39D7-4496-A735-CF8DD9CB24B0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3" name="群組 12">
              <a:extLst>
                <a:ext uri="{FF2B5EF4-FFF2-40B4-BE49-F238E27FC236}">
                  <a16:creationId xmlns:a16="http://schemas.microsoft.com/office/drawing/2014/main" id="{1363E1C9-3D56-4547-ACAB-47D4DF2A3C96}"/>
                </a:ext>
              </a:extLst>
            </p:cNvPr>
            <p:cNvGrpSpPr/>
            <p:nvPr userDrawn="1"/>
          </p:nvGrpSpPr>
          <p:grpSpPr>
            <a:xfrm rot="18942949">
              <a:off x="4333861" y="763205"/>
              <a:ext cx="1426028" cy="1426028"/>
              <a:chOff x="2906486" y="1045029"/>
              <a:chExt cx="1426028" cy="1426028"/>
            </a:xfrm>
          </p:grpSpPr>
          <p:sp>
            <p:nvSpPr>
              <p:cNvPr id="103" name="流程圖: 接點 102">
                <a:extLst>
                  <a:ext uri="{FF2B5EF4-FFF2-40B4-BE49-F238E27FC236}">
                    <a16:creationId xmlns:a16="http://schemas.microsoft.com/office/drawing/2014/main" id="{6964B391-5C2C-4E7D-A2B6-8198141CAE4F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4" name="流程圖: 接點 103">
                <a:extLst>
                  <a:ext uri="{FF2B5EF4-FFF2-40B4-BE49-F238E27FC236}">
                    <a16:creationId xmlns:a16="http://schemas.microsoft.com/office/drawing/2014/main" id="{BCE1510E-58E5-48D6-89A4-DF7E4B0445D9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5" name="流程圖: 接點 104">
                <a:extLst>
                  <a:ext uri="{FF2B5EF4-FFF2-40B4-BE49-F238E27FC236}">
                    <a16:creationId xmlns:a16="http://schemas.microsoft.com/office/drawing/2014/main" id="{C826BBD8-94A0-4214-A74B-58888A6E6896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6" name="流程圖: 接點 105">
                <a:extLst>
                  <a:ext uri="{FF2B5EF4-FFF2-40B4-BE49-F238E27FC236}">
                    <a16:creationId xmlns:a16="http://schemas.microsoft.com/office/drawing/2014/main" id="{DA7143E3-5FC5-41C5-B30A-3D77FC891679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7" name="流程圖: 接點 106">
                <a:extLst>
                  <a:ext uri="{FF2B5EF4-FFF2-40B4-BE49-F238E27FC236}">
                    <a16:creationId xmlns:a16="http://schemas.microsoft.com/office/drawing/2014/main" id="{552D2E7F-86AA-4E78-9522-060C5ACE442A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8" name="流程圖: 接點 107">
                <a:extLst>
                  <a:ext uri="{FF2B5EF4-FFF2-40B4-BE49-F238E27FC236}">
                    <a16:creationId xmlns:a16="http://schemas.microsoft.com/office/drawing/2014/main" id="{DE4A016C-DE8B-40A6-9FD1-C0914859B313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9" name="流程圖: 接點 108">
                <a:extLst>
                  <a:ext uri="{FF2B5EF4-FFF2-40B4-BE49-F238E27FC236}">
                    <a16:creationId xmlns:a16="http://schemas.microsoft.com/office/drawing/2014/main" id="{9AFB00D0-989D-4EBC-A466-6AB957057AAB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0" name="流程圖: 接點 109">
                <a:extLst>
                  <a:ext uri="{FF2B5EF4-FFF2-40B4-BE49-F238E27FC236}">
                    <a16:creationId xmlns:a16="http://schemas.microsoft.com/office/drawing/2014/main" id="{84F3AE48-72F7-455A-A763-E307A970891D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1" name="流程圖: 接點 110">
                <a:extLst>
                  <a:ext uri="{FF2B5EF4-FFF2-40B4-BE49-F238E27FC236}">
                    <a16:creationId xmlns:a16="http://schemas.microsoft.com/office/drawing/2014/main" id="{FA6BF3B2-344F-4974-993C-56485A7BB4A9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2" name="流程圖: 接點 111">
                <a:extLst>
                  <a:ext uri="{FF2B5EF4-FFF2-40B4-BE49-F238E27FC236}">
                    <a16:creationId xmlns:a16="http://schemas.microsoft.com/office/drawing/2014/main" id="{A717D2D4-1156-4480-B456-9240CEBB448F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4" name="群組 13">
              <a:extLst>
                <a:ext uri="{FF2B5EF4-FFF2-40B4-BE49-F238E27FC236}">
                  <a16:creationId xmlns:a16="http://schemas.microsoft.com/office/drawing/2014/main" id="{4D908949-761C-4AF4-B4D0-4A0334EE3BF6}"/>
                </a:ext>
              </a:extLst>
            </p:cNvPr>
            <p:cNvGrpSpPr/>
            <p:nvPr userDrawn="1"/>
          </p:nvGrpSpPr>
          <p:grpSpPr>
            <a:xfrm rot="18942949">
              <a:off x="4335138" y="583850"/>
              <a:ext cx="1426028" cy="1426028"/>
              <a:chOff x="2906486" y="1045029"/>
              <a:chExt cx="1426028" cy="1426028"/>
            </a:xfrm>
          </p:grpSpPr>
          <p:sp>
            <p:nvSpPr>
              <p:cNvPr id="93" name="流程圖: 接點 92">
                <a:extLst>
                  <a:ext uri="{FF2B5EF4-FFF2-40B4-BE49-F238E27FC236}">
                    <a16:creationId xmlns:a16="http://schemas.microsoft.com/office/drawing/2014/main" id="{9F8D3455-8618-4337-A211-2AC5ACFE425D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4" name="流程圖: 接點 93">
                <a:extLst>
                  <a:ext uri="{FF2B5EF4-FFF2-40B4-BE49-F238E27FC236}">
                    <a16:creationId xmlns:a16="http://schemas.microsoft.com/office/drawing/2014/main" id="{96A9F80E-EC8C-493A-B6FD-D87EB15C4F24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5" name="流程圖: 接點 94">
                <a:extLst>
                  <a:ext uri="{FF2B5EF4-FFF2-40B4-BE49-F238E27FC236}">
                    <a16:creationId xmlns:a16="http://schemas.microsoft.com/office/drawing/2014/main" id="{CBA3A1FB-AD90-4D72-94B2-8FB3CBCC6F29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6" name="流程圖: 接點 95">
                <a:extLst>
                  <a:ext uri="{FF2B5EF4-FFF2-40B4-BE49-F238E27FC236}">
                    <a16:creationId xmlns:a16="http://schemas.microsoft.com/office/drawing/2014/main" id="{638FC5EE-FBAA-4591-ABF9-4E166FA97735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7" name="流程圖: 接點 96">
                <a:extLst>
                  <a:ext uri="{FF2B5EF4-FFF2-40B4-BE49-F238E27FC236}">
                    <a16:creationId xmlns:a16="http://schemas.microsoft.com/office/drawing/2014/main" id="{E8AFE24E-4F40-4BCD-8F50-AE4CAF06B73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8" name="流程圖: 接點 97">
                <a:extLst>
                  <a:ext uri="{FF2B5EF4-FFF2-40B4-BE49-F238E27FC236}">
                    <a16:creationId xmlns:a16="http://schemas.microsoft.com/office/drawing/2014/main" id="{336CCDEA-70E2-49CE-9631-7BC5226109C1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99" name="流程圖: 接點 98">
                <a:extLst>
                  <a:ext uri="{FF2B5EF4-FFF2-40B4-BE49-F238E27FC236}">
                    <a16:creationId xmlns:a16="http://schemas.microsoft.com/office/drawing/2014/main" id="{99F96BD8-180C-41FA-8383-BC02AB900A49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0" name="流程圖: 接點 99">
                <a:extLst>
                  <a:ext uri="{FF2B5EF4-FFF2-40B4-BE49-F238E27FC236}">
                    <a16:creationId xmlns:a16="http://schemas.microsoft.com/office/drawing/2014/main" id="{54337015-3BB4-47E0-A819-07F92AFB85C8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1" name="流程圖: 接點 100">
                <a:extLst>
                  <a:ext uri="{FF2B5EF4-FFF2-40B4-BE49-F238E27FC236}">
                    <a16:creationId xmlns:a16="http://schemas.microsoft.com/office/drawing/2014/main" id="{37D0A7BC-07D4-4B9B-A11F-30ACBE195072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02" name="流程圖: 接點 101">
                <a:extLst>
                  <a:ext uri="{FF2B5EF4-FFF2-40B4-BE49-F238E27FC236}">
                    <a16:creationId xmlns:a16="http://schemas.microsoft.com/office/drawing/2014/main" id="{965476A8-F0F6-4B85-A736-32731E885B49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5" name="群組 14">
              <a:extLst>
                <a:ext uri="{FF2B5EF4-FFF2-40B4-BE49-F238E27FC236}">
                  <a16:creationId xmlns:a16="http://schemas.microsoft.com/office/drawing/2014/main" id="{388264AF-651F-454B-B20C-E668F066D5D3}"/>
                </a:ext>
              </a:extLst>
            </p:cNvPr>
            <p:cNvGrpSpPr/>
            <p:nvPr userDrawn="1"/>
          </p:nvGrpSpPr>
          <p:grpSpPr>
            <a:xfrm>
              <a:off x="4312916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27" name="群組 26">
                <a:extLst>
                  <a:ext uri="{FF2B5EF4-FFF2-40B4-BE49-F238E27FC236}">
                    <a16:creationId xmlns:a16="http://schemas.microsoft.com/office/drawing/2014/main" id="{E8AE7F13-0FC2-4957-97BC-4AF9115FAF40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83" name="流程圖: 接點 82">
                  <a:extLst>
                    <a:ext uri="{FF2B5EF4-FFF2-40B4-BE49-F238E27FC236}">
                      <a16:creationId xmlns:a16="http://schemas.microsoft.com/office/drawing/2014/main" id="{CBDB603B-E586-4FA0-B9F5-52E5AB351893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4" name="流程圖: 接點 83">
                  <a:extLst>
                    <a:ext uri="{FF2B5EF4-FFF2-40B4-BE49-F238E27FC236}">
                      <a16:creationId xmlns:a16="http://schemas.microsoft.com/office/drawing/2014/main" id="{A0299BA6-D7B4-4A86-88A2-F4B7624FF0D1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5" name="流程圖: 接點 84">
                  <a:extLst>
                    <a:ext uri="{FF2B5EF4-FFF2-40B4-BE49-F238E27FC236}">
                      <a16:creationId xmlns:a16="http://schemas.microsoft.com/office/drawing/2014/main" id="{E6632090-8912-4F6B-A530-B69F2D63E244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6" name="流程圖: 接點 85">
                  <a:extLst>
                    <a:ext uri="{FF2B5EF4-FFF2-40B4-BE49-F238E27FC236}">
                      <a16:creationId xmlns:a16="http://schemas.microsoft.com/office/drawing/2014/main" id="{9BAF8DA6-78DA-4659-8E6C-E1336D584900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7" name="流程圖: 接點 86">
                  <a:extLst>
                    <a:ext uri="{FF2B5EF4-FFF2-40B4-BE49-F238E27FC236}">
                      <a16:creationId xmlns:a16="http://schemas.microsoft.com/office/drawing/2014/main" id="{13E69884-74FC-431E-B802-AEBCDCCDD640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8" name="流程圖: 接點 87">
                  <a:extLst>
                    <a:ext uri="{FF2B5EF4-FFF2-40B4-BE49-F238E27FC236}">
                      <a16:creationId xmlns:a16="http://schemas.microsoft.com/office/drawing/2014/main" id="{39737E8D-5FEA-4DF8-9ACA-C6913245B9A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9" name="流程圖: 接點 88">
                  <a:extLst>
                    <a:ext uri="{FF2B5EF4-FFF2-40B4-BE49-F238E27FC236}">
                      <a16:creationId xmlns:a16="http://schemas.microsoft.com/office/drawing/2014/main" id="{43BC35F0-7132-4730-B435-1E1D57318D73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0" name="流程圖: 接點 89">
                  <a:extLst>
                    <a:ext uri="{FF2B5EF4-FFF2-40B4-BE49-F238E27FC236}">
                      <a16:creationId xmlns:a16="http://schemas.microsoft.com/office/drawing/2014/main" id="{4EFD9344-2C47-4430-A475-B3A464A62389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1" name="流程圖: 接點 90">
                  <a:extLst>
                    <a:ext uri="{FF2B5EF4-FFF2-40B4-BE49-F238E27FC236}">
                      <a16:creationId xmlns:a16="http://schemas.microsoft.com/office/drawing/2014/main" id="{635E894D-9306-4529-8712-55C54763369F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92" name="流程圖: 接點 91">
                  <a:extLst>
                    <a:ext uri="{FF2B5EF4-FFF2-40B4-BE49-F238E27FC236}">
                      <a16:creationId xmlns:a16="http://schemas.microsoft.com/office/drawing/2014/main" id="{60CDD4BC-E3E3-4B13-A712-A58D66CED19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8" name="群組 27">
                <a:extLst>
                  <a:ext uri="{FF2B5EF4-FFF2-40B4-BE49-F238E27FC236}">
                    <a16:creationId xmlns:a16="http://schemas.microsoft.com/office/drawing/2014/main" id="{96FF53DF-803C-450F-97E9-D81DD32CB230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73" name="流程圖: 接點 72">
                  <a:extLst>
                    <a:ext uri="{FF2B5EF4-FFF2-40B4-BE49-F238E27FC236}">
                      <a16:creationId xmlns:a16="http://schemas.microsoft.com/office/drawing/2014/main" id="{9F016795-B781-42C6-BCDD-0A3F519D288A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4" name="流程圖: 接點 73">
                  <a:extLst>
                    <a:ext uri="{FF2B5EF4-FFF2-40B4-BE49-F238E27FC236}">
                      <a16:creationId xmlns:a16="http://schemas.microsoft.com/office/drawing/2014/main" id="{739BF7F6-4B23-4773-A105-8048837E93F9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5" name="流程圖: 接點 74">
                  <a:extLst>
                    <a:ext uri="{FF2B5EF4-FFF2-40B4-BE49-F238E27FC236}">
                      <a16:creationId xmlns:a16="http://schemas.microsoft.com/office/drawing/2014/main" id="{9F9BA7B5-8FB4-4554-95D0-3E867F258F2E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6" name="流程圖: 接點 75">
                  <a:extLst>
                    <a:ext uri="{FF2B5EF4-FFF2-40B4-BE49-F238E27FC236}">
                      <a16:creationId xmlns:a16="http://schemas.microsoft.com/office/drawing/2014/main" id="{386E982F-245F-4BA0-8832-6B8CF32FC228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7" name="流程圖: 接點 76">
                  <a:extLst>
                    <a:ext uri="{FF2B5EF4-FFF2-40B4-BE49-F238E27FC236}">
                      <a16:creationId xmlns:a16="http://schemas.microsoft.com/office/drawing/2014/main" id="{6D78DCC0-5774-40CA-A6A4-351329E7419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8" name="流程圖: 接點 77">
                  <a:extLst>
                    <a:ext uri="{FF2B5EF4-FFF2-40B4-BE49-F238E27FC236}">
                      <a16:creationId xmlns:a16="http://schemas.microsoft.com/office/drawing/2014/main" id="{DE778EF0-4F64-4C27-B320-3AF790CEA975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9" name="流程圖: 接點 78">
                  <a:extLst>
                    <a:ext uri="{FF2B5EF4-FFF2-40B4-BE49-F238E27FC236}">
                      <a16:creationId xmlns:a16="http://schemas.microsoft.com/office/drawing/2014/main" id="{39101EB6-0BCF-4EC2-8D03-963457A06AFB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0" name="流程圖: 接點 79">
                  <a:extLst>
                    <a:ext uri="{FF2B5EF4-FFF2-40B4-BE49-F238E27FC236}">
                      <a16:creationId xmlns:a16="http://schemas.microsoft.com/office/drawing/2014/main" id="{67234003-44DD-402C-8D67-8EA483588C8B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1" name="流程圖: 接點 80">
                  <a:extLst>
                    <a:ext uri="{FF2B5EF4-FFF2-40B4-BE49-F238E27FC236}">
                      <a16:creationId xmlns:a16="http://schemas.microsoft.com/office/drawing/2014/main" id="{8236E3AC-96FD-43F5-A0EF-1239F57656BD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82" name="流程圖: 接點 81">
                  <a:extLst>
                    <a:ext uri="{FF2B5EF4-FFF2-40B4-BE49-F238E27FC236}">
                      <a16:creationId xmlns:a16="http://schemas.microsoft.com/office/drawing/2014/main" id="{F9A12ED4-3F54-43BB-8F0A-DDB48D68B741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29" name="群組 28">
                <a:extLst>
                  <a:ext uri="{FF2B5EF4-FFF2-40B4-BE49-F238E27FC236}">
                    <a16:creationId xmlns:a16="http://schemas.microsoft.com/office/drawing/2014/main" id="{A8A85BBF-6A79-4E32-BB5D-D8F63F55E252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63" name="流程圖: 接點 62">
                  <a:extLst>
                    <a:ext uri="{FF2B5EF4-FFF2-40B4-BE49-F238E27FC236}">
                      <a16:creationId xmlns:a16="http://schemas.microsoft.com/office/drawing/2014/main" id="{35B56553-1EC2-495D-A4B6-DE426A29105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4" name="流程圖: 接點 63">
                  <a:extLst>
                    <a:ext uri="{FF2B5EF4-FFF2-40B4-BE49-F238E27FC236}">
                      <a16:creationId xmlns:a16="http://schemas.microsoft.com/office/drawing/2014/main" id="{8D676F75-780F-424D-9375-75C3878F1F4D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5" name="流程圖: 接點 64">
                  <a:extLst>
                    <a:ext uri="{FF2B5EF4-FFF2-40B4-BE49-F238E27FC236}">
                      <a16:creationId xmlns:a16="http://schemas.microsoft.com/office/drawing/2014/main" id="{FB182877-500E-4B7E-8DAC-0669AA703223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6" name="流程圖: 接點 65">
                  <a:extLst>
                    <a:ext uri="{FF2B5EF4-FFF2-40B4-BE49-F238E27FC236}">
                      <a16:creationId xmlns:a16="http://schemas.microsoft.com/office/drawing/2014/main" id="{2304EB36-93E6-45BB-8C8E-89DD995DA733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7" name="流程圖: 接點 66">
                  <a:extLst>
                    <a:ext uri="{FF2B5EF4-FFF2-40B4-BE49-F238E27FC236}">
                      <a16:creationId xmlns:a16="http://schemas.microsoft.com/office/drawing/2014/main" id="{02FF8339-D4EE-459E-844E-3196EF4D89E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8" name="流程圖: 接點 67">
                  <a:extLst>
                    <a:ext uri="{FF2B5EF4-FFF2-40B4-BE49-F238E27FC236}">
                      <a16:creationId xmlns:a16="http://schemas.microsoft.com/office/drawing/2014/main" id="{A5FBA945-73F4-4FED-ACDA-83CC3B70A01F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9" name="流程圖: 接點 68">
                  <a:extLst>
                    <a:ext uri="{FF2B5EF4-FFF2-40B4-BE49-F238E27FC236}">
                      <a16:creationId xmlns:a16="http://schemas.microsoft.com/office/drawing/2014/main" id="{A7DCE041-5063-451B-9A50-26C865386B4C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0" name="流程圖: 接點 69">
                  <a:extLst>
                    <a:ext uri="{FF2B5EF4-FFF2-40B4-BE49-F238E27FC236}">
                      <a16:creationId xmlns:a16="http://schemas.microsoft.com/office/drawing/2014/main" id="{732B2F2E-3D06-4223-B5BC-18F53153130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1" name="流程圖: 接點 70">
                  <a:extLst>
                    <a:ext uri="{FF2B5EF4-FFF2-40B4-BE49-F238E27FC236}">
                      <a16:creationId xmlns:a16="http://schemas.microsoft.com/office/drawing/2014/main" id="{37FE458E-6067-4AFC-8ADA-1204E0E72238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72" name="流程圖: 接點 71">
                  <a:extLst>
                    <a:ext uri="{FF2B5EF4-FFF2-40B4-BE49-F238E27FC236}">
                      <a16:creationId xmlns:a16="http://schemas.microsoft.com/office/drawing/2014/main" id="{15C7C571-8DC3-4028-8DBF-1B4CE43C42FD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0" name="群組 29">
                <a:extLst>
                  <a:ext uri="{FF2B5EF4-FFF2-40B4-BE49-F238E27FC236}">
                    <a16:creationId xmlns:a16="http://schemas.microsoft.com/office/drawing/2014/main" id="{5F37FF4E-26F5-49FC-B0DD-4945095DF022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53" name="流程圖: 接點 52">
                  <a:extLst>
                    <a:ext uri="{FF2B5EF4-FFF2-40B4-BE49-F238E27FC236}">
                      <a16:creationId xmlns:a16="http://schemas.microsoft.com/office/drawing/2014/main" id="{907956BE-193B-49DC-B4AB-258A9AE049A0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4" name="流程圖: 接點 53">
                  <a:extLst>
                    <a:ext uri="{FF2B5EF4-FFF2-40B4-BE49-F238E27FC236}">
                      <a16:creationId xmlns:a16="http://schemas.microsoft.com/office/drawing/2014/main" id="{7E319D4B-BAF9-4790-B380-7934A194AFAB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5" name="流程圖: 接點 54">
                  <a:extLst>
                    <a:ext uri="{FF2B5EF4-FFF2-40B4-BE49-F238E27FC236}">
                      <a16:creationId xmlns:a16="http://schemas.microsoft.com/office/drawing/2014/main" id="{2DCC522A-0030-4312-8D96-11F92615FAB7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6" name="流程圖: 接點 55">
                  <a:extLst>
                    <a:ext uri="{FF2B5EF4-FFF2-40B4-BE49-F238E27FC236}">
                      <a16:creationId xmlns:a16="http://schemas.microsoft.com/office/drawing/2014/main" id="{F9A46691-9EC2-4B8E-B9E2-D5024D3F870F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7" name="流程圖: 接點 56">
                  <a:extLst>
                    <a:ext uri="{FF2B5EF4-FFF2-40B4-BE49-F238E27FC236}">
                      <a16:creationId xmlns:a16="http://schemas.microsoft.com/office/drawing/2014/main" id="{A2DDE13D-472B-4870-B79B-16E3653BBAF5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8" name="流程圖: 接點 57">
                  <a:extLst>
                    <a:ext uri="{FF2B5EF4-FFF2-40B4-BE49-F238E27FC236}">
                      <a16:creationId xmlns:a16="http://schemas.microsoft.com/office/drawing/2014/main" id="{E575A17F-6EB3-4544-8FCE-6F18AC3E884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9" name="流程圖: 接點 58">
                  <a:extLst>
                    <a:ext uri="{FF2B5EF4-FFF2-40B4-BE49-F238E27FC236}">
                      <a16:creationId xmlns:a16="http://schemas.microsoft.com/office/drawing/2014/main" id="{6DF32EFD-2533-4888-BDFF-CE7FD65CC6E3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0" name="流程圖: 接點 59">
                  <a:extLst>
                    <a:ext uri="{FF2B5EF4-FFF2-40B4-BE49-F238E27FC236}">
                      <a16:creationId xmlns:a16="http://schemas.microsoft.com/office/drawing/2014/main" id="{3139916C-0766-40E8-A8DC-96D610D2185B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1" name="流程圖: 接點 60">
                  <a:extLst>
                    <a:ext uri="{FF2B5EF4-FFF2-40B4-BE49-F238E27FC236}">
                      <a16:creationId xmlns:a16="http://schemas.microsoft.com/office/drawing/2014/main" id="{3C729986-CD9A-41C0-BFA5-94C87A04CEA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62" name="流程圖: 接點 61">
                  <a:extLst>
                    <a:ext uri="{FF2B5EF4-FFF2-40B4-BE49-F238E27FC236}">
                      <a16:creationId xmlns:a16="http://schemas.microsoft.com/office/drawing/2014/main" id="{DF521151-510C-4C05-A986-C2FCB49DDC99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1" name="群組 30">
                <a:extLst>
                  <a:ext uri="{FF2B5EF4-FFF2-40B4-BE49-F238E27FC236}">
                    <a16:creationId xmlns:a16="http://schemas.microsoft.com/office/drawing/2014/main" id="{7359E82D-A914-4A65-A0DC-41794145DC92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43" name="流程圖: 接點 42">
                  <a:extLst>
                    <a:ext uri="{FF2B5EF4-FFF2-40B4-BE49-F238E27FC236}">
                      <a16:creationId xmlns:a16="http://schemas.microsoft.com/office/drawing/2014/main" id="{5DB1BEF0-05EA-4E56-AB20-E17E3AFC806F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4" name="流程圖: 接點 43">
                  <a:extLst>
                    <a:ext uri="{FF2B5EF4-FFF2-40B4-BE49-F238E27FC236}">
                      <a16:creationId xmlns:a16="http://schemas.microsoft.com/office/drawing/2014/main" id="{E6D90577-E392-4918-8C1A-BC6613E588A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5" name="流程圖: 接點 44">
                  <a:extLst>
                    <a:ext uri="{FF2B5EF4-FFF2-40B4-BE49-F238E27FC236}">
                      <a16:creationId xmlns:a16="http://schemas.microsoft.com/office/drawing/2014/main" id="{F27AE2D2-12EC-4418-8E85-19BB53CC61C6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6" name="流程圖: 接點 45">
                  <a:extLst>
                    <a:ext uri="{FF2B5EF4-FFF2-40B4-BE49-F238E27FC236}">
                      <a16:creationId xmlns:a16="http://schemas.microsoft.com/office/drawing/2014/main" id="{8FE19073-6992-4106-9554-37663C4F8441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7" name="流程圖: 接點 46">
                  <a:extLst>
                    <a:ext uri="{FF2B5EF4-FFF2-40B4-BE49-F238E27FC236}">
                      <a16:creationId xmlns:a16="http://schemas.microsoft.com/office/drawing/2014/main" id="{835CE380-64BC-42B2-9608-FB7EF5CD862E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8" name="流程圖: 接點 47">
                  <a:extLst>
                    <a:ext uri="{FF2B5EF4-FFF2-40B4-BE49-F238E27FC236}">
                      <a16:creationId xmlns:a16="http://schemas.microsoft.com/office/drawing/2014/main" id="{87512467-9871-4CBC-8AF3-4AF96ADF9A9A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9" name="流程圖: 接點 48">
                  <a:extLst>
                    <a:ext uri="{FF2B5EF4-FFF2-40B4-BE49-F238E27FC236}">
                      <a16:creationId xmlns:a16="http://schemas.microsoft.com/office/drawing/2014/main" id="{041932EB-F15F-4E2F-A712-C273558AE69F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0" name="流程圖: 接點 49">
                  <a:extLst>
                    <a:ext uri="{FF2B5EF4-FFF2-40B4-BE49-F238E27FC236}">
                      <a16:creationId xmlns:a16="http://schemas.microsoft.com/office/drawing/2014/main" id="{FF213A73-A55D-4B06-A040-FD9DEC9601E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1" name="流程圖: 接點 50">
                  <a:extLst>
                    <a:ext uri="{FF2B5EF4-FFF2-40B4-BE49-F238E27FC236}">
                      <a16:creationId xmlns:a16="http://schemas.microsoft.com/office/drawing/2014/main" id="{2121F39C-1A93-4416-90EE-F5A0F7D1AD11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52" name="流程圖: 接點 51">
                  <a:extLst>
                    <a:ext uri="{FF2B5EF4-FFF2-40B4-BE49-F238E27FC236}">
                      <a16:creationId xmlns:a16="http://schemas.microsoft.com/office/drawing/2014/main" id="{79B39DC9-1C0E-4F6F-979C-659712381940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32" name="群組 31">
                <a:extLst>
                  <a:ext uri="{FF2B5EF4-FFF2-40B4-BE49-F238E27FC236}">
                    <a16:creationId xmlns:a16="http://schemas.microsoft.com/office/drawing/2014/main" id="{243B1B30-4EC2-466A-A049-1C14E62298E2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33" name="流程圖: 接點 32">
                  <a:extLst>
                    <a:ext uri="{FF2B5EF4-FFF2-40B4-BE49-F238E27FC236}">
                      <a16:creationId xmlns:a16="http://schemas.microsoft.com/office/drawing/2014/main" id="{AA0FFCE9-8619-43FA-BA62-2B12CDB2CDB6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4" name="流程圖: 接點 33">
                  <a:extLst>
                    <a:ext uri="{FF2B5EF4-FFF2-40B4-BE49-F238E27FC236}">
                      <a16:creationId xmlns:a16="http://schemas.microsoft.com/office/drawing/2014/main" id="{7D5DBAF5-E39F-48F1-B6C3-434855ED11F1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5" name="流程圖: 接點 34">
                  <a:extLst>
                    <a:ext uri="{FF2B5EF4-FFF2-40B4-BE49-F238E27FC236}">
                      <a16:creationId xmlns:a16="http://schemas.microsoft.com/office/drawing/2014/main" id="{EAEEF7CD-9CF6-4024-8F23-B2F6C0B3D5A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6" name="流程圖: 接點 35">
                  <a:extLst>
                    <a:ext uri="{FF2B5EF4-FFF2-40B4-BE49-F238E27FC236}">
                      <a16:creationId xmlns:a16="http://schemas.microsoft.com/office/drawing/2014/main" id="{DF41DBB0-C65A-4B9A-B58A-970D29E6D960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7" name="流程圖: 接點 36">
                  <a:extLst>
                    <a:ext uri="{FF2B5EF4-FFF2-40B4-BE49-F238E27FC236}">
                      <a16:creationId xmlns:a16="http://schemas.microsoft.com/office/drawing/2014/main" id="{D7A5E075-D5C6-4756-9B23-5E5BDB90CAFA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8" name="流程圖: 接點 37">
                  <a:extLst>
                    <a:ext uri="{FF2B5EF4-FFF2-40B4-BE49-F238E27FC236}">
                      <a16:creationId xmlns:a16="http://schemas.microsoft.com/office/drawing/2014/main" id="{95A58989-42F7-4506-8298-EEA369692496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39" name="流程圖: 接點 38">
                  <a:extLst>
                    <a:ext uri="{FF2B5EF4-FFF2-40B4-BE49-F238E27FC236}">
                      <a16:creationId xmlns:a16="http://schemas.microsoft.com/office/drawing/2014/main" id="{AC83F588-5CDC-4C08-909D-DFAA35A6DFD2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0" name="流程圖: 接點 39">
                  <a:extLst>
                    <a:ext uri="{FF2B5EF4-FFF2-40B4-BE49-F238E27FC236}">
                      <a16:creationId xmlns:a16="http://schemas.microsoft.com/office/drawing/2014/main" id="{92CD1E33-572D-4E01-A459-62A5C5747857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1" name="流程圖: 接點 40">
                  <a:extLst>
                    <a:ext uri="{FF2B5EF4-FFF2-40B4-BE49-F238E27FC236}">
                      <a16:creationId xmlns:a16="http://schemas.microsoft.com/office/drawing/2014/main" id="{6A00B1E6-FB39-4F50-9692-47FD81208D20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42" name="流程圖: 接點 41">
                  <a:extLst>
                    <a:ext uri="{FF2B5EF4-FFF2-40B4-BE49-F238E27FC236}">
                      <a16:creationId xmlns:a16="http://schemas.microsoft.com/office/drawing/2014/main" id="{D3AD8A49-53AE-4ACA-AF68-57D220E0CD26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6" name="群組 15">
              <a:extLst>
                <a:ext uri="{FF2B5EF4-FFF2-40B4-BE49-F238E27FC236}">
                  <a16:creationId xmlns:a16="http://schemas.microsoft.com/office/drawing/2014/main" id="{11DE4F3C-871B-4735-893D-0AA9EABE1E37}"/>
                </a:ext>
              </a:extLst>
            </p:cNvPr>
            <p:cNvGrpSpPr/>
            <p:nvPr userDrawn="1"/>
          </p:nvGrpSpPr>
          <p:grpSpPr>
            <a:xfrm rot="18942949">
              <a:off x="4333861" y="2175378"/>
              <a:ext cx="1426028" cy="1426028"/>
              <a:chOff x="2906486" y="1045029"/>
              <a:chExt cx="1426028" cy="1426028"/>
            </a:xfrm>
          </p:grpSpPr>
          <p:sp>
            <p:nvSpPr>
              <p:cNvPr id="17" name="流程圖: 接點 16">
                <a:extLst>
                  <a:ext uri="{FF2B5EF4-FFF2-40B4-BE49-F238E27FC236}">
                    <a16:creationId xmlns:a16="http://schemas.microsoft.com/office/drawing/2014/main" id="{28FC08B6-E556-403C-A44D-5DA48B70EAC4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8" name="流程圖: 接點 17">
                <a:extLst>
                  <a:ext uri="{FF2B5EF4-FFF2-40B4-BE49-F238E27FC236}">
                    <a16:creationId xmlns:a16="http://schemas.microsoft.com/office/drawing/2014/main" id="{7EBBA5F7-99A8-4C28-B1E0-BD0EC1841CA1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9" name="流程圖: 接點 18">
                <a:extLst>
                  <a:ext uri="{FF2B5EF4-FFF2-40B4-BE49-F238E27FC236}">
                    <a16:creationId xmlns:a16="http://schemas.microsoft.com/office/drawing/2014/main" id="{4F441887-F4AA-4DB8-88D1-4DAE99068CF7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" name="流程圖: 接點 19">
                <a:extLst>
                  <a:ext uri="{FF2B5EF4-FFF2-40B4-BE49-F238E27FC236}">
                    <a16:creationId xmlns:a16="http://schemas.microsoft.com/office/drawing/2014/main" id="{0E43C126-E2DD-4907-8147-952338F1F2E1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" name="流程圖: 接點 20">
                <a:extLst>
                  <a:ext uri="{FF2B5EF4-FFF2-40B4-BE49-F238E27FC236}">
                    <a16:creationId xmlns:a16="http://schemas.microsoft.com/office/drawing/2014/main" id="{C1E9AB8E-090D-4F83-BE7F-0C1536BE10D4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" name="流程圖: 接點 21">
                <a:extLst>
                  <a:ext uri="{FF2B5EF4-FFF2-40B4-BE49-F238E27FC236}">
                    <a16:creationId xmlns:a16="http://schemas.microsoft.com/office/drawing/2014/main" id="{F12B6641-705D-40C6-8D95-F7662E203363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" name="流程圖: 接點 22">
                <a:extLst>
                  <a:ext uri="{FF2B5EF4-FFF2-40B4-BE49-F238E27FC236}">
                    <a16:creationId xmlns:a16="http://schemas.microsoft.com/office/drawing/2014/main" id="{C76404BD-3D86-4B2D-A1A0-D6A4B9918115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4" name="流程圖: 接點 23">
                <a:extLst>
                  <a:ext uri="{FF2B5EF4-FFF2-40B4-BE49-F238E27FC236}">
                    <a16:creationId xmlns:a16="http://schemas.microsoft.com/office/drawing/2014/main" id="{18C32D49-9AC2-4E76-894B-5073E5C9E944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5" name="流程圖: 接點 24">
                <a:extLst>
                  <a:ext uri="{FF2B5EF4-FFF2-40B4-BE49-F238E27FC236}">
                    <a16:creationId xmlns:a16="http://schemas.microsoft.com/office/drawing/2014/main" id="{8AF8C509-851E-4EB5-B13C-F62E1E67E69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6" name="流程圖: 接點 25">
                <a:extLst>
                  <a:ext uri="{FF2B5EF4-FFF2-40B4-BE49-F238E27FC236}">
                    <a16:creationId xmlns:a16="http://schemas.microsoft.com/office/drawing/2014/main" id="{3823A4C0-0F0C-4F6E-9717-4529FC8E53BF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grpSp>
        <p:nvGrpSpPr>
          <p:cNvPr id="123" name="群組 122">
            <a:extLst>
              <a:ext uri="{FF2B5EF4-FFF2-40B4-BE49-F238E27FC236}">
                <a16:creationId xmlns:a16="http://schemas.microsoft.com/office/drawing/2014/main" id="{B2C69BA2-FED5-4C32-912B-52FFD3D34FB5}"/>
              </a:ext>
            </a:extLst>
          </p:cNvPr>
          <p:cNvGrpSpPr/>
          <p:nvPr userDrawn="1"/>
        </p:nvGrpSpPr>
        <p:grpSpPr>
          <a:xfrm>
            <a:off x="10638275" y="-509897"/>
            <a:ext cx="998341" cy="2079823"/>
            <a:chOff x="4312914" y="583850"/>
            <a:chExt cx="1448464" cy="3017556"/>
          </a:xfrm>
        </p:grpSpPr>
        <p:grpSp>
          <p:nvGrpSpPr>
            <p:cNvPr id="124" name="群組 123">
              <a:extLst>
                <a:ext uri="{FF2B5EF4-FFF2-40B4-BE49-F238E27FC236}">
                  <a16:creationId xmlns:a16="http://schemas.microsoft.com/office/drawing/2014/main" id="{8BF7B3B3-9562-43EF-9E53-59E329B7B151}"/>
                </a:ext>
              </a:extLst>
            </p:cNvPr>
            <p:cNvGrpSpPr/>
            <p:nvPr userDrawn="1"/>
          </p:nvGrpSpPr>
          <p:grpSpPr>
            <a:xfrm rot="18942949">
              <a:off x="4333863" y="930413"/>
              <a:ext cx="1426028" cy="1426028"/>
              <a:chOff x="2906486" y="1045029"/>
              <a:chExt cx="1426028" cy="1426028"/>
            </a:xfrm>
          </p:grpSpPr>
          <p:sp>
            <p:nvSpPr>
              <p:cNvPr id="225" name="流程圖: 接點 224">
                <a:extLst>
                  <a:ext uri="{FF2B5EF4-FFF2-40B4-BE49-F238E27FC236}">
                    <a16:creationId xmlns:a16="http://schemas.microsoft.com/office/drawing/2014/main" id="{60B0A5A3-79C1-47B0-9076-DE25E54A423E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6" name="流程圖: 接點 225">
                <a:extLst>
                  <a:ext uri="{FF2B5EF4-FFF2-40B4-BE49-F238E27FC236}">
                    <a16:creationId xmlns:a16="http://schemas.microsoft.com/office/drawing/2014/main" id="{AA257B14-F123-4E3D-9295-0D00573A5471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7" name="流程圖: 接點 226">
                <a:extLst>
                  <a:ext uri="{FF2B5EF4-FFF2-40B4-BE49-F238E27FC236}">
                    <a16:creationId xmlns:a16="http://schemas.microsoft.com/office/drawing/2014/main" id="{2D3A079D-39C4-484A-9855-97B760755EF3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8" name="流程圖: 接點 227">
                <a:extLst>
                  <a:ext uri="{FF2B5EF4-FFF2-40B4-BE49-F238E27FC236}">
                    <a16:creationId xmlns:a16="http://schemas.microsoft.com/office/drawing/2014/main" id="{4592A9BF-418A-4E2C-BA94-12FFA538173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9" name="流程圖: 接點 228">
                <a:extLst>
                  <a:ext uri="{FF2B5EF4-FFF2-40B4-BE49-F238E27FC236}">
                    <a16:creationId xmlns:a16="http://schemas.microsoft.com/office/drawing/2014/main" id="{02AED712-CE16-4986-80D2-7206E8A8C0BD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0" name="流程圖: 接點 229">
                <a:extLst>
                  <a:ext uri="{FF2B5EF4-FFF2-40B4-BE49-F238E27FC236}">
                    <a16:creationId xmlns:a16="http://schemas.microsoft.com/office/drawing/2014/main" id="{08B93999-A087-46AB-8B3E-78C233CDC55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1" name="流程圖: 接點 230">
                <a:extLst>
                  <a:ext uri="{FF2B5EF4-FFF2-40B4-BE49-F238E27FC236}">
                    <a16:creationId xmlns:a16="http://schemas.microsoft.com/office/drawing/2014/main" id="{B4B44DDD-A66E-4563-93F7-9316D6635D17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2" name="流程圖: 接點 231">
                <a:extLst>
                  <a:ext uri="{FF2B5EF4-FFF2-40B4-BE49-F238E27FC236}">
                    <a16:creationId xmlns:a16="http://schemas.microsoft.com/office/drawing/2014/main" id="{FC7BC14F-99C5-4BE5-B3B8-1B7D2A2C8EE9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3" name="流程圖: 接點 232">
                <a:extLst>
                  <a:ext uri="{FF2B5EF4-FFF2-40B4-BE49-F238E27FC236}">
                    <a16:creationId xmlns:a16="http://schemas.microsoft.com/office/drawing/2014/main" id="{194CC886-44D5-4F5C-ADC9-6677914A98C7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34" name="流程圖: 接點 233">
                <a:extLst>
                  <a:ext uri="{FF2B5EF4-FFF2-40B4-BE49-F238E27FC236}">
                    <a16:creationId xmlns:a16="http://schemas.microsoft.com/office/drawing/2014/main" id="{B366E111-2C14-4FB2-8FC6-4DB6FA3BBD84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5" name="群組 124">
              <a:extLst>
                <a:ext uri="{FF2B5EF4-FFF2-40B4-BE49-F238E27FC236}">
                  <a16:creationId xmlns:a16="http://schemas.microsoft.com/office/drawing/2014/main" id="{88BCB872-F1CC-4DDB-B393-1E04B332D930}"/>
                </a:ext>
              </a:extLst>
            </p:cNvPr>
            <p:cNvGrpSpPr/>
            <p:nvPr userDrawn="1"/>
          </p:nvGrpSpPr>
          <p:grpSpPr>
            <a:xfrm rot="18942949">
              <a:off x="4333862" y="763206"/>
              <a:ext cx="1426028" cy="1426028"/>
              <a:chOff x="2906486" y="1045029"/>
              <a:chExt cx="1426028" cy="1426028"/>
            </a:xfrm>
          </p:grpSpPr>
          <p:sp>
            <p:nvSpPr>
              <p:cNvPr id="215" name="流程圖: 接點 214">
                <a:extLst>
                  <a:ext uri="{FF2B5EF4-FFF2-40B4-BE49-F238E27FC236}">
                    <a16:creationId xmlns:a16="http://schemas.microsoft.com/office/drawing/2014/main" id="{EB7929AF-2403-4D82-A506-70270C9530E0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6" name="流程圖: 接點 215">
                <a:extLst>
                  <a:ext uri="{FF2B5EF4-FFF2-40B4-BE49-F238E27FC236}">
                    <a16:creationId xmlns:a16="http://schemas.microsoft.com/office/drawing/2014/main" id="{9A9370F6-B5DC-4439-8151-8515013D42F7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7" name="流程圖: 接點 216">
                <a:extLst>
                  <a:ext uri="{FF2B5EF4-FFF2-40B4-BE49-F238E27FC236}">
                    <a16:creationId xmlns:a16="http://schemas.microsoft.com/office/drawing/2014/main" id="{CF64B58A-1375-4C38-BFDB-846F5C412C28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8" name="流程圖: 接點 217">
                <a:extLst>
                  <a:ext uri="{FF2B5EF4-FFF2-40B4-BE49-F238E27FC236}">
                    <a16:creationId xmlns:a16="http://schemas.microsoft.com/office/drawing/2014/main" id="{7F00320B-9D55-4F19-A1F2-CF78BF31776B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9" name="流程圖: 接點 218">
                <a:extLst>
                  <a:ext uri="{FF2B5EF4-FFF2-40B4-BE49-F238E27FC236}">
                    <a16:creationId xmlns:a16="http://schemas.microsoft.com/office/drawing/2014/main" id="{0D674092-351C-4434-AFBF-55960F0B9FF6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0" name="流程圖: 接點 219">
                <a:extLst>
                  <a:ext uri="{FF2B5EF4-FFF2-40B4-BE49-F238E27FC236}">
                    <a16:creationId xmlns:a16="http://schemas.microsoft.com/office/drawing/2014/main" id="{A07F4A14-596D-453F-A38A-CA815A31AF51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1" name="流程圖: 接點 220">
                <a:extLst>
                  <a:ext uri="{FF2B5EF4-FFF2-40B4-BE49-F238E27FC236}">
                    <a16:creationId xmlns:a16="http://schemas.microsoft.com/office/drawing/2014/main" id="{735678D2-F41A-47BD-8FC1-EE69FBBC4852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2" name="流程圖: 接點 221">
                <a:extLst>
                  <a:ext uri="{FF2B5EF4-FFF2-40B4-BE49-F238E27FC236}">
                    <a16:creationId xmlns:a16="http://schemas.microsoft.com/office/drawing/2014/main" id="{D881B6A7-87DA-4318-852D-9BA8CE422983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3" name="流程圖: 接點 222">
                <a:extLst>
                  <a:ext uri="{FF2B5EF4-FFF2-40B4-BE49-F238E27FC236}">
                    <a16:creationId xmlns:a16="http://schemas.microsoft.com/office/drawing/2014/main" id="{97F150E6-D0C0-43E5-85FF-831554E5E0BE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24" name="流程圖: 接點 223">
                <a:extLst>
                  <a:ext uri="{FF2B5EF4-FFF2-40B4-BE49-F238E27FC236}">
                    <a16:creationId xmlns:a16="http://schemas.microsoft.com/office/drawing/2014/main" id="{B61C4CD6-9E3C-4217-98C7-4C8C98ABFCD8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6" name="群組 125">
              <a:extLst>
                <a:ext uri="{FF2B5EF4-FFF2-40B4-BE49-F238E27FC236}">
                  <a16:creationId xmlns:a16="http://schemas.microsoft.com/office/drawing/2014/main" id="{2A19F49D-C2F7-4B95-B153-AC855315D4B6}"/>
                </a:ext>
              </a:extLst>
            </p:cNvPr>
            <p:cNvGrpSpPr/>
            <p:nvPr userDrawn="1"/>
          </p:nvGrpSpPr>
          <p:grpSpPr>
            <a:xfrm rot="18942949">
              <a:off x="4335139" y="583850"/>
              <a:ext cx="1426028" cy="1426028"/>
              <a:chOff x="2906486" y="1045029"/>
              <a:chExt cx="1426028" cy="1426028"/>
            </a:xfrm>
          </p:grpSpPr>
          <p:sp>
            <p:nvSpPr>
              <p:cNvPr id="205" name="流程圖: 接點 204">
                <a:extLst>
                  <a:ext uri="{FF2B5EF4-FFF2-40B4-BE49-F238E27FC236}">
                    <a16:creationId xmlns:a16="http://schemas.microsoft.com/office/drawing/2014/main" id="{C029F682-5120-4539-98EC-26D019A1125B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6" name="流程圖: 接點 205">
                <a:extLst>
                  <a:ext uri="{FF2B5EF4-FFF2-40B4-BE49-F238E27FC236}">
                    <a16:creationId xmlns:a16="http://schemas.microsoft.com/office/drawing/2014/main" id="{62CA7EF1-735D-4605-AB1E-32E18831A767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7" name="流程圖: 接點 206">
                <a:extLst>
                  <a:ext uri="{FF2B5EF4-FFF2-40B4-BE49-F238E27FC236}">
                    <a16:creationId xmlns:a16="http://schemas.microsoft.com/office/drawing/2014/main" id="{1F1BDEC9-2950-4AA3-9251-C20E98344946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8" name="流程圖: 接點 207">
                <a:extLst>
                  <a:ext uri="{FF2B5EF4-FFF2-40B4-BE49-F238E27FC236}">
                    <a16:creationId xmlns:a16="http://schemas.microsoft.com/office/drawing/2014/main" id="{9ADBFB57-3D14-4008-AE5F-9DF63720B4ED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09" name="流程圖: 接點 208">
                <a:extLst>
                  <a:ext uri="{FF2B5EF4-FFF2-40B4-BE49-F238E27FC236}">
                    <a16:creationId xmlns:a16="http://schemas.microsoft.com/office/drawing/2014/main" id="{865C06B7-2F90-4C37-AD56-8FEAA8EDCBCC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0" name="流程圖: 接點 209">
                <a:extLst>
                  <a:ext uri="{FF2B5EF4-FFF2-40B4-BE49-F238E27FC236}">
                    <a16:creationId xmlns:a16="http://schemas.microsoft.com/office/drawing/2014/main" id="{553FBE1F-9742-4AFF-A041-9EC3BF4FBF49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1" name="流程圖: 接點 210">
                <a:extLst>
                  <a:ext uri="{FF2B5EF4-FFF2-40B4-BE49-F238E27FC236}">
                    <a16:creationId xmlns:a16="http://schemas.microsoft.com/office/drawing/2014/main" id="{2084CCC4-5F83-4CCF-8E4B-609CDC9E6D57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2" name="流程圖: 接點 211">
                <a:extLst>
                  <a:ext uri="{FF2B5EF4-FFF2-40B4-BE49-F238E27FC236}">
                    <a16:creationId xmlns:a16="http://schemas.microsoft.com/office/drawing/2014/main" id="{8021398E-3081-4EC8-AF2F-BB06C9318C70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3" name="流程圖: 接點 212">
                <a:extLst>
                  <a:ext uri="{FF2B5EF4-FFF2-40B4-BE49-F238E27FC236}">
                    <a16:creationId xmlns:a16="http://schemas.microsoft.com/office/drawing/2014/main" id="{9DDF6AE9-D377-4852-862D-6095870A70BF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214" name="流程圖: 接點 213">
                <a:extLst>
                  <a:ext uri="{FF2B5EF4-FFF2-40B4-BE49-F238E27FC236}">
                    <a16:creationId xmlns:a16="http://schemas.microsoft.com/office/drawing/2014/main" id="{B763F32B-14FB-4CC7-9BC2-7982573DFBC0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127" name="群組 126">
              <a:extLst>
                <a:ext uri="{FF2B5EF4-FFF2-40B4-BE49-F238E27FC236}">
                  <a16:creationId xmlns:a16="http://schemas.microsoft.com/office/drawing/2014/main" id="{12CC8071-9DDC-44B2-8D98-FBEAAD8F3612}"/>
                </a:ext>
              </a:extLst>
            </p:cNvPr>
            <p:cNvGrpSpPr/>
            <p:nvPr userDrawn="1"/>
          </p:nvGrpSpPr>
          <p:grpSpPr>
            <a:xfrm>
              <a:off x="4312914" y="1115117"/>
              <a:ext cx="1448464" cy="2278660"/>
              <a:chOff x="4312914" y="1115117"/>
              <a:chExt cx="1448464" cy="2278660"/>
            </a:xfrm>
          </p:grpSpPr>
          <p:grpSp>
            <p:nvGrpSpPr>
              <p:cNvPr id="139" name="群組 138">
                <a:extLst>
                  <a:ext uri="{FF2B5EF4-FFF2-40B4-BE49-F238E27FC236}">
                    <a16:creationId xmlns:a16="http://schemas.microsoft.com/office/drawing/2014/main" id="{9769DAEF-B0AC-4ABC-A312-44E7490FFD79}"/>
                  </a:ext>
                </a:extLst>
              </p:cNvPr>
              <p:cNvGrpSpPr/>
              <p:nvPr userDrawn="1"/>
            </p:nvGrpSpPr>
            <p:grpSpPr>
              <a:xfrm rot="18942949">
                <a:off x="4333861" y="111511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95" name="流程圖: 接點 194">
                  <a:extLst>
                    <a:ext uri="{FF2B5EF4-FFF2-40B4-BE49-F238E27FC236}">
                      <a16:creationId xmlns:a16="http://schemas.microsoft.com/office/drawing/2014/main" id="{1ED65C6F-243A-431A-9CEF-3AA73B19B2A3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6" name="流程圖: 接點 195">
                  <a:extLst>
                    <a:ext uri="{FF2B5EF4-FFF2-40B4-BE49-F238E27FC236}">
                      <a16:creationId xmlns:a16="http://schemas.microsoft.com/office/drawing/2014/main" id="{9A9B9CA2-4BBC-40A9-87A6-35AEFF524FA0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7" name="流程圖: 接點 196">
                  <a:extLst>
                    <a:ext uri="{FF2B5EF4-FFF2-40B4-BE49-F238E27FC236}">
                      <a16:creationId xmlns:a16="http://schemas.microsoft.com/office/drawing/2014/main" id="{A01FDB82-CFA4-4BDE-BC14-58DF04CDA6CC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8" name="流程圖: 接點 197">
                  <a:extLst>
                    <a:ext uri="{FF2B5EF4-FFF2-40B4-BE49-F238E27FC236}">
                      <a16:creationId xmlns:a16="http://schemas.microsoft.com/office/drawing/2014/main" id="{8A37B216-F3D2-49AE-A9A5-0F3A90D6C96D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9" name="流程圖: 接點 198">
                  <a:extLst>
                    <a:ext uri="{FF2B5EF4-FFF2-40B4-BE49-F238E27FC236}">
                      <a16:creationId xmlns:a16="http://schemas.microsoft.com/office/drawing/2014/main" id="{D0C8C56C-604E-463A-A6A5-36976A87F56D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0" name="流程圖: 接點 199">
                  <a:extLst>
                    <a:ext uri="{FF2B5EF4-FFF2-40B4-BE49-F238E27FC236}">
                      <a16:creationId xmlns:a16="http://schemas.microsoft.com/office/drawing/2014/main" id="{2E325A87-F404-44AD-9D5A-65227FF1818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1" name="流程圖: 接點 200">
                  <a:extLst>
                    <a:ext uri="{FF2B5EF4-FFF2-40B4-BE49-F238E27FC236}">
                      <a16:creationId xmlns:a16="http://schemas.microsoft.com/office/drawing/2014/main" id="{D24457D9-017A-40D6-B766-F6F96F0B890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2" name="流程圖: 接點 201">
                  <a:extLst>
                    <a:ext uri="{FF2B5EF4-FFF2-40B4-BE49-F238E27FC236}">
                      <a16:creationId xmlns:a16="http://schemas.microsoft.com/office/drawing/2014/main" id="{0E94DF94-B006-4E79-B686-BF7CCE4ACD92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3" name="流程圖: 接點 202">
                  <a:extLst>
                    <a:ext uri="{FF2B5EF4-FFF2-40B4-BE49-F238E27FC236}">
                      <a16:creationId xmlns:a16="http://schemas.microsoft.com/office/drawing/2014/main" id="{E37CA5B5-466B-4D62-8252-1F6F24B2014B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204" name="流程圖: 接點 203">
                  <a:extLst>
                    <a:ext uri="{FF2B5EF4-FFF2-40B4-BE49-F238E27FC236}">
                      <a16:creationId xmlns:a16="http://schemas.microsoft.com/office/drawing/2014/main" id="{415BA7AF-8909-485A-8724-5BD62AD5AE14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0" name="群組 139">
                <a:extLst>
                  <a:ext uri="{FF2B5EF4-FFF2-40B4-BE49-F238E27FC236}">
                    <a16:creationId xmlns:a16="http://schemas.microsoft.com/office/drawing/2014/main" id="{8AC0D50C-2485-4133-A1E9-C62A3E7D95C4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282381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85" name="流程圖: 接點 184">
                  <a:extLst>
                    <a:ext uri="{FF2B5EF4-FFF2-40B4-BE49-F238E27FC236}">
                      <a16:creationId xmlns:a16="http://schemas.microsoft.com/office/drawing/2014/main" id="{729A57E4-0D7A-49C3-9E6B-2A0D9B44B607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6" name="流程圖: 接點 185">
                  <a:extLst>
                    <a:ext uri="{FF2B5EF4-FFF2-40B4-BE49-F238E27FC236}">
                      <a16:creationId xmlns:a16="http://schemas.microsoft.com/office/drawing/2014/main" id="{0C8087FE-DEBB-4514-84CA-EA62C4184CA7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7" name="流程圖: 接點 186">
                  <a:extLst>
                    <a:ext uri="{FF2B5EF4-FFF2-40B4-BE49-F238E27FC236}">
                      <a16:creationId xmlns:a16="http://schemas.microsoft.com/office/drawing/2014/main" id="{DC8EC164-2DB2-47F2-A279-C1E25DB4C28F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8" name="流程圖: 接點 187">
                  <a:extLst>
                    <a:ext uri="{FF2B5EF4-FFF2-40B4-BE49-F238E27FC236}">
                      <a16:creationId xmlns:a16="http://schemas.microsoft.com/office/drawing/2014/main" id="{79A0394C-09A1-4AC9-A114-A461A0F8A23C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9" name="流程圖: 接點 188">
                  <a:extLst>
                    <a:ext uri="{FF2B5EF4-FFF2-40B4-BE49-F238E27FC236}">
                      <a16:creationId xmlns:a16="http://schemas.microsoft.com/office/drawing/2014/main" id="{C430C9C9-FBD4-4D91-8E19-66D685BD2C7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0" name="流程圖: 接點 189">
                  <a:extLst>
                    <a:ext uri="{FF2B5EF4-FFF2-40B4-BE49-F238E27FC236}">
                      <a16:creationId xmlns:a16="http://schemas.microsoft.com/office/drawing/2014/main" id="{C2B2932B-79B3-40D2-953B-33B2D94EF17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1" name="流程圖: 接點 190">
                  <a:extLst>
                    <a:ext uri="{FF2B5EF4-FFF2-40B4-BE49-F238E27FC236}">
                      <a16:creationId xmlns:a16="http://schemas.microsoft.com/office/drawing/2014/main" id="{3AC5BDC3-2203-4E0C-AC70-53F079017A14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2" name="流程圖: 接點 191">
                  <a:extLst>
                    <a:ext uri="{FF2B5EF4-FFF2-40B4-BE49-F238E27FC236}">
                      <a16:creationId xmlns:a16="http://schemas.microsoft.com/office/drawing/2014/main" id="{85214D02-5B4A-40D1-91E9-DB35195EF1FE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3" name="流程圖: 接點 192">
                  <a:extLst>
                    <a:ext uri="{FF2B5EF4-FFF2-40B4-BE49-F238E27FC236}">
                      <a16:creationId xmlns:a16="http://schemas.microsoft.com/office/drawing/2014/main" id="{65DF3334-2A26-462B-933C-0D2DE6D94FE9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94" name="流程圖: 接點 193">
                  <a:extLst>
                    <a:ext uri="{FF2B5EF4-FFF2-40B4-BE49-F238E27FC236}">
                      <a16:creationId xmlns:a16="http://schemas.microsoft.com/office/drawing/2014/main" id="{35DE2603-DA05-4514-A47C-802DA55B1022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1" name="群組 140">
                <a:extLst>
                  <a:ext uri="{FF2B5EF4-FFF2-40B4-BE49-F238E27FC236}">
                    <a16:creationId xmlns:a16="http://schemas.microsoft.com/office/drawing/2014/main" id="{741113D7-496C-4F88-800D-EEDE3ABFF5D3}"/>
                  </a:ext>
                </a:extLst>
              </p:cNvPr>
              <p:cNvGrpSpPr/>
              <p:nvPr userDrawn="1"/>
            </p:nvGrpSpPr>
            <p:grpSpPr>
              <a:xfrm rot="18942949">
                <a:off x="4312914" y="1614600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75" name="流程圖: 接點 174">
                  <a:extLst>
                    <a:ext uri="{FF2B5EF4-FFF2-40B4-BE49-F238E27FC236}">
                      <a16:creationId xmlns:a16="http://schemas.microsoft.com/office/drawing/2014/main" id="{8E46551F-4CB9-46AC-A316-C896C802D2AA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6" name="流程圖: 接點 175">
                  <a:extLst>
                    <a:ext uri="{FF2B5EF4-FFF2-40B4-BE49-F238E27FC236}">
                      <a16:creationId xmlns:a16="http://schemas.microsoft.com/office/drawing/2014/main" id="{BC2846CB-3979-4B03-943C-81A8A6C65F9B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7" name="流程圖: 接點 176">
                  <a:extLst>
                    <a:ext uri="{FF2B5EF4-FFF2-40B4-BE49-F238E27FC236}">
                      <a16:creationId xmlns:a16="http://schemas.microsoft.com/office/drawing/2014/main" id="{440EADDA-93CC-468C-BCB6-C573461157A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8" name="流程圖: 接點 177">
                  <a:extLst>
                    <a:ext uri="{FF2B5EF4-FFF2-40B4-BE49-F238E27FC236}">
                      <a16:creationId xmlns:a16="http://schemas.microsoft.com/office/drawing/2014/main" id="{E7A31AAA-CE50-411A-99E3-9E884229C70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9" name="流程圖: 接點 178">
                  <a:extLst>
                    <a:ext uri="{FF2B5EF4-FFF2-40B4-BE49-F238E27FC236}">
                      <a16:creationId xmlns:a16="http://schemas.microsoft.com/office/drawing/2014/main" id="{8424E0B6-E08F-4050-A251-A106F7BD9259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0" name="流程圖: 接點 179">
                  <a:extLst>
                    <a:ext uri="{FF2B5EF4-FFF2-40B4-BE49-F238E27FC236}">
                      <a16:creationId xmlns:a16="http://schemas.microsoft.com/office/drawing/2014/main" id="{8C21D590-409B-4F41-9DB8-228B3B4BDB7B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1" name="流程圖: 接點 180">
                  <a:extLst>
                    <a:ext uri="{FF2B5EF4-FFF2-40B4-BE49-F238E27FC236}">
                      <a16:creationId xmlns:a16="http://schemas.microsoft.com/office/drawing/2014/main" id="{951046C2-E2E5-4DDF-80BF-E6F66C2ACA88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2" name="流程圖: 接點 181">
                  <a:extLst>
                    <a:ext uri="{FF2B5EF4-FFF2-40B4-BE49-F238E27FC236}">
                      <a16:creationId xmlns:a16="http://schemas.microsoft.com/office/drawing/2014/main" id="{5C14F6AA-8E14-4D4B-8E82-AD6A027D15F1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3" name="流程圖: 接點 182">
                  <a:extLst>
                    <a:ext uri="{FF2B5EF4-FFF2-40B4-BE49-F238E27FC236}">
                      <a16:creationId xmlns:a16="http://schemas.microsoft.com/office/drawing/2014/main" id="{027F708C-D54C-4800-BC7B-4CADFCDB6B0A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84" name="流程圖: 接點 183">
                  <a:extLst>
                    <a:ext uri="{FF2B5EF4-FFF2-40B4-BE49-F238E27FC236}">
                      <a16:creationId xmlns:a16="http://schemas.microsoft.com/office/drawing/2014/main" id="{EDD8B39B-E5A9-4164-8E5A-CA02C7EFA13B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2" name="群組 141">
                <a:extLst>
                  <a:ext uri="{FF2B5EF4-FFF2-40B4-BE49-F238E27FC236}">
                    <a16:creationId xmlns:a16="http://schemas.microsoft.com/office/drawing/2014/main" id="{D3E08099-73C6-4A9A-ACFF-52F91F23A33C}"/>
                  </a:ext>
                </a:extLst>
              </p:cNvPr>
              <p:cNvGrpSpPr/>
              <p:nvPr userDrawn="1"/>
            </p:nvGrpSpPr>
            <p:grpSpPr>
              <a:xfrm rot="18942949">
                <a:off x="4323740" y="1445447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65" name="流程圖: 接點 164">
                  <a:extLst>
                    <a:ext uri="{FF2B5EF4-FFF2-40B4-BE49-F238E27FC236}">
                      <a16:creationId xmlns:a16="http://schemas.microsoft.com/office/drawing/2014/main" id="{3BA5BA9E-AAE2-44FD-93DF-565BECDDF5E7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6" name="流程圖: 接點 165">
                  <a:extLst>
                    <a:ext uri="{FF2B5EF4-FFF2-40B4-BE49-F238E27FC236}">
                      <a16:creationId xmlns:a16="http://schemas.microsoft.com/office/drawing/2014/main" id="{CAF3CDEA-24F2-4EFC-BC4F-E6DB51E1C62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7" name="流程圖: 接點 166">
                  <a:extLst>
                    <a:ext uri="{FF2B5EF4-FFF2-40B4-BE49-F238E27FC236}">
                      <a16:creationId xmlns:a16="http://schemas.microsoft.com/office/drawing/2014/main" id="{7A6F1AE7-7E5E-45A0-8A15-0B3E9EFEBDEB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8" name="流程圖: 接點 167">
                  <a:extLst>
                    <a:ext uri="{FF2B5EF4-FFF2-40B4-BE49-F238E27FC236}">
                      <a16:creationId xmlns:a16="http://schemas.microsoft.com/office/drawing/2014/main" id="{AD0383CB-35EA-4432-AA3E-35E50904D58C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9" name="流程圖: 接點 168">
                  <a:extLst>
                    <a:ext uri="{FF2B5EF4-FFF2-40B4-BE49-F238E27FC236}">
                      <a16:creationId xmlns:a16="http://schemas.microsoft.com/office/drawing/2014/main" id="{8189A4A8-8989-4345-860F-AE1B1781A9B7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0" name="流程圖: 接點 169">
                  <a:extLst>
                    <a:ext uri="{FF2B5EF4-FFF2-40B4-BE49-F238E27FC236}">
                      <a16:creationId xmlns:a16="http://schemas.microsoft.com/office/drawing/2014/main" id="{0BC0CD92-6142-49B1-B90B-09902611CF38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1" name="流程圖: 接點 170">
                  <a:extLst>
                    <a:ext uri="{FF2B5EF4-FFF2-40B4-BE49-F238E27FC236}">
                      <a16:creationId xmlns:a16="http://schemas.microsoft.com/office/drawing/2014/main" id="{A4918B29-2135-474A-A1B8-923DAC854F0E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2" name="流程圖: 接點 171">
                  <a:extLst>
                    <a:ext uri="{FF2B5EF4-FFF2-40B4-BE49-F238E27FC236}">
                      <a16:creationId xmlns:a16="http://schemas.microsoft.com/office/drawing/2014/main" id="{3B722296-6633-4E42-B68A-1D05A630D268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3" name="流程圖: 接點 172">
                  <a:extLst>
                    <a:ext uri="{FF2B5EF4-FFF2-40B4-BE49-F238E27FC236}">
                      <a16:creationId xmlns:a16="http://schemas.microsoft.com/office/drawing/2014/main" id="{492A82BE-8064-4681-8D74-314D6B86DDFE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74" name="流程圖: 接點 173">
                  <a:extLst>
                    <a:ext uri="{FF2B5EF4-FFF2-40B4-BE49-F238E27FC236}">
                      <a16:creationId xmlns:a16="http://schemas.microsoft.com/office/drawing/2014/main" id="{AB72492F-976C-4F6C-B55A-5F516E54AA8E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3" name="群組 142">
                <a:extLst>
                  <a:ext uri="{FF2B5EF4-FFF2-40B4-BE49-F238E27FC236}">
                    <a16:creationId xmlns:a16="http://schemas.microsoft.com/office/drawing/2014/main" id="{8C87BDDF-E01D-4846-B1D9-A26F17A89BD0}"/>
                  </a:ext>
                </a:extLst>
              </p:cNvPr>
              <p:cNvGrpSpPr/>
              <p:nvPr userDrawn="1"/>
            </p:nvGrpSpPr>
            <p:grpSpPr>
              <a:xfrm rot="18942949">
                <a:off x="4323739" y="1797014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55" name="流程圖: 接點 154">
                  <a:extLst>
                    <a:ext uri="{FF2B5EF4-FFF2-40B4-BE49-F238E27FC236}">
                      <a16:creationId xmlns:a16="http://schemas.microsoft.com/office/drawing/2014/main" id="{2421A1D1-3FAF-45A7-9EF3-666E9F9C3A79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6" name="流程圖: 接點 155">
                  <a:extLst>
                    <a:ext uri="{FF2B5EF4-FFF2-40B4-BE49-F238E27FC236}">
                      <a16:creationId xmlns:a16="http://schemas.microsoft.com/office/drawing/2014/main" id="{D08A5A7F-23AA-438C-8B5E-DC93E055747E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7" name="流程圖: 接點 156">
                  <a:extLst>
                    <a:ext uri="{FF2B5EF4-FFF2-40B4-BE49-F238E27FC236}">
                      <a16:creationId xmlns:a16="http://schemas.microsoft.com/office/drawing/2014/main" id="{9964949C-61A7-4C63-89EE-818D80EDD337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8" name="流程圖: 接點 157">
                  <a:extLst>
                    <a:ext uri="{FF2B5EF4-FFF2-40B4-BE49-F238E27FC236}">
                      <a16:creationId xmlns:a16="http://schemas.microsoft.com/office/drawing/2014/main" id="{98879952-4FEB-4B92-A011-4507466878D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9" name="流程圖: 接點 158">
                  <a:extLst>
                    <a:ext uri="{FF2B5EF4-FFF2-40B4-BE49-F238E27FC236}">
                      <a16:creationId xmlns:a16="http://schemas.microsoft.com/office/drawing/2014/main" id="{01276FFE-F7CD-46D2-8FCC-8E56311D4508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0" name="流程圖: 接點 159">
                  <a:extLst>
                    <a:ext uri="{FF2B5EF4-FFF2-40B4-BE49-F238E27FC236}">
                      <a16:creationId xmlns:a16="http://schemas.microsoft.com/office/drawing/2014/main" id="{5940F3A2-1251-4EFA-97FA-D9B149A81087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1" name="流程圖: 接點 160">
                  <a:extLst>
                    <a:ext uri="{FF2B5EF4-FFF2-40B4-BE49-F238E27FC236}">
                      <a16:creationId xmlns:a16="http://schemas.microsoft.com/office/drawing/2014/main" id="{86AF9940-E879-4C3D-BD8E-679729A55C26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2" name="流程圖: 接點 161">
                  <a:extLst>
                    <a:ext uri="{FF2B5EF4-FFF2-40B4-BE49-F238E27FC236}">
                      <a16:creationId xmlns:a16="http://schemas.microsoft.com/office/drawing/2014/main" id="{966C153D-2C6B-4831-889C-273BFC83FC1C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3" name="流程圖: 接點 162">
                  <a:extLst>
                    <a:ext uri="{FF2B5EF4-FFF2-40B4-BE49-F238E27FC236}">
                      <a16:creationId xmlns:a16="http://schemas.microsoft.com/office/drawing/2014/main" id="{887CDC3A-1081-4612-B9BE-E63B4CEB0B1C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64" name="流程圖: 接點 163">
                  <a:extLst>
                    <a:ext uri="{FF2B5EF4-FFF2-40B4-BE49-F238E27FC236}">
                      <a16:creationId xmlns:a16="http://schemas.microsoft.com/office/drawing/2014/main" id="{0FE865C9-2ED6-4E4D-9149-3B52B24CACD7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  <p:grpSp>
            <p:nvGrpSpPr>
              <p:cNvPr id="144" name="群組 143">
                <a:extLst>
                  <a:ext uri="{FF2B5EF4-FFF2-40B4-BE49-F238E27FC236}">
                    <a16:creationId xmlns:a16="http://schemas.microsoft.com/office/drawing/2014/main" id="{D6AB1A07-2D76-4CAD-AD54-C856410B02E5}"/>
                  </a:ext>
                </a:extLst>
              </p:cNvPr>
              <p:cNvGrpSpPr/>
              <p:nvPr userDrawn="1"/>
            </p:nvGrpSpPr>
            <p:grpSpPr>
              <a:xfrm rot="18942949">
                <a:off x="4335350" y="1967749"/>
                <a:ext cx="1426028" cy="1426028"/>
                <a:chOff x="2906486" y="1045029"/>
                <a:chExt cx="1426028" cy="1426028"/>
              </a:xfrm>
            </p:grpSpPr>
            <p:sp>
              <p:nvSpPr>
                <p:cNvPr id="145" name="流程圖: 接點 144">
                  <a:extLst>
                    <a:ext uri="{FF2B5EF4-FFF2-40B4-BE49-F238E27FC236}">
                      <a16:creationId xmlns:a16="http://schemas.microsoft.com/office/drawing/2014/main" id="{43DC0832-4141-4453-9D22-40B5CF22C4D4}"/>
                    </a:ext>
                  </a:extLst>
                </p:cNvPr>
                <p:cNvSpPr/>
                <p:nvPr userDrawn="1"/>
              </p:nvSpPr>
              <p:spPr>
                <a:xfrm>
                  <a:off x="2906486" y="1045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6" name="流程圖: 接點 145">
                  <a:extLst>
                    <a:ext uri="{FF2B5EF4-FFF2-40B4-BE49-F238E27FC236}">
                      <a16:creationId xmlns:a16="http://schemas.microsoft.com/office/drawing/2014/main" id="{3FD131FC-F7F8-4215-842C-E3A14ECDF5EC}"/>
                    </a:ext>
                  </a:extLst>
                </p:cNvPr>
                <p:cNvSpPr/>
                <p:nvPr userDrawn="1"/>
              </p:nvSpPr>
              <p:spPr>
                <a:xfrm>
                  <a:off x="3058886" y="1197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7" name="流程圖: 接點 146">
                  <a:extLst>
                    <a:ext uri="{FF2B5EF4-FFF2-40B4-BE49-F238E27FC236}">
                      <a16:creationId xmlns:a16="http://schemas.microsoft.com/office/drawing/2014/main" id="{2856599A-9500-4170-A5FC-900851D7C461}"/>
                    </a:ext>
                  </a:extLst>
                </p:cNvPr>
                <p:cNvSpPr/>
                <p:nvPr userDrawn="1"/>
              </p:nvSpPr>
              <p:spPr>
                <a:xfrm>
                  <a:off x="3211286" y="1349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8" name="流程圖: 接點 147">
                  <a:extLst>
                    <a:ext uri="{FF2B5EF4-FFF2-40B4-BE49-F238E27FC236}">
                      <a16:creationId xmlns:a16="http://schemas.microsoft.com/office/drawing/2014/main" id="{19FEC131-C1E1-451E-A3A6-51141873EC1A}"/>
                    </a:ext>
                  </a:extLst>
                </p:cNvPr>
                <p:cNvSpPr/>
                <p:nvPr userDrawn="1"/>
              </p:nvSpPr>
              <p:spPr>
                <a:xfrm>
                  <a:off x="3363686" y="1502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49" name="流程圖: 接點 148">
                  <a:extLst>
                    <a:ext uri="{FF2B5EF4-FFF2-40B4-BE49-F238E27FC236}">
                      <a16:creationId xmlns:a16="http://schemas.microsoft.com/office/drawing/2014/main" id="{36B6F81A-93D1-46FA-9EF3-EF8CDEF7E9EC}"/>
                    </a:ext>
                  </a:extLst>
                </p:cNvPr>
                <p:cNvSpPr/>
                <p:nvPr userDrawn="1"/>
              </p:nvSpPr>
              <p:spPr>
                <a:xfrm>
                  <a:off x="3516086" y="1654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0" name="流程圖: 接點 149">
                  <a:extLst>
                    <a:ext uri="{FF2B5EF4-FFF2-40B4-BE49-F238E27FC236}">
                      <a16:creationId xmlns:a16="http://schemas.microsoft.com/office/drawing/2014/main" id="{44215535-92CB-4DFA-BA1F-3D4CA0C91632}"/>
                    </a:ext>
                  </a:extLst>
                </p:cNvPr>
                <p:cNvSpPr/>
                <p:nvPr userDrawn="1"/>
              </p:nvSpPr>
              <p:spPr>
                <a:xfrm>
                  <a:off x="3668486" y="18070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1" name="流程圖: 接點 150">
                  <a:extLst>
                    <a:ext uri="{FF2B5EF4-FFF2-40B4-BE49-F238E27FC236}">
                      <a16:creationId xmlns:a16="http://schemas.microsoft.com/office/drawing/2014/main" id="{7372E7E1-8835-4163-BF9A-9EBFCED5FDB9}"/>
                    </a:ext>
                  </a:extLst>
                </p:cNvPr>
                <p:cNvSpPr/>
                <p:nvPr userDrawn="1"/>
              </p:nvSpPr>
              <p:spPr>
                <a:xfrm>
                  <a:off x="3820886" y="19594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2" name="流程圖: 接點 151">
                  <a:extLst>
                    <a:ext uri="{FF2B5EF4-FFF2-40B4-BE49-F238E27FC236}">
                      <a16:creationId xmlns:a16="http://schemas.microsoft.com/office/drawing/2014/main" id="{381D5C70-2493-4DF3-8FB0-D0CB7DBF8D9F}"/>
                    </a:ext>
                  </a:extLst>
                </p:cNvPr>
                <p:cNvSpPr/>
                <p:nvPr userDrawn="1"/>
              </p:nvSpPr>
              <p:spPr>
                <a:xfrm>
                  <a:off x="3973286" y="21118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3" name="流程圖: 接點 152">
                  <a:extLst>
                    <a:ext uri="{FF2B5EF4-FFF2-40B4-BE49-F238E27FC236}">
                      <a16:creationId xmlns:a16="http://schemas.microsoft.com/office/drawing/2014/main" id="{3CA46BAE-7EE2-4EE3-8568-B3EA56189F4D}"/>
                    </a:ext>
                  </a:extLst>
                </p:cNvPr>
                <p:cNvSpPr/>
                <p:nvPr userDrawn="1"/>
              </p:nvSpPr>
              <p:spPr>
                <a:xfrm>
                  <a:off x="4125686" y="22642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  <p:sp>
              <p:nvSpPr>
                <p:cNvPr id="154" name="流程圖: 接點 153">
                  <a:extLst>
                    <a:ext uri="{FF2B5EF4-FFF2-40B4-BE49-F238E27FC236}">
                      <a16:creationId xmlns:a16="http://schemas.microsoft.com/office/drawing/2014/main" id="{4458A8E4-0C9B-4EEF-BB15-D4E51AD56E95}"/>
                    </a:ext>
                  </a:extLst>
                </p:cNvPr>
                <p:cNvSpPr/>
                <p:nvPr userDrawn="1"/>
              </p:nvSpPr>
              <p:spPr>
                <a:xfrm>
                  <a:off x="4278086" y="2416629"/>
                  <a:ext cx="54428" cy="54428"/>
                </a:xfrm>
                <a:prstGeom prst="flowChartConnector">
                  <a:avLst/>
                </a:prstGeom>
                <a:solidFill>
                  <a:srgbClr val="B7B0B5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TW" altLang="en-US"/>
                </a:p>
              </p:txBody>
            </p:sp>
          </p:grpSp>
        </p:grpSp>
        <p:grpSp>
          <p:nvGrpSpPr>
            <p:cNvPr id="128" name="群組 127">
              <a:extLst>
                <a:ext uri="{FF2B5EF4-FFF2-40B4-BE49-F238E27FC236}">
                  <a16:creationId xmlns:a16="http://schemas.microsoft.com/office/drawing/2014/main" id="{BF43AC34-C38B-4D79-93E4-704F2444DE10}"/>
                </a:ext>
              </a:extLst>
            </p:cNvPr>
            <p:cNvGrpSpPr/>
            <p:nvPr userDrawn="1"/>
          </p:nvGrpSpPr>
          <p:grpSpPr>
            <a:xfrm rot="18942949">
              <a:off x="4333862" y="2175378"/>
              <a:ext cx="1426028" cy="1426028"/>
              <a:chOff x="2906486" y="1045029"/>
              <a:chExt cx="1426028" cy="1426028"/>
            </a:xfrm>
          </p:grpSpPr>
          <p:sp>
            <p:nvSpPr>
              <p:cNvPr id="129" name="流程圖: 接點 128">
                <a:extLst>
                  <a:ext uri="{FF2B5EF4-FFF2-40B4-BE49-F238E27FC236}">
                    <a16:creationId xmlns:a16="http://schemas.microsoft.com/office/drawing/2014/main" id="{E9F87934-DE2B-4E9A-ACF1-C69C5D4214BC}"/>
                  </a:ext>
                </a:extLst>
              </p:cNvPr>
              <p:cNvSpPr/>
              <p:nvPr userDrawn="1"/>
            </p:nvSpPr>
            <p:spPr>
              <a:xfrm>
                <a:off x="2906486" y="1045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0" name="流程圖: 接點 129">
                <a:extLst>
                  <a:ext uri="{FF2B5EF4-FFF2-40B4-BE49-F238E27FC236}">
                    <a16:creationId xmlns:a16="http://schemas.microsoft.com/office/drawing/2014/main" id="{C20F0C94-9E33-4194-8F3B-677479FD8DF9}"/>
                  </a:ext>
                </a:extLst>
              </p:cNvPr>
              <p:cNvSpPr/>
              <p:nvPr userDrawn="1"/>
            </p:nvSpPr>
            <p:spPr>
              <a:xfrm>
                <a:off x="3058886" y="1197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1" name="流程圖: 接點 130">
                <a:extLst>
                  <a:ext uri="{FF2B5EF4-FFF2-40B4-BE49-F238E27FC236}">
                    <a16:creationId xmlns:a16="http://schemas.microsoft.com/office/drawing/2014/main" id="{9FEE37F9-935C-4454-8FB3-2055418CA7CB}"/>
                  </a:ext>
                </a:extLst>
              </p:cNvPr>
              <p:cNvSpPr/>
              <p:nvPr userDrawn="1"/>
            </p:nvSpPr>
            <p:spPr>
              <a:xfrm>
                <a:off x="3211286" y="1349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2" name="流程圖: 接點 131">
                <a:extLst>
                  <a:ext uri="{FF2B5EF4-FFF2-40B4-BE49-F238E27FC236}">
                    <a16:creationId xmlns:a16="http://schemas.microsoft.com/office/drawing/2014/main" id="{F19758F6-C8AA-4E98-9977-AD825CFB360C}"/>
                  </a:ext>
                </a:extLst>
              </p:cNvPr>
              <p:cNvSpPr/>
              <p:nvPr userDrawn="1"/>
            </p:nvSpPr>
            <p:spPr>
              <a:xfrm>
                <a:off x="3363686" y="1502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3" name="流程圖: 接點 132">
                <a:extLst>
                  <a:ext uri="{FF2B5EF4-FFF2-40B4-BE49-F238E27FC236}">
                    <a16:creationId xmlns:a16="http://schemas.microsoft.com/office/drawing/2014/main" id="{F0F25635-CB0C-4A0A-A70C-5B9F81C9C0D2}"/>
                  </a:ext>
                </a:extLst>
              </p:cNvPr>
              <p:cNvSpPr/>
              <p:nvPr userDrawn="1"/>
            </p:nvSpPr>
            <p:spPr>
              <a:xfrm>
                <a:off x="3516086" y="1654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4" name="流程圖: 接點 133">
                <a:extLst>
                  <a:ext uri="{FF2B5EF4-FFF2-40B4-BE49-F238E27FC236}">
                    <a16:creationId xmlns:a16="http://schemas.microsoft.com/office/drawing/2014/main" id="{F1DE8944-0088-4A2D-A533-93C0E9E17A6F}"/>
                  </a:ext>
                </a:extLst>
              </p:cNvPr>
              <p:cNvSpPr/>
              <p:nvPr userDrawn="1"/>
            </p:nvSpPr>
            <p:spPr>
              <a:xfrm>
                <a:off x="3668486" y="18070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5" name="流程圖: 接點 134">
                <a:extLst>
                  <a:ext uri="{FF2B5EF4-FFF2-40B4-BE49-F238E27FC236}">
                    <a16:creationId xmlns:a16="http://schemas.microsoft.com/office/drawing/2014/main" id="{B24CC2F4-4E31-49B2-B818-6BB8708A424D}"/>
                  </a:ext>
                </a:extLst>
              </p:cNvPr>
              <p:cNvSpPr/>
              <p:nvPr userDrawn="1"/>
            </p:nvSpPr>
            <p:spPr>
              <a:xfrm>
                <a:off x="3820886" y="19594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6" name="流程圖: 接點 135">
                <a:extLst>
                  <a:ext uri="{FF2B5EF4-FFF2-40B4-BE49-F238E27FC236}">
                    <a16:creationId xmlns:a16="http://schemas.microsoft.com/office/drawing/2014/main" id="{A59A7813-8470-4111-AAC8-E47D21F9B6FC}"/>
                  </a:ext>
                </a:extLst>
              </p:cNvPr>
              <p:cNvSpPr/>
              <p:nvPr userDrawn="1"/>
            </p:nvSpPr>
            <p:spPr>
              <a:xfrm>
                <a:off x="3973286" y="21118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7" name="流程圖: 接點 136">
                <a:extLst>
                  <a:ext uri="{FF2B5EF4-FFF2-40B4-BE49-F238E27FC236}">
                    <a16:creationId xmlns:a16="http://schemas.microsoft.com/office/drawing/2014/main" id="{A2654ED4-322D-4740-894F-B1AF67B4836F}"/>
                  </a:ext>
                </a:extLst>
              </p:cNvPr>
              <p:cNvSpPr/>
              <p:nvPr userDrawn="1"/>
            </p:nvSpPr>
            <p:spPr>
              <a:xfrm>
                <a:off x="4125686" y="22642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8" name="流程圖: 接點 137">
                <a:extLst>
                  <a:ext uri="{FF2B5EF4-FFF2-40B4-BE49-F238E27FC236}">
                    <a16:creationId xmlns:a16="http://schemas.microsoft.com/office/drawing/2014/main" id="{69533040-163A-4F98-976C-B0F21F75C539}"/>
                  </a:ext>
                </a:extLst>
              </p:cNvPr>
              <p:cNvSpPr/>
              <p:nvPr userDrawn="1"/>
            </p:nvSpPr>
            <p:spPr>
              <a:xfrm>
                <a:off x="4278086" y="2416629"/>
                <a:ext cx="54428" cy="54428"/>
              </a:xfrm>
              <a:prstGeom prst="flowChartConnector">
                <a:avLst/>
              </a:prstGeom>
              <a:solidFill>
                <a:srgbClr val="B7B0B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  <p:sp>
        <p:nvSpPr>
          <p:cNvPr id="235" name="矩形 234">
            <a:extLst>
              <a:ext uri="{FF2B5EF4-FFF2-40B4-BE49-F238E27FC236}">
                <a16:creationId xmlns:a16="http://schemas.microsoft.com/office/drawing/2014/main" id="{FA795D1C-D3AC-4087-BCF2-DAD1C97D3A96}"/>
              </a:ext>
            </a:extLst>
          </p:cNvPr>
          <p:cNvSpPr/>
          <p:nvPr userDrawn="1"/>
        </p:nvSpPr>
        <p:spPr>
          <a:xfrm>
            <a:off x="1054554" y="270782"/>
            <a:ext cx="742950" cy="762000"/>
          </a:xfrm>
          <a:prstGeom prst="rect">
            <a:avLst/>
          </a:prstGeom>
          <a:solidFill>
            <a:srgbClr val="7773C0"/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6" name="矩形 235">
            <a:extLst>
              <a:ext uri="{FF2B5EF4-FFF2-40B4-BE49-F238E27FC236}">
                <a16:creationId xmlns:a16="http://schemas.microsoft.com/office/drawing/2014/main" id="{22E77A03-27DC-4296-9C9B-0A262187A2ED}"/>
              </a:ext>
            </a:extLst>
          </p:cNvPr>
          <p:cNvSpPr/>
          <p:nvPr userDrawn="1"/>
        </p:nvSpPr>
        <p:spPr>
          <a:xfrm>
            <a:off x="1294039" y="541564"/>
            <a:ext cx="742950" cy="762000"/>
          </a:xfrm>
          <a:prstGeom prst="rect">
            <a:avLst/>
          </a:prstGeom>
          <a:noFill/>
          <a:ln w="57150">
            <a:solidFill>
              <a:srgbClr val="B7B0B5"/>
            </a:solidFill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7" name="流程圖: 接點 236">
            <a:extLst>
              <a:ext uri="{FF2B5EF4-FFF2-40B4-BE49-F238E27FC236}">
                <a16:creationId xmlns:a16="http://schemas.microsoft.com/office/drawing/2014/main" id="{2DB4D773-7389-40A6-A7F8-B59038D3DF06}"/>
              </a:ext>
            </a:extLst>
          </p:cNvPr>
          <p:cNvSpPr/>
          <p:nvPr userDrawn="1"/>
        </p:nvSpPr>
        <p:spPr>
          <a:xfrm>
            <a:off x="10330542" y="949324"/>
            <a:ext cx="925285" cy="925285"/>
          </a:xfrm>
          <a:prstGeom prst="flowChartConnector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8" name="流程圖: 接點 237">
            <a:extLst>
              <a:ext uri="{FF2B5EF4-FFF2-40B4-BE49-F238E27FC236}">
                <a16:creationId xmlns:a16="http://schemas.microsoft.com/office/drawing/2014/main" id="{19547E32-9F54-42FD-A193-9FAD633614B7}"/>
              </a:ext>
            </a:extLst>
          </p:cNvPr>
          <p:cNvSpPr/>
          <p:nvPr userDrawn="1"/>
        </p:nvSpPr>
        <p:spPr>
          <a:xfrm>
            <a:off x="9982200" y="1411966"/>
            <a:ext cx="925285" cy="925285"/>
          </a:xfrm>
          <a:prstGeom prst="flowChartConnector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39" name="等腰三角形 238">
            <a:extLst>
              <a:ext uri="{FF2B5EF4-FFF2-40B4-BE49-F238E27FC236}">
                <a16:creationId xmlns:a16="http://schemas.microsoft.com/office/drawing/2014/main" id="{BABCEAFF-C3B5-4EBD-969B-5819CA17FEFD}"/>
              </a:ext>
            </a:extLst>
          </p:cNvPr>
          <p:cNvSpPr/>
          <p:nvPr userDrawn="1"/>
        </p:nvSpPr>
        <p:spPr>
          <a:xfrm>
            <a:off x="10742267" y="5219729"/>
            <a:ext cx="925285" cy="797659"/>
          </a:xfrm>
          <a:prstGeom prst="triangle">
            <a:avLst/>
          </a:pr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0" name="等腰三角形 239">
            <a:extLst>
              <a:ext uri="{FF2B5EF4-FFF2-40B4-BE49-F238E27FC236}">
                <a16:creationId xmlns:a16="http://schemas.microsoft.com/office/drawing/2014/main" id="{73D43819-8042-41F9-A273-5C0A3E94B305}"/>
              </a:ext>
            </a:extLst>
          </p:cNvPr>
          <p:cNvSpPr/>
          <p:nvPr userDrawn="1"/>
        </p:nvSpPr>
        <p:spPr>
          <a:xfrm>
            <a:off x="10765970" y="5664533"/>
            <a:ext cx="925285" cy="797659"/>
          </a:xfrm>
          <a:prstGeom prst="triangle">
            <a:avLst/>
          </a:prstGeom>
          <a:noFill/>
          <a:ln w="34925">
            <a:solidFill>
              <a:srgbClr val="B7B0B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241" name="手繪多邊形: 圖案 42">
            <a:extLst>
              <a:ext uri="{FF2B5EF4-FFF2-40B4-BE49-F238E27FC236}">
                <a16:creationId xmlns:a16="http://schemas.microsoft.com/office/drawing/2014/main" id="{73E12F47-FBF9-45AB-8E2B-884F32D847B1}"/>
              </a:ext>
            </a:extLst>
          </p:cNvPr>
          <p:cNvSpPr/>
          <p:nvPr userDrawn="1"/>
        </p:nvSpPr>
        <p:spPr>
          <a:xfrm>
            <a:off x="327934" y="6024428"/>
            <a:ext cx="2046966" cy="437764"/>
          </a:xfrm>
          <a:custGeom>
            <a:avLst/>
            <a:gdLst>
              <a:gd name="connsiteX0" fmla="*/ 0 w 8405845"/>
              <a:gd name="connsiteY0" fmla="*/ 1339796 h 2153106"/>
              <a:gd name="connsiteX1" fmla="*/ 428764 w 8405845"/>
              <a:gd name="connsiteY1" fmla="*/ 2153106 h 2153106"/>
              <a:gd name="connsiteX2" fmla="*/ 136775 w 8405845"/>
              <a:gd name="connsiteY2" fmla="*/ 2153106 h 2153106"/>
              <a:gd name="connsiteX3" fmla="*/ 0 w 8405845"/>
              <a:gd name="connsiteY3" fmla="*/ 1893662 h 2153106"/>
              <a:gd name="connsiteX4" fmla="*/ 0 w 8405845"/>
              <a:gd name="connsiteY4" fmla="*/ 654922 h 2153106"/>
              <a:gd name="connsiteX5" fmla="*/ 789818 w 8405845"/>
              <a:gd name="connsiteY5" fmla="*/ 2153106 h 2153106"/>
              <a:gd name="connsiteX6" fmla="*/ 551823 w 8405845"/>
              <a:gd name="connsiteY6" fmla="*/ 2153106 h 2153106"/>
              <a:gd name="connsiteX7" fmla="*/ 0 w 8405845"/>
              <a:gd name="connsiteY7" fmla="*/ 1106369 h 2153106"/>
              <a:gd name="connsiteX8" fmla="*/ 0 w 8405845"/>
              <a:gd name="connsiteY8" fmla="*/ 10690 h 2153106"/>
              <a:gd name="connsiteX9" fmla="*/ 1129447 w 8405845"/>
              <a:gd name="connsiteY9" fmla="*/ 2153106 h 2153106"/>
              <a:gd name="connsiteX10" fmla="*/ 912877 w 8405845"/>
              <a:gd name="connsiteY10" fmla="*/ 2153106 h 2153106"/>
              <a:gd name="connsiteX11" fmla="*/ 0 w 8405845"/>
              <a:gd name="connsiteY11" fmla="*/ 421495 h 2153106"/>
              <a:gd name="connsiteX12" fmla="*/ 8220332 w 8405845"/>
              <a:gd name="connsiteY12" fmla="*/ 0 h 2153106"/>
              <a:gd name="connsiteX13" fmla="*/ 8384805 w 8405845"/>
              <a:gd name="connsiteY13" fmla="*/ 0 h 2153106"/>
              <a:gd name="connsiteX14" fmla="*/ 8405845 w 8405845"/>
              <a:gd name="connsiteY14" fmla="*/ 39911 h 2153106"/>
              <a:gd name="connsiteX15" fmla="*/ 8405845 w 8405845"/>
              <a:gd name="connsiteY15" fmla="*/ 351895 h 2153106"/>
              <a:gd name="connsiteX16" fmla="*/ 7792528 w 8405845"/>
              <a:gd name="connsiteY16" fmla="*/ 0 h 2153106"/>
              <a:gd name="connsiteX17" fmla="*/ 8097273 w 8405845"/>
              <a:gd name="connsiteY17" fmla="*/ 0 h 2153106"/>
              <a:gd name="connsiteX18" fmla="*/ 8405845 w 8405845"/>
              <a:gd name="connsiteY18" fmla="*/ 585322 h 2153106"/>
              <a:gd name="connsiteX19" fmla="*/ 8405845 w 8405845"/>
              <a:gd name="connsiteY19" fmla="*/ 1163386 h 2153106"/>
              <a:gd name="connsiteX20" fmla="*/ 7443702 w 8405845"/>
              <a:gd name="connsiteY20" fmla="*/ 0 h 2153106"/>
              <a:gd name="connsiteX21" fmla="*/ 7669469 w 8405845"/>
              <a:gd name="connsiteY21" fmla="*/ 0 h 2153106"/>
              <a:gd name="connsiteX22" fmla="*/ 8405845 w 8405845"/>
              <a:gd name="connsiteY22" fmla="*/ 1396812 h 2153106"/>
              <a:gd name="connsiteX23" fmla="*/ 8405845 w 8405845"/>
              <a:gd name="connsiteY23" fmla="*/ 1825064 h 2153106"/>
              <a:gd name="connsiteX24" fmla="*/ 7097548 w 8405845"/>
              <a:gd name="connsiteY24" fmla="*/ 0 h 2153106"/>
              <a:gd name="connsiteX25" fmla="*/ 7320643 w 8405845"/>
              <a:gd name="connsiteY25" fmla="*/ 0 h 2153106"/>
              <a:gd name="connsiteX26" fmla="*/ 8405845 w 8405845"/>
              <a:gd name="connsiteY26" fmla="*/ 2058491 h 2153106"/>
              <a:gd name="connsiteX27" fmla="*/ 8405845 w 8405845"/>
              <a:gd name="connsiteY27" fmla="*/ 2153106 h 2153106"/>
              <a:gd name="connsiteX28" fmla="*/ 8232629 w 8405845"/>
              <a:gd name="connsiteY28" fmla="*/ 2153106 h 2153106"/>
              <a:gd name="connsiteX29" fmla="*/ 6708170 w 8405845"/>
              <a:gd name="connsiteY29" fmla="*/ 0 h 2153106"/>
              <a:gd name="connsiteX30" fmla="*/ 6974489 w 8405845"/>
              <a:gd name="connsiteY30" fmla="*/ 0 h 2153106"/>
              <a:gd name="connsiteX31" fmla="*/ 8109571 w 8405845"/>
              <a:gd name="connsiteY31" fmla="*/ 2153106 h 2153106"/>
              <a:gd name="connsiteX32" fmla="*/ 7843251 w 8405845"/>
              <a:gd name="connsiteY32" fmla="*/ 2153106 h 2153106"/>
              <a:gd name="connsiteX33" fmla="*/ 6361169 w 8405845"/>
              <a:gd name="connsiteY33" fmla="*/ 0 h 2153106"/>
              <a:gd name="connsiteX34" fmla="*/ 6585111 w 8405845"/>
              <a:gd name="connsiteY34" fmla="*/ 0 h 2153106"/>
              <a:gd name="connsiteX35" fmla="*/ 7720192 w 8405845"/>
              <a:gd name="connsiteY35" fmla="*/ 2153106 h 2153106"/>
              <a:gd name="connsiteX36" fmla="*/ 7496251 w 8405845"/>
              <a:gd name="connsiteY36" fmla="*/ 2153106 h 2153106"/>
              <a:gd name="connsiteX37" fmla="*/ 5918508 w 8405845"/>
              <a:gd name="connsiteY37" fmla="*/ 0 h 2153106"/>
              <a:gd name="connsiteX38" fmla="*/ 6238110 w 8405845"/>
              <a:gd name="connsiteY38" fmla="*/ 0 h 2153106"/>
              <a:gd name="connsiteX39" fmla="*/ 7373192 w 8405845"/>
              <a:gd name="connsiteY39" fmla="*/ 2153106 h 2153106"/>
              <a:gd name="connsiteX40" fmla="*/ 7053590 w 8405845"/>
              <a:gd name="connsiteY40" fmla="*/ 2153106 h 2153106"/>
              <a:gd name="connsiteX41" fmla="*/ 5542905 w 8405845"/>
              <a:gd name="connsiteY41" fmla="*/ 0 h 2153106"/>
              <a:gd name="connsiteX42" fmla="*/ 5795450 w 8405845"/>
              <a:gd name="connsiteY42" fmla="*/ 0 h 2153106"/>
              <a:gd name="connsiteX43" fmla="*/ 6930531 w 8405845"/>
              <a:gd name="connsiteY43" fmla="*/ 2153106 h 2153106"/>
              <a:gd name="connsiteX44" fmla="*/ 6677986 w 8405845"/>
              <a:gd name="connsiteY44" fmla="*/ 2153106 h 2153106"/>
              <a:gd name="connsiteX45" fmla="*/ 5149419 w 8405845"/>
              <a:gd name="connsiteY45" fmla="*/ 0 h 2153106"/>
              <a:gd name="connsiteX46" fmla="*/ 5419846 w 8405845"/>
              <a:gd name="connsiteY46" fmla="*/ 0 h 2153106"/>
              <a:gd name="connsiteX47" fmla="*/ 6554927 w 8405845"/>
              <a:gd name="connsiteY47" fmla="*/ 2153106 h 2153106"/>
              <a:gd name="connsiteX48" fmla="*/ 6284501 w 8405845"/>
              <a:gd name="connsiteY48" fmla="*/ 2153106 h 2153106"/>
              <a:gd name="connsiteX49" fmla="*/ 4810762 w 8405845"/>
              <a:gd name="connsiteY49" fmla="*/ 0 h 2153106"/>
              <a:gd name="connsiteX50" fmla="*/ 5026361 w 8405845"/>
              <a:gd name="connsiteY50" fmla="*/ 0 h 2153106"/>
              <a:gd name="connsiteX51" fmla="*/ 6161442 w 8405845"/>
              <a:gd name="connsiteY51" fmla="*/ 2153106 h 2153106"/>
              <a:gd name="connsiteX52" fmla="*/ 5945844 w 8405845"/>
              <a:gd name="connsiteY52" fmla="*/ 2153106 h 2153106"/>
              <a:gd name="connsiteX53" fmla="*/ 4525723 w 8405845"/>
              <a:gd name="connsiteY53" fmla="*/ 0 h 2153106"/>
              <a:gd name="connsiteX54" fmla="*/ 4687704 w 8405845"/>
              <a:gd name="connsiteY54" fmla="*/ 0 h 2153106"/>
              <a:gd name="connsiteX55" fmla="*/ 5822785 w 8405845"/>
              <a:gd name="connsiteY55" fmla="*/ 2153106 h 2153106"/>
              <a:gd name="connsiteX56" fmla="*/ 5660804 w 8405845"/>
              <a:gd name="connsiteY56" fmla="*/ 2153106 h 2153106"/>
              <a:gd name="connsiteX57" fmla="*/ 4221091 w 8405845"/>
              <a:gd name="connsiteY57" fmla="*/ 0 h 2153106"/>
              <a:gd name="connsiteX58" fmla="*/ 4402664 w 8405845"/>
              <a:gd name="connsiteY58" fmla="*/ 0 h 2153106"/>
              <a:gd name="connsiteX59" fmla="*/ 5537746 w 8405845"/>
              <a:gd name="connsiteY59" fmla="*/ 2153106 h 2153106"/>
              <a:gd name="connsiteX60" fmla="*/ 5356173 w 8405845"/>
              <a:gd name="connsiteY60" fmla="*/ 2153106 h 2153106"/>
              <a:gd name="connsiteX61" fmla="*/ 3777724 w 8405845"/>
              <a:gd name="connsiteY61" fmla="*/ 0 h 2153106"/>
              <a:gd name="connsiteX62" fmla="*/ 4098032 w 8405845"/>
              <a:gd name="connsiteY62" fmla="*/ 0 h 2153106"/>
              <a:gd name="connsiteX63" fmla="*/ 5233114 w 8405845"/>
              <a:gd name="connsiteY63" fmla="*/ 2153106 h 2153106"/>
              <a:gd name="connsiteX64" fmla="*/ 4912803 w 8405845"/>
              <a:gd name="connsiteY64" fmla="*/ 2153106 h 2153106"/>
              <a:gd name="connsiteX65" fmla="*/ 3417945 w 8405845"/>
              <a:gd name="connsiteY65" fmla="*/ 0 h 2153106"/>
              <a:gd name="connsiteX66" fmla="*/ 3654665 w 8405845"/>
              <a:gd name="connsiteY66" fmla="*/ 0 h 2153106"/>
              <a:gd name="connsiteX67" fmla="*/ 4789744 w 8405845"/>
              <a:gd name="connsiteY67" fmla="*/ 2153106 h 2153106"/>
              <a:gd name="connsiteX68" fmla="*/ 4553025 w 8405845"/>
              <a:gd name="connsiteY68" fmla="*/ 2153106 h 2153106"/>
              <a:gd name="connsiteX69" fmla="*/ 3025856 w 8405845"/>
              <a:gd name="connsiteY69" fmla="*/ 0 h 2153106"/>
              <a:gd name="connsiteX70" fmla="*/ 3294887 w 8405845"/>
              <a:gd name="connsiteY70" fmla="*/ 0 h 2153106"/>
              <a:gd name="connsiteX71" fmla="*/ 4429966 w 8405845"/>
              <a:gd name="connsiteY71" fmla="*/ 2153106 h 2153106"/>
              <a:gd name="connsiteX72" fmla="*/ 4160937 w 8405845"/>
              <a:gd name="connsiteY72" fmla="*/ 2153106 h 2153106"/>
              <a:gd name="connsiteX73" fmla="*/ 2682580 w 8405845"/>
              <a:gd name="connsiteY73" fmla="*/ 0 h 2153106"/>
              <a:gd name="connsiteX74" fmla="*/ 2902798 w 8405845"/>
              <a:gd name="connsiteY74" fmla="*/ 0 h 2153106"/>
              <a:gd name="connsiteX75" fmla="*/ 4037878 w 8405845"/>
              <a:gd name="connsiteY75" fmla="*/ 2153106 h 2153106"/>
              <a:gd name="connsiteX76" fmla="*/ 3817662 w 8405845"/>
              <a:gd name="connsiteY76" fmla="*/ 2153106 h 2153106"/>
              <a:gd name="connsiteX77" fmla="*/ 2288002 w 8405845"/>
              <a:gd name="connsiteY77" fmla="*/ 0 h 2153106"/>
              <a:gd name="connsiteX78" fmla="*/ 2559522 w 8405845"/>
              <a:gd name="connsiteY78" fmla="*/ 0 h 2153106"/>
              <a:gd name="connsiteX79" fmla="*/ 3694603 w 8405845"/>
              <a:gd name="connsiteY79" fmla="*/ 2153106 h 2153106"/>
              <a:gd name="connsiteX80" fmla="*/ 3423083 w 8405845"/>
              <a:gd name="connsiteY80" fmla="*/ 2153106 h 2153106"/>
              <a:gd name="connsiteX81" fmla="*/ 1856351 w 8405845"/>
              <a:gd name="connsiteY81" fmla="*/ 0 h 2153106"/>
              <a:gd name="connsiteX82" fmla="*/ 2164943 w 8405845"/>
              <a:gd name="connsiteY82" fmla="*/ 0 h 2153106"/>
              <a:gd name="connsiteX83" fmla="*/ 3300024 w 8405845"/>
              <a:gd name="connsiteY83" fmla="*/ 2153106 h 2153106"/>
              <a:gd name="connsiteX84" fmla="*/ 2991432 w 8405845"/>
              <a:gd name="connsiteY84" fmla="*/ 2153106 h 2153106"/>
              <a:gd name="connsiteX85" fmla="*/ 1415195 w 8405845"/>
              <a:gd name="connsiteY85" fmla="*/ 0 h 2153106"/>
              <a:gd name="connsiteX86" fmla="*/ 1733291 w 8405845"/>
              <a:gd name="connsiteY86" fmla="*/ 0 h 2153106"/>
              <a:gd name="connsiteX87" fmla="*/ 2868373 w 8405845"/>
              <a:gd name="connsiteY87" fmla="*/ 2153106 h 2153106"/>
              <a:gd name="connsiteX88" fmla="*/ 2550277 w 8405845"/>
              <a:gd name="connsiteY88" fmla="*/ 2153106 h 2153106"/>
              <a:gd name="connsiteX89" fmla="*/ 1022543 w 8405845"/>
              <a:gd name="connsiteY89" fmla="*/ 0 h 2153106"/>
              <a:gd name="connsiteX90" fmla="*/ 1292136 w 8405845"/>
              <a:gd name="connsiteY90" fmla="*/ 0 h 2153106"/>
              <a:gd name="connsiteX91" fmla="*/ 2427217 w 8405845"/>
              <a:gd name="connsiteY91" fmla="*/ 2153106 h 2153106"/>
              <a:gd name="connsiteX92" fmla="*/ 2157625 w 8405845"/>
              <a:gd name="connsiteY92" fmla="*/ 2153106 h 2153106"/>
              <a:gd name="connsiteX93" fmla="*/ 603383 w 8405845"/>
              <a:gd name="connsiteY93" fmla="*/ 0 h 2153106"/>
              <a:gd name="connsiteX94" fmla="*/ 899485 w 8405845"/>
              <a:gd name="connsiteY94" fmla="*/ 0 h 2153106"/>
              <a:gd name="connsiteX95" fmla="*/ 2034566 w 8405845"/>
              <a:gd name="connsiteY95" fmla="*/ 2153106 h 2153106"/>
              <a:gd name="connsiteX96" fmla="*/ 1738465 w 8405845"/>
              <a:gd name="connsiteY96" fmla="*/ 2153106 h 2153106"/>
              <a:gd name="connsiteX97" fmla="*/ 117424 w 8405845"/>
              <a:gd name="connsiteY97" fmla="*/ 0 h 2153106"/>
              <a:gd name="connsiteX98" fmla="*/ 480324 w 8405845"/>
              <a:gd name="connsiteY98" fmla="*/ 0 h 2153106"/>
              <a:gd name="connsiteX99" fmla="*/ 1615406 w 8405845"/>
              <a:gd name="connsiteY99" fmla="*/ 2153106 h 2153106"/>
              <a:gd name="connsiteX100" fmla="*/ 1252505 w 8405845"/>
              <a:gd name="connsiteY100" fmla="*/ 2153106 h 21531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8405845" h="2153106">
                <a:moveTo>
                  <a:pt x="0" y="1339796"/>
                </a:moveTo>
                <a:lnTo>
                  <a:pt x="428764" y="2153106"/>
                </a:lnTo>
                <a:lnTo>
                  <a:pt x="136775" y="2153106"/>
                </a:lnTo>
                <a:lnTo>
                  <a:pt x="0" y="1893662"/>
                </a:lnTo>
                <a:close/>
                <a:moveTo>
                  <a:pt x="0" y="654922"/>
                </a:moveTo>
                <a:lnTo>
                  <a:pt x="789818" y="2153106"/>
                </a:lnTo>
                <a:lnTo>
                  <a:pt x="551823" y="2153106"/>
                </a:lnTo>
                <a:lnTo>
                  <a:pt x="0" y="1106369"/>
                </a:lnTo>
                <a:close/>
                <a:moveTo>
                  <a:pt x="0" y="10690"/>
                </a:moveTo>
                <a:lnTo>
                  <a:pt x="1129447" y="2153106"/>
                </a:lnTo>
                <a:lnTo>
                  <a:pt x="912877" y="2153106"/>
                </a:lnTo>
                <a:lnTo>
                  <a:pt x="0" y="421495"/>
                </a:lnTo>
                <a:close/>
                <a:moveTo>
                  <a:pt x="8220332" y="0"/>
                </a:moveTo>
                <a:lnTo>
                  <a:pt x="8384805" y="0"/>
                </a:lnTo>
                <a:lnTo>
                  <a:pt x="8405845" y="39911"/>
                </a:lnTo>
                <a:lnTo>
                  <a:pt x="8405845" y="351895"/>
                </a:lnTo>
                <a:close/>
                <a:moveTo>
                  <a:pt x="7792528" y="0"/>
                </a:moveTo>
                <a:lnTo>
                  <a:pt x="8097273" y="0"/>
                </a:lnTo>
                <a:lnTo>
                  <a:pt x="8405845" y="585322"/>
                </a:lnTo>
                <a:lnTo>
                  <a:pt x="8405845" y="1163386"/>
                </a:lnTo>
                <a:close/>
                <a:moveTo>
                  <a:pt x="7443702" y="0"/>
                </a:moveTo>
                <a:lnTo>
                  <a:pt x="7669469" y="0"/>
                </a:lnTo>
                <a:lnTo>
                  <a:pt x="8405845" y="1396812"/>
                </a:lnTo>
                <a:lnTo>
                  <a:pt x="8405845" y="1825064"/>
                </a:lnTo>
                <a:close/>
                <a:moveTo>
                  <a:pt x="7097548" y="0"/>
                </a:moveTo>
                <a:lnTo>
                  <a:pt x="7320643" y="0"/>
                </a:lnTo>
                <a:lnTo>
                  <a:pt x="8405845" y="2058491"/>
                </a:lnTo>
                <a:lnTo>
                  <a:pt x="8405845" y="2153106"/>
                </a:lnTo>
                <a:lnTo>
                  <a:pt x="8232629" y="2153106"/>
                </a:lnTo>
                <a:close/>
                <a:moveTo>
                  <a:pt x="6708170" y="0"/>
                </a:moveTo>
                <a:lnTo>
                  <a:pt x="6974489" y="0"/>
                </a:lnTo>
                <a:lnTo>
                  <a:pt x="8109571" y="2153106"/>
                </a:lnTo>
                <a:lnTo>
                  <a:pt x="7843251" y="2153106"/>
                </a:lnTo>
                <a:close/>
                <a:moveTo>
                  <a:pt x="6361169" y="0"/>
                </a:moveTo>
                <a:lnTo>
                  <a:pt x="6585111" y="0"/>
                </a:lnTo>
                <a:lnTo>
                  <a:pt x="7720192" y="2153106"/>
                </a:lnTo>
                <a:lnTo>
                  <a:pt x="7496251" y="2153106"/>
                </a:lnTo>
                <a:close/>
                <a:moveTo>
                  <a:pt x="5918508" y="0"/>
                </a:moveTo>
                <a:lnTo>
                  <a:pt x="6238110" y="0"/>
                </a:lnTo>
                <a:lnTo>
                  <a:pt x="7373192" y="2153106"/>
                </a:lnTo>
                <a:lnTo>
                  <a:pt x="7053590" y="2153106"/>
                </a:lnTo>
                <a:close/>
                <a:moveTo>
                  <a:pt x="5542905" y="0"/>
                </a:moveTo>
                <a:lnTo>
                  <a:pt x="5795450" y="0"/>
                </a:lnTo>
                <a:lnTo>
                  <a:pt x="6930531" y="2153106"/>
                </a:lnTo>
                <a:lnTo>
                  <a:pt x="6677986" y="2153106"/>
                </a:lnTo>
                <a:close/>
                <a:moveTo>
                  <a:pt x="5149419" y="0"/>
                </a:moveTo>
                <a:lnTo>
                  <a:pt x="5419846" y="0"/>
                </a:lnTo>
                <a:lnTo>
                  <a:pt x="6554927" y="2153106"/>
                </a:lnTo>
                <a:lnTo>
                  <a:pt x="6284501" y="2153106"/>
                </a:lnTo>
                <a:close/>
                <a:moveTo>
                  <a:pt x="4810762" y="0"/>
                </a:moveTo>
                <a:lnTo>
                  <a:pt x="5026361" y="0"/>
                </a:lnTo>
                <a:lnTo>
                  <a:pt x="6161442" y="2153106"/>
                </a:lnTo>
                <a:lnTo>
                  <a:pt x="5945844" y="2153106"/>
                </a:lnTo>
                <a:close/>
                <a:moveTo>
                  <a:pt x="4525723" y="0"/>
                </a:moveTo>
                <a:lnTo>
                  <a:pt x="4687704" y="0"/>
                </a:lnTo>
                <a:lnTo>
                  <a:pt x="5822785" y="2153106"/>
                </a:lnTo>
                <a:lnTo>
                  <a:pt x="5660804" y="2153106"/>
                </a:lnTo>
                <a:close/>
                <a:moveTo>
                  <a:pt x="4221091" y="0"/>
                </a:moveTo>
                <a:lnTo>
                  <a:pt x="4402664" y="0"/>
                </a:lnTo>
                <a:lnTo>
                  <a:pt x="5537746" y="2153106"/>
                </a:lnTo>
                <a:lnTo>
                  <a:pt x="5356173" y="2153106"/>
                </a:lnTo>
                <a:close/>
                <a:moveTo>
                  <a:pt x="3777724" y="0"/>
                </a:moveTo>
                <a:lnTo>
                  <a:pt x="4098032" y="0"/>
                </a:lnTo>
                <a:lnTo>
                  <a:pt x="5233114" y="2153106"/>
                </a:lnTo>
                <a:lnTo>
                  <a:pt x="4912803" y="2153106"/>
                </a:lnTo>
                <a:close/>
                <a:moveTo>
                  <a:pt x="3417945" y="0"/>
                </a:moveTo>
                <a:lnTo>
                  <a:pt x="3654665" y="0"/>
                </a:lnTo>
                <a:lnTo>
                  <a:pt x="4789744" y="2153106"/>
                </a:lnTo>
                <a:lnTo>
                  <a:pt x="4553025" y="2153106"/>
                </a:lnTo>
                <a:close/>
                <a:moveTo>
                  <a:pt x="3025856" y="0"/>
                </a:moveTo>
                <a:lnTo>
                  <a:pt x="3294887" y="0"/>
                </a:lnTo>
                <a:lnTo>
                  <a:pt x="4429966" y="2153106"/>
                </a:lnTo>
                <a:lnTo>
                  <a:pt x="4160937" y="2153106"/>
                </a:lnTo>
                <a:close/>
                <a:moveTo>
                  <a:pt x="2682580" y="0"/>
                </a:moveTo>
                <a:lnTo>
                  <a:pt x="2902798" y="0"/>
                </a:lnTo>
                <a:lnTo>
                  <a:pt x="4037878" y="2153106"/>
                </a:lnTo>
                <a:lnTo>
                  <a:pt x="3817662" y="2153106"/>
                </a:lnTo>
                <a:close/>
                <a:moveTo>
                  <a:pt x="2288002" y="0"/>
                </a:moveTo>
                <a:lnTo>
                  <a:pt x="2559522" y="0"/>
                </a:lnTo>
                <a:lnTo>
                  <a:pt x="3694603" y="2153106"/>
                </a:lnTo>
                <a:lnTo>
                  <a:pt x="3423083" y="2153106"/>
                </a:lnTo>
                <a:close/>
                <a:moveTo>
                  <a:pt x="1856351" y="0"/>
                </a:moveTo>
                <a:lnTo>
                  <a:pt x="2164943" y="0"/>
                </a:lnTo>
                <a:lnTo>
                  <a:pt x="3300024" y="2153106"/>
                </a:lnTo>
                <a:lnTo>
                  <a:pt x="2991432" y="2153106"/>
                </a:lnTo>
                <a:close/>
                <a:moveTo>
                  <a:pt x="1415195" y="0"/>
                </a:moveTo>
                <a:lnTo>
                  <a:pt x="1733291" y="0"/>
                </a:lnTo>
                <a:lnTo>
                  <a:pt x="2868373" y="2153106"/>
                </a:lnTo>
                <a:lnTo>
                  <a:pt x="2550277" y="2153106"/>
                </a:lnTo>
                <a:close/>
                <a:moveTo>
                  <a:pt x="1022543" y="0"/>
                </a:moveTo>
                <a:lnTo>
                  <a:pt x="1292136" y="0"/>
                </a:lnTo>
                <a:lnTo>
                  <a:pt x="2427217" y="2153106"/>
                </a:lnTo>
                <a:lnTo>
                  <a:pt x="2157625" y="2153106"/>
                </a:lnTo>
                <a:close/>
                <a:moveTo>
                  <a:pt x="603383" y="0"/>
                </a:moveTo>
                <a:lnTo>
                  <a:pt x="899485" y="0"/>
                </a:lnTo>
                <a:lnTo>
                  <a:pt x="2034566" y="2153106"/>
                </a:lnTo>
                <a:lnTo>
                  <a:pt x="1738465" y="2153106"/>
                </a:lnTo>
                <a:close/>
                <a:moveTo>
                  <a:pt x="117424" y="0"/>
                </a:moveTo>
                <a:lnTo>
                  <a:pt x="480324" y="0"/>
                </a:lnTo>
                <a:lnTo>
                  <a:pt x="1615406" y="2153106"/>
                </a:lnTo>
                <a:lnTo>
                  <a:pt x="1252505" y="2153106"/>
                </a:lnTo>
                <a:close/>
              </a:path>
            </a:pathLst>
          </a:custGeom>
          <a:solidFill>
            <a:srgbClr val="7773C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zh-TW" altLang="en-US"/>
          </a:p>
        </p:txBody>
      </p:sp>
      <p:cxnSp>
        <p:nvCxnSpPr>
          <p:cNvPr id="242" name="直線接點 241">
            <a:extLst>
              <a:ext uri="{FF2B5EF4-FFF2-40B4-BE49-F238E27FC236}">
                <a16:creationId xmlns:a16="http://schemas.microsoft.com/office/drawing/2014/main" id="{31E96572-EC50-40D9-A1CF-5582E97B78F5}"/>
              </a:ext>
            </a:extLst>
          </p:cNvPr>
          <p:cNvCxnSpPr>
            <a:cxnSpLocks/>
          </p:cNvCxnSpPr>
          <p:nvPr userDrawn="1"/>
        </p:nvCxnSpPr>
        <p:spPr>
          <a:xfrm>
            <a:off x="11204909" y="2484967"/>
            <a:ext cx="486346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3" name="直線接點 242">
            <a:extLst>
              <a:ext uri="{FF2B5EF4-FFF2-40B4-BE49-F238E27FC236}">
                <a16:creationId xmlns:a16="http://schemas.microsoft.com/office/drawing/2014/main" id="{7758DFFB-8762-421E-AA0B-9AEF0747A8E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26839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4" name="直線接點 243">
            <a:extLst>
              <a:ext uri="{FF2B5EF4-FFF2-40B4-BE49-F238E27FC236}">
                <a16:creationId xmlns:a16="http://schemas.microsoft.com/office/drawing/2014/main" id="{C8F07634-EEDD-43B1-90FF-8EC252769537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2878668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5" name="直線接點 244">
            <a:extLst>
              <a:ext uri="{FF2B5EF4-FFF2-40B4-BE49-F238E27FC236}">
                <a16:creationId xmlns:a16="http://schemas.microsoft.com/office/drawing/2014/main" id="{0F0665A4-B35F-4AE1-8E1B-7FD8A4F52935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073401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6" name="直線接點 245">
            <a:extLst>
              <a:ext uri="{FF2B5EF4-FFF2-40B4-BE49-F238E27FC236}">
                <a16:creationId xmlns:a16="http://schemas.microsoft.com/office/drawing/2014/main" id="{F3BB0ABB-1156-476B-9676-204FE86B20B4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2808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直線接點 246">
            <a:extLst>
              <a:ext uri="{FF2B5EF4-FFF2-40B4-BE49-F238E27FC236}">
                <a16:creationId xmlns:a16="http://schemas.microsoft.com/office/drawing/2014/main" id="{CFD65C71-4ECA-4AD4-8583-D390195FEFA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462868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8" name="直線接點 247">
            <a:extLst>
              <a:ext uri="{FF2B5EF4-FFF2-40B4-BE49-F238E27FC236}">
                <a16:creationId xmlns:a16="http://schemas.microsoft.com/office/drawing/2014/main" id="{685837AD-1310-49CD-A9DC-7215F2D0CB76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6618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直線接點 248">
            <a:extLst>
              <a:ext uri="{FF2B5EF4-FFF2-40B4-BE49-F238E27FC236}">
                <a16:creationId xmlns:a16="http://schemas.microsoft.com/office/drawing/2014/main" id="{5DE2A145-E799-499F-A763-177B38315AD3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3877734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0" name="直線接點 249">
            <a:extLst>
              <a:ext uri="{FF2B5EF4-FFF2-40B4-BE49-F238E27FC236}">
                <a16:creationId xmlns:a16="http://schemas.microsoft.com/office/drawing/2014/main" id="{19EADC26-C01B-481A-97A3-BC4E4046A95D}"/>
              </a:ext>
            </a:extLst>
          </p:cNvPr>
          <p:cNvCxnSpPr>
            <a:cxnSpLocks/>
          </p:cNvCxnSpPr>
          <p:nvPr userDrawn="1"/>
        </p:nvCxnSpPr>
        <p:spPr>
          <a:xfrm>
            <a:off x="11228612" y="4072467"/>
            <a:ext cx="462643" cy="0"/>
          </a:xfrm>
          <a:prstGeom prst="line">
            <a:avLst/>
          </a:prstGeom>
          <a:ln w="47625">
            <a:solidFill>
              <a:srgbClr val="7773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1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9679628" y="333338"/>
            <a:ext cx="1046564" cy="3651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</a:lstStyle>
          <a:p>
            <a:r>
              <a:rPr lang="en-US" altLang="zh-TW" dirty="0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4254370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0D7453-739F-4CF1-AC2B-0366A414D751}" type="datetime1">
              <a:rPr lang="zh-TW" altLang="en-US" smtClean="0"/>
              <a:t>2021/11/15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9980141" y="365125"/>
            <a:ext cx="1373659" cy="365125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altLang="zh-TW" smtClean="0"/>
              <a:t>P.</a:t>
            </a:r>
            <a:fld id="{FB833B0F-48B8-4D1D-9AFC-19E777446AF2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659369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3" r:id="rId2"/>
    <p:sldLayoutId id="2147483650" r:id="rId3"/>
    <p:sldLayoutId id="2147483651" r:id="rId4"/>
    <p:sldLayoutId id="2147483660" r:id="rId5"/>
    <p:sldLayoutId id="2147483652" r:id="rId6"/>
    <p:sldLayoutId id="2147483662" r:id="rId7"/>
    <p:sldLayoutId id="2147483661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093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5400" spc="3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2</a:t>
            </a:r>
            <a:r>
              <a:rPr lang="zh-TW" altLang="en-US" sz="54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彈性學習課程簡介</a:t>
            </a:r>
            <a:endParaRPr lang="zh-TW" altLang="en-US" sz="5400" b="1" spc="300" dirty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92957987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533400">
              <a:buSzPts val="4800"/>
              <a:buFont typeface="Open Sans SemiBold"/>
              <a:buAutoNum type="arabicPeriod"/>
            </a:pP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 國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語文的十四堂課</a:t>
            </a:r>
            <a:r>
              <a:rPr lang="en-US" altLang="zh-TW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A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Arial"/>
              </a:rPr>
              <a:t>傅麗文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756819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依高三模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考進度安排課程，以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第四、五冊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圍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以課本所列之重要課文為主，講授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文意、生難字詞、修辭</a:t>
            </a: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相關素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養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之題型。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期末進行測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驗，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了解學生學習狀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況。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課程其間可視需求調整增加作文寫作</a:t>
            </a:r>
            <a:r>
              <a:rPr lang="zh-TW" altLang="zh-TW" dirty="0" smtClean="0"/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890920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2.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國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語文的十四堂課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B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HK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戴鳳如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756819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依高三模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考進度安排課程，以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第四、五冊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圍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以課本所列之重要課文為主，講授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文意、生難字詞、修辭</a:t>
            </a: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相關素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養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之題型。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期末進行測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驗，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了解學生學習狀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況。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課程其間可視需求調整增加作文寫作</a:t>
            </a:r>
            <a:r>
              <a:rPr lang="zh-TW" altLang="zh-TW" dirty="0" smtClean="0"/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77805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3.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國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語文的十四堂課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C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｛王夢婷老師｝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7" y="1756819"/>
            <a:ext cx="10124902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依高三模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擬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考進度安排課程，以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第四、五冊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為範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圍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以課本所列之重要課文為主，講授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文意、生難字詞、修辭</a:t>
            </a: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</a:t>
            </a:r>
            <a: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HK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HK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或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相關素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養</a:t>
            </a:r>
            <a:r>
              <a:rPr lang="zh-HK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理解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之題型。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期末進行測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驗，</a:t>
            </a: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了解學生學習狀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況。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HK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課程其間可視需求調整增加作文寫作</a:t>
            </a:r>
            <a:r>
              <a:rPr lang="zh-TW" altLang="zh-TW" dirty="0" smtClean="0"/>
              <a:t>。</a:t>
            </a: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6056277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124216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4.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用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英文走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天下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A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辛政雅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612372" y="867279"/>
            <a:ext cx="10726188" cy="2599128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課程內容：</a:t>
            </a:r>
            <a:endParaRPr lang="zh-TW" altLang="en-US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英文品味經典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zh-TW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伊索寓言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耳熟能詳的故事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，萃取生命智慧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zh-TW" altLang="zh-TW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全民英檢中級程度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的文法與單字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聆聽專業母語人士朗讀寓言故事，練習發音與朗誦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以聽力填空題引導聽關鍵字或片語學習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zh-TW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聽重點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endParaRPr lang="zh-TW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10398988" y="1004562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282932" y="5899565"/>
            <a:ext cx="9340733" cy="861774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要求：</a:t>
            </a:r>
          </a:p>
          <a:p>
            <a:pPr marL="228600" algn="just">
              <a:spcAft>
                <a:spcPts val="0"/>
              </a:spcAft>
            </a:pP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1. </a:t>
            </a:r>
            <a:r>
              <a:rPr lang="zh-TW" altLang="zh-TW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每個同學需負責朗誦一篇伊索寓言並回答此篇內容的引導問題</a:t>
            </a:r>
            <a:r>
              <a:rPr lang="en-US" altLang="zh-TW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   2. </a:t>
            </a:r>
            <a:r>
              <a:rPr lang="zh-TW" altLang="zh-TW" dirty="0" smtClean="0">
                <a:solidFill>
                  <a:schemeClr val="accent1">
                    <a:lumMod val="7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分組一起完成練習題</a:t>
            </a:r>
            <a:endParaRPr lang="zh-TW" altLang="zh-TW" dirty="0">
              <a:solidFill>
                <a:schemeClr val="accent1">
                  <a:lumMod val="75000"/>
                </a:schemeClr>
              </a:solidFill>
              <a:latin typeface="Calibri" panose="020F0502020204030204" pitchFamily="34" charset="0"/>
              <a:ea typeface="微軟正黑體" panose="020B0604030504040204" pitchFamily="34" charset="-12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612372" y="3557036"/>
            <a:ext cx="10011293" cy="225189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lnSpc>
                <a:spcPts val="3400"/>
              </a:lnSpc>
              <a:spcBef>
                <a:spcPts val="200"/>
              </a:spcBef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目標：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引導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式問題訓練學生抓出文章細節，培養閱讀的能力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</a:t>
            </a: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”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聽重點</a:t>
            </a:r>
            <a:r>
              <a:rPr lang="en-US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”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，練習有效聽力策略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藉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由回答引導式問題，培養獨立思考的能力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</a:pPr>
            <a:r>
              <a:rPr lang="en-US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培養</a:t>
            </a:r>
            <a:r>
              <a:rPr lang="zh-TW" altLang="zh-TW" sz="28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以英文理解英文的閱讀能力</a:t>
            </a:r>
          </a:p>
        </p:txBody>
      </p:sp>
    </p:spTree>
    <p:extLst>
      <p:ext uri="{BB962C8B-B14F-4D97-AF65-F5344CB8AC3E}">
        <p14:creationId xmlns:p14="http://schemas.microsoft.com/office/powerpoint/2010/main" val="32179253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37310" y="37952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5. </a:t>
            </a:r>
            <a:r>
              <a:rPr lang="zh-TW" altLang="en-US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用英文走天下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B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王瑞貞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1058255" y="1717879"/>
            <a:ext cx="10726188" cy="2599128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課程內容：</a:t>
            </a:r>
            <a:endParaRPr lang="zh-TW" altLang="en-US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英文歌曲欣賞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英文歌詞解析</a:t>
            </a:r>
          </a:p>
          <a:p>
            <a:pPr marL="514350" lvl="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英文歌曲習唱</a:t>
            </a:r>
          </a:p>
          <a:p>
            <a:pPr marL="514350" indent="-514350"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期末學生錄製一首英文歌曲上傳</a:t>
            </a:r>
          </a:p>
          <a:p>
            <a:pPr marL="0" lvl="0" indent="0">
              <a:lnSpc>
                <a:spcPct val="150000"/>
              </a:lnSpc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76800" y="1282058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1058255" y="4793973"/>
            <a:ext cx="9340733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algn="just">
              <a:spcAft>
                <a:spcPts val="0"/>
              </a:spcAft>
            </a:pP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期末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學生錄製一首英文歌曲上傳</a:t>
            </a:r>
          </a:p>
        </p:txBody>
      </p:sp>
    </p:spTree>
    <p:extLst>
      <p:ext uri="{BB962C8B-B14F-4D97-AF65-F5344CB8AC3E}">
        <p14:creationId xmlns:p14="http://schemas.microsoft.com/office/powerpoint/2010/main" val="18864398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6. </a:t>
            </a:r>
            <a:r>
              <a:rPr lang="zh-TW" altLang="en-US" sz="4800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用英文走天下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C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鍾珮珊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6" y="1756819"/>
            <a:ext cx="10947863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將平日所學英文單字實際用於英文歌詞中。英語歌詞討論與賞析。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英語</a:t>
            </a:r>
            <a:r>
              <a:rPr lang="zh-TW" altLang="zh-TW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歌曲的欣賞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英語歌唱類影片</a:t>
            </a:r>
            <a:r>
              <a:rPr lang="zh-TW" altLang="zh-TW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賞析</a:t>
            </a:r>
            <a:endParaRPr lang="en-US" altLang="zh-TW" dirty="0" smtClean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以上為預計之教學內容，需視實際課程的進度做適當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調整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944735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7.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數學大躍進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A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陸孝年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6" y="1756819"/>
            <a:ext cx="10947863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課程以技高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統測範圍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內容為主。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上課教材為統測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數學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A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、數學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歷屆試題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題庫內的題目。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每次上課時，學生先練習歷屆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約</a:t>
            </a:r>
            <a:r>
              <a:rPr lang="en-US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30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分鐘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再由教師檢討學生錯誤之題目，協助同學統整重點觀念，提升解題能力。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801577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8.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數學大躍進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B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陳安俊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14646" y="1756819"/>
            <a:ext cx="10947863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內容為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技高數學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B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範圍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514350" lvl="0" indent="-514350">
              <a:lnSpc>
                <a:spcPct val="150000"/>
              </a:lnSpc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會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用解題的方式進行，從題目中帶出重點觀念、以及解題的技巧，藉此提升數學的能力。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49968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9.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數學大躍進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C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陳永森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824345" y="1784366"/>
            <a:ext cx="10947863" cy="442785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課程以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檢討歷屆考古題內容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為主。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上課教材為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技高三年級數學總複習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題庫內之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中度、難度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的題目。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每次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上課教師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講解題庫內的題目，授與同學解題技巧及觀念釐清。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第二次上課後，每次上課將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會考前一次上課題庫的題型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(5-10</a:t>
            </a:r>
            <a:r>
              <a:rPr lang="zh-TW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</a:t>
            </a:r>
            <a:r>
              <a:rPr lang="en-US" altLang="zh-TW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，以提升同學解題能力。</a:t>
            </a: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34006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5400" spc="300" dirty="0" smtClean="0">
                <a:solidFill>
                  <a:schemeClr val="bg1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1</a:t>
            </a:r>
            <a:r>
              <a:rPr lang="zh-TW" altLang="en-US" sz="5400" b="1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、</a:t>
            </a:r>
            <a:r>
              <a:rPr lang="zh-TW" altLang="en-US" sz="5400" b="1" spc="3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彈性學習課程</a:t>
            </a:r>
            <a:r>
              <a:rPr lang="zh-TW" altLang="en-US" sz="5400" b="1" spc="3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總</a:t>
            </a:r>
            <a:r>
              <a:rPr lang="zh-TW" altLang="en-US" sz="5400" b="1" spc="300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覽</a:t>
            </a:r>
            <a:endParaRPr lang="zh-TW" altLang="en-US" sz="5400" b="1" spc="300" dirty="0">
              <a:solidFill>
                <a:schemeClr val="bg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784764" y="2071269"/>
            <a:ext cx="48504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 smtClean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920365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10.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記帳實務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A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詹妤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茜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3" y="1418343"/>
            <a:ext cx="10947863" cy="43423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主要加強同學高三會計學升學題目練習。透過試題演練，補強會計學基本概念，強化整合能力。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需買測驗卷費用約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複習單元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會計學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、會計學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現金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及內部控制及應收款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en-US" altLang="zh-TW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存貨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56219" y="4097866"/>
            <a:ext cx="4749338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PPE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無形資產 生物資產</a:t>
            </a:r>
            <a:endParaRPr lang="en-US" altLang="zh-TW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負債及權益</a:t>
            </a: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統測總複習</a:t>
            </a:r>
          </a:p>
        </p:txBody>
      </p:sp>
    </p:spTree>
    <p:extLst>
      <p:ext uri="{BB962C8B-B14F-4D97-AF65-F5344CB8AC3E}">
        <p14:creationId xmlns:p14="http://schemas.microsoft.com/office/powerpoint/2010/main" val="23299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55695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11.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記帳實務</a:t>
            </a: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-</a:t>
            </a:r>
            <a:r>
              <a:rPr lang="en-US" altLang="zh-TW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B</a:t>
            </a:r>
            <a:r>
              <a:rPr lang="zh-TW" altLang="en-US" sz="48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班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王依婷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3" y="1418343"/>
            <a:ext cx="10947863" cy="434237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主要加強同學高三會計學升學題目練習。透過試題演練，補強會計學基本概念，強化整合能力。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需買測驗卷費用約</a:t>
            </a:r>
            <a:r>
              <a:rPr lang="en-US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50</a:t>
            </a:r>
            <a:r>
              <a:rPr lang="zh-TW" altLang="zh-TW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元</a:t>
            </a:r>
          </a:p>
          <a:p>
            <a:pPr marL="514350" lvl="0" indent="-514350">
              <a:lnSpc>
                <a:spcPct val="10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複習單元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en-US" altLang="zh-TW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會計學</a:t>
            </a: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、會計學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II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現金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及內部控制及應收款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項</a:t>
            </a:r>
            <a:endParaRPr lang="en-US" altLang="zh-TW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存貨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及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投資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5" name="矩形 4"/>
          <p:cNvSpPr/>
          <p:nvPr/>
        </p:nvSpPr>
        <p:spPr>
          <a:xfrm>
            <a:off x="6456219" y="4097866"/>
            <a:ext cx="4749338" cy="16414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PPE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無形資產 生物資產</a:t>
            </a:r>
            <a:endParaRPr lang="en-US" altLang="zh-TW" sz="2800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負債及權益</a:t>
            </a: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</a:p>
          <a:p>
            <a:pPr lvl="0">
              <a:lnSpc>
                <a:spcPct val="100000"/>
              </a:lnSpc>
              <a:spcBef>
                <a:spcPts val="1000"/>
              </a:spcBef>
              <a:buFont typeface="Wingdings" panose="05000000000000000000" pitchFamily="2" charset="2"/>
              <a:buChar char="ü"/>
            </a:pPr>
            <a:r>
              <a:rPr lang="en-US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統測總複習</a:t>
            </a:r>
          </a:p>
        </p:txBody>
      </p:sp>
    </p:spTree>
    <p:extLst>
      <p:ext uri="{BB962C8B-B14F-4D97-AF65-F5344CB8AC3E}">
        <p14:creationId xmlns:p14="http://schemas.microsoft.com/office/powerpoint/2010/main" val="177930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95499" y="374073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12.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經濟實務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蔡佩鈴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3" y="1418343"/>
            <a:ext cx="10947863" cy="51902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課程簡介：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透過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試題演練，補強經濟學基本概念，強化整合能力。</a:t>
            </a:r>
          </a:p>
          <a:p>
            <a:pPr marL="514350" lvl="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課程內容如下：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國民所得</a:t>
            </a:r>
          </a:p>
          <a:p>
            <a:pPr lvl="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所得水準的決定</a:t>
            </a:r>
            <a:endParaRPr lang="en-US" altLang="zh-TW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貨幣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金融</a:t>
            </a:r>
            <a:endParaRPr lang="en-US" altLang="zh-TW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lvl="0"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政府</a:t>
            </a:r>
            <a:endParaRPr lang="en-US" altLang="zh-TW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國際貿易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與國際金融</a:t>
            </a:r>
          </a:p>
          <a:p>
            <a:pPr lvl="0"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經濟</a:t>
            </a:r>
            <a:r>
              <a:rPr lang="zh-TW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波動</a:t>
            </a: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5439296" y="3663442"/>
            <a:ext cx="5641569" cy="139820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r>
              <a:rPr lang="zh-TW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成果</a:t>
            </a:r>
            <a:r>
              <a:rPr lang="zh-TW" altLang="zh-TW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lang="zh-TW" altLang="zh-TW" sz="3200" b="1" dirty="0">
              <a:solidFill>
                <a:srgbClr val="98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228600" algn="just">
              <a:lnSpc>
                <a:spcPct val="150000"/>
              </a:lnSpc>
              <a:spcAft>
                <a:spcPts val="0"/>
              </a:spcAft>
            </a:pPr>
            <a:r>
              <a:rPr lang="en-US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zh-TW" sz="2800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：完成各章節</a:t>
            </a:r>
            <a:r>
              <a:rPr lang="zh-TW" altLang="zh-TW" sz="2800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題目</a:t>
            </a:r>
            <a:endParaRPr lang="zh-TW" altLang="zh-TW" sz="2800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9606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308;p28"/>
          <p:cNvSpPr txBox="1">
            <a:spLocks/>
          </p:cNvSpPr>
          <p:nvPr/>
        </p:nvSpPr>
        <p:spPr>
          <a:xfrm>
            <a:off x="628996" y="556952"/>
            <a:ext cx="11205556" cy="8613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buSzPts val="4800"/>
            </a:pPr>
            <a:r>
              <a:rPr lang="en-US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Arial"/>
              </a:rPr>
              <a:t>13. </a:t>
            </a:r>
            <a:r>
              <a:rPr lang="zh-TW" altLang="zh-TW" sz="48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</a:rPr>
              <a:t>資訊科技實務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｛</a:t>
            </a:r>
            <a:r>
              <a:rPr lang="zh-TW" altLang="zh-TW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謝綺文</a:t>
            </a:r>
            <a:r>
              <a:rPr lang="zh-TW" altLang="en-US" sz="4800" dirty="0" smtClean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老師</a:t>
            </a:r>
            <a:r>
              <a:rPr lang="zh-TW" altLang="en-US" sz="4800" dirty="0">
                <a:solidFill>
                  <a:schemeClr val="accent5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｝</a:t>
            </a:r>
            <a:endParaRPr lang="zh-TW" altLang="en-US" sz="4800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Google Shape;309;p28"/>
          <p:cNvSpPr txBox="1">
            <a:spLocks/>
          </p:cNvSpPr>
          <p:nvPr/>
        </p:nvSpPr>
        <p:spPr>
          <a:xfrm>
            <a:off x="757843" y="1418343"/>
            <a:ext cx="10947863" cy="457513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400"/>
              </a:lnSpc>
              <a:spcBef>
                <a:spcPts val="200"/>
              </a:spcBef>
              <a:buNone/>
            </a:pPr>
            <a:r>
              <a:rPr lang="en-US" altLang="zh-TW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</a:t>
            </a:r>
            <a:r>
              <a:rPr lang="en-US" altLang="zh-TW" sz="3200" b="1" dirty="0" smtClean="0">
                <a:solidFill>
                  <a:srgbClr val="6666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b="1" dirty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課程簡介</a:t>
            </a:r>
            <a:r>
              <a:rPr lang="zh-TW" altLang="en-US" sz="3200" b="1" dirty="0" smtClean="0">
                <a:solidFill>
                  <a:srgbClr val="98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１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主要</a:t>
            </a:r>
            <a:r>
              <a:rPr lang="zh-TW" altLang="zh-TW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加強同學高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altLang="en-US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數位科技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概論、應用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升學</a:t>
            </a: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科目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/>
            </a:r>
            <a:b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</a:br>
            <a:r>
              <a:rPr lang="zh-TW" altLang="en-US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２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. 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複習單元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通訊網路原理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( 8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)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網路服務與應用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( 6</a:t>
            </a:r>
            <a:r>
              <a:rPr lang="zh-TW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en-US" altLang="zh-TW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)</a:t>
            </a:r>
            <a:endParaRPr lang="en-US" altLang="zh-TW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電子商務</a:t>
            </a:r>
            <a:r>
              <a:rPr lang="en-US" altLang="zh-TW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dirty="0" smtClean="0"/>
              <a:t>( 4</a:t>
            </a:r>
            <a:r>
              <a:rPr lang="zh-TW" altLang="zh-TW" dirty="0" smtClean="0"/>
              <a:t>節</a:t>
            </a:r>
            <a:r>
              <a:rPr lang="en-US" altLang="zh-TW" dirty="0" smtClean="0"/>
              <a:t> )</a:t>
            </a:r>
            <a:endParaRPr lang="en-US" altLang="zh-TW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20115" y="1599700"/>
            <a:ext cx="1660009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034160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700" y="311510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線上選課</a:t>
            </a:r>
            <a:r>
              <a:rPr lang="zh-TW" altLang="en-US" sz="5400" b="1" spc="300" dirty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注意事項</a:t>
            </a:r>
          </a:p>
        </p:txBody>
      </p:sp>
      <p:sp>
        <p:nvSpPr>
          <p:cNvPr id="3" name="文字方塊 2"/>
          <p:cNvSpPr txBox="1"/>
          <p:nvPr/>
        </p:nvSpPr>
        <p:spPr>
          <a:xfrm>
            <a:off x="3591098" y="2046331"/>
            <a:ext cx="466753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 3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2851952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49;p51"/>
          <p:cNvSpPr txBox="1">
            <a:spLocks/>
          </p:cNvSpPr>
          <p:nvPr/>
        </p:nvSpPr>
        <p:spPr>
          <a:xfrm>
            <a:off x="627834" y="2062010"/>
            <a:ext cx="11564166" cy="24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TW" altLang="en-US" sz="44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高三彈性學習選課時程：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選課時間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: 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[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智慧校園系統</a:t>
            </a:r>
            <a:r>
              <a:rPr lang="en-US" altLang="zh-TW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]</a:t>
            </a:r>
            <a: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zh-TW" altLang="en-US" sz="30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endParaRPr lang="en-US" altLang="zh-TW" sz="3000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12/24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五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 17:10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~ 12/26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日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</a:t>
            </a:r>
            <a:r>
              <a:rPr lang="zh-TW" altLang="en-US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中午 </a:t>
            </a:r>
            <a:r>
              <a:rPr lang="en-US" altLang="zh-TW" sz="4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12:00</a:t>
            </a:r>
            <a:endParaRPr lang="zh-TW" altLang="en-US" sz="44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spcBef>
                <a:spcPts val="16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sz="4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891454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55;p52"/>
          <p:cNvSpPr txBox="1">
            <a:spLocks/>
          </p:cNvSpPr>
          <p:nvPr/>
        </p:nvSpPr>
        <p:spPr>
          <a:xfrm>
            <a:off x="1092350" y="1171900"/>
            <a:ext cx="10515450" cy="2484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1.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以選課之優先順序依序分發。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2.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若重複登入選課，會以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後面登入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的時間為依據分發。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3.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未登入選課之同學，將以系統做亂數分發。</a:t>
            </a:r>
            <a:endParaRPr lang="en-US" altLang="zh-TW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457200" indent="-40640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Font typeface="Open Sans"/>
              <a:buChar char="●"/>
            </a:pPr>
            <a:endParaRPr lang="zh-TW" altLang="en-US" b="1" dirty="0" smtClean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  <a:p>
            <a:pPr marL="50800" indent="0">
              <a:lnSpc>
                <a:spcPct val="100000"/>
              </a:lnSpc>
              <a:spcBef>
                <a:spcPts val="0"/>
              </a:spcBef>
              <a:buClr>
                <a:srgbClr val="FFFFFF"/>
              </a:buClr>
              <a:buSzPts val="2800"/>
              <a:buNone/>
            </a:pP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4.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 已達人數上限之課程，會自動分發至第２志願、第３志願</a:t>
            </a:r>
            <a:r>
              <a:rPr lang="en-US" altLang="zh-TW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…</a:t>
            </a:r>
            <a:r>
              <a:rPr lang="zh-TW" altLang="en-US" b="1" dirty="0" smtClean="0">
                <a:solidFill>
                  <a:srgbClr val="7773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。</a:t>
            </a:r>
            <a:endParaRPr lang="zh-TW" altLang="en-US" b="1" dirty="0">
              <a:solidFill>
                <a:srgbClr val="7773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30716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7;p21"/>
          <p:cNvSpPr txBox="1">
            <a:spLocks/>
          </p:cNvSpPr>
          <p:nvPr/>
        </p:nvSpPr>
        <p:spPr>
          <a:xfrm>
            <a:off x="1835699" y="2433456"/>
            <a:ext cx="8520600" cy="211360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spc="3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學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習歷程</a:t>
            </a:r>
            <a:r>
              <a:rPr lang="zh-TW" altLang="en-US" sz="5400" b="1" spc="300" dirty="0" smtClean="0">
                <a:solidFill>
                  <a:srgbClr val="FFC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檔</a:t>
            </a:r>
            <a:r>
              <a:rPr lang="zh-TW" altLang="en-US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案注意事項</a:t>
            </a:r>
            <a:endParaRPr lang="en-US" altLang="zh-TW" sz="5400" b="1" spc="300" dirty="0" smtClean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algn="ctr">
              <a:spcBef>
                <a:spcPts val="0"/>
              </a:spcBef>
            </a:pPr>
            <a:r>
              <a:rPr lang="en-US" altLang="zh-TW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zh-TW" altLang="en-US" sz="5400" b="1" spc="300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動機 </a:t>
            </a:r>
            <a:r>
              <a:rPr lang="zh-TW" altLang="en-US" sz="5400" b="1" spc="300" dirty="0">
                <a:solidFill>
                  <a:schemeClr val="accent1">
                    <a:lumMod val="40000"/>
                    <a:lumOff val="60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目的 過程 省思</a:t>
            </a:r>
            <a:endParaRPr lang="en-US" altLang="zh-TW" sz="5400" b="1" spc="300" dirty="0">
              <a:solidFill>
                <a:schemeClr val="accent1">
                  <a:lumMod val="40000"/>
                  <a:lumOff val="60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algn="ctr">
              <a:spcBef>
                <a:spcPts val="0"/>
              </a:spcBef>
            </a:pPr>
            <a:r>
              <a:rPr lang="en-US" altLang="zh-TW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sz="5400" b="1" spc="300" dirty="0" smtClean="0">
                <a:solidFill>
                  <a:srgbClr val="FEF8EA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endParaRPr lang="zh-TW" altLang="en-US" sz="5400" b="1" spc="300" dirty="0">
              <a:solidFill>
                <a:srgbClr val="FEF8EA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3604292" y="1364688"/>
            <a:ext cx="498341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5400" spc="300" dirty="0">
                <a:solidFill>
                  <a:srgbClr val="FEF8EA"/>
                </a:solidFill>
                <a:latin typeface="Adobe Gothic Std B" panose="020B0800000000000000" pitchFamily="34" charset="-128"/>
                <a:ea typeface="Adobe Gothic Std B" panose="020B0800000000000000" pitchFamily="34" charset="-128"/>
              </a:rPr>
              <a:t>SECTION 4</a:t>
            </a:r>
            <a:endParaRPr lang="zh-TW" altLang="en-US" sz="5400" spc="300" dirty="0">
              <a:solidFill>
                <a:srgbClr val="FEF8EA"/>
              </a:solidFill>
              <a:latin typeface="Adobe Gothic Std B" panose="020B0800000000000000" pitchFamily="34" charset="-128"/>
              <a:ea typeface="Adobe Gothic Std B" panose="020B0800000000000000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86600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1;p20"/>
          <p:cNvSpPr txBox="1">
            <a:spLocks/>
          </p:cNvSpPr>
          <p:nvPr/>
        </p:nvSpPr>
        <p:spPr>
          <a:xfrm>
            <a:off x="994757" y="953023"/>
            <a:ext cx="10166728" cy="9802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zh-TW" altLang="en-US" sz="5400" b="1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 SemiBold"/>
              </a:rPr>
              <a:t>學 習 歷 程 檔 案 的 意 義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Google Shape;252;p20"/>
          <p:cNvSpPr txBox="1">
            <a:spLocks/>
          </p:cNvSpPr>
          <p:nvPr/>
        </p:nvSpPr>
        <p:spPr>
          <a:xfrm>
            <a:off x="994756" y="1827186"/>
            <a:ext cx="10823171" cy="4508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高中學習歷程檔案分成：</a:t>
            </a:r>
            <a:r>
              <a:rPr lang="zh-TW" altLang="en-US" sz="32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課程學習成果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和 </a:t>
            </a:r>
            <a:r>
              <a:rPr lang="zh-TW" altLang="en-US" sz="3200" u="sng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endParaRPr lang="en-US" altLang="zh-TW" sz="3200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endParaRPr lang="zh-TW" altLang="en-US" sz="3200" u="sng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indent="0">
              <a:lnSpc>
                <a:spcPct val="150000"/>
              </a:lnSpc>
              <a:spcBef>
                <a:spcPts val="2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4" name="橢圓 3"/>
          <p:cNvSpPr/>
          <p:nvPr/>
        </p:nvSpPr>
        <p:spPr>
          <a:xfrm>
            <a:off x="994756" y="2834640"/>
            <a:ext cx="3760124" cy="3472741"/>
          </a:xfrm>
          <a:prstGeom prst="ellipse">
            <a:avLst/>
          </a:prstGeom>
          <a:solidFill>
            <a:srgbClr val="2F559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歷史性</a:t>
            </a:r>
            <a:endParaRPr lang="en-US" altLang="zh-TW" sz="5400" b="1" dirty="0" smtClean="0">
              <a:solidFill>
                <a:srgbClr val="FFFF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學習過程的步步累積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橢圓 4"/>
          <p:cNvSpPr/>
          <p:nvPr/>
        </p:nvSpPr>
        <p:spPr>
          <a:xfrm>
            <a:off x="4412870" y="2834639"/>
            <a:ext cx="3760124" cy="3472741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400" b="1" dirty="0" smtClean="0">
                <a:solidFill>
                  <a:srgbClr val="FFFF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工具性</a:t>
            </a: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基本文書、軟體運用</a:t>
            </a:r>
          </a:p>
        </p:txBody>
      </p:sp>
      <p:sp>
        <p:nvSpPr>
          <p:cNvPr id="6" name="橢圓 5"/>
          <p:cNvSpPr/>
          <p:nvPr/>
        </p:nvSpPr>
        <p:spPr>
          <a:xfrm>
            <a:off x="7830984" y="2806533"/>
            <a:ext cx="3986944" cy="3682226"/>
          </a:xfrm>
          <a:prstGeom prst="ellipse">
            <a:avLst/>
          </a:prstGeom>
          <a:solidFill>
            <a:srgbClr val="CC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5000" b="1" dirty="0" smtClean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學習特色</a:t>
            </a:r>
          </a:p>
          <a:p>
            <a:pPr algn="ctr"/>
            <a:r>
              <a:rPr lang="zh-TW" altLang="en-US" sz="20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資料整理呈現學習軌跡與特色</a:t>
            </a:r>
            <a:endParaRPr lang="zh-TW" altLang="en-US" sz="2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7199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3;p55"/>
          <p:cNvSpPr txBox="1">
            <a:spLocks/>
          </p:cNvSpPr>
          <p:nvPr/>
        </p:nvSpPr>
        <p:spPr>
          <a:xfrm>
            <a:off x="989589" y="734967"/>
            <a:ext cx="9565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110 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學年度 第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學期時程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3" name="Google Shape;474;p55"/>
          <p:cNvSpPr txBox="1">
            <a:spLocks/>
          </p:cNvSpPr>
          <p:nvPr/>
        </p:nvSpPr>
        <p:spPr>
          <a:xfrm>
            <a:off x="718458" y="1826440"/>
            <a:ext cx="10561914" cy="3163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84150">
              <a:lnSpc>
                <a:spcPts val="4800"/>
              </a:lnSpc>
              <a:spcBef>
                <a:spcPts val="0"/>
              </a:spcBef>
              <a:buClr>
                <a:schemeClr val="dk1"/>
              </a:buClr>
              <a:buSzPts val="2900"/>
              <a:buFont typeface="Arial" panose="020B0604020202020204" pitchFamily="34" charset="0"/>
              <a:buChar char="●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學生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zh-TW" altLang="en-US" sz="3600" b="1" u="sng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課程學習成果</a:t>
            </a:r>
            <a:r>
              <a:rPr lang="zh-TW" altLang="en-US" sz="29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截止日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 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111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年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2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月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10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日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四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)23:59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前 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已上網公告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endParaRPr lang="zh-TW" altLang="en-US" sz="4000" b="1" dirty="0">
              <a:solidFill>
                <a:srgbClr val="2F5597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Arial" panose="020B0604020202020204" pitchFamily="34" charset="0"/>
              <a:buNone/>
            </a:pPr>
            <a:r>
              <a:rPr lang="zh-TW" altLang="en-US" sz="2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僅能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於規定時間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前上傳、編輯、刪除與送出認證課程成果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</a:t>
            </a:r>
            <a:endParaRPr lang="en-US" altLang="zh-TW" sz="2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須教師認證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。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9759143" y="1039148"/>
            <a:ext cx="8894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84285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51;p20"/>
          <p:cNvSpPr txBox="1">
            <a:spLocks/>
          </p:cNvSpPr>
          <p:nvPr/>
        </p:nvSpPr>
        <p:spPr>
          <a:xfrm>
            <a:off x="2169527" y="953024"/>
            <a:ext cx="8991957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zh-TW" altLang="en-US" sz="5400" b="1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高三 彈性學習 時間簡介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Google Shape;252;p20"/>
          <p:cNvSpPr txBox="1">
            <a:spLocks/>
          </p:cNvSpPr>
          <p:nvPr/>
        </p:nvSpPr>
        <p:spPr>
          <a:xfrm>
            <a:off x="994757" y="1827186"/>
            <a:ext cx="10501746" cy="36675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全校共同彈性學習時間：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zh-TW" altLang="en-US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固定每週</a:t>
            </a:r>
            <a:r>
              <a:rPr lang="en-US" altLang="zh-TW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</a:t>
            </a:r>
            <a:r>
              <a:rPr lang="zh-TW" altLang="en-US" sz="3200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星期三 第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節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選課</a:t>
            </a:r>
            <a:r>
              <a:rPr lang="zh-TW" altLang="en-US" sz="3200" dirty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時間：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12/24(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五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17:10 ~ 12/26</a:t>
            </a:r>
            <a:r>
              <a:rPr lang="en-US" altLang="zh-TW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(</a:t>
            </a:r>
            <a:r>
              <a:rPr lang="zh-TW" altLang="en-US" sz="32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日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)</a:t>
            </a:r>
            <a:r>
              <a:rPr lang="zh-TW" altLang="en-US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中午</a:t>
            </a:r>
            <a:r>
              <a:rPr lang="en-US" altLang="zh-TW" sz="32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12:00</a:t>
            </a:r>
            <a:endParaRPr lang="zh-TW" altLang="en-US" sz="32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zh-TW" sz="3200" dirty="0" smtClean="0">
                <a:solidFill>
                  <a:srgbClr val="E48312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Ø 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彈性學習時間產出成果</a:t>
            </a:r>
            <a:r>
              <a:rPr lang="en-US" altLang="zh-TW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作業檔案可上傳至</a:t>
            </a: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學習歷程  </a:t>
            </a:r>
          </a:p>
          <a:p>
            <a:pPr marL="0" indent="0">
              <a:lnSpc>
                <a:spcPct val="150000"/>
              </a:lnSpc>
              <a:spcBef>
                <a:spcPts val="1200"/>
              </a:spcBef>
              <a:buClr>
                <a:schemeClr val="dk1"/>
              </a:buClr>
              <a:buSzPts val="1100"/>
              <a:buFont typeface="Arial"/>
              <a:buNone/>
            </a:pP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 檔案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en-US" sz="3200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r>
              <a:rPr lang="zh-TW" altLang="en-US" sz="3200" dirty="0" smtClean="0">
                <a:solidFill>
                  <a:srgbClr val="40404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」。</a:t>
            </a:r>
          </a:p>
          <a:p>
            <a:pPr marL="0" indent="0">
              <a:lnSpc>
                <a:spcPct val="150000"/>
              </a:lnSpc>
              <a:spcBef>
                <a:spcPts val="200"/>
              </a:spcBef>
              <a:spcAft>
                <a:spcPts val="1600"/>
              </a:spcAft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96996880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73;p55"/>
          <p:cNvSpPr txBox="1">
            <a:spLocks/>
          </p:cNvSpPr>
          <p:nvPr/>
        </p:nvSpPr>
        <p:spPr>
          <a:xfrm>
            <a:off x="989589" y="734967"/>
            <a:ext cx="9565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3200"/>
            </a:pPr>
            <a:r>
              <a:rPr lang="en-US" altLang="zh-TW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110 </a:t>
            </a:r>
            <a:r>
              <a:rPr lang="zh-TW" altLang="en-US" b="1" dirty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學年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度 第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2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學期時程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3" name="Google Shape;474;p55"/>
          <p:cNvSpPr txBox="1">
            <a:spLocks/>
          </p:cNvSpPr>
          <p:nvPr/>
        </p:nvSpPr>
        <p:spPr>
          <a:xfrm>
            <a:off x="1225535" y="1901255"/>
            <a:ext cx="10561914" cy="31635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84150">
              <a:lnSpc>
                <a:spcPts val="4800"/>
              </a:lnSpc>
              <a:spcBef>
                <a:spcPts val="0"/>
              </a:spcBef>
              <a:buClr>
                <a:schemeClr val="dk1"/>
              </a:buClr>
              <a:buSzPts val="2900"/>
              <a:buFont typeface="Arial" panose="020B0604020202020204" pitchFamily="34" charset="0"/>
              <a:buChar char="●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 學生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zh-TW" altLang="en-US" sz="3600" b="1" u="sng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課程學習成果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截止日：</a:t>
            </a: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zh-TW" altLang="en-US" sz="4000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 </a:t>
            </a: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學期結束</a:t>
            </a:r>
            <a:r>
              <a:rPr lang="zh-TW" altLang="en-US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前</a:t>
            </a: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實際日期以公告為主</a:t>
            </a: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b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</a:br>
            <a:r>
              <a:rPr lang="en-US" altLang="zh-TW" sz="4000" b="1" dirty="0" smtClean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  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預計三月底</a:t>
            </a:r>
            <a:r>
              <a:rPr lang="en-US" altLang="zh-TW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~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四月初 </a:t>
            </a:r>
            <a:endParaRPr lang="zh-TW" altLang="en-US" sz="4000" b="1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Arial" panose="020B0604020202020204" pitchFamily="34" charset="0"/>
              <a:buNone/>
            </a:pPr>
            <a:r>
              <a:rPr lang="zh-TW" altLang="en-US" sz="23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 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僅能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於規定時間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前上傳、編輯、刪除與送出認證課程成果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檔案</a:t>
            </a:r>
            <a:endParaRPr lang="en-US" altLang="zh-TW" sz="29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ts val="48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36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須教師認證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。</a:t>
            </a:r>
            <a:endParaRPr lang="zh-TW" altLang="en-US" sz="29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5" name="五角星形 4"/>
          <p:cNvSpPr/>
          <p:nvPr/>
        </p:nvSpPr>
        <p:spPr>
          <a:xfrm>
            <a:off x="856211" y="3358341"/>
            <a:ext cx="565265" cy="54864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五角星形 5"/>
          <p:cNvSpPr/>
          <p:nvPr/>
        </p:nvSpPr>
        <p:spPr>
          <a:xfrm>
            <a:off x="6039197" y="3358341"/>
            <a:ext cx="565265" cy="54864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759143" y="1039148"/>
            <a:ext cx="8894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0113516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480;p56"/>
          <p:cNvSpPr txBox="1">
            <a:spLocks/>
          </p:cNvSpPr>
          <p:nvPr/>
        </p:nvSpPr>
        <p:spPr>
          <a:xfrm>
            <a:off x="1321724" y="1712661"/>
            <a:ext cx="10332720" cy="403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84150">
              <a:spcBef>
                <a:spcPts val="0"/>
              </a:spcBef>
              <a:buClr>
                <a:schemeClr val="dk1"/>
              </a:buClr>
              <a:buSzPts val="2900"/>
              <a:buFont typeface="Arial" panose="020B0604020202020204" pitchFamily="34" charset="0"/>
              <a:buChar char="●"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學生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上傳</a:t>
            </a:r>
            <a:r>
              <a:rPr lang="zh-TW" altLang="en-US" sz="3600" b="1" u="sng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多元表現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截止日：</a:t>
            </a: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zh-TW" altLang="en-US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學期結束前 </a:t>
            </a:r>
            <a:r>
              <a:rPr lang="en-US" altLang="zh-TW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(</a:t>
            </a:r>
            <a:r>
              <a:rPr lang="zh-TW" altLang="en-US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實際日期以公告為主</a:t>
            </a:r>
            <a:r>
              <a:rPr lang="en-US" altLang="zh-TW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)</a:t>
            </a:r>
            <a:br>
              <a:rPr lang="en-US" altLang="zh-TW" sz="4000" b="1" dirty="0">
                <a:solidFill>
                  <a:srgbClr val="2F5597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</a:b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預計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三月底</a:t>
            </a:r>
            <a:r>
              <a:rPr lang="en-US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~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四月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</a:rPr>
              <a:t>初</a:t>
            </a:r>
            <a:endParaRPr lang="en-US" altLang="zh-TW" sz="4000" b="1" dirty="0" smtClean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</a:endParaRP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zh-TW" altLang="en-US" sz="29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多元表現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包含：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自填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幹部經歷、競賽參與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、證照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檢定</a:t>
            </a:r>
            <a:endParaRPr lang="en-US" altLang="zh-TW" sz="2900" dirty="0" smtClean="0">
              <a:latin typeface="微軟正黑體" panose="020B0604030504040204" pitchFamily="34" charset="-120"/>
              <a:ea typeface="微軟正黑體" panose="020B0604030504040204" pitchFamily="34" charset="-120"/>
              <a:sym typeface="Open Sans"/>
            </a:endParaRPr>
          </a:p>
          <a:p>
            <a:pPr marL="0" indent="0">
              <a:lnSpc>
                <a:spcPts val="4800"/>
              </a:lnSpc>
              <a:spcBef>
                <a:spcPts val="1400"/>
              </a:spcBef>
              <a:buClr>
                <a:schemeClr val="dk1"/>
              </a:buClr>
              <a:buSzPts val="3800"/>
              <a:buNone/>
            </a:pP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、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彈性學習時間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紀錄</a:t>
            </a:r>
            <a:r>
              <a:rPr lang="en-US" altLang="zh-TW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(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包含</a:t>
            </a:r>
            <a:r>
              <a:rPr lang="zh-TW" altLang="en-US" sz="29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自主</a:t>
            </a:r>
            <a:r>
              <a:rPr lang="zh-TW" altLang="en-US" sz="2900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學習</a:t>
            </a:r>
            <a:r>
              <a:rPr lang="en-US" altLang="zh-TW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)</a:t>
            </a: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、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團體活動及服務學習等。</a:t>
            </a:r>
          </a:p>
          <a:p>
            <a:pPr>
              <a:lnSpc>
                <a:spcPct val="100000"/>
              </a:lnSpc>
              <a:spcBef>
                <a:spcPts val="1400"/>
              </a:spcBef>
              <a:buClr>
                <a:srgbClr val="0070C0"/>
              </a:buClr>
              <a:buSzPts val="2100"/>
              <a:buFont typeface="Wingdings" panose="05000000000000000000" pitchFamily="2" charset="2"/>
              <a:buChar char="l"/>
            </a:pPr>
            <a:r>
              <a:rPr lang="zh-TW" altLang="en-US" sz="2900" dirty="0" smtClean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由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學生自行上傳檔案及心得，</a:t>
            </a:r>
            <a:r>
              <a:rPr lang="zh-TW" altLang="en-US" sz="29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不須教師認證</a:t>
            </a:r>
            <a:r>
              <a:rPr lang="zh-TW" altLang="en-US" sz="2900" dirty="0">
                <a:latin typeface="微軟正黑體" panose="020B0604030504040204" pitchFamily="34" charset="-120"/>
                <a:ea typeface="微軟正黑體" panose="020B0604030504040204" pitchFamily="34" charset="-120"/>
                <a:sym typeface="Open Sans"/>
              </a:rPr>
              <a:t>。</a:t>
            </a:r>
          </a:p>
          <a:p>
            <a:pPr marL="177800" indent="-38100">
              <a:spcBef>
                <a:spcPts val="1400"/>
              </a:spcBef>
              <a:buClr>
                <a:schemeClr val="dk1"/>
              </a:buClr>
              <a:buSzPts val="2100"/>
              <a:buFont typeface="Arial" panose="020B0604020202020204" pitchFamily="34" charset="0"/>
              <a:buNone/>
            </a:pPr>
            <a:endParaRPr lang="zh-TW" altLang="en-US" sz="2100" dirty="0" smtClean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dirty="0"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4" name="Google Shape;473;p55"/>
          <p:cNvSpPr txBox="1">
            <a:spLocks/>
          </p:cNvSpPr>
          <p:nvPr/>
        </p:nvSpPr>
        <p:spPr>
          <a:xfrm>
            <a:off x="989589" y="734967"/>
            <a:ext cx="95652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110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學年度 第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1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、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2</a:t>
            </a: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Arial"/>
                <a:sym typeface="Arial"/>
              </a:rPr>
              <a:t>學期時程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Arial"/>
              <a:sym typeface="Arial"/>
            </a:endParaRPr>
          </a:p>
        </p:txBody>
      </p:sp>
      <p:sp>
        <p:nvSpPr>
          <p:cNvPr id="5" name="五角星形 4"/>
          <p:cNvSpPr/>
          <p:nvPr/>
        </p:nvSpPr>
        <p:spPr>
          <a:xfrm>
            <a:off x="541956" y="2984268"/>
            <a:ext cx="565265" cy="54864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6" name="五角星形 5"/>
          <p:cNvSpPr/>
          <p:nvPr/>
        </p:nvSpPr>
        <p:spPr>
          <a:xfrm>
            <a:off x="5772189" y="2926079"/>
            <a:ext cx="565265" cy="548640"/>
          </a:xfrm>
          <a:prstGeom prst="star5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9759143" y="1039148"/>
            <a:ext cx="88946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  <a:prstDash val="dash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高三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082220304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85;p57"/>
          <p:cNvSpPr txBox="1">
            <a:spLocks/>
          </p:cNvSpPr>
          <p:nvPr/>
        </p:nvSpPr>
        <p:spPr>
          <a:xfrm>
            <a:off x="1069975" y="666750"/>
            <a:ext cx="74856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zh-TW" altLang="en-US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請同學務必</a:t>
            </a:r>
            <a:r>
              <a:rPr lang="en-US" altLang="zh-TW" b="1" dirty="0" smtClean="0">
                <a:solidFill>
                  <a:schemeClr val="dk2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…</a:t>
            </a:r>
            <a:endParaRPr lang="zh-TW" altLang="en-US" b="1" dirty="0">
              <a:solidFill>
                <a:schemeClr val="dk2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</p:txBody>
      </p:sp>
      <p:sp>
        <p:nvSpPr>
          <p:cNvPr id="3" name="Google Shape;486;p57"/>
          <p:cNvSpPr txBox="1">
            <a:spLocks/>
          </p:cNvSpPr>
          <p:nvPr/>
        </p:nvSpPr>
        <p:spPr>
          <a:xfrm>
            <a:off x="673961" y="1814104"/>
            <a:ext cx="10813040" cy="342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lnSpc>
                <a:spcPts val="5000"/>
              </a:lnSpc>
              <a:spcBef>
                <a:spcPts val="0"/>
              </a:spcBef>
              <a:buClr>
                <a:srgbClr val="FF0000"/>
              </a:buClr>
              <a:buSzPts val="2800"/>
              <a:buFont typeface="Arial" panose="020B0604020202020204" pitchFamily="34" charset="0"/>
              <a:buChar char="●"/>
            </a:pP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提早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準備欲上傳的課程學習成果，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不要集中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在截止日前幾天才進行上傳作業。</a:t>
            </a: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Arial" panose="020B0604020202020204" pitchFamily="34" charset="0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上傳至學校平臺的課程學習成果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應以與老師討論後的最終版本為佳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  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可減少認證不通過後再次編修及重新送出認證的次數。</a:t>
            </a:r>
          </a:p>
          <a:p>
            <a:pPr marL="177800" indent="-76200">
              <a:spcBef>
                <a:spcPts val="1400"/>
              </a:spcBef>
              <a:spcAft>
                <a:spcPts val="1600"/>
              </a:spcAft>
              <a:buClr>
                <a:schemeClr val="dk1"/>
              </a:buClr>
              <a:buSzPts val="1500"/>
              <a:buFont typeface="Arial" panose="020B0604020202020204" pitchFamily="34" charset="0"/>
              <a:buNone/>
            </a:pP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94246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491;p58"/>
          <p:cNvSpPr txBox="1">
            <a:spLocks/>
          </p:cNvSpPr>
          <p:nvPr/>
        </p:nvSpPr>
        <p:spPr>
          <a:xfrm>
            <a:off x="958625" y="746250"/>
            <a:ext cx="7485600" cy="82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  <a:buClr>
                <a:schemeClr val="dk1"/>
              </a:buClr>
              <a:buSzPts val="3200"/>
              <a:buFont typeface="Arial"/>
              <a:buNone/>
            </a:pPr>
            <a:r>
              <a:rPr lang="zh-TW" altLang="en-US" b="1" dirty="0" smtClean="0">
                <a:solidFill>
                  <a:srgbClr val="616161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"/>
                <a:sym typeface="Open Sans"/>
              </a:rPr>
              <a:t>其他提醒事項</a:t>
            </a:r>
            <a:endParaRPr lang="zh-TW" altLang="en-US" b="1" dirty="0">
              <a:solidFill>
                <a:srgbClr val="616161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"/>
              <a:sym typeface="Open Sans"/>
            </a:endParaRPr>
          </a:p>
        </p:txBody>
      </p:sp>
      <p:sp>
        <p:nvSpPr>
          <p:cNvPr id="3" name="Google Shape;492;p58"/>
          <p:cNvSpPr txBox="1">
            <a:spLocks/>
          </p:cNvSpPr>
          <p:nvPr/>
        </p:nvSpPr>
        <p:spPr>
          <a:xfrm>
            <a:off x="749618" y="1793228"/>
            <a:ext cx="10771821" cy="3761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34275" rIns="0" bIns="34275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7800" indent="-177800">
              <a:lnSpc>
                <a:spcPts val="5000"/>
              </a:lnSpc>
              <a:spcBef>
                <a:spcPts val="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課程學習成果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及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多元表現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內容簡述</a:t>
            </a:r>
            <a:r>
              <a:rPr lang="en-US" altLang="zh-TW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100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個字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，請同學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務必填寫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課程學習成果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及</a:t>
            </a: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多元表現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證明文件檔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，翻拍或掃描</a:t>
            </a:r>
            <a:r>
              <a:rPr lang="zh-TW" altLang="en-US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檔案須清楚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  <a:endParaRPr lang="en-US" altLang="zh-TW" b="1" dirty="0" smtClean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177800" indent="-177800">
              <a:lnSpc>
                <a:spcPts val="5000"/>
              </a:lnSpc>
              <a:spcBef>
                <a:spcPts val="1400"/>
              </a:spcBef>
              <a:buClr>
                <a:schemeClr val="dk1"/>
              </a:buClr>
              <a:buSzPts val="2800"/>
              <a:buFont typeface="Open Sans SemiBold"/>
              <a:buChar char="●"/>
            </a:pPr>
            <a:r>
              <a:rPr lang="zh-TW" altLang="en-US" b="1" dirty="0" smtClean="0">
                <a:solidFill>
                  <a:schemeClr val="accent5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多元表現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不</a:t>
            </a:r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限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該年段上傳  </a:t>
            </a:r>
            <a:r>
              <a:rPr lang="en-US" altLang="zh-TW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[</a:t>
            </a:r>
            <a:r>
              <a:rPr lang="zh-TW" altLang="en-US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限高中階段取得</a:t>
            </a:r>
            <a:r>
              <a:rPr lang="en-US" altLang="zh-TW" b="1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]</a:t>
            </a:r>
            <a:endParaRPr lang="en-US" altLang="zh-TW" b="1" dirty="0">
              <a:solidFill>
                <a:schemeClr val="accent4">
                  <a:lumMod val="75000"/>
                </a:schemeClr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  <a:p>
            <a:pPr marL="0" indent="0">
              <a:lnSpc>
                <a:spcPts val="5000"/>
              </a:lnSpc>
              <a:spcBef>
                <a:spcPts val="1400"/>
              </a:spcBef>
              <a:buClr>
                <a:srgbClr val="FF0000"/>
              </a:buClr>
              <a:buSzPts val="2800"/>
              <a:buNone/>
            </a:pP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 一、二年級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沒有上傳或沒有勾選者，請同學記得在高三時連同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三</a:t>
            </a: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/>
            </a:r>
            <a:b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</a:br>
            <a:r>
              <a:rPr lang="en-US" altLang="zh-TW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       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年級時產出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的多元表現</a:t>
            </a:r>
            <a:r>
              <a:rPr lang="zh-TW" altLang="en-US" b="1" u="sng" dirty="0" smtClean="0">
                <a:solidFill>
                  <a:schemeClr val="accent4">
                    <a:lumMod val="75000"/>
                  </a:schemeClr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傳好傳滿</a:t>
            </a:r>
            <a:r>
              <a:rPr lang="zh-TW" altLang="en-US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Open Sans SemiBold"/>
                <a:sym typeface="Open Sans SemiBold"/>
              </a:rPr>
              <a:t>。</a:t>
            </a:r>
            <a:endParaRPr lang="zh-TW" altLang="en-US" b="1" dirty="0">
              <a:latin typeface="微軟正黑體" panose="020B0604030504040204" pitchFamily="34" charset="-120"/>
              <a:ea typeface="微軟正黑體" panose="020B0604030504040204" pitchFamily="34" charset="-120"/>
              <a:cs typeface="Open Sans SemiBold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40424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5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561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1495381659"/>
              </p:ext>
            </p:extLst>
          </p:nvPr>
        </p:nvGraphicFramePr>
        <p:xfrm>
          <a:off x="1742721" y="2702423"/>
          <a:ext cx="8390810" cy="3169608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1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-1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柯明利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2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-2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高韻閑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3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技高三自主學習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-3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林虹妙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</a:t>
            </a: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061810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1865103982"/>
              </p:ext>
            </p:extLst>
          </p:nvPr>
        </p:nvGraphicFramePr>
        <p:xfrm>
          <a:off x="1742721" y="2702423"/>
          <a:ext cx="8390810" cy="3169608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4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國語文的十四堂課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-A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R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</a:pP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傅麗文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5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國語文的十四堂課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-B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戴鳳如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rtl="0" font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6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國語文的十四堂課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-C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王夢婷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(2)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3152722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2722863652"/>
              </p:ext>
            </p:extLst>
          </p:nvPr>
        </p:nvGraphicFramePr>
        <p:xfrm>
          <a:off x="1742721" y="2702423"/>
          <a:ext cx="8390810" cy="3169608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7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用英文走天下</a:t>
                      </a: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-A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辛政雅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8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用英文走天下</a:t>
                      </a: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B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王瑞貞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9</a:t>
                      </a:r>
                      <a:endParaRPr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用英文走天下</a:t>
                      </a: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C</a:t>
                      </a:r>
                      <a:r>
                        <a:rPr lang="zh-TW" altLang="en-US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</a:endParaRP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鍾珮珊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(3)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1790512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463290359"/>
              </p:ext>
            </p:extLst>
          </p:nvPr>
        </p:nvGraphicFramePr>
        <p:xfrm>
          <a:off x="1742721" y="2702423"/>
          <a:ext cx="8390810" cy="3169608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10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數學大躍進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-A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陸孝年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11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數學大躍進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-B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陳安俊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12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數學大躍進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-C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陳永森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(4)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8142336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2277495558"/>
              </p:ext>
            </p:extLst>
          </p:nvPr>
        </p:nvGraphicFramePr>
        <p:xfrm>
          <a:off x="1742721" y="2535851"/>
          <a:ext cx="8390810" cy="4002634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13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記帳實務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A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詹妤茜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14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記帳實務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</a:t>
                      </a:r>
                      <a:r>
                        <a:rPr 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B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王依婷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15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經濟實務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蔡佩鈴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16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資訊科技實務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謝綺文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830230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</a:t>
            </a:r>
            <a:r>
              <a:rPr lang="zh-TW" altLang="zh-TW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技高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(5)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2254793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oogle Shape;258;p21"/>
          <p:cNvGraphicFramePr/>
          <p:nvPr>
            <p:extLst>
              <p:ext uri="{D42A27DB-BD31-4B8C-83A1-F6EECF244321}">
                <p14:modId xmlns:p14="http://schemas.microsoft.com/office/powerpoint/2010/main" val="2054223539"/>
              </p:ext>
            </p:extLst>
          </p:nvPr>
        </p:nvGraphicFramePr>
        <p:xfrm>
          <a:off x="1742721" y="2535851"/>
          <a:ext cx="8390810" cy="4002634"/>
        </p:xfrm>
        <a:graphic>
          <a:graphicData uri="http://schemas.openxmlformats.org/drawingml/2006/table">
            <a:tbl>
              <a:tblPr>
                <a:solidFill>
                  <a:srgbClr val="FFFFCC"/>
                </a:solidFill>
              </a:tblPr>
              <a:tblGrid>
                <a:gridCol w="141643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32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20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3937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編號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課程名稱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320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Open Sans"/>
                        </a:rPr>
                        <a:t>任課教師</a:t>
                      </a:r>
                      <a:endParaRPr sz="3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Open Sans"/>
                      </a:endParaRPr>
                    </a:p>
                  </a:txBody>
                  <a:tcPr marL="91425" marR="91425" marT="91425" marB="91425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B3D0C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17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綜高三自主學習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-1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吳思婷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18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綜高三自主學習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-2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馮聖傑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27767921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19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綜高三自主學習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-3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劉婉雯</a:t>
                      </a: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3026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buNone/>
                      </a:pPr>
                      <a:r>
                        <a:rPr lang="en-US" altLang="zh-TW" sz="3200" kern="1200" dirty="0" smtClea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  <a:sym typeface="Arial"/>
                        </a:rPr>
                        <a:t>20</a:t>
                      </a:r>
                      <a:endParaRPr lang="en-US" altLang="zh-TW" sz="320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Open Sans"/>
                        <a:sym typeface="Arial"/>
                      </a:endParaRPr>
                    </a:p>
                  </a:txBody>
                  <a:tcPr marL="9525" marR="9525" marT="9525" marB="0" anchor="ctr">
                    <a:lnL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綜高三自主學習</a:t>
                      </a:r>
                      <a:r>
                        <a:rPr lang="en-US" altLang="zh-TW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-4</a:t>
                      </a:r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班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zh-TW" altLang="en-US" sz="320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Open Sans"/>
                        </a:rPr>
                        <a:t>顏偉家</a:t>
                      </a:r>
                    </a:p>
                  </a:txBody>
                  <a:tcPr marL="9525" marR="9525" marT="9525" marB="0" anchor="ctr">
                    <a:lnL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73830230"/>
                  </a:ext>
                </a:extLst>
              </a:tr>
            </a:tbl>
          </a:graphicData>
        </a:graphic>
      </p:graphicFrame>
      <p:sp>
        <p:nvSpPr>
          <p:cNvPr id="3" name="Google Shape;259;p21"/>
          <p:cNvSpPr txBox="1"/>
          <p:nvPr/>
        </p:nvSpPr>
        <p:spPr>
          <a:xfrm>
            <a:off x="897772" y="1492314"/>
            <a:ext cx="10623931" cy="9733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>
              <a:lnSpc>
                <a:spcPct val="115000"/>
              </a:lnSpc>
              <a:buClr>
                <a:schemeClr val="dk1"/>
              </a:buClr>
              <a:buSzPts val="1100"/>
            </a:pPr>
            <a:r>
              <a:rPr lang="zh-TW" sz="4000" b="1" dirty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此類全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校</a:t>
            </a:r>
            <a:r>
              <a:rPr lang="zh-TW" altLang="en-US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三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年級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(</a:t>
            </a:r>
            <a:r>
              <a:rPr lang="zh-TW" altLang="en-US" sz="40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限綜高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 </a:t>
            </a:r>
            <a:r>
              <a:rPr 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選修</a:t>
            </a:r>
            <a:r>
              <a:rPr lang="en-US" altLang="zh-TW" sz="4000" b="1" dirty="0" smtClean="0">
                <a:solidFill>
                  <a:srgbClr val="0070C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</a:t>
            </a:r>
            <a:endParaRPr sz="4000" b="1" dirty="0">
              <a:solidFill>
                <a:srgbClr val="0070C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40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Google Shape;257;p21"/>
          <p:cNvSpPr txBox="1">
            <a:spLocks/>
          </p:cNvSpPr>
          <p:nvPr/>
        </p:nvSpPr>
        <p:spPr>
          <a:xfrm>
            <a:off x="1475612" y="546240"/>
            <a:ext cx="8520600" cy="831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spcBef>
                <a:spcPts val="0"/>
              </a:spcBef>
            </a:pPr>
            <a:r>
              <a:rPr lang="en-US" altLang="zh-TW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110-2</a:t>
            </a:r>
            <a:r>
              <a:rPr lang="zh-TW" altLang="en-US" sz="4000" b="1" dirty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 彈性學習課程</a:t>
            </a:r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一覽表 </a:t>
            </a:r>
            <a:r>
              <a:rPr lang="en-US" altLang="zh-TW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+mn-cs"/>
                <a:sym typeface="Open Sans SemiBold"/>
              </a:rPr>
              <a:t>(5)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  <a:cs typeface="+mn-cs"/>
              <a:sym typeface="Open Sans SemiBold"/>
            </a:endParaRPr>
          </a:p>
        </p:txBody>
      </p:sp>
    </p:spTree>
    <p:extLst>
      <p:ext uri="{BB962C8B-B14F-4D97-AF65-F5344CB8AC3E}">
        <p14:creationId xmlns:p14="http://schemas.microsoft.com/office/powerpoint/2010/main" val="24512889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964</TotalTime>
  <Words>2034</Words>
  <Application>Microsoft Office PowerPoint</Application>
  <PresentationFormat>寬螢幕</PresentationFormat>
  <Paragraphs>292</Paragraphs>
  <Slides>34</Slides>
  <Notes>33</Notes>
  <HiddenSlides>0</HiddenSlides>
  <MMClips>0</MMClips>
  <ScaleCrop>false</ScaleCrop>
  <HeadingPairs>
    <vt:vector size="6" baseType="variant">
      <vt:variant>
        <vt:lpstr>使用字型</vt:lpstr>
      </vt:variant>
      <vt:variant>
        <vt:i4>10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34</vt:i4>
      </vt:variant>
    </vt:vector>
  </HeadingPairs>
  <TitlesOfParts>
    <vt:vector size="45" baseType="lpstr">
      <vt:lpstr>Adobe Gothic Std B</vt:lpstr>
      <vt:lpstr>Adobe 繁黑體 Std B</vt:lpstr>
      <vt:lpstr>Open Sans</vt:lpstr>
      <vt:lpstr>Open Sans SemiBold</vt:lpstr>
      <vt:lpstr>微軟正黑體</vt:lpstr>
      <vt:lpstr>新細明體</vt:lpstr>
      <vt:lpstr>Arial</vt:lpstr>
      <vt:lpstr>Calibri</vt:lpstr>
      <vt:lpstr>Calibri Light</vt:lpstr>
      <vt:lpstr>Wingdings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Admin</dc:creator>
  <cp:lastModifiedBy>user</cp:lastModifiedBy>
  <cp:revision>172</cp:revision>
  <cp:lastPrinted>2021-11-14T05:23:26Z</cp:lastPrinted>
  <dcterms:created xsi:type="dcterms:W3CDTF">2021-08-18T05:13:17Z</dcterms:created>
  <dcterms:modified xsi:type="dcterms:W3CDTF">2021-11-15T05:36:51Z</dcterms:modified>
</cp:coreProperties>
</file>