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23"/>
  </p:notesMasterIdLst>
  <p:sldIdLst>
    <p:sldId id="256" r:id="rId3"/>
    <p:sldId id="257" r:id="rId4"/>
    <p:sldId id="261" r:id="rId5"/>
    <p:sldId id="268" r:id="rId6"/>
    <p:sldId id="270" r:id="rId7"/>
    <p:sldId id="262" r:id="rId8"/>
    <p:sldId id="271" r:id="rId9"/>
    <p:sldId id="263" r:id="rId10"/>
    <p:sldId id="272" r:id="rId11"/>
    <p:sldId id="273" r:id="rId12"/>
    <p:sldId id="264" r:id="rId13"/>
    <p:sldId id="275" r:id="rId14"/>
    <p:sldId id="274" r:id="rId15"/>
    <p:sldId id="265" r:id="rId16"/>
    <p:sldId id="276" r:id="rId17"/>
    <p:sldId id="277" r:id="rId18"/>
    <p:sldId id="266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0873D17-B2A0-4CAA-A8B7-32BAD06E43EE}">
          <p14:sldIdLst>
            <p14:sldId id="256"/>
            <p14:sldId id="257"/>
            <p14:sldId id="261"/>
            <p14:sldId id="268"/>
            <p14:sldId id="270"/>
            <p14:sldId id="262"/>
            <p14:sldId id="271"/>
            <p14:sldId id="263"/>
            <p14:sldId id="272"/>
            <p14:sldId id="273"/>
            <p14:sldId id="264"/>
            <p14:sldId id="275"/>
            <p14:sldId id="274"/>
            <p14:sldId id="265"/>
            <p14:sldId id="276"/>
            <p14:sldId id="277"/>
            <p14:sldId id="266"/>
            <p14:sldId id="278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43" autoAdjust="0"/>
  </p:normalViewPr>
  <p:slideViewPr>
    <p:cSldViewPr>
      <p:cViewPr varScale="1">
        <p:scale>
          <a:sx n="88" d="100"/>
          <a:sy n="88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27963;&#38913;&#31807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27963;&#38913;&#31807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27963;&#38913;&#31807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zh-TW" sz="1800" b="1" i="0" u="none" strike="noStrike" baseline="0">
                <a:effectLst/>
              </a:rPr>
              <a:t>男女單身</a:t>
            </a:r>
            <a:r>
              <a:rPr lang="zh-TW" altLang="en-US" sz="1800" b="1" i="0" u="none" strike="noStrike" baseline="0">
                <a:effectLst/>
              </a:rPr>
              <a:t>未婚表</a:t>
            </a:r>
            <a:endParaRPr lang="zh-TW" alt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工作表1!$A$2</c:f>
              <c:strCache>
                <c:ptCount val="1"/>
                <c:pt idx="0">
                  <c:v>男性</c:v>
                </c:pt>
              </c:strCache>
            </c:strRef>
          </c:tx>
          <c:invertIfNegative val="0"/>
          <c:val>
            <c:numRef>
              <c:f>工作表1!$B$2:$F$2</c:f>
              <c:numCache>
                <c:formatCode>General</c:formatCode>
                <c:ptCount val="5"/>
                <c:pt idx="0">
                  <c:v>40000</c:v>
                </c:pt>
                <c:pt idx="1">
                  <c:v>42000</c:v>
                </c:pt>
                <c:pt idx="2">
                  <c:v>45000</c:v>
                </c:pt>
                <c:pt idx="3">
                  <c:v>50000</c:v>
                </c:pt>
                <c:pt idx="4">
                  <c:v>56000</c:v>
                </c:pt>
              </c:numCache>
            </c:numRef>
          </c:val>
        </c:ser>
        <c:ser>
          <c:idx val="2"/>
          <c:order val="1"/>
          <c:tx>
            <c:strRef>
              <c:f>工作表1!$A$3</c:f>
              <c:strCache>
                <c:ptCount val="1"/>
                <c:pt idx="0">
                  <c:v>女性</c:v>
                </c:pt>
              </c:strCache>
            </c:strRef>
          </c:tx>
          <c:invertIfNegative val="0"/>
          <c:val>
            <c:numRef>
              <c:f>工作表1!$B$3:$F$3</c:f>
              <c:numCache>
                <c:formatCode>General</c:formatCode>
                <c:ptCount val="5"/>
                <c:pt idx="0">
                  <c:v>42000</c:v>
                </c:pt>
                <c:pt idx="1">
                  <c:v>43000</c:v>
                </c:pt>
                <c:pt idx="2">
                  <c:v>46000</c:v>
                </c:pt>
                <c:pt idx="3">
                  <c:v>51000</c:v>
                </c:pt>
                <c:pt idx="4">
                  <c:v>58000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68768"/>
        <c:axId val="98918784"/>
      </c:barChart>
      <c:catAx>
        <c:axId val="98768768"/>
        <c:scaling>
          <c:orientation val="minMax"/>
        </c:scaling>
        <c:delete val="1"/>
        <c:axPos val="b"/>
        <c:majorTickMark val="none"/>
        <c:minorTickMark val="none"/>
        <c:tickLblPos val="nextTo"/>
        <c:crossAx val="98918784"/>
        <c:crosses val="autoZero"/>
        <c:auto val="1"/>
        <c:lblAlgn val="ctr"/>
        <c:lblOffset val="100"/>
        <c:noMultiLvlLbl val="0"/>
      </c:catAx>
      <c:valAx>
        <c:axId val="989187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876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TW" sz="1800" b="1" i="0" u="none" strike="noStrike" baseline="0">
                <a:effectLst/>
              </a:rPr>
              <a:t>GDP</a:t>
            </a:r>
            <a:r>
              <a:rPr lang="zh-TW" altLang="zh-TW" sz="1800" b="1" i="0" u="none" strike="noStrike" baseline="0">
                <a:effectLst/>
              </a:rPr>
              <a:t>與每人消費支出</a:t>
            </a:r>
            <a:endParaRPr lang="zh-TW" alt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工作表1!$A$6</c:f>
              <c:strCache>
                <c:ptCount val="1"/>
                <c:pt idx="0">
                  <c:v>平均每人GDP</c:v>
                </c:pt>
              </c:strCache>
            </c:strRef>
          </c:tx>
          <c:invertIfNegative val="0"/>
          <c:val>
            <c:numRef>
              <c:f>工作表1!$B$6:$F$6</c:f>
              <c:numCache>
                <c:formatCode>#,##0</c:formatCode>
                <c:ptCount val="5"/>
                <c:pt idx="0">
                  <c:v>617078</c:v>
                </c:pt>
                <c:pt idx="1">
                  <c:v>631142</c:v>
                </c:pt>
                <c:pt idx="2">
                  <c:v>652429</c:v>
                </c:pt>
                <c:pt idx="3">
                  <c:v>687816</c:v>
                </c:pt>
                <c:pt idx="4">
                  <c:v>711310</c:v>
                </c:pt>
              </c:numCache>
            </c:numRef>
          </c:val>
        </c:ser>
        <c:ser>
          <c:idx val="2"/>
          <c:order val="1"/>
          <c:tx>
            <c:strRef>
              <c:f>工作表1!$A$7</c:f>
              <c:strCache>
                <c:ptCount val="1"/>
                <c:pt idx="0">
                  <c:v>平均每人民間消費支出</c:v>
                </c:pt>
              </c:strCache>
            </c:strRef>
          </c:tx>
          <c:invertIfNegative val="0"/>
          <c:val>
            <c:numRef>
              <c:f>工作表1!$B$7:$F$7</c:f>
              <c:numCache>
                <c:formatCode>#,##0</c:formatCode>
                <c:ptCount val="5"/>
                <c:pt idx="0">
                  <c:v>336257</c:v>
                </c:pt>
                <c:pt idx="1">
                  <c:v>345293</c:v>
                </c:pt>
                <c:pt idx="2">
                  <c:v>353331</c:v>
                </c:pt>
                <c:pt idx="3">
                  <c:v>366649</c:v>
                </c:pt>
                <c:pt idx="4">
                  <c:v>372023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683200"/>
        <c:axId val="151285760"/>
      </c:barChart>
      <c:catAx>
        <c:axId val="147683200"/>
        <c:scaling>
          <c:orientation val="minMax"/>
        </c:scaling>
        <c:delete val="1"/>
        <c:axPos val="b"/>
        <c:majorTickMark val="none"/>
        <c:minorTickMark val="none"/>
        <c:tickLblPos val="nextTo"/>
        <c:crossAx val="151285760"/>
        <c:crosses val="autoZero"/>
        <c:auto val="1"/>
        <c:lblAlgn val="ctr"/>
        <c:lblOffset val="100"/>
        <c:noMultiLvlLbl val="0"/>
      </c:catAx>
      <c:valAx>
        <c:axId val="15128576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47683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zh-TW" sz="1800" b="1" i="0" u="none" strike="noStrike" baseline="0" dirty="0" smtClean="0">
                <a:effectLst/>
              </a:rPr>
              <a:t>消費意願分析</a:t>
            </a:r>
            <a:endParaRPr lang="zh-TW" altLang="en-US" dirty="0"/>
          </a:p>
        </c:rich>
      </c:tx>
      <c:layout>
        <c:manualLayout>
          <c:xMode val="edge"/>
          <c:yMode val="edge"/>
          <c:x val="0.34063970784995828"/>
          <c:y val="4.80594748731622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635480044778066"/>
          <c:y val="0.24910843239640038"/>
          <c:w val="0.48844807327454898"/>
          <c:h val="0.65118752237405719"/>
        </c:manualLayout>
      </c:layout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7.7938757655293137E-2"/>
                  <c:y val="-0.197083333333333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18082593241192679"/>
                  <c:y val="0.233918780985710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工作表1!$I$25:$M$25</c:f>
              <c:strCache>
                <c:ptCount val="5"/>
                <c:pt idx="0">
                  <c:v>消費意願</c:v>
                </c:pt>
                <c:pt idx="1">
                  <c:v>一定會去</c:v>
                </c:pt>
                <c:pt idx="2">
                  <c:v>可能會去</c:v>
                </c:pt>
                <c:pt idx="3">
                  <c:v>可能不會去</c:v>
                </c:pt>
                <c:pt idx="4">
                  <c:v>一定不會去</c:v>
                </c:pt>
              </c:strCache>
            </c:strRef>
          </c:cat>
          <c:val>
            <c:numRef>
              <c:f>工作表1!$I$26:$M$26</c:f>
              <c:numCache>
                <c:formatCode>0.00%</c:formatCode>
                <c:ptCount val="5"/>
                <c:pt idx="1">
                  <c:v>0.32300000000000001</c:v>
                </c:pt>
                <c:pt idx="2">
                  <c:v>0.42699999999999999</c:v>
                </c:pt>
                <c:pt idx="3">
                  <c:v>0.184</c:v>
                </c:pt>
                <c:pt idx="4">
                  <c:v>6.6000000000000003E-2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 smtClean="0"/>
              <a:t>餐廳特質</a:t>
            </a:r>
            <a:endParaRPr lang="zh-TW" altLang="en-US" dirty="0"/>
          </a:p>
        </c:rich>
      </c:tx>
      <c:layout>
        <c:manualLayout>
          <c:xMode val="edge"/>
          <c:yMode val="edge"/>
          <c:x val="0.40566853450459506"/>
          <c:y val="4.311249367354244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工作表1!$I$32</c:f>
              <c:strCache>
                <c:ptCount val="1"/>
                <c:pt idx="0">
                  <c:v>平均值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工作表1!$J$31:$N$31</c:f>
              <c:strCache>
                <c:ptCount val="5"/>
                <c:pt idx="0">
                  <c:v>喜好程度</c:v>
                </c:pt>
                <c:pt idx="1">
                  <c:v>獨特性</c:v>
                </c:pt>
                <c:pt idx="2">
                  <c:v>相關性</c:v>
                </c:pt>
                <c:pt idx="3">
                  <c:v>可信度</c:v>
                </c:pt>
                <c:pt idx="4">
                  <c:v>價值程度</c:v>
                </c:pt>
              </c:strCache>
            </c:strRef>
          </c:cat>
          <c:val>
            <c:numRef>
              <c:f>工作表1!$J$32:$N$32</c:f>
              <c:numCache>
                <c:formatCode>General</c:formatCode>
                <c:ptCount val="5"/>
                <c:pt idx="0">
                  <c:v>3.34</c:v>
                </c:pt>
                <c:pt idx="1">
                  <c:v>3.64</c:v>
                </c:pt>
                <c:pt idx="2">
                  <c:v>3.45</c:v>
                </c:pt>
                <c:pt idx="3">
                  <c:v>3.44</c:v>
                </c:pt>
                <c:pt idx="4">
                  <c:v>3.88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altLang="en-US" dirty="0" smtClean="0"/>
              <a:t>特質分析</a:t>
            </a:r>
            <a:endParaRPr lang="zh-TW" alt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multiLvlStrRef>
              <c:f>工作表1!$I$34:$Q$35</c:f>
              <c:multiLvlStrCache>
                <c:ptCount val="9"/>
                <c:lvl>
                  <c:pt idx="2">
                    <c:v>設計</c:v>
                  </c:pt>
                  <c:pt idx="7">
                    <c:v>健康</c:v>
                  </c:pt>
                  <c:pt idx="8">
                    <c:v>美味</c:v>
                  </c:pt>
                </c:lvl>
                <c:lvl>
                  <c:pt idx="0">
                    <c:v>產品屬性</c:v>
                  </c:pt>
                  <c:pt idx="1">
                    <c:v>品牌知名度</c:v>
                  </c:pt>
                  <c:pt idx="2">
                    <c:v>裝潢</c:v>
                  </c:pt>
                  <c:pt idx="3">
                    <c:v>優惠活動</c:v>
                  </c:pt>
                  <c:pt idx="4">
                    <c:v>服務品質</c:v>
                  </c:pt>
                  <c:pt idx="5">
                    <c:v>餐點價格</c:v>
                  </c:pt>
                  <c:pt idx="6">
                    <c:v>享有私人空間</c:v>
                  </c:pt>
                  <c:pt idx="7">
                    <c:v>餐點</c:v>
                  </c:pt>
                  <c:pt idx="8">
                    <c:v>餐點</c:v>
                  </c:pt>
                </c:lvl>
              </c:multiLvlStrCache>
            </c:multiLvlStrRef>
          </c:cat>
          <c:val>
            <c:numRef>
              <c:f>工作表1!$I$36:$Q$36</c:f>
              <c:numCache>
                <c:formatCode>0.00%</c:formatCode>
                <c:ptCount val="9"/>
                <c:pt idx="1">
                  <c:v>3.5000000000000003E-2</c:v>
                </c:pt>
                <c:pt idx="2">
                  <c:v>4.4999999999999998E-2</c:v>
                </c:pt>
                <c:pt idx="3">
                  <c:v>2.5000000000000001E-2</c:v>
                </c:pt>
                <c:pt idx="4">
                  <c:v>7.9000000000000001E-2</c:v>
                </c:pt>
                <c:pt idx="5">
                  <c:v>8.1000000000000003E-2</c:v>
                </c:pt>
                <c:pt idx="6">
                  <c:v>0.255</c:v>
                </c:pt>
                <c:pt idx="7">
                  <c:v>0.27200000000000002</c:v>
                </c:pt>
                <c:pt idx="8">
                  <c:v>0.20799999999999999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E1C0A-B4C7-46E6-84F1-0C1D570B4F5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55D3254-8316-44E9-B99E-C1B5EC3C0BDE}">
      <dgm:prSet phldrT="[文字]"/>
      <dgm:spPr/>
      <dgm:t>
        <a:bodyPr/>
        <a:lstStyle/>
        <a:p>
          <a:r>
            <a:rPr lang="zh-TW" altLang="en-US" dirty="0" smtClean="0"/>
            <a:t>公司經營概狀</a:t>
          </a:r>
          <a:endParaRPr lang="zh-TW" altLang="en-US" dirty="0"/>
        </a:p>
      </dgm:t>
    </dgm:pt>
    <dgm:pt modelId="{ABE84003-5700-4E41-98C1-69C688D6C7B0}" type="parTrans" cxnId="{E7C1BB91-105D-41CF-9B95-AC6D130957DD}">
      <dgm:prSet/>
      <dgm:spPr/>
      <dgm:t>
        <a:bodyPr/>
        <a:lstStyle/>
        <a:p>
          <a:endParaRPr lang="zh-TW" altLang="en-US"/>
        </a:p>
      </dgm:t>
    </dgm:pt>
    <dgm:pt modelId="{3DF20923-66CE-4CD4-8D13-2FBEB38C64AD}" type="sibTrans" cxnId="{E7C1BB91-105D-41CF-9B95-AC6D130957DD}">
      <dgm:prSet/>
      <dgm:spPr/>
      <dgm:t>
        <a:bodyPr/>
        <a:lstStyle/>
        <a:p>
          <a:endParaRPr lang="zh-TW" altLang="en-US"/>
        </a:p>
      </dgm:t>
    </dgm:pt>
    <dgm:pt modelId="{161A85CC-3CAA-428C-A5E0-401581DC4B52}">
      <dgm:prSet phldrT="[文字]"/>
      <dgm:spPr/>
      <dgm:t>
        <a:bodyPr/>
        <a:lstStyle/>
        <a:p>
          <a:r>
            <a:rPr lang="zh-TW" dirty="0" smtClean="0"/>
            <a:t>餐飲業市場分析</a:t>
          </a:r>
          <a:endParaRPr lang="zh-TW" altLang="en-US" dirty="0"/>
        </a:p>
      </dgm:t>
    </dgm:pt>
    <dgm:pt modelId="{D1AE652E-2E23-4F7E-B79A-0363979593DD}" type="parTrans" cxnId="{0DE0CAD1-1F96-4F79-A299-7735B2319D33}">
      <dgm:prSet/>
      <dgm:spPr/>
      <dgm:t>
        <a:bodyPr/>
        <a:lstStyle/>
        <a:p>
          <a:endParaRPr lang="zh-TW" altLang="en-US"/>
        </a:p>
      </dgm:t>
    </dgm:pt>
    <dgm:pt modelId="{28719781-AD9F-451A-89C7-5A800E14BB27}" type="sibTrans" cxnId="{0DE0CAD1-1F96-4F79-A299-7735B2319D33}">
      <dgm:prSet/>
      <dgm:spPr/>
      <dgm:t>
        <a:bodyPr/>
        <a:lstStyle/>
        <a:p>
          <a:endParaRPr lang="zh-TW" altLang="en-US"/>
        </a:p>
      </dgm:t>
    </dgm:pt>
    <dgm:pt modelId="{7063CDFE-CAB5-4E95-A63C-797FD812AA03}">
      <dgm:prSet phldrT="[文字]"/>
      <dgm:spPr/>
      <dgm:t>
        <a:bodyPr/>
        <a:lstStyle/>
        <a:p>
          <a:r>
            <a:rPr lang="zh-TW" dirty="0" smtClean="0"/>
            <a:t>營運模式與目標</a:t>
          </a:r>
          <a:endParaRPr lang="zh-TW" altLang="en-US" dirty="0"/>
        </a:p>
      </dgm:t>
    </dgm:pt>
    <dgm:pt modelId="{24200D9B-BEB7-4B67-AE3E-507A63D1BE65}" type="parTrans" cxnId="{ED97D968-C6D0-4612-9C71-A8F606C2CCB4}">
      <dgm:prSet/>
      <dgm:spPr/>
      <dgm:t>
        <a:bodyPr/>
        <a:lstStyle/>
        <a:p>
          <a:endParaRPr lang="zh-TW" altLang="en-US"/>
        </a:p>
      </dgm:t>
    </dgm:pt>
    <dgm:pt modelId="{EF4299CE-A7B6-4D07-845D-490CABEEABE2}" type="sibTrans" cxnId="{ED97D968-C6D0-4612-9C71-A8F606C2CCB4}">
      <dgm:prSet/>
      <dgm:spPr/>
      <dgm:t>
        <a:bodyPr/>
        <a:lstStyle/>
        <a:p>
          <a:endParaRPr lang="zh-TW" altLang="en-US"/>
        </a:p>
      </dgm:t>
    </dgm:pt>
    <dgm:pt modelId="{A493DD51-7561-40FC-9DE4-80A5C2C1C2A1}">
      <dgm:prSet/>
      <dgm:spPr/>
      <dgm:t>
        <a:bodyPr/>
        <a:lstStyle/>
        <a:p>
          <a:r>
            <a:rPr lang="zh-TW" altLang="en-US" dirty="0" smtClean="0"/>
            <a:t>競爭者分析</a:t>
          </a:r>
          <a:endParaRPr lang="zh-TW" altLang="en-US" dirty="0"/>
        </a:p>
      </dgm:t>
    </dgm:pt>
    <dgm:pt modelId="{1338D6A8-C565-4B48-9E64-3AB7E8D1DFB8}" type="parTrans" cxnId="{ACF51FF9-1C2D-42BF-9F4B-413064E8E33C}">
      <dgm:prSet/>
      <dgm:spPr/>
      <dgm:t>
        <a:bodyPr/>
        <a:lstStyle/>
        <a:p>
          <a:endParaRPr lang="zh-TW" altLang="en-US"/>
        </a:p>
      </dgm:t>
    </dgm:pt>
    <dgm:pt modelId="{C93A5DB0-47D4-4D4E-910A-D762B9B75B2F}" type="sibTrans" cxnId="{ACF51FF9-1C2D-42BF-9F4B-413064E8E33C}">
      <dgm:prSet/>
      <dgm:spPr/>
      <dgm:t>
        <a:bodyPr/>
        <a:lstStyle/>
        <a:p>
          <a:endParaRPr lang="zh-TW" altLang="en-US"/>
        </a:p>
      </dgm:t>
    </dgm:pt>
    <dgm:pt modelId="{E875C8CF-C662-4A74-A4BF-5315B53B6B26}">
      <dgm:prSet/>
      <dgm:spPr/>
      <dgm:t>
        <a:bodyPr/>
        <a:lstStyle/>
        <a:p>
          <a:r>
            <a:rPr lang="zh-TW" smtClean="0"/>
            <a:t>消費者分析</a:t>
          </a:r>
          <a:endParaRPr lang="zh-TW" altLang="en-US"/>
        </a:p>
      </dgm:t>
    </dgm:pt>
    <dgm:pt modelId="{A7118DF3-07CC-45AE-AEEA-CA768613C760}" type="parTrans" cxnId="{A3B0BF64-3CDC-4B76-9116-7E9B8E94F288}">
      <dgm:prSet/>
      <dgm:spPr/>
      <dgm:t>
        <a:bodyPr/>
        <a:lstStyle/>
        <a:p>
          <a:endParaRPr lang="zh-TW" altLang="en-US"/>
        </a:p>
      </dgm:t>
    </dgm:pt>
    <dgm:pt modelId="{98CD1047-6F23-4F16-96AF-9272C741A967}" type="sibTrans" cxnId="{A3B0BF64-3CDC-4B76-9116-7E9B8E94F288}">
      <dgm:prSet/>
      <dgm:spPr/>
      <dgm:t>
        <a:bodyPr/>
        <a:lstStyle/>
        <a:p>
          <a:endParaRPr lang="zh-TW" altLang="en-US"/>
        </a:p>
      </dgm:t>
    </dgm:pt>
    <dgm:pt modelId="{EF0B447B-E149-4DBA-8C76-30AFD8A37448}">
      <dgm:prSet/>
      <dgm:spPr/>
      <dgm:t>
        <a:bodyPr/>
        <a:lstStyle/>
        <a:p>
          <a:r>
            <a:rPr lang="zh-TW" smtClean="0"/>
            <a:t>行銷策略</a:t>
          </a:r>
          <a:endParaRPr lang="zh-TW" altLang="en-US"/>
        </a:p>
      </dgm:t>
    </dgm:pt>
    <dgm:pt modelId="{A3322182-BFE4-48BC-A698-6326831DA5B6}" type="parTrans" cxnId="{7CD8DC9F-66ED-4DC4-A106-095E2E94D148}">
      <dgm:prSet/>
      <dgm:spPr/>
      <dgm:t>
        <a:bodyPr/>
        <a:lstStyle/>
        <a:p>
          <a:endParaRPr lang="zh-TW" altLang="en-US"/>
        </a:p>
      </dgm:t>
    </dgm:pt>
    <dgm:pt modelId="{3C44B14B-2874-488F-AE28-A9EEFAB85785}" type="sibTrans" cxnId="{7CD8DC9F-66ED-4DC4-A106-095E2E94D148}">
      <dgm:prSet/>
      <dgm:spPr/>
      <dgm:t>
        <a:bodyPr/>
        <a:lstStyle/>
        <a:p>
          <a:endParaRPr lang="zh-TW" altLang="en-US"/>
        </a:p>
      </dgm:t>
    </dgm:pt>
    <dgm:pt modelId="{C38755EF-37F2-410A-8AC4-DA80BDB4FAF2}" type="pres">
      <dgm:prSet presAssocID="{A50E1C0A-B4C7-46E6-84F1-0C1D570B4F53}" presName="Name0" presStyleCnt="0">
        <dgm:presLayoutVars>
          <dgm:chMax val="7"/>
          <dgm:chPref val="7"/>
          <dgm:dir/>
        </dgm:presLayoutVars>
      </dgm:prSet>
      <dgm:spPr/>
    </dgm:pt>
    <dgm:pt modelId="{D2F18A02-5496-4CED-A1BD-F607DB793C09}" type="pres">
      <dgm:prSet presAssocID="{A50E1C0A-B4C7-46E6-84F1-0C1D570B4F53}" presName="Name1" presStyleCnt="0"/>
      <dgm:spPr/>
    </dgm:pt>
    <dgm:pt modelId="{9C679753-1528-4E3F-B264-55DE3A014106}" type="pres">
      <dgm:prSet presAssocID="{A50E1C0A-B4C7-46E6-84F1-0C1D570B4F53}" presName="cycle" presStyleCnt="0"/>
      <dgm:spPr/>
    </dgm:pt>
    <dgm:pt modelId="{E9F40B88-66E0-423F-A91D-23A8D2444279}" type="pres">
      <dgm:prSet presAssocID="{A50E1C0A-B4C7-46E6-84F1-0C1D570B4F53}" presName="srcNode" presStyleLbl="node1" presStyleIdx="0" presStyleCnt="6"/>
      <dgm:spPr/>
    </dgm:pt>
    <dgm:pt modelId="{049E6FE5-250B-4C5C-88E2-E8EED33DF116}" type="pres">
      <dgm:prSet presAssocID="{A50E1C0A-B4C7-46E6-84F1-0C1D570B4F53}" presName="conn" presStyleLbl="parChTrans1D2" presStyleIdx="0" presStyleCnt="1"/>
      <dgm:spPr/>
    </dgm:pt>
    <dgm:pt modelId="{93002CD0-0B0E-4A6F-BA90-AB9784A2E1E8}" type="pres">
      <dgm:prSet presAssocID="{A50E1C0A-B4C7-46E6-84F1-0C1D570B4F53}" presName="extraNode" presStyleLbl="node1" presStyleIdx="0" presStyleCnt="6"/>
      <dgm:spPr/>
    </dgm:pt>
    <dgm:pt modelId="{D3079940-CF60-4D33-A2D3-0453C449C32F}" type="pres">
      <dgm:prSet presAssocID="{A50E1C0A-B4C7-46E6-84F1-0C1D570B4F53}" presName="dstNode" presStyleLbl="node1" presStyleIdx="0" presStyleCnt="6"/>
      <dgm:spPr/>
    </dgm:pt>
    <dgm:pt modelId="{AF9D1D93-DFF1-4EE9-9A3F-4424008B8108}" type="pres">
      <dgm:prSet presAssocID="{B55D3254-8316-44E9-B99E-C1B5EC3C0BDE}" presName="text_1" presStyleLbl="node1" presStyleIdx="0" presStyleCnt="6">
        <dgm:presLayoutVars>
          <dgm:bulletEnabled val="1"/>
        </dgm:presLayoutVars>
      </dgm:prSet>
      <dgm:spPr/>
    </dgm:pt>
    <dgm:pt modelId="{460C335B-84FB-48D0-A57A-E200CBFDA425}" type="pres">
      <dgm:prSet presAssocID="{B55D3254-8316-44E9-B99E-C1B5EC3C0BDE}" presName="accent_1" presStyleCnt="0"/>
      <dgm:spPr/>
    </dgm:pt>
    <dgm:pt modelId="{0E99B196-2301-45DA-B36C-E888C4452E55}" type="pres">
      <dgm:prSet presAssocID="{B55D3254-8316-44E9-B99E-C1B5EC3C0BDE}" presName="accentRepeatNode" presStyleLbl="solidFgAcc1" presStyleIdx="0" presStyleCnt="6"/>
      <dgm:spPr/>
    </dgm:pt>
    <dgm:pt modelId="{E8578AF8-FFC9-4063-9107-0FB5C1B22FD7}" type="pres">
      <dgm:prSet presAssocID="{161A85CC-3CAA-428C-A5E0-401581DC4B52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E1D896-4513-4A3F-BBE7-B73BFE2E19D6}" type="pres">
      <dgm:prSet presAssocID="{161A85CC-3CAA-428C-A5E0-401581DC4B52}" presName="accent_2" presStyleCnt="0"/>
      <dgm:spPr/>
    </dgm:pt>
    <dgm:pt modelId="{571C8142-71E7-4FA0-A449-CE931FD3F885}" type="pres">
      <dgm:prSet presAssocID="{161A85CC-3CAA-428C-A5E0-401581DC4B52}" presName="accentRepeatNode" presStyleLbl="solidFgAcc1" presStyleIdx="1" presStyleCnt="6"/>
      <dgm:spPr/>
    </dgm:pt>
    <dgm:pt modelId="{ECB069C8-8D1C-43F1-8052-06A30A863D76}" type="pres">
      <dgm:prSet presAssocID="{7063CDFE-CAB5-4E95-A63C-797FD812AA03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3663AD-73DB-4AC2-B92D-0EA26162DBEE}" type="pres">
      <dgm:prSet presAssocID="{7063CDFE-CAB5-4E95-A63C-797FD812AA03}" presName="accent_3" presStyleCnt="0"/>
      <dgm:spPr/>
    </dgm:pt>
    <dgm:pt modelId="{D6E8AF7E-F84E-481C-8B05-3D533E3F0B14}" type="pres">
      <dgm:prSet presAssocID="{7063CDFE-CAB5-4E95-A63C-797FD812AA03}" presName="accentRepeatNode" presStyleLbl="solidFgAcc1" presStyleIdx="2" presStyleCnt="6"/>
      <dgm:spPr/>
    </dgm:pt>
    <dgm:pt modelId="{FF2363A9-CEC2-49BD-987D-F14BC0FA4104}" type="pres">
      <dgm:prSet presAssocID="{A493DD51-7561-40FC-9DE4-80A5C2C1C2A1}" presName="text_4" presStyleLbl="node1" presStyleIdx="3" presStyleCnt="6">
        <dgm:presLayoutVars>
          <dgm:bulletEnabled val="1"/>
        </dgm:presLayoutVars>
      </dgm:prSet>
      <dgm:spPr/>
    </dgm:pt>
    <dgm:pt modelId="{759466C7-65E6-45A5-9D52-ED026979E55D}" type="pres">
      <dgm:prSet presAssocID="{A493DD51-7561-40FC-9DE4-80A5C2C1C2A1}" presName="accent_4" presStyleCnt="0"/>
      <dgm:spPr/>
    </dgm:pt>
    <dgm:pt modelId="{4CA69A88-2F8E-4497-9677-C347C47D26FF}" type="pres">
      <dgm:prSet presAssocID="{A493DD51-7561-40FC-9DE4-80A5C2C1C2A1}" presName="accentRepeatNode" presStyleLbl="solidFgAcc1" presStyleIdx="3" presStyleCnt="6"/>
      <dgm:spPr/>
    </dgm:pt>
    <dgm:pt modelId="{7FB8E850-D955-418C-9E62-568A37C30B70}" type="pres">
      <dgm:prSet presAssocID="{E875C8CF-C662-4A74-A4BF-5315B53B6B26}" presName="text_5" presStyleLbl="node1" presStyleIdx="4" presStyleCnt="6">
        <dgm:presLayoutVars>
          <dgm:bulletEnabled val="1"/>
        </dgm:presLayoutVars>
      </dgm:prSet>
      <dgm:spPr/>
    </dgm:pt>
    <dgm:pt modelId="{1B4A49C1-F0CB-4E1E-91FF-DB3EFB39959F}" type="pres">
      <dgm:prSet presAssocID="{E875C8CF-C662-4A74-A4BF-5315B53B6B26}" presName="accent_5" presStyleCnt="0"/>
      <dgm:spPr/>
    </dgm:pt>
    <dgm:pt modelId="{B36111B1-DDAB-417B-A5FE-56C6ED6187A1}" type="pres">
      <dgm:prSet presAssocID="{E875C8CF-C662-4A74-A4BF-5315B53B6B26}" presName="accentRepeatNode" presStyleLbl="solidFgAcc1" presStyleIdx="4" presStyleCnt="6"/>
      <dgm:spPr/>
    </dgm:pt>
    <dgm:pt modelId="{45883C6A-EFC5-451D-BEAD-8413BD3B6CFA}" type="pres">
      <dgm:prSet presAssocID="{EF0B447B-E149-4DBA-8C76-30AFD8A37448}" presName="text_6" presStyleLbl="node1" presStyleIdx="5" presStyleCnt="6">
        <dgm:presLayoutVars>
          <dgm:bulletEnabled val="1"/>
        </dgm:presLayoutVars>
      </dgm:prSet>
      <dgm:spPr/>
    </dgm:pt>
    <dgm:pt modelId="{679B887B-D173-4F07-9D0C-25FBB11EBA27}" type="pres">
      <dgm:prSet presAssocID="{EF0B447B-E149-4DBA-8C76-30AFD8A37448}" presName="accent_6" presStyleCnt="0"/>
      <dgm:spPr/>
    </dgm:pt>
    <dgm:pt modelId="{7FC2C12C-7EE9-4C87-91F2-7D790831E3F3}" type="pres">
      <dgm:prSet presAssocID="{EF0B447B-E149-4DBA-8C76-30AFD8A37448}" presName="accentRepeatNode" presStyleLbl="solidFgAcc1" presStyleIdx="5" presStyleCnt="6"/>
      <dgm:spPr/>
    </dgm:pt>
  </dgm:ptLst>
  <dgm:cxnLst>
    <dgm:cxn modelId="{E68B47A2-DF6E-48DE-8B9C-4E35D9996EA7}" type="presOf" srcId="{7063CDFE-CAB5-4E95-A63C-797FD812AA03}" destId="{ECB069C8-8D1C-43F1-8052-06A30A863D76}" srcOrd="0" destOrd="0" presId="urn:microsoft.com/office/officeart/2008/layout/VerticalCurvedList"/>
    <dgm:cxn modelId="{ACF51FF9-1C2D-42BF-9F4B-413064E8E33C}" srcId="{A50E1C0A-B4C7-46E6-84F1-0C1D570B4F53}" destId="{A493DD51-7561-40FC-9DE4-80A5C2C1C2A1}" srcOrd="3" destOrd="0" parTransId="{1338D6A8-C565-4B48-9E64-3AB7E8D1DFB8}" sibTransId="{C93A5DB0-47D4-4D4E-910A-D762B9B75B2F}"/>
    <dgm:cxn modelId="{E7C1BB91-105D-41CF-9B95-AC6D130957DD}" srcId="{A50E1C0A-B4C7-46E6-84F1-0C1D570B4F53}" destId="{B55D3254-8316-44E9-B99E-C1B5EC3C0BDE}" srcOrd="0" destOrd="0" parTransId="{ABE84003-5700-4E41-98C1-69C688D6C7B0}" sibTransId="{3DF20923-66CE-4CD4-8D13-2FBEB38C64AD}"/>
    <dgm:cxn modelId="{C6D4C8EE-9B7A-40CE-9D2E-984844F590EF}" type="presOf" srcId="{EF0B447B-E149-4DBA-8C76-30AFD8A37448}" destId="{45883C6A-EFC5-451D-BEAD-8413BD3B6CFA}" srcOrd="0" destOrd="0" presId="urn:microsoft.com/office/officeart/2008/layout/VerticalCurvedList"/>
    <dgm:cxn modelId="{CE6AE9F6-A6D6-4E40-9591-1CF606627B07}" type="presOf" srcId="{A50E1C0A-B4C7-46E6-84F1-0C1D570B4F53}" destId="{C38755EF-37F2-410A-8AC4-DA80BDB4FAF2}" srcOrd="0" destOrd="0" presId="urn:microsoft.com/office/officeart/2008/layout/VerticalCurvedList"/>
    <dgm:cxn modelId="{69DC24F8-C6EB-4285-8BEB-9C5A04DD4400}" type="presOf" srcId="{3DF20923-66CE-4CD4-8D13-2FBEB38C64AD}" destId="{049E6FE5-250B-4C5C-88E2-E8EED33DF116}" srcOrd="0" destOrd="0" presId="urn:microsoft.com/office/officeart/2008/layout/VerticalCurvedList"/>
    <dgm:cxn modelId="{0DE0CAD1-1F96-4F79-A299-7735B2319D33}" srcId="{A50E1C0A-B4C7-46E6-84F1-0C1D570B4F53}" destId="{161A85CC-3CAA-428C-A5E0-401581DC4B52}" srcOrd="1" destOrd="0" parTransId="{D1AE652E-2E23-4F7E-B79A-0363979593DD}" sibTransId="{28719781-AD9F-451A-89C7-5A800E14BB27}"/>
    <dgm:cxn modelId="{A873F8A4-51A5-464C-9871-753F70BEF11B}" type="presOf" srcId="{161A85CC-3CAA-428C-A5E0-401581DC4B52}" destId="{E8578AF8-FFC9-4063-9107-0FB5C1B22FD7}" srcOrd="0" destOrd="0" presId="urn:microsoft.com/office/officeart/2008/layout/VerticalCurvedList"/>
    <dgm:cxn modelId="{A3B0BF64-3CDC-4B76-9116-7E9B8E94F288}" srcId="{A50E1C0A-B4C7-46E6-84F1-0C1D570B4F53}" destId="{E875C8CF-C662-4A74-A4BF-5315B53B6B26}" srcOrd="4" destOrd="0" parTransId="{A7118DF3-07CC-45AE-AEEA-CA768613C760}" sibTransId="{98CD1047-6F23-4F16-96AF-9272C741A967}"/>
    <dgm:cxn modelId="{A5458FA8-503D-4778-B7C6-CAE2739969F3}" type="presOf" srcId="{E875C8CF-C662-4A74-A4BF-5315B53B6B26}" destId="{7FB8E850-D955-418C-9E62-568A37C30B70}" srcOrd="0" destOrd="0" presId="urn:microsoft.com/office/officeart/2008/layout/VerticalCurvedList"/>
    <dgm:cxn modelId="{636CA872-7D77-4E9E-A35E-416359A2519C}" type="presOf" srcId="{A493DD51-7561-40FC-9DE4-80A5C2C1C2A1}" destId="{FF2363A9-CEC2-49BD-987D-F14BC0FA4104}" srcOrd="0" destOrd="0" presId="urn:microsoft.com/office/officeart/2008/layout/VerticalCurvedList"/>
    <dgm:cxn modelId="{ED97D968-C6D0-4612-9C71-A8F606C2CCB4}" srcId="{A50E1C0A-B4C7-46E6-84F1-0C1D570B4F53}" destId="{7063CDFE-CAB5-4E95-A63C-797FD812AA03}" srcOrd="2" destOrd="0" parTransId="{24200D9B-BEB7-4B67-AE3E-507A63D1BE65}" sibTransId="{EF4299CE-A7B6-4D07-845D-490CABEEABE2}"/>
    <dgm:cxn modelId="{BFAA0FFF-A7FC-4134-99A5-F22130A60E04}" type="presOf" srcId="{B55D3254-8316-44E9-B99E-C1B5EC3C0BDE}" destId="{AF9D1D93-DFF1-4EE9-9A3F-4424008B8108}" srcOrd="0" destOrd="0" presId="urn:microsoft.com/office/officeart/2008/layout/VerticalCurvedList"/>
    <dgm:cxn modelId="{7CD8DC9F-66ED-4DC4-A106-095E2E94D148}" srcId="{A50E1C0A-B4C7-46E6-84F1-0C1D570B4F53}" destId="{EF0B447B-E149-4DBA-8C76-30AFD8A37448}" srcOrd="5" destOrd="0" parTransId="{A3322182-BFE4-48BC-A698-6326831DA5B6}" sibTransId="{3C44B14B-2874-488F-AE28-A9EEFAB85785}"/>
    <dgm:cxn modelId="{9FD612DC-3A1A-4E47-82F5-D9A1D2C566B9}" type="presParOf" srcId="{C38755EF-37F2-410A-8AC4-DA80BDB4FAF2}" destId="{D2F18A02-5496-4CED-A1BD-F607DB793C09}" srcOrd="0" destOrd="0" presId="urn:microsoft.com/office/officeart/2008/layout/VerticalCurvedList"/>
    <dgm:cxn modelId="{CE193F46-B756-4BBB-886E-BEDEEFD35AE4}" type="presParOf" srcId="{D2F18A02-5496-4CED-A1BD-F607DB793C09}" destId="{9C679753-1528-4E3F-B264-55DE3A014106}" srcOrd="0" destOrd="0" presId="urn:microsoft.com/office/officeart/2008/layout/VerticalCurvedList"/>
    <dgm:cxn modelId="{C152C482-F548-4CC2-A2FD-7E68AC8D9F6A}" type="presParOf" srcId="{9C679753-1528-4E3F-B264-55DE3A014106}" destId="{E9F40B88-66E0-423F-A91D-23A8D2444279}" srcOrd="0" destOrd="0" presId="urn:microsoft.com/office/officeart/2008/layout/VerticalCurvedList"/>
    <dgm:cxn modelId="{1B87880C-7C86-43BA-88C0-EFF05F985111}" type="presParOf" srcId="{9C679753-1528-4E3F-B264-55DE3A014106}" destId="{049E6FE5-250B-4C5C-88E2-E8EED33DF116}" srcOrd="1" destOrd="0" presId="urn:microsoft.com/office/officeart/2008/layout/VerticalCurvedList"/>
    <dgm:cxn modelId="{048C7A83-1CBF-47D2-A805-6BEA30FD429C}" type="presParOf" srcId="{9C679753-1528-4E3F-B264-55DE3A014106}" destId="{93002CD0-0B0E-4A6F-BA90-AB9784A2E1E8}" srcOrd="2" destOrd="0" presId="urn:microsoft.com/office/officeart/2008/layout/VerticalCurvedList"/>
    <dgm:cxn modelId="{BCDBCC86-058D-44E3-AECC-A15F213E355D}" type="presParOf" srcId="{9C679753-1528-4E3F-B264-55DE3A014106}" destId="{D3079940-CF60-4D33-A2D3-0453C449C32F}" srcOrd="3" destOrd="0" presId="urn:microsoft.com/office/officeart/2008/layout/VerticalCurvedList"/>
    <dgm:cxn modelId="{36FAE948-B6CF-47B8-87BC-11D277FBA855}" type="presParOf" srcId="{D2F18A02-5496-4CED-A1BD-F607DB793C09}" destId="{AF9D1D93-DFF1-4EE9-9A3F-4424008B8108}" srcOrd="1" destOrd="0" presId="urn:microsoft.com/office/officeart/2008/layout/VerticalCurvedList"/>
    <dgm:cxn modelId="{787ECEAD-14CE-4368-8A6F-1251BE02B3D3}" type="presParOf" srcId="{D2F18A02-5496-4CED-A1BD-F607DB793C09}" destId="{460C335B-84FB-48D0-A57A-E200CBFDA425}" srcOrd="2" destOrd="0" presId="urn:microsoft.com/office/officeart/2008/layout/VerticalCurvedList"/>
    <dgm:cxn modelId="{1362839D-1C7B-4C69-A3E8-72A343CD242C}" type="presParOf" srcId="{460C335B-84FB-48D0-A57A-E200CBFDA425}" destId="{0E99B196-2301-45DA-B36C-E888C4452E55}" srcOrd="0" destOrd="0" presId="urn:microsoft.com/office/officeart/2008/layout/VerticalCurvedList"/>
    <dgm:cxn modelId="{2DCB858E-0FAE-4304-8F67-8F2759EDE86C}" type="presParOf" srcId="{D2F18A02-5496-4CED-A1BD-F607DB793C09}" destId="{E8578AF8-FFC9-4063-9107-0FB5C1B22FD7}" srcOrd="3" destOrd="0" presId="urn:microsoft.com/office/officeart/2008/layout/VerticalCurvedList"/>
    <dgm:cxn modelId="{BEF0219C-C1A0-4A2A-970D-9BD8D71CAF81}" type="presParOf" srcId="{D2F18A02-5496-4CED-A1BD-F607DB793C09}" destId="{37E1D896-4513-4A3F-BBE7-B73BFE2E19D6}" srcOrd="4" destOrd="0" presId="urn:microsoft.com/office/officeart/2008/layout/VerticalCurvedList"/>
    <dgm:cxn modelId="{B2963CEA-CA56-4232-889C-41F1E94A727F}" type="presParOf" srcId="{37E1D896-4513-4A3F-BBE7-B73BFE2E19D6}" destId="{571C8142-71E7-4FA0-A449-CE931FD3F885}" srcOrd="0" destOrd="0" presId="urn:microsoft.com/office/officeart/2008/layout/VerticalCurvedList"/>
    <dgm:cxn modelId="{B4B1FFF3-0D64-4858-AD0B-6274E45554AC}" type="presParOf" srcId="{D2F18A02-5496-4CED-A1BD-F607DB793C09}" destId="{ECB069C8-8D1C-43F1-8052-06A30A863D76}" srcOrd="5" destOrd="0" presId="urn:microsoft.com/office/officeart/2008/layout/VerticalCurvedList"/>
    <dgm:cxn modelId="{588ED348-44D8-4898-A134-9B3462D01A98}" type="presParOf" srcId="{D2F18A02-5496-4CED-A1BD-F607DB793C09}" destId="{4B3663AD-73DB-4AC2-B92D-0EA26162DBEE}" srcOrd="6" destOrd="0" presId="urn:microsoft.com/office/officeart/2008/layout/VerticalCurvedList"/>
    <dgm:cxn modelId="{E31F9AF4-DF92-4AB6-A727-7D81764D13E3}" type="presParOf" srcId="{4B3663AD-73DB-4AC2-B92D-0EA26162DBEE}" destId="{D6E8AF7E-F84E-481C-8B05-3D533E3F0B14}" srcOrd="0" destOrd="0" presId="urn:microsoft.com/office/officeart/2008/layout/VerticalCurvedList"/>
    <dgm:cxn modelId="{88F3AEE9-9123-4629-BDB0-8CA6D3599629}" type="presParOf" srcId="{D2F18A02-5496-4CED-A1BD-F607DB793C09}" destId="{FF2363A9-CEC2-49BD-987D-F14BC0FA4104}" srcOrd="7" destOrd="0" presId="urn:microsoft.com/office/officeart/2008/layout/VerticalCurvedList"/>
    <dgm:cxn modelId="{ED3223F8-7A07-4096-B29B-D7C9F09DC35A}" type="presParOf" srcId="{D2F18A02-5496-4CED-A1BD-F607DB793C09}" destId="{759466C7-65E6-45A5-9D52-ED026979E55D}" srcOrd="8" destOrd="0" presId="urn:microsoft.com/office/officeart/2008/layout/VerticalCurvedList"/>
    <dgm:cxn modelId="{E1BC33BF-2B7B-47AE-9F86-B51450560474}" type="presParOf" srcId="{759466C7-65E6-45A5-9D52-ED026979E55D}" destId="{4CA69A88-2F8E-4497-9677-C347C47D26FF}" srcOrd="0" destOrd="0" presId="urn:microsoft.com/office/officeart/2008/layout/VerticalCurvedList"/>
    <dgm:cxn modelId="{33F7AC6A-38B8-4A87-8505-3DBC9F6A78BD}" type="presParOf" srcId="{D2F18A02-5496-4CED-A1BD-F607DB793C09}" destId="{7FB8E850-D955-418C-9E62-568A37C30B70}" srcOrd="9" destOrd="0" presId="urn:microsoft.com/office/officeart/2008/layout/VerticalCurvedList"/>
    <dgm:cxn modelId="{F510C4D4-3F51-49F6-BE4D-7F491F5EC6C6}" type="presParOf" srcId="{D2F18A02-5496-4CED-A1BD-F607DB793C09}" destId="{1B4A49C1-F0CB-4E1E-91FF-DB3EFB39959F}" srcOrd="10" destOrd="0" presId="urn:microsoft.com/office/officeart/2008/layout/VerticalCurvedList"/>
    <dgm:cxn modelId="{56119892-D580-4ACB-8557-7D7D7E96CA07}" type="presParOf" srcId="{1B4A49C1-F0CB-4E1E-91FF-DB3EFB39959F}" destId="{B36111B1-DDAB-417B-A5FE-56C6ED6187A1}" srcOrd="0" destOrd="0" presId="urn:microsoft.com/office/officeart/2008/layout/VerticalCurvedList"/>
    <dgm:cxn modelId="{FAA200D6-184B-450E-90EA-84A9A27AC169}" type="presParOf" srcId="{D2F18A02-5496-4CED-A1BD-F607DB793C09}" destId="{45883C6A-EFC5-451D-BEAD-8413BD3B6CFA}" srcOrd="11" destOrd="0" presId="urn:microsoft.com/office/officeart/2008/layout/VerticalCurvedList"/>
    <dgm:cxn modelId="{BDF9B3EE-EB00-4C3E-A6BC-DF4256DB2BFF}" type="presParOf" srcId="{D2F18A02-5496-4CED-A1BD-F607DB793C09}" destId="{679B887B-D173-4F07-9D0C-25FBB11EBA27}" srcOrd="12" destOrd="0" presId="urn:microsoft.com/office/officeart/2008/layout/VerticalCurvedList"/>
    <dgm:cxn modelId="{42BF0F56-D1ED-44F0-A077-2B3D296A0D58}" type="presParOf" srcId="{679B887B-D173-4F07-9D0C-25FBB11EBA27}" destId="{7FC2C12C-7EE9-4C87-91F2-7D790831E3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873E8-A694-44D2-9A97-EDBA9E4DE46D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BB835FF-B867-41D4-98AD-CD0A7DDC7D8F}">
      <dgm:prSet phldrT="[文字]"/>
      <dgm:spPr/>
      <dgm:t>
        <a:bodyPr/>
        <a:lstStyle/>
        <a:p>
          <a:r>
            <a:rPr lang="en-US" b="1" dirty="0" smtClean="0"/>
            <a:t>EEN MAAL</a:t>
          </a:r>
          <a:endParaRPr lang="zh-TW" altLang="en-US" dirty="0"/>
        </a:p>
      </dgm:t>
    </dgm:pt>
    <dgm:pt modelId="{1CDE98AF-0719-4418-A339-2E1A5D55351D}" type="parTrans" cxnId="{596D2A9B-A452-4DFD-BCC3-057DE9B84DC5}">
      <dgm:prSet/>
      <dgm:spPr/>
      <dgm:t>
        <a:bodyPr/>
        <a:lstStyle/>
        <a:p>
          <a:endParaRPr lang="zh-TW" altLang="en-US"/>
        </a:p>
      </dgm:t>
    </dgm:pt>
    <dgm:pt modelId="{8379A4A6-2FC9-4F18-BDA2-6F535E04151E}" type="sibTrans" cxnId="{596D2A9B-A452-4DFD-BCC3-057DE9B84DC5}">
      <dgm:prSet/>
      <dgm:spPr/>
      <dgm:t>
        <a:bodyPr/>
        <a:lstStyle/>
        <a:p>
          <a:endParaRPr lang="zh-TW" altLang="en-US"/>
        </a:p>
      </dgm:t>
    </dgm:pt>
    <dgm:pt modelId="{81F6D215-B47A-4D8D-BF6A-C0ABDE20BCD2}">
      <dgm:prSet phldrT="[文字]"/>
      <dgm:spPr/>
      <dgm:t>
        <a:bodyPr/>
        <a:lstStyle/>
        <a:p>
          <a:r>
            <a:rPr lang="zh-TW" altLang="en-US" dirty="0" smtClean="0"/>
            <a:t>滿足</a:t>
          </a:r>
          <a:endParaRPr lang="zh-TW" altLang="en-US" dirty="0"/>
        </a:p>
      </dgm:t>
    </dgm:pt>
    <dgm:pt modelId="{455095E9-522E-4CEC-95DB-D8BBB5AA0762}" type="parTrans" cxnId="{F7F14AF3-4151-4E37-8491-2B0017C0F8A9}">
      <dgm:prSet/>
      <dgm:spPr/>
      <dgm:t>
        <a:bodyPr/>
        <a:lstStyle/>
        <a:p>
          <a:endParaRPr lang="zh-TW" altLang="en-US"/>
        </a:p>
      </dgm:t>
    </dgm:pt>
    <dgm:pt modelId="{A5D47656-2673-4150-AE77-4A4B0EED87DB}" type="sibTrans" cxnId="{F7F14AF3-4151-4E37-8491-2B0017C0F8A9}">
      <dgm:prSet/>
      <dgm:spPr/>
      <dgm:t>
        <a:bodyPr/>
        <a:lstStyle/>
        <a:p>
          <a:endParaRPr lang="zh-TW" altLang="en-US"/>
        </a:p>
      </dgm:t>
    </dgm:pt>
    <dgm:pt modelId="{C8E18FF5-5D7F-449F-94F5-94E4AA6F0508}">
      <dgm:prSet phldrT="[文字]"/>
      <dgm:spPr/>
      <dgm:t>
        <a:bodyPr/>
        <a:lstStyle/>
        <a:p>
          <a:r>
            <a:rPr lang="zh-TW" altLang="en-US" dirty="0" smtClean="0"/>
            <a:t>回饋</a:t>
          </a:r>
          <a:endParaRPr lang="zh-TW" altLang="en-US" dirty="0"/>
        </a:p>
      </dgm:t>
    </dgm:pt>
    <dgm:pt modelId="{5305B789-EA0B-4853-9CD2-1B0A5A21F081}" type="parTrans" cxnId="{F23B09DB-F408-4C5D-AF4F-A6AAC7BBE9AB}">
      <dgm:prSet/>
      <dgm:spPr/>
      <dgm:t>
        <a:bodyPr/>
        <a:lstStyle/>
        <a:p>
          <a:endParaRPr lang="zh-TW" altLang="en-US"/>
        </a:p>
      </dgm:t>
    </dgm:pt>
    <dgm:pt modelId="{24447702-A607-41D3-A2B6-28DA3CBD4FBE}" type="sibTrans" cxnId="{F23B09DB-F408-4C5D-AF4F-A6AAC7BBE9AB}">
      <dgm:prSet/>
      <dgm:spPr/>
      <dgm:t>
        <a:bodyPr/>
        <a:lstStyle/>
        <a:p>
          <a:endParaRPr lang="zh-TW" altLang="en-US"/>
        </a:p>
      </dgm:t>
    </dgm:pt>
    <dgm:pt modelId="{F0A82832-BE07-47F8-8861-AC28425AC802}">
      <dgm:prSet phldrT="[文字]"/>
      <dgm:spPr/>
      <dgm:t>
        <a:bodyPr/>
        <a:lstStyle/>
        <a:p>
          <a:r>
            <a:rPr lang="zh-TW" altLang="en-US" dirty="0" smtClean="0"/>
            <a:t>創新</a:t>
          </a:r>
          <a:endParaRPr lang="zh-TW" altLang="en-US" dirty="0"/>
        </a:p>
      </dgm:t>
    </dgm:pt>
    <dgm:pt modelId="{88F3A789-D406-4645-8D39-C76B01A7B121}" type="parTrans" cxnId="{B4CE36B5-DDBC-4C96-AE0C-F7CFF3426A18}">
      <dgm:prSet/>
      <dgm:spPr/>
      <dgm:t>
        <a:bodyPr/>
        <a:lstStyle/>
        <a:p>
          <a:endParaRPr lang="zh-TW" altLang="en-US"/>
        </a:p>
      </dgm:t>
    </dgm:pt>
    <dgm:pt modelId="{4F001F88-F2DD-488F-B375-C16F7C748236}" type="sibTrans" cxnId="{B4CE36B5-DDBC-4C96-AE0C-F7CFF3426A18}">
      <dgm:prSet/>
      <dgm:spPr/>
      <dgm:t>
        <a:bodyPr/>
        <a:lstStyle/>
        <a:p>
          <a:endParaRPr lang="zh-TW" altLang="en-US"/>
        </a:p>
      </dgm:t>
    </dgm:pt>
    <dgm:pt modelId="{F34ACCE1-1F62-4A1F-9CBA-C17C152B6C15}" type="pres">
      <dgm:prSet presAssocID="{05A873E8-A694-44D2-9A97-EDBA9E4DE46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F0FBAC-F2B1-4A46-8A6C-78D387AC9579}" type="pres">
      <dgm:prSet presAssocID="{FBB835FF-B867-41D4-98AD-CD0A7DDC7D8F}" presName="centerShape" presStyleLbl="node0" presStyleIdx="0" presStyleCnt="1" custScaleX="99189" custScaleY="99190" custLinFactNeighborX="-931" custLinFactNeighborY="-2934"/>
      <dgm:spPr/>
      <dgm:t>
        <a:bodyPr/>
        <a:lstStyle/>
        <a:p>
          <a:endParaRPr lang="zh-TW" altLang="en-US"/>
        </a:p>
      </dgm:t>
    </dgm:pt>
    <dgm:pt modelId="{4C702A6A-0971-4C13-A2F4-31A8363EB6C4}" type="pres">
      <dgm:prSet presAssocID="{455095E9-522E-4CEC-95DB-D8BBB5AA0762}" presName="parTrans" presStyleLbl="sibTrans2D1" presStyleIdx="0" presStyleCnt="3" custScaleX="138884" custScaleY="138884"/>
      <dgm:spPr/>
    </dgm:pt>
    <dgm:pt modelId="{58D715FD-9C1D-447E-AD32-A36E5BA6EE7E}" type="pres">
      <dgm:prSet presAssocID="{455095E9-522E-4CEC-95DB-D8BBB5AA0762}" presName="connectorText" presStyleLbl="sibTrans2D1" presStyleIdx="0" presStyleCnt="3"/>
      <dgm:spPr/>
    </dgm:pt>
    <dgm:pt modelId="{E7552731-62FE-4910-991C-504C16202760}" type="pres">
      <dgm:prSet presAssocID="{81F6D215-B47A-4D8D-BF6A-C0ABDE20BCD2}" presName="node" presStyleLbl="node1" presStyleIdx="0" presStyleCnt="3" custScaleX="80147" custScaleY="80147" custRadScaleRad="102847" custRadScaleInc="189835">
        <dgm:presLayoutVars>
          <dgm:bulletEnabled val="1"/>
        </dgm:presLayoutVars>
      </dgm:prSet>
      <dgm:spPr/>
    </dgm:pt>
    <dgm:pt modelId="{4953F61E-D88A-4905-9EBB-D33AE244CB75}" type="pres">
      <dgm:prSet presAssocID="{5305B789-EA0B-4853-9CD2-1B0A5A21F081}" presName="parTrans" presStyleLbl="sibTrans2D1" presStyleIdx="1" presStyleCnt="3" custScaleX="138884" custScaleY="138884"/>
      <dgm:spPr/>
    </dgm:pt>
    <dgm:pt modelId="{1E8C7253-2F77-44A8-8613-74F55F4847CD}" type="pres">
      <dgm:prSet presAssocID="{5305B789-EA0B-4853-9CD2-1B0A5A21F081}" presName="connectorText" presStyleLbl="sibTrans2D1" presStyleIdx="1" presStyleCnt="3"/>
      <dgm:spPr/>
    </dgm:pt>
    <dgm:pt modelId="{7270C901-01C1-4059-B5BD-E08F53003DB2}" type="pres">
      <dgm:prSet presAssocID="{C8E18FF5-5D7F-449F-94F5-94E4AA6F0508}" presName="node" presStyleLbl="node1" presStyleIdx="1" presStyleCnt="3" custScaleX="80147" custScaleY="80147" custRadScaleRad="97883" custRadScaleInc="-202916">
        <dgm:presLayoutVars>
          <dgm:bulletEnabled val="1"/>
        </dgm:presLayoutVars>
      </dgm:prSet>
      <dgm:spPr/>
    </dgm:pt>
    <dgm:pt modelId="{34AB89B3-5C21-487E-AA16-1C807A9142C5}" type="pres">
      <dgm:prSet presAssocID="{88F3A789-D406-4645-8D39-C76B01A7B121}" presName="parTrans" presStyleLbl="sibTrans2D1" presStyleIdx="2" presStyleCnt="3" custScaleX="138884" custScaleY="138884"/>
      <dgm:spPr/>
    </dgm:pt>
    <dgm:pt modelId="{047C3731-F561-463C-A3FD-CA47771D30CB}" type="pres">
      <dgm:prSet presAssocID="{88F3A789-D406-4645-8D39-C76B01A7B121}" presName="connectorText" presStyleLbl="sibTrans2D1" presStyleIdx="2" presStyleCnt="3"/>
      <dgm:spPr/>
    </dgm:pt>
    <dgm:pt modelId="{C446FF3F-4229-4C0B-8731-4D53AC9520C1}" type="pres">
      <dgm:prSet presAssocID="{F0A82832-BE07-47F8-8861-AC28425AC802}" presName="node" presStyleLbl="node1" presStyleIdx="2" presStyleCnt="3" custScaleX="80147" custScaleY="80147" custRadScaleRad="100039" custRadScaleInc="15267">
        <dgm:presLayoutVars>
          <dgm:bulletEnabled val="1"/>
        </dgm:presLayoutVars>
      </dgm:prSet>
      <dgm:spPr/>
    </dgm:pt>
  </dgm:ptLst>
  <dgm:cxnLst>
    <dgm:cxn modelId="{88BE69C5-389A-4010-8F5C-C69FD348046C}" type="presOf" srcId="{C8E18FF5-5D7F-449F-94F5-94E4AA6F0508}" destId="{7270C901-01C1-4059-B5BD-E08F53003DB2}" srcOrd="0" destOrd="0" presId="urn:microsoft.com/office/officeart/2005/8/layout/radial5"/>
    <dgm:cxn modelId="{F23B09DB-F408-4C5D-AF4F-A6AAC7BBE9AB}" srcId="{FBB835FF-B867-41D4-98AD-CD0A7DDC7D8F}" destId="{C8E18FF5-5D7F-449F-94F5-94E4AA6F0508}" srcOrd="1" destOrd="0" parTransId="{5305B789-EA0B-4853-9CD2-1B0A5A21F081}" sibTransId="{24447702-A607-41D3-A2B6-28DA3CBD4FBE}"/>
    <dgm:cxn modelId="{C1F3B3D0-65AB-4EF6-B565-07DF718066A8}" type="presOf" srcId="{05A873E8-A694-44D2-9A97-EDBA9E4DE46D}" destId="{F34ACCE1-1F62-4A1F-9CBA-C17C152B6C15}" srcOrd="0" destOrd="0" presId="urn:microsoft.com/office/officeart/2005/8/layout/radial5"/>
    <dgm:cxn modelId="{596D2A9B-A452-4DFD-BCC3-057DE9B84DC5}" srcId="{05A873E8-A694-44D2-9A97-EDBA9E4DE46D}" destId="{FBB835FF-B867-41D4-98AD-CD0A7DDC7D8F}" srcOrd="0" destOrd="0" parTransId="{1CDE98AF-0719-4418-A339-2E1A5D55351D}" sibTransId="{8379A4A6-2FC9-4F18-BDA2-6F535E04151E}"/>
    <dgm:cxn modelId="{35952F93-0315-4FD0-8E13-22418BAF12F4}" type="presOf" srcId="{88F3A789-D406-4645-8D39-C76B01A7B121}" destId="{047C3731-F561-463C-A3FD-CA47771D30CB}" srcOrd="1" destOrd="0" presId="urn:microsoft.com/office/officeart/2005/8/layout/radial5"/>
    <dgm:cxn modelId="{B4CE36B5-DDBC-4C96-AE0C-F7CFF3426A18}" srcId="{FBB835FF-B867-41D4-98AD-CD0A7DDC7D8F}" destId="{F0A82832-BE07-47F8-8861-AC28425AC802}" srcOrd="2" destOrd="0" parTransId="{88F3A789-D406-4645-8D39-C76B01A7B121}" sibTransId="{4F001F88-F2DD-488F-B375-C16F7C748236}"/>
    <dgm:cxn modelId="{33D92642-C3D3-4436-9FDF-1D940A8B2055}" type="presOf" srcId="{455095E9-522E-4CEC-95DB-D8BBB5AA0762}" destId="{58D715FD-9C1D-447E-AD32-A36E5BA6EE7E}" srcOrd="1" destOrd="0" presId="urn:microsoft.com/office/officeart/2005/8/layout/radial5"/>
    <dgm:cxn modelId="{CE33AE88-3F67-4BDA-BC4B-38DDFDEB0471}" type="presOf" srcId="{5305B789-EA0B-4853-9CD2-1B0A5A21F081}" destId="{1E8C7253-2F77-44A8-8613-74F55F4847CD}" srcOrd="1" destOrd="0" presId="urn:microsoft.com/office/officeart/2005/8/layout/radial5"/>
    <dgm:cxn modelId="{91E42657-E5C1-4215-9E96-A5C8ADB13AAF}" type="presOf" srcId="{F0A82832-BE07-47F8-8861-AC28425AC802}" destId="{C446FF3F-4229-4C0B-8731-4D53AC9520C1}" srcOrd="0" destOrd="0" presId="urn:microsoft.com/office/officeart/2005/8/layout/radial5"/>
    <dgm:cxn modelId="{5316B4E5-7D5A-4A1A-93F1-7E240A70C9E1}" type="presOf" srcId="{88F3A789-D406-4645-8D39-C76B01A7B121}" destId="{34AB89B3-5C21-487E-AA16-1C807A9142C5}" srcOrd="0" destOrd="0" presId="urn:microsoft.com/office/officeart/2005/8/layout/radial5"/>
    <dgm:cxn modelId="{F7F14AF3-4151-4E37-8491-2B0017C0F8A9}" srcId="{FBB835FF-B867-41D4-98AD-CD0A7DDC7D8F}" destId="{81F6D215-B47A-4D8D-BF6A-C0ABDE20BCD2}" srcOrd="0" destOrd="0" parTransId="{455095E9-522E-4CEC-95DB-D8BBB5AA0762}" sibTransId="{A5D47656-2673-4150-AE77-4A4B0EED87DB}"/>
    <dgm:cxn modelId="{F83E0FA4-D4C1-43CD-A2F2-03518AF014DE}" type="presOf" srcId="{5305B789-EA0B-4853-9CD2-1B0A5A21F081}" destId="{4953F61E-D88A-4905-9EBB-D33AE244CB75}" srcOrd="0" destOrd="0" presId="urn:microsoft.com/office/officeart/2005/8/layout/radial5"/>
    <dgm:cxn modelId="{A497DF19-CF60-4B05-9A84-7C482F725C40}" type="presOf" srcId="{81F6D215-B47A-4D8D-BF6A-C0ABDE20BCD2}" destId="{E7552731-62FE-4910-991C-504C16202760}" srcOrd="0" destOrd="0" presId="urn:microsoft.com/office/officeart/2005/8/layout/radial5"/>
    <dgm:cxn modelId="{175D79DA-3E04-4C5C-8BED-E14F03C2A263}" type="presOf" srcId="{FBB835FF-B867-41D4-98AD-CD0A7DDC7D8F}" destId="{84F0FBAC-F2B1-4A46-8A6C-78D387AC9579}" srcOrd="0" destOrd="0" presId="urn:microsoft.com/office/officeart/2005/8/layout/radial5"/>
    <dgm:cxn modelId="{7986D67B-A5BA-4818-8601-09BD4074866B}" type="presOf" srcId="{455095E9-522E-4CEC-95DB-D8BBB5AA0762}" destId="{4C702A6A-0971-4C13-A2F4-31A8363EB6C4}" srcOrd="0" destOrd="0" presId="urn:microsoft.com/office/officeart/2005/8/layout/radial5"/>
    <dgm:cxn modelId="{C5100DD7-628B-4437-96DB-30A16860C5C2}" type="presParOf" srcId="{F34ACCE1-1F62-4A1F-9CBA-C17C152B6C15}" destId="{84F0FBAC-F2B1-4A46-8A6C-78D387AC9579}" srcOrd="0" destOrd="0" presId="urn:microsoft.com/office/officeart/2005/8/layout/radial5"/>
    <dgm:cxn modelId="{AE9A998D-28A7-4073-93B4-6560C82A64EA}" type="presParOf" srcId="{F34ACCE1-1F62-4A1F-9CBA-C17C152B6C15}" destId="{4C702A6A-0971-4C13-A2F4-31A8363EB6C4}" srcOrd="1" destOrd="0" presId="urn:microsoft.com/office/officeart/2005/8/layout/radial5"/>
    <dgm:cxn modelId="{45447844-3682-4CA1-8573-72AD346C26F0}" type="presParOf" srcId="{4C702A6A-0971-4C13-A2F4-31A8363EB6C4}" destId="{58D715FD-9C1D-447E-AD32-A36E5BA6EE7E}" srcOrd="0" destOrd="0" presId="urn:microsoft.com/office/officeart/2005/8/layout/radial5"/>
    <dgm:cxn modelId="{DDCA5077-78BA-4518-AA37-F8EF0FB93D1E}" type="presParOf" srcId="{F34ACCE1-1F62-4A1F-9CBA-C17C152B6C15}" destId="{E7552731-62FE-4910-991C-504C16202760}" srcOrd="2" destOrd="0" presId="urn:microsoft.com/office/officeart/2005/8/layout/radial5"/>
    <dgm:cxn modelId="{C18182C0-7274-4621-B8B4-95EF74AFE41C}" type="presParOf" srcId="{F34ACCE1-1F62-4A1F-9CBA-C17C152B6C15}" destId="{4953F61E-D88A-4905-9EBB-D33AE244CB75}" srcOrd="3" destOrd="0" presId="urn:microsoft.com/office/officeart/2005/8/layout/radial5"/>
    <dgm:cxn modelId="{27C46EB5-C5CD-403E-A496-F386ACEFD253}" type="presParOf" srcId="{4953F61E-D88A-4905-9EBB-D33AE244CB75}" destId="{1E8C7253-2F77-44A8-8613-74F55F4847CD}" srcOrd="0" destOrd="0" presId="urn:microsoft.com/office/officeart/2005/8/layout/radial5"/>
    <dgm:cxn modelId="{BAB244F6-096D-4BED-AF82-D34792443550}" type="presParOf" srcId="{F34ACCE1-1F62-4A1F-9CBA-C17C152B6C15}" destId="{7270C901-01C1-4059-B5BD-E08F53003DB2}" srcOrd="4" destOrd="0" presId="urn:microsoft.com/office/officeart/2005/8/layout/radial5"/>
    <dgm:cxn modelId="{CE89B07F-F2A7-4EC3-8273-DCE5EF4EE352}" type="presParOf" srcId="{F34ACCE1-1F62-4A1F-9CBA-C17C152B6C15}" destId="{34AB89B3-5C21-487E-AA16-1C807A9142C5}" srcOrd="5" destOrd="0" presId="urn:microsoft.com/office/officeart/2005/8/layout/radial5"/>
    <dgm:cxn modelId="{0C8390F6-09F7-4065-B0E8-52E6260A3E9B}" type="presParOf" srcId="{34AB89B3-5C21-487E-AA16-1C807A9142C5}" destId="{047C3731-F561-463C-A3FD-CA47771D30CB}" srcOrd="0" destOrd="0" presId="urn:microsoft.com/office/officeart/2005/8/layout/radial5"/>
    <dgm:cxn modelId="{A4256875-4853-475B-913C-181BF9A2186B}" type="presParOf" srcId="{F34ACCE1-1F62-4A1F-9CBA-C17C152B6C15}" destId="{C446FF3F-4229-4C0B-8731-4D53AC9520C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6F5EDA-0AD9-4135-9B6B-C3DFAE28352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2583B111-61B5-4C4D-8301-3EF5D7AF4019}">
      <dgm:prSet phldrT="[文字]"/>
      <dgm:spPr/>
      <dgm:t>
        <a:bodyPr/>
        <a:lstStyle/>
        <a:p>
          <a:r>
            <a:rPr lang="zh-TW" altLang="en-US" dirty="0" smtClean="0"/>
            <a:t>適時舉辦各項優惠</a:t>
          </a:r>
          <a:endParaRPr lang="zh-TW" altLang="en-US" dirty="0"/>
        </a:p>
      </dgm:t>
    </dgm:pt>
    <dgm:pt modelId="{8A4D796F-7B8E-4A13-8732-78C15492F223}" type="parTrans" cxnId="{A2C759B5-C8C9-4673-98E8-7838AF6A91BB}">
      <dgm:prSet/>
      <dgm:spPr/>
      <dgm:t>
        <a:bodyPr/>
        <a:lstStyle/>
        <a:p>
          <a:endParaRPr lang="zh-TW" altLang="en-US"/>
        </a:p>
      </dgm:t>
    </dgm:pt>
    <dgm:pt modelId="{7B263D16-095A-4620-86DE-6A07A2F0C836}" type="sibTrans" cxnId="{A2C759B5-C8C9-4673-98E8-7838AF6A91BB}">
      <dgm:prSet/>
      <dgm:spPr/>
      <dgm:t>
        <a:bodyPr/>
        <a:lstStyle/>
        <a:p>
          <a:endParaRPr lang="zh-TW" altLang="en-US"/>
        </a:p>
      </dgm:t>
    </dgm:pt>
    <dgm:pt modelId="{E7ECF5B4-4913-4623-A6EC-5FB371C6E5AA}">
      <dgm:prSet phldrT="[文字]"/>
      <dgm:spPr/>
      <dgm:t>
        <a:bodyPr/>
        <a:lstStyle/>
        <a:p>
          <a:r>
            <a:rPr lang="zh-TW" altLang="en-US" dirty="0" smtClean="0"/>
            <a:t>研發特製美食</a:t>
          </a:r>
          <a:endParaRPr lang="zh-TW" altLang="en-US" dirty="0"/>
        </a:p>
      </dgm:t>
    </dgm:pt>
    <dgm:pt modelId="{60CF8A9D-2EEC-431B-9172-B06CE77090F9}" type="parTrans" cxnId="{48949398-E7AA-42A6-993F-8BD06FEDA95E}">
      <dgm:prSet/>
      <dgm:spPr/>
      <dgm:t>
        <a:bodyPr/>
        <a:lstStyle/>
        <a:p>
          <a:endParaRPr lang="zh-TW" altLang="en-US"/>
        </a:p>
      </dgm:t>
    </dgm:pt>
    <dgm:pt modelId="{5C883740-5F9A-4BE3-AAD7-31B5463A5C85}" type="sibTrans" cxnId="{48949398-E7AA-42A6-993F-8BD06FEDA95E}">
      <dgm:prSet/>
      <dgm:spPr/>
      <dgm:t>
        <a:bodyPr/>
        <a:lstStyle/>
        <a:p>
          <a:endParaRPr lang="zh-TW" altLang="en-US"/>
        </a:p>
      </dgm:t>
    </dgm:pt>
    <dgm:pt modelId="{709421A2-E51B-424D-8F0C-8110DCE0E1DF}">
      <dgm:prSet/>
      <dgm:spPr/>
      <dgm:t>
        <a:bodyPr/>
        <a:lstStyle/>
        <a:p>
          <a:r>
            <a:rPr lang="zh-TW" altLang="en-US" dirty="0" smtClean="0"/>
            <a:t>美食、環境各個滿足</a:t>
          </a:r>
          <a:endParaRPr lang="zh-TW" altLang="en-US" dirty="0"/>
        </a:p>
      </dgm:t>
    </dgm:pt>
    <dgm:pt modelId="{75F37873-72DC-4DE3-92C7-828F19521A23}" type="parTrans" cxnId="{9A2E3C74-6038-4A02-8947-52C8E153B80E}">
      <dgm:prSet/>
      <dgm:spPr/>
      <dgm:t>
        <a:bodyPr/>
        <a:lstStyle/>
        <a:p>
          <a:endParaRPr lang="zh-TW" altLang="en-US"/>
        </a:p>
      </dgm:t>
    </dgm:pt>
    <dgm:pt modelId="{42D69D40-7FDD-414E-ADAB-98B2852243D9}" type="sibTrans" cxnId="{9A2E3C74-6038-4A02-8947-52C8E153B80E}">
      <dgm:prSet/>
      <dgm:spPr/>
      <dgm:t>
        <a:bodyPr/>
        <a:lstStyle/>
        <a:p>
          <a:endParaRPr lang="zh-TW" altLang="en-US"/>
        </a:p>
      </dgm:t>
    </dgm:pt>
    <dgm:pt modelId="{FF37A5C3-EC40-4FCE-A0AD-910E7CC372A7}" type="pres">
      <dgm:prSet presAssocID="{F46F5EDA-0AD9-4135-9B6B-C3DFAE28352E}" presName="linear" presStyleCnt="0">
        <dgm:presLayoutVars>
          <dgm:animLvl val="lvl"/>
          <dgm:resizeHandles val="exact"/>
        </dgm:presLayoutVars>
      </dgm:prSet>
      <dgm:spPr/>
    </dgm:pt>
    <dgm:pt modelId="{58262A7C-5F1C-44ED-B684-8201A056893F}" type="pres">
      <dgm:prSet presAssocID="{2583B111-61B5-4C4D-8301-3EF5D7AF40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894DF6-73B5-4861-8652-4E43FC2801A9}" type="pres">
      <dgm:prSet presAssocID="{7B263D16-095A-4620-86DE-6A07A2F0C836}" presName="spacer" presStyleCnt="0"/>
      <dgm:spPr/>
    </dgm:pt>
    <dgm:pt modelId="{8E451824-4533-476F-A25E-D5853354CB46}" type="pres">
      <dgm:prSet presAssocID="{E7ECF5B4-4913-4623-A6EC-5FB371C6E5A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3EAA54-56D6-4730-96F6-F162FC981586}" type="pres">
      <dgm:prSet presAssocID="{5C883740-5F9A-4BE3-AAD7-31B5463A5C85}" presName="spacer" presStyleCnt="0"/>
      <dgm:spPr/>
    </dgm:pt>
    <dgm:pt modelId="{6672C917-1F4B-4CE7-BED8-51BD3A1F0B67}" type="pres">
      <dgm:prSet presAssocID="{709421A2-E51B-424D-8F0C-8110DCE0E1D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2C759B5-C8C9-4673-98E8-7838AF6A91BB}" srcId="{F46F5EDA-0AD9-4135-9B6B-C3DFAE28352E}" destId="{2583B111-61B5-4C4D-8301-3EF5D7AF4019}" srcOrd="0" destOrd="0" parTransId="{8A4D796F-7B8E-4A13-8732-78C15492F223}" sibTransId="{7B263D16-095A-4620-86DE-6A07A2F0C836}"/>
    <dgm:cxn modelId="{6291E7A6-1EC5-4DE7-A610-9DEF354B47D0}" type="presOf" srcId="{2583B111-61B5-4C4D-8301-3EF5D7AF4019}" destId="{58262A7C-5F1C-44ED-B684-8201A056893F}" srcOrd="0" destOrd="0" presId="urn:microsoft.com/office/officeart/2005/8/layout/vList2"/>
    <dgm:cxn modelId="{9A2E3C74-6038-4A02-8947-52C8E153B80E}" srcId="{F46F5EDA-0AD9-4135-9B6B-C3DFAE28352E}" destId="{709421A2-E51B-424D-8F0C-8110DCE0E1DF}" srcOrd="2" destOrd="0" parTransId="{75F37873-72DC-4DE3-92C7-828F19521A23}" sibTransId="{42D69D40-7FDD-414E-ADAB-98B2852243D9}"/>
    <dgm:cxn modelId="{773DBF95-4114-4CA8-9D27-43B6B4CF40AB}" type="presOf" srcId="{F46F5EDA-0AD9-4135-9B6B-C3DFAE28352E}" destId="{FF37A5C3-EC40-4FCE-A0AD-910E7CC372A7}" srcOrd="0" destOrd="0" presId="urn:microsoft.com/office/officeart/2005/8/layout/vList2"/>
    <dgm:cxn modelId="{22B51E2B-80DA-4594-A3AB-740CBF0D6F7B}" type="presOf" srcId="{709421A2-E51B-424D-8F0C-8110DCE0E1DF}" destId="{6672C917-1F4B-4CE7-BED8-51BD3A1F0B67}" srcOrd="0" destOrd="0" presId="urn:microsoft.com/office/officeart/2005/8/layout/vList2"/>
    <dgm:cxn modelId="{48949398-E7AA-42A6-993F-8BD06FEDA95E}" srcId="{F46F5EDA-0AD9-4135-9B6B-C3DFAE28352E}" destId="{E7ECF5B4-4913-4623-A6EC-5FB371C6E5AA}" srcOrd="1" destOrd="0" parTransId="{60CF8A9D-2EEC-431B-9172-B06CE77090F9}" sibTransId="{5C883740-5F9A-4BE3-AAD7-31B5463A5C85}"/>
    <dgm:cxn modelId="{250FBE56-4EF3-4F68-99F2-3A93FED48B5F}" type="presOf" srcId="{E7ECF5B4-4913-4623-A6EC-5FB371C6E5AA}" destId="{8E451824-4533-476F-A25E-D5853354CB46}" srcOrd="0" destOrd="0" presId="urn:microsoft.com/office/officeart/2005/8/layout/vList2"/>
    <dgm:cxn modelId="{260C65B4-7E75-44D1-A335-3EBDAB4AE636}" type="presParOf" srcId="{FF37A5C3-EC40-4FCE-A0AD-910E7CC372A7}" destId="{58262A7C-5F1C-44ED-B684-8201A056893F}" srcOrd="0" destOrd="0" presId="urn:microsoft.com/office/officeart/2005/8/layout/vList2"/>
    <dgm:cxn modelId="{E7886F7F-5911-4E14-AA08-F7CABDD3FD8C}" type="presParOf" srcId="{FF37A5C3-EC40-4FCE-A0AD-910E7CC372A7}" destId="{8D894DF6-73B5-4861-8652-4E43FC2801A9}" srcOrd="1" destOrd="0" presId="urn:microsoft.com/office/officeart/2005/8/layout/vList2"/>
    <dgm:cxn modelId="{88FB4428-CFA3-4676-B0B5-D14A666EDD6A}" type="presParOf" srcId="{FF37A5C3-EC40-4FCE-A0AD-910E7CC372A7}" destId="{8E451824-4533-476F-A25E-D5853354CB46}" srcOrd="2" destOrd="0" presId="urn:microsoft.com/office/officeart/2005/8/layout/vList2"/>
    <dgm:cxn modelId="{6795034E-67BC-426E-9322-2821117D4B76}" type="presParOf" srcId="{FF37A5C3-EC40-4FCE-A0AD-910E7CC372A7}" destId="{803EAA54-56D6-4730-96F6-F162FC981586}" srcOrd="3" destOrd="0" presId="urn:microsoft.com/office/officeart/2005/8/layout/vList2"/>
    <dgm:cxn modelId="{667FBA5F-CF77-4FDC-AD9A-F16B1D5F9127}" type="presParOf" srcId="{FF37A5C3-EC40-4FCE-A0AD-910E7CC372A7}" destId="{6672C917-1F4B-4CE7-BED8-51BD3A1F0B6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93966F-E6BD-423F-9CE5-E493030F2C7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E9D59E4-74CD-480A-A9DD-7D35C8A9414A}">
      <dgm:prSet phldrT="[文字]" custT="1"/>
      <dgm:spPr/>
      <dgm:t>
        <a:bodyPr/>
        <a:lstStyle/>
        <a:p>
          <a:endParaRPr lang="zh-TW" altLang="en-US" sz="1400" dirty="0"/>
        </a:p>
      </dgm:t>
    </dgm:pt>
    <dgm:pt modelId="{67885356-8A5C-4921-AF84-02736CD7F6DA}" type="parTrans" cxnId="{EAB5CDA3-3D87-4ADF-BF8E-1E5C3EC7CB40}">
      <dgm:prSet/>
      <dgm:spPr/>
      <dgm:t>
        <a:bodyPr/>
        <a:lstStyle/>
        <a:p>
          <a:endParaRPr lang="zh-TW" altLang="en-US"/>
        </a:p>
      </dgm:t>
    </dgm:pt>
    <dgm:pt modelId="{02EB58F9-EB1C-4F22-9B2A-04F004151816}" type="sibTrans" cxnId="{EAB5CDA3-3D87-4ADF-BF8E-1E5C3EC7CB40}">
      <dgm:prSet/>
      <dgm:spPr/>
      <dgm:t>
        <a:bodyPr/>
        <a:lstStyle/>
        <a:p>
          <a:endParaRPr lang="zh-TW" altLang="en-US"/>
        </a:p>
      </dgm:t>
    </dgm:pt>
    <dgm:pt modelId="{6AFFCB32-F95A-48E1-A439-4DAF2B8FD000}">
      <dgm:prSet phldrT="[文字]" custT="1"/>
      <dgm:spPr/>
      <dgm:t>
        <a:bodyPr/>
        <a:lstStyle/>
        <a:p>
          <a:r>
            <a:rPr lang="zh-TW" altLang="en-US" sz="2100" dirty="0" smtClean="0"/>
            <a:t>將本餐廳的特色在中壢市闖出知名度</a:t>
          </a:r>
          <a:endParaRPr lang="zh-TW" altLang="en-US" sz="2100" dirty="0"/>
        </a:p>
      </dgm:t>
    </dgm:pt>
    <dgm:pt modelId="{4D63BA58-ED6C-46B9-895B-AC1F070C414C}" type="parTrans" cxnId="{3FB82F09-CE39-4F65-BB1E-E1605855740B}">
      <dgm:prSet/>
      <dgm:spPr/>
      <dgm:t>
        <a:bodyPr/>
        <a:lstStyle/>
        <a:p>
          <a:endParaRPr lang="zh-TW" altLang="en-US"/>
        </a:p>
      </dgm:t>
    </dgm:pt>
    <dgm:pt modelId="{661DB913-C304-4242-91EE-F3144EC53CCF}" type="sibTrans" cxnId="{3FB82F09-CE39-4F65-BB1E-E1605855740B}">
      <dgm:prSet/>
      <dgm:spPr/>
      <dgm:t>
        <a:bodyPr/>
        <a:lstStyle/>
        <a:p>
          <a:endParaRPr lang="zh-TW" altLang="en-US"/>
        </a:p>
      </dgm:t>
    </dgm:pt>
    <dgm:pt modelId="{9B490532-D72F-441D-B8BE-10400A4BE7EB}">
      <dgm:prSet phldrT="[文字]"/>
      <dgm:spPr/>
      <dgm:t>
        <a:bodyPr/>
        <a:lstStyle/>
        <a:p>
          <a:endParaRPr lang="zh-TW" altLang="en-US" dirty="0"/>
        </a:p>
      </dgm:t>
    </dgm:pt>
    <dgm:pt modelId="{A4437D20-6FD9-4899-A3A3-870735824BAE}" type="parTrans" cxnId="{F14208BB-6DFC-4160-A3EB-1F2361A8628D}">
      <dgm:prSet/>
      <dgm:spPr/>
      <dgm:t>
        <a:bodyPr/>
        <a:lstStyle/>
        <a:p>
          <a:endParaRPr lang="zh-TW" altLang="en-US"/>
        </a:p>
      </dgm:t>
    </dgm:pt>
    <dgm:pt modelId="{B067D8C2-C846-4539-A6A9-77BD5F131DB7}" type="sibTrans" cxnId="{F14208BB-6DFC-4160-A3EB-1F2361A8628D}">
      <dgm:prSet/>
      <dgm:spPr/>
      <dgm:t>
        <a:bodyPr/>
        <a:lstStyle/>
        <a:p>
          <a:endParaRPr lang="zh-TW" altLang="en-US"/>
        </a:p>
      </dgm:t>
    </dgm:pt>
    <dgm:pt modelId="{C77D25EC-0D7B-4F06-9467-DE10FCAD811E}">
      <dgm:prSet phldrT="[文字]"/>
      <dgm:spPr/>
      <dgm:t>
        <a:bodyPr/>
        <a:lstStyle/>
        <a:p>
          <a:r>
            <a:rPr lang="zh-TW" altLang="en-US" dirty="0" smtClean="0"/>
            <a:t>提供顧客</a:t>
          </a:r>
          <a:r>
            <a:rPr lang="zh-TW" dirty="0" smtClean="0"/>
            <a:t>菜色</a:t>
          </a:r>
          <a:r>
            <a:rPr lang="zh-TW" altLang="en-US" dirty="0" smtClean="0"/>
            <a:t>優品質</a:t>
          </a:r>
          <a:r>
            <a:rPr lang="zh-TW" dirty="0" smtClean="0"/>
            <a:t>及環境乾淨及舒適的感覺。</a:t>
          </a:r>
          <a:endParaRPr lang="zh-TW" altLang="en-US" dirty="0"/>
        </a:p>
      </dgm:t>
    </dgm:pt>
    <dgm:pt modelId="{494A4506-172D-40B3-9A14-CB44EC78B35B}" type="parTrans" cxnId="{F95D2309-9C9E-43C9-828D-AB0F29CEE9D6}">
      <dgm:prSet/>
      <dgm:spPr/>
      <dgm:t>
        <a:bodyPr/>
        <a:lstStyle/>
        <a:p>
          <a:endParaRPr lang="zh-TW" altLang="en-US"/>
        </a:p>
      </dgm:t>
    </dgm:pt>
    <dgm:pt modelId="{223A4B52-F0E0-49A9-8642-601C45E5DA64}" type="sibTrans" cxnId="{F95D2309-9C9E-43C9-828D-AB0F29CEE9D6}">
      <dgm:prSet/>
      <dgm:spPr/>
      <dgm:t>
        <a:bodyPr/>
        <a:lstStyle/>
        <a:p>
          <a:endParaRPr lang="zh-TW" altLang="en-US"/>
        </a:p>
      </dgm:t>
    </dgm:pt>
    <dgm:pt modelId="{6BEC762F-A29E-4386-8B0B-FFF7CC355DFD}">
      <dgm:prSet phldrT="[文字]"/>
      <dgm:spPr/>
      <dgm:t>
        <a:bodyPr/>
        <a:lstStyle/>
        <a:p>
          <a:r>
            <a:rPr lang="zh-TW" dirty="0" smtClean="0"/>
            <a:t>增建單身飯店供更多單身族群使用。</a:t>
          </a:r>
          <a:endParaRPr lang="zh-TW" altLang="en-US" dirty="0"/>
        </a:p>
      </dgm:t>
    </dgm:pt>
    <dgm:pt modelId="{CF25F79A-44B2-421F-8C2D-087F609A09C4}" type="parTrans" cxnId="{501D5985-1910-4A81-BC9C-AFA39E3C9FC5}">
      <dgm:prSet/>
      <dgm:spPr/>
      <dgm:t>
        <a:bodyPr/>
        <a:lstStyle/>
        <a:p>
          <a:endParaRPr lang="zh-TW" altLang="en-US"/>
        </a:p>
      </dgm:t>
    </dgm:pt>
    <dgm:pt modelId="{8DC68978-1BAA-4720-A92F-512D70D68D82}" type="sibTrans" cxnId="{501D5985-1910-4A81-BC9C-AFA39E3C9FC5}">
      <dgm:prSet/>
      <dgm:spPr/>
      <dgm:t>
        <a:bodyPr/>
        <a:lstStyle/>
        <a:p>
          <a:endParaRPr lang="zh-TW" altLang="en-US"/>
        </a:p>
      </dgm:t>
    </dgm:pt>
    <dgm:pt modelId="{8EB98B8C-9338-4F8B-9B3B-929FE851ED03}">
      <dgm:prSet phldrT="[文字]" custT="1"/>
      <dgm:spPr/>
      <dgm:t>
        <a:bodyPr/>
        <a:lstStyle/>
        <a:p>
          <a:endParaRPr lang="zh-TW" altLang="en-US" sz="2800" dirty="0"/>
        </a:p>
      </dgm:t>
    </dgm:pt>
    <dgm:pt modelId="{76F9DF3A-059B-4623-9431-AC3F90DF1418}" type="sibTrans" cxnId="{A191D7C9-6662-4FF9-928B-08B7590B7A6E}">
      <dgm:prSet/>
      <dgm:spPr/>
      <dgm:t>
        <a:bodyPr/>
        <a:lstStyle/>
        <a:p>
          <a:endParaRPr lang="zh-TW" altLang="en-US"/>
        </a:p>
      </dgm:t>
    </dgm:pt>
    <dgm:pt modelId="{004B16B8-F2AE-48EF-AAC1-F5990F615402}" type="parTrans" cxnId="{A191D7C9-6662-4FF9-928B-08B7590B7A6E}">
      <dgm:prSet/>
      <dgm:spPr/>
      <dgm:t>
        <a:bodyPr/>
        <a:lstStyle/>
        <a:p>
          <a:endParaRPr lang="zh-TW" altLang="en-US"/>
        </a:p>
      </dgm:t>
    </dgm:pt>
    <dgm:pt modelId="{262B01D2-D356-4D77-B187-5438E195FCC0}" type="pres">
      <dgm:prSet presAssocID="{DD93966F-E6BD-423F-9CE5-E493030F2C7B}" presName="linearFlow" presStyleCnt="0">
        <dgm:presLayoutVars>
          <dgm:dir/>
          <dgm:animLvl val="lvl"/>
          <dgm:resizeHandles val="exact"/>
        </dgm:presLayoutVars>
      </dgm:prSet>
      <dgm:spPr/>
    </dgm:pt>
    <dgm:pt modelId="{350987AB-A3FF-42F3-A1F8-3EB2E6410F09}" type="pres">
      <dgm:prSet presAssocID="{8E9D59E4-74CD-480A-A9DD-7D35C8A9414A}" presName="composite" presStyleCnt="0"/>
      <dgm:spPr/>
    </dgm:pt>
    <dgm:pt modelId="{8A62C36E-FD13-46BD-953D-008033A4630A}" type="pres">
      <dgm:prSet presAssocID="{8E9D59E4-74CD-480A-A9DD-7D35C8A9414A}" presName="parentText" presStyleLbl="alignNode1" presStyleIdx="0" presStyleCnt="3" custScaleX="19721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6A2241-B14F-4521-B838-A617465B0919}" type="pres">
      <dgm:prSet presAssocID="{8E9D59E4-74CD-480A-A9DD-7D35C8A9414A}" presName="descendantText" presStyleLbl="alignAcc1" presStyleIdx="0" presStyleCnt="3" custScaleX="638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14034B-F479-41CB-A1D3-C4B91BCD72C2}" type="pres">
      <dgm:prSet presAssocID="{02EB58F9-EB1C-4F22-9B2A-04F004151816}" presName="sp" presStyleCnt="0"/>
      <dgm:spPr/>
    </dgm:pt>
    <dgm:pt modelId="{052554B5-E945-4CC5-AE96-52056E10467D}" type="pres">
      <dgm:prSet presAssocID="{9B490532-D72F-441D-B8BE-10400A4BE7EB}" presName="composite" presStyleCnt="0"/>
      <dgm:spPr/>
    </dgm:pt>
    <dgm:pt modelId="{0F413FA8-6191-446B-B52F-8CC5BD6BCDC3}" type="pres">
      <dgm:prSet presAssocID="{9B490532-D72F-441D-B8BE-10400A4BE7EB}" presName="parentText" presStyleLbl="alignNode1" presStyleIdx="1" presStyleCnt="3" custScaleX="203980" custLinFactNeighborX="-5281" custLinFactNeighborY="42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8AB2CD-C824-4B2A-AC23-B55F6D2F964C}" type="pres">
      <dgm:prSet presAssocID="{9B490532-D72F-441D-B8BE-10400A4BE7EB}" presName="descendantText" presStyleLbl="alignAcc1" presStyleIdx="1" presStyleCnt="3" custScaleX="63631" custLinFactNeighborX="2045" custLinFactNeighborY="-681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DA3265-E435-4DEF-935B-969CB8EF4B40}" type="pres">
      <dgm:prSet presAssocID="{B067D8C2-C846-4539-A6A9-77BD5F131DB7}" presName="sp" presStyleCnt="0"/>
      <dgm:spPr/>
    </dgm:pt>
    <dgm:pt modelId="{2D99AF19-901E-4939-B0DD-3451344DD282}" type="pres">
      <dgm:prSet presAssocID="{8EB98B8C-9338-4F8B-9B3B-929FE851ED03}" presName="composite" presStyleCnt="0"/>
      <dgm:spPr/>
    </dgm:pt>
    <dgm:pt modelId="{22376F7A-52B0-4443-9AB7-F4FA5830A02C}" type="pres">
      <dgm:prSet presAssocID="{8EB98B8C-9338-4F8B-9B3B-929FE851ED03}" presName="parentText" presStyleLbl="alignNode1" presStyleIdx="2" presStyleCnt="3" custScaleX="224747" custLinFactNeighborX="-12211" custLinFactNeighborY="92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7B8B8D-14C2-4C5A-A841-4CAA8C380605}" type="pres">
      <dgm:prSet presAssocID="{8EB98B8C-9338-4F8B-9B3B-929FE851ED03}" presName="descendantText" presStyleLbl="alignAcc1" presStyleIdx="2" presStyleCnt="3" custScaleX="65054" custLinFactNeighborX="2975" custLinFactNeighborY="-603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30E8731-1BB8-4495-824E-6AFD395DCEBF}" type="presOf" srcId="{8EB98B8C-9338-4F8B-9B3B-929FE851ED03}" destId="{22376F7A-52B0-4443-9AB7-F4FA5830A02C}" srcOrd="0" destOrd="0" presId="urn:microsoft.com/office/officeart/2005/8/layout/chevron2"/>
    <dgm:cxn modelId="{F95D2309-9C9E-43C9-828D-AB0F29CEE9D6}" srcId="{9B490532-D72F-441D-B8BE-10400A4BE7EB}" destId="{C77D25EC-0D7B-4F06-9467-DE10FCAD811E}" srcOrd="0" destOrd="0" parTransId="{494A4506-172D-40B3-9A14-CB44EC78B35B}" sibTransId="{223A4B52-F0E0-49A9-8642-601C45E5DA64}"/>
    <dgm:cxn modelId="{F14208BB-6DFC-4160-A3EB-1F2361A8628D}" srcId="{DD93966F-E6BD-423F-9CE5-E493030F2C7B}" destId="{9B490532-D72F-441D-B8BE-10400A4BE7EB}" srcOrd="1" destOrd="0" parTransId="{A4437D20-6FD9-4899-A3A3-870735824BAE}" sibTransId="{B067D8C2-C846-4539-A6A9-77BD5F131DB7}"/>
    <dgm:cxn modelId="{3864C3E8-7714-48D2-8460-A19073F6CEB2}" type="presOf" srcId="{9B490532-D72F-441D-B8BE-10400A4BE7EB}" destId="{0F413FA8-6191-446B-B52F-8CC5BD6BCDC3}" srcOrd="0" destOrd="0" presId="urn:microsoft.com/office/officeart/2005/8/layout/chevron2"/>
    <dgm:cxn modelId="{FAE22E1A-0014-4A05-B099-95CFA298E8A7}" type="presOf" srcId="{DD93966F-E6BD-423F-9CE5-E493030F2C7B}" destId="{262B01D2-D356-4D77-B187-5438E195FCC0}" srcOrd="0" destOrd="0" presId="urn:microsoft.com/office/officeart/2005/8/layout/chevron2"/>
    <dgm:cxn modelId="{3FB82F09-CE39-4F65-BB1E-E1605855740B}" srcId="{8E9D59E4-74CD-480A-A9DD-7D35C8A9414A}" destId="{6AFFCB32-F95A-48E1-A439-4DAF2B8FD000}" srcOrd="0" destOrd="0" parTransId="{4D63BA58-ED6C-46B9-895B-AC1F070C414C}" sibTransId="{661DB913-C304-4242-91EE-F3144EC53CCF}"/>
    <dgm:cxn modelId="{7DE29B3B-A361-46FD-AA06-2751C4E1F1A4}" type="presOf" srcId="{8E9D59E4-74CD-480A-A9DD-7D35C8A9414A}" destId="{8A62C36E-FD13-46BD-953D-008033A4630A}" srcOrd="0" destOrd="0" presId="urn:microsoft.com/office/officeart/2005/8/layout/chevron2"/>
    <dgm:cxn modelId="{501D5985-1910-4A81-BC9C-AFA39E3C9FC5}" srcId="{8EB98B8C-9338-4F8B-9B3B-929FE851ED03}" destId="{6BEC762F-A29E-4386-8B0B-FFF7CC355DFD}" srcOrd="0" destOrd="0" parTransId="{CF25F79A-44B2-421F-8C2D-087F609A09C4}" sibTransId="{8DC68978-1BAA-4720-A92F-512D70D68D82}"/>
    <dgm:cxn modelId="{FBCFB5EB-6845-43C7-A12C-9734C651704D}" type="presOf" srcId="{6AFFCB32-F95A-48E1-A439-4DAF2B8FD000}" destId="{816A2241-B14F-4521-B838-A617465B0919}" srcOrd="0" destOrd="0" presId="urn:microsoft.com/office/officeart/2005/8/layout/chevron2"/>
    <dgm:cxn modelId="{12B21149-87D8-4A82-BCEF-6E7D3E871A0A}" type="presOf" srcId="{C77D25EC-0D7B-4F06-9467-DE10FCAD811E}" destId="{E18AB2CD-C824-4B2A-AC23-B55F6D2F964C}" srcOrd="0" destOrd="0" presId="urn:microsoft.com/office/officeart/2005/8/layout/chevron2"/>
    <dgm:cxn modelId="{2B141CDB-D115-47DE-9DEA-2DAB3BBC8300}" type="presOf" srcId="{6BEC762F-A29E-4386-8B0B-FFF7CC355DFD}" destId="{CB7B8B8D-14C2-4C5A-A841-4CAA8C380605}" srcOrd="0" destOrd="0" presId="urn:microsoft.com/office/officeart/2005/8/layout/chevron2"/>
    <dgm:cxn modelId="{EAB5CDA3-3D87-4ADF-BF8E-1E5C3EC7CB40}" srcId="{DD93966F-E6BD-423F-9CE5-E493030F2C7B}" destId="{8E9D59E4-74CD-480A-A9DD-7D35C8A9414A}" srcOrd="0" destOrd="0" parTransId="{67885356-8A5C-4921-AF84-02736CD7F6DA}" sibTransId="{02EB58F9-EB1C-4F22-9B2A-04F004151816}"/>
    <dgm:cxn modelId="{A191D7C9-6662-4FF9-928B-08B7590B7A6E}" srcId="{DD93966F-E6BD-423F-9CE5-E493030F2C7B}" destId="{8EB98B8C-9338-4F8B-9B3B-929FE851ED03}" srcOrd="2" destOrd="0" parTransId="{004B16B8-F2AE-48EF-AAC1-F5990F615402}" sibTransId="{76F9DF3A-059B-4623-9431-AC3F90DF1418}"/>
    <dgm:cxn modelId="{57DC800B-3D85-416A-9A90-556837946553}" type="presParOf" srcId="{262B01D2-D356-4D77-B187-5438E195FCC0}" destId="{350987AB-A3FF-42F3-A1F8-3EB2E6410F09}" srcOrd="0" destOrd="0" presId="urn:microsoft.com/office/officeart/2005/8/layout/chevron2"/>
    <dgm:cxn modelId="{6999A762-E57D-468F-A90D-CCFDCC270F3E}" type="presParOf" srcId="{350987AB-A3FF-42F3-A1F8-3EB2E6410F09}" destId="{8A62C36E-FD13-46BD-953D-008033A4630A}" srcOrd="0" destOrd="0" presId="urn:microsoft.com/office/officeart/2005/8/layout/chevron2"/>
    <dgm:cxn modelId="{7D3923E4-EDB5-4046-AC3A-E5C81899E50E}" type="presParOf" srcId="{350987AB-A3FF-42F3-A1F8-3EB2E6410F09}" destId="{816A2241-B14F-4521-B838-A617465B0919}" srcOrd="1" destOrd="0" presId="urn:microsoft.com/office/officeart/2005/8/layout/chevron2"/>
    <dgm:cxn modelId="{E26B034A-24EA-4AA0-85FF-5348878A7020}" type="presParOf" srcId="{262B01D2-D356-4D77-B187-5438E195FCC0}" destId="{F914034B-F479-41CB-A1D3-C4B91BCD72C2}" srcOrd="1" destOrd="0" presId="urn:microsoft.com/office/officeart/2005/8/layout/chevron2"/>
    <dgm:cxn modelId="{337F5F25-0A91-418C-A67D-D44209F4C1E6}" type="presParOf" srcId="{262B01D2-D356-4D77-B187-5438E195FCC0}" destId="{052554B5-E945-4CC5-AE96-52056E10467D}" srcOrd="2" destOrd="0" presId="urn:microsoft.com/office/officeart/2005/8/layout/chevron2"/>
    <dgm:cxn modelId="{3DB6E2C1-1AC4-4B29-BB3A-CA4167EE1027}" type="presParOf" srcId="{052554B5-E945-4CC5-AE96-52056E10467D}" destId="{0F413FA8-6191-446B-B52F-8CC5BD6BCDC3}" srcOrd="0" destOrd="0" presId="urn:microsoft.com/office/officeart/2005/8/layout/chevron2"/>
    <dgm:cxn modelId="{716AFE00-4550-4F40-A0DF-E3702F574542}" type="presParOf" srcId="{052554B5-E945-4CC5-AE96-52056E10467D}" destId="{E18AB2CD-C824-4B2A-AC23-B55F6D2F964C}" srcOrd="1" destOrd="0" presId="urn:microsoft.com/office/officeart/2005/8/layout/chevron2"/>
    <dgm:cxn modelId="{542D09E1-8C9B-42C3-8623-2B3AE95835E2}" type="presParOf" srcId="{262B01D2-D356-4D77-B187-5438E195FCC0}" destId="{1FDA3265-E435-4DEF-935B-969CB8EF4B40}" srcOrd="3" destOrd="0" presId="urn:microsoft.com/office/officeart/2005/8/layout/chevron2"/>
    <dgm:cxn modelId="{08102043-113F-4E48-8C96-46667C30EDFF}" type="presParOf" srcId="{262B01D2-D356-4D77-B187-5438E195FCC0}" destId="{2D99AF19-901E-4939-B0DD-3451344DD282}" srcOrd="4" destOrd="0" presId="urn:microsoft.com/office/officeart/2005/8/layout/chevron2"/>
    <dgm:cxn modelId="{69AB5E79-F0B1-4C43-901F-1BBD3297317F}" type="presParOf" srcId="{2D99AF19-901E-4939-B0DD-3451344DD282}" destId="{22376F7A-52B0-4443-9AB7-F4FA5830A02C}" srcOrd="0" destOrd="0" presId="urn:microsoft.com/office/officeart/2005/8/layout/chevron2"/>
    <dgm:cxn modelId="{9CE13845-FDD1-4484-8CB9-F1BF1E107DB1}" type="presParOf" srcId="{2D99AF19-901E-4939-B0DD-3451344DD282}" destId="{CB7B8B8D-14C2-4C5A-A841-4CAA8C3806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F87B6D-7592-4C96-8C51-23E8E4088AEB}" type="doc">
      <dgm:prSet loTypeId="urn:microsoft.com/office/officeart/2005/8/layout/matrix3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6992C429-7C4B-4EC9-9A46-974CC927F5A1}">
      <dgm:prSet phldrT="[文字]"/>
      <dgm:spPr/>
      <dgm:t>
        <a:bodyPr/>
        <a:lstStyle/>
        <a:p>
          <a:r>
            <a:rPr lang="zh-TW" dirty="0" smtClean="0"/>
            <a:t>舒適貼心的環境</a:t>
          </a:r>
          <a:endParaRPr lang="zh-TW" altLang="en-US" dirty="0"/>
        </a:p>
      </dgm:t>
    </dgm:pt>
    <dgm:pt modelId="{0CF9768D-1366-4224-A2E9-4A8E7AF98C16}" type="sibTrans" cxnId="{1251916D-649D-4936-A3CA-A2F44CA1F5C3}">
      <dgm:prSet/>
      <dgm:spPr/>
      <dgm:t>
        <a:bodyPr/>
        <a:lstStyle/>
        <a:p>
          <a:endParaRPr lang="zh-TW" altLang="en-US"/>
        </a:p>
      </dgm:t>
    </dgm:pt>
    <dgm:pt modelId="{825DFA22-F655-4311-B3DC-E5636AFAB405}" type="parTrans" cxnId="{1251916D-649D-4936-A3CA-A2F44CA1F5C3}">
      <dgm:prSet/>
      <dgm:spPr/>
      <dgm:t>
        <a:bodyPr/>
        <a:lstStyle/>
        <a:p>
          <a:endParaRPr lang="zh-TW" altLang="en-US"/>
        </a:p>
      </dgm:t>
    </dgm:pt>
    <dgm:pt modelId="{C4B757C8-4AD5-4299-A2E3-A5D1757B6B9A}">
      <dgm:prSet phldrT="[文字]"/>
      <dgm:spPr/>
      <dgm:t>
        <a:bodyPr/>
        <a:lstStyle/>
        <a:p>
          <a:r>
            <a:rPr lang="zh-TW" dirty="0" smtClean="0"/>
            <a:t>營養健康的餐點</a:t>
          </a:r>
          <a:endParaRPr lang="zh-TW" altLang="en-US" dirty="0"/>
        </a:p>
      </dgm:t>
    </dgm:pt>
    <dgm:pt modelId="{B46235D4-BB9B-4484-A177-E155CB5E97B7}" type="sibTrans" cxnId="{C8905527-8705-445A-AB71-ECE6F8EF3CF1}">
      <dgm:prSet/>
      <dgm:spPr/>
      <dgm:t>
        <a:bodyPr/>
        <a:lstStyle/>
        <a:p>
          <a:endParaRPr lang="zh-TW" altLang="en-US"/>
        </a:p>
      </dgm:t>
    </dgm:pt>
    <dgm:pt modelId="{15C99008-6CA3-444B-89DF-6F281F58CCFC}" type="parTrans" cxnId="{C8905527-8705-445A-AB71-ECE6F8EF3CF1}">
      <dgm:prSet/>
      <dgm:spPr/>
      <dgm:t>
        <a:bodyPr/>
        <a:lstStyle/>
        <a:p>
          <a:endParaRPr lang="zh-TW" altLang="en-US"/>
        </a:p>
      </dgm:t>
    </dgm:pt>
    <dgm:pt modelId="{75B7E579-3374-44CF-8EB0-EE52A887B82E}">
      <dgm:prSet phldrT="[文字]"/>
      <dgm:spPr/>
      <dgm:t>
        <a:bodyPr/>
        <a:lstStyle/>
        <a:p>
          <a:r>
            <a:rPr lang="zh-TW" dirty="0" smtClean="0"/>
            <a:t>北歐風格的桌椅</a:t>
          </a:r>
          <a:endParaRPr lang="zh-TW" altLang="en-US" dirty="0"/>
        </a:p>
      </dgm:t>
    </dgm:pt>
    <dgm:pt modelId="{1D11F7B3-2E73-4741-8C6E-95756F6EBA92}" type="sibTrans" cxnId="{D7FF5FEB-092E-4895-B831-A6639BD1712A}">
      <dgm:prSet/>
      <dgm:spPr/>
      <dgm:t>
        <a:bodyPr/>
        <a:lstStyle/>
        <a:p>
          <a:endParaRPr lang="zh-TW" altLang="en-US"/>
        </a:p>
      </dgm:t>
    </dgm:pt>
    <dgm:pt modelId="{2050A9C7-16F2-4390-8F2C-811BD800E79B}" type="parTrans" cxnId="{D7FF5FEB-092E-4895-B831-A6639BD1712A}">
      <dgm:prSet/>
      <dgm:spPr/>
      <dgm:t>
        <a:bodyPr/>
        <a:lstStyle/>
        <a:p>
          <a:endParaRPr lang="zh-TW" altLang="en-US"/>
        </a:p>
      </dgm:t>
    </dgm:pt>
    <dgm:pt modelId="{042EAB43-1827-4F53-9096-9F60FB89308D}">
      <dgm:prSet phldrT="[文字]"/>
      <dgm:spPr/>
      <dgm:t>
        <a:bodyPr/>
        <a:lstStyle/>
        <a:p>
          <a:r>
            <a:rPr lang="zh-TW" dirty="0" smtClean="0"/>
            <a:t>不限時間享用</a:t>
          </a:r>
          <a:endParaRPr lang="zh-TW" altLang="en-US" dirty="0"/>
        </a:p>
      </dgm:t>
    </dgm:pt>
    <dgm:pt modelId="{1D275F9B-ECC1-4D2E-9923-5FF012766D36}" type="sibTrans" cxnId="{BA965DC2-13CF-4B01-855B-720A26CE2225}">
      <dgm:prSet/>
      <dgm:spPr/>
      <dgm:t>
        <a:bodyPr/>
        <a:lstStyle/>
        <a:p>
          <a:endParaRPr lang="zh-TW" altLang="en-US"/>
        </a:p>
      </dgm:t>
    </dgm:pt>
    <dgm:pt modelId="{0C39477C-0B9E-4EE8-9B00-89D5B010D2FA}" type="parTrans" cxnId="{BA965DC2-13CF-4B01-855B-720A26CE2225}">
      <dgm:prSet/>
      <dgm:spPr/>
      <dgm:t>
        <a:bodyPr/>
        <a:lstStyle/>
        <a:p>
          <a:endParaRPr lang="zh-TW" altLang="en-US"/>
        </a:p>
      </dgm:t>
    </dgm:pt>
    <dgm:pt modelId="{E3FB487A-0828-4791-B06D-09577C7279D8}" type="pres">
      <dgm:prSet presAssocID="{32F87B6D-7592-4C96-8C51-23E8E4088AEB}" presName="matrix" presStyleCnt="0">
        <dgm:presLayoutVars>
          <dgm:chMax val="1"/>
          <dgm:dir/>
          <dgm:resizeHandles val="exact"/>
        </dgm:presLayoutVars>
      </dgm:prSet>
      <dgm:spPr/>
    </dgm:pt>
    <dgm:pt modelId="{FE2264EE-4725-4D37-B39E-EDC4B2F84F67}" type="pres">
      <dgm:prSet presAssocID="{32F87B6D-7592-4C96-8C51-23E8E4088AEB}" presName="diamond" presStyleLbl="bgShp" presStyleIdx="0" presStyleCnt="1"/>
      <dgm:spPr/>
    </dgm:pt>
    <dgm:pt modelId="{7EDEB363-C56D-49A7-9A1A-C4DA9F678C5B}" type="pres">
      <dgm:prSet presAssocID="{32F87B6D-7592-4C96-8C51-23E8E4088AEB}" presName="quad1" presStyleLbl="node1" presStyleIdx="0" presStyleCnt="4" custLinFactX="-6634" custLinFactNeighborX="-100000" custLinFactNeighborY="48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F1037C-2E0A-4FA5-AAA6-C4E32374F61D}" type="pres">
      <dgm:prSet presAssocID="{32F87B6D-7592-4C96-8C51-23E8E4088AEB}" presName="quad2" presStyleLbl="node1" presStyleIdx="1" presStyleCnt="4" custLinFactNeighborX="3747" custLinFactNeighborY="48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CEF32E-CA5A-484E-9420-4C9646186A06}" type="pres">
      <dgm:prSet presAssocID="{32F87B6D-7592-4C96-8C51-23E8E4088AEB}" presName="quad3" presStyleLbl="node1" presStyleIdx="2" presStyleCnt="4" custLinFactNeighborX="2403" custLinFactNeighborY="-593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ECE983-5839-40AA-8056-A7C69A85AC4B}" type="pres">
      <dgm:prSet presAssocID="{32F87B6D-7592-4C96-8C51-23E8E4088AEB}" presName="quad4" presStyleLbl="node1" presStyleIdx="3" presStyleCnt="4" custLinFactX="17327" custLinFactNeighborX="100000" custLinFactNeighborY="-593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251916D-649D-4936-A3CA-A2F44CA1F5C3}" srcId="{32F87B6D-7592-4C96-8C51-23E8E4088AEB}" destId="{6992C429-7C4B-4EC9-9A46-974CC927F5A1}" srcOrd="0" destOrd="0" parTransId="{825DFA22-F655-4311-B3DC-E5636AFAB405}" sibTransId="{0CF9768D-1366-4224-A2E9-4A8E7AF98C16}"/>
    <dgm:cxn modelId="{FAAF83D9-786F-4B56-B408-998FF2C67163}" type="presOf" srcId="{6992C429-7C4B-4EC9-9A46-974CC927F5A1}" destId="{7EDEB363-C56D-49A7-9A1A-C4DA9F678C5B}" srcOrd="0" destOrd="0" presId="urn:microsoft.com/office/officeart/2005/8/layout/matrix3"/>
    <dgm:cxn modelId="{BA965DC2-13CF-4B01-855B-720A26CE2225}" srcId="{32F87B6D-7592-4C96-8C51-23E8E4088AEB}" destId="{042EAB43-1827-4F53-9096-9F60FB89308D}" srcOrd="3" destOrd="0" parTransId="{0C39477C-0B9E-4EE8-9B00-89D5B010D2FA}" sibTransId="{1D275F9B-ECC1-4D2E-9923-5FF012766D36}"/>
    <dgm:cxn modelId="{E8682810-4221-417B-AD47-E6783A6EA53C}" type="presOf" srcId="{C4B757C8-4AD5-4299-A2E3-A5D1757B6B9A}" destId="{2ACEF32E-CA5A-484E-9420-4C9646186A06}" srcOrd="0" destOrd="0" presId="urn:microsoft.com/office/officeart/2005/8/layout/matrix3"/>
    <dgm:cxn modelId="{3C003DA2-BB07-4A8D-BB85-1E015EB5C03C}" type="presOf" srcId="{32F87B6D-7592-4C96-8C51-23E8E4088AEB}" destId="{E3FB487A-0828-4791-B06D-09577C7279D8}" srcOrd="0" destOrd="0" presId="urn:microsoft.com/office/officeart/2005/8/layout/matrix3"/>
    <dgm:cxn modelId="{1B171D1D-812A-4074-9AF7-98E53D393C6F}" type="presOf" srcId="{75B7E579-3374-44CF-8EB0-EE52A887B82E}" destId="{F4F1037C-2E0A-4FA5-AAA6-C4E32374F61D}" srcOrd="0" destOrd="0" presId="urn:microsoft.com/office/officeart/2005/8/layout/matrix3"/>
    <dgm:cxn modelId="{C8905527-8705-445A-AB71-ECE6F8EF3CF1}" srcId="{32F87B6D-7592-4C96-8C51-23E8E4088AEB}" destId="{C4B757C8-4AD5-4299-A2E3-A5D1757B6B9A}" srcOrd="2" destOrd="0" parTransId="{15C99008-6CA3-444B-89DF-6F281F58CCFC}" sibTransId="{B46235D4-BB9B-4484-A177-E155CB5E97B7}"/>
    <dgm:cxn modelId="{D7FF5FEB-092E-4895-B831-A6639BD1712A}" srcId="{32F87B6D-7592-4C96-8C51-23E8E4088AEB}" destId="{75B7E579-3374-44CF-8EB0-EE52A887B82E}" srcOrd="1" destOrd="0" parTransId="{2050A9C7-16F2-4390-8F2C-811BD800E79B}" sibTransId="{1D11F7B3-2E73-4741-8C6E-95756F6EBA92}"/>
    <dgm:cxn modelId="{3F7BE0AF-9841-45BB-8B87-10D6D48B1B9E}" type="presOf" srcId="{042EAB43-1827-4F53-9096-9F60FB89308D}" destId="{E8ECE983-5839-40AA-8056-A7C69A85AC4B}" srcOrd="0" destOrd="0" presId="urn:microsoft.com/office/officeart/2005/8/layout/matrix3"/>
    <dgm:cxn modelId="{7BA21300-6BB5-4A5C-8C19-A4381C9309F8}" type="presParOf" srcId="{E3FB487A-0828-4791-B06D-09577C7279D8}" destId="{FE2264EE-4725-4D37-B39E-EDC4B2F84F67}" srcOrd="0" destOrd="0" presId="urn:microsoft.com/office/officeart/2005/8/layout/matrix3"/>
    <dgm:cxn modelId="{F07C91FD-6DB0-4FD9-95F1-2DD0CCEBF462}" type="presParOf" srcId="{E3FB487A-0828-4791-B06D-09577C7279D8}" destId="{7EDEB363-C56D-49A7-9A1A-C4DA9F678C5B}" srcOrd="1" destOrd="0" presId="urn:microsoft.com/office/officeart/2005/8/layout/matrix3"/>
    <dgm:cxn modelId="{E30E0695-B1DA-42EA-B75B-183CCF186094}" type="presParOf" srcId="{E3FB487A-0828-4791-B06D-09577C7279D8}" destId="{F4F1037C-2E0A-4FA5-AAA6-C4E32374F61D}" srcOrd="2" destOrd="0" presId="urn:microsoft.com/office/officeart/2005/8/layout/matrix3"/>
    <dgm:cxn modelId="{2BE3B9C0-B7A8-47DA-BB53-7D60EF8E2CB9}" type="presParOf" srcId="{E3FB487A-0828-4791-B06D-09577C7279D8}" destId="{2ACEF32E-CA5A-484E-9420-4C9646186A06}" srcOrd="3" destOrd="0" presId="urn:microsoft.com/office/officeart/2005/8/layout/matrix3"/>
    <dgm:cxn modelId="{6217CF53-4753-448E-AFAC-7B6774EB84FD}" type="presParOf" srcId="{E3FB487A-0828-4791-B06D-09577C7279D8}" destId="{E8ECE983-5839-40AA-8056-A7C69A85AC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C48940-DF40-463E-B286-9E966CCE96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CCE56A36-B7CB-4ABF-ADC3-D9B7F9D4D52C}">
      <dgm:prSet phldrT="[文字]"/>
      <dgm:spPr/>
      <dgm:t>
        <a:bodyPr/>
        <a:lstStyle/>
        <a:p>
          <a:r>
            <a:rPr lang="zh-TW" altLang="en-US" dirty="0" smtClean="0"/>
            <a:t>五力分析</a:t>
          </a:r>
          <a:endParaRPr lang="zh-TW" altLang="en-US" dirty="0"/>
        </a:p>
      </dgm:t>
    </dgm:pt>
    <dgm:pt modelId="{5CC30A28-2103-49CA-9A66-41FC218082A0}" type="parTrans" cxnId="{CF83EE6C-7B92-4CFD-951D-3D9FBBFB479B}">
      <dgm:prSet/>
      <dgm:spPr/>
      <dgm:t>
        <a:bodyPr/>
        <a:lstStyle/>
        <a:p>
          <a:endParaRPr lang="zh-TW" altLang="en-US"/>
        </a:p>
      </dgm:t>
    </dgm:pt>
    <dgm:pt modelId="{5FE7230E-C89E-4397-9E48-264C7D275337}" type="sibTrans" cxnId="{CF83EE6C-7B92-4CFD-951D-3D9FBBFB479B}">
      <dgm:prSet/>
      <dgm:spPr/>
      <dgm:t>
        <a:bodyPr/>
        <a:lstStyle/>
        <a:p>
          <a:endParaRPr lang="zh-TW" altLang="en-US"/>
        </a:p>
      </dgm:t>
    </dgm:pt>
    <dgm:pt modelId="{D29B809E-FD0E-4872-ADD3-D0CDFAA10887}">
      <dgm:prSet phldrT="[文字]"/>
      <dgm:spPr/>
      <dgm:t>
        <a:bodyPr/>
        <a:lstStyle/>
        <a:p>
          <a:r>
            <a:rPr lang="zh-TW" dirty="0" smtClean="0"/>
            <a:t>供應商議價力</a:t>
          </a:r>
          <a:endParaRPr lang="zh-TW" altLang="en-US" dirty="0"/>
        </a:p>
      </dgm:t>
    </dgm:pt>
    <dgm:pt modelId="{B5E8CFCB-4FBE-4DDE-B1C3-DE95E0898464}" type="parTrans" cxnId="{EA7AA8FC-C322-4F9D-A1FB-7FA6EA15F5F2}">
      <dgm:prSet/>
      <dgm:spPr/>
      <dgm:t>
        <a:bodyPr/>
        <a:lstStyle/>
        <a:p>
          <a:endParaRPr lang="zh-TW" altLang="en-US"/>
        </a:p>
      </dgm:t>
    </dgm:pt>
    <dgm:pt modelId="{B2339F14-4D54-482D-B62E-C219AB0C38F0}" type="sibTrans" cxnId="{EA7AA8FC-C322-4F9D-A1FB-7FA6EA15F5F2}">
      <dgm:prSet/>
      <dgm:spPr/>
      <dgm:t>
        <a:bodyPr/>
        <a:lstStyle/>
        <a:p>
          <a:endParaRPr lang="zh-TW" altLang="en-US"/>
        </a:p>
      </dgm:t>
    </dgm:pt>
    <dgm:pt modelId="{2DBA76A4-4B50-4AB7-989F-66D203B644F4}">
      <dgm:prSet phldrT="[文字]"/>
      <dgm:spPr/>
      <dgm:t>
        <a:bodyPr/>
        <a:lstStyle/>
        <a:p>
          <a:r>
            <a:rPr lang="zh-TW" dirty="0" smtClean="0"/>
            <a:t>消費者議價力</a:t>
          </a:r>
          <a:endParaRPr lang="zh-TW" altLang="en-US" dirty="0"/>
        </a:p>
      </dgm:t>
    </dgm:pt>
    <dgm:pt modelId="{364DF368-D4CE-40DF-9133-78580289818C}" type="parTrans" cxnId="{D6C1CE85-219B-4857-B902-119C0E9C552B}">
      <dgm:prSet/>
      <dgm:spPr/>
      <dgm:t>
        <a:bodyPr/>
        <a:lstStyle/>
        <a:p>
          <a:endParaRPr lang="zh-TW" altLang="en-US"/>
        </a:p>
      </dgm:t>
    </dgm:pt>
    <dgm:pt modelId="{913C4DF0-6353-4E88-B163-AC83FCD81C89}" type="sibTrans" cxnId="{D6C1CE85-219B-4857-B902-119C0E9C552B}">
      <dgm:prSet/>
      <dgm:spPr/>
      <dgm:t>
        <a:bodyPr/>
        <a:lstStyle/>
        <a:p>
          <a:endParaRPr lang="zh-TW" altLang="en-US"/>
        </a:p>
      </dgm:t>
    </dgm:pt>
    <dgm:pt modelId="{C84C0F3C-498A-49AF-8434-DBE3959D4289}">
      <dgm:prSet phldrT="[文字]"/>
      <dgm:spPr/>
      <dgm:t>
        <a:bodyPr/>
        <a:lstStyle/>
        <a:p>
          <a:r>
            <a:rPr lang="zh-TW" dirty="0" smtClean="0"/>
            <a:t>競爭者的威脅</a:t>
          </a:r>
          <a:endParaRPr lang="zh-TW" altLang="en-US" dirty="0"/>
        </a:p>
      </dgm:t>
    </dgm:pt>
    <dgm:pt modelId="{43A0DC77-F9BF-4203-BCD8-3AFAB3D74474}" type="parTrans" cxnId="{2470A7F1-C9DF-4DD4-BD77-B904E928E51D}">
      <dgm:prSet/>
      <dgm:spPr/>
      <dgm:t>
        <a:bodyPr/>
        <a:lstStyle/>
        <a:p>
          <a:endParaRPr lang="zh-TW" altLang="en-US"/>
        </a:p>
      </dgm:t>
    </dgm:pt>
    <dgm:pt modelId="{E56D6203-7246-4DCD-8138-C239FDB54DA8}" type="sibTrans" cxnId="{2470A7F1-C9DF-4DD4-BD77-B904E928E51D}">
      <dgm:prSet/>
      <dgm:spPr/>
      <dgm:t>
        <a:bodyPr/>
        <a:lstStyle/>
        <a:p>
          <a:endParaRPr lang="zh-TW" altLang="en-US"/>
        </a:p>
      </dgm:t>
    </dgm:pt>
    <dgm:pt modelId="{E7F0DE73-ECFA-4FB3-BCB3-62F7EE19DFE3}">
      <dgm:prSet/>
      <dgm:spPr/>
      <dgm:t>
        <a:bodyPr/>
        <a:lstStyle/>
        <a:p>
          <a:r>
            <a:rPr lang="zh-TW" smtClean="0"/>
            <a:t>替代品的威脅</a:t>
          </a:r>
          <a:endParaRPr lang="zh-TW" altLang="en-US"/>
        </a:p>
      </dgm:t>
    </dgm:pt>
    <dgm:pt modelId="{30D73217-D0E5-40A6-A241-F2009DFB2897}" type="parTrans" cxnId="{33F2CAF5-749F-4CAF-BBCC-10CBA825E4E1}">
      <dgm:prSet/>
      <dgm:spPr/>
      <dgm:t>
        <a:bodyPr/>
        <a:lstStyle/>
        <a:p>
          <a:endParaRPr lang="zh-TW" altLang="en-US"/>
        </a:p>
      </dgm:t>
    </dgm:pt>
    <dgm:pt modelId="{9C42AD2A-AC7A-4DE7-AD37-8AB1EAF0ACBA}" type="sibTrans" cxnId="{33F2CAF5-749F-4CAF-BBCC-10CBA825E4E1}">
      <dgm:prSet/>
      <dgm:spPr/>
      <dgm:t>
        <a:bodyPr/>
        <a:lstStyle/>
        <a:p>
          <a:endParaRPr lang="zh-TW" altLang="en-US"/>
        </a:p>
      </dgm:t>
    </dgm:pt>
    <dgm:pt modelId="{1CBAAC4A-27AA-4186-8FC6-CF57E714781E}">
      <dgm:prSet/>
      <dgm:spPr/>
      <dgm:t>
        <a:bodyPr/>
        <a:lstStyle/>
        <a:p>
          <a:r>
            <a:rPr lang="zh-TW" smtClean="0"/>
            <a:t>現有競爭者</a:t>
          </a:r>
          <a:endParaRPr lang="zh-TW" altLang="en-US"/>
        </a:p>
      </dgm:t>
    </dgm:pt>
    <dgm:pt modelId="{E0352670-8219-433B-9BC2-36C1F2336E5E}" type="parTrans" cxnId="{4E0FF3E4-7AAD-4BA6-91BF-A3072A4B7086}">
      <dgm:prSet/>
      <dgm:spPr/>
      <dgm:t>
        <a:bodyPr/>
        <a:lstStyle/>
        <a:p>
          <a:endParaRPr lang="zh-TW" altLang="en-US"/>
        </a:p>
      </dgm:t>
    </dgm:pt>
    <dgm:pt modelId="{D5C0B690-2C68-444B-BB00-0E3B05B49EB4}" type="sibTrans" cxnId="{4E0FF3E4-7AAD-4BA6-91BF-A3072A4B7086}">
      <dgm:prSet/>
      <dgm:spPr/>
      <dgm:t>
        <a:bodyPr/>
        <a:lstStyle/>
        <a:p>
          <a:endParaRPr lang="zh-TW" altLang="en-US"/>
        </a:p>
      </dgm:t>
    </dgm:pt>
    <dgm:pt modelId="{A14E34DF-08E6-4D19-A6F8-B82A59432DF1}" type="pres">
      <dgm:prSet presAssocID="{09C48940-DF40-463E-B286-9E966CCE96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E5496B-E0A0-4FAE-AE8D-6EF547733DDC}" type="pres">
      <dgm:prSet presAssocID="{CCE56A36-B7CB-4ABF-ADC3-D9B7F9D4D52C}" presName="hierRoot1" presStyleCnt="0">
        <dgm:presLayoutVars>
          <dgm:hierBranch val="init"/>
        </dgm:presLayoutVars>
      </dgm:prSet>
      <dgm:spPr/>
    </dgm:pt>
    <dgm:pt modelId="{8657D63D-6C68-4BFD-8ECC-881A35C103EC}" type="pres">
      <dgm:prSet presAssocID="{CCE56A36-B7CB-4ABF-ADC3-D9B7F9D4D52C}" presName="rootComposite1" presStyleCnt="0"/>
      <dgm:spPr/>
    </dgm:pt>
    <dgm:pt modelId="{A5B4B1FD-3A3F-40DA-BFBE-CA812823C4AD}" type="pres">
      <dgm:prSet presAssocID="{CCE56A36-B7CB-4ABF-ADC3-D9B7F9D4D52C}" presName="rootText1" presStyleLbl="node0" presStyleIdx="0" presStyleCnt="1" custScaleX="193609" custScaleY="223008" custLinFactNeighborX="0" custLinFactNeighborY="-93083">
        <dgm:presLayoutVars>
          <dgm:chPref val="3"/>
        </dgm:presLayoutVars>
      </dgm:prSet>
      <dgm:spPr/>
    </dgm:pt>
    <dgm:pt modelId="{B129FEA3-CD4F-4DA7-948F-23EB27C78021}" type="pres">
      <dgm:prSet presAssocID="{CCE56A36-B7CB-4ABF-ADC3-D9B7F9D4D52C}" presName="rootConnector1" presStyleLbl="node1" presStyleIdx="0" presStyleCnt="0"/>
      <dgm:spPr/>
    </dgm:pt>
    <dgm:pt modelId="{17F858B4-CDD1-48D1-BC6F-75FC15041D56}" type="pres">
      <dgm:prSet presAssocID="{CCE56A36-B7CB-4ABF-ADC3-D9B7F9D4D52C}" presName="hierChild2" presStyleCnt="0"/>
      <dgm:spPr/>
    </dgm:pt>
    <dgm:pt modelId="{146BEE8F-C6EC-40F2-8440-6365727C5A5B}" type="pres">
      <dgm:prSet presAssocID="{B5E8CFCB-4FBE-4DDE-B1C3-DE95E0898464}" presName="Name37" presStyleLbl="parChTrans1D2" presStyleIdx="0" presStyleCnt="5"/>
      <dgm:spPr/>
    </dgm:pt>
    <dgm:pt modelId="{4A8E0956-6D1C-4D4C-B9F0-209844C6DCAF}" type="pres">
      <dgm:prSet presAssocID="{D29B809E-FD0E-4872-ADD3-D0CDFAA10887}" presName="hierRoot2" presStyleCnt="0">
        <dgm:presLayoutVars>
          <dgm:hierBranch val="init"/>
        </dgm:presLayoutVars>
      </dgm:prSet>
      <dgm:spPr/>
    </dgm:pt>
    <dgm:pt modelId="{9EABB4B4-63A0-4AE5-80E5-29BA1EE6A051}" type="pres">
      <dgm:prSet presAssocID="{D29B809E-FD0E-4872-ADD3-D0CDFAA10887}" presName="rootComposite" presStyleCnt="0"/>
      <dgm:spPr/>
    </dgm:pt>
    <dgm:pt modelId="{32AF3947-2F59-4927-B821-8384DE6CE6F2}" type="pres">
      <dgm:prSet presAssocID="{D29B809E-FD0E-4872-ADD3-D0CDFAA10887}" presName="rootText" presStyleLbl="node2" presStyleIdx="0" presStyleCnt="5" custScaleX="140574" custScaleY="20276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01307ED-EF59-4B36-B30B-D329FDEC3C1A}" type="pres">
      <dgm:prSet presAssocID="{D29B809E-FD0E-4872-ADD3-D0CDFAA10887}" presName="rootConnector" presStyleLbl="node2" presStyleIdx="0" presStyleCnt="5"/>
      <dgm:spPr/>
    </dgm:pt>
    <dgm:pt modelId="{73F0F2D8-A14B-45AA-940A-78761AE3683F}" type="pres">
      <dgm:prSet presAssocID="{D29B809E-FD0E-4872-ADD3-D0CDFAA10887}" presName="hierChild4" presStyleCnt="0"/>
      <dgm:spPr/>
    </dgm:pt>
    <dgm:pt modelId="{1F32DF8F-5D70-4EE7-B03C-F2BEBCFDCE05}" type="pres">
      <dgm:prSet presAssocID="{D29B809E-FD0E-4872-ADD3-D0CDFAA10887}" presName="hierChild5" presStyleCnt="0"/>
      <dgm:spPr/>
    </dgm:pt>
    <dgm:pt modelId="{69802104-4F7A-410F-98ED-385325435B9D}" type="pres">
      <dgm:prSet presAssocID="{364DF368-D4CE-40DF-9133-78580289818C}" presName="Name37" presStyleLbl="parChTrans1D2" presStyleIdx="1" presStyleCnt="5"/>
      <dgm:spPr/>
    </dgm:pt>
    <dgm:pt modelId="{FA382BD8-0FCB-427E-A1B3-996E5E48891F}" type="pres">
      <dgm:prSet presAssocID="{2DBA76A4-4B50-4AB7-989F-66D203B644F4}" presName="hierRoot2" presStyleCnt="0">
        <dgm:presLayoutVars>
          <dgm:hierBranch val="init"/>
        </dgm:presLayoutVars>
      </dgm:prSet>
      <dgm:spPr/>
    </dgm:pt>
    <dgm:pt modelId="{D305681B-766B-4767-B463-339FBB42CA93}" type="pres">
      <dgm:prSet presAssocID="{2DBA76A4-4B50-4AB7-989F-66D203B644F4}" presName="rootComposite" presStyleCnt="0"/>
      <dgm:spPr/>
    </dgm:pt>
    <dgm:pt modelId="{16561524-88A3-4FE4-B9FF-9FCAF215E8C1}" type="pres">
      <dgm:prSet presAssocID="{2DBA76A4-4B50-4AB7-989F-66D203B644F4}" presName="rootText" presStyleLbl="node2" presStyleIdx="1" presStyleCnt="5" custScaleX="140574" custScaleY="20276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83ABA4B-52D0-47D0-9553-E90CAB79BC06}" type="pres">
      <dgm:prSet presAssocID="{2DBA76A4-4B50-4AB7-989F-66D203B644F4}" presName="rootConnector" presStyleLbl="node2" presStyleIdx="1" presStyleCnt="5"/>
      <dgm:spPr/>
    </dgm:pt>
    <dgm:pt modelId="{A9F2F211-3680-4600-98F0-AA2C2929A0CC}" type="pres">
      <dgm:prSet presAssocID="{2DBA76A4-4B50-4AB7-989F-66D203B644F4}" presName="hierChild4" presStyleCnt="0"/>
      <dgm:spPr/>
    </dgm:pt>
    <dgm:pt modelId="{CCF73358-9260-4811-875E-619271CC8ADD}" type="pres">
      <dgm:prSet presAssocID="{2DBA76A4-4B50-4AB7-989F-66D203B644F4}" presName="hierChild5" presStyleCnt="0"/>
      <dgm:spPr/>
    </dgm:pt>
    <dgm:pt modelId="{9B5BC5BC-641F-4861-8D9A-C7126A7CEB4F}" type="pres">
      <dgm:prSet presAssocID="{43A0DC77-F9BF-4203-BCD8-3AFAB3D74474}" presName="Name37" presStyleLbl="parChTrans1D2" presStyleIdx="2" presStyleCnt="5"/>
      <dgm:spPr/>
    </dgm:pt>
    <dgm:pt modelId="{F4C0B40F-40B3-4737-87F7-C30C2B68BE5A}" type="pres">
      <dgm:prSet presAssocID="{C84C0F3C-498A-49AF-8434-DBE3959D4289}" presName="hierRoot2" presStyleCnt="0">
        <dgm:presLayoutVars>
          <dgm:hierBranch val="init"/>
        </dgm:presLayoutVars>
      </dgm:prSet>
      <dgm:spPr/>
    </dgm:pt>
    <dgm:pt modelId="{4C9CDF24-16E7-4007-A72D-E3E74DCFA88F}" type="pres">
      <dgm:prSet presAssocID="{C84C0F3C-498A-49AF-8434-DBE3959D4289}" presName="rootComposite" presStyleCnt="0"/>
      <dgm:spPr/>
    </dgm:pt>
    <dgm:pt modelId="{105C8E50-C307-4B52-8B81-5570397DC159}" type="pres">
      <dgm:prSet presAssocID="{C84C0F3C-498A-49AF-8434-DBE3959D4289}" presName="rootText" presStyleLbl="node2" presStyleIdx="2" presStyleCnt="5" custScaleX="140574" custScaleY="20276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71B6F79-288A-4C91-9C24-68BE24FC15D2}" type="pres">
      <dgm:prSet presAssocID="{C84C0F3C-498A-49AF-8434-DBE3959D4289}" presName="rootConnector" presStyleLbl="node2" presStyleIdx="2" presStyleCnt="5"/>
      <dgm:spPr/>
    </dgm:pt>
    <dgm:pt modelId="{B991371F-9E26-48E5-8465-39E007D2E153}" type="pres">
      <dgm:prSet presAssocID="{C84C0F3C-498A-49AF-8434-DBE3959D4289}" presName="hierChild4" presStyleCnt="0"/>
      <dgm:spPr/>
    </dgm:pt>
    <dgm:pt modelId="{9A1F8656-2163-41E1-97CD-146F4C64E01E}" type="pres">
      <dgm:prSet presAssocID="{C84C0F3C-498A-49AF-8434-DBE3959D4289}" presName="hierChild5" presStyleCnt="0"/>
      <dgm:spPr/>
    </dgm:pt>
    <dgm:pt modelId="{184D475B-5F89-4E1B-AEA6-0E727B895992}" type="pres">
      <dgm:prSet presAssocID="{30D73217-D0E5-40A6-A241-F2009DFB2897}" presName="Name37" presStyleLbl="parChTrans1D2" presStyleIdx="3" presStyleCnt="5"/>
      <dgm:spPr/>
    </dgm:pt>
    <dgm:pt modelId="{1838662D-97DD-4DF2-933E-D06620AD3F4F}" type="pres">
      <dgm:prSet presAssocID="{E7F0DE73-ECFA-4FB3-BCB3-62F7EE19DFE3}" presName="hierRoot2" presStyleCnt="0">
        <dgm:presLayoutVars>
          <dgm:hierBranch val="init"/>
        </dgm:presLayoutVars>
      </dgm:prSet>
      <dgm:spPr/>
    </dgm:pt>
    <dgm:pt modelId="{DCE04A3A-50FB-472F-8D18-5F1BE2AA5171}" type="pres">
      <dgm:prSet presAssocID="{E7F0DE73-ECFA-4FB3-BCB3-62F7EE19DFE3}" presName="rootComposite" presStyleCnt="0"/>
      <dgm:spPr/>
    </dgm:pt>
    <dgm:pt modelId="{F7AE941A-FE8D-4ABC-B047-612E5F1DD7E2}" type="pres">
      <dgm:prSet presAssocID="{E7F0DE73-ECFA-4FB3-BCB3-62F7EE19DFE3}" presName="rootText" presStyleLbl="node2" presStyleIdx="3" presStyleCnt="5" custScaleX="140574" custScaleY="202763">
        <dgm:presLayoutVars>
          <dgm:chPref val="3"/>
        </dgm:presLayoutVars>
      </dgm:prSet>
      <dgm:spPr/>
    </dgm:pt>
    <dgm:pt modelId="{BBB08E1A-C7FB-461A-8F6C-BAC597BAF08F}" type="pres">
      <dgm:prSet presAssocID="{E7F0DE73-ECFA-4FB3-BCB3-62F7EE19DFE3}" presName="rootConnector" presStyleLbl="node2" presStyleIdx="3" presStyleCnt="5"/>
      <dgm:spPr/>
    </dgm:pt>
    <dgm:pt modelId="{A9B5CCAF-908D-4879-A8F7-EDEC455FA7B5}" type="pres">
      <dgm:prSet presAssocID="{E7F0DE73-ECFA-4FB3-BCB3-62F7EE19DFE3}" presName="hierChild4" presStyleCnt="0"/>
      <dgm:spPr/>
    </dgm:pt>
    <dgm:pt modelId="{6AA34D17-D137-431F-BF38-D42A82EB7A13}" type="pres">
      <dgm:prSet presAssocID="{E7F0DE73-ECFA-4FB3-BCB3-62F7EE19DFE3}" presName="hierChild5" presStyleCnt="0"/>
      <dgm:spPr/>
    </dgm:pt>
    <dgm:pt modelId="{0380FFC4-91F1-404B-A52A-D23D6361E786}" type="pres">
      <dgm:prSet presAssocID="{E0352670-8219-433B-9BC2-36C1F2336E5E}" presName="Name37" presStyleLbl="parChTrans1D2" presStyleIdx="4" presStyleCnt="5"/>
      <dgm:spPr/>
    </dgm:pt>
    <dgm:pt modelId="{6A9A2686-E3C2-4BB7-BE49-5CFC7A737AAB}" type="pres">
      <dgm:prSet presAssocID="{1CBAAC4A-27AA-4186-8FC6-CF57E714781E}" presName="hierRoot2" presStyleCnt="0">
        <dgm:presLayoutVars>
          <dgm:hierBranch val="init"/>
        </dgm:presLayoutVars>
      </dgm:prSet>
      <dgm:spPr/>
    </dgm:pt>
    <dgm:pt modelId="{8214B46A-FA27-4BA3-B14D-597999EA5E60}" type="pres">
      <dgm:prSet presAssocID="{1CBAAC4A-27AA-4186-8FC6-CF57E714781E}" presName="rootComposite" presStyleCnt="0"/>
      <dgm:spPr/>
    </dgm:pt>
    <dgm:pt modelId="{F3BCE109-FAAA-403A-B12A-3C9A4D0DBA2E}" type="pres">
      <dgm:prSet presAssocID="{1CBAAC4A-27AA-4186-8FC6-CF57E714781E}" presName="rootText" presStyleLbl="node2" presStyleIdx="4" presStyleCnt="5" custScaleX="140574" custScaleY="202763">
        <dgm:presLayoutVars>
          <dgm:chPref val="3"/>
        </dgm:presLayoutVars>
      </dgm:prSet>
      <dgm:spPr/>
    </dgm:pt>
    <dgm:pt modelId="{B3709DEC-47C2-484B-BC91-BBF3174552CB}" type="pres">
      <dgm:prSet presAssocID="{1CBAAC4A-27AA-4186-8FC6-CF57E714781E}" presName="rootConnector" presStyleLbl="node2" presStyleIdx="4" presStyleCnt="5"/>
      <dgm:spPr/>
    </dgm:pt>
    <dgm:pt modelId="{BF05F356-8059-4A88-8F1C-E05247C8E63F}" type="pres">
      <dgm:prSet presAssocID="{1CBAAC4A-27AA-4186-8FC6-CF57E714781E}" presName="hierChild4" presStyleCnt="0"/>
      <dgm:spPr/>
    </dgm:pt>
    <dgm:pt modelId="{55D317F3-736F-4EEF-B5ED-7D331B033481}" type="pres">
      <dgm:prSet presAssocID="{1CBAAC4A-27AA-4186-8FC6-CF57E714781E}" presName="hierChild5" presStyleCnt="0"/>
      <dgm:spPr/>
    </dgm:pt>
    <dgm:pt modelId="{BFA22743-7839-4DBB-9CCD-D45CD7E722AB}" type="pres">
      <dgm:prSet presAssocID="{CCE56A36-B7CB-4ABF-ADC3-D9B7F9D4D52C}" presName="hierChild3" presStyleCnt="0"/>
      <dgm:spPr/>
    </dgm:pt>
  </dgm:ptLst>
  <dgm:cxnLst>
    <dgm:cxn modelId="{F60FB1E0-C1EB-43ED-9DC2-F0B1D24757C2}" type="presOf" srcId="{09C48940-DF40-463E-B286-9E966CCE96BD}" destId="{A14E34DF-08E6-4D19-A6F8-B82A59432DF1}" srcOrd="0" destOrd="0" presId="urn:microsoft.com/office/officeart/2005/8/layout/orgChart1"/>
    <dgm:cxn modelId="{2470A7F1-C9DF-4DD4-BD77-B904E928E51D}" srcId="{CCE56A36-B7CB-4ABF-ADC3-D9B7F9D4D52C}" destId="{C84C0F3C-498A-49AF-8434-DBE3959D4289}" srcOrd="2" destOrd="0" parTransId="{43A0DC77-F9BF-4203-BCD8-3AFAB3D74474}" sibTransId="{E56D6203-7246-4DCD-8138-C239FDB54DA8}"/>
    <dgm:cxn modelId="{D7704FF5-F549-44D2-BA53-C388BC07A280}" type="presOf" srcId="{E7F0DE73-ECFA-4FB3-BCB3-62F7EE19DFE3}" destId="{F7AE941A-FE8D-4ABC-B047-612E5F1DD7E2}" srcOrd="0" destOrd="0" presId="urn:microsoft.com/office/officeart/2005/8/layout/orgChart1"/>
    <dgm:cxn modelId="{33F2CAF5-749F-4CAF-BBCC-10CBA825E4E1}" srcId="{CCE56A36-B7CB-4ABF-ADC3-D9B7F9D4D52C}" destId="{E7F0DE73-ECFA-4FB3-BCB3-62F7EE19DFE3}" srcOrd="3" destOrd="0" parTransId="{30D73217-D0E5-40A6-A241-F2009DFB2897}" sibTransId="{9C42AD2A-AC7A-4DE7-AD37-8AB1EAF0ACBA}"/>
    <dgm:cxn modelId="{CF83EE6C-7B92-4CFD-951D-3D9FBBFB479B}" srcId="{09C48940-DF40-463E-B286-9E966CCE96BD}" destId="{CCE56A36-B7CB-4ABF-ADC3-D9B7F9D4D52C}" srcOrd="0" destOrd="0" parTransId="{5CC30A28-2103-49CA-9A66-41FC218082A0}" sibTransId="{5FE7230E-C89E-4397-9E48-264C7D275337}"/>
    <dgm:cxn modelId="{9A451E44-2003-4DF4-A1E3-8A949DC2777A}" type="presOf" srcId="{1CBAAC4A-27AA-4186-8FC6-CF57E714781E}" destId="{F3BCE109-FAAA-403A-B12A-3C9A4D0DBA2E}" srcOrd="0" destOrd="0" presId="urn:microsoft.com/office/officeart/2005/8/layout/orgChart1"/>
    <dgm:cxn modelId="{7B84EBFB-5DEA-49B2-ACA4-B386BF281436}" type="presOf" srcId="{1CBAAC4A-27AA-4186-8FC6-CF57E714781E}" destId="{B3709DEC-47C2-484B-BC91-BBF3174552CB}" srcOrd="1" destOrd="0" presId="urn:microsoft.com/office/officeart/2005/8/layout/orgChart1"/>
    <dgm:cxn modelId="{861251B9-4188-408A-83A3-FC2A126B5707}" type="presOf" srcId="{43A0DC77-F9BF-4203-BCD8-3AFAB3D74474}" destId="{9B5BC5BC-641F-4861-8D9A-C7126A7CEB4F}" srcOrd="0" destOrd="0" presId="urn:microsoft.com/office/officeart/2005/8/layout/orgChart1"/>
    <dgm:cxn modelId="{2C129A7B-2A5B-469E-9C73-11220BA8FF9A}" type="presOf" srcId="{C84C0F3C-498A-49AF-8434-DBE3959D4289}" destId="{671B6F79-288A-4C91-9C24-68BE24FC15D2}" srcOrd="1" destOrd="0" presId="urn:microsoft.com/office/officeart/2005/8/layout/orgChart1"/>
    <dgm:cxn modelId="{A4947F1B-987A-4F82-8A62-0574C7B61386}" type="presOf" srcId="{364DF368-D4CE-40DF-9133-78580289818C}" destId="{69802104-4F7A-410F-98ED-385325435B9D}" srcOrd="0" destOrd="0" presId="urn:microsoft.com/office/officeart/2005/8/layout/orgChart1"/>
    <dgm:cxn modelId="{1D547A5A-610C-4FAF-85F8-08E2FF56CA78}" type="presOf" srcId="{2DBA76A4-4B50-4AB7-989F-66D203B644F4}" destId="{16561524-88A3-4FE4-B9FF-9FCAF215E8C1}" srcOrd="0" destOrd="0" presId="urn:microsoft.com/office/officeart/2005/8/layout/orgChart1"/>
    <dgm:cxn modelId="{2CB5BF9F-4275-4FD8-A98B-DA96E41E763B}" type="presOf" srcId="{D29B809E-FD0E-4872-ADD3-D0CDFAA10887}" destId="{32AF3947-2F59-4927-B821-8384DE6CE6F2}" srcOrd="0" destOrd="0" presId="urn:microsoft.com/office/officeart/2005/8/layout/orgChart1"/>
    <dgm:cxn modelId="{E4E975AE-CE52-4C2B-82C9-478E1BF11503}" type="presOf" srcId="{D29B809E-FD0E-4872-ADD3-D0CDFAA10887}" destId="{E01307ED-EF59-4B36-B30B-D329FDEC3C1A}" srcOrd="1" destOrd="0" presId="urn:microsoft.com/office/officeart/2005/8/layout/orgChart1"/>
    <dgm:cxn modelId="{3E6A1DE7-9FE5-41DE-A1C6-D16C1FB50638}" type="presOf" srcId="{30D73217-D0E5-40A6-A241-F2009DFB2897}" destId="{184D475B-5F89-4E1B-AEA6-0E727B895992}" srcOrd="0" destOrd="0" presId="urn:microsoft.com/office/officeart/2005/8/layout/orgChart1"/>
    <dgm:cxn modelId="{EDC7DBA1-9FF4-4E91-A2E0-D028F189B529}" type="presOf" srcId="{CCE56A36-B7CB-4ABF-ADC3-D9B7F9D4D52C}" destId="{A5B4B1FD-3A3F-40DA-BFBE-CA812823C4AD}" srcOrd="0" destOrd="0" presId="urn:microsoft.com/office/officeart/2005/8/layout/orgChart1"/>
    <dgm:cxn modelId="{4BE92573-868C-4547-B72C-D1A1D1622044}" type="presOf" srcId="{2DBA76A4-4B50-4AB7-989F-66D203B644F4}" destId="{A83ABA4B-52D0-47D0-9553-E90CAB79BC06}" srcOrd="1" destOrd="0" presId="urn:microsoft.com/office/officeart/2005/8/layout/orgChart1"/>
    <dgm:cxn modelId="{E75B6F62-FEFD-4E3E-8C1A-D90B4B0F33C9}" type="presOf" srcId="{E0352670-8219-433B-9BC2-36C1F2336E5E}" destId="{0380FFC4-91F1-404B-A52A-D23D6361E786}" srcOrd="0" destOrd="0" presId="urn:microsoft.com/office/officeart/2005/8/layout/orgChart1"/>
    <dgm:cxn modelId="{EA7AA8FC-C322-4F9D-A1FB-7FA6EA15F5F2}" srcId="{CCE56A36-B7CB-4ABF-ADC3-D9B7F9D4D52C}" destId="{D29B809E-FD0E-4872-ADD3-D0CDFAA10887}" srcOrd="0" destOrd="0" parTransId="{B5E8CFCB-4FBE-4DDE-B1C3-DE95E0898464}" sibTransId="{B2339F14-4D54-482D-B62E-C219AB0C38F0}"/>
    <dgm:cxn modelId="{A896DF24-19F4-4C45-82FE-2A06A5851461}" type="presOf" srcId="{C84C0F3C-498A-49AF-8434-DBE3959D4289}" destId="{105C8E50-C307-4B52-8B81-5570397DC159}" srcOrd="0" destOrd="0" presId="urn:microsoft.com/office/officeart/2005/8/layout/orgChart1"/>
    <dgm:cxn modelId="{4E0FF3E4-7AAD-4BA6-91BF-A3072A4B7086}" srcId="{CCE56A36-B7CB-4ABF-ADC3-D9B7F9D4D52C}" destId="{1CBAAC4A-27AA-4186-8FC6-CF57E714781E}" srcOrd="4" destOrd="0" parTransId="{E0352670-8219-433B-9BC2-36C1F2336E5E}" sibTransId="{D5C0B690-2C68-444B-BB00-0E3B05B49EB4}"/>
    <dgm:cxn modelId="{D6C1CE85-219B-4857-B902-119C0E9C552B}" srcId="{CCE56A36-B7CB-4ABF-ADC3-D9B7F9D4D52C}" destId="{2DBA76A4-4B50-4AB7-989F-66D203B644F4}" srcOrd="1" destOrd="0" parTransId="{364DF368-D4CE-40DF-9133-78580289818C}" sibTransId="{913C4DF0-6353-4E88-B163-AC83FCD81C89}"/>
    <dgm:cxn modelId="{C900E66D-7142-454E-9600-94CA8F933243}" type="presOf" srcId="{E7F0DE73-ECFA-4FB3-BCB3-62F7EE19DFE3}" destId="{BBB08E1A-C7FB-461A-8F6C-BAC597BAF08F}" srcOrd="1" destOrd="0" presId="urn:microsoft.com/office/officeart/2005/8/layout/orgChart1"/>
    <dgm:cxn modelId="{0AD5D4E3-1031-4AEF-A303-2C74760D4402}" type="presOf" srcId="{B5E8CFCB-4FBE-4DDE-B1C3-DE95E0898464}" destId="{146BEE8F-C6EC-40F2-8440-6365727C5A5B}" srcOrd="0" destOrd="0" presId="urn:microsoft.com/office/officeart/2005/8/layout/orgChart1"/>
    <dgm:cxn modelId="{B8663138-CEE8-48F7-AABD-A302B0844CFC}" type="presOf" srcId="{CCE56A36-B7CB-4ABF-ADC3-D9B7F9D4D52C}" destId="{B129FEA3-CD4F-4DA7-948F-23EB27C78021}" srcOrd="1" destOrd="0" presId="urn:microsoft.com/office/officeart/2005/8/layout/orgChart1"/>
    <dgm:cxn modelId="{C8B4935D-25DC-4D7D-80DF-9E9FCD0892B9}" type="presParOf" srcId="{A14E34DF-08E6-4D19-A6F8-B82A59432DF1}" destId="{F4E5496B-E0A0-4FAE-AE8D-6EF547733DDC}" srcOrd="0" destOrd="0" presId="urn:microsoft.com/office/officeart/2005/8/layout/orgChart1"/>
    <dgm:cxn modelId="{8F6C1E42-6A23-4ACD-8E34-BAC49097F995}" type="presParOf" srcId="{F4E5496B-E0A0-4FAE-AE8D-6EF547733DDC}" destId="{8657D63D-6C68-4BFD-8ECC-881A35C103EC}" srcOrd="0" destOrd="0" presId="urn:microsoft.com/office/officeart/2005/8/layout/orgChart1"/>
    <dgm:cxn modelId="{8AC55D09-1885-4A86-998A-6C3E86FC4989}" type="presParOf" srcId="{8657D63D-6C68-4BFD-8ECC-881A35C103EC}" destId="{A5B4B1FD-3A3F-40DA-BFBE-CA812823C4AD}" srcOrd="0" destOrd="0" presId="urn:microsoft.com/office/officeart/2005/8/layout/orgChart1"/>
    <dgm:cxn modelId="{00001706-B5AA-45A9-BAAC-FE2FD1AC5D8D}" type="presParOf" srcId="{8657D63D-6C68-4BFD-8ECC-881A35C103EC}" destId="{B129FEA3-CD4F-4DA7-948F-23EB27C78021}" srcOrd="1" destOrd="0" presId="urn:microsoft.com/office/officeart/2005/8/layout/orgChart1"/>
    <dgm:cxn modelId="{1B1BD12C-AE53-47BD-8A09-E465DFEAE1EC}" type="presParOf" srcId="{F4E5496B-E0A0-4FAE-AE8D-6EF547733DDC}" destId="{17F858B4-CDD1-48D1-BC6F-75FC15041D56}" srcOrd="1" destOrd="0" presId="urn:microsoft.com/office/officeart/2005/8/layout/orgChart1"/>
    <dgm:cxn modelId="{911C299B-7DE6-4758-AF95-EDA776585036}" type="presParOf" srcId="{17F858B4-CDD1-48D1-BC6F-75FC15041D56}" destId="{146BEE8F-C6EC-40F2-8440-6365727C5A5B}" srcOrd="0" destOrd="0" presId="urn:microsoft.com/office/officeart/2005/8/layout/orgChart1"/>
    <dgm:cxn modelId="{F4FCF5A9-0E98-4717-8ED8-1905D3220A6F}" type="presParOf" srcId="{17F858B4-CDD1-48D1-BC6F-75FC15041D56}" destId="{4A8E0956-6D1C-4D4C-B9F0-209844C6DCAF}" srcOrd="1" destOrd="0" presId="urn:microsoft.com/office/officeart/2005/8/layout/orgChart1"/>
    <dgm:cxn modelId="{02E6E0B3-C0DC-40CF-A724-162D016C5829}" type="presParOf" srcId="{4A8E0956-6D1C-4D4C-B9F0-209844C6DCAF}" destId="{9EABB4B4-63A0-4AE5-80E5-29BA1EE6A051}" srcOrd="0" destOrd="0" presId="urn:microsoft.com/office/officeart/2005/8/layout/orgChart1"/>
    <dgm:cxn modelId="{A4B36AD4-FF60-4C62-85B4-D8C7422BD72B}" type="presParOf" srcId="{9EABB4B4-63A0-4AE5-80E5-29BA1EE6A051}" destId="{32AF3947-2F59-4927-B821-8384DE6CE6F2}" srcOrd="0" destOrd="0" presId="urn:microsoft.com/office/officeart/2005/8/layout/orgChart1"/>
    <dgm:cxn modelId="{EA95E58D-FEB7-4506-8B4B-CE1B7E45E586}" type="presParOf" srcId="{9EABB4B4-63A0-4AE5-80E5-29BA1EE6A051}" destId="{E01307ED-EF59-4B36-B30B-D329FDEC3C1A}" srcOrd="1" destOrd="0" presId="urn:microsoft.com/office/officeart/2005/8/layout/orgChart1"/>
    <dgm:cxn modelId="{383D4683-C59F-4A86-B492-05D6B6321CE7}" type="presParOf" srcId="{4A8E0956-6D1C-4D4C-B9F0-209844C6DCAF}" destId="{73F0F2D8-A14B-45AA-940A-78761AE3683F}" srcOrd="1" destOrd="0" presId="urn:microsoft.com/office/officeart/2005/8/layout/orgChart1"/>
    <dgm:cxn modelId="{952AE2ED-C868-4F86-B0C8-5E1C66E4DD80}" type="presParOf" srcId="{4A8E0956-6D1C-4D4C-B9F0-209844C6DCAF}" destId="{1F32DF8F-5D70-4EE7-B03C-F2BEBCFDCE05}" srcOrd="2" destOrd="0" presId="urn:microsoft.com/office/officeart/2005/8/layout/orgChart1"/>
    <dgm:cxn modelId="{A637E97A-D877-4FCB-86FD-4233513A29A0}" type="presParOf" srcId="{17F858B4-CDD1-48D1-BC6F-75FC15041D56}" destId="{69802104-4F7A-410F-98ED-385325435B9D}" srcOrd="2" destOrd="0" presId="urn:microsoft.com/office/officeart/2005/8/layout/orgChart1"/>
    <dgm:cxn modelId="{18F29FC5-708F-4942-902A-DA81E082E7CD}" type="presParOf" srcId="{17F858B4-CDD1-48D1-BC6F-75FC15041D56}" destId="{FA382BD8-0FCB-427E-A1B3-996E5E48891F}" srcOrd="3" destOrd="0" presId="urn:microsoft.com/office/officeart/2005/8/layout/orgChart1"/>
    <dgm:cxn modelId="{F6144FF4-7A9C-4340-BEE5-57876F895376}" type="presParOf" srcId="{FA382BD8-0FCB-427E-A1B3-996E5E48891F}" destId="{D305681B-766B-4767-B463-339FBB42CA93}" srcOrd="0" destOrd="0" presId="urn:microsoft.com/office/officeart/2005/8/layout/orgChart1"/>
    <dgm:cxn modelId="{C1EE8A27-3548-4BA6-BA5A-F40AED370D06}" type="presParOf" srcId="{D305681B-766B-4767-B463-339FBB42CA93}" destId="{16561524-88A3-4FE4-B9FF-9FCAF215E8C1}" srcOrd="0" destOrd="0" presId="urn:microsoft.com/office/officeart/2005/8/layout/orgChart1"/>
    <dgm:cxn modelId="{59E21571-44D8-4AAD-9BB2-EE1F873A781C}" type="presParOf" srcId="{D305681B-766B-4767-B463-339FBB42CA93}" destId="{A83ABA4B-52D0-47D0-9553-E90CAB79BC06}" srcOrd="1" destOrd="0" presId="urn:microsoft.com/office/officeart/2005/8/layout/orgChart1"/>
    <dgm:cxn modelId="{54E4028F-7C9A-4C83-9D15-FD262348DDF8}" type="presParOf" srcId="{FA382BD8-0FCB-427E-A1B3-996E5E48891F}" destId="{A9F2F211-3680-4600-98F0-AA2C2929A0CC}" srcOrd="1" destOrd="0" presId="urn:microsoft.com/office/officeart/2005/8/layout/orgChart1"/>
    <dgm:cxn modelId="{97F9336B-E209-4D54-BF5B-D75CB50364FD}" type="presParOf" srcId="{FA382BD8-0FCB-427E-A1B3-996E5E48891F}" destId="{CCF73358-9260-4811-875E-619271CC8ADD}" srcOrd="2" destOrd="0" presId="urn:microsoft.com/office/officeart/2005/8/layout/orgChart1"/>
    <dgm:cxn modelId="{2F837836-A131-4BDD-A6AE-06C1CC3C287E}" type="presParOf" srcId="{17F858B4-CDD1-48D1-BC6F-75FC15041D56}" destId="{9B5BC5BC-641F-4861-8D9A-C7126A7CEB4F}" srcOrd="4" destOrd="0" presId="urn:microsoft.com/office/officeart/2005/8/layout/orgChart1"/>
    <dgm:cxn modelId="{98599219-ABE8-433B-B767-EBA4F1FB8A98}" type="presParOf" srcId="{17F858B4-CDD1-48D1-BC6F-75FC15041D56}" destId="{F4C0B40F-40B3-4737-87F7-C30C2B68BE5A}" srcOrd="5" destOrd="0" presId="urn:microsoft.com/office/officeart/2005/8/layout/orgChart1"/>
    <dgm:cxn modelId="{E1B22C22-8500-436A-9B1C-39AC013D21FD}" type="presParOf" srcId="{F4C0B40F-40B3-4737-87F7-C30C2B68BE5A}" destId="{4C9CDF24-16E7-4007-A72D-E3E74DCFA88F}" srcOrd="0" destOrd="0" presId="urn:microsoft.com/office/officeart/2005/8/layout/orgChart1"/>
    <dgm:cxn modelId="{8042EC64-218C-4B79-97EE-BDAD99219804}" type="presParOf" srcId="{4C9CDF24-16E7-4007-A72D-E3E74DCFA88F}" destId="{105C8E50-C307-4B52-8B81-5570397DC159}" srcOrd="0" destOrd="0" presId="urn:microsoft.com/office/officeart/2005/8/layout/orgChart1"/>
    <dgm:cxn modelId="{C1624013-71CB-4B7F-9263-DEBCBFC37E18}" type="presParOf" srcId="{4C9CDF24-16E7-4007-A72D-E3E74DCFA88F}" destId="{671B6F79-288A-4C91-9C24-68BE24FC15D2}" srcOrd="1" destOrd="0" presId="urn:microsoft.com/office/officeart/2005/8/layout/orgChart1"/>
    <dgm:cxn modelId="{CF757C0D-734A-4B9F-AF56-9D06A501E641}" type="presParOf" srcId="{F4C0B40F-40B3-4737-87F7-C30C2B68BE5A}" destId="{B991371F-9E26-48E5-8465-39E007D2E153}" srcOrd="1" destOrd="0" presId="urn:microsoft.com/office/officeart/2005/8/layout/orgChart1"/>
    <dgm:cxn modelId="{0A0C8D2E-8783-45F6-80B5-7DF96633FB26}" type="presParOf" srcId="{F4C0B40F-40B3-4737-87F7-C30C2B68BE5A}" destId="{9A1F8656-2163-41E1-97CD-146F4C64E01E}" srcOrd="2" destOrd="0" presId="urn:microsoft.com/office/officeart/2005/8/layout/orgChart1"/>
    <dgm:cxn modelId="{38B3C9B1-2AF0-41CC-9CBA-19F4788A1750}" type="presParOf" srcId="{17F858B4-CDD1-48D1-BC6F-75FC15041D56}" destId="{184D475B-5F89-4E1B-AEA6-0E727B895992}" srcOrd="6" destOrd="0" presId="urn:microsoft.com/office/officeart/2005/8/layout/orgChart1"/>
    <dgm:cxn modelId="{7F716C52-D38B-418F-9379-2F9EA8308DB2}" type="presParOf" srcId="{17F858B4-CDD1-48D1-BC6F-75FC15041D56}" destId="{1838662D-97DD-4DF2-933E-D06620AD3F4F}" srcOrd="7" destOrd="0" presId="urn:microsoft.com/office/officeart/2005/8/layout/orgChart1"/>
    <dgm:cxn modelId="{AA7CF9E7-2B90-44EF-AC23-325257D2DFD3}" type="presParOf" srcId="{1838662D-97DD-4DF2-933E-D06620AD3F4F}" destId="{DCE04A3A-50FB-472F-8D18-5F1BE2AA5171}" srcOrd="0" destOrd="0" presId="urn:microsoft.com/office/officeart/2005/8/layout/orgChart1"/>
    <dgm:cxn modelId="{461582FF-AB77-43B5-B91B-B0A0A7F329B4}" type="presParOf" srcId="{DCE04A3A-50FB-472F-8D18-5F1BE2AA5171}" destId="{F7AE941A-FE8D-4ABC-B047-612E5F1DD7E2}" srcOrd="0" destOrd="0" presId="urn:microsoft.com/office/officeart/2005/8/layout/orgChart1"/>
    <dgm:cxn modelId="{E3B32482-453B-45B2-BAB4-7BD65464F02B}" type="presParOf" srcId="{DCE04A3A-50FB-472F-8D18-5F1BE2AA5171}" destId="{BBB08E1A-C7FB-461A-8F6C-BAC597BAF08F}" srcOrd="1" destOrd="0" presId="urn:microsoft.com/office/officeart/2005/8/layout/orgChart1"/>
    <dgm:cxn modelId="{6304770E-082F-4403-891D-28C332162450}" type="presParOf" srcId="{1838662D-97DD-4DF2-933E-D06620AD3F4F}" destId="{A9B5CCAF-908D-4879-A8F7-EDEC455FA7B5}" srcOrd="1" destOrd="0" presId="urn:microsoft.com/office/officeart/2005/8/layout/orgChart1"/>
    <dgm:cxn modelId="{92CE3AA2-4BD8-44AC-A7A5-3A79519C0FB1}" type="presParOf" srcId="{1838662D-97DD-4DF2-933E-D06620AD3F4F}" destId="{6AA34D17-D137-431F-BF38-D42A82EB7A13}" srcOrd="2" destOrd="0" presId="urn:microsoft.com/office/officeart/2005/8/layout/orgChart1"/>
    <dgm:cxn modelId="{4E3C9BDF-0742-4EE9-8A9C-677823BB2EF4}" type="presParOf" srcId="{17F858B4-CDD1-48D1-BC6F-75FC15041D56}" destId="{0380FFC4-91F1-404B-A52A-D23D6361E786}" srcOrd="8" destOrd="0" presId="urn:microsoft.com/office/officeart/2005/8/layout/orgChart1"/>
    <dgm:cxn modelId="{927139EF-CF9C-436B-BE65-FC23E55DCEE3}" type="presParOf" srcId="{17F858B4-CDD1-48D1-BC6F-75FC15041D56}" destId="{6A9A2686-E3C2-4BB7-BE49-5CFC7A737AAB}" srcOrd="9" destOrd="0" presId="urn:microsoft.com/office/officeart/2005/8/layout/orgChart1"/>
    <dgm:cxn modelId="{E323E226-A366-44D9-9488-88478200777C}" type="presParOf" srcId="{6A9A2686-E3C2-4BB7-BE49-5CFC7A737AAB}" destId="{8214B46A-FA27-4BA3-B14D-597999EA5E60}" srcOrd="0" destOrd="0" presId="urn:microsoft.com/office/officeart/2005/8/layout/orgChart1"/>
    <dgm:cxn modelId="{580A9503-817E-410D-95E5-1D18D2CA1CB1}" type="presParOf" srcId="{8214B46A-FA27-4BA3-B14D-597999EA5E60}" destId="{F3BCE109-FAAA-403A-B12A-3C9A4D0DBA2E}" srcOrd="0" destOrd="0" presId="urn:microsoft.com/office/officeart/2005/8/layout/orgChart1"/>
    <dgm:cxn modelId="{1132DBE5-935A-4989-950C-37FF53C6BE55}" type="presParOf" srcId="{8214B46A-FA27-4BA3-B14D-597999EA5E60}" destId="{B3709DEC-47C2-484B-BC91-BBF3174552CB}" srcOrd="1" destOrd="0" presId="urn:microsoft.com/office/officeart/2005/8/layout/orgChart1"/>
    <dgm:cxn modelId="{62F3913A-E91C-4A21-AA70-209075C4612B}" type="presParOf" srcId="{6A9A2686-E3C2-4BB7-BE49-5CFC7A737AAB}" destId="{BF05F356-8059-4A88-8F1C-E05247C8E63F}" srcOrd="1" destOrd="0" presId="urn:microsoft.com/office/officeart/2005/8/layout/orgChart1"/>
    <dgm:cxn modelId="{54A21844-19F5-450D-8F04-E599A9589A15}" type="presParOf" srcId="{6A9A2686-E3C2-4BB7-BE49-5CFC7A737AAB}" destId="{55D317F3-736F-4EEF-B5ED-7D331B033481}" srcOrd="2" destOrd="0" presId="urn:microsoft.com/office/officeart/2005/8/layout/orgChart1"/>
    <dgm:cxn modelId="{5D38DA2D-BDC9-467F-99E3-2B9042B51D1C}" type="presParOf" srcId="{F4E5496B-E0A0-4FAE-AE8D-6EF547733DDC}" destId="{BFA22743-7839-4DBB-9CCD-D45CD7E722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2BDC9C-8816-427C-9911-A403A21FD415}" type="doc">
      <dgm:prSet loTypeId="urn:microsoft.com/office/officeart/2005/8/layout/matrix1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C86F386C-AD6E-400B-9533-D2F9DFC41E85}">
      <dgm:prSet phldrT="[文字]" custT="1"/>
      <dgm:spPr/>
      <dgm:t>
        <a:bodyPr/>
        <a:lstStyle/>
        <a:p>
          <a:r>
            <a:rPr lang="en-US" altLang="zh-TW" sz="4000" dirty="0" smtClean="0"/>
            <a:t>SWOT</a:t>
          </a:r>
          <a:endParaRPr lang="zh-TW" altLang="en-US" sz="4000" dirty="0"/>
        </a:p>
      </dgm:t>
    </dgm:pt>
    <dgm:pt modelId="{8721C8CB-29CC-45F9-B139-FAFAF0A587AC}" type="parTrans" cxnId="{1D5DC46D-11BE-483A-B0C6-446944C601EA}">
      <dgm:prSet/>
      <dgm:spPr/>
      <dgm:t>
        <a:bodyPr/>
        <a:lstStyle/>
        <a:p>
          <a:endParaRPr lang="zh-TW" altLang="en-US"/>
        </a:p>
      </dgm:t>
    </dgm:pt>
    <dgm:pt modelId="{D1AC20A6-37E4-4704-8E2B-0253154CCF74}" type="sibTrans" cxnId="{1D5DC46D-11BE-483A-B0C6-446944C601EA}">
      <dgm:prSet/>
      <dgm:spPr/>
      <dgm:t>
        <a:bodyPr/>
        <a:lstStyle/>
        <a:p>
          <a:endParaRPr lang="zh-TW" altLang="en-US"/>
        </a:p>
      </dgm:t>
    </dgm:pt>
    <dgm:pt modelId="{01A2244C-EB2F-43BC-8AC2-0F8F94821A8E}">
      <dgm:prSet phldrT="[文字]" custT="1"/>
      <dgm:spPr/>
      <dgm:t>
        <a:bodyPr/>
        <a:lstStyle/>
        <a:p>
          <a:r>
            <a:rPr lang="zh-TW" altLang="en-US" sz="2000" dirty="0" smtClean="0"/>
            <a:t>優勢</a:t>
          </a:r>
          <a:endParaRPr lang="en-US" altLang="zh-TW" sz="2000" dirty="0" smtClean="0"/>
        </a:p>
        <a:p>
          <a:r>
            <a:rPr lang="zh-TW" sz="2000" dirty="0" smtClean="0"/>
            <a:t>適合讀書，工作、用餐</a:t>
          </a:r>
          <a:endParaRPr lang="en-US" altLang="zh-TW" sz="2000" dirty="0" smtClean="0"/>
        </a:p>
      </dgm:t>
    </dgm:pt>
    <dgm:pt modelId="{32FFA6AB-D412-4D61-B1F9-9FF0D5F60B4F}" type="parTrans" cxnId="{5B38DE47-1115-45AA-AC7B-843C119D1E2D}">
      <dgm:prSet/>
      <dgm:spPr/>
      <dgm:t>
        <a:bodyPr/>
        <a:lstStyle/>
        <a:p>
          <a:endParaRPr lang="zh-TW" altLang="en-US"/>
        </a:p>
      </dgm:t>
    </dgm:pt>
    <dgm:pt modelId="{108EF692-933A-43DE-85F5-87F986DF0C0C}" type="sibTrans" cxnId="{5B38DE47-1115-45AA-AC7B-843C119D1E2D}">
      <dgm:prSet/>
      <dgm:spPr/>
      <dgm:t>
        <a:bodyPr/>
        <a:lstStyle/>
        <a:p>
          <a:endParaRPr lang="zh-TW" altLang="en-US"/>
        </a:p>
      </dgm:t>
    </dgm:pt>
    <dgm:pt modelId="{4B3A108A-8892-4833-82B2-2A679D23BB33}">
      <dgm:prSet phldrT="[文字]"/>
      <dgm:spPr/>
      <dgm:t>
        <a:bodyPr/>
        <a:lstStyle/>
        <a:p>
          <a:r>
            <a:rPr lang="zh-TW" altLang="en-US" dirty="0" smtClean="0"/>
            <a:t>劣勢</a:t>
          </a:r>
          <a:endParaRPr lang="en-US" altLang="zh-TW" dirty="0" smtClean="0"/>
        </a:p>
        <a:p>
          <a:r>
            <a:rPr lang="zh-TW" dirty="0" smtClean="0"/>
            <a:t>觀念衝突，還是很多人喜歡一群人用餐</a:t>
          </a:r>
          <a:endParaRPr lang="zh-TW" altLang="en-US" dirty="0"/>
        </a:p>
      </dgm:t>
    </dgm:pt>
    <dgm:pt modelId="{DEF12A17-39A2-4909-AD2E-8A791FBBEF34}" type="parTrans" cxnId="{D914AE33-C137-4072-A2C8-351EA9F22903}">
      <dgm:prSet/>
      <dgm:spPr/>
      <dgm:t>
        <a:bodyPr/>
        <a:lstStyle/>
        <a:p>
          <a:endParaRPr lang="zh-TW" altLang="en-US"/>
        </a:p>
      </dgm:t>
    </dgm:pt>
    <dgm:pt modelId="{2EE1FA5D-8252-4913-AF02-4CE190DD3E4F}" type="sibTrans" cxnId="{D914AE33-C137-4072-A2C8-351EA9F22903}">
      <dgm:prSet/>
      <dgm:spPr/>
      <dgm:t>
        <a:bodyPr/>
        <a:lstStyle/>
        <a:p>
          <a:endParaRPr lang="zh-TW" altLang="en-US"/>
        </a:p>
      </dgm:t>
    </dgm:pt>
    <dgm:pt modelId="{C76D37D3-587D-4116-8F5B-5CD460925266}">
      <dgm:prSet phldrT="[文字]" custT="1"/>
      <dgm:spPr/>
      <dgm:t>
        <a:bodyPr/>
        <a:lstStyle/>
        <a:p>
          <a:r>
            <a:rPr lang="zh-TW" altLang="en-US" sz="1800" dirty="0" smtClean="0"/>
            <a:t>機會</a:t>
          </a:r>
          <a:endParaRPr lang="en-US" altLang="zh-TW" sz="1800" dirty="0" smtClean="0"/>
        </a:p>
        <a:p>
          <a:r>
            <a:rPr lang="zh-TW" sz="1800" dirty="0" smtClean="0"/>
            <a:t>有主題有特色的餐廳較</a:t>
          </a:r>
          <a:endParaRPr lang="en-US" altLang="zh-TW" sz="1800" dirty="0" smtClean="0"/>
        </a:p>
        <a:p>
          <a:r>
            <a:rPr lang="zh-TW" sz="1800" dirty="0" smtClean="0"/>
            <a:t>吸引大眾</a:t>
          </a:r>
          <a:endParaRPr lang="en-US" altLang="zh-TW" sz="1800" dirty="0" smtClean="0"/>
        </a:p>
        <a:p>
          <a:endParaRPr lang="zh-TW" altLang="en-US" sz="1500" dirty="0"/>
        </a:p>
      </dgm:t>
    </dgm:pt>
    <dgm:pt modelId="{19E8C143-2C24-48CA-A526-31E29D17877F}" type="parTrans" cxnId="{EE07E716-1A21-4AB9-BAEE-40084148B204}">
      <dgm:prSet/>
      <dgm:spPr/>
      <dgm:t>
        <a:bodyPr/>
        <a:lstStyle/>
        <a:p>
          <a:endParaRPr lang="zh-TW" altLang="en-US"/>
        </a:p>
      </dgm:t>
    </dgm:pt>
    <dgm:pt modelId="{2E7D0894-6E3C-4378-81D2-CC0A42241C64}" type="sibTrans" cxnId="{EE07E716-1A21-4AB9-BAEE-40084148B204}">
      <dgm:prSet/>
      <dgm:spPr/>
      <dgm:t>
        <a:bodyPr/>
        <a:lstStyle/>
        <a:p>
          <a:endParaRPr lang="zh-TW" altLang="en-US"/>
        </a:p>
      </dgm:t>
    </dgm:pt>
    <dgm:pt modelId="{53A0CCE7-102F-47AC-B7ED-FCCC3CFC5ABA}">
      <dgm:prSet phldrT="[文字]" custT="1"/>
      <dgm:spPr/>
      <dgm:t>
        <a:bodyPr/>
        <a:lstStyle/>
        <a:p>
          <a:r>
            <a:rPr lang="zh-TW" altLang="en-US" sz="2000" dirty="0" smtClean="0"/>
            <a:t>威脅</a:t>
          </a:r>
          <a:endParaRPr lang="en-US" altLang="zh-TW" sz="2000" dirty="0" smtClean="0"/>
        </a:p>
        <a:p>
          <a:r>
            <a:rPr lang="zh-TW" sz="2000" dirty="0" smtClean="0"/>
            <a:t>其他餐廳提供的創新</a:t>
          </a:r>
          <a:endParaRPr lang="en-US" altLang="zh-TW" sz="2000" dirty="0" smtClean="0"/>
        </a:p>
        <a:p>
          <a:r>
            <a:rPr lang="zh-TW" sz="2000" dirty="0" smtClean="0"/>
            <a:t>服務</a:t>
          </a:r>
          <a:endParaRPr lang="en-US" altLang="zh-TW" sz="2000" dirty="0" smtClean="0"/>
        </a:p>
        <a:p>
          <a:endParaRPr lang="zh-TW" altLang="en-US" sz="1500" dirty="0"/>
        </a:p>
      </dgm:t>
    </dgm:pt>
    <dgm:pt modelId="{BA7751CB-3551-42BA-9C36-9C7FC3C77031}" type="parTrans" cxnId="{9FC4620F-AF5B-4B09-BC50-1FDDBF3591CB}">
      <dgm:prSet/>
      <dgm:spPr/>
      <dgm:t>
        <a:bodyPr/>
        <a:lstStyle/>
        <a:p>
          <a:endParaRPr lang="zh-TW" altLang="en-US"/>
        </a:p>
      </dgm:t>
    </dgm:pt>
    <dgm:pt modelId="{48CC70DE-536E-4BE7-8B8A-A5A3FBCCCCBC}" type="sibTrans" cxnId="{9FC4620F-AF5B-4B09-BC50-1FDDBF3591CB}">
      <dgm:prSet/>
      <dgm:spPr/>
      <dgm:t>
        <a:bodyPr/>
        <a:lstStyle/>
        <a:p>
          <a:endParaRPr lang="zh-TW" altLang="en-US"/>
        </a:p>
      </dgm:t>
    </dgm:pt>
    <dgm:pt modelId="{1CB912FA-D882-4D8E-8087-E51021D0E4CB}" type="pres">
      <dgm:prSet presAssocID="{502BDC9C-8816-427C-9911-A403A21FD415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42E3E9-155F-4AF7-8771-6610A1AC9E60}" type="pres">
      <dgm:prSet presAssocID="{502BDC9C-8816-427C-9911-A403A21FD415}" presName="matrix" presStyleCnt="0"/>
      <dgm:spPr/>
    </dgm:pt>
    <dgm:pt modelId="{C59E490B-9538-47EE-B2E7-CCFD0BF10CBA}" type="pres">
      <dgm:prSet presAssocID="{502BDC9C-8816-427C-9911-A403A21FD415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F59A2A03-39E7-4696-BB5C-DD03719653A1}" type="pres">
      <dgm:prSet presAssocID="{502BDC9C-8816-427C-9911-A403A21FD41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CA0BF1-C597-403A-842D-0B2918B7FE8A}" type="pres">
      <dgm:prSet presAssocID="{502BDC9C-8816-427C-9911-A403A21FD415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5C36AAE2-3661-465A-A6E8-8BDB9D9CEDB6}" type="pres">
      <dgm:prSet presAssocID="{502BDC9C-8816-427C-9911-A403A21FD41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5927A5-2A5D-4115-8F73-CB30AFF27EA5}" type="pres">
      <dgm:prSet presAssocID="{502BDC9C-8816-427C-9911-A403A21FD415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0E3B31F2-E5E3-4C7B-9F01-76387A916A46}" type="pres">
      <dgm:prSet presAssocID="{502BDC9C-8816-427C-9911-A403A21FD41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7EB645-AF45-4597-B9E1-97CFD23B9F6B}" type="pres">
      <dgm:prSet presAssocID="{502BDC9C-8816-427C-9911-A403A21FD415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59E6A2C9-B4DA-410E-B874-891ADC2A1F9D}" type="pres">
      <dgm:prSet presAssocID="{502BDC9C-8816-427C-9911-A403A21FD41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5C8D36-330C-45FF-8DEA-EA9B3DE6D800}" type="pres">
      <dgm:prSet presAssocID="{502BDC9C-8816-427C-9911-A403A21FD415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940D5791-E4BF-459F-871B-B1EA0D3AF9B3}" type="presOf" srcId="{4B3A108A-8892-4833-82B2-2A679D23BB33}" destId="{4FCA0BF1-C597-403A-842D-0B2918B7FE8A}" srcOrd="0" destOrd="0" presId="urn:microsoft.com/office/officeart/2005/8/layout/matrix1"/>
    <dgm:cxn modelId="{EE07E716-1A21-4AB9-BAEE-40084148B204}" srcId="{C86F386C-AD6E-400B-9533-D2F9DFC41E85}" destId="{C76D37D3-587D-4116-8F5B-5CD460925266}" srcOrd="2" destOrd="0" parTransId="{19E8C143-2C24-48CA-A526-31E29D17877F}" sibTransId="{2E7D0894-6E3C-4378-81D2-CC0A42241C64}"/>
    <dgm:cxn modelId="{F04FC877-3FC8-4BEB-99A6-D130AE49D7ED}" type="presOf" srcId="{502BDC9C-8816-427C-9911-A403A21FD415}" destId="{1CB912FA-D882-4D8E-8087-E51021D0E4CB}" srcOrd="0" destOrd="0" presId="urn:microsoft.com/office/officeart/2005/8/layout/matrix1"/>
    <dgm:cxn modelId="{E2237B9F-5DC2-46DC-8AD2-B82E3EDE455E}" type="presOf" srcId="{C76D37D3-587D-4116-8F5B-5CD460925266}" destId="{4E5927A5-2A5D-4115-8F73-CB30AFF27EA5}" srcOrd="0" destOrd="0" presId="urn:microsoft.com/office/officeart/2005/8/layout/matrix1"/>
    <dgm:cxn modelId="{9FC4620F-AF5B-4B09-BC50-1FDDBF3591CB}" srcId="{C86F386C-AD6E-400B-9533-D2F9DFC41E85}" destId="{53A0CCE7-102F-47AC-B7ED-FCCC3CFC5ABA}" srcOrd="3" destOrd="0" parTransId="{BA7751CB-3551-42BA-9C36-9C7FC3C77031}" sibTransId="{48CC70DE-536E-4BE7-8B8A-A5A3FBCCCCBC}"/>
    <dgm:cxn modelId="{4D27B46E-AE74-424B-A823-92296F6FF913}" type="presOf" srcId="{4B3A108A-8892-4833-82B2-2A679D23BB33}" destId="{5C36AAE2-3661-465A-A6E8-8BDB9D9CEDB6}" srcOrd="1" destOrd="0" presId="urn:microsoft.com/office/officeart/2005/8/layout/matrix1"/>
    <dgm:cxn modelId="{0BB1C205-1F2F-4404-BC69-8FA177013967}" type="presOf" srcId="{53A0CCE7-102F-47AC-B7ED-FCCC3CFC5ABA}" destId="{59E6A2C9-B4DA-410E-B874-891ADC2A1F9D}" srcOrd="1" destOrd="0" presId="urn:microsoft.com/office/officeart/2005/8/layout/matrix1"/>
    <dgm:cxn modelId="{D914AE33-C137-4072-A2C8-351EA9F22903}" srcId="{C86F386C-AD6E-400B-9533-D2F9DFC41E85}" destId="{4B3A108A-8892-4833-82B2-2A679D23BB33}" srcOrd="1" destOrd="0" parTransId="{DEF12A17-39A2-4909-AD2E-8A791FBBEF34}" sibTransId="{2EE1FA5D-8252-4913-AF02-4CE190DD3E4F}"/>
    <dgm:cxn modelId="{5B38DE47-1115-45AA-AC7B-843C119D1E2D}" srcId="{C86F386C-AD6E-400B-9533-D2F9DFC41E85}" destId="{01A2244C-EB2F-43BC-8AC2-0F8F94821A8E}" srcOrd="0" destOrd="0" parTransId="{32FFA6AB-D412-4D61-B1F9-9FF0D5F60B4F}" sibTransId="{108EF692-933A-43DE-85F5-87F986DF0C0C}"/>
    <dgm:cxn modelId="{1D5DC46D-11BE-483A-B0C6-446944C601EA}" srcId="{502BDC9C-8816-427C-9911-A403A21FD415}" destId="{C86F386C-AD6E-400B-9533-D2F9DFC41E85}" srcOrd="0" destOrd="0" parTransId="{8721C8CB-29CC-45F9-B139-FAFAF0A587AC}" sibTransId="{D1AC20A6-37E4-4704-8E2B-0253154CCF74}"/>
    <dgm:cxn modelId="{4C33A146-7A10-4272-9ADD-CAD4AD980585}" type="presOf" srcId="{01A2244C-EB2F-43BC-8AC2-0F8F94821A8E}" destId="{C59E490B-9538-47EE-B2E7-CCFD0BF10CBA}" srcOrd="0" destOrd="0" presId="urn:microsoft.com/office/officeart/2005/8/layout/matrix1"/>
    <dgm:cxn modelId="{6342162D-097E-468F-A47B-6336AB7736BE}" type="presOf" srcId="{C86F386C-AD6E-400B-9533-D2F9DFC41E85}" destId="{415C8D36-330C-45FF-8DEA-EA9B3DE6D800}" srcOrd="0" destOrd="0" presId="urn:microsoft.com/office/officeart/2005/8/layout/matrix1"/>
    <dgm:cxn modelId="{A7A25B03-F253-4F8F-B0B3-44187BBCB821}" type="presOf" srcId="{01A2244C-EB2F-43BC-8AC2-0F8F94821A8E}" destId="{F59A2A03-39E7-4696-BB5C-DD03719653A1}" srcOrd="1" destOrd="0" presId="urn:microsoft.com/office/officeart/2005/8/layout/matrix1"/>
    <dgm:cxn modelId="{8B64EEC2-D188-4086-A62B-62D671CE74C9}" type="presOf" srcId="{C76D37D3-587D-4116-8F5B-5CD460925266}" destId="{0E3B31F2-E5E3-4C7B-9F01-76387A916A46}" srcOrd="1" destOrd="0" presId="urn:microsoft.com/office/officeart/2005/8/layout/matrix1"/>
    <dgm:cxn modelId="{22F26C20-7AB0-49D0-B44F-F68FA5BE9553}" type="presOf" srcId="{53A0CCE7-102F-47AC-B7ED-FCCC3CFC5ABA}" destId="{7B7EB645-AF45-4597-B9E1-97CFD23B9F6B}" srcOrd="0" destOrd="0" presId="urn:microsoft.com/office/officeart/2005/8/layout/matrix1"/>
    <dgm:cxn modelId="{C6227957-B017-490B-9D88-25833E93C237}" type="presParOf" srcId="{1CB912FA-D882-4D8E-8087-E51021D0E4CB}" destId="{5142E3E9-155F-4AF7-8771-6610A1AC9E60}" srcOrd="0" destOrd="0" presId="urn:microsoft.com/office/officeart/2005/8/layout/matrix1"/>
    <dgm:cxn modelId="{0F57A325-6EBA-4286-A810-FEC5E05D28A0}" type="presParOf" srcId="{5142E3E9-155F-4AF7-8771-6610A1AC9E60}" destId="{C59E490B-9538-47EE-B2E7-CCFD0BF10CBA}" srcOrd="0" destOrd="0" presId="urn:microsoft.com/office/officeart/2005/8/layout/matrix1"/>
    <dgm:cxn modelId="{583AE9EF-3F93-49E6-9C1C-D66D2A1E00CF}" type="presParOf" srcId="{5142E3E9-155F-4AF7-8771-6610A1AC9E60}" destId="{F59A2A03-39E7-4696-BB5C-DD03719653A1}" srcOrd="1" destOrd="0" presId="urn:microsoft.com/office/officeart/2005/8/layout/matrix1"/>
    <dgm:cxn modelId="{4DE4F35D-0D52-4B9F-9453-47F3B8964C7D}" type="presParOf" srcId="{5142E3E9-155F-4AF7-8771-6610A1AC9E60}" destId="{4FCA0BF1-C597-403A-842D-0B2918B7FE8A}" srcOrd="2" destOrd="0" presId="urn:microsoft.com/office/officeart/2005/8/layout/matrix1"/>
    <dgm:cxn modelId="{531C75A5-F7F1-4E93-9C6E-7DD49EBDDAB6}" type="presParOf" srcId="{5142E3E9-155F-4AF7-8771-6610A1AC9E60}" destId="{5C36AAE2-3661-465A-A6E8-8BDB9D9CEDB6}" srcOrd="3" destOrd="0" presId="urn:microsoft.com/office/officeart/2005/8/layout/matrix1"/>
    <dgm:cxn modelId="{706D9533-499B-4652-A7EA-E468D325811E}" type="presParOf" srcId="{5142E3E9-155F-4AF7-8771-6610A1AC9E60}" destId="{4E5927A5-2A5D-4115-8F73-CB30AFF27EA5}" srcOrd="4" destOrd="0" presId="urn:microsoft.com/office/officeart/2005/8/layout/matrix1"/>
    <dgm:cxn modelId="{1C70E190-6D93-470E-97C0-3E23EB91911F}" type="presParOf" srcId="{5142E3E9-155F-4AF7-8771-6610A1AC9E60}" destId="{0E3B31F2-E5E3-4C7B-9F01-76387A916A46}" srcOrd="5" destOrd="0" presId="urn:microsoft.com/office/officeart/2005/8/layout/matrix1"/>
    <dgm:cxn modelId="{C1492A11-6104-4F53-BA78-C36B04F66BD9}" type="presParOf" srcId="{5142E3E9-155F-4AF7-8771-6610A1AC9E60}" destId="{7B7EB645-AF45-4597-B9E1-97CFD23B9F6B}" srcOrd="6" destOrd="0" presId="urn:microsoft.com/office/officeart/2005/8/layout/matrix1"/>
    <dgm:cxn modelId="{77D9E0A7-83D8-438F-82DE-A92D60A529A7}" type="presParOf" srcId="{5142E3E9-155F-4AF7-8771-6610A1AC9E60}" destId="{59E6A2C9-B4DA-410E-B874-891ADC2A1F9D}" srcOrd="7" destOrd="0" presId="urn:microsoft.com/office/officeart/2005/8/layout/matrix1"/>
    <dgm:cxn modelId="{703E566B-E2CA-40A3-B5B1-B028DEBF077C}" type="presParOf" srcId="{1CB912FA-D882-4D8E-8087-E51021D0E4CB}" destId="{415C8D36-330C-45FF-8DEA-EA9B3DE6D80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423BE2-198E-4E47-925E-A9F208A6AB2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D20FD1AC-601D-4153-9A87-F1CD32728051}">
      <dgm:prSet phldrT="[文字]"/>
      <dgm:spPr/>
      <dgm:t>
        <a:bodyPr/>
        <a:lstStyle/>
        <a:p>
          <a:r>
            <a:rPr lang="zh-TW" b="1" dirty="0" smtClean="0"/>
            <a:t>推廣策略</a:t>
          </a:r>
          <a:endParaRPr lang="zh-TW" altLang="en-US" dirty="0"/>
        </a:p>
      </dgm:t>
    </dgm:pt>
    <dgm:pt modelId="{CC9A1789-AE73-4DC3-BD46-AFF438D5D66C}" type="parTrans" cxnId="{BF0EEBE1-E07C-44C0-B7FC-6DE3C4AFE88C}">
      <dgm:prSet/>
      <dgm:spPr/>
      <dgm:t>
        <a:bodyPr/>
        <a:lstStyle/>
        <a:p>
          <a:endParaRPr lang="zh-TW" altLang="en-US"/>
        </a:p>
      </dgm:t>
    </dgm:pt>
    <dgm:pt modelId="{C6DE5DDB-1551-4CE4-9C6E-5DFB30A359BC}" type="sibTrans" cxnId="{BF0EEBE1-E07C-44C0-B7FC-6DE3C4AFE88C}">
      <dgm:prSet/>
      <dgm:spPr/>
      <dgm:t>
        <a:bodyPr/>
        <a:lstStyle/>
        <a:p>
          <a:endParaRPr lang="zh-TW" altLang="en-US"/>
        </a:p>
      </dgm:t>
    </dgm:pt>
    <dgm:pt modelId="{49815338-8C5D-42E0-9A86-DD353B6D1631}">
      <dgm:prSet phldrT="[文字]"/>
      <dgm:spPr/>
      <dgm:t>
        <a:bodyPr/>
        <a:lstStyle/>
        <a:p>
          <a:r>
            <a:rPr lang="zh-TW" dirty="0" smtClean="0"/>
            <a:t>促銷</a:t>
          </a:r>
          <a:endParaRPr lang="zh-TW" altLang="en-US" dirty="0"/>
        </a:p>
      </dgm:t>
    </dgm:pt>
    <dgm:pt modelId="{B329D123-8E35-46CE-8120-7D3A17A99AA8}" type="parTrans" cxnId="{E296C128-FE27-40C9-8460-DC3A4B794750}">
      <dgm:prSet/>
      <dgm:spPr/>
      <dgm:t>
        <a:bodyPr/>
        <a:lstStyle/>
        <a:p>
          <a:endParaRPr lang="zh-TW" altLang="en-US"/>
        </a:p>
      </dgm:t>
    </dgm:pt>
    <dgm:pt modelId="{4941AB27-D8DB-4766-9B81-E49349C42908}" type="sibTrans" cxnId="{E296C128-FE27-40C9-8460-DC3A4B794750}">
      <dgm:prSet/>
      <dgm:spPr/>
      <dgm:t>
        <a:bodyPr/>
        <a:lstStyle/>
        <a:p>
          <a:endParaRPr lang="zh-TW" altLang="en-US"/>
        </a:p>
      </dgm:t>
    </dgm:pt>
    <dgm:pt modelId="{65580393-A3BE-4024-957A-114080139BBD}">
      <dgm:prSet phldrT="[文字]"/>
      <dgm:spPr/>
      <dgm:t>
        <a:bodyPr/>
        <a:lstStyle/>
        <a:p>
          <a:r>
            <a:rPr lang="zh-TW" dirty="0" smtClean="0"/>
            <a:t>擅用網站</a:t>
          </a:r>
          <a:endParaRPr lang="en-US" altLang="zh-TW" dirty="0" smtClean="0"/>
        </a:p>
      </dgm:t>
    </dgm:pt>
    <dgm:pt modelId="{678C382D-7AC6-4118-8E3E-31E3C4E0EF03}" type="parTrans" cxnId="{9179CA16-7F9A-464F-B23A-AB788579B6E9}">
      <dgm:prSet/>
      <dgm:spPr/>
      <dgm:t>
        <a:bodyPr/>
        <a:lstStyle/>
        <a:p>
          <a:endParaRPr lang="zh-TW" altLang="en-US"/>
        </a:p>
      </dgm:t>
    </dgm:pt>
    <dgm:pt modelId="{32F93F6B-45DC-491B-91FC-C0775F417083}" type="sibTrans" cxnId="{9179CA16-7F9A-464F-B23A-AB788579B6E9}">
      <dgm:prSet/>
      <dgm:spPr/>
      <dgm:t>
        <a:bodyPr/>
        <a:lstStyle/>
        <a:p>
          <a:endParaRPr lang="zh-TW" altLang="en-US"/>
        </a:p>
      </dgm:t>
    </dgm:pt>
    <dgm:pt modelId="{9F4E7745-914A-473C-BD7F-77E3760EA2C7}">
      <dgm:prSet/>
      <dgm:spPr/>
      <dgm:t>
        <a:bodyPr/>
        <a:lstStyle/>
        <a:p>
          <a:r>
            <a:rPr lang="zh-TW" smtClean="0"/>
            <a:t>舉辦主題活動</a:t>
          </a:r>
          <a:endParaRPr lang="zh-TW" altLang="en-US"/>
        </a:p>
      </dgm:t>
    </dgm:pt>
    <dgm:pt modelId="{B7D494BA-19E1-41EF-BD48-EA17FD5F5798}" type="parTrans" cxnId="{1B875B55-20C2-497A-8363-04E26FD31230}">
      <dgm:prSet/>
      <dgm:spPr/>
      <dgm:t>
        <a:bodyPr/>
        <a:lstStyle/>
        <a:p>
          <a:endParaRPr lang="zh-TW" altLang="en-US"/>
        </a:p>
      </dgm:t>
    </dgm:pt>
    <dgm:pt modelId="{3449B066-257E-4623-8E3D-3EFA64042FB6}" type="sibTrans" cxnId="{1B875B55-20C2-497A-8363-04E26FD31230}">
      <dgm:prSet/>
      <dgm:spPr/>
      <dgm:t>
        <a:bodyPr/>
        <a:lstStyle/>
        <a:p>
          <a:endParaRPr lang="zh-TW" altLang="en-US"/>
        </a:p>
      </dgm:t>
    </dgm:pt>
    <dgm:pt modelId="{47C4F807-D8AD-4F4F-B0AF-645701CD9EF8}">
      <dgm:prSet/>
      <dgm:spPr/>
      <dgm:t>
        <a:bodyPr/>
        <a:lstStyle/>
        <a:p>
          <a:r>
            <a:rPr lang="en-US" dirty="0" smtClean="0"/>
            <a:t>Facebook</a:t>
          </a:r>
          <a:r>
            <a:rPr lang="zh-TW" altLang="en-US" dirty="0" smtClean="0"/>
            <a:t>文</a:t>
          </a:r>
          <a:endParaRPr lang="zh-TW" altLang="en-US" dirty="0"/>
        </a:p>
      </dgm:t>
    </dgm:pt>
    <dgm:pt modelId="{42392957-0A05-4D5A-907D-97358E64F27C}" type="parTrans" cxnId="{9C9E7C8E-C296-4887-BF2C-5EC9D64CF544}">
      <dgm:prSet/>
      <dgm:spPr/>
      <dgm:t>
        <a:bodyPr/>
        <a:lstStyle/>
        <a:p>
          <a:endParaRPr lang="zh-TW" altLang="en-US"/>
        </a:p>
      </dgm:t>
    </dgm:pt>
    <dgm:pt modelId="{808459CC-D197-46DE-B3FF-B0336BB2BA81}" type="sibTrans" cxnId="{9C9E7C8E-C296-4887-BF2C-5EC9D64CF544}">
      <dgm:prSet/>
      <dgm:spPr/>
      <dgm:t>
        <a:bodyPr/>
        <a:lstStyle/>
        <a:p>
          <a:endParaRPr lang="zh-TW" altLang="en-US"/>
        </a:p>
      </dgm:t>
    </dgm:pt>
    <dgm:pt modelId="{C7F4BB77-79D5-4D3C-A0F3-E576E070554C}">
      <dgm:prSet/>
      <dgm:spPr/>
      <dgm:t>
        <a:bodyPr/>
        <a:lstStyle/>
        <a:p>
          <a:r>
            <a:rPr lang="zh-TW" smtClean="0"/>
            <a:t>消費打折優惠</a:t>
          </a:r>
          <a:endParaRPr lang="zh-TW" altLang="en-US"/>
        </a:p>
      </dgm:t>
    </dgm:pt>
    <dgm:pt modelId="{DED6535B-6199-4CC3-B729-286CD5E35CB0}" type="parTrans" cxnId="{F3F5ADCD-3888-4251-AA6C-E390AEB0B32C}">
      <dgm:prSet/>
      <dgm:spPr/>
      <dgm:t>
        <a:bodyPr/>
        <a:lstStyle/>
        <a:p>
          <a:endParaRPr lang="zh-TW" altLang="en-US"/>
        </a:p>
      </dgm:t>
    </dgm:pt>
    <dgm:pt modelId="{002A0EA4-659D-4FE7-BFD3-4305A0DAEABB}" type="sibTrans" cxnId="{F3F5ADCD-3888-4251-AA6C-E390AEB0B32C}">
      <dgm:prSet/>
      <dgm:spPr/>
      <dgm:t>
        <a:bodyPr/>
        <a:lstStyle/>
        <a:p>
          <a:endParaRPr lang="zh-TW" altLang="en-US"/>
        </a:p>
      </dgm:t>
    </dgm:pt>
    <dgm:pt modelId="{E6105DCA-EEA4-449A-AC85-576D1F46F21A}" type="pres">
      <dgm:prSet presAssocID="{7C423BE2-198E-4E47-925E-A9F208A6AB2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D88F3DB-BF37-4C56-9B80-B804AE743791}" type="pres">
      <dgm:prSet presAssocID="{D20FD1AC-601D-4153-9A87-F1CD32728051}" presName="root1" presStyleCnt="0"/>
      <dgm:spPr/>
    </dgm:pt>
    <dgm:pt modelId="{694791E2-2B1F-48BA-9079-88D356CD21D7}" type="pres">
      <dgm:prSet presAssocID="{D20FD1AC-601D-4153-9A87-F1CD3272805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38265D-01D8-47E0-9EDA-BA5FB9288EF2}" type="pres">
      <dgm:prSet presAssocID="{D20FD1AC-601D-4153-9A87-F1CD32728051}" presName="level2hierChild" presStyleCnt="0"/>
      <dgm:spPr/>
    </dgm:pt>
    <dgm:pt modelId="{D0DE2955-00B7-4704-B996-BD39E5F86AEC}" type="pres">
      <dgm:prSet presAssocID="{B329D123-8E35-46CE-8120-7D3A17A99AA8}" presName="conn2-1" presStyleLbl="parChTrans1D2" presStyleIdx="0" presStyleCnt="3"/>
      <dgm:spPr/>
    </dgm:pt>
    <dgm:pt modelId="{0A3A3218-E245-4D3A-A385-DEA854C6C742}" type="pres">
      <dgm:prSet presAssocID="{B329D123-8E35-46CE-8120-7D3A17A99AA8}" presName="connTx" presStyleLbl="parChTrans1D2" presStyleIdx="0" presStyleCnt="3"/>
      <dgm:spPr/>
    </dgm:pt>
    <dgm:pt modelId="{030D56DA-068C-4DA9-9244-55FAC9402563}" type="pres">
      <dgm:prSet presAssocID="{49815338-8C5D-42E0-9A86-DD353B6D1631}" presName="root2" presStyleCnt="0"/>
      <dgm:spPr/>
    </dgm:pt>
    <dgm:pt modelId="{96C35D9E-4BA8-46DE-840C-21BCD30FDA53}" type="pres">
      <dgm:prSet presAssocID="{49815338-8C5D-42E0-9A86-DD353B6D163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3DE491D-A522-4D22-AF22-F0FC3ADB1397}" type="pres">
      <dgm:prSet presAssocID="{49815338-8C5D-42E0-9A86-DD353B6D1631}" presName="level3hierChild" presStyleCnt="0"/>
      <dgm:spPr/>
    </dgm:pt>
    <dgm:pt modelId="{2A637FBA-8D02-48F6-8A05-6B6FFC70A6D0}" type="pres">
      <dgm:prSet presAssocID="{DED6535B-6199-4CC3-B729-286CD5E35CB0}" presName="conn2-1" presStyleLbl="parChTrans1D3" presStyleIdx="0" presStyleCnt="2"/>
      <dgm:spPr/>
    </dgm:pt>
    <dgm:pt modelId="{02D1BDF7-3CEA-4D57-A3BD-CE715790DBDC}" type="pres">
      <dgm:prSet presAssocID="{DED6535B-6199-4CC3-B729-286CD5E35CB0}" presName="connTx" presStyleLbl="parChTrans1D3" presStyleIdx="0" presStyleCnt="2"/>
      <dgm:spPr/>
    </dgm:pt>
    <dgm:pt modelId="{0E317F2D-F6FB-429A-AB62-D0BE0B00E17A}" type="pres">
      <dgm:prSet presAssocID="{C7F4BB77-79D5-4D3C-A0F3-E576E070554C}" presName="root2" presStyleCnt="0"/>
      <dgm:spPr/>
    </dgm:pt>
    <dgm:pt modelId="{5307F49E-5D63-4556-8512-660C9F00CB06}" type="pres">
      <dgm:prSet presAssocID="{C7F4BB77-79D5-4D3C-A0F3-E576E070554C}" presName="LevelTwoTextNode" presStyleLbl="node3" presStyleIdx="0" presStyleCnt="2">
        <dgm:presLayoutVars>
          <dgm:chPref val="3"/>
        </dgm:presLayoutVars>
      </dgm:prSet>
      <dgm:spPr/>
    </dgm:pt>
    <dgm:pt modelId="{48A74842-C775-4E68-A721-C1AB11F7A96A}" type="pres">
      <dgm:prSet presAssocID="{C7F4BB77-79D5-4D3C-A0F3-E576E070554C}" presName="level3hierChild" presStyleCnt="0"/>
      <dgm:spPr/>
    </dgm:pt>
    <dgm:pt modelId="{71499D33-9E91-4607-B704-285C550E000F}" type="pres">
      <dgm:prSet presAssocID="{678C382D-7AC6-4118-8E3E-31E3C4E0EF03}" presName="conn2-1" presStyleLbl="parChTrans1D2" presStyleIdx="1" presStyleCnt="3"/>
      <dgm:spPr/>
    </dgm:pt>
    <dgm:pt modelId="{0441DA55-7209-4A3E-8750-581D1D5358E0}" type="pres">
      <dgm:prSet presAssocID="{678C382D-7AC6-4118-8E3E-31E3C4E0EF03}" presName="connTx" presStyleLbl="parChTrans1D2" presStyleIdx="1" presStyleCnt="3"/>
      <dgm:spPr/>
    </dgm:pt>
    <dgm:pt modelId="{5A37657E-96E5-4F8E-9E33-22181B800068}" type="pres">
      <dgm:prSet presAssocID="{65580393-A3BE-4024-957A-114080139BBD}" presName="root2" presStyleCnt="0"/>
      <dgm:spPr/>
    </dgm:pt>
    <dgm:pt modelId="{A5C312DB-447E-4505-A748-A5E4965474D3}" type="pres">
      <dgm:prSet presAssocID="{65580393-A3BE-4024-957A-114080139BB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177715A-C62D-4ACF-B0B5-634AAD1FF213}" type="pres">
      <dgm:prSet presAssocID="{65580393-A3BE-4024-957A-114080139BBD}" presName="level3hierChild" presStyleCnt="0"/>
      <dgm:spPr/>
    </dgm:pt>
    <dgm:pt modelId="{DE74DF11-791F-46D8-A638-349F6EECB1E7}" type="pres">
      <dgm:prSet presAssocID="{42392957-0A05-4D5A-907D-97358E64F27C}" presName="conn2-1" presStyleLbl="parChTrans1D3" presStyleIdx="1" presStyleCnt="2"/>
      <dgm:spPr/>
    </dgm:pt>
    <dgm:pt modelId="{7E99C461-2FF2-403C-AA3C-6E3E89D1FE9E}" type="pres">
      <dgm:prSet presAssocID="{42392957-0A05-4D5A-907D-97358E64F27C}" presName="connTx" presStyleLbl="parChTrans1D3" presStyleIdx="1" presStyleCnt="2"/>
      <dgm:spPr/>
    </dgm:pt>
    <dgm:pt modelId="{FDBF1696-3C81-40D0-A129-EEB81989F4B1}" type="pres">
      <dgm:prSet presAssocID="{47C4F807-D8AD-4F4F-B0AF-645701CD9EF8}" presName="root2" presStyleCnt="0"/>
      <dgm:spPr/>
    </dgm:pt>
    <dgm:pt modelId="{F947B22E-E00F-4FC2-A730-5E181D7C8939}" type="pres">
      <dgm:prSet presAssocID="{47C4F807-D8AD-4F4F-B0AF-645701CD9EF8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E6D159D-6B77-4A53-A100-7300A249C23F}" type="pres">
      <dgm:prSet presAssocID="{47C4F807-D8AD-4F4F-B0AF-645701CD9EF8}" presName="level3hierChild" presStyleCnt="0"/>
      <dgm:spPr/>
    </dgm:pt>
    <dgm:pt modelId="{B804D974-F9E6-4D16-8E16-AC9866772306}" type="pres">
      <dgm:prSet presAssocID="{B7D494BA-19E1-41EF-BD48-EA17FD5F5798}" presName="conn2-1" presStyleLbl="parChTrans1D2" presStyleIdx="2" presStyleCnt="3"/>
      <dgm:spPr/>
    </dgm:pt>
    <dgm:pt modelId="{C22AD025-2716-4D42-B2A1-0590615958DA}" type="pres">
      <dgm:prSet presAssocID="{B7D494BA-19E1-41EF-BD48-EA17FD5F5798}" presName="connTx" presStyleLbl="parChTrans1D2" presStyleIdx="2" presStyleCnt="3"/>
      <dgm:spPr/>
    </dgm:pt>
    <dgm:pt modelId="{CCE9B07B-0F57-4A93-99D3-3E8767BAF11C}" type="pres">
      <dgm:prSet presAssocID="{9F4E7745-914A-473C-BD7F-77E3760EA2C7}" presName="root2" presStyleCnt="0"/>
      <dgm:spPr/>
    </dgm:pt>
    <dgm:pt modelId="{7F87C3CD-17D5-4A6A-AF7F-5ABA081E3424}" type="pres">
      <dgm:prSet presAssocID="{9F4E7745-914A-473C-BD7F-77E3760EA2C7}" presName="LevelTwoTextNode" presStyleLbl="node2" presStyleIdx="2" presStyleCnt="3">
        <dgm:presLayoutVars>
          <dgm:chPref val="3"/>
        </dgm:presLayoutVars>
      </dgm:prSet>
      <dgm:spPr/>
    </dgm:pt>
    <dgm:pt modelId="{5113A048-B44F-40C1-A720-1A7961140DC5}" type="pres">
      <dgm:prSet presAssocID="{9F4E7745-914A-473C-BD7F-77E3760EA2C7}" presName="level3hierChild" presStyleCnt="0"/>
      <dgm:spPr/>
    </dgm:pt>
  </dgm:ptLst>
  <dgm:cxnLst>
    <dgm:cxn modelId="{AC519DF8-9D33-4C07-BA95-53D890A97112}" type="presOf" srcId="{B329D123-8E35-46CE-8120-7D3A17A99AA8}" destId="{0A3A3218-E245-4D3A-A385-DEA854C6C742}" srcOrd="1" destOrd="0" presId="urn:microsoft.com/office/officeart/2005/8/layout/hierarchy2"/>
    <dgm:cxn modelId="{44AD79AA-C2E4-46B1-BEAB-AE19E4A7E568}" type="presOf" srcId="{65580393-A3BE-4024-957A-114080139BBD}" destId="{A5C312DB-447E-4505-A748-A5E4965474D3}" srcOrd="0" destOrd="0" presId="urn:microsoft.com/office/officeart/2005/8/layout/hierarchy2"/>
    <dgm:cxn modelId="{274D3277-E745-4BCC-9A7E-5B1CBA24D509}" type="presOf" srcId="{DED6535B-6199-4CC3-B729-286CD5E35CB0}" destId="{2A637FBA-8D02-48F6-8A05-6B6FFC70A6D0}" srcOrd="0" destOrd="0" presId="urn:microsoft.com/office/officeart/2005/8/layout/hierarchy2"/>
    <dgm:cxn modelId="{BD1362F9-8AA8-4031-829B-38C73583608E}" type="presOf" srcId="{DED6535B-6199-4CC3-B729-286CD5E35CB0}" destId="{02D1BDF7-3CEA-4D57-A3BD-CE715790DBDC}" srcOrd="1" destOrd="0" presId="urn:microsoft.com/office/officeart/2005/8/layout/hierarchy2"/>
    <dgm:cxn modelId="{F3F5ADCD-3888-4251-AA6C-E390AEB0B32C}" srcId="{49815338-8C5D-42E0-9A86-DD353B6D1631}" destId="{C7F4BB77-79D5-4D3C-A0F3-E576E070554C}" srcOrd="0" destOrd="0" parTransId="{DED6535B-6199-4CC3-B729-286CD5E35CB0}" sibTransId="{002A0EA4-659D-4FE7-BFD3-4305A0DAEABB}"/>
    <dgm:cxn modelId="{474C105E-735C-46D3-96C9-46E47D3F796C}" type="presOf" srcId="{42392957-0A05-4D5A-907D-97358E64F27C}" destId="{7E99C461-2FF2-403C-AA3C-6E3E89D1FE9E}" srcOrd="1" destOrd="0" presId="urn:microsoft.com/office/officeart/2005/8/layout/hierarchy2"/>
    <dgm:cxn modelId="{06626BE4-23D9-4EFD-8863-0410B4695A1E}" type="presOf" srcId="{C7F4BB77-79D5-4D3C-A0F3-E576E070554C}" destId="{5307F49E-5D63-4556-8512-660C9F00CB06}" srcOrd="0" destOrd="0" presId="urn:microsoft.com/office/officeart/2005/8/layout/hierarchy2"/>
    <dgm:cxn modelId="{18E33E12-DE0C-4325-A819-9327E0E1CE8B}" type="presOf" srcId="{B7D494BA-19E1-41EF-BD48-EA17FD5F5798}" destId="{C22AD025-2716-4D42-B2A1-0590615958DA}" srcOrd="1" destOrd="0" presId="urn:microsoft.com/office/officeart/2005/8/layout/hierarchy2"/>
    <dgm:cxn modelId="{BF0EEBE1-E07C-44C0-B7FC-6DE3C4AFE88C}" srcId="{7C423BE2-198E-4E47-925E-A9F208A6AB23}" destId="{D20FD1AC-601D-4153-9A87-F1CD32728051}" srcOrd="0" destOrd="0" parTransId="{CC9A1789-AE73-4DC3-BD46-AFF438D5D66C}" sibTransId="{C6DE5DDB-1551-4CE4-9C6E-5DFB30A359BC}"/>
    <dgm:cxn modelId="{6B3F42A4-4E6E-4995-A37B-C534BB924FB4}" type="presOf" srcId="{49815338-8C5D-42E0-9A86-DD353B6D1631}" destId="{96C35D9E-4BA8-46DE-840C-21BCD30FDA53}" srcOrd="0" destOrd="0" presId="urn:microsoft.com/office/officeart/2005/8/layout/hierarchy2"/>
    <dgm:cxn modelId="{8225A442-11AF-45CA-A842-99B502CE3622}" type="presOf" srcId="{B7D494BA-19E1-41EF-BD48-EA17FD5F5798}" destId="{B804D974-F9E6-4D16-8E16-AC9866772306}" srcOrd="0" destOrd="0" presId="urn:microsoft.com/office/officeart/2005/8/layout/hierarchy2"/>
    <dgm:cxn modelId="{5250EA29-4A34-49EC-944A-2DCCBB3001A9}" type="presOf" srcId="{9F4E7745-914A-473C-BD7F-77E3760EA2C7}" destId="{7F87C3CD-17D5-4A6A-AF7F-5ABA081E3424}" srcOrd="0" destOrd="0" presId="urn:microsoft.com/office/officeart/2005/8/layout/hierarchy2"/>
    <dgm:cxn modelId="{9C9E7C8E-C296-4887-BF2C-5EC9D64CF544}" srcId="{65580393-A3BE-4024-957A-114080139BBD}" destId="{47C4F807-D8AD-4F4F-B0AF-645701CD9EF8}" srcOrd="0" destOrd="0" parTransId="{42392957-0A05-4D5A-907D-97358E64F27C}" sibTransId="{808459CC-D197-46DE-B3FF-B0336BB2BA81}"/>
    <dgm:cxn modelId="{1B875B55-20C2-497A-8363-04E26FD31230}" srcId="{D20FD1AC-601D-4153-9A87-F1CD32728051}" destId="{9F4E7745-914A-473C-BD7F-77E3760EA2C7}" srcOrd="2" destOrd="0" parTransId="{B7D494BA-19E1-41EF-BD48-EA17FD5F5798}" sibTransId="{3449B066-257E-4623-8E3D-3EFA64042FB6}"/>
    <dgm:cxn modelId="{EA6B5D27-8DCE-4264-B8FA-8E42FFC98E05}" type="presOf" srcId="{47C4F807-D8AD-4F4F-B0AF-645701CD9EF8}" destId="{F947B22E-E00F-4FC2-A730-5E181D7C8939}" srcOrd="0" destOrd="0" presId="urn:microsoft.com/office/officeart/2005/8/layout/hierarchy2"/>
    <dgm:cxn modelId="{E296C128-FE27-40C9-8460-DC3A4B794750}" srcId="{D20FD1AC-601D-4153-9A87-F1CD32728051}" destId="{49815338-8C5D-42E0-9A86-DD353B6D1631}" srcOrd="0" destOrd="0" parTransId="{B329D123-8E35-46CE-8120-7D3A17A99AA8}" sibTransId="{4941AB27-D8DB-4766-9B81-E49349C42908}"/>
    <dgm:cxn modelId="{4333CC01-1FD5-40AF-899E-D814C4C1E385}" type="presOf" srcId="{678C382D-7AC6-4118-8E3E-31E3C4E0EF03}" destId="{71499D33-9E91-4607-B704-285C550E000F}" srcOrd="0" destOrd="0" presId="urn:microsoft.com/office/officeart/2005/8/layout/hierarchy2"/>
    <dgm:cxn modelId="{C4DE210E-D961-4AAA-9EBD-EDD5A8578E79}" type="presOf" srcId="{678C382D-7AC6-4118-8E3E-31E3C4E0EF03}" destId="{0441DA55-7209-4A3E-8750-581D1D5358E0}" srcOrd="1" destOrd="0" presId="urn:microsoft.com/office/officeart/2005/8/layout/hierarchy2"/>
    <dgm:cxn modelId="{8C01D9BD-69F9-40BC-8A25-E5C7A460A5E7}" type="presOf" srcId="{42392957-0A05-4D5A-907D-97358E64F27C}" destId="{DE74DF11-791F-46D8-A638-349F6EECB1E7}" srcOrd="0" destOrd="0" presId="urn:microsoft.com/office/officeart/2005/8/layout/hierarchy2"/>
    <dgm:cxn modelId="{B4783A71-7FAE-44ED-AB44-FB4C0BD6D0AD}" type="presOf" srcId="{7C423BE2-198E-4E47-925E-A9F208A6AB23}" destId="{E6105DCA-EEA4-449A-AC85-576D1F46F21A}" srcOrd="0" destOrd="0" presId="urn:microsoft.com/office/officeart/2005/8/layout/hierarchy2"/>
    <dgm:cxn modelId="{35DA41AC-57ED-4098-A902-DDF3132FDE1B}" type="presOf" srcId="{B329D123-8E35-46CE-8120-7D3A17A99AA8}" destId="{D0DE2955-00B7-4704-B996-BD39E5F86AEC}" srcOrd="0" destOrd="0" presId="urn:microsoft.com/office/officeart/2005/8/layout/hierarchy2"/>
    <dgm:cxn modelId="{7C51AC1A-D512-45A4-B9F8-C3745C8920C6}" type="presOf" srcId="{D20FD1AC-601D-4153-9A87-F1CD32728051}" destId="{694791E2-2B1F-48BA-9079-88D356CD21D7}" srcOrd="0" destOrd="0" presId="urn:microsoft.com/office/officeart/2005/8/layout/hierarchy2"/>
    <dgm:cxn modelId="{9179CA16-7F9A-464F-B23A-AB788579B6E9}" srcId="{D20FD1AC-601D-4153-9A87-F1CD32728051}" destId="{65580393-A3BE-4024-957A-114080139BBD}" srcOrd="1" destOrd="0" parTransId="{678C382D-7AC6-4118-8E3E-31E3C4E0EF03}" sibTransId="{32F93F6B-45DC-491B-91FC-C0775F417083}"/>
    <dgm:cxn modelId="{78AF68B7-F6CD-4A8A-8730-44DAA1B66E34}" type="presParOf" srcId="{E6105DCA-EEA4-449A-AC85-576D1F46F21A}" destId="{BD88F3DB-BF37-4C56-9B80-B804AE743791}" srcOrd="0" destOrd="0" presId="urn:microsoft.com/office/officeart/2005/8/layout/hierarchy2"/>
    <dgm:cxn modelId="{6898D439-3659-4555-B781-C700B93B1E8A}" type="presParOf" srcId="{BD88F3DB-BF37-4C56-9B80-B804AE743791}" destId="{694791E2-2B1F-48BA-9079-88D356CD21D7}" srcOrd="0" destOrd="0" presId="urn:microsoft.com/office/officeart/2005/8/layout/hierarchy2"/>
    <dgm:cxn modelId="{5FF0C50F-8C0B-4D1F-B679-208E0BEFBE65}" type="presParOf" srcId="{BD88F3DB-BF37-4C56-9B80-B804AE743791}" destId="{4A38265D-01D8-47E0-9EDA-BA5FB9288EF2}" srcOrd="1" destOrd="0" presId="urn:microsoft.com/office/officeart/2005/8/layout/hierarchy2"/>
    <dgm:cxn modelId="{A3FAB7B0-A2C0-4BB5-9156-752C696529FE}" type="presParOf" srcId="{4A38265D-01D8-47E0-9EDA-BA5FB9288EF2}" destId="{D0DE2955-00B7-4704-B996-BD39E5F86AEC}" srcOrd="0" destOrd="0" presId="urn:microsoft.com/office/officeart/2005/8/layout/hierarchy2"/>
    <dgm:cxn modelId="{8CF7161A-4D4A-43D0-97E5-AFFB589D13A5}" type="presParOf" srcId="{D0DE2955-00B7-4704-B996-BD39E5F86AEC}" destId="{0A3A3218-E245-4D3A-A385-DEA854C6C742}" srcOrd="0" destOrd="0" presId="urn:microsoft.com/office/officeart/2005/8/layout/hierarchy2"/>
    <dgm:cxn modelId="{8D7906DC-B8B9-453C-8275-02DBBCBB6906}" type="presParOf" srcId="{4A38265D-01D8-47E0-9EDA-BA5FB9288EF2}" destId="{030D56DA-068C-4DA9-9244-55FAC9402563}" srcOrd="1" destOrd="0" presId="urn:microsoft.com/office/officeart/2005/8/layout/hierarchy2"/>
    <dgm:cxn modelId="{636BFECD-6CBF-414E-A424-ADB9CE10148F}" type="presParOf" srcId="{030D56DA-068C-4DA9-9244-55FAC9402563}" destId="{96C35D9E-4BA8-46DE-840C-21BCD30FDA53}" srcOrd="0" destOrd="0" presId="urn:microsoft.com/office/officeart/2005/8/layout/hierarchy2"/>
    <dgm:cxn modelId="{70A880B8-A608-4B81-B13A-B1CBB04FFE4D}" type="presParOf" srcId="{030D56DA-068C-4DA9-9244-55FAC9402563}" destId="{D3DE491D-A522-4D22-AF22-F0FC3ADB1397}" srcOrd="1" destOrd="0" presId="urn:microsoft.com/office/officeart/2005/8/layout/hierarchy2"/>
    <dgm:cxn modelId="{8B646C94-705C-4480-A765-E02DE22C65AF}" type="presParOf" srcId="{D3DE491D-A522-4D22-AF22-F0FC3ADB1397}" destId="{2A637FBA-8D02-48F6-8A05-6B6FFC70A6D0}" srcOrd="0" destOrd="0" presId="urn:microsoft.com/office/officeart/2005/8/layout/hierarchy2"/>
    <dgm:cxn modelId="{2D804E5A-0A3A-4622-B97A-4C2157484063}" type="presParOf" srcId="{2A637FBA-8D02-48F6-8A05-6B6FFC70A6D0}" destId="{02D1BDF7-3CEA-4D57-A3BD-CE715790DBDC}" srcOrd="0" destOrd="0" presId="urn:microsoft.com/office/officeart/2005/8/layout/hierarchy2"/>
    <dgm:cxn modelId="{3620CB8D-5B1E-4551-95DC-C07F7BDB9DA5}" type="presParOf" srcId="{D3DE491D-A522-4D22-AF22-F0FC3ADB1397}" destId="{0E317F2D-F6FB-429A-AB62-D0BE0B00E17A}" srcOrd="1" destOrd="0" presId="urn:microsoft.com/office/officeart/2005/8/layout/hierarchy2"/>
    <dgm:cxn modelId="{E67DAEB6-A733-4C39-9638-036C300E7472}" type="presParOf" srcId="{0E317F2D-F6FB-429A-AB62-D0BE0B00E17A}" destId="{5307F49E-5D63-4556-8512-660C9F00CB06}" srcOrd="0" destOrd="0" presId="urn:microsoft.com/office/officeart/2005/8/layout/hierarchy2"/>
    <dgm:cxn modelId="{85AB0499-DB84-4A5E-9A70-FE42DC061857}" type="presParOf" srcId="{0E317F2D-F6FB-429A-AB62-D0BE0B00E17A}" destId="{48A74842-C775-4E68-A721-C1AB11F7A96A}" srcOrd="1" destOrd="0" presId="urn:microsoft.com/office/officeart/2005/8/layout/hierarchy2"/>
    <dgm:cxn modelId="{481B8974-DF01-4958-A6A2-B561C50BF470}" type="presParOf" srcId="{4A38265D-01D8-47E0-9EDA-BA5FB9288EF2}" destId="{71499D33-9E91-4607-B704-285C550E000F}" srcOrd="2" destOrd="0" presId="urn:microsoft.com/office/officeart/2005/8/layout/hierarchy2"/>
    <dgm:cxn modelId="{3EAF2A34-7E41-4463-BEA6-9AD49C5FAF4F}" type="presParOf" srcId="{71499D33-9E91-4607-B704-285C550E000F}" destId="{0441DA55-7209-4A3E-8750-581D1D5358E0}" srcOrd="0" destOrd="0" presId="urn:microsoft.com/office/officeart/2005/8/layout/hierarchy2"/>
    <dgm:cxn modelId="{DA4882E9-8469-467D-B40C-220246C0FBB4}" type="presParOf" srcId="{4A38265D-01D8-47E0-9EDA-BA5FB9288EF2}" destId="{5A37657E-96E5-4F8E-9E33-22181B800068}" srcOrd="3" destOrd="0" presId="urn:microsoft.com/office/officeart/2005/8/layout/hierarchy2"/>
    <dgm:cxn modelId="{AEB0FF46-3E4D-4B7D-8250-BCB3E3A05316}" type="presParOf" srcId="{5A37657E-96E5-4F8E-9E33-22181B800068}" destId="{A5C312DB-447E-4505-A748-A5E4965474D3}" srcOrd="0" destOrd="0" presId="urn:microsoft.com/office/officeart/2005/8/layout/hierarchy2"/>
    <dgm:cxn modelId="{E5717B86-6931-4768-B04A-160DFE2FAE35}" type="presParOf" srcId="{5A37657E-96E5-4F8E-9E33-22181B800068}" destId="{7177715A-C62D-4ACF-B0B5-634AAD1FF213}" srcOrd="1" destOrd="0" presId="urn:microsoft.com/office/officeart/2005/8/layout/hierarchy2"/>
    <dgm:cxn modelId="{C33A91DA-EEF1-4CA3-90E8-11DA7B68A5B4}" type="presParOf" srcId="{7177715A-C62D-4ACF-B0B5-634AAD1FF213}" destId="{DE74DF11-791F-46D8-A638-349F6EECB1E7}" srcOrd="0" destOrd="0" presId="urn:microsoft.com/office/officeart/2005/8/layout/hierarchy2"/>
    <dgm:cxn modelId="{06C09FB0-DB20-4174-AC6A-3BE899AC1086}" type="presParOf" srcId="{DE74DF11-791F-46D8-A638-349F6EECB1E7}" destId="{7E99C461-2FF2-403C-AA3C-6E3E89D1FE9E}" srcOrd="0" destOrd="0" presId="urn:microsoft.com/office/officeart/2005/8/layout/hierarchy2"/>
    <dgm:cxn modelId="{51B686EB-62B0-4A49-A1CF-34C7F2E4A3D9}" type="presParOf" srcId="{7177715A-C62D-4ACF-B0B5-634AAD1FF213}" destId="{FDBF1696-3C81-40D0-A129-EEB81989F4B1}" srcOrd="1" destOrd="0" presId="urn:microsoft.com/office/officeart/2005/8/layout/hierarchy2"/>
    <dgm:cxn modelId="{0165532C-C36C-4FCF-A632-DD15506F6E99}" type="presParOf" srcId="{FDBF1696-3C81-40D0-A129-EEB81989F4B1}" destId="{F947B22E-E00F-4FC2-A730-5E181D7C8939}" srcOrd="0" destOrd="0" presId="urn:microsoft.com/office/officeart/2005/8/layout/hierarchy2"/>
    <dgm:cxn modelId="{BBED2A91-9A95-4B8E-9B70-EB6E8E4481E6}" type="presParOf" srcId="{FDBF1696-3C81-40D0-A129-EEB81989F4B1}" destId="{CE6D159D-6B77-4A53-A100-7300A249C23F}" srcOrd="1" destOrd="0" presId="urn:microsoft.com/office/officeart/2005/8/layout/hierarchy2"/>
    <dgm:cxn modelId="{8198020C-44FB-4B51-99B7-A1904A9CEF3F}" type="presParOf" srcId="{4A38265D-01D8-47E0-9EDA-BA5FB9288EF2}" destId="{B804D974-F9E6-4D16-8E16-AC9866772306}" srcOrd="4" destOrd="0" presId="urn:microsoft.com/office/officeart/2005/8/layout/hierarchy2"/>
    <dgm:cxn modelId="{B86E3681-673E-4178-A5CC-BC9B52B48C55}" type="presParOf" srcId="{B804D974-F9E6-4D16-8E16-AC9866772306}" destId="{C22AD025-2716-4D42-B2A1-0590615958DA}" srcOrd="0" destOrd="0" presId="urn:microsoft.com/office/officeart/2005/8/layout/hierarchy2"/>
    <dgm:cxn modelId="{51BE8976-D388-4E53-ABF7-BA7349F4E04C}" type="presParOf" srcId="{4A38265D-01D8-47E0-9EDA-BA5FB9288EF2}" destId="{CCE9B07B-0F57-4A93-99D3-3E8767BAF11C}" srcOrd="5" destOrd="0" presId="urn:microsoft.com/office/officeart/2005/8/layout/hierarchy2"/>
    <dgm:cxn modelId="{7E27B57E-39E3-4882-AA60-064101C349F2}" type="presParOf" srcId="{CCE9B07B-0F57-4A93-99D3-3E8767BAF11C}" destId="{7F87C3CD-17D5-4A6A-AF7F-5ABA081E3424}" srcOrd="0" destOrd="0" presId="urn:microsoft.com/office/officeart/2005/8/layout/hierarchy2"/>
    <dgm:cxn modelId="{344E3057-DEFE-4EE7-9099-86AAFBCB6E4A}" type="presParOf" srcId="{CCE9B07B-0F57-4A93-99D3-3E8767BAF11C}" destId="{5113A048-B44F-40C1-A720-1A7961140DC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423BE2-198E-4E47-925E-A9F208A6AB2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zh-TW" altLang="en-US"/>
        </a:p>
      </dgm:t>
    </dgm:pt>
    <dgm:pt modelId="{D20FD1AC-601D-4153-9A87-F1CD32728051}">
      <dgm:prSet phldrT="[文字]"/>
      <dgm:spPr/>
      <dgm:t>
        <a:bodyPr/>
        <a:lstStyle/>
        <a:p>
          <a:r>
            <a:rPr lang="zh-TW" altLang="en-US" b="1" dirty="0" smtClean="0"/>
            <a:t>產品及價格</a:t>
          </a:r>
          <a:endParaRPr lang="en-US" altLang="zh-TW" b="1" dirty="0" smtClean="0"/>
        </a:p>
        <a:p>
          <a:r>
            <a:rPr lang="zh-TW" b="1" dirty="0" smtClean="0"/>
            <a:t>策略</a:t>
          </a:r>
          <a:endParaRPr lang="zh-TW" altLang="en-US" dirty="0"/>
        </a:p>
      </dgm:t>
    </dgm:pt>
    <dgm:pt modelId="{CC9A1789-AE73-4DC3-BD46-AFF438D5D66C}" type="parTrans" cxnId="{BF0EEBE1-E07C-44C0-B7FC-6DE3C4AFE88C}">
      <dgm:prSet/>
      <dgm:spPr/>
      <dgm:t>
        <a:bodyPr/>
        <a:lstStyle/>
        <a:p>
          <a:endParaRPr lang="zh-TW" altLang="en-US"/>
        </a:p>
      </dgm:t>
    </dgm:pt>
    <dgm:pt modelId="{C6DE5DDB-1551-4CE4-9C6E-5DFB30A359BC}" type="sibTrans" cxnId="{BF0EEBE1-E07C-44C0-B7FC-6DE3C4AFE88C}">
      <dgm:prSet/>
      <dgm:spPr/>
      <dgm:t>
        <a:bodyPr/>
        <a:lstStyle/>
        <a:p>
          <a:endParaRPr lang="zh-TW" altLang="en-US"/>
        </a:p>
      </dgm:t>
    </dgm:pt>
    <dgm:pt modelId="{49815338-8C5D-42E0-9A86-DD353B6D1631}">
      <dgm:prSet phldrT="[文字]"/>
      <dgm:spPr/>
      <dgm:t>
        <a:bodyPr/>
        <a:lstStyle/>
        <a:p>
          <a:r>
            <a:rPr lang="zh-TW" altLang="en-US" dirty="0" smtClean="0"/>
            <a:t>產品創新</a:t>
          </a:r>
          <a:endParaRPr lang="zh-TW" altLang="en-US" dirty="0"/>
        </a:p>
      </dgm:t>
    </dgm:pt>
    <dgm:pt modelId="{B329D123-8E35-46CE-8120-7D3A17A99AA8}" type="parTrans" cxnId="{E296C128-FE27-40C9-8460-DC3A4B794750}">
      <dgm:prSet/>
      <dgm:spPr/>
      <dgm:t>
        <a:bodyPr/>
        <a:lstStyle/>
        <a:p>
          <a:endParaRPr lang="zh-TW" altLang="en-US"/>
        </a:p>
      </dgm:t>
    </dgm:pt>
    <dgm:pt modelId="{4941AB27-D8DB-4766-9B81-E49349C42908}" type="sibTrans" cxnId="{E296C128-FE27-40C9-8460-DC3A4B794750}">
      <dgm:prSet/>
      <dgm:spPr/>
      <dgm:t>
        <a:bodyPr/>
        <a:lstStyle/>
        <a:p>
          <a:endParaRPr lang="zh-TW" altLang="en-US"/>
        </a:p>
      </dgm:t>
    </dgm:pt>
    <dgm:pt modelId="{9F4E7745-914A-473C-BD7F-77E3760EA2C7}">
      <dgm:prSet/>
      <dgm:spPr/>
      <dgm:t>
        <a:bodyPr/>
        <a:lstStyle/>
        <a:p>
          <a:r>
            <a:rPr lang="zh-TW" altLang="en-US" dirty="0" smtClean="0"/>
            <a:t>節日習俗</a:t>
          </a:r>
          <a:endParaRPr lang="zh-TW" altLang="en-US" dirty="0"/>
        </a:p>
      </dgm:t>
    </dgm:pt>
    <dgm:pt modelId="{B7D494BA-19E1-41EF-BD48-EA17FD5F5798}" type="parTrans" cxnId="{1B875B55-20C2-497A-8363-04E26FD31230}">
      <dgm:prSet/>
      <dgm:spPr/>
      <dgm:t>
        <a:bodyPr/>
        <a:lstStyle/>
        <a:p>
          <a:endParaRPr lang="zh-TW" altLang="en-US"/>
        </a:p>
      </dgm:t>
    </dgm:pt>
    <dgm:pt modelId="{3449B066-257E-4623-8E3D-3EFA64042FB6}" type="sibTrans" cxnId="{1B875B55-20C2-497A-8363-04E26FD31230}">
      <dgm:prSet/>
      <dgm:spPr/>
      <dgm:t>
        <a:bodyPr/>
        <a:lstStyle/>
        <a:p>
          <a:endParaRPr lang="zh-TW" altLang="en-US"/>
        </a:p>
      </dgm:t>
    </dgm:pt>
    <dgm:pt modelId="{FEC56D32-397C-4B28-8815-82E2FCCFB1E4}">
      <dgm:prSet/>
      <dgm:spPr/>
      <dgm:t>
        <a:bodyPr/>
        <a:lstStyle/>
        <a:p>
          <a:r>
            <a:rPr lang="zh-TW" smtClean="0"/>
            <a:t>制定低消額度</a:t>
          </a:r>
          <a:endParaRPr lang="zh-TW" altLang="en-US"/>
        </a:p>
      </dgm:t>
    </dgm:pt>
    <dgm:pt modelId="{6BF0ECF3-D5EB-4B86-A467-5134BBCEB5C3}" type="parTrans" cxnId="{9267D61E-4865-4506-BF18-60A2A6B44073}">
      <dgm:prSet/>
      <dgm:spPr/>
      <dgm:t>
        <a:bodyPr/>
        <a:lstStyle/>
        <a:p>
          <a:endParaRPr lang="zh-TW" altLang="en-US"/>
        </a:p>
      </dgm:t>
    </dgm:pt>
    <dgm:pt modelId="{1D4D8108-8007-4C34-9B75-3CD88C85E246}" type="sibTrans" cxnId="{9267D61E-4865-4506-BF18-60A2A6B44073}">
      <dgm:prSet/>
      <dgm:spPr/>
      <dgm:t>
        <a:bodyPr/>
        <a:lstStyle/>
        <a:p>
          <a:endParaRPr lang="zh-TW" altLang="en-US"/>
        </a:p>
      </dgm:t>
    </dgm:pt>
    <dgm:pt modelId="{E6105DCA-EEA4-449A-AC85-576D1F46F21A}" type="pres">
      <dgm:prSet presAssocID="{7C423BE2-198E-4E47-925E-A9F208A6AB2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D88F3DB-BF37-4C56-9B80-B804AE743791}" type="pres">
      <dgm:prSet presAssocID="{D20FD1AC-601D-4153-9A87-F1CD32728051}" presName="root1" presStyleCnt="0"/>
      <dgm:spPr/>
    </dgm:pt>
    <dgm:pt modelId="{694791E2-2B1F-48BA-9079-88D356CD21D7}" type="pres">
      <dgm:prSet presAssocID="{D20FD1AC-601D-4153-9A87-F1CD3272805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38265D-01D8-47E0-9EDA-BA5FB9288EF2}" type="pres">
      <dgm:prSet presAssocID="{D20FD1AC-601D-4153-9A87-F1CD32728051}" presName="level2hierChild" presStyleCnt="0"/>
      <dgm:spPr/>
    </dgm:pt>
    <dgm:pt modelId="{D0DE2955-00B7-4704-B996-BD39E5F86AEC}" type="pres">
      <dgm:prSet presAssocID="{B329D123-8E35-46CE-8120-7D3A17A99AA8}" presName="conn2-1" presStyleLbl="parChTrans1D2" presStyleIdx="0" presStyleCnt="3"/>
      <dgm:spPr/>
    </dgm:pt>
    <dgm:pt modelId="{0A3A3218-E245-4D3A-A385-DEA854C6C742}" type="pres">
      <dgm:prSet presAssocID="{B329D123-8E35-46CE-8120-7D3A17A99AA8}" presName="connTx" presStyleLbl="parChTrans1D2" presStyleIdx="0" presStyleCnt="3"/>
      <dgm:spPr/>
    </dgm:pt>
    <dgm:pt modelId="{030D56DA-068C-4DA9-9244-55FAC9402563}" type="pres">
      <dgm:prSet presAssocID="{49815338-8C5D-42E0-9A86-DD353B6D1631}" presName="root2" presStyleCnt="0"/>
      <dgm:spPr/>
    </dgm:pt>
    <dgm:pt modelId="{96C35D9E-4BA8-46DE-840C-21BCD30FDA53}" type="pres">
      <dgm:prSet presAssocID="{49815338-8C5D-42E0-9A86-DD353B6D163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3DE491D-A522-4D22-AF22-F0FC3ADB1397}" type="pres">
      <dgm:prSet presAssocID="{49815338-8C5D-42E0-9A86-DD353B6D1631}" presName="level3hierChild" presStyleCnt="0"/>
      <dgm:spPr/>
    </dgm:pt>
    <dgm:pt modelId="{B804D974-F9E6-4D16-8E16-AC9866772306}" type="pres">
      <dgm:prSet presAssocID="{B7D494BA-19E1-41EF-BD48-EA17FD5F5798}" presName="conn2-1" presStyleLbl="parChTrans1D2" presStyleIdx="1" presStyleCnt="3"/>
      <dgm:spPr/>
    </dgm:pt>
    <dgm:pt modelId="{C22AD025-2716-4D42-B2A1-0590615958DA}" type="pres">
      <dgm:prSet presAssocID="{B7D494BA-19E1-41EF-BD48-EA17FD5F5798}" presName="connTx" presStyleLbl="parChTrans1D2" presStyleIdx="1" presStyleCnt="3"/>
      <dgm:spPr/>
    </dgm:pt>
    <dgm:pt modelId="{CCE9B07B-0F57-4A93-99D3-3E8767BAF11C}" type="pres">
      <dgm:prSet presAssocID="{9F4E7745-914A-473C-BD7F-77E3760EA2C7}" presName="root2" presStyleCnt="0"/>
      <dgm:spPr/>
    </dgm:pt>
    <dgm:pt modelId="{7F87C3CD-17D5-4A6A-AF7F-5ABA081E3424}" type="pres">
      <dgm:prSet presAssocID="{9F4E7745-914A-473C-BD7F-77E3760EA2C7}" presName="LevelTwoTextNode" presStyleLbl="node2" presStyleIdx="1" presStyleCnt="3">
        <dgm:presLayoutVars>
          <dgm:chPref val="3"/>
        </dgm:presLayoutVars>
      </dgm:prSet>
      <dgm:spPr/>
    </dgm:pt>
    <dgm:pt modelId="{5113A048-B44F-40C1-A720-1A7961140DC5}" type="pres">
      <dgm:prSet presAssocID="{9F4E7745-914A-473C-BD7F-77E3760EA2C7}" presName="level3hierChild" presStyleCnt="0"/>
      <dgm:spPr/>
    </dgm:pt>
    <dgm:pt modelId="{F875BB6D-ABA0-4B26-9DB8-CA85A265F040}" type="pres">
      <dgm:prSet presAssocID="{6BF0ECF3-D5EB-4B86-A467-5134BBCEB5C3}" presName="conn2-1" presStyleLbl="parChTrans1D2" presStyleIdx="2" presStyleCnt="3"/>
      <dgm:spPr/>
    </dgm:pt>
    <dgm:pt modelId="{AD58A860-BD83-4A64-81D9-6D6CFE724D4D}" type="pres">
      <dgm:prSet presAssocID="{6BF0ECF3-D5EB-4B86-A467-5134BBCEB5C3}" presName="connTx" presStyleLbl="parChTrans1D2" presStyleIdx="2" presStyleCnt="3"/>
      <dgm:spPr/>
    </dgm:pt>
    <dgm:pt modelId="{68B0BAAE-3C3F-406A-B658-F78B3DDBCD01}" type="pres">
      <dgm:prSet presAssocID="{FEC56D32-397C-4B28-8815-82E2FCCFB1E4}" presName="root2" presStyleCnt="0"/>
      <dgm:spPr/>
    </dgm:pt>
    <dgm:pt modelId="{59C0D45F-E8DE-4A5B-988F-74FFF4D4B71F}" type="pres">
      <dgm:prSet presAssocID="{FEC56D32-397C-4B28-8815-82E2FCCFB1E4}" presName="LevelTwoTextNode" presStyleLbl="node2" presStyleIdx="2" presStyleCnt="3">
        <dgm:presLayoutVars>
          <dgm:chPref val="3"/>
        </dgm:presLayoutVars>
      </dgm:prSet>
      <dgm:spPr/>
    </dgm:pt>
    <dgm:pt modelId="{B22A46ED-55DB-4CC4-805F-7CBADAB4B29D}" type="pres">
      <dgm:prSet presAssocID="{FEC56D32-397C-4B28-8815-82E2FCCFB1E4}" presName="level3hierChild" presStyleCnt="0"/>
      <dgm:spPr/>
    </dgm:pt>
  </dgm:ptLst>
  <dgm:cxnLst>
    <dgm:cxn modelId="{E296C128-FE27-40C9-8460-DC3A4B794750}" srcId="{D20FD1AC-601D-4153-9A87-F1CD32728051}" destId="{49815338-8C5D-42E0-9A86-DD353B6D1631}" srcOrd="0" destOrd="0" parTransId="{B329D123-8E35-46CE-8120-7D3A17A99AA8}" sibTransId="{4941AB27-D8DB-4766-9B81-E49349C42908}"/>
    <dgm:cxn modelId="{ADFE5AD5-C73C-4FFE-9B90-FBE344CB7433}" type="presOf" srcId="{6BF0ECF3-D5EB-4B86-A467-5134BBCEB5C3}" destId="{F875BB6D-ABA0-4B26-9DB8-CA85A265F040}" srcOrd="0" destOrd="0" presId="urn:microsoft.com/office/officeart/2005/8/layout/hierarchy2"/>
    <dgm:cxn modelId="{843683FD-4A97-4D63-B308-5AA49D88995B}" type="presOf" srcId="{D20FD1AC-601D-4153-9A87-F1CD32728051}" destId="{694791E2-2B1F-48BA-9079-88D356CD21D7}" srcOrd="0" destOrd="0" presId="urn:microsoft.com/office/officeart/2005/8/layout/hierarchy2"/>
    <dgm:cxn modelId="{E15C98BF-78F1-4AE4-B686-3DD91640ECE2}" type="presOf" srcId="{49815338-8C5D-42E0-9A86-DD353B6D1631}" destId="{96C35D9E-4BA8-46DE-840C-21BCD30FDA53}" srcOrd="0" destOrd="0" presId="urn:microsoft.com/office/officeart/2005/8/layout/hierarchy2"/>
    <dgm:cxn modelId="{1B875B55-20C2-497A-8363-04E26FD31230}" srcId="{D20FD1AC-601D-4153-9A87-F1CD32728051}" destId="{9F4E7745-914A-473C-BD7F-77E3760EA2C7}" srcOrd="1" destOrd="0" parTransId="{B7D494BA-19E1-41EF-BD48-EA17FD5F5798}" sibTransId="{3449B066-257E-4623-8E3D-3EFA64042FB6}"/>
    <dgm:cxn modelId="{BF0EEBE1-E07C-44C0-B7FC-6DE3C4AFE88C}" srcId="{7C423BE2-198E-4E47-925E-A9F208A6AB23}" destId="{D20FD1AC-601D-4153-9A87-F1CD32728051}" srcOrd="0" destOrd="0" parTransId="{CC9A1789-AE73-4DC3-BD46-AFF438D5D66C}" sibTransId="{C6DE5DDB-1551-4CE4-9C6E-5DFB30A359BC}"/>
    <dgm:cxn modelId="{5B7FFF57-12C8-4E8B-BA3C-79AEDD91433D}" type="presOf" srcId="{FEC56D32-397C-4B28-8815-82E2FCCFB1E4}" destId="{59C0D45F-E8DE-4A5B-988F-74FFF4D4B71F}" srcOrd="0" destOrd="0" presId="urn:microsoft.com/office/officeart/2005/8/layout/hierarchy2"/>
    <dgm:cxn modelId="{CFF22D2C-3B59-4015-8FF9-A60FE891C462}" type="presOf" srcId="{B329D123-8E35-46CE-8120-7D3A17A99AA8}" destId="{0A3A3218-E245-4D3A-A385-DEA854C6C742}" srcOrd="1" destOrd="0" presId="urn:microsoft.com/office/officeart/2005/8/layout/hierarchy2"/>
    <dgm:cxn modelId="{70187AEA-CD52-4BB8-A6A8-AE376D225CEE}" type="presOf" srcId="{B7D494BA-19E1-41EF-BD48-EA17FD5F5798}" destId="{C22AD025-2716-4D42-B2A1-0590615958DA}" srcOrd="1" destOrd="0" presId="urn:microsoft.com/office/officeart/2005/8/layout/hierarchy2"/>
    <dgm:cxn modelId="{DC1E292E-AC6B-49B7-9343-680BAB3768E1}" type="presOf" srcId="{B329D123-8E35-46CE-8120-7D3A17A99AA8}" destId="{D0DE2955-00B7-4704-B996-BD39E5F86AEC}" srcOrd="0" destOrd="0" presId="urn:microsoft.com/office/officeart/2005/8/layout/hierarchy2"/>
    <dgm:cxn modelId="{E9E7BE92-019A-483A-AF73-A5E411D62B41}" type="presOf" srcId="{7C423BE2-198E-4E47-925E-A9F208A6AB23}" destId="{E6105DCA-EEA4-449A-AC85-576D1F46F21A}" srcOrd="0" destOrd="0" presId="urn:microsoft.com/office/officeart/2005/8/layout/hierarchy2"/>
    <dgm:cxn modelId="{14B2494A-B580-4D0A-94B9-A5B59E9455BD}" type="presOf" srcId="{6BF0ECF3-D5EB-4B86-A467-5134BBCEB5C3}" destId="{AD58A860-BD83-4A64-81D9-6D6CFE724D4D}" srcOrd="1" destOrd="0" presId="urn:microsoft.com/office/officeart/2005/8/layout/hierarchy2"/>
    <dgm:cxn modelId="{A73D2CEC-7479-4226-8D7E-0DDA112ED0E9}" type="presOf" srcId="{9F4E7745-914A-473C-BD7F-77E3760EA2C7}" destId="{7F87C3CD-17D5-4A6A-AF7F-5ABA081E3424}" srcOrd="0" destOrd="0" presId="urn:microsoft.com/office/officeart/2005/8/layout/hierarchy2"/>
    <dgm:cxn modelId="{988F0027-496D-48F7-B2B2-73857189A491}" type="presOf" srcId="{B7D494BA-19E1-41EF-BD48-EA17FD5F5798}" destId="{B804D974-F9E6-4D16-8E16-AC9866772306}" srcOrd="0" destOrd="0" presId="urn:microsoft.com/office/officeart/2005/8/layout/hierarchy2"/>
    <dgm:cxn modelId="{9267D61E-4865-4506-BF18-60A2A6B44073}" srcId="{D20FD1AC-601D-4153-9A87-F1CD32728051}" destId="{FEC56D32-397C-4B28-8815-82E2FCCFB1E4}" srcOrd="2" destOrd="0" parTransId="{6BF0ECF3-D5EB-4B86-A467-5134BBCEB5C3}" sibTransId="{1D4D8108-8007-4C34-9B75-3CD88C85E246}"/>
    <dgm:cxn modelId="{8FEF3137-E6DA-43CC-9F77-A18BA24755C7}" type="presParOf" srcId="{E6105DCA-EEA4-449A-AC85-576D1F46F21A}" destId="{BD88F3DB-BF37-4C56-9B80-B804AE743791}" srcOrd="0" destOrd="0" presId="urn:microsoft.com/office/officeart/2005/8/layout/hierarchy2"/>
    <dgm:cxn modelId="{4AC975CE-8389-4788-91E6-BE270AD20E5E}" type="presParOf" srcId="{BD88F3DB-BF37-4C56-9B80-B804AE743791}" destId="{694791E2-2B1F-48BA-9079-88D356CD21D7}" srcOrd="0" destOrd="0" presId="urn:microsoft.com/office/officeart/2005/8/layout/hierarchy2"/>
    <dgm:cxn modelId="{9C20EBDD-787D-4197-B6BD-E361DAF1CBD3}" type="presParOf" srcId="{BD88F3DB-BF37-4C56-9B80-B804AE743791}" destId="{4A38265D-01D8-47E0-9EDA-BA5FB9288EF2}" srcOrd="1" destOrd="0" presId="urn:microsoft.com/office/officeart/2005/8/layout/hierarchy2"/>
    <dgm:cxn modelId="{73BE2861-F343-4CB2-938E-0DE178C125D6}" type="presParOf" srcId="{4A38265D-01D8-47E0-9EDA-BA5FB9288EF2}" destId="{D0DE2955-00B7-4704-B996-BD39E5F86AEC}" srcOrd="0" destOrd="0" presId="urn:microsoft.com/office/officeart/2005/8/layout/hierarchy2"/>
    <dgm:cxn modelId="{7C64B3AF-5D71-459F-8F72-103173F6A335}" type="presParOf" srcId="{D0DE2955-00B7-4704-B996-BD39E5F86AEC}" destId="{0A3A3218-E245-4D3A-A385-DEA854C6C742}" srcOrd="0" destOrd="0" presId="urn:microsoft.com/office/officeart/2005/8/layout/hierarchy2"/>
    <dgm:cxn modelId="{290BF466-4946-4846-9D3E-980DB0F82DF8}" type="presParOf" srcId="{4A38265D-01D8-47E0-9EDA-BA5FB9288EF2}" destId="{030D56DA-068C-4DA9-9244-55FAC9402563}" srcOrd="1" destOrd="0" presId="urn:microsoft.com/office/officeart/2005/8/layout/hierarchy2"/>
    <dgm:cxn modelId="{D43FE160-A45A-490A-BDB0-A3812246EDE0}" type="presParOf" srcId="{030D56DA-068C-4DA9-9244-55FAC9402563}" destId="{96C35D9E-4BA8-46DE-840C-21BCD30FDA53}" srcOrd="0" destOrd="0" presId="urn:microsoft.com/office/officeart/2005/8/layout/hierarchy2"/>
    <dgm:cxn modelId="{E5E1300B-24AC-4A7E-A7A5-28FF6DE15645}" type="presParOf" srcId="{030D56DA-068C-4DA9-9244-55FAC9402563}" destId="{D3DE491D-A522-4D22-AF22-F0FC3ADB1397}" srcOrd="1" destOrd="0" presId="urn:microsoft.com/office/officeart/2005/8/layout/hierarchy2"/>
    <dgm:cxn modelId="{B2A731BA-5D0E-4A2C-993E-B731025F62E6}" type="presParOf" srcId="{4A38265D-01D8-47E0-9EDA-BA5FB9288EF2}" destId="{B804D974-F9E6-4D16-8E16-AC9866772306}" srcOrd="2" destOrd="0" presId="urn:microsoft.com/office/officeart/2005/8/layout/hierarchy2"/>
    <dgm:cxn modelId="{DC0CC33D-929B-422E-9930-805A7FAC5BBC}" type="presParOf" srcId="{B804D974-F9E6-4D16-8E16-AC9866772306}" destId="{C22AD025-2716-4D42-B2A1-0590615958DA}" srcOrd="0" destOrd="0" presId="urn:microsoft.com/office/officeart/2005/8/layout/hierarchy2"/>
    <dgm:cxn modelId="{3DF1A6C8-EC6A-4A7A-B19C-B602065D19BF}" type="presParOf" srcId="{4A38265D-01D8-47E0-9EDA-BA5FB9288EF2}" destId="{CCE9B07B-0F57-4A93-99D3-3E8767BAF11C}" srcOrd="3" destOrd="0" presId="urn:microsoft.com/office/officeart/2005/8/layout/hierarchy2"/>
    <dgm:cxn modelId="{8E1BB3EA-5F6A-40F6-9C39-744794D8CC1D}" type="presParOf" srcId="{CCE9B07B-0F57-4A93-99D3-3E8767BAF11C}" destId="{7F87C3CD-17D5-4A6A-AF7F-5ABA081E3424}" srcOrd="0" destOrd="0" presId="urn:microsoft.com/office/officeart/2005/8/layout/hierarchy2"/>
    <dgm:cxn modelId="{47841ABF-6113-490B-9A90-0DE9D4A5D6D2}" type="presParOf" srcId="{CCE9B07B-0F57-4A93-99D3-3E8767BAF11C}" destId="{5113A048-B44F-40C1-A720-1A7961140DC5}" srcOrd="1" destOrd="0" presId="urn:microsoft.com/office/officeart/2005/8/layout/hierarchy2"/>
    <dgm:cxn modelId="{19A18779-CD49-44A8-955D-D03565800FE2}" type="presParOf" srcId="{4A38265D-01D8-47E0-9EDA-BA5FB9288EF2}" destId="{F875BB6D-ABA0-4B26-9DB8-CA85A265F040}" srcOrd="4" destOrd="0" presId="urn:microsoft.com/office/officeart/2005/8/layout/hierarchy2"/>
    <dgm:cxn modelId="{2C0F80B4-F24C-4A7B-AA61-2C1A7E2002B5}" type="presParOf" srcId="{F875BB6D-ABA0-4B26-9DB8-CA85A265F040}" destId="{AD58A860-BD83-4A64-81D9-6D6CFE724D4D}" srcOrd="0" destOrd="0" presId="urn:microsoft.com/office/officeart/2005/8/layout/hierarchy2"/>
    <dgm:cxn modelId="{14651E34-EAD6-42E6-A335-7B8402652D65}" type="presParOf" srcId="{4A38265D-01D8-47E0-9EDA-BA5FB9288EF2}" destId="{68B0BAAE-3C3F-406A-B658-F78B3DDBCD01}" srcOrd="5" destOrd="0" presId="urn:microsoft.com/office/officeart/2005/8/layout/hierarchy2"/>
    <dgm:cxn modelId="{5A412768-4120-4A85-8315-B4A87FA5D557}" type="presParOf" srcId="{68B0BAAE-3C3F-406A-B658-F78B3DDBCD01}" destId="{59C0D45F-E8DE-4A5B-988F-74FFF4D4B71F}" srcOrd="0" destOrd="0" presId="urn:microsoft.com/office/officeart/2005/8/layout/hierarchy2"/>
    <dgm:cxn modelId="{ED5EBAE7-09A4-4881-9D08-6D133D5DDBAF}" type="presParOf" srcId="{68B0BAAE-3C3F-406A-B658-F78B3DDBCD01}" destId="{B22A46ED-55DB-4CC4-805F-7CBADAB4B29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E6FE5-250B-4C5C-88E2-E8EED33DF116}">
      <dsp:nvSpPr>
        <dsp:cNvPr id="0" name=""/>
        <dsp:cNvSpPr/>
      </dsp:nvSpPr>
      <dsp:spPr>
        <a:xfrm>
          <a:off x="-8072860" y="-515945"/>
          <a:ext cx="9607457" cy="9607457"/>
        </a:xfrm>
        <a:prstGeom prst="blockArc">
          <a:avLst>
            <a:gd name="adj1" fmla="val 18900000"/>
            <a:gd name="adj2" fmla="val 2700000"/>
            <a:gd name="adj3" fmla="val 225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D1D93-DFF1-4EE9-9A3F-4424008B8108}">
      <dsp:nvSpPr>
        <dsp:cNvPr id="0" name=""/>
        <dsp:cNvSpPr/>
      </dsp:nvSpPr>
      <dsp:spPr>
        <a:xfrm>
          <a:off x="571586" y="1093609"/>
          <a:ext cx="5038959" cy="751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92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公司經營概狀</a:t>
          </a:r>
          <a:endParaRPr lang="zh-TW" altLang="en-US" sz="2900" kern="1200" dirty="0"/>
        </a:p>
      </dsp:txBody>
      <dsp:txXfrm>
        <a:off x="571586" y="1093609"/>
        <a:ext cx="5038959" cy="751738"/>
      </dsp:txXfrm>
    </dsp:sp>
    <dsp:sp modelId="{0E99B196-2301-45DA-B36C-E888C4452E55}">
      <dsp:nvSpPr>
        <dsp:cNvPr id="0" name=""/>
        <dsp:cNvSpPr/>
      </dsp:nvSpPr>
      <dsp:spPr>
        <a:xfrm>
          <a:off x="101750" y="999642"/>
          <a:ext cx="939672" cy="939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78AF8-FFC9-4063-9107-0FB5C1B22FD7}">
      <dsp:nvSpPr>
        <dsp:cNvPr id="0" name=""/>
        <dsp:cNvSpPr/>
      </dsp:nvSpPr>
      <dsp:spPr>
        <a:xfrm>
          <a:off x="1189942" y="2221074"/>
          <a:ext cx="4420603" cy="751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92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餐飲業市場分析</a:t>
          </a:r>
          <a:endParaRPr lang="zh-TW" altLang="en-US" sz="2900" kern="1200" dirty="0"/>
        </a:p>
      </dsp:txBody>
      <dsp:txXfrm>
        <a:off x="1189942" y="2221074"/>
        <a:ext cx="4420603" cy="751738"/>
      </dsp:txXfrm>
    </dsp:sp>
    <dsp:sp modelId="{571C8142-71E7-4FA0-A449-CE931FD3F885}">
      <dsp:nvSpPr>
        <dsp:cNvPr id="0" name=""/>
        <dsp:cNvSpPr/>
      </dsp:nvSpPr>
      <dsp:spPr>
        <a:xfrm>
          <a:off x="720106" y="2127107"/>
          <a:ext cx="939672" cy="939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069C8-8D1C-43F1-8052-06A30A863D76}">
      <dsp:nvSpPr>
        <dsp:cNvPr id="0" name=""/>
        <dsp:cNvSpPr/>
      </dsp:nvSpPr>
      <dsp:spPr>
        <a:xfrm>
          <a:off x="1472701" y="3348538"/>
          <a:ext cx="4137844" cy="751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92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營運模式與目標</a:t>
          </a:r>
          <a:endParaRPr lang="zh-TW" altLang="en-US" sz="2900" kern="1200" dirty="0"/>
        </a:p>
      </dsp:txBody>
      <dsp:txXfrm>
        <a:off x="1472701" y="3348538"/>
        <a:ext cx="4137844" cy="751738"/>
      </dsp:txXfrm>
    </dsp:sp>
    <dsp:sp modelId="{D6E8AF7E-F84E-481C-8B05-3D533E3F0B14}">
      <dsp:nvSpPr>
        <dsp:cNvPr id="0" name=""/>
        <dsp:cNvSpPr/>
      </dsp:nvSpPr>
      <dsp:spPr>
        <a:xfrm>
          <a:off x="1002864" y="3254571"/>
          <a:ext cx="939672" cy="939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363A9-CEC2-49BD-987D-F14BC0FA4104}">
      <dsp:nvSpPr>
        <dsp:cNvPr id="0" name=""/>
        <dsp:cNvSpPr/>
      </dsp:nvSpPr>
      <dsp:spPr>
        <a:xfrm>
          <a:off x="1472701" y="4475289"/>
          <a:ext cx="4137844" cy="751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92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競爭者分析</a:t>
          </a:r>
          <a:endParaRPr lang="zh-TW" altLang="en-US" sz="2900" kern="1200" dirty="0"/>
        </a:p>
      </dsp:txBody>
      <dsp:txXfrm>
        <a:off x="1472701" y="4475289"/>
        <a:ext cx="4137844" cy="751738"/>
      </dsp:txXfrm>
    </dsp:sp>
    <dsp:sp modelId="{4CA69A88-2F8E-4497-9677-C347C47D26FF}">
      <dsp:nvSpPr>
        <dsp:cNvPr id="0" name=""/>
        <dsp:cNvSpPr/>
      </dsp:nvSpPr>
      <dsp:spPr>
        <a:xfrm>
          <a:off x="1002864" y="4381321"/>
          <a:ext cx="939672" cy="939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B8E850-D955-418C-9E62-568A37C30B70}">
      <dsp:nvSpPr>
        <dsp:cNvPr id="0" name=""/>
        <dsp:cNvSpPr/>
      </dsp:nvSpPr>
      <dsp:spPr>
        <a:xfrm>
          <a:off x="1189942" y="5602753"/>
          <a:ext cx="4420603" cy="751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92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smtClean="0"/>
            <a:t>消費者分析</a:t>
          </a:r>
          <a:endParaRPr lang="zh-TW" altLang="en-US" sz="2900" kern="1200"/>
        </a:p>
      </dsp:txBody>
      <dsp:txXfrm>
        <a:off x="1189942" y="5602753"/>
        <a:ext cx="4420603" cy="751738"/>
      </dsp:txXfrm>
    </dsp:sp>
    <dsp:sp modelId="{B36111B1-DDAB-417B-A5FE-56C6ED6187A1}">
      <dsp:nvSpPr>
        <dsp:cNvPr id="0" name=""/>
        <dsp:cNvSpPr/>
      </dsp:nvSpPr>
      <dsp:spPr>
        <a:xfrm>
          <a:off x="720106" y="5508786"/>
          <a:ext cx="939672" cy="939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83C6A-EFC5-451D-BEAD-8413BD3B6CFA}">
      <dsp:nvSpPr>
        <dsp:cNvPr id="0" name=""/>
        <dsp:cNvSpPr/>
      </dsp:nvSpPr>
      <dsp:spPr>
        <a:xfrm>
          <a:off x="571586" y="6730217"/>
          <a:ext cx="5038959" cy="7517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692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smtClean="0"/>
            <a:t>行銷策略</a:t>
          </a:r>
          <a:endParaRPr lang="zh-TW" altLang="en-US" sz="2900" kern="1200"/>
        </a:p>
      </dsp:txBody>
      <dsp:txXfrm>
        <a:off x="571586" y="6730217"/>
        <a:ext cx="5038959" cy="751738"/>
      </dsp:txXfrm>
    </dsp:sp>
    <dsp:sp modelId="{7FC2C12C-7EE9-4C87-91F2-7D790831E3F3}">
      <dsp:nvSpPr>
        <dsp:cNvPr id="0" name=""/>
        <dsp:cNvSpPr/>
      </dsp:nvSpPr>
      <dsp:spPr>
        <a:xfrm>
          <a:off x="101750" y="6636250"/>
          <a:ext cx="939672" cy="939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0FBAC-F2B1-4A46-8A6C-78D387AC9579}">
      <dsp:nvSpPr>
        <dsp:cNvPr id="0" name=""/>
        <dsp:cNvSpPr/>
      </dsp:nvSpPr>
      <dsp:spPr>
        <a:xfrm>
          <a:off x="1246374" y="1454110"/>
          <a:ext cx="1036082" cy="10360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EEN MAAL</a:t>
          </a:r>
          <a:endParaRPr lang="zh-TW" altLang="en-US" sz="2000" kern="1200" dirty="0"/>
        </a:p>
      </dsp:txBody>
      <dsp:txXfrm>
        <a:off x="1398105" y="1605842"/>
        <a:ext cx="732620" cy="732628"/>
      </dsp:txXfrm>
    </dsp:sp>
    <dsp:sp modelId="{4C702A6A-0971-4C13-A2F4-31A8363EB6C4}">
      <dsp:nvSpPr>
        <dsp:cNvPr id="0" name=""/>
        <dsp:cNvSpPr/>
      </dsp:nvSpPr>
      <dsp:spPr>
        <a:xfrm rot="1585010">
          <a:off x="2269941" y="2091293"/>
          <a:ext cx="461494" cy="493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2277169" y="2159144"/>
        <a:ext cx="323046" cy="295946"/>
      </dsp:txXfrm>
    </dsp:sp>
    <dsp:sp modelId="{E7552731-62FE-4910-991C-504C16202760}">
      <dsp:nvSpPr>
        <dsp:cNvPr id="0" name=""/>
        <dsp:cNvSpPr/>
      </dsp:nvSpPr>
      <dsp:spPr>
        <a:xfrm>
          <a:off x="2746148" y="2249206"/>
          <a:ext cx="837178" cy="837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滿足</a:t>
          </a:r>
          <a:endParaRPr lang="zh-TW" altLang="en-US" sz="2000" kern="1200" dirty="0"/>
        </a:p>
      </dsp:txBody>
      <dsp:txXfrm>
        <a:off x="2868750" y="2371808"/>
        <a:ext cx="591974" cy="591974"/>
      </dsp:txXfrm>
    </dsp:sp>
    <dsp:sp modelId="{4953F61E-D88A-4905-9EBB-D33AE244CB75}">
      <dsp:nvSpPr>
        <dsp:cNvPr id="0" name=""/>
        <dsp:cNvSpPr/>
      </dsp:nvSpPr>
      <dsp:spPr>
        <a:xfrm rot="16157894">
          <a:off x="1604998" y="1009030"/>
          <a:ext cx="301282" cy="493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10800000">
        <a:off x="1650744" y="1152868"/>
        <a:ext cx="210897" cy="295946"/>
      </dsp:txXfrm>
    </dsp:sp>
    <dsp:sp modelId="{7270C901-01C1-4059-B5BD-E08F53003DB2}">
      <dsp:nvSpPr>
        <dsp:cNvPr id="0" name=""/>
        <dsp:cNvSpPr/>
      </dsp:nvSpPr>
      <dsp:spPr>
        <a:xfrm>
          <a:off x="1329341" y="207729"/>
          <a:ext cx="837178" cy="837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回饋</a:t>
          </a:r>
          <a:endParaRPr lang="zh-TW" altLang="en-US" sz="2000" kern="1200" dirty="0"/>
        </a:p>
      </dsp:txBody>
      <dsp:txXfrm>
        <a:off x="1451943" y="330331"/>
        <a:ext cx="591974" cy="591974"/>
      </dsp:txXfrm>
    </dsp:sp>
    <dsp:sp modelId="{34AB89B3-5C21-487E-AA16-1C807A9142C5}">
      <dsp:nvSpPr>
        <dsp:cNvPr id="0" name=""/>
        <dsp:cNvSpPr/>
      </dsp:nvSpPr>
      <dsp:spPr>
        <a:xfrm rot="9339386">
          <a:off x="859020" y="2046058"/>
          <a:ext cx="393900" cy="493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10800000">
        <a:off x="971937" y="2120352"/>
        <a:ext cx="275730" cy="295946"/>
      </dsp:txXfrm>
    </dsp:sp>
    <dsp:sp modelId="{C446FF3F-4229-4C0B-8731-4D53AC9520C1}">
      <dsp:nvSpPr>
        <dsp:cNvPr id="0" name=""/>
        <dsp:cNvSpPr/>
      </dsp:nvSpPr>
      <dsp:spPr>
        <a:xfrm>
          <a:off x="4920" y="2160238"/>
          <a:ext cx="837178" cy="8371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創新</a:t>
          </a:r>
          <a:endParaRPr lang="zh-TW" altLang="en-US" sz="2000" kern="1200" dirty="0"/>
        </a:p>
      </dsp:txBody>
      <dsp:txXfrm>
        <a:off x="127522" y="2282840"/>
        <a:ext cx="591974" cy="5919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62A7C-5F1C-44ED-B684-8201A056893F}">
      <dsp:nvSpPr>
        <dsp:cNvPr id="0" name=""/>
        <dsp:cNvSpPr/>
      </dsp:nvSpPr>
      <dsp:spPr>
        <a:xfrm>
          <a:off x="0" y="40354"/>
          <a:ext cx="520824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適時舉辦各項優惠</a:t>
          </a:r>
          <a:endParaRPr lang="zh-TW" altLang="en-US" sz="3700" kern="1200" dirty="0"/>
        </a:p>
      </dsp:txBody>
      <dsp:txXfrm>
        <a:off x="56661" y="97015"/>
        <a:ext cx="5094918" cy="1047391"/>
      </dsp:txXfrm>
    </dsp:sp>
    <dsp:sp modelId="{8E451824-4533-476F-A25E-D5853354CB46}">
      <dsp:nvSpPr>
        <dsp:cNvPr id="0" name=""/>
        <dsp:cNvSpPr/>
      </dsp:nvSpPr>
      <dsp:spPr>
        <a:xfrm>
          <a:off x="0" y="1307627"/>
          <a:ext cx="520824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研發特製美食</a:t>
          </a:r>
          <a:endParaRPr lang="zh-TW" altLang="en-US" sz="3700" kern="1200" dirty="0"/>
        </a:p>
      </dsp:txBody>
      <dsp:txXfrm>
        <a:off x="56661" y="1364288"/>
        <a:ext cx="5094918" cy="1047391"/>
      </dsp:txXfrm>
    </dsp:sp>
    <dsp:sp modelId="{6672C917-1F4B-4CE7-BED8-51BD3A1F0B67}">
      <dsp:nvSpPr>
        <dsp:cNvPr id="0" name=""/>
        <dsp:cNvSpPr/>
      </dsp:nvSpPr>
      <dsp:spPr>
        <a:xfrm>
          <a:off x="0" y="2574900"/>
          <a:ext cx="5208240" cy="11607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美食、環境各個滿足</a:t>
          </a:r>
          <a:endParaRPr lang="zh-TW" altLang="en-US" sz="3700" kern="1200" dirty="0"/>
        </a:p>
      </dsp:txBody>
      <dsp:txXfrm>
        <a:off x="56661" y="2631561"/>
        <a:ext cx="5094918" cy="10473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2C36E-FD13-46BD-953D-008033A4630A}">
      <dsp:nvSpPr>
        <dsp:cNvPr id="0" name=""/>
        <dsp:cNvSpPr/>
      </dsp:nvSpPr>
      <dsp:spPr>
        <a:xfrm rot="5400000">
          <a:off x="941532" y="-281229"/>
          <a:ext cx="1484312" cy="20491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 dirty="0"/>
        </a:p>
      </dsp:txBody>
      <dsp:txXfrm rot="-5400000">
        <a:off x="659123" y="1180"/>
        <a:ext cx="2049131" cy="1484312"/>
      </dsp:txXfrm>
    </dsp:sp>
    <dsp:sp modelId="{816A2241-B14F-4521-B838-A617465B0919}">
      <dsp:nvSpPr>
        <dsp:cNvPr id="0" name=""/>
        <dsp:cNvSpPr/>
      </dsp:nvSpPr>
      <dsp:spPr>
        <a:xfrm rot="5400000">
          <a:off x="4155980" y="-1620113"/>
          <a:ext cx="964803" cy="42073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100" kern="1200" dirty="0" smtClean="0"/>
            <a:t>將本餐廳的特色在中壢市闖出知名度</a:t>
          </a:r>
          <a:endParaRPr lang="zh-TW" altLang="en-US" sz="2100" kern="1200" dirty="0"/>
        </a:p>
      </dsp:txBody>
      <dsp:txXfrm rot="-5400000">
        <a:off x="2534687" y="48278"/>
        <a:ext cx="4160292" cy="870607"/>
      </dsp:txXfrm>
    </dsp:sp>
    <dsp:sp modelId="{0F413FA8-6191-446B-B52F-8CC5BD6BCDC3}">
      <dsp:nvSpPr>
        <dsp:cNvPr id="0" name=""/>
        <dsp:cNvSpPr/>
      </dsp:nvSpPr>
      <dsp:spPr>
        <a:xfrm rot="5400000">
          <a:off x="921791" y="978613"/>
          <a:ext cx="1484312" cy="21193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300" kern="1200" dirty="0"/>
        </a:p>
      </dsp:txBody>
      <dsp:txXfrm rot="-5400000">
        <a:off x="604252" y="1296152"/>
        <a:ext cx="2119390" cy="1484312"/>
      </dsp:txXfrm>
    </dsp:sp>
    <dsp:sp modelId="{E18AB2CD-C824-4B2A-AC23-B55F6D2F964C}">
      <dsp:nvSpPr>
        <dsp:cNvPr id="0" name=""/>
        <dsp:cNvSpPr/>
      </dsp:nvSpPr>
      <dsp:spPr>
        <a:xfrm rot="5400000">
          <a:off x="4319198" y="-391327"/>
          <a:ext cx="964803" cy="41957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100" kern="1200" dirty="0" smtClean="0"/>
            <a:t>提供顧客</a:t>
          </a:r>
          <a:r>
            <a:rPr lang="zh-TW" sz="2100" kern="1200" dirty="0" smtClean="0"/>
            <a:t>菜色</a:t>
          </a:r>
          <a:r>
            <a:rPr lang="zh-TW" altLang="en-US" sz="2100" kern="1200" dirty="0" smtClean="0"/>
            <a:t>優品質</a:t>
          </a:r>
          <a:r>
            <a:rPr lang="zh-TW" sz="2100" kern="1200" dirty="0" smtClean="0"/>
            <a:t>及環境乾淨及舒適的感覺。</a:t>
          </a:r>
          <a:endParaRPr lang="zh-TW" altLang="en-US" sz="2100" kern="1200" dirty="0"/>
        </a:p>
      </dsp:txBody>
      <dsp:txXfrm rot="-5400000">
        <a:off x="2703740" y="1271229"/>
        <a:ext cx="4148621" cy="870607"/>
      </dsp:txXfrm>
    </dsp:sp>
    <dsp:sp modelId="{22376F7A-52B0-4443-9AB7-F4FA5830A02C}">
      <dsp:nvSpPr>
        <dsp:cNvPr id="0" name=""/>
        <dsp:cNvSpPr/>
      </dsp:nvSpPr>
      <dsp:spPr>
        <a:xfrm rot="5400000">
          <a:off x="957673" y="2154262"/>
          <a:ext cx="1484312" cy="23351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kern="1200" dirty="0"/>
        </a:p>
      </dsp:txBody>
      <dsp:txXfrm rot="-5400000">
        <a:off x="532248" y="2579687"/>
        <a:ext cx="2335163" cy="1484312"/>
      </dsp:txXfrm>
    </dsp:sp>
    <dsp:sp modelId="{CB7B8B8D-14C2-4C5A-A841-4CAA8C380605}">
      <dsp:nvSpPr>
        <dsp:cNvPr id="0" name=""/>
        <dsp:cNvSpPr/>
      </dsp:nvSpPr>
      <dsp:spPr>
        <a:xfrm rot="5400000">
          <a:off x="4542715" y="857908"/>
          <a:ext cx="964803" cy="42895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100" kern="1200" dirty="0" smtClean="0"/>
            <a:t>增建單身飯店供更多單身族群使用。</a:t>
          </a:r>
          <a:endParaRPr lang="zh-TW" altLang="en-US" sz="2100" kern="1200" dirty="0"/>
        </a:p>
      </dsp:txBody>
      <dsp:txXfrm rot="-5400000">
        <a:off x="2880342" y="2567379"/>
        <a:ext cx="4242451" cy="8706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264EE-4725-4D37-B39E-EDC4B2F84F67}">
      <dsp:nvSpPr>
        <dsp:cNvPr id="0" name=""/>
        <dsp:cNvSpPr/>
      </dsp:nvSpPr>
      <dsp:spPr>
        <a:xfrm>
          <a:off x="2324484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EB363-C56D-49A7-9A1A-C4DA9F678C5B}">
      <dsp:nvSpPr>
        <dsp:cNvPr id="0" name=""/>
        <dsp:cNvSpPr/>
      </dsp:nvSpPr>
      <dsp:spPr>
        <a:xfrm>
          <a:off x="1020457" y="1152122"/>
          <a:ext cx="1584960" cy="158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舒適貼心的環境</a:t>
          </a:r>
          <a:endParaRPr lang="zh-TW" altLang="en-US" sz="2400" kern="1200" dirty="0"/>
        </a:p>
      </dsp:txBody>
      <dsp:txXfrm>
        <a:off x="1097828" y="1229493"/>
        <a:ext cx="1430218" cy="1430218"/>
      </dsp:txXfrm>
    </dsp:sp>
    <dsp:sp modelId="{F4F1037C-2E0A-4FA5-AAA6-C4E32374F61D}">
      <dsp:nvSpPr>
        <dsp:cNvPr id="0" name=""/>
        <dsp:cNvSpPr/>
      </dsp:nvSpPr>
      <dsp:spPr>
        <a:xfrm>
          <a:off x="4476832" y="1152122"/>
          <a:ext cx="1584960" cy="158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北歐風格的桌椅</a:t>
          </a:r>
          <a:endParaRPr lang="zh-TW" altLang="en-US" sz="2400" kern="1200" dirty="0"/>
        </a:p>
      </dsp:txBody>
      <dsp:txXfrm>
        <a:off x="4554203" y="1229493"/>
        <a:ext cx="1430218" cy="1430218"/>
      </dsp:txXfrm>
    </dsp:sp>
    <dsp:sp modelId="{2ACEF32E-CA5A-484E-9420-4C9646186A06}">
      <dsp:nvSpPr>
        <dsp:cNvPr id="0" name=""/>
        <dsp:cNvSpPr/>
      </dsp:nvSpPr>
      <dsp:spPr>
        <a:xfrm>
          <a:off x="2748650" y="1152127"/>
          <a:ext cx="1584960" cy="158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營養健康的餐點</a:t>
          </a:r>
          <a:endParaRPr lang="zh-TW" altLang="en-US" sz="2400" kern="1200" dirty="0"/>
        </a:p>
      </dsp:txBody>
      <dsp:txXfrm>
        <a:off x="2826021" y="1229498"/>
        <a:ext cx="1430218" cy="1430218"/>
      </dsp:txXfrm>
    </dsp:sp>
    <dsp:sp modelId="{E8ECE983-5839-40AA-8056-A7C69A85AC4B}">
      <dsp:nvSpPr>
        <dsp:cNvPr id="0" name=""/>
        <dsp:cNvSpPr/>
      </dsp:nvSpPr>
      <dsp:spPr>
        <a:xfrm>
          <a:off x="6277030" y="1152127"/>
          <a:ext cx="1584960" cy="158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不限時間享用</a:t>
          </a:r>
          <a:endParaRPr lang="zh-TW" altLang="en-US" sz="2400" kern="1200" dirty="0"/>
        </a:p>
      </dsp:txBody>
      <dsp:txXfrm>
        <a:off x="6354401" y="1229498"/>
        <a:ext cx="1430218" cy="14302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0FFC4-91F1-404B-A52A-D23D6361E786}">
      <dsp:nvSpPr>
        <dsp:cNvPr id="0" name=""/>
        <dsp:cNvSpPr/>
      </dsp:nvSpPr>
      <dsp:spPr>
        <a:xfrm>
          <a:off x="4122712" y="2050092"/>
          <a:ext cx="3382656" cy="707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100"/>
              </a:lnTo>
              <a:lnTo>
                <a:pt x="3382656" y="597100"/>
              </a:lnTo>
              <a:lnTo>
                <a:pt x="3382656" y="7070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D475B-5F89-4E1B-AEA6-0E727B895992}">
      <dsp:nvSpPr>
        <dsp:cNvPr id="0" name=""/>
        <dsp:cNvSpPr/>
      </dsp:nvSpPr>
      <dsp:spPr>
        <a:xfrm>
          <a:off x="4122712" y="2050092"/>
          <a:ext cx="1691328" cy="707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100"/>
              </a:lnTo>
              <a:lnTo>
                <a:pt x="1691328" y="597100"/>
              </a:lnTo>
              <a:lnTo>
                <a:pt x="1691328" y="7070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BC5BC-641F-4861-8D9A-C7126A7CEB4F}">
      <dsp:nvSpPr>
        <dsp:cNvPr id="0" name=""/>
        <dsp:cNvSpPr/>
      </dsp:nvSpPr>
      <dsp:spPr>
        <a:xfrm>
          <a:off x="4076991" y="2050092"/>
          <a:ext cx="91440" cy="7070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70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02104-4F7A-410F-98ED-385325435B9D}">
      <dsp:nvSpPr>
        <dsp:cNvPr id="0" name=""/>
        <dsp:cNvSpPr/>
      </dsp:nvSpPr>
      <dsp:spPr>
        <a:xfrm>
          <a:off x="2431383" y="2050092"/>
          <a:ext cx="1691328" cy="707012"/>
        </a:xfrm>
        <a:custGeom>
          <a:avLst/>
          <a:gdLst/>
          <a:ahLst/>
          <a:cxnLst/>
          <a:rect l="0" t="0" r="0" b="0"/>
          <a:pathLst>
            <a:path>
              <a:moveTo>
                <a:pt x="1691328" y="0"/>
              </a:moveTo>
              <a:lnTo>
                <a:pt x="1691328" y="597100"/>
              </a:lnTo>
              <a:lnTo>
                <a:pt x="0" y="597100"/>
              </a:lnTo>
              <a:lnTo>
                <a:pt x="0" y="7070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BEE8F-C6EC-40F2-8440-6365727C5A5B}">
      <dsp:nvSpPr>
        <dsp:cNvPr id="0" name=""/>
        <dsp:cNvSpPr/>
      </dsp:nvSpPr>
      <dsp:spPr>
        <a:xfrm>
          <a:off x="740055" y="2050092"/>
          <a:ext cx="3382656" cy="707012"/>
        </a:xfrm>
        <a:custGeom>
          <a:avLst/>
          <a:gdLst/>
          <a:ahLst/>
          <a:cxnLst/>
          <a:rect l="0" t="0" r="0" b="0"/>
          <a:pathLst>
            <a:path>
              <a:moveTo>
                <a:pt x="3382656" y="0"/>
              </a:moveTo>
              <a:lnTo>
                <a:pt x="3382656" y="597100"/>
              </a:lnTo>
              <a:lnTo>
                <a:pt x="0" y="597100"/>
              </a:lnTo>
              <a:lnTo>
                <a:pt x="0" y="7070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4B1FD-3A3F-40DA-BFBE-CA812823C4AD}">
      <dsp:nvSpPr>
        <dsp:cNvPr id="0" name=""/>
        <dsp:cNvSpPr/>
      </dsp:nvSpPr>
      <dsp:spPr>
        <a:xfrm>
          <a:off x="3109379" y="882888"/>
          <a:ext cx="2026664" cy="11672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五力分析</a:t>
          </a:r>
          <a:endParaRPr lang="zh-TW" altLang="en-US" sz="2500" kern="1200" dirty="0"/>
        </a:p>
      </dsp:txBody>
      <dsp:txXfrm>
        <a:off x="3109379" y="882888"/>
        <a:ext cx="2026664" cy="1167204"/>
      </dsp:txXfrm>
    </dsp:sp>
    <dsp:sp modelId="{32AF3947-2F59-4927-B821-8384DE6CE6F2}">
      <dsp:nvSpPr>
        <dsp:cNvPr id="0" name=""/>
        <dsp:cNvSpPr/>
      </dsp:nvSpPr>
      <dsp:spPr>
        <a:xfrm>
          <a:off x="4303" y="2757105"/>
          <a:ext cx="1471503" cy="1061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 smtClean="0"/>
            <a:t>供應商議價力</a:t>
          </a:r>
          <a:endParaRPr lang="zh-TW" altLang="en-US" sz="2500" kern="1200" dirty="0"/>
        </a:p>
      </dsp:txBody>
      <dsp:txXfrm>
        <a:off x="4303" y="2757105"/>
        <a:ext cx="1471503" cy="1061243"/>
      </dsp:txXfrm>
    </dsp:sp>
    <dsp:sp modelId="{16561524-88A3-4FE4-B9FF-9FCAF215E8C1}">
      <dsp:nvSpPr>
        <dsp:cNvPr id="0" name=""/>
        <dsp:cNvSpPr/>
      </dsp:nvSpPr>
      <dsp:spPr>
        <a:xfrm>
          <a:off x="1695631" y="2757105"/>
          <a:ext cx="1471503" cy="1061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 smtClean="0"/>
            <a:t>消費者議價力</a:t>
          </a:r>
          <a:endParaRPr lang="zh-TW" altLang="en-US" sz="2500" kern="1200" dirty="0"/>
        </a:p>
      </dsp:txBody>
      <dsp:txXfrm>
        <a:off x="1695631" y="2757105"/>
        <a:ext cx="1471503" cy="1061243"/>
      </dsp:txXfrm>
    </dsp:sp>
    <dsp:sp modelId="{105C8E50-C307-4B52-8B81-5570397DC159}">
      <dsp:nvSpPr>
        <dsp:cNvPr id="0" name=""/>
        <dsp:cNvSpPr/>
      </dsp:nvSpPr>
      <dsp:spPr>
        <a:xfrm>
          <a:off x="3386960" y="2757105"/>
          <a:ext cx="1471503" cy="1061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dirty="0" smtClean="0"/>
            <a:t>競爭者的威脅</a:t>
          </a:r>
          <a:endParaRPr lang="zh-TW" altLang="en-US" sz="2500" kern="1200" dirty="0"/>
        </a:p>
      </dsp:txBody>
      <dsp:txXfrm>
        <a:off x="3386960" y="2757105"/>
        <a:ext cx="1471503" cy="1061243"/>
      </dsp:txXfrm>
    </dsp:sp>
    <dsp:sp modelId="{F7AE941A-FE8D-4ABC-B047-612E5F1DD7E2}">
      <dsp:nvSpPr>
        <dsp:cNvPr id="0" name=""/>
        <dsp:cNvSpPr/>
      </dsp:nvSpPr>
      <dsp:spPr>
        <a:xfrm>
          <a:off x="5078288" y="2757105"/>
          <a:ext cx="1471503" cy="1061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smtClean="0"/>
            <a:t>替代品的威脅</a:t>
          </a:r>
          <a:endParaRPr lang="zh-TW" altLang="en-US" sz="2500" kern="1200"/>
        </a:p>
      </dsp:txBody>
      <dsp:txXfrm>
        <a:off x="5078288" y="2757105"/>
        <a:ext cx="1471503" cy="1061243"/>
      </dsp:txXfrm>
    </dsp:sp>
    <dsp:sp modelId="{F3BCE109-FAAA-403A-B12A-3C9A4D0DBA2E}">
      <dsp:nvSpPr>
        <dsp:cNvPr id="0" name=""/>
        <dsp:cNvSpPr/>
      </dsp:nvSpPr>
      <dsp:spPr>
        <a:xfrm>
          <a:off x="6769616" y="2757105"/>
          <a:ext cx="1471503" cy="106124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kern="1200" smtClean="0"/>
            <a:t>現有競爭者</a:t>
          </a:r>
          <a:endParaRPr lang="zh-TW" altLang="en-US" sz="2500" kern="1200"/>
        </a:p>
      </dsp:txBody>
      <dsp:txXfrm>
        <a:off x="6769616" y="2757105"/>
        <a:ext cx="1471503" cy="10612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E490B-9538-47EE-B2E7-CCFD0BF10CBA}">
      <dsp:nvSpPr>
        <dsp:cNvPr id="0" name=""/>
        <dsp:cNvSpPr/>
      </dsp:nvSpPr>
      <dsp:spPr>
        <a:xfrm rot="16200000">
          <a:off x="508000" y="-508000"/>
          <a:ext cx="2031999" cy="3048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優勢</a:t>
          </a:r>
          <a:endParaRPr lang="en-US" altLang="zh-TW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適合讀書，工作、用餐</a:t>
          </a:r>
          <a:endParaRPr lang="en-US" altLang="zh-TW" sz="2000" kern="1200" dirty="0" smtClean="0"/>
        </a:p>
      </dsp:txBody>
      <dsp:txXfrm rot="5400000">
        <a:off x="0" y="0"/>
        <a:ext cx="3048000" cy="1524000"/>
      </dsp:txXfrm>
    </dsp:sp>
    <dsp:sp modelId="{4FCA0BF1-C597-403A-842D-0B2918B7FE8A}">
      <dsp:nvSpPr>
        <dsp:cNvPr id="0" name=""/>
        <dsp:cNvSpPr/>
      </dsp:nvSpPr>
      <dsp:spPr>
        <a:xfrm>
          <a:off x="3048000" y="0"/>
          <a:ext cx="3048000" cy="203199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劣勢</a:t>
          </a:r>
          <a:endParaRPr lang="en-US" altLang="zh-TW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觀念衝突，還是很多人喜歡一群人用餐</a:t>
          </a:r>
          <a:endParaRPr lang="zh-TW" altLang="en-US" sz="1800" kern="1200" dirty="0"/>
        </a:p>
      </dsp:txBody>
      <dsp:txXfrm>
        <a:off x="3048000" y="0"/>
        <a:ext cx="3048000" cy="1524000"/>
      </dsp:txXfrm>
    </dsp:sp>
    <dsp:sp modelId="{4E5927A5-2A5D-4115-8F73-CB30AFF27EA5}">
      <dsp:nvSpPr>
        <dsp:cNvPr id="0" name=""/>
        <dsp:cNvSpPr/>
      </dsp:nvSpPr>
      <dsp:spPr>
        <a:xfrm rot="10800000">
          <a:off x="0" y="2031999"/>
          <a:ext cx="3048000" cy="2031999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機會</a:t>
          </a:r>
          <a:endParaRPr lang="en-US" altLang="zh-TW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有主題有特色的餐廳較</a:t>
          </a:r>
          <a:endParaRPr lang="en-US" altLang="zh-TW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吸引大眾</a:t>
          </a:r>
          <a:endParaRPr lang="en-US" altLang="zh-TW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 dirty="0"/>
        </a:p>
      </dsp:txBody>
      <dsp:txXfrm rot="10800000">
        <a:off x="0" y="2539999"/>
        <a:ext cx="3048000" cy="1524000"/>
      </dsp:txXfrm>
    </dsp:sp>
    <dsp:sp modelId="{7B7EB645-AF45-4597-B9E1-97CFD23B9F6B}">
      <dsp:nvSpPr>
        <dsp:cNvPr id="0" name=""/>
        <dsp:cNvSpPr/>
      </dsp:nvSpPr>
      <dsp:spPr>
        <a:xfrm rot="5400000">
          <a:off x="3556000" y="1523999"/>
          <a:ext cx="2031999" cy="304800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威脅</a:t>
          </a:r>
          <a:endParaRPr lang="en-US" altLang="zh-TW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其他餐廳提供的創新</a:t>
          </a:r>
          <a:endParaRPr lang="en-US" altLang="zh-TW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服務</a:t>
          </a:r>
          <a:endParaRPr lang="en-US" altLang="zh-TW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 dirty="0"/>
        </a:p>
      </dsp:txBody>
      <dsp:txXfrm rot="-5400000">
        <a:off x="3048000" y="2539999"/>
        <a:ext cx="3048000" cy="1524000"/>
      </dsp:txXfrm>
    </dsp:sp>
    <dsp:sp modelId="{415C8D36-330C-45FF-8DEA-EA9B3DE6D800}">
      <dsp:nvSpPr>
        <dsp:cNvPr id="0" name=""/>
        <dsp:cNvSpPr/>
      </dsp:nvSpPr>
      <dsp:spPr>
        <a:xfrm>
          <a:off x="2133599" y="1523999"/>
          <a:ext cx="1828800" cy="101599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000" kern="1200" dirty="0" smtClean="0"/>
            <a:t>SWOT</a:t>
          </a:r>
          <a:endParaRPr lang="zh-TW" altLang="en-US" sz="4000" kern="1200" dirty="0"/>
        </a:p>
      </dsp:txBody>
      <dsp:txXfrm>
        <a:off x="2183196" y="1573596"/>
        <a:ext cx="1729606" cy="9168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791E2-2B1F-48BA-9079-88D356CD21D7}">
      <dsp:nvSpPr>
        <dsp:cNvPr id="0" name=""/>
        <dsp:cNvSpPr/>
      </dsp:nvSpPr>
      <dsp:spPr>
        <a:xfrm>
          <a:off x="1719" y="1766030"/>
          <a:ext cx="1735952" cy="8679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推廣策略</a:t>
          </a:r>
          <a:endParaRPr lang="zh-TW" altLang="en-US" sz="2100" kern="1200" dirty="0"/>
        </a:p>
      </dsp:txBody>
      <dsp:txXfrm>
        <a:off x="27141" y="1791452"/>
        <a:ext cx="1685108" cy="817132"/>
      </dsp:txXfrm>
    </dsp:sp>
    <dsp:sp modelId="{D0DE2955-00B7-4704-B996-BD39E5F86AEC}">
      <dsp:nvSpPr>
        <dsp:cNvPr id="0" name=""/>
        <dsp:cNvSpPr/>
      </dsp:nvSpPr>
      <dsp:spPr>
        <a:xfrm rot="18289469">
          <a:off x="1476890" y="1683178"/>
          <a:ext cx="1215941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215941" y="177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54463" y="1670533"/>
        <a:ext cx="60797" cy="60797"/>
      </dsp:txXfrm>
    </dsp:sp>
    <dsp:sp modelId="{96C35D9E-4BA8-46DE-840C-21BCD30FDA53}">
      <dsp:nvSpPr>
        <dsp:cNvPr id="0" name=""/>
        <dsp:cNvSpPr/>
      </dsp:nvSpPr>
      <dsp:spPr>
        <a:xfrm>
          <a:off x="2432051" y="767858"/>
          <a:ext cx="1735952" cy="8679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/>
            <a:t>促銷</a:t>
          </a:r>
          <a:endParaRPr lang="zh-TW" altLang="en-US" sz="2100" kern="1200" dirty="0"/>
        </a:p>
      </dsp:txBody>
      <dsp:txXfrm>
        <a:off x="2457473" y="793280"/>
        <a:ext cx="1685108" cy="817132"/>
      </dsp:txXfrm>
    </dsp:sp>
    <dsp:sp modelId="{2A637FBA-8D02-48F6-8A05-6B6FFC70A6D0}">
      <dsp:nvSpPr>
        <dsp:cNvPr id="0" name=""/>
        <dsp:cNvSpPr/>
      </dsp:nvSpPr>
      <dsp:spPr>
        <a:xfrm>
          <a:off x="4168004" y="1184092"/>
          <a:ext cx="69438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94380" y="177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97834" y="1184486"/>
        <a:ext cx="34719" cy="34719"/>
      </dsp:txXfrm>
    </dsp:sp>
    <dsp:sp modelId="{5307F49E-5D63-4556-8512-660C9F00CB06}">
      <dsp:nvSpPr>
        <dsp:cNvPr id="0" name=""/>
        <dsp:cNvSpPr/>
      </dsp:nvSpPr>
      <dsp:spPr>
        <a:xfrm>
          <a:off x="4862384" y="767858"/>
          <a:ext cx="1735952" cy="8679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smtClean="0"/>
            <a:t>消費打折優惠</a:t>
          </a:r>
          <a:endParaRPr lang="zh-TW" altLang="en-US" sz="2100" kern="1200"/>
        </a:p>
      </dsp:txBody>
      <dsp:txXfrm>
        <a:off x="4887806" y="793280"/>
        <a:ext cx="1685108" cy="817132"/>
      </dsp:txXfrm>
    </dsp:sp>
    <dsp:sp modelId="{71499D33-9E91-4607-B704-285C550E000F}">
      <dsp:nvSpPr>
        <dsp:cNvPr id="0" name=""/>
        <dsp:cNvSpPr/>
      </dsp:nvSpPr>
      <dsp:spPr>
        <a:xfrm>
          <a:off x="1737671" y="2182264"/>
          <a:ext cx="69438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94380" y="177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67502" y="2182658"/>
        <a:ext cx="34719" cy="34719"/>
      </dsp:txXfrm>
    </dsp:sp>
    <dsp:sp modelId="{A5C312DB-447E-4505-A748-A5E4965474D3}">
      <dsp:nvSpPr>
        <dsp:cNvPr id="0" name=""/>
        <dsp:cNvSpPr/>
      </dsp:nvSpPr>
      <dsp:spPr>
        <a:xfrm>
          <a:off x="2432051" y="1766030"/>
          <a:ext cx="1735952" cy="8679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dirty="0" smtClean="0"/>
            <a:t>擅用網站</a:t>
          </a:r>
          <a:endParaRPr lang="en-US" altLang="zh-TW" sz="2100" kern="1200" dirty="0" smtClean="0"/>
        </a:p>
      </dsp:txBody>
      <dsp:txXfrm>
        <a:off x="2457473" y="1791452"/>
        <a:ext cx="1685108" cy="817132"/>
      </dsp:txXfrm>
    </dsp:sp>
    <dsp:sp modelId="{DE74DF11-791F-46D8-A638-349F6EECB1E7}">
      <dsp:nvSpPr>
        <dsp:cNvPr id="0" name=""/>
        <dsp:cNvSpPr/>
      </dsp:nvSpPr>
      <dsp:spPr>
        <a:xfrm>
          <a:off x="4168004" y="2182264"/>
          <a:ext cx="69438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94380" y="1775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497834" y="2182658"/>
        <a:ext cx="34719" cy="34719"/>
      </dsp:txXfrm>
    </dsp:sp>
    <dsp:sp modelId="{F947B22E-E00F-4FC2-A730-5E181D7C8939}">
      <dsp:nvSpPr>
        <dsp:cNvPr id="0" name=""/>
        <dsp:cNvSpPr/>
      </dsp:nvSpPr>
      <dsp:spPr>
        <a:xfrm>
          <a:off x="4862384" y="1766030"/>
          <a:ext cx="1735952" cy="8679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Facebook</a:t>
          </a:r>
          <a:r>
            <a:rPr lang="zh-TW" altLang="en-US" sz="2100" kern="1200" dirty="0" smtClean="0"/>
            <a:t>文</a:t>
          </a:r>
          <a:endParaRPr lang="zh-TW" altLang="en-US" sz="2100" kern="1200" dirty="0"/>
        </a:p>
      </dsp:txBody>
      <dsp:txXfrm>
        <a:off x="4887806" y="1791452"/>
        <a:ext cx="1685108" cy="817132"/>
      </dsp:txXfrm>
    </dsp:sp>
    <dsp:sp modelId="{B804D974-F9E6-4D16-8E16-AC9866772306}">
      <dsp:nvSpPr>
        <dsp:cNvPr id="0" name=""/>
        <dsp:cNvSpPr/>
      </dsp:nvSpPr>
      <dsp:spPr>
        <a:xfrm rot="3310531">
          <a:off x="1476890" y="2681350"/>
          <a:ext cx="1215941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215941" y="1775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054463" y="2668706"/>
        <a:ext cx="60797" cy="60797"/>
      </dsp:txXfrm>
    </dsp:sp>
    <dsp:sp modelId="{7F87C3CD-17D5-4A6A-AF7F-5ABA081E3424}">
      <dsp:nvSpPr>
        <dsp:cNvPr id="0" name=""/>
        <dsp:cNvSpPr/>
      </dsp:nvSpPr>
      <dsp:spPr>
        <a:xfrm>
          <a:off x="2432051" y="2764202"/>
          <a:ext cx="1735952" cy="8679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smtClean="0"/>
            <a:t>舉辦主題活動</a:t>
          </a:r>
          <a:endParaRPr lang="zh-TW" altLang="en-US" sz="2100" kern="1200"/>
        </a:p>
      </dsp:txBody>
      <dsp:txXfrm>
        <a:off x="2457473" y="2789624"/>
        <a:ext cx="1685108" cy="8171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791E2-2B1F-48BA-9079-88D356CD21D7}">
      <dsp:nvSpPr>
        <dsp:cNvPr id="0" name=""/>
        <dsp:cNvSpPr/>
      </dsp:nvSpPr>
      <dsp:spPr>
        <a:xfrm>
          <a:off x="85430" y="1270774"/>
          <a:ext cx="2206948" cy="11034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b="1" kern="1200" dirty="0" smtClean="0"/>
            <a:t>產品及價格</a:t>
          </a:r>
          <a:endParaRPr lang="en-US" altLang="zh-TW" sz="2100" b="1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策略</a:t>
          </a:r>
          <a:endParaRPr lang="zh-TW" altLang="en-US" sz="2100" kern="1200" dirty="0"/>
        </a:p>
      </dsp:txBody>
      <dsp:txXfrm>
        <a:off x="117750" y="1303094"/>
        <a:ext cx="2142308" cy="1038834"/>
      </dsp:txXfrm>
    </dsp:sp>
    <dsp:sp modelId="{D0DE2955-00B7-4704-B996-BD39E5F86AEC}">
      <dsp:nvSpPr>
        <dsp:cNvPr id="0" name=""/>
        <dsp:cNvSpPr/>
      </dsp:nvSpPr>
      <dsp:spPr>
        <a:xfrm rot="18289469">
          <a:off x="1960843" y="1160768"/>
          <a:ext cx="154584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5848" y="272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>
        <a:off x="2695121" y="1149368"/>
        <a:ext cx="77292" cy="77292"/>
      </dsp:txXfrm>
    </dsp:sp>
    <dsp:sp modelId="{96C35D9E-4BA8-46DE-840C-21BCD30FDA53}">
      <dsp:nvSpPr>
        <dsp:cNvPr id="0" name=""/>
        <dsp:cNvSpPr/>
      </dsp:nvSpPr>
      <dsp:spPr>
        <a:xfrm>
          <a:off x="3175157" y="1779"/>
          <a:ext cx="2206948" cy="11034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/>
            <a:t>產品創新</a:t>
          </a:r>
          <a:endParaRPr lang="zh-TW" altLang="en-US" sz="2100" kern="1200" dirty="0"/>
        </a:p>
      </dsp:txBody>
      <dsp:txXfrm>
        <a:off x="3207477" y="34099"/>
        <a:ext cx="2142308" cy="1038834"/>
      </dsp:txXfrm>
    </dsp:sp>
    <dsp:sp modelId="{B804D974-F9E6-4D16-8E16-AC9866772306}">
      <dsp:nvSpPr>
        <dsp:cNvPr id="0" name=""/>
        <dsp:cNvSpPr/>
      </dsp:nvSpPr>
      <dsp:spPr>
        <a:xfrm>
          <a:off x="2292378" y="1795265"/>
          <a:ext cx="88277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82779" y="272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711698" y="1800442"/>
        <a:ext cx="44138" cy="44138"/>
      </dsp:txXfrm>
    </dsp:sp>
    <dsp:sp modelId="{7F87C3CD-17D5-4A6A-AF7F-5ABA081E3424}">
      <dsp:nvSpPr>
        <dsp:cNvPr id="0" name=""/>
        <dsp:cNvSpPr/>
      </dsp:nvSpPr>
      <dsp:spPr>
        <a:xfrm>
          <a:off x="3175157" y="1270774"/>
          <a:ext cx="2206948" cy="11034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/>
            <a:t>節日習俗</a:t>
          </a:r>
          <a:endParaRPr lang="zh-TW" altLang="en-US" sz="2100" kern="1200" dirty="0"/>
        </a:p>
      </dsp:txBody>
      <dsp:txXfrm>
        <a:off x="3207477" y="1303094"/>
        <a:ext cx="2142308" cy="1038834"/>
      </dsp:txXfrm>
    </dsp:sp>
    <dsp:sp modelId="{F875BB6D-ABA0-4B26-9DB8-CA85A265F040}">
      <dsp:nvSpPr>
        <dsp:cNvPr id="0" name=""/>
        <dsp:cNvSpPr/>
      </dsp:nvSpPr>
      <dsp:spPr>
        <a:xfrm rot="3310531">
          <a:off x="1960843" y="2429763"/>
          <a:ext cx="154584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5848" y="272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00" kern="1200"/>
        </a:p>
      </dsp:txBody>
      <dsp:txXfrm>
        <a:off x="2695121" y="2418363"/>
        <a:ext cx="77292" cy="77292"/>
      </dsp:txXfrm>
    </dsp:sp>
    <dsp:sp modelId="{59C0D45F-E8DE-4A5B-988F-74FFF4D4B71F}">
      <dsp:nvSpPr>
        <dsp:cNvPr id="0" name=""/>
        <dsp:cNvSpPr/>
      </dsp:nvSpPr>
      <dsp:spPr>
        <a:xfrm>
          <a:off x="3175157" y="2539770"/>
          <a:ext cx="2206948" cy="11034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kern="1200" smtClean="0"/>
            <a:t>制定低消額度</a:t>
          </a:r>
          <a:endParaRPr lang="zh-TW" altLang="en-US" sz="2100" kern="1200"/>
        </a:p>
      </dsp:txBody>
      <dsp:txXfrm>
        <a:off x="3207477" y="2572090"/>
        <a:ext cx="2142308" cy="1038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0.3124</cdr:x>
      <cdr:y>0.28875</cdr:y>
    </cdr:from>
    <cdr:to>
      <cdr:x>0.43742</cdr:x>
      <cdr:y>0.34125</cdr:y>
    </cdr:to>
    <cdr:cxnSp macro="">
      <cdr:nvCxnSpPr>
        <cdr:cNvPr id="5" name="直線接點 4"/>
        <cdr:cNvCxnSpPr/>
      </cdr:nvCxnSpPr>
      <cdr:spPr>
        <a:xfrm xmlns:a="http://schemas.openxmlformats.org/drawingml/2006/main" flipH="1">
          <a:off x="1079612" y="792088"/>
          <a:ext cx="43204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9B8F9-E73A-4F93-8FC8-4AFF6245694A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9BB9E-7A81-47C4-9A27-DF49245249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9BB9E-7A81-47C4-9A27-DF49245249C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691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9BB9E-7A81-47C4-9A27-DF49245249CD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691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B14B12-F793-457E-866C-32F7A1F878E1}" type="datetimeFigureOut">
              <a:rPr lang="zh-TW" altLang="en-US" smtClean="0"/>
              <a:pPr/>
              <a:t>2018/3/16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>
              <a:solidFill>
                <a:srgbClr val="EBDDC3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5C466-5408-40A3-B5F2-BE99839B21D6}" type="slidenum">
              <a:rPr lang="zh-TW" altLang="en-US" smtClean="0">
                <a:solidFill>
                  <a:srgbClr val="EBDDC3"/>
                </a:solidFill>
              </a:rPr>
              <a:pPr/>
              <a:t>‹#›</a:t>
            </a:fld>
            <a:endParaRPr lang="zh-TW" alt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50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2945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48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58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24101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902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5C466-5408-40A3-B5F2-BE99839B21D6}" type="slidenum">
              <a:rPr lang="zh-TW" altLang="en-US" smtClean="0">
                <a:solidFill>
                  <a:srgbClr val="775F55"/>
                </a:solidFill>
              </a:rPr>
              <a:pPr/>
              <a:t>‹#›</a:t>
            </a:fld>
            <a:endParaRPr lang="zh-TW" alt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79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793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5640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7186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22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B14B12-F793-457E-866C-32F7A1F878E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B14B12-F793-457E-866C-32F7A1F878E1}" type="datetimeFigureOut">
              <a:rPr lang="zh-TW" altLang="en-US" smtClean="0">
                <a:solidFill>
                  <a:srgbClr val="775F55"/>
                </a:solidFill>
              </a:rPr>
              <a:pPr/>
              <a:t>2018/3/16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A5C466-5408-40A3-B5F2-BE99839B21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31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88380" y="1916832"/>
            <a:ext cx="6896332" cy="1800199"/>
          </a:xfrm>
        </p:spPr>
        <p:txBody>
          <a:bodyPr>
            <a:normAutofit/>
          </a:bodyPr>
          <a:lstStyle/>
          <a:p>
            <a:r>
              <a:rPr lang="en-US" altLang="zh-TW" sz="8800" b="1" dirty="0">
                <a:solidFill>
                  <a:schemeClr val="tx1"/>
                </a:solidFill>
              </a:rPr>
              <a:t>EEN MAAL</a:t>
            </a:r>
            <a:endParaRPr lang="zh-TW" altLang="en-US" sz="88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59090" y="3573016"/>
            <a:ext cx="6869184" cy="720080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單人餐廳創業企劃書</a:t>
            </a:r>
            <a:endParaRPr lang="zh-TW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圖片 4" descr="沒有自動替代文字。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" y="1329227"/>
            <a:ext cx="9144000" cy="4328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圖片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740" y="35474"/>
            <a:ext cx="2457405" cy="1320418"/>
          </a:xfrm>
          <a:prstGeom prst="rect">
            <a:avLst/>
          </a:prstGeom>
          <a:noFill/>
        </p:spPr>
      </p:pic>
      <p:pic>
        <p:nvPicPr>
          <p:cNvPr id="13" name="img" descr="https://www.roccbox.com/wp-content/uploads/2016/03/Pizza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59090" cy="1353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yui_3_5_1_1_1519352706887_3498" descr="https://tse1.mm.bing.net/th?id=OIP.tVKRuBXGv_J4eGFORSiu3wHaE7&amp;pid=15.1&amp;P=0&amp;w=245&amp;h=16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770" y="0"/>
            <a:ext cx="2419517" cy="1320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yui_3_5_1_1_1519352159185_541" descr="https://tse1.mm.bing.net/th?id=OIP.55Kkba61zwMN5aaKpQSFuwHaGW&amp;pid=15.1&amp;P=0&amp;w=189&amp;h=16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206" y="2706"/>
            <a:ext cx="2169255" cy="1353186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矩形 48"/>
          <p:cNvSpPr/>
          <p:nvPr/>
        </p:nvSpPr>
        <p:spPr>
          <a:xfrm>
            <a:off x="-180528" y="5504814"/>
            <a:ext cx="9328673" cy="13531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1" name="yui_3_5_1_1_1519352159185_541" descr="https://tse1.mm.bing.net/th?id=OIP.55Kkba61zwMN5aaKpQSFuwHaGW&amp;pid=15.1&amp;P=0&amp;w=189&amp;h=16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84" y="5537581"/>
            <a:ext cx="2169255" cy="1353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img" descr="https://www.roccbox.com/wp-content/uploads/2016/03/Pizza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239" y="5504815"/>
            <a:ext cx="2269906" cy="1353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圖片 5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851" y="5521198"/>
            <a:ext cx="2470751" cy="1320418"/>
          </a:xfrm>
          <a:prstGeom prst="rect">
            <a:avLst/>
          </a:prstGeom>
          <a:noFill/>
        </p:spPr>
      </p:pic>
      <p:pic>
        <p:nvPicPr>
          <p:cNvPr id="54" name="yui_3_5_1_1_1519352706887_3498" descr="https://tse1.mm.bing.net/th?id=OIP.tVKRuBXGv_J4eGFORSiu3wHaE7&amp;pid=15.1&amp;P=0&amp;w=245&amp;h=16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467" y="5521196"/>
            <a:ext cx="2419517" cy="13204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9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營運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模式目標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2699792" y="1757258"/>
            <a:ext cx="4104456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/>
              <a:t>   舒適、安心你我他</a:t>
            </a:r>
            <a:endParaRPr lang="zh-TW" altLang="zh-TW" sz="3200" dirty="0"/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699698577"/>
              </p:ext>
            </p:extLst>
          </p:nvPr>
        </p:nvGraphicFramePr>
        <p:xfrm>
          <a:off x="251520" y="2636912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/>
              <a:t>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046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2264EE-4725-4D37-B39E-EDC4B2F84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FE2264EE-4725-4D37-B39E-EDC4B2F84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FE2264EE-4725-4D37-B39E-EDC4B2F84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FE2264EE-4725-4D37-B39E-EDC4B2F84F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EB363-C56D-49A7-9A1A-C4DA9F678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7EDEB363-C56D-49A7-9A1A-C4DA9F678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7EDEB363-C56D-49A7-9A1A-C4DA9F678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7EDEB363-C56D-49A7-9A1A-C4DA9F678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F1037C-2E0A-4FA5-AAA6-C4E32374F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F4F1037C-2E0A-4FA5-AAA6-C4E32374F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F4F1037C-2E0A-4FA5-AAA6-C4E32374F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F4F1037C-2E0A-4FA5-AAA6-C4E32374F6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CEF32E-CA5A-484E-9420-4C9646186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2ACEF32E-CA5A-484E-9420-4C9646186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2ACEF32E-CA5A-484E-9420-4C9646186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2ACEF32E-CA5A-484E-9420-4C9646186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ECE983-5839-40AA-8056-A7C69A85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E8ECE983-5839-40AA-8056-A7C69A85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E8ECE983-5839-40AA-8056-A7C69A85A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E8ECE983-5839-40AA-8056-A7C69A85A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2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907704" y="836712"/>
            <a:ext cx="5245321" cy="3456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zh-TW" altLang="en-US" sz="8800" b="1" dirty="0" smtClean="0">
                <a:solidFill>
                  <a:schemeClr val="bg2">
                    <a:lumMod val="10000"/>
                  </a:schemeClr>
                </a:solidFill>
              </a:rPr>
              <a:t>競爭者</a:t>
            </a:r>
            <a: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8800" b="1" dirty="0" smtClean="0">
                <a:solidFill>
                  <a:schemeClr val="bg2">
                    <a:lumMod val="10000"/>
                  </a:schemeClr>
                </a:solidFill>
              </a:rPr>
              <a:t>分析</a:t>
            </a:r>
            <a:endParaRPr lang="zh-TW" altLang="en-US" sz="8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339752" y="4673505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五力</a:t>
            </a:r>
            <a:r>
              <a:rPr lang="zh-TW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分析</a:t>
            </a:r>
            <a:r>
              <a:rPr lang="en-US" altLang="zh-TW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/SWOT</a:t>
            </a:r>
            <a:endParaRPr lang="zh-TW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圖片 4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3772"/>
            <a:ext cx="2218556" cy="2165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73505"/>
            <a:ext cx="1944216" cy="19305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向上箭號 6"/>
          <p:cNvSpPr/>
          <p:nvPr/>
        </p:nvSpPr>
        <p:spPr>
          <a:xfrm rot="19566232">
            <a:off x="802208" y="2537282"/>
            <a:ext cx="1152128" cy="2325994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上箭號 8"/>
          <p:cNvSpPr/>
          <p:nvPr/>
        </p:nvSpPr>
        <p:spPr>
          <a:xfrm rot="1878542">
            <a:off x="6820659" y="2406868"/>
            <a:ext cx="1152128" cy="232599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8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競爭者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分析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2123728" y="1757258"/>
            <a:ext cx="5760640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/>
              <a:t>   </a:t>
            </a:r>
            <a:r>
              <a:rPr lang="en-US" altLang="zh-TW" sz="3200" dirty="0"/>
              <a:t>EEN MAAL</a:t>
            </a:r>
            <a:r>
              <a:rPr lang="zh-TW" altLang="zh-TW" sz="3200" dirty="0"/>
              <a:t>單人餐廳 </a:t>
            </a:r>
            <a:r>
              <a:rPr lang="zh-TW" altLang="en-US" sz="3200" dirty="0" smtClean="0"/>
              <a:t>五力分析</a:t>
            </a:r>
            <a:endParaRPr lang="zh-TW" altLang="zh-TW" sz="3200" dirty="0"/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532166208"/>
              </p:ext>
            </p:extLst>
          </p:nvPr>
        </p:nvGraphicFramePr>
        <p:xfrm>
          <a:off x="629308" y="2042055"/>
          <a:ext cx="8245424" cy="518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57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B4B1FD-3A3F-40DA-BFBE-CA812823C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">
                                            <p:graphicEl>
                                              <a:dgm id="{A5B4B1FD-3A3F-40DA-BFBE-CA812823C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6BEE8F-C6EC-40F2-8440-6365727C5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>
                                            <p:graphicEl>
                                              <a:dgm id="{146BEE8F-C6EC-40F2-8440-6365727C5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AF3947-2F59-4927-B821-8384DE6CE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>
                                            <p:graphicEl>
                                              <a:dgm id="{32AF3947-2F59-4927-B821-8384DE6CE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802104-4F7A-410F-98ED-385325435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">
                                            <p:graphicEl>
                                              <a:dgm id="{69802104-4F7A-410F-98ED-385325435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561524-88A3-4FE4-B9FF-9FCAF215E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">
                                            <p:graphicEl>
                                              <a:dgm id="{16561524-88A3-4FE4-B9FF-9FCAF215E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5BC5BC-641F-4861-8D9A-C7126A7CE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">
                                            <p:graphicEl>
                                              <a:dgm id="{9B5BC5BC-641F-4861-8D9A-C7126A7CEB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5C8E50-C307-4B52-8B81-5570397DC1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">
                                            <p:graphicEl>
                                              <a:dgm id="{105C8E50-C307-4B52-8B81-5570397DC1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4D475B-5F89-4E1B-AEA6-0E727B895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">
                                            <p:graphicEl>
                                              <a:dgm id="{184D475B-5F89-4E1B-AEA6-0E727B895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AE941A-FE8D-4ABC-B047-612E5F1DD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">
                                            <p:graphicEl>
                                              <a:dgm id="{F7AE941A-FE8D-4ABC-B047-612E5F1DD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80FFC4-91F1-404B-A52A-D23D6361E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">
                                            <p:graphicEl>
                                              <a:dgm id="{0380FFC4-91F1-404B-A52A-D23D6361E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BCE109-FAAA-403A-B12A-3C9A4D0DB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2">
                                            <p:graphicEl>
                                              <a:dgm id="{F3BCE109-FAAA-403A-B12A-3C9A4D0DB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2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競爭者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分析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2123728" y="1757258"/>
            <a:ext cx="5076564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/>
              <a:t>   </a:t>
            </a:r>
            <a:r>
              <a:rPr lang="en-US" altLang="zh-TW" sz="3200" dirty="0"/>
              <a:t>EEN MAAL</a:t>
            </a:r>
            <a:r>
              <a:rPr lang="zh-TW" altLang="zh-TW" sz="3200" dirty="0"/>
              <a:t>單人餐廳 </a:t>
            </a:r>
            <a:r>
              <a:rPr lang="en-US" altLang="zh-TW" sz="3200" dirty="0"/>
              <a:t>SWOT</a:t>
            </a:r>
            <a:endParaRPr lang="zh-TW" altLang="zh-TW" sz="3200" dirty="0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975991091"/>
              </p:ext>
            </p:extLst>
          </p:nvPr>
        </p:nvGraphicFramePr>
        <p:xfrm>
          <a:off x="1547664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2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907704" y="836712"/>
            <a:ext cx="5245321" cy="3456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zh-TW" altLang="en-US" sz="8800" b="1" dirty="0" smtClean="0">
                <a:solidFill>
                  <a:schemeClr val="bg2">
                    <a:lumMod val="10000"/>
                  </a:schemeClr>
                </a:solidFill>
              </a:rPr>
              <a:t>消費者</a:t>
            </a:r>
            <a: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8800" b="1" dirty="0" smtClean="0">
                <a:solidFill>
                  <a:schemeClr val="bg2">
                    <a:lumMod val="10000"/>
                  </a:schemeClr>
                </a:solidFill>
              </a:rPr>
              <a:t>分析</a:t>
            </a:r>
            <a:endParaRPr lang="zh-TW" altLang="en-US" sz="8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979712" y="466372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產品概念測試問卷結果</a:t>
            </a:r>
            <a:endParaRPr lang="zh-TW" alt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圖片 4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3772"/>
            <a:ext cx="2218556" cy="2165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73505"/>
            <a:ext cx="1944216" cy="19305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向上箭號 6"/>
          <p:cNvSpPr/>
          <p:nvPr/>
        </p:nvSpPr>
        <p:spPr>
          <a:xfrm rot="19566232">
            <a:off x="802208" y="2537282"/>
            <a:ext cx="1152128" cy="2325994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上箭號 8"/>
          <p:cNvSpPr/>
          <p:nvPr/>
        </p:nvSpPr>
        <p:spPr>
          <a:xfrm rot="1878542">
            <a:off x="6820659" y="2406868"/>
            <a:ext cx="1152128" cy="232599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8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bg2">
                    <a:lumMod val="10000"/>
                  </a:schemeClr>
                </a:solidFill>
              </a:rPr>
              <a:t>消費者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分析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2339752" y="1757258"/>
            <a:ext cx="4536504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/>
              <a:t>        問卷受訪者資料</a:t>
            </a:r>
            <a:endParaRPr lang="zh-TW" altLang="zh-TW" sz="32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027832"/>
              </p:ext>
            </p:extLst>
          </p:nvPr>
        </p:nvGraphicFramePr>
        <p:xfrm>
          <a:off x="1293058" y="2780928"/>
          <a:ext cx="6629892" cy="3867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982"/>
                <a:gridCol w="1104982"/>
                <a:gridCol w="1104982"/>
                <a:gridCol w="1104982"/>
                <a:gridCol w="1104982"/>
                <a:gridCol w="1104982"/>
              </a:tblGrid>
              <a:tr h="3529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 dirty="0" smtClean="0">
                          <a:effectLst/>
                        </a:rPr>
                        <a:t>性別</a:t>
                      </a:r>
                      <a:endParaRPr lang="zh-TW" sz="19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 dirty="0">
                          <a:effectLst/>
                        </a:rPr>
                        <a:t>男</a:t>
                      </a:r>
                      <a:endParaRPr lang="zh-TW" sz="19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 dirty="0" smtClean="0">
                          <a:effectLst/>
                        </a:rPr>
                        <a:t>女</a:t>
                      </a:r>
                      <a:endParaRPr lang="zh-TW" sz="19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</a:tr>
              <a:tr h="3529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u="none" strike="noStrike" dirty="0">
                          <a:effectLst/>
                        </a:rPr>
                        <a:t>58.30%</a:t>
                      </a:r>
                      <a:endParaRPr lang="zh-TW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41.70%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</a:tr>
              <a:tr h="3529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 dirty="0">
                          <a:effectLst/>
                        </a:rPr>
                        <a:t>婚姻</a:t>
                      </a:r>
                      <a:endParaRPr lang="zh-TW" sz="19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已婚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未婚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</a:tr>
              <a:tr h="3529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49.60%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effectLst/>
                        </a:rPr>
                        <a:t>50.40%</a:t>
                      </a:r>
                      <a:endParaRPr lang="zh-TW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　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</a:tr>
              <a:tr h="352981"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zh-TW" sz="1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職業</a:t>
                      </a:r>
                    </a:p>
                  </a:txBody>
                  <a:tcPr marL="15347" marR="15347" marT="1534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學生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上班族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家管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軍公教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商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</a:tr>
              <a:tr h="3529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25.60%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38.90%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3.20%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7.40%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24.90%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</a:tr>
              <a:tr h="3529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 dirty="0">
                          <a:effectLst/>
                        </a:rPr>
                        <a:t>教育程度</a:t>
                      </a:r>
                      <a:endParaRPr lang="zh-TW" sz="19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國中以下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高中職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大學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碩士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>
                          <a:effectLst/>
                        </a:rPr>
                        <a:t>博士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/>
                </a:tc>
              </a:tr>
              <a:tr h="3529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0.80%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16.50%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56.20%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25.60%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0.90%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</a:tr>
              <a:tr h="6906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sz="1900" u="none" strike="noStrike" dirty="0" smtClean="0">
                          <a:effectLst/>
                        </a:rPr>
                        <a:t>個人可支配所得</a:t>
                      </a:r>
                      <a:endParaRPr lang="zh-TW" sz="19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15347" marR="15347" marT="15347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20000以下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20001~30000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30001~40000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40001~50000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50001以上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</a:tr>
              <a:tr h="3529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34.30%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16%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17.40%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12.80%</a:t>
                      </a:r>
                      <a:endParaRPr lang="zh-TW" sz="1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 dirty="0">
                          <a:effectLst/>
                        </a:rPr>
                        <a:t>19.50%</a:t>
                      </a:r>
                      <a:endParaRPr lang="zh-TW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5347" marR="15347" marT="15347" marB="0" anchor="ctr"/>
                </a:tc>
              </a:tr>
            </a:tbl>
          </a:graphicData>
        </a:graphic>
      </p:graphicFrame>
      <p:sp>
        <p:nvSpPr>
          <p:cNvPr id="6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04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563888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bg2">
                    <a:lumMod val="10000"/>
                  </a:schemeClr>
                </a:solidFill>
              </a:rPr>
              <a:t>消費者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分析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2339752" y="1757258"/>
            <a:ext cx="4536504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/>
              <a:t>        問卷調查結果</a:t>
            </a:r>
            <a:endParaRPr lang="zh-TW" altLang="zh-TW" sz="3200" dirty="0"/>
          </a:p>
        </p:txBody>
      </p:sp>
      <p:graphicFrame>
        <p:nvGraphicFramePr>
          <p:cNvPr id="6" name="圖表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529770"/>
              </p:ext>
            </p:extLst>
          </p:nvPr>
        </p:nvGraphicFramePr>
        <p:xfrm>
          <a:off x="-468560" y="2852936"/>
          <a:ext cx="431997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圖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030533"/>
              </p:ext>
            </p:extLst>
          </p:nvPr>
        </p:nvGraphicFramePr>
        <p:xfrm>
          <a:off x="1982687" y="2852936"/>
          <a:ext cx="525063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圖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859583"/>
              </p:ext>
            </p:extLst>
          </p:nvPr>
        </p:nvGraphicFramePr>
        <p:xfrm>
          <a:off x="5004048" y="2852936"/>
          <a:ext cx="486054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圓角矩形 10"/>
          <p:cNvSpPr/>
          <p:nvPr/>
        </p:nvSpPr>
        <p:spPr>
          <a:xfrm>
            <a:off x="611560" y="4135735"/>
            <a:ext cx="2232248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dirty="0" smtClean="0"/>
              <a:t>估計</a:t>
            </a:r>
            <a:r>
              <a:rPr lang="zh-TW" altLang="zh-TW" dirty="0"/>
              <a:t>約有七成</a:t>
            </a:r>
            <a:r>
              <a:rPr lang="zh-TW" altLang="zh-TW" dirty="0" smtClean="0"/>
              <a:t>五</a:t>
            </a:r>
            <a:endParaRPr lang="en-US" altLang="zh-TW" dirty="0" smtClean="0"/>
          </a:p>
          <a:p>
            <a:pPr algn="ctr"/>
            <a:r>
              <a:rPr lang="zh-TW" altLang="zh-TW" dirty="0" smtClean="0"/>
              <a:t>對本</a:t>
            </a:r>
            <a:r>
              <a:rPr lang="zh-TW" altLang="en-US" dirty="0" smtClean="0"/>
              <a:t>店</a:t>
            </a:r>
            <a:r>
              <a:rPr lang="zh-TW" altLang="zh-TW" dirty="0" smtClean="0"/>
              <a:t>有消費</a:t>
            </a:r>
            <a:r>
              <a:rPr lang="zh-TW" altLang="zh-TW" dirty="0"/>
              <a:t>意願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3406949" y="4135735"/>
            <a:ext cx="2232248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dirty="0" smtClean="0"/>
              <a:t>本</a:t>
            </a:r>
            <a:r>
              <a:rPr lang="zh-TW" altLang="zh-TW" dirty="0"/>
              <a:t>餐廳相較</a:t>
            </a:r>
            <a:r>
              <a:rPr lang="zh-TW" altLang="zh-TW" dirty="0" smtClean="0"/>
              <a:t>於</a:t>
            </a:r>
            <a:endParaRPr lang="en-US" altLang="zh-TW" dirty="0" smtClean="0"/>
          </a:p>
          <a:p>
            <a:pPr algn="ctr"/>
            <a:r>
              <a:rPr lang="zh-TW" altLang="zh-TW" dirty="0" smtClean="0"/>
              <a:t>市場上的餐廳</a:t>
            </a:r>
            <a:endParaRPr lang="en-US" altLang="zh-TW" dirty="0" smtClean="0"/>
          </a:p>
          <a:p>
            <a:pPr algn="ctr"/>
            <a:r>
              <a:rPr lang="zh-TW" altLang="zh-TW" dirty="0" smtClean="0"/>
              <a:t>顯得</a:t>
            </a:r>
            <a:r>
              <a:rPr lang="zh-TW" altLang="zh-TW" dirty="0"/>
              <a:t>獨具匠心</a:t>
            </a:r>
            <a:endParaRPr lang="zh-TW" altLang="en-US" dirty="0"/>
          </a:p>
        </p:txBody>
      </p:sp>
      <p:sp>
        <p:nvSpPr>
          <p:cNvPr id="13" name="圓角矩形 12"/>
          <p:cNvSpPr/>
          <p:nvPr/>
        </p:nvSpPr>
        <p:spPr>
          <a:xfrm>
            <a:off x="6372200" y="4135735"/>
            <a:ext cx="2232248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dirty="0"/>
              <a:t>【餐點健康</a:t>
            </a:r>
            <a:r>
              <a:rPr lang="zh-TW" altLang="zh-TW" dirty="0" smtClean="0"/>
              <a:t>】</a:t>
            </a:r>
            <a:endParaRPr lang="en-US" altLang="zh-TW" dirty="0" smtClean="0"/>
          </a:p>
          <a:p>
            <a:pPr algn="ctr"/>
            <a:r>
              <a:rPr lang="zh-TW" altLang="zh-TW" dirty="0" smtClean="0"/>
              <a:t>【</a:t>
            </a:r>
            <a:r>
              <a:rPr lang="zh-TW" altLang="zh-TW" dirty="0"/>
              <a:t>享有私人空間</a:t>
            </a:r>
            <a:r>
              <a:rPr lang="zh-TW" altLang="zh-TW" dirty="0" smtClean="0"/>
              <a:t>】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兩大好處</a:t>
            </a:r>
            <a:endParaRPr lang="zh-TW" altLang="en-US" dirty="0"/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321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AsOne/>
      </p:bldGraphic>
      <p:bldGraphic spid="7" grpId="0">
        <p:bldAsOne/>
      </p:bldGraphic>
      <p:bldGraphic spid="10" grpId="0">
        <p:bldAsOne/>
      </p:bldGraphic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907704" y="836712"/>
            <a:ext cx="5245321" cy="3456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zh-TW" altLang="en-US" sz="8800" b="1" dirty="0">
                <a:solidFill>
                  <a:schemeClr val="bg2">
                    <a:lumMod val="10000"/>
                  </a:schemeClr>
                </a:solidFill>
              </a:rPr>
              <a:t>行銷策略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495500" y="4632947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行銷策略分析表</a:t>
            </a:r>
            <a:endParaRPr lang="zh-TW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圖片 4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3772"/>
            <a:ext cx="2218556" cy="2165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73505"/>
            <a:ext cx="1944216" cy="19305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向上箭號 6"/>
          <p:cNvSpPr/>
          <p:nvPr/>
        </p:nvSpPr>
        <p:spPr>
          <a:xfrm rot="19566232">
            <a:off x="802208" y="2537282"/>
            <a:ext cx="1152128" cy="2325994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上箭號 8"/>
          <p:cNvSpPr/>
          <p:nvPr/>
        </p:nvSpPr>
        <p:spPr>
          <a:xfrm rot="1878542">
            <a:off x="6820659" y="2406868"/>
            <a:ext cx="1152128" cy="232599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16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8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/>
              <a:t>行銷策略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1771193" y="1772816"/>
            <a:ext cx="6185183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/>
              <a:t>       </a:t>
            </a:r>
            <a:r>
              <a:rPr lang="en-US" altLang="zh-TW" sz="3200" dirty="0"/>
              <a:t>EEN MAAL</a:t>
            </a:r>
            <a:r>
              <a:rPr lang="zh-TW" altLang="zh-TW" sz="3200" dirty="0"/>
              <a:t>行銷策略</a:t>
            </a:r>
            <a:r>
              <a:rPr lang="zh-TW" altLang="zh-TW" sz="3200" dirty="0" smtClean="0"/>
              <a:t>分析</a:t>
            </a:r>
            <a:endParaRPr lang="zh-TW" altLang="zh-TW" sz="32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17</a:t>
            </a:r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415447664"/>
              </p:ext>
            </p:extLst>
          </p:nvPr>
        </p:nvGraphicFramePr>
        <p:xfrm>
          <a:off x="1259632" y="2457963"/>
          <a:ext cx="6600056" cy="4400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30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4791E2-2B1F-48BA-9079-88D356CD2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>
                                            <p:graphicEl>
                                              <a:dgm id="{694791E2-2B1F-48BA-9079-88D356CD21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>
                                            <p:graphicEl>
                                              <a:dgm id="{694791E2-2B1F-48BA-9079-88D356CD2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>
                                            <p:graphicEl>
                                              <a:dgm id="{694791E2-2B1F-48BA-9079-88D356CD2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DE2955-00B7-4704-B996-BD39E5F86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>
                                            <p:graphicEl>
                                              <a:dgm id="{D0DE2955-00B7-4704-B996-BD39E5F86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">
                                            <p:graphicEl>
                                              <a:dgm id="{D0DE2955-00B7-4704-B996-BD39E5F86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7">
                                            <p:graphicEl>
                                              <a:dgm id="{D0DE2955-00B7-4704-B996-BD39E5F86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C35D9E-4BA8-46DE-840C-21BCD30FD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7">
                                            <p:graphicEl>
                                              <a:dgm id="{96C35D9E-4BA8-46DE-840C-21BCD30FD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">
                                            <p:graphicEl>
                                              <a:dgm id="{96C35D9E-4BA8-46DE-840C-21BCD30FD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7">
                                            <p:graphicEl>
                                              <a:dgm id="{96C35D9E-4BA8-46DE-840C-21BCD30FD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637FBA-8D02-48F6-8A05-6B6FFC70A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7">
                                            <p:graphicEl>
                                              <a:dgm id="{2A637FBA-8D02-48F6-8A05-6B6FFC70A6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7">
                                            <p:graphicEl>
                                              <a:dgm id="{2A637FBA-8D02-48F6-8A05-6B6FFC70A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7">
                                            <p:graphicEl>
                                              <a:dgm id="{2A637FBA-8D02-48F6-8A05-6B6FFC70A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07F49E-5D63-4556-8512-660C9F00C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7">
                                            <p:graphicEl>
                                              <a:dgm id="{5307F49E-5D63-4556-8512-660C9F00C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7">
                                            <p:graphicEl>
                                              <a:dgm id="{5307F49E-5D63-4556-8512-660C9F00C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7">
                                            <p:graphicEl>
                                              <a:dgm id="{5307F49E-5D63-4556-8512-660C9F00C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499D33-9E91-4607-B704-285C550E0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7">
                                            <p:graphicEl>
                                              <a:dgm id="{71499D33-9E91-4607-B704-285C550E00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7">
                                            <p:graphicEl>
                                              <a:dgm id="{71499D33-9E91-4607-B704-285C550E0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7">
                                            <p:graphicEl>
                                              <a:dgm id="{71499D33-9E91-4607-B704-285C550E0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C312DB-447E-4505-A748-A5E496547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7">
                                            <p:graphicEl>
                                              <a:dgm id="{A5C312DB-447E-4505-A748-A5E496547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7">
                                            <p:graphicEl>
                                              <a:dgm id="{A5C312DB-447E-4505-A748-A5E496547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7">
                                            <p:graphicEl>
                                              <a:dgm id="{A5C312DB-447E-4505-A748-A5E496547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74DF11-791F-46D8-A638-349F6EECB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7">
                                            <p:graphicEl>
                                              <a:dgm id="{DE74DF11-791F-46D8-A638-349F6EECB1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7">
                                            <p:graphicEl>
                                              <a:dgm id="{DE74DF11-791F-46D8-A638-349F6EECB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7">
                                            <p:graphicEl>
                                              <a:dgm id="{DE74DF11-791F-46D8-A638-349F6EECB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47B22E-E00F-4FC2-A730-5E181D7C8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7">
                                            <p:graphicEl>
                                              <a:dgm id="{F947B22E-E00F-4FC2-A730-5E181D7C8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7">
                                            <p:graphicEl>
                                              <a:dgm id="{F947B22E-E00F-4FC2-A730-5E181D7C8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7">
                                            <p:graphicEl>
                                              <a:dgm id="{F947B22E-E00F-4FC2-A730-5E181D7C8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04D974-F9E6-4D16-8E16-AC9866772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7">
                                            <p:graphicEl>
                                              <a:dgm id="{B804D974-F9E6-4D16-8E16-AC9866772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7">
                                            <p:graphicEl>
                                              <a:dgm id="{B804D974-F9E6-4D16-8E16-AC9866772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7">
                                            <p:graphicEl>
                                              <a:dgm id="{B804D974-F9E6-4D16-8E16-AC9866772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87C3CD-17D5-4A6A-AF7F-5ABA081E3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7">
                                            <p:graphicEl>
                                              <a:dgm id="{7F87C3CD-17D5-4A6A-AF7F-5ABA081E34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7">
                                            <p:graphicEl>
                                              <a:dgm id="{7F87C3CD-17D5-4A6A-AF7F-5ABA081E3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7">
                                            <p:graphicEl>
                                              <a:dgm id="{7F87C3CD-17D5-4A6A-AF7F-5ABA081E3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/>
              <a:t>行銷策略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1771193" y="1772816"/>
            <a:ext cx="6185183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/>
              <a:t>       </a:t>
            </a:r>
            <a:r>
              <a:rPr lang="en-US" altLang="zh-TW" sz="3200" dirty="0"/>
              <a:t>EEN MAAL</a:t>
            </a:r>
            <a:r>
              <a:rPr lang="zh-TW" altLang="zh-TW" sz="3200" dirty="0"/>
              <a:t>行銷策略</a:t>
            </a:r>
            <a:r>
              <a:rPr lang="zh-TW" altLang="zh-TW" sz="3200" dirty="0" smtClean="0"/>
              <a:t>分析</a:t>
            </a:r>
            <a:endParaRPr lang="zh-TW" altLang="zh-TW" sz="32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</a:t>
            </a:r>
            <a:endParaRPr lang="zh-TW" altLang="en-US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080735628"/>
              </p:ext>
            </p:extLst>
          </p:nvPr>
        </p:nvGraphicFramePr>
        <p:xfrm>
          <a:off x="2130016" y="2708920"/>
          <a:ext cx="5467536" cy="364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53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4791E2-2B1F-48BA-9079-88D356CD2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>
                                            <p:graphicEl>
                                              <a:dgm id="{694791E2-2B1F-48BA-9079-88D356CD21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>
                                            <p:graphicEl>
                                              <a:dgm id="{694791E2-2B1F-48BA-9079-88D356CD2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>
                                            <p:graphicEl>
                                              <a:dgm id="{694791E2-2B1F-48BA-9079-88D356CD2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DE2955-00B7-4704-B996-BD39E5F86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>
                                            <p:graphicEl>
                                              <a:dgm id="{D0DE2955-00B7-4704-B996-BD39E5F86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">
                                            <p:graphicEl>
                                              <a:dgm id="{D0DE2955-00B7-4704-B996-BD39E5F86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7">
                                            <p:graphicEl>
                                              <a:dgm id="{D0DE2955-00B7-4704-B996-BD39E5F86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C35D9E-4BA8-46DE-840C-21BCD30FD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7">
                                            <p:graphicEl>
                                              <a:dgm id="{96C35D9E-4BA8-46DE-840C-21BCD30FD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">
                                            <p:graphicEl>
                                              <a:dgm id="{96C35D9E-4BA8-46DE-840C-21BCD30FD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7">
                                            <p:graphicEl>
                                              <a:dgm id="{96C35D9E-4BA8-46DE-840C-21BCD30FD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04D974-F9E6-4D16-8E16-AC9866772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7">
                                            <p:graphicEl>
                                              <a:dgm id="{B804D974-F9E6-4D16-8E16-AC9866772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7">
                                            <p:graphicEl>
                                              <a:dgm id="{B804D974-F9E6-4D16-8E16-AC9866772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7">
                                            <p:graphicEl>
                                              <a:dgm id="{B804D974-F9E6-4D16-8E16-AC9866772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87C3CD-17D5-4A6A-AF7F-5ABA081E3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7">
                                            <p:graphicEl>
                                              <a:dgm id="{7F87C3CD-17D5-4A6A-AF7F-5ABA081E34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7">
                                            <p:graphicEl>
                                              <a:dgm id="{7F87C3CD-17D5-4A6A-AF7F-5ABA081E3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7">
                                            <p:graphicEl>
                                              <a:dgm id="{7F87C3CD-17D5-4A6A-AF7F-5ABA081E3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75BB6D-ABA0-4B26-9DB8-CA85A265F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7">
                                            <p:graphicEl>
                                              <a:dgm id="{F875BB6D-ABA0-4B26-9DB8-CA85A265F0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7">
                                            <p:graphicEl>
                                              <a:dgm id="{F875BB6D-ABA0-4B26-9DB8-CA85A265F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7">
                                            <p:graphicEl>
                                              <a:dgm id="{F875BB6D-ABA0-4B26-9DB8-CA85A265F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C0D45F-E8DE-4A5B-988F-74FFF4D4B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7">
                                            <p:graphicEl>
                                              <a:dgm id="{59C0D45F-E8DE-4A5B-988F-74FFF4D4B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7">
                                            <p:graphicEl>
                                              <a:dgm id="{59C0D45F-E8DE-4A5B-988F-74FFF4D4B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7">
                                            <p:graphicEl>
                                              <a:dgm id="{59C0D45F-E8DE-4A5B-988F-74FFF4D4B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988421172"/>
              </p:ext>
            </p:extLst>
          </p:nvPr>
        </p:nvGraphicFramePr>
        <p:xfrm>
          <a:off x="3059832" y="-819472"/>
          <a:ext cx="5712296" cy="857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043608" y="1118170"/>
            <a:ext cx="2421860" cy="393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中明體" panose="02020509000000000000" pitchFamily="49" charset="-120"/>
                <a:ea typeface="華康中明體" panose="02020509000000000000" pitchFamily="49" charset="-120"/>
              </a:rPr>
              <a:t>行</a:t>
            </a:r>
            <a:endParaRPr lang="en-US" altLang="zh-TW" sz="6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  <a:p>
            <a:r>
              <a:rPr lang="zh-TW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中明體" panose="02020509000000000000" pitchFamily="49" charset="-120"/>
                <a:ea typeface="華康中明體" panose="02020509000000000000" pitchFamily="49" charset="-120"/>
              </a:rPr>
              <a:t>銷 企</a:t>
            </a:r>
            <a:endParaRPr lang="en-US" altLang="zh-TW" sz="6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  <a:p>
            <a:r>
              <a:rPr lang="zh-TW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中明體" panose="02020509000000000000" pitchFamily="49" charset="-120"/>
                <a:ea typeface="華康中明體" panose="02020509000000000000" pitchFamily="49" charset="-120"/>
              </a:rPr>
              <a:t>策 劃</a:t>
            </a:r>
            <a:endParaRPr lang="en-US" altLang="zh-TW" sz="6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  <a:p>
            <a:r>
              <a:rPr lang="zh-TW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中明體" panose="02020509000000000000" pitchFamily="49" charset="-120"/>
                <a:ea typeface="華康中明體" panose="02020509000000000000" pitchFamily="49" charset="-120"/>
              </a:rPr>
              <a:t>略 書</a:t>
            </a:r>
            <a:endParaRPr lang="en-US" altLang="zh-TW" sz="6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華康中明體" panose="02020509000000000000" pitchFamily="49" charset="-120"/>
              <a:ea typeface="華康中明體" panose="02020509000000000000" pitchFamily="49" charset="-120"/>
            </a:endParaRPr>
          </a:p>
        </p:txBody>
      </p:sp>
      <p:pic>
        <p:nvPicPr>
          <p:cNvPr id="11" name="圖片 10" descr="沒有自動替代文字。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901" y="332656"/>
            <a:ext cx="648072" cy="64350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-468560" y="116632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pic>
        <p:nvPicPr>
          <p:cNvPr id="13" name="圖片 12" descr="沒有自動替代文字。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37" y="1412776"/>
            <a:ext cx="648072" cy="643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圖片 13" descr="沒有自動替代文字。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371" y="2564904"/>
            <a:ext cx="648072" cy="643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圖片 14" descr="沒有自動替代文字。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925" y="3717032"/>
            <a:ext cx="648072" cy="643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圖片 15" descr="沒有自動替代文字。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37" y="4869160"/>
            <a:ext cx="648072" cy="643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圖片 16" descr="沒有自動替代文字。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31" y="5949280"/>
            <a:ext cx="648072" cy="643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04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9E6FE5-250B-4C5C-88E2-E8EED33DF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49E6FE5-250B-4C5C-88E2-E8EED33DF1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049E6FE5-250B-4C5C-88E2-E8EED33DF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graphicEl>
                                              <a:dgm id="{049E6FE5-250B-4C5C-88E2-E8EED33DF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99B196-2301-45DA-B36C-E888C4452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0E99B196-2301-45DA-B36C-E888C4452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0E99B196-2301-45DA-B36C-E888C4452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0E99B196-2301-45DA-B36C-E888C4452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9D1D93-DFF1-4EE9-9A3F-4424008B8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AF9D1D93-DFF1-4EE9-9A3F-4424008B81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AF9D1D93-DFF1-4EE9-9A3F-4424008B8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F9D1D93-DFF1-4EE9-9A3F-4424008B8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1C8142-71E7-4FA0-A449-CE931FD3F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571C8142-71E7-4FA0-A449-CE931FD3F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571C8142-71E7-4FA0-A449-CE931FD3F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571C8142-71E7-4FA0-A449-CE931FD3F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578AF8-FFC9-4063-9107-0FB5C1B22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E8578AF8-FFC9-4063-9107-0FB5C1B22F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E8578AF8-FFC9-4063-9107-0FB5C1B22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E8578AF8-FFC9-4063-9107-0FB5C1B22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E8AF7E-F84E-481C-8B05-3D533E3F0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D6E8AF7E-F84E-481C-8B05-3D533E3F0B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D6E8AF7E-F84E-481C-8B05-3D533E3F0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D6E8AF7E-F84E-481C-8B05-3D533E3F0B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B069C8-8D1C-43F1-8052-06A30A863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ECB069C8-8D1C-43F1-8052-06A30A863D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ECB069C8-8D1C-43F1-8052-06A30A863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ECB069C8-8D1C-43F1-8052-06A30A863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A69A88-2F8E-4497-9677-C347C47D2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4CA69A88-2F8E-4497-9677-C347C47D26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4CA69A88-2F8E-4497-9677-C347C47D2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4CA69A88-2F8E-4497-9677-C347C47D2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2363A9-CEC2-49BD-987D-F14BC0FA4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dgm id="{FF2363A9-CEC2-49BD-987D-F14BC0FA4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FF2363A9-CEC2-49BD-987D-F14BC0FA4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FF2363A9-CEC2-49BD-987D-F14BC0FA4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6111B1-DDAB-417B-A5FE-56C6ED618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graphicEl>
                                              <a:dgm id="{B36111B1-DDAB-417B-A5FE-56C6ED618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B36111B1-DDAB-417B-A5FE-56C6ED618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B36111B1-DDAB-417B-A5FE-56C6ED618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B8E850-D955-418C-9E62-568A37C30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7FB8E850-D955-418C-9E62-568A37C30B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>
                                            <p:graphicEl>
                                              <a:dgm id="{7FB8E850-D955-418C-9E62-568A37C30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7FB8E850-D955-418C-9E62-568A37C30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C2C12C-7EE9-4C87-91F2-7D790831E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graphicEl>
                                              <a:dgm id="{7FC2C12C-7EE9-4C87-91F2-7D790831E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7FC2C12C-7EE9-4C87-91F2-7D790831E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7FC2C12C-7EE9-4C87-91F2-7D790831E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883C6A-EFC5-451D-BEAD-8413BD3B6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>
                                            <p:graphicEl>
                                              <a:dgm id="{45883C6A-EFC5-451D-BEAD-8413BD3B6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45883C6A-EFC5-451D-BEAD-8413BD3B6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45883C6A-EFC5-451D-BEAD-8413BD3B6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88380" y="1916832"/>
            <a:ext cx="6896332" cy="1800199"/>
          </a:xfrm>
        </p:spPr>
        <p:txBody>
          <a:bodyPr>
            <a:normAutofit/>
          </a:bodyPr>
          <a:lstStyle/>
          <a:p>
            <a:r>
              <a:rPr lang="en-US" altLang="zh-TW" sz="8800" b="1" dirty="0">
                <a:solidFill>
                  <a:schemeClr val="tx1"/>
                </a:solidFill>
              </a:rPr>
              <a:t>EEN MAAL</a:t>
            </a:r>
            <a:endParaRPr lang="zh-TW" altLang="en-US" sz="8800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92394" y="3645024"/>
            <a:ext cx="3621584" cy="1224136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謝謝聆聽</a:t>
            </a:r>
            <a:endParaRPr lang="zh-TW" altLang="en-US" sz="5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圖片 4" descr="沒有自動替代文字。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4792"/>
            <a:ext cx="9144000" cy="4328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圖片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740" y="35474"/>
            <a:ext cx="2457405" cy="1320418"/>
          </a:xfrm>
          <a:prstGeom prst="rect">
            <a:avLst/>
          </a:prstGeom>
          <a:noFill/>
        </p:spPr>
      </p:pic>
      <p:pic>
        <p:nvPicPr>
          <p:cNvPr id="13" name="img" descr="https://www.roccbox.com/wp-content/uploads/2016/03/Pizza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59090" cy="1353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yui_3_5_1_1_1519352706887_3498" descr="https://tse1.mm.bing.net/th?id=OIP.tVKRuBXGv_J4eGFORSiu3wHaE7&amp;pid=15.1&amp;P=0&amp;w=245&amp;h=16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770" y="0"/>
            <a:ext cx="2419517" cy="1320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yui_3_5_1_1_1519352159185_541" descr="https://tse1.mm.bing.net/th?id=OIP.55Kkba61zwMN5aaKpQSFuwHaGW&amp;pid=15.1&amp;P=0&amp;w=189&amp;h=16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206" y="2706"/>
            <a:ext cx="2169255" cy="1353186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矩形 48"/>
          <p:cNvSpPr/>
          <p:nvPr/>
        </p:nvSpPr>
        <p:spPr>
          <a:xfrm>
            <a:off x="-180528" y="5504814"/>
            <a:ext cx="9328673" cy="13531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1" name="yui_3_5_1_1_1519352159185_541" descr="https://tse1.mm.bing.net/th?id=OIP.55Kkba61zwMN5aaKpQSFuwHaGW&amp;pid=15.1&amp;P=0&amp;w=189&amp;h=16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84" y="5537581"/>
            <a:ext cx="2169255" cy="1353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img" descr="https://www.roccbox.com/wp-content/uploads/2016/03/Pizza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239" y="5504815"/>
            <a:ext cx="2269906" cy="1353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圖片 5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851" y="5521198"/>
            <a:ext cx="2470751" cy="1320418"/>
          </a:xfrm>
          <a:prstGeom prst="rect">
            <a:avLst/>
          </a:prstGeom>
          <a:noFill/>
        </p:spPr>
      </p:pic>
      <p:pic>
        <p:nvPicPr>
          <p:cNvPr id="54" name="yui_3_5_1_1_1519352706887_3498" descr="https://tse1.mm.bing.net/th?id=OIP.tVKRuBXGv_J4eGFORSiu3wHaE7&amp;pid=15.1&amp;P=0&amp;w=245&amp;h=16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467" y="5521196"/>
            <a:ext cx="2419517" cy="13204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88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907704" y="836712"/>
            <a:ext cx="5245321" cy="3456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zh-TW" altLang="zh-TW" sz="8800" b="1" dirty="0">
                <a:solidFill>
                  <a:schemeClr val="bg2">
                    <a:lumMod val="10000"/>
                  </a:schemeClr>
                </a:solidFill>
              </a:rPr>
              <a:t>公司</a:t>
            </a:r>
            <a:r>
              <a:rPr lang="zh-TW" altLang="zh-TW" sz="8800" b="1" dirty="0" smtClean="0">
                <a:solidFill>
                  <a:schemeClr val="bg2">
                    <a:lumMod val="10000"/>
                  </a:schemeClr>
                </a:solidFill>
              </a:rPr>
              <a:t>經營</a:t>
            </a:r>
            <a: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zh-TW" sz="8800" b="1" dirty="0" smtClean="0">
                <a:solidFill>
                  <a:schemeClr val="bg2">
                    <a:lumMod val="10000"/>
                  </a:schemeClr>
                </a:solidFill>
              </a:rPr>
              <a:t>概況</a:t>
            </a:r>
            <a:endParaRPr lang="zh-TW" altLang="en-US" sz="8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51720" y="465313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企業名稱</a:t>
            </a:r>
            <a:r>
              <a:rPr lang="en-US" altLang="zh-TW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TW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經營目標</a:t>
            </a:r>
            <a:endParaRPr lang="zh-TW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圖片 4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3772"/>
            <a:ext cx="2218556" cy="2165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73505"/>
            <a:ext cx="1944216" cy="19305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向上箭號 6"/>
          <p:cNvSpPr/>
          <p:nvPr/>
        </p:nvSpPr>
        <p:spPr>
          <a:xfrm rot="19566232">
            <a:off x="802208" y="2537282"/>
            <a:ext cx="1152128" cy="2325994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上箭號 8"/>
          <p:cNvSpPr/>
          <p:nvPr/>
        </p:nvSpPr>
        <p:spPr>
          <a:xfrm rot="1878542">
            <a:off x="6820659" y="2406868"/>
            <a:ext cx="1152128" cy="232599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916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/>
              <a:t>公司經營</a:t>
            </a:r>
            <a:endParaRPr lang="en-US" altLang="zh-TW" sz="3200" b="1" dirty="0" smtClean="0"/>
          </a:p>
          <a:p>
            <a:pPr algn="ctr"/>
            <a:r>
              <a:rPr lang="zh-TW" altLang="en-US" sz="3200" b="1" dirty="0" smtClean="0"/>
              <a:t>概況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2555776" y="1772815"/>
            <a:ext cx="4608512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單身貴族好靠山</a:t>
            </a:r>
            <a:endParaRPr lang="zh-TW" altLang="en-US" sz="3200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176454523"/>
              </p:ext>
            </p:extLst>
          </p:nvPr>
        </p:nvGraphicFramePr>
        <p:xfrm>
          <a:off x="5372624" y="2852936"/>
          <a:ext cx="3583327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1499434890"/>
              </p:ext>
            </p:extLst>
          </p:nvPr>
        </p:nvGraphicFramePr>
        <p:xfrm>
          <a:off x="107504" y="2780928"/>
          <a:ext cx="5208240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7165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8262A7C-5F1C-44ED-B684-8201A0568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58262A7C-5F1C-44ED-B684-8201A0568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E451824-4533-476F-A25E-D5853354C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8E451824-4533-476F-A25E-D5853354C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672C917-1F4B-4CE7-BED8-51BD3A1F0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dgm id="{6672C917-1F4B-4CE7-BED8-51BD3A1F0B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F0FBAC-F2B1-4A46-8A6C-78D387AC9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84F0FBAC-F2B1-4A46-8A6C-78D387AC95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702A6A-0971-4C13-A2F4-31A8363EB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4C702A6A-0971-4C13-A2F4-31A8363EB6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52731-62FE-4910-991C-504C16202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E7552731-62FE-4910-991C-504C162027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53F61E-D88A-4905-9EBB-D33AE244CB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4953F61E-D88A-4905-9EBB-D33AE244CB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70C901-01C1-4059-B5BD-E08F53003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7270C901-01C1-4059-B5BD-E08F53003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AB89B3-5C21-487E-AA16-1C807A9142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34AB89B3-5C21-487E-AA16-1C807A9142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46FF3F-4229-4C0B-8731-4D53AC952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C446FF3F-4229-4C0B-8731-4D53AC9520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>
        <p:bldSub>
          <a:bldDgm bld="one"/>
        </p:bldSub>
      </p:bldGraphic>
      <p:bldGraphic spid="10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/>
              <a:t>公司經營</a:t>
            </a:r>
            <a:endParaRPr lang="en-US" altLang="zh-TW" sz="3200" b="1" dirty="0" smtClean="0"/>
          </a:p>
          <a:p>
            <a:pPr algn="ctr"/>
            <a:r>
              <a:rPr lang="zh-TW" altLang="en-US" sz="3200" b="1" dirty="0" smtClean="0"/>
              <a:t>概況</a:t>
            </a:r>
            <a:endParaRPr lang="zh-TW" altLang="en-US" sz="3200" b="1" dirty="0"/>
          </a:p>
        </p:txBody>
      </p:sp>
      <p:sp>
        <p:nvSpPr>
          <p:cNvPr id="8" name="矩形 7"/>
          <p:cNvSpPr/>
          <p:nvPr/>
        </p:nvSpPr>
        <p:spPr>
          <a:xfrm>
            <a:off x="2730116" y="1772816"/>
            <a:ext cx="4176464" cy="5396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3200" dirty="0"/>
              <a:t>尊重、</a:t>
            </a:r>
            <a:r>
              <a:rPr lang="zh-TW" altLang="zh-TW" sz="3200" dirty="0" smtClean="0"/>
              <a:t>肯定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203689854"/>
              </p:ext>
            </p:extLst>
          </p:nvPr>
        </p:nvGraphicFramePr>
        <p:xfrm>
          <a:off x="935596" y="2738593"/>
          <a:ext cx="7632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596235" y="561485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長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114087" y="602175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期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632740" y="598002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目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163709" y="561485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標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617743" y="437389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中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062771" y="4775615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期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554293" y="4775615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目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2951820" y="4403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標</a:t>
            </a:r>
            <a:endParaRPr lang="zh-TW" alt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617743" y="3032718"/>
            <a:ext cx="463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短</a:t>
            </a:r>
            <a:endParaRPr lang="zh-TW" altLang="en-US" sz="28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044534" y="3403353"/>
            <a:ext cx="39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期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2667686" y="3382865"/>
            <a:ext cx="397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目</a:t>
            </a:r>
            <a:endParaRPr lang="zh-TW" altLang="en-US" sz="28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029937" y="3023185"/>
            <a:ext cx="463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標</a:t>
            </a:r>
            <a:endParaRPr lang="zh-TW" altLang="en-US" sz="2800" dirty="0"/>
          </a:p>
        </p:txBody>
      </p:sp>
      <p:sp>
        <p:nvSpPr>
          <p:cNvPr id="29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197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A62C36E-FD13-46BD-953D-008033A46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graphicEl>
                                              <a:dgm id="{8A62C36E-FD13-46BD-953D-008033A463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dgm id="{8A62C36E-FD13-46BD-953D-008033A46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8A62C36E-FD13-46BD-953D-008033A46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16A2241-B14F-4521-B838-A617465B0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816A2241-B14F-4521-B838-A617465B09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graphicEl>
                                              <a:dgm id="{816A2241-B14F-4521-B838-A617465B0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graphicEl>
                                              <a:dgm id="{816A2241-B14F-4521-B838-A617465B09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F413FA8-6191-446B-B52F-8CC5BD6B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0F413FA8-6191-446B-B52F-8CC5BD6BC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graphicEl>
                                              <a:dgm id="{0F413FA8-6191-446B-B52F-8CC5BD6B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graphicEl>
                                              <a:dgm id="{0F413FA8-6191-446B-B52F-8CC5BD6BC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7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18AB2CD-C824-4B2A-AC23-B55F6D2F9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graphicEl>
                                              <a:dgm id="{E18AB2CD-C824-4B2A-AC23-B55F6D2F96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>
                                            <p:graphicEl>
                                              <a:dgm id="{E18AB2CD-C824-4B2A-AC23-B55F6D2F9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>
                                            <p:graphicEl>
                                              <a:dgm id="{E18AB2CD-C824-4B2A-AC23-B55F6D2F9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376F7A-52B0-4443-9AB7-F4FA5830A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graphicEl>
                                              <a:dgm id="{22376F7A-52B0-4443-9AB7-F4FA5830A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>
                                            <p:graphicEl>
                                              <a:dgm id="{22376F7A-52B0-4443-9AB7-F4FA5830A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>
                                            <p:graphicEl>
                                              <a:dgm id="{22376F7A-52B0-4443-9AB7-F4FA5830A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25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75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B7B8B8D-14C2-4C5A-A841-4CAA8C380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graphicEl>
                                              <a:dgm id="{CB7B8B8D-14C2-4C5A-A841-4CAA8C380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>
                                            <p:graphicEl>
                                              <a:dgm id="{CB7B8B8D-14C2-4C5A-A841-4CAA8C380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>
                                            <p:graphicEl>
                                              <a:dgm id="{CB7B8B8D-14C2-4C5A-A841-4CAA8C380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9" grpId="0" uiExpand="1">
        <p:bldSub>
          <a:bldDgm bld="one"/>
        </p:bldSub>
      </p:bldGraphic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uiExpand="1"/>
      <p:bldP spid="19" grpId="0" uiExpand="1"/>
      <p:bldP spid="20" grpId="0" uiExpand="1"/>
      <p:bldP spid="21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907704" y="836712"/>
            <a:ext cx="5245321" cy="3456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zh-TW" altLang="en-US" sz="8800" b="1" dirty="0" smtClean="0">
                <a:solidFill>
                  <a:schemeClr val="bg2">
                    <a:lumMod val="10000"/>
                  </a:schemeClr>
                </a:solidFill>
              </a:rPr>
              <a:t>餐飲業</a:t>
            </a:r>
            <a: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8800" b="1" dirty="0" smtClean="0">
                <a:solidFill>
                  <a:schemeClr val="bg2">
                    <a:lumMod val="10000"/>
                  </a:schemeClr>
                </a:solidFill>
              </a:rPr>
              <a:t>市場</a:t>
            </a:r>
            <a:r>
              <a:rPr lang="zh-TW" altLang="en-US" sz="8800" b="1" dirty="0">
                <a:solidFill>
                  <a:schemeClr val="bg2">
                    <a:lumMod val="10000"/>
                  </a:schemeClr>
                </a:solidFill>
              </a:rPr>
              <a:t>分析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051720" y="465313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產業發展趨勢</a:t>
            </a:r>
            <a:endParaRPr lang="zh-TW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圖片 4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3772"/>
            <a:ext cx="2218556" cy="2165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73505"/>
            <a:ext cx="1944216" cy="19305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向上箭號 6"/>
          <p:cNvSpPr/>
          <p:nvPr/>
        </p:nvSpPr>
        <p:spPr>
          <a:xfrm rot="19566232">
            <a:off x="802208" y="2537282"/>
            <a:ext cx="1152128" cy="2325994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上箭號 8"/>
          <p:cNvSpPr/>
          <p:nvPr/>
        </p:nvSpPr>
        <p:spPr>
          <a:xfrm rot="1878542">
            <a:off x="6820659" y="2406868"/>
            <a:ext cx="1152128" cy="232599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8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餐飲業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市場分析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2527581" y="1772815"/>
            <a:ext cx="4608512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/>
              <a:t>產品發展趨勢</a:t>
            </a:r>
            <a:endParaRPr lang="zh-TW" altLang="en-US" sz="3200" dirty="0"/>
          </a:p>
        </p:txBody>
      </p:sp>
      <p:graphicFrame>
        <p:nvGraphicFramePr>
          <p:cNvPr id="9" name="圖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293079"/>
              </p:ext>
            </p:extLst>
          </p:nvPr>
        </p:nvGraphicFramePr>
        <p:xfrm>
          <a:off x="367341" y="3068960"/>
          <a:ext cx="432048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圖表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242359"/>
              </p:ext>
            </p:extLst>
          </p:nvPr>
        </p:nvGraphicFramePr>
        <p:xfrm>
          <a:off x="4644008" y="3212976"/>
          <a:ext cx="428447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橢圓 1"/>
          <p:cNvSpPr/>
          <p:nvPr/>
        </p:nvSpPr>
        <p:spPr>
          <a:xfrm>
            <a:off x="683568" y="3645024"/>
            <a:ext cx="3384376" cy="25202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男女未婚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逐漸成長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利於本公司發展</a:t>
            </a:r>
            <a:endParaRPr lang="zh-TW" altLang="en-US" sz="2800" dirty="0"/>
          </a:p>
        </p:txBody>
      </p:sp>
      <p:sp>
        <p:nvSpPr>
          <p:cNvPr id="11" name="橢圓 10"/>
          <p:cNvSpPr/>
          <p:nvPr/>
        </p:nvSpPr>
        <p:spPr>
          <a:xfrm>
            <a:off x="5004048" y="3645024"/>
            <a:ext cx="3384376" cy="252028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2800" dirty="0" smtClean="0"/>
              <a:t>消費</a:t>
            </a:r>
            <a:r>
              <a:rPr lang="zh-TW" altLang="zh-TW" sz="2800" dirty="0"/>
              <a:t>能力</a:t>
            </a:r>
            <a:r>
              <a:rPr lang="zh-TW" altLang="zh-TW" sz="2800" dirty="0" smtClean="0"/>
              <a:t>增強</a:t>
            </a:r>
            <a:r>
              <a:rPr lang="zh-TW" altLang="en-US" sz="2800" dirty="0" smtClean="0"/>
              <a:t>利於</a:t>
            </a:r>
            <a:endParaRPr lang="en-US" altLang="zh-TW" sz="2800" dirty="0" smtClean="0"/>
          </a:p>
          <a:p>
            <a:r>
              <a:rPr lang="zh-TW" altLang="en-US" sz="2800" dirty="0" smtClean="0"/>
              <a:t>  本公司發展</a:t>
            </a: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786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9" grpId="0">
        <p:bldAsOne/>
      </p:bldGraphic>
      <p:bldGraphic spid="10" grpId="0">
        <p:bldAsOne/>
      </p:bldGraphic>
      <p:bldP spid="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907704" y="836712"/>
            <a:ext cx="5245321" cy="3456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zh-TW" altLang="en-US" sz="8800" b="1" dirty="0" smtClean="0">
                <a:solidFill>
                  <a:schemeClr val="bg2">
                    <a:lumMod val="10000"/>
                  </a:schemeClr>
                </a:solidFill>
              </a:rPr>
              <a:t>營運</a:t>
            </a:r>
            <a: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88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8800" b="1" dirty="0" smtClean="0">
                <a:solidFill>
                  <a:schemeClr val="bg2">
                    <a:lumMod val="10000"/>
                  </a:schemeClr>
                </a:solidFill>
              </a:rPr>
              <a:t>模式目標</a:t>
            </a:r>
            <a:endParaRPr lang="zh-TW" altLang="en-US" sz="8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51720" y="465313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經營模式</a:t>
            </a:r>
            <a:r>
              <a:rPr lang="en-US" altLang="zh-TW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zh-TW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經營特色</a:t>
            </a:r>
            <a:endParaRPr lang="zh-TW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圖片 4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3772"/>
            <a:ext cx="2218556" cy="2165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沒有自動替代文字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73505"/>
            <a:ext cx="1944216" cy="19305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向上箭號 6"/>
          <p:cNvSpPr/>
          <p:nvPr/>
        </p:nvSpPr>
        <p:spPr>
          <a:xfrm rot="19566232">
            <a:off x="802208" y="2537282"/>
            <a:ext cx="1152128" cy="2325994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上箭號 8"/>
          <p:cNvSpPr/>
          <p:nvPr/>
        </p:nvSpPr>
        <p:spPr>
          <a:xfrm rot="1878542">
            <a:off x="6820659" y="2406868"/>
            <a:ext cx="1152128" cy="2325994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8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707904" y="188640"/>
            <a:ext cx="2088232" cy="129614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營運</a:t>
            </a:r>
            <a: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zh-TW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zh-TW" altLang="en-US" sz="3200" b="1" dirty="0" smtClean="0">
                <a:solidFill>
                  <a:schemeClr val="bg2">
                    <a:lumMod val="10000"/>
                  </a:schemeClr>
                </a:solidFill>
              </a:rPr>
              <a:t>模式目標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2699792" y="1782144"/>
            <a:ext cx="4824536" cy="5994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/>
              <a:t>   </a:t>
            </a:r>
            <a:r>
              <a:rPr lang="en-US" altLang="zh-TW" sz="3200" dirty="0" smtClean="0"/>
              <a:t>EENMAAL</a:t>
            </a:r>
            <a:r>
              <a:rPr lang="zh-TW" altLang="zh-TW" sz="3200" dirty="0" smtClean="0"/>
              <a:t>創造</a:t>
            </a:r>
            <a:r>
              <a:rPr lang="zh-TW" altLang="zh-TW" sz="3200" dirty="0"/>
              <a:t>顧客</a:t>
            </a:r>
            <a:r>
              <a:rPr lang="zh-TW" altLang="zh-TW" sz="3200" dirty="0" smtClean="0"/>
              <a:t>價值</a:t>
            </a:r>
            <a:endParaRPr lang="zh-TW" altLang="zh-TW" sz="3200" dirty="0"/>
          </a:p>
        </p:txBody>
      </p:sp>
      <p:sp>
        <p:nvSpPr>
          <p:cNvPr id="8" name="圓角矩形 7"/>
          <p:cNvSpPr/>
          <p:nvPr/>
        </p:nvSpPr>
        <p:spPr>
          <a:xfrm>
            <a:off x="1619672" y="2636912"/>
            <a:ext cx="2808312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2800" dirty="0">
                <a:solidFill>
                  <a:schemeClr val="tx1"/>
                </a:solidFill>
              </a:rPr>
              <a:t>經營團隊對餐飲服務業具有多年實務經驗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4562670" y="2636912"/>
            <a:ext cx="2808312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zh-TW" sz="2800" dirty="0" smtClean="0">
                <a:solidFill>
                  <a:schemeClr val="tx1"/>
                </a:solidFill>
              </a:rPr>
              <a:t>為</a:t>
            </a:r>
            <a:r>
              <a:rPr lang="zh-TW" altLang="zh-TW" sz="2800" dirty="0">
                <a:solidFill>
                  <a:schemeClr val="tx1"/>
                </a:solidFill>
              </a:rPr>
              <a:t>顧客帶來各種的價值</a:t>
            </a:r>
            <a:r>
              <a:rPr lang="zh-TW" altLang="zh-TW" sz="2800" dirty="0" smtClean="0">
                <a:solidFill>
                  <a:schemeClr val="tx1"/>
                </a:solidFill>
              </a:rPr>
              <a:t>滿足</a:t>
            </a:r>
            <a:endParaRPr lang="zh-TW" altLang="zh-TW" sz="2400" dirty="0">
              <a:solidFill>
                <a:schemeClr val="tx1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1628123" y="4666119"/>
            <a:ext cx="2808312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zh-TW" sz="2800" dirty="0">
                <a:solidFill>
                  <a:schemeClr val="tx1"/>
                </a:solidFill>
              </a:rPr>
              <a:t>滿足顧客需求並拓展目標客戶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4562670" y="4646173"/>
            <a:ext cx="2808312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zh-TW" sz="2800" dirty="0" smtClean="0">
                <a:solidFill>
                  <a:schemeClr val="tx1"/>
                </a:solidFill>
              </a:rPr>
              <a:t>提供</a:t>
            </a:r>
            <a:r>
              <a:rPr lang="zh-TW" altLang="zh-TW" sz="2800" dirty="0">
                <a:solidFill>
                  <a:schemeClr val="tx1"/>
                </a:solidFill>
              </a:rPr>
              <a:t>健康養生的</a:t>
            </a:r>
            <a:r>
              <a:rPr lang="zh-TW" altLang="zh-TW" sz="2800" dirty="0" smtClean="0">
                <a:solidFill>
                  <a:schemeClr val="tx1"/>
                </a:solidFill>
              </a:rPr>
              <a:t>餐點</a:t>
            </a:r>
            <a:r>
              <a:rPr lang="zh-TW" altLang="en-US" sz="2800" dirty="0">
                <a:solidFill>
                  <a:schemeClr val="tx1"/>
                </a:solidFill>
              </a:rPr>
              <a:t>及</a:t>
            </a:r>
            <a:r>
              <a:rPr lang="zh-TW" altLang="zh-TW" sz="2800" dirty="0" smtClean="0">
                <a:solidFill>
                  <a:schemeClr val="tx1"/>
                </a:solidFill>
              </a:rPr>
              <a:t>舒適</a:t>
            </a:r>
            <a:r>
              <a:rPr lang="zh-TW" altLang="zh-TW" sz="2800" dirty="0">
                <a:solidFill>
                  <a:schemeClr val="tx1"/>
                </a:solidFill>
              </a:rPr>
              <a:t>的用餐環境</a:t>
            </a:r>
            <a:r>
              <a:rPr lang="zh-TW" altLang="zh-TW" sz="2800" dirty="0" smtClean="0">
                <a:solidFill>
                  <a:schemeClr val="tx1"/>
                </a:solidFill>
              </a:rPr>
              <a:t>，</a:t>
            </a:r>
            <a:endParaRPr lang="zh-TW" altLang="zh-TW" sz="2800" dirty="0">
              <a:solidFill>
                <a:schemeClr val="tx1"/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/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391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162</TotalTime>
  <Words>502</Words>
  <Application>Microsoft Office PowerPoint</Application>
  <PresentationFormat>如螢幕大小 (4:3)</PresentationFormat>
  <Paragraphs>203</Paragraphs>
  <Slides>20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20</vt:i4>
      </vt:variant>
    </vt:vector>
  </HeadingPairs>
  <TitlesOfParts>
    <vt:vector size="22" baseType="lpstr">
      <vt:lpstr>中庸</vt:lpstr>
      <vt:lpstr>1_中庸</vt:lpstr>
      <vt:lpstr>EEN MAAL</vt:lpstr>
      <vt:lpstr>PowerPoint 簡報</vt:lpstr>
      <vt:lpstr>公司經營 概況</vt:lpstr>
      <vt:lpstr>PowerPoint 簡報</vt:lpstr>
      <vt:lpstr>PowerPoint 簡報</vt:lpstr>
      <vt:lpstr>餐飲業 市場分析</vt:lpstr>
      <vt:lpstr>PowerPoint 簡報</vt:lpstr>
      <vt:lpstr>營運 模式目標</vt:lpstr>
      <vt:lpstr>PowerPoint 簡報</vt:lpstr>
      <vt:lpstr>PowerPoint 簡報</vt:lpstr>
      <vt:lpstr>競爭者 分析</vt:lpstr>
      <vt:lpstr>PowerPoint 簡報</vt:lpstr>
      <vt:lpstr>PowerPoint 簡報</vt:lpstr>
      <vt:lpstr>消費者 分析</vt:lpstr>
      <vt:lpstr>PowerPoint 簡報</vt:lpstr>
      <vt:lpstr>PowerPoint 簡報</vt:lpstr>
      <vt:lpstr>行銷策略</vt:lpstr>
      <vt:lpstr>PowerPoint 簡報</vt:lpstr>
      <vt:lpstr>PowerPoint 簡報</vt:lpstr>
      <vt:lpstr>EEN MAAL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MAAL</dc:title>
  <dc:creator>Admin</dc:creator>
  <cp:lastModifiedBy>Admin</cp:lastModifiedBy>
  <cp:revision>16</cp:revision>
  <dcterms:created xsi:type="dcterms:W3CDTF">2018-03-16T06:15:38Z</dcterms:created>
  <dcterms:modified xsi:type="dcterms:W3CDTF">2018-03-16T08:58:30Z</dcterms:modified>
</cp:coreProperties>
</file>