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5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79" r:id="rId2"/>
    <p:sldId id="257" r:id="rId3"/>
    <p:sldId id="260" r:id="rId4"/>
    <p:sldId id="266" r:id="rId5"/>
    <p:sldId id="258" r:id="rId6"/>
    <p:sldId id="259" r:id="rId7"/>
    <p:sldId id="264" r:id="rId8"/>
    <p:sldId id="261" r:id="rId9"/>
    <p:sldId id="262" r:id="rId10"/>
    <p:sldId id="263" r:id="rId11"/>
    <p:sldId id="267" r:id="rId12"/>
    <p:sldId id="268" r:id="rId13"/>
    <p:sldId id="269" r:id="rId14"/>
    <p:sldId id="276" r:id="rId15"/>
    <p:sldId id="270" r:id="rId16"/>
    <p:sldId id="271" r:id="rId17"/>
    <p:sldId id="272" r:id="rId18"/>
    <p:sldId id="273" r:id="rId19"/>
    <p:sldId id="274" r:id="rId20"/>
    <p:sldId id="278" r:id="rId21"/>
    <p:sldId id="275" r:id="rId22"/>
    <p:sldId id="277" r:id="rId23"/>
    <p:sldId id="256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 altLang="en-US" dirty="0" smtClean="0"/>
              <a:t>餐飲業家數分析表</a:t>
            </a:r>
            <a:endParaRPr lang="zh-TW" alt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家數</c:v>
                </c:pt>
              </c:strCache>
            </c:strRef>
          </c:tx>
          <c:invertIfNegative val="0"/>
          <c:cat>
            <c:strRef>
              <c:f>工作表1!$A$2:$A$6</c:f>
              <c:strCache>
                <c:ptCount val="5"/>
                <c:pt idx="0">
                  <c:v>102年</c:v>
                </c:pt>
                <c:pt idx="1">
                  <c:v>103年</c:v>
                </c:pt>
                <c:pt idx="2">
                  <c:v>104年</c:v>
                </c:pt>
                <c:pt idx="3">
                  <c:v>105年</c:v>
                </c:pt>
                <c:pt idx="4">
                  <c:v>106年</c:v>
                </c:pt>
              </c:strCache>
            </c:strRef>
          </c:cat>
          <c:val>
            <c:numRef>
              <c:f>工作表1!$B$2:$B$6</c:f>
              <c:numCache>
                <c:formatCode>#,##0</c:formatCode>
                <c:ptCount val="5"/>
                <c:pt idx="0">
                  <c:v>106287</c:v>
                </c:pt>
                <c:pt idx="1">
                  <c:v>109816</c:v>
                </c:pt>
                <c:pt idx="2">
                  <c:v>113413</c:v>
                </c:pt>
                <c:pt idx="3">
                  <c:v>117307</c:v>
                </c:pt>
                <c:pt idx="4">
                  <c:v>124124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690880"/>
        <c:axId val="163988224"/>
      </c:barChart>
      <c:catAx>
        <c:axId val="153690880"/>
        <c:scaling>
          <c:orientation val="minMax"/>
        </c:scaling>
        <c:delete val="0"/>
        <c:axPos val="b"/>
        <c:majorTickMark val="out"/>
        <c:minorTickMark val="none"/>
        <c:tickLblPos val="nextTo"/>
        <c:crossAx val="163988224"/>
        <c:crosses val="autoZero"/>
        <c:auto val="1"/>
        <c:lblAlgn val="ctr"/>
        <c:lblOffset val="100"/>
        <c:noMultiLvlLbl val="0"/>
      </c:catAx>
      <c:valAx>
        <c:axId val="163988224"/>
        <c:scaling>
          <c:orientation val="minMax"/>
          <c:max val="126000"/>
          <c:min val="10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53690880"/>
        <c:crosses val="autoZero"/>
        <c:crossBetween val="between"/>
        <c:majorUnit val="10000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 altLang="en-US" dirty="0" smtClean="0"/>
              <a:t>餐飲業產值</a:t>
            </a:r>
            <a:endParaRPr lang="zh-TW" altLang="en-US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工作表1!$A$2:$A$6</c:f>
              <c:strCache>
                <c:ptCount val="5"/>
                <c:pt idx="0">
                  <c:v>102年</c:v>
                </c:pt>
                <c:pt idx="1">
                  <c:v>103年</c:v>
                </c:pt>
                <c:pt idx="2">
                  <c:v>104年</c:v>
                </c:pt>
                <c:pt idx="3">
                  <c:v>105年</c:v>
                </c:pt>
                <c:pt idx="4">
                  <c:v>106年</c:v>
                </c:pt>
              </c:strCache>
            </c:strRef>
          </c:cat>
          <c:val>
            <c:numRef>
              <c:f>工作表1!$B$2:$B$6</c:f>
              <c:numCache>
                <c:formatCode>#,##0</c:formatCode>
                <c:ptCount val="5"/>
                <c:pt idx="0">
                  <c:v>3252</c:v>
                </c:pt>
                <c:pt idx="1">
                  <c:v>3530</c:v>
                </c:pt>
                <c:pt idx="2">
                  <c:v>3749</c:v>
                </c:pt>
                <c:pt idx="3">
                  <c:v>4096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餐館業</c:v>
                </c:pt>
              </c:strCache>
            </c:strRef>
          </c:tx>
          <c:invertIfNegative val="0"/>
          <c:cat>
            <c:strRef>
              <c:f>工作表1!$A$2:$A$6</c:f>
              <c:strCache>
                <c:ptCount val="5"/>
                <c:pt idx="0">
                  <c:v>102年</c:v>
                </c:pt>
                <c:pt idx="1">
                  <c:v>103年</c:v>
                </c:pt>
                <c:pt idx="2">
                  <c:v>104年</c:v>
                </c:pt>
                <c:pt idx="3">
                  <c:v>105年</c:v>
                </c:pt>
                <c:pt idx="4">
                  <c:v>106年</c:v>
                </c:pt>
              </c:strCache>
            </c:strRef>
          </c:cat>
          <c:val>
            <c:numRef>
              <c:f>工作表1!$B$2:$B$6</c:f>
              <c:numCache>
                <c:formatCode>#,##0</c:formatCode>
                <c:ptCount val="5"/>
                <c:pt idx="0">
                  <c:v>79193</c:v>
                </c:pt>
                <c:pt idx="1">
                  <c:v>82201</c:v>
                </c:pt>
                <c:pt idx="2">
                  <c:v>85135</c:v>
                </c:pt>
                <c:pt idx="3">
                  <c:v>88579</c:v>
                </c:pt>
                <c:pt idx="4">
                  <c:v>94177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飲料店業</c:v>
                </c:pt>
              </c:strCache>
            </c:strRef>
          </c:tx>
          <c:invertIfNegative val="0"/>
          <c:cat>
            <c:strRef>
              <c:f>工作表1!$A$2:$A$6</c:f>
              <c:strCache>
                <c:ptCount val="5"/>
                <c:pt idx="0">
                  <c:v>102年</c:v>
                </c:pt>
                <c:pt idx="1">
                  <c:v>103年</c:v>
                </c:pt>
                <c:pt idx="2">
                  <c:v>104年</c:v>
                </c:pt>
                <c:pt idx="3">
                  <c:v>105年</c:v>
                </c:pt>
                <c:pt idx="4">
                  <c:v>106年</c:v>
                </c:pt>
              </c:strCache>
            </c:strRef>
          </c:cat>
          <c:val>
            <c:numRef>
              <c:f>工作表1!$C$2:$C$6</c:f>
              <c:numCache>
                <c:formatCode>#,##0</c:formatCode>
                <c:ptCount val="5"/>
                <c:pt idx="0">
                  <c:v>14282</c:v>
                </c:pt>
                <c:pt idx="1">
                  <c:v>14985</c:v>
                </c:pt>
                <c:pt idx="2">
                  <c:v>15886</c:v>
                </c:pt>
                <c:pt idx="3">
                  <c:v>16836</c:v>
                </c:pt>
                <c:pt idx="4">
                  <c:v>18363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餐飲攤販業</c:v>
                </c:pt>
              </c:strCache>
            </c:strRef>
          </c:tx>
          <c:invertIfNegative val="0"/>
          <c:cat>
            <c:strRef>
              <c:f>工作表1!$A$2:$A$6</c:f>
              <c:strCache>
                <c:ptCount val="5"/>
                <c:pt idx="0">
                  <c:v>102年</c:v>
                </c:pt>
                <c:pt idx="1">
                  <c:v>103年</c:v>
                </c:pt>
                <c:pt idx="2">
                  <c:v>104年</c:v>
                </c:pt>
                <c:pt idx="3">
                  <c:v>105年</c:v>
                </c:pt>
                <c:pt idx="4">
                  <c:v>106年</c:v>
                </c:pt>
              </c:strCache>
            </c:strRef>
          </c:cat>
          <c:val>
            <c:numRef>
              <c:f>工作表1!$D$2:$D$6</c:f>
              <c:numCache>
                <c:formatCode>#,##0</c:formatCode>
                <c:ptCount val="5"/>
                <c:pt idx="0">
                  <c:v>11084</c:v>
                </c:pt>
                <c:pt idx="1">
                  <c:v>10802</c:v>
                </c:pt>
                <c:pt idx="2">
                  <c:v>10361</c:v>
                </c:pt>
                <c:pt idx="3">
                  <c:v>9727</c:v>
                </c:pt>
                <c:pt idx="4">
                  <c:v>9324</c:v>
                </c:pt>
              </c:numCache>
            </c:numRef>
          </c:val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其他餐飲業</c:v>
                </c:pt>
              </c:strCache>
            </c:strRef>
          </c:tx>
          <c:invertIfNegative val="0"/>
          <c:cat>
            <c:strRef>
              <c:f>工作表1!$A$2:$A$6</c:f>
              <c:strCache>
                <c:ptCount val="5"/>
                <c:pt idx="0">
                  <c:v>102年</c:v>
                </c:pt>
                <c:pt idx="1">
                  <c:v>103年</c:v>
                </c:pt>
                <c:pt idx="2">
                  <c:v>104年</c:v>
                </c:pt>
                <c:pt idx="3">
                  <c:v>105年</c:v>
                </c:pt>
                <c:pt idx="4">
                  <c:v>106年</c:v>
                </c:pt>
              </c:strCache>
            </c:strRef>
          </c:cat>
          <c:val>
            <c:numRef>
              <c:f>工作表1!$E$2:$E$6</c:f>
              <c:numCache>
                <c:formatCode>#,##0</c:formatCode>
                <c:ptCount val="5"/>
                <c:pt idx="0">
                  <c:v>1728</c:v>
                </c:pt>
                <c:pt idx="1">
                  <c:v>1828</c:v>
                </c:pt>
                <c:pt idx="2">
                  <c:v>2031</c:v>
                </c:pt>
                <c:pt idx="3">
                  <c:v>2165</c:v>
                </c:pt>
                <c:pt idx="4">
                  <c:v>2260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1431168"/>
        <c:axId val="162881920"/>
        <c:axId val="0"/>
      </c:bar3DChart>
      <c:catAx>
        <c:axId val="121431168"/>
        <c:scaling>
          <c:orientation val="minMax"/>
        </c:scaling>
        <c:delete val="0"/>
        <c:axPos val="b"/>
        <c:majorTickMark val="out"/>
        <c:minorTickMark val="none"/>
        <c:tickLblPos val="nextTo"/>
        <c:crossAx val="162881920"/>
        <c:crosses val="autoZero"/>
        <c:auto val="1"/>
        <c:lblAlgn val="ctr"/>
        <c:lblOffset val="100"/>
        <c:noMultiLvlLbl val="0"/>
      </c:catAx>
      <c:valAx>
        <c:axId val="162881920"/>
        <c:scaling>
          <c:orientation val="minMax"/>
          <c:max val="1"/>
          <c:min val="0.5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1431168"/>
        <c:crosses val="autoZero"/>
        <c:crossBetween val="between"/>
        <c:majorUnit val="0.1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每戶家庭平均在餐廳支出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pPr>
              <a:ln>
                <a:solidFill>
                  <a:schemeClr val="accent2">
                    <a:lumMod val="75000"/>
                  </a:schemeClr>
                </a:solidFill>
              </a:ln>
            </c:spPr>
          </c:marker>
          <c:cat>
            <c:strRef>
              <c:f>工作表1!$A$2:$A$6</c:f>
              <c:strCache>
                <c:ptCount val="5"/>
                <c:pt idx="0">
                  <c:v>102年</c:v>
                </c:pt>
                <c:pt idx="1">
                  <c:v>103年</c:v>
                </c:pt>
                <c:pt idx="2">
                  <c:v>104年</c:v>
                </c:pt>
                <c:pt idx="3">
                  <c:v>105年</c:v>
                </c:pt>
                <c:pt idx="4">
                  <c:v>106年</c:v>
                </c:pt>
              </c:strCache>
            </c:str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10.58</c:v>
                </c:pt>
                <c:pt idx="1">
                  <c:v>10.57</c:v>
                </c:pt>
                <c:pt idx="2">
                  <c:v>11.08</c:v>
                </c:pt>
                <c:pt idx="3">
                  <c:v>11.27</c:v>
                </c:pt>
                <c:pt idx="4">
                  <c:v>11.83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425728"/>
        <c:axId val="164429184"/>
      </c:lineChart>
      <c:catAx>
        <c:axId val="164425728"/>
        <c:scaling>
          <c:orientation val="minMax"/>
        </c:scaling>
        <c:delete val="0"/>
        <c:axPos val="b"/>
        <c:majorTickMark val="out"/>
        <c:minorTickMark val="none"/>
        <c:tickLblPos val="nextTo"/>
        <c:crossAx val="164429184"/>
        <c:crosses val="autoZero"/>
        <c:auto val="1"/>
        <c:lblAlgn val="ctr"/>
        <c:lblOffset val="100"/>
        <c:noMultiLvlLbl val="0"/>
      </c:catAx>
      <c:valAx>
        <c:axId val="164429184"/>
        <c:scaling>
          <c:orientation val="minMax"/>
          <c:min val="1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4425728"/>
        <c:crosses val="autoZero"/>
        <c:crossBetween val="between"/>
        <c:majorUnit val="0.5"/>
      </c:valAx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 altLang="en-US" dirty="0" smtClean="0"/>
              <a:t>團隊出資比例</a:t>
            </a:r>
            <a:endParaRPr lang="zh-TW" altLang="en-US" dirty="0"/>
          </a:p>
        </c:rich>
      </c:tx>
      <c:layout>
        <c:manualLayout>
          <c:xMode val="edge"/>
          <c:yMode val="edge"/>
          <c:x val="0.27749999999999997"/>
          <c:y val="4.6875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</c:v>
                </c:pt>
              </c:strCache>
            </c:strRef>
          </c:tx>
          <c:cat>
            <c:strRef>
              <c:f>工作表1!$A$2:$A$4</c:f>
              <c:strCache>
                <c:ptCount val="3"/>
                <c:pt idx="0">
                  <c:v>開店成本</c:v>
                </c:pt>
                <c:pt idx="1">
                  <c:v>團隊出資</c:v>
                </c:pt>
                <c:pt idx="2">
                  <c:v>創業貸款</c:v>
                </c:pt>
              </c:strCache>
            </c:strRef>
          </c:cat>
          <c:val>
            <c:numRef>
              <c:f>工作表1!$B$2:$B$4</c:f>
              <c:numCache>
                <c:formatCode>General</c:formatCode>
                <c:ptCount val="3"/>
                <c:pt idx="0">
                  <c:v>500</c:v>
                </c:pt>
                <c:pt idx="1">
                  <c:v>450</c:v>
                </c:pt>
                <c:pt idx="2">
                  <c:v>150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3D12CE-5C9F-4882-A296-C6E21203F772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DA75A8BF-5CF8-4336-B90D-37F2F343DF8F}">
      <dgm:prSet phldrT="[文字]" custT="1"/>
      <dgm:spPr/>
      <dgm:t>
        <a:bodyPr/>
        <a:lstStyle/>
        <a:p>
          <a:r>
            <a:rPr lang="zh-TW" altLang="en-US" sz="2800" b="1" dirty="0" smtClean="0"/>
            <a:t>成立時間</a:t>
          </a:r>
          <a:endParaRPr lang="zh-TW" altLang="en-US" sz="2800" b="1" dirty="0"/>
        </a:p>
      </dgm:t>
    </dgm:pt>
    <dgm:pt modelId="{8030130B-299A-4A80-B58C-38D59306B7A2}" type="parTrans" cxnId="{FB2D0009-B1FB-4ACB-8522-F04607CBC706}">
      <dgm:prSet/>
      <dgm:spPr/>
      <dgm:t>
        <a:bodyPr/>
        <a:lstStyle/>
        <a:p>
          <a:endParaRPr lang="zh-TW" altLang="en-US"/>
        </a:p>
      </dgm:t>
    </dgm:pt>
    <dgm:pt modelId="{1C5C2A94-0773-4AE8-BF9E-0D1A6DEF45C2}" type="sibTrans" cxnId="{FB2D0009-B1FB-4ACB-8522-F04607CBC706}">
      <dgm:prSet/>
      <dgm:spPr/>
      <dgm:t>
        <a:bodyPr/>
        <a:lstStyle/>
        <a:p>
          <a:endParaRPr lang="zh-TW" altLang="en-US"/>
        </a:p>
      </dgm:t>
    </dgm:pt>
    <dgm:pt modelId="{1A917536-757E-4815-9AAC-4EEBD40DD8CE}">
      <dgm:prSet phldrT="[文字]" custT="1"/>
      <dgm:spPr/>
      <dgm:t>
        <a:bodyPr/>
        <a:lstStyle/>
        <a:p>
          <a:r>
            <a:rPr lang="en-US" sz="2000" b="0" dirty="0" smtClean="0"/>
            <a:t>105 </a:t>
          </a:r>
          <a:r>
            <a:rPr lang="zh-TW" sz="2000" b="0" dirty="0" smtClean="0"/>
            <a:t>年</a:t>
          </a:r>
          <a:r>
            <a:rPr lang="en-US" sz="2000" b="0" dirty="0" smtClean="0"/>
            <a:t> 3 </a:t>
          </a:r>
          <a:r>
            <a:rPr lang="zh-TW" sz="2000" b="0" dirty="0" smtClean="0"/>
            <a:t>月</a:t>
          </a:r>
          <a:r>
            <a:rPr lang="en-US" sz="2000" b="0" dirty="0" smtClean="0"/>
            <a:t> 1 </a:t>
          </a:r>
          <a:r>
            <a:rPr lang="zh-TW" sz="2000" b="0" dirty="0" smtClean="0"/>
            <a:t>日</a:t>
          </a:r>
          <a:endParaRPr lang="zh-TW" altLang="en-US" sz="2000" b="0" dirty="0"/>
        </a:p>
      </dgm:t>
    </dgm:pt>
    <dgm:pt modelId="{375A385A-D69C-4A56-B28A-F3E9133F0D6F}" type="parTrans" cxnId="{71D18908-4923-4F87-88E3-A0B33FBB4719}">
      <dgm:prSet/>
      <dgm:spPr/>
      <dgm:t>
        <a:bodyPr/>
        <a:lstStyle/>
        <a:p>
          <a:endParaRPr lang="zh-TW" altLang="en-US"/>
        </a:p>
      </dgm:t>
    </dgm:pt>
    <dgm:pt modelId="{756246ED-98DB-40D5-93CC-3D5720429C93}" type="sibTrans" cxnId="{71D18908-4923-4F87-88E3-A0B33FBB4719}">
      <dgm:prSet/>
      <dgm:spPr/>
      <dgm:t>
        <a:bodyPr/>
        <a:lstStyle/>
        <a:p>
          <a:endParaRPr lang="zh-TW" altLang="en-US"/>
        </a:p>
      </dgm:t>
    </dgm:pt>
    <dgm:pt modelId="{3BEC47D5-3E10-4884-9BEB-E94B71F20CE3}">
      <dgm:prSet phldrT="[文字]" custT="1"/>
      <dgm:spPr/>
      <dgm:t>
        <a:bodyPr/>
        <a:lstStyle/>
        <a:p>
          <a:r>
            <a:rPr lang="zh-TW" altLang="en-US" sz="2800" b="1" dirty="0" smtClean="0"/>
            <a:t>資本額</a:t>
          </a:r>
          <a:endParaRPr lang="zh-TW" altLang="en-US" sz="2800" b="1" dirty="0"/>
        </a:p>
      </dgm:t>
    </dgm:pt>
    <dgm:pt modelId="{59F2DF40-00D0-47E2-9780-F772D22A582D}" type="parTrans" cxnId="{E3829C1D-860E-46F2-81D3-7AC0FF474FFE}">
      <dgm:prSet/>
      <dgm:spPr/>
      <dgm:t>
        <a:bodyPr/>
        <a:lstStyle/>
        <a:p>
          <a:endParaRPr lang="zh-TW" altLang="en-US"/>
        </a:p>
      </dgm:t>
    </dgm:pt>
    <dgm:pt modelId="{04547C39-8A54-4E60-A850-017B16FAE2CD}" type="sibTrans" cxnId="{E3829C1D-860E-46F2-81D3-7AC0FF474FFE}">
      <dgm:prSet/>
      <dgm:spPr/>
      <dgm:t>
        <a:bodyPr/>
        <a:lstStyle/>
        <a:p>
          <a:endParaRPr lang="zh-TW" altLang="en-US"/>
        </a:p>
      </dgm:t>
    </dgm:pt>
    <dgm:pt modelId="{DF493826-6445-4141-92B7-E6227D4536DE}">
      <dgm:prSet phldrT="[文字]" custT="1"/>
      <dgm:spPr/>
      <dgm:t>
        <a:bodyPr/>
        <a:lstStyle/>
        <a:p>
          <a:r>
            <a:rPr lang="en-US" sz="2000" b="0" dirty="0" smtClean="0"/>
            <a:t>200 </a:t>
          </a:r>
          <a:r>
            <a:rPr lang="zh-TW" sz="2000" b="0" dirty="0" smtClean="0"/>
            <a:t>萬元</a:t>
          </a:r>
          <a:endParaRPr lang="zh-TW" altLang="en-US" sz="2000" b="0" dirty="0"/>
        </a:p>
      </dgm:t>
    </dgm:pt>
    <dgm:pt modelId="{96C78CFE-2A78-4252-BC94-5EDF3703FC3E}" type="parTrans" cxnId="{5228A55F-8A63-4D0E-A207-C4190D8F8EED}">
      <dgm:prSet/>
      <dgm:spPr/>
      <dgm:t>
        <a:bodyPr/>
        <a:lstStyle/>
        <a:p>
          <a:endParaRPr lang="zh-TW" altLang="en-US"/>
        </a:p>
      </dgm:t>
    </dgm:pt>
    <dgm:pt modelId="{35294648-8418-4959-AD8C-AD9D2D2CD0B7}" type="sibTrans" cxnId="{5228A55F-8A63-4D0E-A207-C4190D8F8EED}">
      <dgm:prSet/>
      <dgm:spPr/>
      <dgm:t>
        <a:bodyPr/>
        <a:lstStyle/>
        <a:p>
          <a:endParaRPr lang="zh-TW" altLang="en-US"/>
        </a:p>
      </dgm:t>
    </dgm:pt>
    <dgm:pt modelId="{F341F1D6-8FD5-47A4-A458-916243CDF44A}">
      <dgm:prSet phldrT="[文字]" custT="1"/>
      <dgm:spPr/>
      <dgm:t>
        <a:bodyPr/>
        <a:lstStyle/>
        <a:p>
          <a:r>
            <a:rPr lang="zh-TW" altLang="en-US" sz="2800" b="1" dirty="0" smtClean="0"/>
            <a:t>營業項目</a:t>
          </a:r>
          <a:endParaRPr lang="zh-TW" altLang="en-US" sz="2800" b="1" dirty="0"/>
        </a:p>
      </dgm:t>
    </dgm:pt>
    <dgm:pt modelId="{832428EA-A593-47B1-9C49-FD4A127B4672}" type="parTrans" cxnId="{6ECA27C3-FF6E-4D85-A5A2-9F13DAD9663A}">
      <dgm:prSet/>
      <dgm:spPr/>
      <dgm:t>
        <a:bodyPr/>
        <a:lstStyle/>
        <a:p>
          <a:endParaRPr lang="zh-TW" altLang="en-US"/>
        </a:p>
      </dgm:t>
    </dgm:pt>
    <dgm:pt modelId="{36176931-EA91-406B-8994-08A2651449FB}" type="sibTrans" cxnId="{6ECA27C3-FF6E-4D85-A5A2-9F13DAD9663A}">
      <dgm:prSet/>
      <dgm:spPr/>
      <dgm:t>
        <a:bodyPr/>
        <a:lstStyle/>
        <a:p>
          <a:endParaRPr lang="zh-TW" altLang="en-US"/>
        </a:p>
      </dgm:t>
    </dgm:pt>
    <dgm:pt modelId="{3F783D06-494F-42CE-A283-443BBD0994EB}">
      <dgm:prSet phldrT="[文字]" custT="1"/>
      <dgm:spPr/>
      <dgm:t>
        <a:bodyPr/>
        <a:lstStyle/>
        <a:p>
          <a:r>
            <a:rPr lang="zh-TW" sz="2000" b="0" dirty="0" smtClean="0"/>
            <a:t>義大利麵、燉飯、蜜糖吐司、甜點、飲料</a:t>
          </a:r>
          <a:endParaRPr lang="zh-TW" altLang="en-US" sz="2000" b="0" dirty="0"/>
        </a:p>
      </dgm:t>
    </dgm:pt>
    <dgm:pt modelId="{6AD28897-5797-44F1-9F83-BCD6F96A1437}" type="parTrans" cxnId="{D68B52A7-1EBB-4E42-A3B2-4209D3385128}">
      <dgm:prSet/>
      <dgm:spPr/>
      <dgm:t>
        <a:bodyPr/>
        <a:lstStyle/>
        <a:p>
          <a:endParaRPr lang="zh-TW" altLang="en-US"/>
        </a:p>
      </dgm:t>
    </dgm:pt>
    <dgm:pt modelId="{72F0C3AE-544F-4A9C-BF28-E1142BE7C3CE}" type="sibTrans" cxnId="{D68B52A7-1EBB-4E42-A3B2-4209D3385128}">
      <dgm:prSet/>
      <dgm:spPr/>
      <dgm:t>
        <a:bodyPr/>
        <a:lstStyle/>
        <a:p>
          <a:endParaRPr lang="zh-TW" altLang="en-US"/>
        </a:p>
      </dgm:t>
    </dgm:pt>
    <dgm:pt modelId="{8625F4EC-1600-4281-AD6F-EBCB55654351}">
      <dgm:prSet phldrT="[文字]" custT="1"/>
      <dgm:spPr/>
      <dgm:t>
        <a:bodyPr/>
        <a:lstStyle/>
        <a:p>
          <a:r>
            <a:rPr lang="zh-TW" altLang="en-US" sz="2800" b="1" dirty="0" smtClean="0"/>
            <a:t>特色</a:t>
          </a:r>
          <a:endParaRPr lang="zh-TW" altLang="en-US" sz="2800" b="1" dirty="0"/>
        </a:p>
      </dgm:t>
    </dgm:pt>
    <dgm:pt modelId="{B51FB1E5-CDB8-4CD8-8431-1ACC25955D63}" type="parTrans" cxnId="{82792DE5-2584-4FC1-A3A2-E6B2927C4ABF}">
      <dgm:prSet/>
      <dgm:spPr/>
      <dgm:t>
        <a:bodyPr/>
        <a:lstStyle/>
        <a:p>
          <a:endParaRPr lang="zh-TW" altLang="en-US"/>
        </a:p>
      </dgm:t>
    </dgm:pt>
    <dgm:pt modelId="{FE7C07A0-F326-4C78-9F8D-45F860B9391A}" type="sibTrans" cxnId="{82792DE5-2584-4FC1-A3A2-E6B2927C4ABF}">
      <dgm:prSet/>
      <dgm:spPr/>
      <dgm:t>
        <a:bodyPr/>
        <a:lstStyle/>
        <a:p>
          <a:endParaRPr lang="zh-TW" altLang="en-US"/>
        </a:p>
      </dgm:t>
    </dgm:pt>
    <dgm:pt modelId="{AD70D4EC-7ACA-4575-85C9-6E7FFEBAB5DA}">
      <dgm:prSet phldrT="[文字]" custT="1"/>
      <dgm:spPr/>
      <dgm:t>
        <a:bodyPr/>
        <a:lstStyle/>
        <a:p>
          <a:pPr algn="l"/>
          <a:r>
            <a:rPr lang="zh-TW" altLang="en-US" sz="2000" b="0" dirty="0" smtClean="0"/>
            <a:t>店面外觀為蜜糖吐司造型吸睛</a:t>
          </a:r>
          <a:endParaRPr lang="zh-TW" altLang="en-US" sz="2000" b="0" dirty="0"/>
        </a:p>
      </dgm:t>
    </dgm:pt>
    <dgm:pt modelId="{6B8A9AF0-7E56-4C83-A07D-C701FA498D29}" type="parTrans" cxnId="{98010C74-98FA-4D1B-BA4C-BC668705930D}">
      <dgm:prSet/>
      <dgm:spPr/>
      <dgm:t>
        <a:bodyPr/>
        <a:lstStyle/>
        <a:p>
          <a:endParaRPr lang="zh-TW" altLang="en-US"/>
        </a:p>
      </dgm:t>
    </dgm:pt>
    <dgm:pt modelId="{A558C3BE-FBD6-4BAE-B8EB-6465EA089D5E}" type="sibTrans" cxnId="{98010C74-98FA-4D1B-BA4C-BC668705930D}">
      <dgm:prSet/>
      <dgm:spPr/>
      <dgm:t>
        <a:bodyPr/>
        <a:lstStyle/>
        <a:p>
          <a:endParaRPr lang="zh-TW" altLang="en-US"/>
        </a:p>
      </dgm:t>
    </dgm:pt>
    <dgm:pt modelId="{C27C413C-1BB1-42F4-AD3E-A71F781B8135}">
      <dgm:prSet phldrT="[文字]" custT="1"/>
      <dgm:spPr/>
      <dgm:t>
        <a:bodyPr/>
        <a:lstStyle/>
        <a:p>
          <a:pPr algn="l"/>
          <a:r>
            <a:rPr lang="zh-TW" altLang="en-US" sz="2000" b="0" dirty="0" smtClean="0"/>
            <a:t>提供多種用餐環境及桌遊</a:t>
          </a:r>
          <a:endParaRPr lang="zh-TW" altLang="en-US" sz="2000" b="0" dirty="0"/>
        </a:p>
      </dgm:t>
    </dgm:pt>
    <dgm:pt modelId="{80855F9C-B36B-4965-AC67-BC013905ED52}" type="parTrans" cxnId="{9FCC512C-3142-422C-A0AA-A36F1C213F1B}">
      <dgm:prSet/>
      <dgm:spPr/>
      <dgm:t>
        <a:bodyPr/>
        <a:lstStyle/>
        <a:p>
          <a:endParaRPr lang="zh-TW" altLang="en-US"/>
        </a:p>
      </dgm:t>
    </dgm:pt>
    <dgm:pt modelId="{24002E38-78FD-4B1C-BC7D-703884E26D92}" type="sibTrans" cxnId="{9FCC512C-3142-422C-A0AA-A36F1C213F1B}">
      <dgm:prSet/>
      <dgm:spPr/>
      <dgm:t>
        <a:bodyPr/>
        <a:lstStyle/>
        <a:p>
          <a:endParaRPr lang="zh-TW" altLang="en-US"/>
        </a:p>
      </dgm:t>
    </dgm:pt>
    <dgm:pt modelId="{C4C8D897-531C-45A6-89D2-DF16763124CF}" type="pres">
      <dgm:prSet presAssocID="{883D12CE-5C9F-4882-A296-C6E21203F772}" presName="Name0" presStyleCnt="0">
        <dgm:presLayoutVars>
          <dgm:dir/>
          <dgm:animLvl val="lvl"/>
          <dgm:resizeHandles val="exact"/>
        </dgm:presLayoutVars>
      </dgm:prSet>
      <dgm:spPr/>
    </dgm:pt>
    <dgm:pt modelId="{6B72530F-9454-4110-A5E3-4A11FA6670D2}" type="pres">
      <dgm:prSet presAssocID="{DA75A8BF-5CF8-4336-B90D-37F2F343DF8F}" presName="linNode" presStyleCnt="0"/>
      <dgm:spPr/>
    </dgm:pt>
    <dgm:pt modelId="{F931DC4F-205B-4D21-9EE0-9E44526C4A36}" type="pres">
      <dgm:prSet presAssocID="{DA75A8BF-5CF8-4336-B90D-37F2F343DF8F}" presName="parentText" presStyleLbl="node1" presStyleIdx="0" presStyleCnt="4" custScaleX="8590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2D35AB9-9440-4B1E-967E-AB67DB8CB32E}" type="pres">
      <dgm:prSet presAssocID="{DA75A8BF-5CF8-4336-B90D-37F2F343DF8F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CF5F0B-26ED-4A87-B962-28B34F2F5EC9}" type="pres">
      <dgm:prSet presAssocID="{1C5C2A94-0773-4AE8-BF9E-0D1A6DEF45C2}" presName="sp" presStyleCnt="0"/>
      <dgm:spPr/>
    </dgm:pt>
    <dgm:pt modelId="{6F89F56F-316C-4D7C-8DC3-330062D52028}" type="pres">
      <dgm:prSet presAssocID="{3BEC47D5-3E10-4884-9BEB-E94B71F20CE3}" presName="linNode" presStyleCnt="0"/>
      <dgm:spPr/>
    </dgm:pt>
    <dgm:pt modelId="{71432810-C765-4504-938D-D2D35AB1D80F}" type="pres">
      <dgm:prSet presAssocID="{3BEC47D5-3E10-4884-9BEB-E94B71F20CE3}" presName="parentText" presStyleLbl="node1" presStyleIdx="1" presStyleCnt="4" custScaleX="86875">
        <dgm:presLayoutVars>
          <dgm:chMax val="1"/>
          <dgm:bulletEnabled val="1"/>
        </dgm:presLayoutVars>
      </dgm:prSet>
      <dgm:spPr/>
    </dgm:pt>
    <dgm:pt modelId="{26DEEB4E-A2D8-43F1-A2F4-3CEE3196D878}" type="pres">
      <dgm:prSet presAssocID="{3BEC47D5-3E10-4884-9BEB-E94B71F20CE3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EA3C14-BD2A-4BCB-A891-5F0B118BD561}" type="pres">
      <dgm:prSet presAssocID="{04547C39-8A54-4E60-A850-017B16FAE2CD}" presName="sp" presStyleCnt="0"/>
      <dgm:spPr/>
    </dgm:pt>
    <dgm:pt modelId="{5DE5FFF7-3989-4E56-B20D-6C023C2A48D9}" type="pres">
      <dgm:prSet presAssocID="{F341F1D6-8FD5-47A4-A458-916243CDF44A}" presName="linNode" presStyleCnt="0"/>
      <dgm:spPr/>
    </dgm:pt>
    <dgm:pt modelId="{23980B7A-4E3D-4C98-BDCD-8FA2A83D8A13}" type="pres">
      <dgm:prSet presAssocID="{F341F1D6-8FD5-47A4-A458-916243CDF44A}" presName="parentText" presStyleLbl="node1" presStyleIdx="2" presStyleCnt="4" custScaleX="86876">
        <dgm:presLayoutVars>
          <dgm:chMax val="1"/>
          <dgm:bulletEnabled val="1"/>
        </dgm:presLayoutVars>
      </dgm:prSet>
      <dgm:spPr/>
    </dgm:pt>
    <dgm:pt modelId="{CB78FE1C-EE8E-4B8F-A0E0-3A47A5F3E904}" type="pres">
      <dgm:prSet presAssocID="{F341F1D6-8FD5-47A4-A458-916243CDF44A}" presName="descendantText" presStyleLbl="alignAccFollowNode1" presStyleIdx="2" presStyleCnt="4" custScaleX="11556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2400D6-AC41-4465-B505-C458D35ED3E2}" type="pres">
      <dgm:prSet presAssocID="{36176931-EA91-406B-8994-08A2651449FB}" presName="sp" presStyleCnt="0"/>
      <dgm:spPr/>
    </dgm:pt>
    <dgm:pt modelId="{BE076954-A9C0-454A-ADBF-953926C0990E}" type="pres">
      <dgm:prSet presAssocID="{8625F4EC-1600-4281-AD6F-EBCB55654351}" presName="linNode" presStyleCnt="0"/>
      <dgm:spPr/>
    </dgm:pt>
    <dgm:pt modelId="{38984AD5-7DB7-4CDA-90BA-3A8C9A8D23A1}" type="pres">
      <dgm:prSet presAssocID="{8625F4EC-1600-4281-AD6F-EBCB55654351}" presName="parentText" presStyleLbl="node1" presStyleIdx="3" presStyleCnt="4" custScaleX="161782">
        <dgm:presLayoutVars>
          <dgm:chMax val="1"/>
          <dgm:bulletEnabled val="1"/>
        </dgm:presLayoutVars>
      </dgm:prSet>
      <dgm:spPr/>
    </dgm:pt>
    <dgm:pt modelId="{522F0C7A-0211-4D21-AE21-139CE2B0F641}" type="pres">
      <dgm:prSet presAssocID="{8625F4EC-1600-4281-AD6F-EBCB55654351}" presName="descendantText" presStyleLbl="alignAccFollowNode1" presStyleIdx="3" presStyleCnt="4" custScaleX="19928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228A55F-8A63-4D0E-A207-C4190D8F8EED}" srcId="{3BEC47D5-3E10-4884-9BEB-E94B71F20CE3}" destId="{DF493826-6445-4141-92B7-E6227D4536DE}" srcOrd="0" destOrd="0" parTransId="{96C78CFE-2A78-4252-BC94-5EDF3703FC3E}" sibTransId="{35294648-8418-4959-AD8C-AD9D2D2CD0B7}"/>
    <dgm:cxn modelId="{FCA479B7-046E-4809-A0F8-589F293F31B5}" type="presOf" srcId="{8625F4EC-1600-4281-AD6F-EBCB55654351}" destId="{38984AD5-7DB7-4CDA-90BA-3A8C9A8D23A1}" srcOrd="0" destOrd="0" presId="urn:microsoft.com/office/officeart/2005/8/layout/vList5"/>
    <dgm:cxn modelId="{6ECA27C3-FF6E-4D85-A5A2-9F13DAD9663A}" srcId="{883D12CE-5C9F-4882-A296-C6E21203F772}" destId="{F341F1D6-8FD5-47A4-A458-916243CDF44A}" srcOrd="2" destOrd="0" parTransId="{832428EA-A593-47B1-9C49-FD4A127B4672}" sibTransId="{36176931-EA91-406B-8994-08A2651449FB}"/>
    <dgm:cxn modelId="{FB30138C-8F86-4634-A294-3AF8403A4085}" type="presOf" srcId="{883D12CE-5C9F-4882-A296-C6E21203F772}" destId="{C4C8D897-531C-45A6-89D2-DF16763124CF}" srcOrd="0" destOrd="0" presId="urn:microsoft.com/office/officeart/2005/8/layout/vList5"/>
    <dgm:cxn modelId="{805FA0EF-9F02-426F-9D48-B9DA2C2BA1C4}" type="presOf" srcId="{3F783D06-494F-42CE-A283-443BBD0994EB}" destId="{CB78FE1C-EE8E-4B8F-A0E0-3A47A5F3E904}" srcOrd="0" destOrd="0" presId="urn:microsoft.com/office/officeart/2005/8/layout/vList5"/>
    <dgm:cxn modelId="{C08FAEF4-479E-4579-9A4F-C490611FC111}" type="presOf" srcId="{DF493826-6445-4141-92B7-E6227D4536DE}" destId="{26DEEB4E-A2D8-43F1-A2F4-3CEE3196D878}" srcOrd="0" destOrd="0" presId="urn:microsoft.com/office/officeart/2005/8/layout/vList5"/>
    <dgm:cxn modelId="{D68B52A7-1EBB-4E42-A3B2-4209D3385128}" srcId="{F341F1D6-8FD5-47A4-A458-916243CDF44A}" destId="{3F783D06-494F-42CE-A283-443BBD0994EB}" srcOrd="0" destOrd="0" parTransId="{6AD28897-5797-44F1-9F83-BCD6F96A1437}" sibTransId="{72F0C3AE-544F-4A9C-BF28-E1142BE7C3CE}"/>
    <dgm:cxn modelId="{71D18908-4923-4F87-88E3-A0B33FBB4719}" srcId="{DA75A8BF-5CF8-4336-B90D-37F2F343DF8F}" destId="{1A917536-757E-4815-9AAC-4EEBD40DD8CE}" srcOrd="0" destOrd="0" parTransId="{375A385A-D69C-4A56-B28A-F3E9133F0D6F}" sibTransId="{756246ED-98DB-40D5-93CC-3D5720429C93}"/>
    <dgm:cxn modelId="{E3829C1D-860E-46F2-81D3-7AC0FF474FFE}" srcId="{883D12CE-5C9F-4882-A296-C6E21203F772}" destId="{3BEC47D5-3E10-4884-9BEB-E94B71F20CE3}" srcOrd="1" destOrd="0" parTransId="{59F2DF40-00D0-47E2-9780-F772D22A582D}" sibTransId="{04547C39-8A54-4E60-A850-017B16FAE2CD}"/>
    <dgm:cxn modelId="{82792DE5-2584-4FC1-A3A2-E6B2927C4ABF}" srcId="{883D12CE-5C9F-4882-A296-C6E21203F772}" destId="{8625F4EC-1600-4281-AD6F-EBCB55654351}" srcOrd="3" destOrd="0" parTransId="{B51FB1E5-CDB8-4CD8-8431-1ACC25955D63}" sibTransId="{FE7C07A0-F326-4C78-9F8D-45F860B9391A}"/>
    <dgm:cxn modelId="{599BE90C-DB83-48A2-BC65-8CADCDDA8D18}" type="presOf" srcId="{DA75A8BF-5CF8-4336-B90D-37F2F343DF8F}" destId="{F931DC4F-205B-4D21-9EE0-9E44526C4A36}" srcOrd="0" destOrd="0" presId="urn:microsoft.com/office/officeart/2005/8/layout/vList5"/>
    <dgm:cxn modelId="{B0CECBE7-963C-4935-A132-9CE31C353AD1}" type="presOf" srcId="{AD70D4EC-7ACA-4575-85C9-6E7FFEBAB5DA}" destId="{522F0C7A-0211-4D21-AE21-139CE2B0F641}" srcOrd="0" destOrd="0" presId="urn:microsoft.com/office/officeart/2005/8/layout/vList5"/>
    <dgm:cxn modelId="{752AF94F-4077-429C-AA54-49D236E029E1}" type="presOf" srcId="{3BEC47D5-3E10-4884-9BEB-E94B71F20CE3}" destId="{71432810-C765-4504-938D-D2D35AB1D80F}" srcOrd="0" destOrd="0" presId="urn:microsoft.com/office/officeart/2005/8/layout/vList5"/>
    <dgm:cxn modelId="{7EA3B4B3-B694-4EC3-9DAF-6DEC9446206F}" type="presOf" srcId="{F341F1D6-8FD5-47A4-A458-916243CDF44A}" destId="{23980B7A-4E3D-4C98-BDCD-8FA2A83D8A13}" srcOrd="0" destOrd="0" presId="urn:microsoft.com/office/officeart/2005/8/layout/vList5"/>
    <dgm:cxn modelId="{579F1DE4-8C48-48BA-AA07-B5C064E47492}" type="presOf" srcId="{1A917536-757E-4815-9AAC-4EEBD40DD8CE}" destId="{D2D35AB9-9440-4B1E-967E-AB67DB8CB32E}" srcOrd="0" destOrd="0" presId="urn:microsoft.com/office/officeart/2005/8/layout/vList5"/>
    <dgm:cxn modelId="{9FCC512C-3142-422C-A0AA-A36F1C213F1B}" srcId="{8625F4EC-1600-4281-AD6F-EBCB55654351}" destId="{C27C413C-1BB1-42F4-AD3E-A71F781B8135}" srcOrd="1" destOrd="0" parTransId="{80855F9C-B36B-4965-AC67-BC013905ED52}" sibTransId="{24002E38-78FD-4B1C-BC7D-703884E26D92}"/>
    <dgm:cxn modelId="{E6209C76-D234-4E6F-909A-DCB5EB76F953}" type="presOf" srcId="{C27C413C-1BB1-42F4-AD3E-A71F781B8135}" destId="{522F0C7A-0211-4D21-AE21-139CE2B0F641}" srcOrd="0" destOrd="1" presId="urn:microsoft.com/office/officeart/2005/8/layout/vList5"/>
    <dgm:cxn modelId="{FB2D0009-B1FB-4ACB-8522-F04607CBC706}" srcId="{883D12CE-5C9F-4882-A296-C6E21203F772}" destId="{DA75A8BF-5CF8-4336-B90D-37F2F343DF8F}" srcOrd="0" destOrd="0" parTransId="{8030130B-299A-4A80-B58C-38D59306B7A2}" sibTransId="{1C5C2A94-0773-4AE8-BF9E-0D1A6DEF45C2}"/>
    <dgm:cxn modelId="{98010C74-98FA-4D1B-BA4C-BC668705930D}" srcId="{8625F4EC-1600-4281-AD6F-EBCB55654351}" destId="{AD70D4EC-7ACA-4575-85C9-6E7FFEBAB5DA}" srcOrd="0" destOrd="0" parTransId="{6B8A9AF0-7E56-4C83-A07D-C701FA498D29}" sibTransId="{A558C3BE-FBD6-4BAE-B8EB-6465EA089D5E}"/>
    <dgm:cxn modelId="{55E60FA3-3866-4AA0-B3EA-F38E0D043131}" type="presParOf" srcId="{C4C8D897-531C-45A6-89D2-DF16763124CF}" destId="{6B72530F-9454-4110-A5E3-4A11FA6670D2}" srcOrd="0" destOrd="0" presId="urn:microsoft.com/office/officeart/2005/8/layout/vList5"/>
    <dgm:cxn modelId="{3532BF35-A086-4302-BA83-B4B596BC2E2F}" type="presParOf" srcId="{6B72530F-9454-4110-A5E3-4A11FA6670D2}" destId="{F931DC4F-205B-4D21-9EE0-9E44526C4A36}" srcOrd="0" destOrd="0" presId="urn:microsoft.com/office/officeart/2005/8/layout/vList5"/>
    <dgm:cxn modelId="{7E2E9AB1-C8BC-49BA-ADC3-A48105586D27}" type="presParOf" srcId="{6B72530F-9454-4110-A5E3-4A11FA6670D2}" destId="{D2D35AB9-9440-4B1E-967E-AB67DB8CB32E}" srcOrd="1" destOrd="0" presId="urn:microsoft.com/office/officeart/2005/8/layout/vList5"/>
    <dgm:cxn modelId="{1BB7C7C0-0BDF-4BD7-B072-54A67233BC96}" type="presParOf" srcId="{C4C8D897-531C-45A6-89D2-DF16763124CF}" destId="{F5CF5F0B-26ED-4A87-B962-28B34F2F5EC9}" srcOrd="1" destOrd="0" presId="urn:microsoft.com/office/officeart/2005/8/layout/vList5"/>
    <dgm:cxn modelId="{3E464F0D-173C-4AD5-A720-2E6D5DFC01C6}" type="presParOf" srcId="{C4C8D897-531C-45A6-89D2-DF16763124CF}" destId="{6F89F56F-316C-4D7C-8DC3-330062D52028}" srcOrd="2" destOrd="0" presId="urn:microsoft.com/office/officeart/2005/8/layout/vList5"/>
    <dgm:cxn modelId="{88F4738C-7550-49C5-97EA-6634D27B8D07}" type="presParOf" srcId="{6F89F56F-316C-4D7C-8DC3-330062D52028}" destId="{71432810-C765-4504-938D-D2D35AB1D80F}" srcOrd="0" destOrd="0" presId="urn:microsoft.com/office/officeart/2005/8/layout/vList5"/>
    <dgm:cxn modelId="{0213D57C-91A0-437A-95AE-72A19B3B594F}" type="presParOf" srcId="{6F89F56F-316C-4D7C-8DC3-330062D52028}" destId="{26DEEB4E-A2D8-43F1-A2F4-3CEE3196D878}" srcOrd="1" destOrd="0" presId="urn:microsoft.com/office/officeart/2005/8/layout/vList5"/>
    <dgm:cxn modelId="{9657D6AE-666F-4B1C-8BB6-8676EB4CBF88}" type="presParOf" srcId="{C4C8D897-531C-45A6-89D2-DF16763124CF}" destId="{78EA3C14-BD2A-4BCB-A891-5F0B118BD561}" srcOrd="3" destOrd="0" presId="urn:microsoft.com/office/officeart/2005/8/layout/vList5"/>
    <dgm:cxn modelId="{1F0DB2C5-865B-4C4B-ADDE-456037F7403D}" type="presParOf" srcId="{C4C8D897-531C-45A6-89D2-DF16763124CF}" destId="{5DE5FFF7-3989-4E56-B20D-6C023C2A48D9}" srcOrd="4" destOrd="0" presId="urn:microsoft.com/office/officeart/2005/8/layout/vList5"/>
    <dgm:cxn modelId="{BE3805BC-68A8-49E9-8185-1D751531CB15}" type="presParOf" srcId="{5DE5FFF7-3989-4E56-B20D-6C023C2A48D9}" destId="{23980B7A-4E3D-4C98-BDCD-8FA2A83D8A13}" srcOrd="0" destOrd="0" presId="urn:microsoft.com/office/officeart/2005/8/layout/vList5"/>
    <dgm:cxn modelId="{6B7C8F96-D791-4EF3-BCBE-0F2DF498CFB8}" type="presParOf" srcId="{5DE5FFF7-3989-4E56-B20D-6C023C2A48D9}" destId="{CB78FE1C-EE8E-4B8F-A0E0-3A47A5F3E904}" srcOrd="1" destOrd="0" presId="urn:microsoft.com/office/officeart/2005/8/layout/vList5"/>
    <dgm:cxn modelId="{5E9A3604-AF01-4729-9191-9DFDAA01504D}" type="presParOf" srcId="{C4C8D897-531C-45A6-89D2-DF16763124CF}" destId="{5A2400D6-AC41-4465-B505-C458D35ED3E2}" srcOrd="5" destOrd="0" presId="urn:microsoft.com/office/officeart/2005/8/layout/vList5"/>
    <dgm:cxn modelId="{BF13ED53-ED30-4CCC-B3A2-D2273BFEC07C}" type="presParOf" srcId="{C4C8D897-531C-45A6-89D2-DF16763124CF}" destId="{BE076954-A9C0-454A-ADBF-953926C0990E}" srcOrd="6" destOrd="0" presId="urn:microsoft.com/office/officeart/2005/8/layout/vList5"/>
    <dgm:cxn modelId="{888FA6C9-D849-4E84-A460-3297C3569D1C}" type="presParOf" srcId="{BE076954-A9C0-454A-ADBF-953926C0990E}" destId="{38984AD5-7DB7-4CDA-90BA-3A8C9A8D23A1}" srcOrd="0" destOrd="0" presId="urn:microsoft.com/office/officeart/2005/8/layout/vList5"/>
    <dgm:cxn modelId="{F6F42379-062A-4789-BF9B-9F5F15CDEAD0}" type="presParOf" srcId="{BE076954-A9C0-454A-ADBF-953926C0990E}" destId="{522F0C7A-0211-4D21-AE21-139CE2B0F64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890450-7CEE-430C-977E-2BFCE26CAF01}" type="doc">
      <dgm:prSet loTypeId="urn:microsoft.com/office/officeart/2005/8/layout/cycle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DEA0BE4-7553-41F3-B752-3CB55C6977EC}">
      <dgm:prSet phldrT="[文字]" custT="1"/>
      <dgm:spPr/>
      <dgm:t>
        <a:bodyPr/>
        <a:lstStyle/>
        <a:p>
          <a:r>
            <a:rPr lang="zh-TW" altLang="en-US" sz="2800" b="1" dirty="0" smtClean="0"/>
            <a:t>自行選料</a:t>
          </a:r>
          <a:endParaRPr lang="zh-TW" altLang="en-US" sz="2800" b="1" dirty="0"/>
        </a:p>
      </dgm:t>
    </dgm:pt>
    <dgm:pt modelId="{1391BA03-E21A-4C84-8282-004038AE74EB}" type="parTrans" cxnId="{439AE0D5-1B19-4F69-9C45-F9FBBAAD496F}">
      <dgm:prSet/>
      <dgm:spPr/>
      <dgm:t>
        <a:bodyPr/>
        <a:lstStyle/>
        <a:p>
          <a:endParaRPr lang="zh-TW" altLang="en-US"/>
        </a:p>
      </dgm:t>
    </dgm:pt>
    <dgm:pt modelId="{75169DB4-F613-41B0-80E9-EC36229B70B9}" type="sibTrans" cxnId="{439AE0D5-1B19-4F69-9C45-F9FBBAAD496F}">
      <dgm:prSet/>
      <dgm:spPr/>
      <dgm:t>
        <a:bodyPr/>
        <a:lstStyle/>
        <a:p>
          <a:endParaRPr lang="zh-TW" altLang="en-US"/>
        </a:p>
      </dgm:t>
    </dgm:pt>
    <dgm:pt modelId="{56CC50D4-338C-4346-91FD-EEB149B7EC22}">
      <dgm:prSet phldrT="[文字]" custT="1"/>
      <dgm:spPr/>
      <dgm:t>
        <a:bodyPr/>
        <a:lstStyle/>
        <a:p>
          <a:r>
            <a:rPr lang="zh-TW" altLang="en-US" sz="2500" b="1" dirty="0" smtClean="0"/>
            <a:t>主題式</a:t>
          </a:r>
          <a:endParaRPr lang="en-US" altLang="zh-TW" sz="2500" b="1" dirty="0" smtClean="0"/>
        </a:p>
        <a:p>
          <a:r>
            <a:rPr lang="zh-TW" altLang="en-US" sz="2500" b="1" dirty="0" smtClean="0"/>
            <a:t>餐廳</a:t>
          </a:r>
          <a:endParaRPr lang="zh-TW" altLang="en-US" sz="2500" b="1" dirty="0"/>
        </a:p>
      </dgm:t>
    </dgm:pt>
    <dgm:pt modelId="{CFAEB17A-3EFE-4B9A-943E-7DF92F01C729}" type="parTrans" cxnId="{CFD1335D-D37A-409E-B053-5DD476F92D20}">
      <dgm:prSet/>
      <dgm:spPr/>
      <dgm:t>
        <a:bodyPr/>
        <a:lstStyle/>
        <a:p>
          <a:endParaRPr lang="zh-TW" altLang="en-US"/>
        </a:p>
      </dgm:t>
    </dgm:pt>
    <dgm:pt modelId="{B3BB0707-4AB8-4A30-96C6-29C0521BB726}" type="sibTrans" cxnId="{CFD1335D-D37A-409E-B053-5DD476F92D20}">
      <dgm:prSet/>
      <dgm:spPr/>
      <dgm:t>
        <a:bodyPr/>
        <a:lstStyle/>
        <a:p>
          <a:endParaRPr lang="zh-TW" altLang="en-US"/>
        </a:p>
      </dgm:t>
    </dgm:pt>
    <dgm:pt modelId="{F14C926C-DDAD-4FCD-BB4C-980F380ECA5E}">
      <dgm:prSet phldrT="[文字]" custT="1"/>
      <dgm:spPr/>
      <dgm:t>
        <a:bodyPr/>
        <a:lstStyle/>
        <a:p>
          <a:r>
            <a:rPr lang="zh-TW" altLang="en-US" sz="2400" b="1" dirty="0" smtClean="0"/>
            <a:t>多種</a:t>
          </a:r>
          <a:endParaRPr lang="en-US" altLang="zh-TW" sz="2400" b="1" dirty="0" smtClean="0"/>
        </a:p>
        <a:p>
          <a:r>
            <a:rPr lang="zh-TW" altLang="en-US" sz="2400" b="1" dirty="0" smtClean="0"/>
            <a:t>用餐環境</a:t>
          </a:r>
          <a:endParaRPr lang="zh-TW" altLang="en-US" sz="2400" b="1" dirty="0"/>
        </a:p>
      </dgm:t>
    </dgm:pt>
    <dgm:pt modelId="{72FECF3E-DF27-4707-BC34-C66783513F23}" type="parTrans" cxnId="{31F82DAF-511C-49A8-8577-628E5DD35C03}">
      <dgm:prSet/>
      <dgm:spPr/>
      <dgm:t>
        <a:bodyPr/>
        <a:lstStyle/>
        <a:p>
          <a:endParaRPr lang="zh-TW" altLang="en-US"/>
        </a:p>
      </dgm:t>
    </dgm:pt>
    <dgm:pt modelId="{3EC1F324-57F7-4287-B8D2-84F8D0772EA6}" type="sibTrans" cxnId="{31F82DAF-511C-49A8-8577-628E5DD35C03}">
      <dgm:prSet/>
      <dgm:spPr/>
      <dgm:t>
        <a:bodyPr/>
        <a:lstStyle/>
        <a:p>
          <a:endParaRPr lang="zh-TW" altLang="en-US"/>
        </a:p>
      </dgm:t>
    </dgm:pt>
    <dgm:pt modelId="{C08FBF5E-02FE-4AB7-973B-AB73E132E0DC}" type="pres">
      <dgm:prSet presAssocID="{A1890450-7CEE-430C-977E-2BFCE26CAF01}" presName="cycle" presStyleCnt="0">
        <dgm:presLayoutVars>
          <dgm:dir/>
          <dgm:resizeHandles val="exact"/>
        </dgm:presLayoutVars>
      </dgm:prSet>
      <dgm:spPr/>
    </dgm:pt>
    <dgm:pt modelId="{79CF11F0-7AA3-4CA6-BA64-A02999C57237}" type="pres">
      <dgm:prSet presAssocID="{8DEA0BE4-7553-41F3-B752-3CB55C6977EC}" presName="node" presStyleLbl="node1" presStyleIdx="0" presStyleCnt="3">
        <dgm:presLayoutVars>
          <dgm:bulletEnabled val="1"/>
        </dgm:presLayoutVars>
      </dgm:prSet>
      <dgm:spPr/>
    </dgm:pt>
    <dgm:pt modelId="{DC24CCC1-3683-4DEA-BFC4-B42D300816EC}" type="pres">
      <dgm:prSet presAssocID="{8DEA0BE4-7553-41F3-B752-3CB55C6977EC}" presName="spNode" presStyleCnt="0"/>
      <dgm:spPr/>
    </dgm:pt>
    <dgm:pt modelId="{F87AE62A-EF59-4A30-9CA0-35F0C3E0C186}" type="pres">
      <dgm:prSet presAssocID="{75169DB4-F613-41B0-80E9-EC36229B70B9}" presName="sibTrans" presStyleLbl="sibTrans1D1" presStyleIdx="0" presStyleCnt="3"/>
      <dgm:spPr/>
    </dgm:pt>
    <dgm:pt modelId="{592ABA54-9A0D-4A31-A6F2-ECF25F2FD291}" type="pres">
      <dgm:prSet presAssocID="{56CC50D4-338C-4346-91FD-EEB149B7EC22}" presName="node" presStyleLbl="node1" presStyleIdx="1" presStyleCnt="3">
        <dgm:presLayoutVars>
          <dgm:bulletEnabled val="1"/>
        </dgm:presLayoutVars>
      </dgm:prSet>
      <dgm:spPr/>
    </dgm:pt>
    <dgm:pt modelId="{BC9AB9D3-95C7-4934-9C3E-CCCA8B63892C}" type="pres">
      <dgm:prSet presAssocID="{56CC50D4-338C-4346-91FD-EEB149B7EC22}" presName="spNode" presStyleCnt="0"/>
      <dgm:spPr/>
    </dgm:pt>
    <dgm:pt modelId="{4A06E959-03CC-4C49-8AFD-7B1569E26E4B}" type="pres">
      <dgm:prSet presAssocID="{B3BB0707-4AB8-4A30-96C6-29C0521BB726}" presName="sibTrans" presStyleLbl="sibTrans1D1" presStyleIdx="1" presStyleCnt="3"/>
      <dgm:spPr/>
    </dgm:pt>
    <dgm:pt modelId="{5FA4122D-E336-43EC-A284-069DA9D5EA1E}" type="pres">
      <dgm:prSet presAssocID="{F14C926C-DDAD-4FCD-BB4C-980F380ECA5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7F41EC-FF11-4E56-92DF-3C1F354A9EC7}" type="pres">
      <dgm:prSet presAssocID="{F14C926C-DDAD-4FCD-BB4C-980F380ECA5E}" presName="spNode" presStyleCnt="0"/>
      <dgm:spPr/>
    </dgm:pt>
    <dgm:pt modelId="{725481F7-759B-48DF-AE29-5D2EDDF67150}" type="pres">
      <dgm:prSet presAssocID="{3EC1F324-57F7-4287-B8D2-84F8D0772EA6}" presName="sibTrans" presStyleLbl="sibTrans1D1" presStyleIdx="2" presStyleCnt="3"/>
      <dgm:spPr/>
    </dgm:pt>
  </dgm:ptLst>
  <dgm:cxnLst>
    <dgm:cxn modelId="{D4930880-B1E5-4016-BAC8-645C670612E6}" type="presOf" srcId="{B3BB0707-4AB8-4A30-96C6-29C0521BB726}" destId="{4A06E959-03CC-4C49-8AFD-7B1569E26E4B}" srcOrd="0" destOrd="0" presId="urn:microsoft.com/office/officeart/2005/8/layout/cycle6"/>
    <dgm:cxn modelId="{31F82DAF-511C-49A8-8577-628E5DD35C03}" srcId="{A1890450-7CEE-430C-977E-2BFCE26CAF01}" destId="{F14C926C-DDAD-4FCD-BB4C-980F380ECA5E}" srcOrd="2" destOrd="0" parTransId="{72FECF3E-DF27-4707-BC34-C66783513F23}" sibTransId="{3EC1F324-57F7-4287-B8D2-84F8D0772EA6}"/>
    <dgm:cxn modelId="{96278BF7-6350-47E2-83F3-F2D0D6FF518B}" type="presOf" srcId="{F14C926C-DDAD-4FCD-BB4C-980F380ECA5E}" destId="{5FA4122D-E336-43EC-A284-069DA9D5EA1E}" srcOrd="0" destOrd="0" presId="urn:microsoft.com/office/officeart/2005/8/layout/cycle6"/>
    <dgm:cxn modelId="{1A73303B-FF14-4832-B9C1-D1EB46B649A8}" type="presOf" srcId="{75169DB4-F613-41B0-80E9-EC36229B70B9}" destId="{F87AE62A-EF59-4A30-9CA0-35F0C3E0C186}" srcOrd="0" destOrd="0" presId="urn:microsoft.com/office/officeart/2005/8/layout/cycle6"/>
    <dgm:cxn modelId="{439AE0D5-1B19-4F69-9C45-F9FBBAAD496F}" srcId="{A1890450-7CEE-430C-977E-2BFCE26CAF01}" destId="{8DEA0BE4-7553-41F3-B752-3CB55C6977EC}" srcOrd="0" destOrd="0" parTransId="{1391BA03-E21A-4C84-8282-004038AE74EB}" sibTransId="{75169DB4-F613-41B0-80E9-EC36229B70B9}"/>
    <dgm:cxn modelId="{CFD1335D-D37A-409E-B053-5DD476F92D20}" srcId="{A1890450-7CEE-430C-977E-2BFCE26CAF01}" destId="{56CC50D4-338C-4346-91FD-EEB149B7EC22}" srcOrd="1" destOrd="0" parTransId="{CFAEB17A-3EFE-4B9A-943E-7DF92F01C729}" sibTransId="{B3BB0707-4AB8-4A30-96C6-29C0521BB726}"/>
    <dgm:cxn modelId="{E52DD30E-FBA4-43B2-90CB-02967CF25156}" type="presOf" srcId="{8DEA0BE4-7553-41F3-B752-3CB55C6977EC}" destId="{79CF11F0-7AA3-4CA6-BA64-A02999C57237}" srcOrd="0" destOrd="0" presId="urn:microsoft.com/office/officeart/2005/8/layout/cycle6"/>
    <dgm:cxn modelId="{A50B1F80-A372-46B3-B406-FAE736A82FAE}" type="presOf" srcId="{3EC1F324-57F7-4287-B8D2-84F8D0772EA6}" destId="{725481F7-759B-48DF-AE29-5D2EDDF67150}" srcOrd="0" destOrd="0" presId="urn:microsoft.com/office/officeart/2005/8/layout/cycle6"/>
    <dgm:cxn modelId="{CC776311-B591-4524-B330-F91EBD71C36F}" type="presOf" srcId="{A1890450-7CEE-430C-977E-2BFCE26CAF01}" destId="{C08FBF5E-02FE-4AB7-973B-AB73E132E0DC}" srcOrd="0" destOrd="0" presId="urn:microsoft.com/office/officeart/2005/8/layout/cycle6"/>
    <dgm:cxn modelId="{70159F95-B6B6-4160-A0F7-4D7901E43EE8}" type="presOf" srcId="{56CC50D4-338C-4346-91FD-EEB149B7EC22}" destId="{592ABA54-9A0D-4A31-A6F2-ECF25F2FD291}" srcOrd="0" destOrd="0" presId="urn:microsoft.com/office/officeart/2005/8/layout/cycle6"/>
    <dgm:cxn modelId="{A3B9FEB4-F67F-40A1-8B23-8EC176AF94C7}" type="presParOf" srcId="{C08FBF5E-02FE-4AB7-973B-AB73E132E0DC}" destId="{79CF11F0-7AA3-4CA6-BA64-A02999C57237}" srcOrd="0" destOrd="0" presId="urn:microsoft.com/office/officeart/2005/8/layout/cycle6"/>
    <dgm:cxn modelId="{F9664778-6988-49EC-AAC6-17E2A3F57FD9}" type="presParOf" srcId="{C08FBF5E-02FE-4AB7-973B-AB73E132E0DC}" destId="{DC24CCC1-3683-4DEA-BFC4-B42D300816EC}" srcOrd="1" destOrd="0" presId="urn:microsoft.com/office/officeart/2005/8/layout/cycle6"/>
    <dgm:cxn modelId="{A029D727-5E6A-4455-9572-3F17DDC79F09}" type="presParOf" srcId="{C08FBF5E-02FE-4AB7-973B-AB73E132E0DC}" destId="{F87AE62A-EF59-4A30-9CA0-35F0C3E0C186}" srcOrd="2" destOrd="0" presId="urn:microsoft.com/office/officeart/2005/8/layout/cycle6"/>
    <dgm:cxn modelId="{3DE8B670-35A6-4C5D-8CA8-91BB6D54F0A1}" type="presParOf" srcId="{C08FBF5E-02FE-4AB7-973B-AB73E132E0DC}" destId="{592ABA54-9A0D-4A31-A6F2-ECF25F2FD291}" srcOrd="3" destOrd="0" presId="urn:microsoft.com/office/officeart/2005/8/layout/cycle6"/>
    <dgm:cxn modelId="{15FDF55E-115E-4664-85D3-EFAE4E813356}" type="presParOf" srcId="{C08FBF5E-02FE-4AB7-973B-AB73E132E0DC}" destId="{BC9AB9D3-95C7-4934-9C3E-CCCA8B63892C}" srcOrd="4" destOrd="0" presId="urn:microsoft.com/office/officeart/2005/8/layout/cycle6"/>
    <dgm:cxn modelId="{9EF4085F-B8ED-4974-8017-856C894DD20D}" type="presParOf" srcId="{C08FBF5E-02FE-4AB7-973B-AB73E132E0DC}" destId="{4A06E959-03CC-4C49-8AFD-7B1569E26E4B}" srcOrd="5" destOrd="0" presId="urn:microsoft.com/office/officeart/2005/8/layout/cycle6"/>
    <dgm:cxn modelId="{41118FE5-1AFA-4E8B-AB64-F2A31487C568}" type="presParOf" srcId="{C08FBF5E-02FE-4AB7-973B-AB73E132E0DC}" destId="{5FA4122D-E336-43EC-A284-069DA9D5EA1E}" srcOrd="6" destOrd="0" presId="urn:microsoft.com/office/officeart/2005/8/layout/cycle6"/>
    <dgm:cxn modelId="{5BB00BDB-9770-4E7E-9379-BEB54F9D56E5}" type="presParOf" srcId="{C08FBF5E-02FE-4AB7-973B-AB73E132E0DC}" destId="{EB7F41EC-FF11-4E56-92DF-3C1F354A9EC7}" srcOrd="7" destOrd="0" presId="urn:microsoft.com/office/officeart/2005/8/layout/cycle6"/>
    <dgm:cxn modelId="{3255CDB7-114E-46A0-AD1A-76EBFC7FA994}" type="presParOf" srcId="{C08FBF5E-02FE-4AB7-973B-AB73E132E0DC}" destId="{725481F7-759B-48DF-AE29-5D2EDDF67150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5EAF46-ED24-484E-9FE8-448CFC85C2F7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DAC13E22-DAC4-4B76-BDE9-2673C7C1F082}">
      <dgm:prSet phldrT="[文字]" custT="1"/>
      <dgm:spPr/>
      <dgm:t>
        <a:bodyPr/>
        <a:lstStyle/>
        <a:p>
          <a:r>
            <a:rPr lang="zh-TW" altLang="en-US" sz="3600" dirty="0" smtClean="0"/>
            <a:t>副店長</a:t>
          </a:r>
          <a:endParaRPr lang="zh-TW" altLang="en-US" sz="3600" dirty="0"/>
        </a:p>
      </dgm:t>
    </dgm:pt>
    <dgm:pt modelId="{6F9A7902-B4B6-4781-A27B-CE897158E80C}" type="parTrans" cxnId="{7E610A59-F59C-48C8-8278-44FED04AFE59}">
      <dgm:prSet/>
      <dgm:spPr/>
      <dgm:t>
        <a:bodyPr/>
        <a:lstStyle/>
        <a:p>
          <a:endParaRPr lang="zh-TW" altLang="en-US"/>
        </a:p>
      </dgm:t>
    </dgm:pt>
    <dgm:pt modelId="{400940DC-C396-4D57-9BB4-1E77E778D352}" type="sibTrans" cxnId="{7E610A59-F59C-48C8-8278-44FED04AFE59}">
      <dgm:prSet/>
      <dgm:spPr/>
      <dgm:t>
        <a:bodyPr/>
        <a:lstStyle/>
        <a:p>
          <a:endParaRPr lang="zh-TW" altLang="en-US"/>
        </a:p>
      </dgm:t>
    </dgm:pt>
    <dgm:pt modelId="{99F7C28E-3C34-4E15-960C-9FAC36BBF6B8}">
      <dgm:prSet phldrT="[文字]"/>
      <dgm:spPr/>
      <dgm:t>
        <a:bodyPr/>
        <a:lstStyle/>
        <a:p>
          <a:r>
            <a:rPr lang="zh-TW" altLang="en-US" dirty="0" smtClean="0"/>
            <a:t>店長</a:t>
          </a:r>
          <a:endParaRPr lang="zh-TW" altLang="en-US" dirty="0"/>
        </a:p>
      </dgm:t>
    </dgm:pt>
    <dgm:pt modelId="{607D197D-3355-4C0E-9482-007CD6AA3640}" type="parTrans" cxnId="{084F4C28-A8C8-4455-AA58-02E40BBDE7EC}">
      <dgm:prSet/>
      <dgm:spPr/>
      <dgm:t>
        <a:bodyPr/>
        <a:lstStyle/>
        <a:p>
          <a:endParaRPr lang="zh-TW" altLang="en-US"/>
        </a:p>
      </dgm:t>
    </dgm:pt>
    <dgm:pt modelId="{6CBA8320-790D-4F0E-A339-A78133252431}" type="sibTrans" cxnId="{084F4C28-A8C8-4455-AA58-02E40BBDE7EC}">
      <dgm:prSet/>
      <dgm:spPr/>
      <dgm:t>
        <a:bodyPr/>
        <a:lstStyle/>
        <a:p>
          <a:endParaRPr lang="zh-TW" altLang="en-US"/>
        </a:p>
      </dgm:t>
    </dgm:pt>
    <dgm:pt modelId="{53ADA64A-7BB6-474D-9EB2-9AF6E347EC85}">
      <dgm:prSet phldrT="[文字]"/>
      <dgm:spPr/>
      <dgm:t>
        <a:bodyPr/>
        <a:lstStyle/>
        <a:p>
          <a:r>
            <a:rPr lang="zh-TW" altLang="en-US" dirty="0" smtClean="0"/>
            <a:t>外場</a:t>
          </a:r>
          <a:endParaRPr lang="en-US" altLang="zh-TW" dirty="0" smtClean="0"/>
        </a:p>
        <a:p>
          <a:r>
            <a:rPr lang="zh-TW" altLang="en-US" dirty="0" smtClean="0"/>
            <a:t>服務人員</a:t>
          </a:r>
          <a:endParaRPr lang="zh-TW" altLang="en-US" dirty="0"/>
        </a:p>
      </dgm:t>
    </dgm:pt>
    <dgm:pt modelId="{44F47405-3B22-472A-859E-8AF6FF6E7F0D}" type="parTrans" cxnId="{F47AFD9F-ED5D-476D-AAD7-FDC3212584BA}">
      <dgm:prSet/>
      <dgm:spPr/>
      <dgm:t>
        <a:bodyPr/>
        <a:lstStyle/>
        <a:p>
          <a:endParaRPr lang="zh-TW" altLang="en-US"/>
        </a:p>
      </dgm:t>
    </dgm:pt>
    <dgm:pt modelId="{7BD80653-FB78-4302-BB28-F6BEDC18D512}" type="sibTrans" cxnId="{F47AFD9F-ED5D-476D-AAD7-FDC3212584BA}">
      <dgm:prSet/>
      <dgm:spPr/>
      <dgm:t>
        <a:bodyPr/>
        <a:lstStyle/>
        <a:p>
          <a:endParaRPr lang="zh-TW" altLang="en-US"/>
        </a:p>
      </dgm:t>
    </dgm:pt>
    <dgm:pt modelId="{A95146EF-29F6-45CD-A1ED-51DC0C81235D}">
      <dgm:prSet phldrT="[文字]"/>
      <dgm:spPr/>
      <dgm:t>
        <a:bodyPr/>
        <a:lstStyle/>
        <a:p>
          <a:r>
            <a:rPr lang="zh-TW" altLang="en-US" dirty="0" smtClean="0"/>
            <a:t>內場</a:t>
          </a:r>
          <a:endParaRPr lang="en-US" altLang="zh-TW" dirty="0" smtClean="0"/>
        </a:p>
        <a:p>
          <a:r>
            <a:rPr lang="zh-TW" altLang="en-US" dirty="0" smtClean="0"/>
            <a:t>服務人員</a:t>
          </a:r>
          <a:endParaRPr lang="zh-TW" altLang="en-US" dirty="0"/>
        </a:p>
      </dgm:t>
    </dgm:pt>
    <dgm:pt modelId="{89B8A4E4-60B0-4A00-A549-92D27B4AB296}" type="parTrans" cxnId="{176ED57D-7EA9-436F-8BC4-25EFCB9B9DFA}">
      <dgm:prSet/>
      <dgm:spPr/>
      <dgm:t>
        <a:bodyPr/>
        <a:lstStyle/>
        <a:p>
          <a:endParaRPr lang="zh-TW" altLang="en-US"/>
        </a:p>
      </dgm:t>
    </dgm:pt>
    <dgm:pt modelId="{29DDCBBA-E017-48F7-8548-6750F82A4C15}" type="sibTrans" cxnId="{176ED57D-7EA9-436F-8BC4-25EFCB9B9DFA}">
      <dgm:prSet/>
      <dgm:spPr/>
      <dgm:t>
        <a:bodyPr/>
        <a:lstStyle/>
        <a:p>
          <a:endParaRPr lang="zh-TW" altLang="en-US"/>
        </a:p>
      </dgm:t>
    </dgm:pt>
    <dgm:pt modelId="{A6B73C69-A8A6-4AEB-9C57-35DC7C0D914F}">
      <dgm:prSet phldrT="[文字]"/>
      <dgm:spPr/>
      <dgm:t>
        <a:bodyPr/>
        <a:lstStyle/>
        <a:p>
          <a:r>
            <a:rPr lang="zh-TW" altLang="en-US" dirty="0" smtClean="0"/>
            <a:t>廚師</a:t>
          </a:r>
          <a:endParaRPr lang="zh-TW" altLang="en-US" dirty="0"/>
        </a:p>
      </dgm:t>
    </dgm:pt>
    <dgm:pt modelId="{8CB339AE-017A-4C8D-81A7-FDBE6AE89317}" type="parTrans" cxnId="{325311A1-5486-4C82-B49D-C6227226ACCE}">
      <dgm:prSet/>
      <dgm:spPr/>
      <dgm:t>
        <a:bodyPr/>
        <a:lstStyle/>
        <a:p>
          <a:endParaRPr lang="zh-TW" altLang="en-US"/>
        </a:p>
      </dgm:t>
    </dgm:pt>
    <dgm:pt modelId="{8C51A9F5-ADDD-4CF9-ADDA-16C90EFD2A44}" type="sibTrans" cxnId="{325311A1-5486-4C82-B49D-C6227226ACCE}">
      <dgm:prSet/>
      <dgm:spPr/>
      <dgm:t>
        <a:bodyPr/>
        <a:lstStyle/>
        <a:p>
          <a:endParaRPr lang="zh-TW" altLang="en-US"/>
        </a:p>
      </dgm:t>
    </dgm:pt>
    <dgm:pt modelId="{49D00CB1-A676-4E88-B133-A63E1F44049B}" type="pres">
      <dgm:prSet presAssocID="{E05EAF46-ED24-484E-9FE8-448CFC85C2F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E0A09F5-2687-4720-8774-EA1813904F99}" type="pres">
      <dgm:prSet presAssocID="{DAC13E22-DAC4-4B76-BDE9-2673C7C1F082}" presName="vertOne" presStyleCnt="0"/>
      <dgm:spPr/>
    </dgm:pt>
    <dgm:pt modelId="{0A8AD2DD-C87F-4B5D-8697-F1F983BDBBD3}" type="pres">
      <dgm:prSet presAssocID="{DAC13E22-DAC4-4B76-BDE9-2673C7C1F082}" presName="txOne" presStyleLbl="node0" presStyleIdx="0" presStyleCnt="2" custScaleX="148183">
        <dgm:presLayoutVars>
          <dgm:chPref val="3"/>
        </dgm:presLayoutVars>
      </dgm:prSet>
      <dgm:spPr/>
    </dgm:pt>
    <dgm:pt modelId="{408E14C9-7160-4B15-AF98-BF5BF3510C44}" type="pres">
      <dgm:prSet presAssocID="{DAC13E22-DAC4-4B76-BDE9-2673C7C1F082}" presName="horzOne" presStyleCnt="0"/>
      <dgm:spPr/>
    </dgm:pt>
    <dgm:pt modelId="{E861FAD3-2911-4AB2-90AD-496CFC7B2B4B}" type="pres">
      <dgm:prSet presAssocID="{400940DC-C396-4D57-9BB4-1E77E778D352}" presName="sibSpaceOne" presStyleCnt="0"/>
      <dgm:spPr/>
    </dgm:pt>
    <dgm:pt modelId="{60419261-3FF4-412E-B46F-E91BDDBCB574}" type="pres">
      <dgm:prSet presAssocID="{99F7C28E-3C34-4E15-960C-9FAC36BBF6B8}" presName="vertOne" presStyleCnt="0"/>
      <dgm:spPr/>
    </dgm:pt>
    <dgm:pt modelId="{67A6AEAE-506D-463F-902F-FD4E517801F2}" type="pres">
      <dgm:prSet presAssocID="{99F7C28E-3C34-4E15-960C-9FAC36BBF6B8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821A67D-F3FA-42CD-B1F9-66F37F01EF60}" type="pres">
      <dgm:prSet presAssocID="{99F7C28E-3C34-4E15-960C-9FAC36BBF6B8}" presName="parTransOne" presStyleCnt="0"/>
      <dgm:spPr/>
    </dgm:pt>
    <dgm:pt modelId="{3FF41B58-D7D7-47E0-B481-179BAD1835C9}" type="pres">
      <dgm:prSet presAssocID="{99F7C28E-3C34-4E15-960C-9FAC36BBF6B8}" presName="horzOne" presStyleCnt="0"/>
      <dgm:spPr/>
    </dgm:pt>
    <dgm:pt modelId="{2BCA25CA-C67D-4D83-8B2E-B7EA63134D87}" type="pres">
      <dgm:prSet presAssocID="{53ADA64A-7BB6-474D-9EB2-9AF6E347EC85}" presName="vertTwo" presStyleCnt="0"/>
      <dgm:spPr/>
    </dgm:pt>
    <dgm:pt modelId="{B941E16A-6C51-4241-BC02-9E159C4CAE2E}" type="pres">
      <dgm:prSet presAssocID="{53ADA64A-7BB6-474D-9EB2-9AF6E347EC85}" presName="txTwo" presStyleLbl="node2" presStyleIdx="0" presStyleCnt="3" custScaleX="145782">
        <dgm:presLayoutVars>
          <dgm:chPref val="3"/>
        </dgm:presLayoutVars>
      </dgm:prSet>
      <dgm:spPr/>
    </dgm:pt>
    <dgm:pt modelId="{385B29CA-86C1-406E-8F2D-CDB7B2B11A95}" type="pres">
      <dgm:prSet presAssocID="{53ADA64A-7BB6-474D-9EB2-9AF6E347EC85}" presName="horzTwo" presStyleCnt="0"/>
      <dgm:spPr/>
    </dgm:pt>
    <dgm:pt modelId="{11355F0D-52F9-4271-AAC7-C444B43EA924}" type="pres">
      <dgm:prSet presAssocID="{7BD80653-FB78-4302-BB28-F6BEDC18D512}" presName="sibSpaceTwo" presStyleCnt="0"/>
      <dgm:spPr/>
    </dgm:pt>
    <dgm:pt modelId="{3BE7AA60-15BC-4A69-8235-B40D4E5910F8}" type="pres">
      <dgm:prSet presAssocID="{A95146EF-29F6-45CD-A1ED-51DC0C81235D}" presName="vertTwo" presStyleCnt="0"/>
      <dgm:spPr/>
    </dgm:pt>
    <dgm:pt modelId="{65ACD954-78B2-4F26-9A56-E1F0923C5868}" type="pres">
      <dgm:prSet presAssocID="{A95146EF-29F6-45CD-A1ED-51DC0C81235D}" presName="txTwo" presStyleLbl="node2" presStyleIdx="1" presStyleCnt="3" custScaleX="15080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4F771DC-5486-44AB-A2C1-2DAB277C5E98}" type="pres">
      <dgm:prSet presAssocID="{A95146EF-29F6-45CD-A1ED-51DC0C81235D}" presName="horzTwo" presStyleCnt="0"/>
      <dgm:spPr/>
    </dgm:pt>
    <dgm:pt modelId="{948F55E2-C971-42CE-858E-63F4786A2356}" type="pres">
      <dgm:prSet presAssocID="{29DDCBBA-E017-48F7-8548-6750F82A4C15}" presName="sibSpaceTwo" presStyleCnt="0"/>
      <dgm:spPr/>
    </dgm:pt>
    <dgm:pt modelId="{899DE979-C1B7-43E1-B195-C66738644D12}" type="pres">
      <dgm:prSet presAssocID="{A6B73C69-A8A6-4AEB-9C57-35DC7C0D914F}" presName="vertTwo" presStyleCnt="0"/>
      <dgm:spPr/>
    </dgm:pt>
    <dgm:pt modelId="{D94228EE-34A9-4D12-B925-62B4463E3D89}" type="pres">
      <dgm:prSet presAssocID="{A6B73C69-A8A6-4AEB-9C57-35DC7C0D914F}" presName="txTwo" presStyleLbl="node2" presStyleIdx="2" presStyleCnt="3">
        <dgm:presLayoutVars>
          <dgm:chPref val="3"/>
        </dgm:presLayoutVars>
      </dgm:prSet>
      <dgm:spPr/>
    </dgm:pt>
    <dgm:pt modelId="{F3E321E7-53A7-4938-815B-3A42D4364C98}" type="pres">
      <dgm:prSet presAssocID="{A6B73C69-A8A6-4AEB-9C57-35DC7C0D914F}" presName="horzTwo" presStyleCnt="0"/>
      <dgm:spPr/>
    </dgm:pt>
  </dgm:ptLst>
  <dgm:cxnLst>
    <dgm:cxn modelId="{176ED57D-7EA9-436F-8BC4-25EFCB9B9DFA}" srcId="{99F7C28E-3C34-4E15-960C-9FAC36BBF6B8}" destId="{A95146EF-29F6-45CD-A1ED-51DC0C81235D}" srcOrd="1" destOrd="0" parTransId="{89B8A4E4-60B0-4A00-A549-92D27B4AB296}" sibTransId="{29DDCBBA-E017-48F7-8548-6750F82A4C15}"/>
    <dgm:cxn modelId="{7E610A59-F59C-48C8-8278-44FED04AFE59}" srcId="{E05EAF46-ED24-484E-9FE8-448CFC85C2F7}" destId="{DAC13E22-DAC4-4B76-BDE9-2673C7C1F082}" srcOrd="0" destOrd="0" parTransId="{6F9A7902-B4B6-4781-A27B-CE897158E80C}" sibTransId="{400940DC-C396-4D57-9BB4-1E77E778D352}"/>
    <dgm:cxn modelId="{858D478B-12B5-4FB4-9207-220BAAB92CBD}" type="presOf" srcId="{A6B73C69-A8A6-4AEB-9C57-35DC7C0D914F}" destId="{D94228EE-34A9-4D12-B925-62B4463E3D89}" srcOrd="0" destOrd="0" presId="urn:microsoft.com/office/officeart/2005/8/layout/hierarchy4"/>
    <dgm:cxn modelId="{084F4C28-A8C8-4455-AA58-02E40BBDE7EC}" srcId="{E05EAF46-ED24-484E-9FE8-448CFC85C2F7}" destId="{99F7C28E-3C34-4E15-960C-9FAC36BBF6B8}" srcOrd="1" destOrd="0" parTransId="{607D197D-3355-4C0E-9482-007CD6AA3640}" sibTransId="{6CBA8320-790D-4F0E-A339-A78133252431}"/>
    <dgm:cxn modelId="{41E4D335-07B3-41C2-99AD-B34861A6E548}" type="presOf" srcId="{DAC13E22-DAC4-4B76-BDE9-2673C7C1F082}" destId="{0A8AD2DD-C87F-4B5D-8697-F1F983BDBBD3}" srcOrd="0" destOrd="0" presId="urn:microsoft.com/office/officeart/2005/8/layout/hierarchy4"/>
    <dgm:cxn modelId="{F47AFD9F-ED5D-476D-AAD7-FDC3212584BA}" srcId="{99F7C28E-3C34-4E15-960C-9FAC36BBF6B8}" destId="{53ADA64A-7BB6-474D-9EB2-9AF6E347EC85}" srcOrd="0" destOrd="0" parTransId="{44F47405-3B22-472A-859E-8AF6FF6E7F0D}" sibTransId="{7BD80653-FB78-4302-BB28-F6BEDC18D512}"/>
    <dgm:cxn modelId="{FAE5D332-F044-4A24-89CE-3EEC045A886A}" type="presOf" srcId="{A95146EF-29F6-45CD-A1ED-51DC0C81235D}" destId="{65ACD954-78B2-4F26-9A56-E1F0923C5868}" srcOrd="0" destOrd="0" presId="urn:microsoft.com/office/officeart/2005/8/layout/hierarchy4"/>
    <dgm:cxn modelId="{DB0387D0-7CB2-439C-9A12-6DE43263A7DD}" type="presOf" srcId="{E05EAF46-ED24-484E-9FE8-448CFC85C2F7}" destId="{49D00CB1-A676-4E88-B133-A63E1F44049B}" srcOrd="0" destOrd="0" presId="urn:microsoft.com/office/officeart/2005/8/layout/hierarchy4"/>
    <dgm:cxn modelId="{CD4BAD00-2608-4ABE-92EF-C14C3A839443}" type="presOf" srcId="{99F7C28E-3C34-4E15-960C-9FAC36BBF6B8}" destId="{67A6AEAE-506D-463F-902F-FD4E517801F2}" srcOrd="0" destOrd="0" presId="urn:microsoft.com/office/officeart/2005/8/layout/hierarchy4"/>
    <dgm:cxn modelId="{325311A1-5486-4C82-B49D-C6227226ACCE}" srcId="{99F7C28E-3C34-4E15-960C-9FAC36BBF6B8}" destId="{A6B73C69-A8A6-4AEB-9C57-35DC7C0D914F}" srcOrd="2" destOrd="0" parTransId="{8CB339AE-017A-4C8D-81A7-FDBE6AE89317}" sibTransId="{8C51A9F5-ADDD-4CF9-ADDA-16C90EFD2A44}"/>
    <dgm:cxn modelId="{A2EA8B80-92CE-4D8E-A297-82098F8F134B}" type="presOf" srcId="{53ADA64A-7BB6-474D-9EB2-9AF6E347EC85}" destId="{B941E16A-6C51-4241-BC02-9E159C4CAE2E}" srcOrd="0" destOrd="0" presId="urn:microsoft.com/office/officeart/2005/8/layout/hierarchy4"/>
    <dgm:cxn modelId="{851419B5-F099-4DC6-B48D-18256DFE0B26}" type="presParOf" srcId="{49D00CB1-A676-4E88-B133-A63E1F44049B}" destId="{6E0A09F5-2687-4720-8774-EA1813904F99}" srcOrd="0" destOrd="0" presId="urn:microsoft.com/office/officeart/2005/8/layout/hierarchy4"/>
    <dgm:cxn modelId="{772DE257-D859-41D9-89A4-1D7664AD35DD}" type="presParOf" srcId="{6E0A09F5-2687-4720-8774-EA1813904F99}" destId="{0A8AD2DD-C87F-4B5D-8697-F1F983BDBBD3}" srcOrd="0" destOrd="0" presId="urn:microsoft.com/office/officeart/2005/8/layout/hierarchy4"/>
    <dgm:cxn modelId="{708E0342-15BA-4281-B3C3-CA68A061D2DC}" type="presParOf" srcId="{6E0A09F5-2687-4720-8774-EA1813904F99}" destId="{408E14C9-7160-4B15-AF98-BF5BF3510C44}" srcOrd="1" destOrd="0" presId="urn:microsoft.com/office/officeart/2005/8/layout/hierarchy4"/>
    <dgm:cxn modelId="{A8479861-EED5-4492-9EF7-A5946F100E78}" type="presParOf" srcId="{49D00CB1-A676-4E88-B133-A63E1F44049B}" destId="{E861FAD3-2911-4AB2-90AD-496CFC7B2B4B}" srcOrd="1" destOrd="0" presId="urn:microsoft.com/office/officeart/2005/8/layout/hierarchy4"/>
    <dgm:cxn modelId="{78A5584A-0A49-4D52-A556-779915D6855E}" type="presParOf" srcId="{49D00CB1-A676-4E88-B133-A63E1F44049B}" destId="{60419261-3FF4-412E-B46F-E91BDDBCB574}" srcOrd="2" destOrd="0" presId="urn:microsoft.com/office/officeart/2005/8/layout/hierarchy4"/>
    <dgm:cxn modelId="{FFC21DCF-80E4-4A48-99BE-57DBE997960F}" type="presParOf" srcId="{60419261-3FF4-412E-B46F-E91BDDBCB574}" destId="{67A6AEAE-506D-463F-902F-FD4E517801F2}" srcOrd="0" destOrd="0" presId="urn:microsoft.com/office/officeart/2005/8/layout/hierarchy4"/>
    <dgm:cxn modelId="{BA3228F9-DA18-4ED2-82BA-5E9DF57D6E72}" type="presParOf" srcId="{60419261-3FF4-412E-B46F-E91BDDBCB574}" destId="{B821A67D-F3FA-42CD-B1F9-66F37F01EF60}" srcOrd="1" destOrd="0" presId="urn:microsoft.com/office/officeart/2005/8/layout/hierarchy4"/>
    <dgm:cxn modelId="{120F8EA2-E3A8-4AA6-845C-E3CCF5833465}" type="presParOf" srcId="{60419261-3FF4-412E-B46F-E91BDDBCB574}" destId="{3FF41B58-D7D7-47E0-B481-179BAD1835C9}" srcOrd="2" destOrd="0" presId="urn:microsoft.com/office/officeart/2005/8/layout/hierarchy4"/>
    <dgm:cxn modelId="{6E3F4CB6-E2D2-474C-A4B2-B297B577DF57}" type="presParOf" srcId="{3FF41B58-D7D7-47E0-B481-179BAD1835C9}" destId="{2BCA25CA-C67D-4D83-8B2E-B7EA63134D87}" srcOrd="0" destOrd="0" presId="urn:microsoft.com/office/officeart/2005/8/layout/hierarchy4"/>
    <dgm:cxn modelId="{BEBC48E4-95A5-4F7F-90B9-702F4DD2049E}" type="presParOf" srcId="{2BCA25CA-C67D-4D83-8B2E-B7EA63134D87}" destId="{B941E16A-6C51-4241-BC02-9E159C4CAE2E}" srcOrd="0" destOrd="0" presId="urn:microsoft.com/office/officeart/2005/8/layout/hierarchy4"/>
    <dgm:cxn modelId="{4011D42E-880E-42B2-B6F2-75B6D39058D5}" type="presParOf" srcId="{2BCA25CA-C67D-4D83-8B2E-B7EA63134D87}" destId="{385B29CA-86C1-406E-8F2D-CDB7B2B11A95}" srcOrd="1" destOrd="0" presId="urn:microsoft.com/office/officeart/2005/8/layout/hierarchy4"/>
    <dgm:cxn modelId="{265D31C6-6543-4B87-979B-C350CA522186}" type="presParOf" srcId="{3FF41B58-D7D7-47E0-B481-179BAD1835C9}" destId="{11355F0D-52F9-4271-AAC7-C444B43EA924}" srcOrd="1" destOrd="0" presId="urn:microsoft.com/office/officeart/2005/8/layout/hierarchy4"/>
    <dgm:cxn modelId="{037E8EAA-D6B2-410C-B70C-7C787AA16AAC}" type="presParOf" srcId="{3FF41B58-D7D7-47E0-B481-179BAD1835C9}" destId="{3BE7AA60-15BC-4A69-8235-B40D4E5910F8}" srcOrd="2" destOrd="0" presId="urn:microsoft.com/office/officeart/2005/8/layout/hierarchy4"/>
    <dgm:cxn modelId="{7053C3FA-5005-4270-8AC1-9DEF9240AE3D}" type="presParOf" srcId="{3BE7AA60-15BC-4A69-8235-B40D4E5910F8}" destId="{65ACD954-78B2-4F26-9A56-E1F0923C5868}" srcOrd="0" destOrd="0" presId="urn:microsoft.com/office/officeart/2005/8/layout/hierarchy4"/>
    <dgm:cxn modelId="{13D0B456-0285-4DF1-9E41-63E1CCEDBF46}" type="presParOf" srcId="{3BE7AA60-15BC-4A69-8235-B40D4E5910F8}" destId="{84F771DC-5486-44AB-A2C1-2DAB277C5E98}" srcOrd="1" destOrd="0" presId="urn:microsoft.com/office/officeart/2005/8/layout/hierarchy4"/>
    <dgm:cxn modelId="{612C4E00-B5BA-4303-9656-7C3D11922C18}" type="presParOf" srcId="{3FF41B58-D7D7-47E0-B481-179BAD1835C9}" destId="{948F55E2-C971-42CE-858E-63F4786A2356}" srcOrd="3" destOrd="0" presId="urn:microsoft.com/office/officeart/2005/8/layout/hierarchy4"/>
    <dgm:cxn modelId="{9C759AAE-EBCF-4AAE-961B-CA55670D90A2}" type="presParOf" srcId="{3FF41B58-D7D7-47E0-B481-179BAD1835C9}" destId="{899DE979-C1B7-43E1-B195-C66738644D12}" srcOrd="4" destOrd="0" presId="urn:microsoft.com/office/officeart/2005/8/layout/hierarchy4"/>
    <dgm:cxn modelId="{A857A09D-677D-4E87-8CF4-95C6B6F564E8}" type="presParOf" srcId="{899DE979-C1B7-43E1-B195-C66738644D12}" destId="{D94228EE-34A9-4D12-B925-62B4463E3D89}" srcOrd="0" destOrd="0" presId="urn:microsoft.com/office/officeart/2005/8/layout/hierarchy4"/>
    <dgm:cxn modelId="{EAE3500C-9A0E-454C-8C05-F215B648D515}" type="presParOf" srcId="{899DE979-C1B7-43E1-B195-C66738644D12}" destId="{F3E321E7-53A7-4938-815B-3A42D4364C9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008498-8ADB-48F0-A248-795F0F4AB94B}" type="doc">
      <dgm:prSet loTypeId="urn:microsoft.com/office/officeart/2005/8/layout/matrix2" loCatId="matrix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D2BD62E0-4A76-4358-BFD4-55DB342B77B4}">
      <dgm:prSet phldrT="[文字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zh-TW" altLang="en-US" dirty="0" smtClean="0"/>
            <a:t>優勢</a:t>
          </a:r>
          <a:endParaRPr lang="zh-TW" altLang="en-US" dirty="0"/>
        </a:p>
      </dgm:t>
    </dgm:pt>
    <dgm:pt modelId="{84810990-6B08-4841-BBF7-F23266685488}" type="parTrans" cxnId="{779E5E5E-850D-4303-8C22-C650E9F052BD}">
      <dgm:prSet/>
      <dgm:spPr/>
      <dgm:t>
        <a:bodyPr/>
        <a:lstStyle/>
        <a:p>
          <a:endParaRPr lang="zh-TW" altLang="en-US"/>
        </a:p>
      </dgm:t>
    </dgm:pt>
    <dgm:pt modelId="{C93E9A05-7D26-402B-AEDB-E08B9578043B}" type="sibTrans" cxnId="{779E5E5E-850D-4303-8C22-C650E9F052BD}">
      <dgm:prSet/>
      <dgm:spPr/>
      <dgm:t>
        <a:bodyPr/>
        <a:lstStyle/>
        <a:p>
          <a:endParaRPr lang="zh-TW" altLang="en-US"/>
        </a:p>
      </dgm:t>
    </dgm:pt>
    <dgm:pt modelId="{5C809794-1BE7-4502-8332-72474CB22642}">
      <dgm:prSet phldrT="[文字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zh-TW" altLang="en-US" dirty="0" smtClean="0"/>
            <a:t>劣勢</a:t>
          </a:r>
          <a:endParaRPr lang="zh-TW" altLang="en-US" dirty="0"/>
        </a:p>
      </dgm:t>
    </dgm:pt>
    <dgm:pt modelId="{DCCEA74D-07C5-407E-B35B-FCDA885BBBD6}" type="parTrans" cxnId="{CF472EB1-75AE-4F65-BC36-6DAB3B9712A8}">
      <dgm:prSet/>
      <dgm:spPr/>
      <dgm:t>
        <a:bodyPr/>
        <a:lstStyle/>
        <a:p>
          <a:endParaRPr lang="zh-TW" altLang="en-US"/>
        </a:p>
      </dgm:t>
    </dgm:pt>
    <dgm:pt modelId="{58063F07-C245-4043-98BB-8395E48EC051}" type="sibTrans" cxnId="{CF472EB1-75AE-4F65-BC36-6DAB3B9712A8}">
      <dgm:prSet/>
      <dgm:spPr/>
      <dgm:t>
        <a:bodyPr/>
        <a:lstStyle/>
        <a:p>
          <a:endParaRPr lang="zh-TW" altLang="en-US"/>
        </a:p>
      </dgm:t>
    </dgm:pt>
    <dgm:pt modelId="{AB034073-A52C-4EAD-B27A-136390F00AC9}">
      <dgm:prSet phldrT="[文字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zh-TW" altLang="en-US" dirty="0" smtClean="0"/>
            <a:t>機會</a:t>
          </a:r>
          <a:endParaRPr lang="zh-TW" altLang="en-US" dirty="0"/>
        </a:p>
      </dgm:t>
    </dgm:pt>
    <dgm:pt modelId="{6B182717-53A2-4B2B-B409-EBF9A544BF8F}" type="parTrans" cxnId="{1CD5E3EA-1B7E-45AD-AE2F-A89197C58E08}">
      <dgm:prSet/>
      <dgm:spPr/>
      <dgm:t>
        <a:bodyPr/>
        <a:lstStyle/>
        <a:p>
          <a:endParaRPr lang="zh-TW" altLang="en-US"/>
        </a:p>
      </dgm:t>
    </dgm:pt>
    <dgm:pt modelId="{76CAB139-5377-4818-B1F3-E9C621A1D852}" type="sibTrans" cxnId="{1CD5E3EA-1B7E-45AD-AE2F-A89197C58E08}">
      <dgm:prSet/>
      <dgm:spPr/>
      <dgm:t>
        <a:bodyPr/>
        <a:lstStyle/>
        <a:p>
          <a:endParaRPr lang="zh-TW" altLang="en-US"/>
        </a:p>
      </dgm:t>
    </dgm:pt>
    <dgm:pt modelId="{47707C6D-DBEB-4E0A-88D9-699808A76420}">
      <dgm:prSet phldrT="[文字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zh-TW" altLang="en-US" dirty="0" smtClean="0"/>
            <a:t>威脅</a:t>
          </a:r>
          <a:endParaRPr lang="zh-TW" altLang="en-US" dirty="0"/>
        </a:p>
      </dgm:t>
    </dgm:pt>
    <dgm:pt modelId="{F3FC63AE-5490-491E-919C-01E47C8DABB0}" type="parTrans" cxnId="{97CAE392-E811-4B07-8301-D4B88CA8FDB8}">
      <dgm:prSet/>
      <dgm:spPr/>
      <dgm:t>
        <a:bodyPr/>
        <a:lstStyle/>
        <a:p>
          <a:endParaRPr lang="zh-TW" altLang="en-US"/>
        </a:p>
      </dgm:t>
    </dgm:pt>
    <dgm:pt modelId="{B35455AE-04AC-4473-B388-FF88549B1793}" type="sibTrans" cxnId="{97CAE392-E811-4B07-8301-D4B88CA8FDB8}">
      <dgm:prSet/>
      <dgm:spPr/>
      <dgm:t>
        <a:bodyPr/>
        <a:lstStyle/>
        <a:p>
          <a:endParaRPr lang="zh-TW" altLang="en-US"/>
        </a:p>
      </dgm:t>
    </dgm:pt>
    <dgm:pt modelId="{F6C113A9-F358-40B2-B299-B53946E49D83}" type="pres">
      <dgm:prSet presAssocID="{E0008498-8ADB-48F0-A248-795F0F4AB94B}" presName="matrix" presStyleCnt="0">
        <dgm:presLayoutVars>
          <dgm:chMax val="1"/>
          <dgm:dir/>
          <dgm:resizeHandles val="exact"/>
        </dgm:presLayoutVars>
      </dgm:prSet>
      <dgm:spPr/>
    </dgm:pt>
    <dgm:pt modelId="{E08DECE7-E20E-466A-9302-E13883B8ACAE}" type="pres">
      <dgm:prSet presAssocID="{E0008498-8ADB-48F0-A248-795F0F4AB94B}" presName="axisShape" presStyleLbl="bgShp" presStyleIdx="0" presStyleCnt="1"/>
      <dgm:spPr/>
    </dgm:pt>
    <dgm:pt modelId="{EDCCD830-C69B-4E1A-B978-105BC3E324A2}" type="pres">
      <dgm:prSet presAssocID="{E0008498-8ADB-48F0-A248-795F0F4AB94B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3C91172-B066-44F0-AEF2-AAB435DA9E7D}" type="pres">
      <dgm:prSet presAssocID="{E0008498-8ADB-48F0-A248-795F0F4AB94B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8113FB4-65FD-48A6-AE95-7D5F0DA215A0}" type="pres">
      <dgm:prSet presAssocID="{E0008498-8ADB-48F0-A248-795F0F4AB94B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6240FD1-D428-402B-9B02-86D3D7947111}" type="pres">
      <dgm:prSet presAssocID="{E0008498-8ADB-48F0-A248-795F0F4AB94B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CF472EB1-75AE-4F65-BC36-6DAB3B9712A8}" srcId="{E0008498-8ADB-48F0-A248-795F0F4AB94B}" destId="{5C809794-1BE7-4502-8332-72474CB22642}" srcOrd="1" destOrd="0" parTransId="{DCCEA74D-07C5-407E-B35B-FCDA885BBBD6}" sibTransId="{58063F07-C245-4043-98BB-8395E48EC051}"/>
    <dgm:cxn modelId="{97CAE392-E811-4B07-8301-D4B88CA8FDB8}" srcId="{E0008498-8ADB-48F0-A248-795F0F4AB94B}" destId="{47707C6D-DBEB-4E0A-88D9-699808A76420}" srcOrd="3" destOrd="0" parTransId="{F3FC63AE-5490-491E-919C-01E47C8DABB0}" sibTransId="{B35455AE-04AC-4473-B388-FF88549B1793}"/>
    <dgm:cxn modelId="{779E5E5E-850D-4303-8C22-C650E9F052BD}" srcId="{E0008498-8ADB-48F0-A248-795F0F4AB94B}" destId="{D2BD62E0-4A76-4358-BFD4-55DB342B77B4}" srcOrd="0" destOrd="0" parTransId="{84810990-6B08-4841-BBF7-F23266685488}" sibTransId="{C93E9A05-7D26-402B-AEDB-E08B9578043B}"/>
    <dgm:cxn modelId="{0116FA56-2A29-4528-AB77-E7766D488979}" type="presOf" srcId="{E0008498-8ADB-48F0-A248-795F0F4AB94B}" destId="{F6C113A9-F358-40B2-B299-B53946E49D83}" srcOrd="0" destOrd="0" presId="urn:microsoft.com/office/officeart/2005/8/layout/matrix2"/>
    <dgm:cxn modelId="{58D34A6D-3AE8-4FBC-B750-B2480681FD4E}" type="presOf" srcId="{47707C6D-DBEB-4E0A-88D9-699808A76420}" destId="{E6240FD1-D428-402B-9B02-86D3D7947111}" srcOrd="0" destOrd="0" presId="urn:microsoft.com/office/officeart/2005/8/layout/matrix2"/>
    <dgm:cxn modelId="{AE78DB90-C125-41DB-9356-7CEFCF8BD142}" type="presOf" srcId="{5C809794-1BE7-4502-8332-72474CB22642}" destId="{73C91172-B066-44F0-AEF2-AAB435DA9E7D}" srcOrd="0" destOrd="0" presId="urn:microsoft.com/office/officeart/2005/8/layout/matrix2"/>
    <dgm:cxn modelId="{EE009496-F4D3-4886-891D-0BDC26C55E37}" type="presOf" srcId="{AB034073-A52C-4EAD-B27A-136390F00AC9}" destId="{08113FB4-65FD-48A6-AE95-7D5F0DA215A0}" srcOrd="0" destOrd="0" presId="urn:microsoft.com/office/officeart/2005/8/layout/matrix2"/>
    <dgm:cxn modelId="{47BA1098-9441-4818-8030-7BCF47E05B1C}" type="presOf" srcId="{D2BD62E0-4A76-4358-BFD4-55DB342B77B4}" destId="{EDCCD830-C69B-4E1A-B978-105BC3E324A2}" srcOrd="0" destOrd="0" presId="urn:microsoft.com/office/officeart/2005/8/layout/matrix2"/>
    <dgm:cxn modelId="{1CD5E3EA-1B7E-45AD-AE2F-A89197C58E08}" srcId="{E0008498-8ADB-48F0-A248-795F0F4AB94B}" destId="{AB034073-A52C-4EAD-B27A-136390F00AC9}" srcOrd="2" destOrd="0" parTransId="{6B182717-53A2-4B2B-B409-EBF9A544BF8F}" sibTransId="{76CAB139-5377-4818-B1F3-E9C621A1D852}"/>
    <dgm:cxn modelId="{AE9427A8-04EA-4593-899D-F2E87B707C38}" type="presParOf" srcId="{F6C113A9-F358-40B2-B299-B53946E49D83}" destId="{E08DECE7-E20E-466A-9302-E13883B8ACAE}" srcOrd="0" destOrd="0" presId="urn:microsoft.com/office/officeart/2005/8/layout/matrix2"/>
    <dgm:cxn modelId="{1ED6A31B-96C3-45E1-8AEA-5C46CE62B552}" type="presParOf" srcId="{F6C113A9-F358-40B2-B299-B53946E49D83}" destId="{EDCCD830-C69B-4E1A-B978-105BC3E324A2}" srcOrd="1" destOrd="0" presId="urn:microsoft.com/office/officeart/2005/8/layout/matrix2"/>
    <dgm:cxn modelId="{7E927F69-30B0-4526-9E3B-296933FFDBDE}" type="presParOf" srcId="{F6C113A9-F358-40B2-B299-B53946E49D83}" destId="{73C91172-B066-44F0-AEF2-AAB435DA9E7D}" srcOrd="2" destOrd="0" presId="urn:microsoft.com/office/officeart/2005/8/layout/matrix2"/>
    <dgm:cxn modelId="{8EFFBEC4-95E3-47A8-B7BB-3609BA591C4C}" type="presParOf" srcId="{F6C113A9-F358-40B2-B299-B53946E49D83}" destId="{08113FB4-65FD-48A6-AE95-7D5F0DA215A0}" srcOrd="3" destOrd="0" presId="urn:microsoft.com/office/officeart/2005/8/layout/matrix2"/>
    <dgm:cxn modelId="{D476EF99-6D87-46E8-8ED9-4114D9DD5B42}" type="presParOf" srcId="{F6C113A9-F358-40B2-B299-B53946E49D83}" destId="{E6240FD1-D428-402B-9B02-86D3D7947111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A95CC2-2497-4E36-AF65-0F3FCAFA9342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zh-TW" altLang="en-US"/>
        </a:p>
      </dgm:t>
    </dgm:pt>
    <dgm:pt modelId="{FE15C76A-8579-4FF4-A289-BF72A02A06B2}">
      <dgm:prSet phldrT="[文字]" custT="1"/>
      <dgm:spPr/>
      <dgm:t>
        <a:bodyPr/>
        <a:lstStyle/>
        <a:p>
          <a:r>
            <a:rPr lang="zh-TW" altLang="en-US" sz="2000" dirty="0" smtClean="0"/>
            <a:t>產品與服務</a:t>
          </a:r>
          <a:endParaRPr lang="zh-TW" altLang="en-US" sz="2000" dirty="0"/>
        </a:p>
      </dgm:t>
    </dgm:pt>
    <dgm:pt modelId="{2D4D8DA7-57FC-41DF-936A-E2CF2D95FA04}" type="parTrans" cxnId="{2D017551-CB14-432B-8022-FAF7E866D4AA}">
      <dgm:prSet/>
      <dgm:spPr/>
      <dgm:t>
        <a:bodyPr/>
        <a:lstStyle/>
        <a:p>
          <a:endParaRPr lang="zh-TW" altLang="en-US"/>
        </a:p>
      </dgm:t>
    </dgm:pt>
    <dgm:pt modelId="{C1FC8DAF-77C8-4E53-A82C-5502FD31A49B}" type="sibTrans" cxnId="{2D017551-CB14-432B-8022-FAF7E866D4AA}">
      <dgm:prSet/>
      <dgm:spPr/>
      <dgm:t>
        <a:bodyPr/>
        <a:lstStyle/>
        <a:p>
          <a:endParaRPr lang="zh-TW" altLang="en-US"/>
        </a:p>
      </dgm:t>
    </dgm:pt>
    <dgm:pt modelId="{685C7B4C-FEDF-40A3-8AF8-CCDB299E7CBB}">
      <dgm:prSet phldrT="[文字]" custT="1"/>
      <dgm:spPr/>
      <dgm:t>
        <a:bodyPr/>
        <a:lstStyle/>
        <a:p>
          <a:r>
            <a:rPr lang="en-US" sz="1600" dirty="0" smtClean="0"/>
            <a:t>1.</a:t>
          </a:r>
          <a:r>
            <a:rPr lang="zh-TW" sz="1600" dirty="0" smtClean="0"/>
            <a:t>店面外觀為粉紅色風格搭配自行設計的主題</a:t>
          </a:r>
          <a:r>
            <a:rPr lang="zh-TW" altLang="en-US" sz="1600" dirty="0" smtClean="0"/>
            <a:t>娃娃</a:t>
          </a:r>
          <a:endParaRPr lang="zh-TW" altLang="en-US" sz="1600" dirty="0"/>
        </a:p>
      </dgm:t>
    </dgm:pt>
    <dgm:pt modelId="{65FA1A08-B488-445E-8A35-4219E8BD8A12}" type="parTrans" cxnId="{0D475D87-8611-4B26-8E7F-AEBF94E98AA8}">
      <dgm:prSet/>
      <dgm:spPr/>
      <dgm:t>
        <a:bodyPr/>
        <a:lstStyle/>
        <a:p>
          <a:endParaRPr lang="zh-TW" altLang="en-US"/>
        </a:p>
      </dgm:t>
    </dgm:pt>
    <dgm:pt modelId="{BB431218-A986-42BC-B855-2C67C9AF64C8}" type="sibTrans" cxnId="{0D475D87-8611-4B26-8E7F-AEBF94E98AA8}">
      <dgm:prSet/>
      <dgm:spPr/>
      <dgm:t>
        <a:bodyPr/>
        <a:lstStyle/>
        <a:p>
          <a:endParaRPr lang="zh-TW" altLang="en-US"/>
        </a:p>
      </dgm:t>
    </dgm:pt>
    <dgm:pt modelId="{3A21D816-EA9E-4CCC-9D0F-716A683664AC}">
      <dgm:prSet phldrT="[文字]" custT="1"/>
      <dgm:spPr/>
      <dgm:t>
        <a:bodyPr/>
        <a:lstStyle/>
        <a:p>
          <a:r>
            <a:rPr lang="zh-TW" altLang="en-US" sz="2000" dirty="0" smtClean="0"/>
            <a:t>通路</a:t>
          </a:r>
          <a:endParaRPr lang="zh-TW" altLang="en-US" sz="2000" dirty="0"/>
        </a:p>
      </dgm:t>
    </dgm:pt>
    <dgm:pt modelId="{1C8BFDEB-D343-4317-99C8-EC68B6F0B8F1}" type="parTrans" cxnId="{30C33971-06AA-489D-98A8-47C834806826}">
      <dgm:prSet/>
      <dgm:spPr/>
      <dgm:t>
        <a:bodyPr/>
        <a:lstStyle/>
        <a:p>
          <a:endParaRPr lang="zh-TW" altLang="en-US"/>
        </a:p>
      </dgm:t>
    </dgm:pt>
    <dgm:pt modelId="{5BD35A77-790C-47D2-8EFF-4EA21B8BD321}" type="sibTrans" cxnId="{30C33971-06AA-489D-98A8-47C834806826}">
      <dgm:prSet/>
      <dgm:spPr/>
      <dgm:t>
        <a:bodyPr/>
        <a:lstStyle/>
        <a:p>
          <a:endParaRPr lang="zh-TW" altLang="en-US"/>
        </a:p>
      </dgm:t>
    </dgm:pt>
    <dgm:pt modelId="{63F94C61-B02B-4CDF-B9CE-4DDEF772EE92}">
      <dgm:prSet phldrT="[文字]" custT="1"/>
      <dgm:spPr/>
      <dgm:t>
        <a:bodyPr/>
        <a:lstStyle/>
        <a:p>
          <a:r>
            <a:rPr lang="zh-TW" altLang="en-US" sz="2000" dirty="0" smtClean="0"/>
            <a:t>價格</a:t>
          </a:r>
          <a:endParaRPr lang="zh-TW" altLang="en-US" sz="2000" dirty="0"/>
        </a:p>
      </dgm:t>
    </dgm:pt>
    <dgm:pt modelId="{1C1655FC-1C4C-4DF4-B061-C47FA0E3CA2A}" type="parTrans" cxnId="{E8E3EF55-EADA-43AB-848B-A7983D4228A6}">
      <dgm:prSet/>
      <dgm:spPr/>
      <dgm:t>
        <a:bodyPr/>
        <a:lstStyle/>
        <a:p>
          <a:endParaRPr lang="zh-TW" altLang="en-US"/>
        </a:p>
      </dgm:t>
    </dgm:pt>
    <dgm:pt modelId="{E5457DCE-1734-4D14-A12E-F6931907D726}" type="sibTrans" cxnId="{E8E3EF55-EADA-43AB-848B-A7983D4228A6}">
      <dgm:prSet/>
      <dgm:spPr/>
      <dgm:t>
        <a:bodyPr/>
        <a:lstStyle/>
        <a:p>
          <a:endParaRPr lang="zh-TW" altLang="en-US"/>
        </a:p>
      </dgm:t>
    </dgm:pt>
    <dgm:pt modelId="{33047B37-4ABD-4986-82CF-35095AFD905C}">
      <dgm:prSet phldrT="[文字]" custT="1"/>
      <dgm:spPr/>
      <dgm:t>
        <a:bodyPr/>
        <a:lstStyle/>
        <a:p>
          <a:r>
            <a:rPr lang="zh-TW" altLang="en-US" sz="2000" dirty="0" smtClean="0"/>
            <a:t>促銷</a:t>
          </a:r>
          <a:endParaRPr lang="zh-TW" altLang="en-US" sz="2000" dirty="0"/>
        </a:p>
      </dgm:t>
    </dgm:pt>
    <dgm:pt modelId="{FDF00F5B-2A38-4B77-9D66-E1104AB699D3}" type="parTrans" cxnId="{358D556F-0CF1-4796-B2BA-64C6609C06B3}">
      <dgm:prSet/>
      <dgm:spPr/>
      <dgm:t>
        <a:bodyPr/>
        <a:lstStyle/>
        <a:p>
          <a:endParaRPr lang="zh-TW" altLang="en-US"/>
        </a:p>
      </dgm:t>
    </dgm:pt>
    <dgm:pt modelId="{881B3649-806C-4083-968E-035963381CCE}" type="sibTrans" cxnId="{358D556F-0CF1-4796-B2BA-64C6609C06B3}">
      <dgm:prSet/>
      <dgm:spPr/>
      <dgm:t>
        <a:bodyPr/>
        <a:lstStyle/>
        <a:p>
          <a:endParaRPr lang="zh-TW" altLang="en-US"/>
        </a:p>
      </dgm:t>
    </dgm:pt>
    <dgm:pt modelId="{0F9A8F43-FC3A-46E5-8A60-B67F97EF6028}">
      <dgm:prSet phldrT="[文字]" custT="1"/>
      <dgm:spPr/>
      <dgm:t>
        <a:bodyPr/>
        <a:lstStyle/>
        <a:p>
          <a:r>
            <a:rPr lang="en-US" sz="1600" dirty="0" smtClean="0"/>
            <a:t>1.</a:t>
          </a:r>
          <a:r>
            <a:rPr lang="zh-TW" sz="1600" dirty="0" smtClean="0"/>
            <a:t>主要以</a:t>
          </a:r>
          <a:r>
            <a:rPr lang="zh-TW" sz="1600" b="1" dirty="0" smtClean="0">
              <a:solidFill>
                <a:schemeClr val="accent1"/>
              </a:solidFill>
            </a:rPr>
            <a:t>實體店面</a:t>
          </a:r>
          <a:r>
            <a:rPr lang="zh-TW" sz="1600" dirty="0" smtClean="0"/>
            <a:t>為主。</a:t>
          </a:r>
          <a:endParaRPr lang="zh-TW" altLang="en-US" sz="1600" dirty="0"/>
        </a:p>
      </dgm:t>
    </dgm:pt>
    <dgm:pt modelId="{3D9A443F-53E4-41AA-8215-30EA01D9CC0D}" type="parTrans" cxnId="{1C385135-0F08-48DE-B8E7-BEEACD215BCD}">
      <dgm:prSet/>
      <dgm:spPr/>
      <dgm:t>
        <a:bodyPr/>
        <a:lstStyle/>
        <a:p>
          <a:endParaRPr lang="zh-TW" altLang="en-US"/>
        </a:p>
      </dgm:t>
    </dgm:pt>
    <dgm:pt modelId="{2951CB50-F21D-4A41-8688-517B4377CC6B}" type="sibTrans" cxnId="{1C385135-0F08-48DE-B8E7-BEEACD215BCD}">
      <dgm:prSet/>
      <dgm:spPr/>
      <dgm:t>
        <a:bodyPr/>
        <a:lstStyle/>
        <a:p>
          <a:endParaRPr lang="zh-TW" altLang="en-US"/>
        </a:p>
      </dgm:t>
    </dgm:pt>
    <dgm:pt modelId="{391533CC-9A6A-41AC-AA92-E568B13B18A5}">
      <dgm:prSet custT="1"/>
      <dgm:spPr/>
      <dgm:t>
        <a:bodyPr/>
        <a:lstStyle/>
        <a:p>
          <a:r>
            <a:rPr lang="en-US" sz="1600" dirty="0" smtClean="0"/>
            <a:t>2.</a:t>
          </a:r>
          <a:r>
            <a:rPr lang="zh-TW" sz="1600" dirty="0" smtClean="0"/>
            <a:t>以</a:t>
          </a:r>
          <a:r>
            <a:rPr lang="zh-TW" sz="1600" b="1" dirty="0" smtClean="0">
              <a:solidFill>
                <a:schemeClr val="accent1"/>
              </a:solidFill>
            </a:rPr>
            <a:t>網路行銷</a:t>
          </a:r>
          <a:r>
            <a:rPr lang="zh-TW" sz="1600" dirty="0" smtClean="0"/>
            <a:t>來介紹本店特色。</a:t>
          </a:r>
          <a:endParaRPr lang="zh-TW" altLang="en-US" sz="1600" dirty="0"/>
        </a:p>
      </dgm:t>
    </dgm:pt>
    <dgm:pt modelId="{E64DDE90-4405-432D-BA0F-F42BCBF69E22}" type="parTrans" cxnId="{478C367F-AE24-45F6-9DD3-D886BDA443E6}">
      <dgm:prSet/>
      <dgm:spPr/>
      <dgm:t>
        <a:bodyPr/>
        <a:lstStyle/>
        <a:p>
          <a:endParaRPr lang="zh-TW" altLang="en-US"/>
        </a:p>
      </dgm:t>
    </dgm:pt>
    <dgm:pt modelId="{F64A1623-44D3-4569-9C3B-ED6E14991CD1}" type="sibTrans" cxnId="{478C367F-AE24-45F6-9DD3-D886BDA443E6}">
      <dgm:prSet/>
      <dgm:spPr/>
      <dgm:t>
        <a:bodyPr/>
        <a:lstStyle/>
        <a:p>
          <a:endParaRPr lang="zh-TW" altLang="en-US"/>
        </a:p>
      </dgm:t>
    </dgm:pt>
    <dgm:pt modelId="{7E2CB60C-3AA8-41F1-8F40-0F2AA1AF2EBE}">
      <dgm:prSet phldrT="[文字]" custT="1"/>
      <dgm:spPr/>
      <dgm:t>
        <a:bodyPr/>
        <a:lstStyle/>
        <a:p>
          <a:r>
            <a:rPr lang="en-US" sz="1600" dirty="0" smtClean="0"/>
            <a:t>1.</a:t>
          </a:r>
          <a:r>
            <a:rPr lang="zh-TW" sz="1600" dirty="0" smtClean="0"/>
            <a:t>採中高價位定：飲品</a:t>
          </a:r>
          <a:r>
            <a:rPr lang="en-US" sz="1600" dirty="0" smtClean="0"/>
            <a:t>80~180</a:t>
          </a:r>
          <a:r>
            <a:rPr lang="zh-TW" sz="1600" dirty="0" smtClean="0"/>
            <a:t>元，主要餐點</a:t>
          </a:r>
          <a:r>
            <a:rPr lang="en-US" sz="1600" dirty="0" smtClean="0"/>
            <a:t>180~320</a:t>
          </a:r>
          <a:r>
            <a:rPr lang="zh-TW" sz="1600" dirty="0" smtClean="0"/>
            <a:t>元，次要餐點</a:t>
          </a:r>
          <a:r>
            <a:rPr lang="en-US" sz="1600" dirty="0" smtClean="0"/>
            <a:t>25</a:t>
          </a:r>
          <a:r>
            <a:rPr lang="zh-TW" sz="1600" dirty="0" smtClean="0"/>
            <a:t>元。</a:t>
          </a:r>
          <a:endParaRPr lang="zh-TW" altLang="en-US" sz="1600" dirty="0"/>
        </a:p>
      </dgm:t>
    </dgm:pt>
    <dgm:pt modelId="{DC29A67B-7DD0-4871-9B55-A937D10C22A2}" type="parTrans" cxnId="{5FDE7701-F0CE-4B4A-A957-E0FF0D0C1325}">
      <dgm:prSet/>
      <dgm:spPr/>
      <dgm:t>
        <a:bodyPr/>
        <a:lstStyle/>
        <a:p>
          <a:endParaRPr lang="zh-TW" altLang="en-US"/>
        </a:p>
      </dgm:t>
    </dgm:pt>
    <dgm:pt modelId="{4D73F3AD-311C-4119-9785-2E4335D46E48}" type="sibTrans" cxnId="{5FDE7701-F0CE-4B4A-A957-E0FF0D0C1325}">
      <dgm:prSet/>
      <dgm:spPr/>
      <dgm:t>
        <a:bodyPr/>
        <a:lstStyle/>
        <a:p>
          <a:endParaRPr lang="zh-TW" altLang="en-US"/>
        </a:p>
      </dgm:t>
    </dgm:pt>
    <dgm:pt modelId="{B951DDC1-19F4-4FD0-8732-A7FCFB327ACE}">
      <dgm:prSet custT="1"/>
      <dgm:spPr/>
      <dgm:t>
        <a:bodyPr/>
        <a:lstStyle/>
        <a:p>
          <a:r>
            <a:rPr lang="en-US" sz="1600" dirty="0" smtClean="0"/>
            <a:t>2.</a:t>
          </a:r>
          <a:r>
            <a:rPr lang="zh-TW" sz="1600" dirty="0" smtClean="0"/>
            <a:t>每人</a:t>
          </a:r>
          <a:r>
            <a:rPr lang="zh-TW" sz="1600" b="1" dirty="0" smtClean="0">
              <a:solidFill>
                <a:schemeClr val="accent1"/>
              </a:solidFill>
            </a:rPr>
            <a:t>最低消費</a:t>
          </a:r>
          <a:r>
            <a:rPr lang="en-US" sz="1600" b="1" dirty="0" smtClean="0">
              <a:solidFill>
                <a:schemeClr val="accent1"/>
              </a:solidFill>
            </a:rPr>
            <a:t>80</a:t>
          </a:r>
          <a:r>
            <a:rPr lang="zh-TW" sz="1600" b="1" dirty="0" smtClean="0">
              <a:solidFill>
                <a:schemeClr val="accent1"/>
              </a:solidFill>
            </a:rPr>
            <a:t>元。</a:t>
          </a:r>
          <a:endParaRPr lang="zh-TW" altLang="en-US" sz="1600" b="1" dirty="0">
            <a:solidFill>
              <a:schemeClr val="accent1"/>
            </a:solidFill>
          </a:endParaRPr>
        </a:p>
      </dgm:t>
    </dgm:pt>
    <dgm:pt modelId="{DDAA2AE9-8F1F-4D5A-A54C-C7DF0A2C995F}" type="parTrans" cxnId="{DC067504-93C2-45AB-AD00-30031DC8AAB1}">
      <dgm:prSet/>
      <dgm:spPr/>
      <dgm:t>
        <a:bodyPr/>
        <a:lstStyle/>
        <a:p>
          <a:endParaRPr lang="zh-TW" altLang="en-US"/>
        </a:p>
      </dgm:t>
    </dgm:pt>
    <dgm:pt modelId="{3E939929-BAAD-4AFA-B3F8-D2C08D27E595}" type="sibTrans" cxnId="{DC067504-93C2-45AB-AD00-30031DC8AAB1}">
      <dgm:prSet/>
      <dgm:spPr/>
      <dgm:t>
        <a:bodyPr/>
        <a:lstStyle/>
        <a:p>
          <a:endParaRPr lang="zh-TW" altLang="en-US"/>
        </a:p>
      </dgm:t>
    </dgm:pt>
    <dgm:pt modelId="{4DFC1EFB-5A33-41F9-86AF-EC72575E8133}">
      <dgm:prSet phldrT="[文字]" custT="1"/>
      <dgm:spPr/>
      <dgm:t>
        <a:bodyPr/>
        <a:lstStyle/>
        <a:p>
          <a:r>
            <a:rPr lang="zh-TW" sz="1600" dirty="0" smtClean="0"/>
            <a:t>持環保杯及店內隨行消費，可享</a:t>
          </a:r>
          <a:r>
            <a:rPr lang="en-US" sz="1600" dirty="0" smtClean="0"/>
            <a:t>9</a:t>
          </a:r>
          <a:r>
            <a:rPr lang="zh-TW" sz="1600" dirty="0" smtClean="0"/>
            <a:t>折優惠。</a:t>
          </a:r>
          <a:endParaRPr lang="zh-TW" altLang="en-US" sz="1600" dirty="0"/>
        </a:p>
      </dgm:t>
    </dgm:pt>
    <dgm:pt modelId="{27AC0BCF-BCDF-4983-9F3F-5A4A992470E2}" type="parTrans" cxnId="{5562A1EA-7566-47B2-A6A8-656F059C12D9}">
      <dgm:prSet/>
      <dgm:spPr/>
      <dgm:t>
        <a:bodyPr/>
        <a:lstStyle/>
        <a:p>
          <a:endParaRPr lang="zh-TW" altLang="en-US"/>
        </a:p>
      </dgm:t>
    </dgm:pt>
    <dgm:pt modelId="{61261ABD-4B9E-43C7-A807-426E83C1B89F}" type="sibTrans" cxnId="{5562A1EA-7566-47B2-A6A8-656F059C12D9}">
      <dgm:prSet/>
      <dgm:spPr/>
      <dgm:t>
        <a:bodyPr/>
        <a:lstStyle/>
        <a:p>
          <a:endParaRPr lang="zh-TW" altLang="en-US"/>
        </a:p>
      </dgm:t>
    </dgm:pt>
    <dgm:pt modelId="{8B430B0E-6720-4BDC-B5FE-07C5A74A8C12}">
      <dgm:prSet custT="1"/>
      <dgm:spPr/>
      <dgm:t>
        <a:bodyPr/>
        <a:lstStyle/>
        <a:p>
          <a:r>
            <a:rPr lang="en-US" sz="1600" dirty="0" smtClean="0"/>
            <a:t>2.</a:t>
          </a:r>
          <a:r>
            <a:rPr lang="zh-TW" sz="1600" dirty="0" smtClean="0"/>
            <a:t>單筆消費滿</a:t>
          </a:r>
          <a:r>
            <a:rPr lang="en-US" sz="1600" dirty="0" smtClean="0"/>
            <a:t>999</a:t>
          </a:r>
          <a:r>
            <a:rPr lang="zh-TW" sz="1600" dirty="0" smtClean="0"/>
            <a:t>元，可免費申辦會 員卡一張，會不論平日假皆</a:t>
          </a:r>
          <a:r>
            <a:rPr lang="zh-TW" sz="1600" b="1" dirty="0" smtClean="0">
              <a:solidFill>
                <a:schemeClr val="accent1"/>
              </a:solidFill>
            </a:rPr>
            <a:t>可享</a:t>
          </a:r>
          <a:r>
            <a:rPr lang="en-US" sz="1600" b="1" dirty="0" smtClean="0">
              <a:solidFill>
                <a:schemeClr val="accent1"/>
              </a:solidFill>
            </a:rPr>
            <a:t> 9</a:t>
          </a:r>
          <a:r>
            <a:rPr lang="zh-TW" sz="1600" b="1" dirty="0" smtClean="0">
              <a:solidFill>
                <a:schemeClr val="accent1"/>
              </a:solidFill>
            </a:rPr>
            <a:t>折優惠</a:t>
          </a:r>
          <a:r>
            <a:rPr lang="zh-TW" sz="1600" dirty="0" smtClean="0"/>
            <a:t>。</a:t>
          </a:r>
          <a:endParaRPr lang="zh-TW" altLang="en-US" sz="1600" dirty="0"/>
        </a:p>
      </dgm:t>
    </dgm:pt>
    <dgm:pt modelId="{BA11A46D-2454-4646-8C47-3686DEEBE934}" type="parTrans" cxnId="{68FA0907-7B4D-43BF-8910-4FC1356092EA}">
      <dgm:prSet/>
      <dgm:spPr/>
      <dgm:t>
        <a:bodyPr/>
        <a:lstStyle/>
        <a:p>
          <a:endParaRPr lang="zh-TW" altLang="en-US"/>
        </a:p>
      </dgm:t>
    </dgm:pt>
    <dgm:pt modelId="{0167CDA8-C5EF-4A59-BD19-61764972A409}" type="sibTrans" cxnId="{68FA0907-7B4D-43BF-8910-4FC1356092EA}">
      <dgm:prSet/>
      <dgm:spPr/>
      <dgm:t>
        <a:bodyPr/>
        <a:lstStyle/>
        <a:p>
          <a:endParaRPr lang="zh-TW" altLang="en-US"/>
        </a:p>
      </dgm:t>
    </dgm:pt>
    <dgm:pt modelId="{82B84CE1-0906-4327-B4ED-22C8A0373F87}">
      <dgm:prSet phldrT="[文字]" custT="1"/>
      <dgm:spPr/>
      <dgm:t>
        <a:bodyPr/>
        <a:lstStyle/>
        <a:p>
          <a:r>
            <a:rPr lang="en-US" altLang="zh-TW" sz="1600" dirty="0" smtClean="0"/>
            <a:t>2.</a:t>
          </a:r>
          <a:r>
            <a:rPr lang="zh-TW" sz="1600" dirty="0" smtClean="0"/>
            <a:t>三個樓層有</a:t>
          </a:r>
          <a:r>
            <a:rPr lang="zh-TW" sz="1600" b="1" dirty="0" smtClean="0">
              <a:solidFill>
                <a:schemeClr val="accent1"/>
              </a:solidFill>
            </a:rPr>
            <a:t>不同的用餐主題環境</a:t>
          </a:r>
          <a:endParaRPr lang="zh-TW" altLang="en-US" sz="1600" b="1" dirty="0">
            <a:solidFill>
              <a:schemeClr val="accent1"/>
            </a:solidFill>
          </a:endParaRPr>
        </a:p>
      </dgm:t>
    </dgm:pt>
    <dgm:pt modelId="{FE1E54FA-FE31-4430-A90A-D698A912F17E}" type="parTrans" cxnId="{9D9943E8-EC01-46AA-A681-D1E380327EB6}">
      <dgm:prSet/>
      <dgm:spPr/>
      <dgm:t>
        <a:bodyPr/>
        <a:lstStyle/>
        <a:p>
          <a:endParaRPr lang="zh-TW" altLang="en-US"/>
        </a:p>
      </dgm:t>
    </dgm:pt>
    <dgm:pt modelId="{77DB8C6A-D153-46E6-95BD-0274B25343D0}" type="sibTrans" cxnId="{9D9943E8-EC01-46AA-A681-D1E380327EB6}">
      <dgm:prSet/>
      <dgm:spPr/>
      <dgm:t>
        <a:bodyPr/>
        <a:lstStyle/>
        <a:p>
          <a:endParaRPr lang="zh-TW" altLang="en-US"/>
        </a:p>
      </dgm:t>
    </dgm:pt>
    <dgm:pt modelId="{C83C869E-EA1E-47F7-9101-9A82E9B84B31}" type="pres">
      <dgm:prSet presAssocID="{92A95CC2-2497-4E36-AF65-0F3FCAFA9342}" presName="linear" presStyleCnt="0">
        <dgm:presLayoutVars>
          <dgm:animLvl val="lvl"/>
          <dgm:resizeHandles val="exact"/>
        </dgm:presLayoutVars>
      </dgm:prSet>
      <dgm:spPr/>
    </dgm:pt>
    <dgm:pt modelId="{05328716-49AE-41FD-8F96-31A1B590FE44}" type="pres">
      <dgm:prSet presAssocID="{FE15C76A-8579-4FF4-A289-BF72A02A06B2}" presName="parentText" presStyleLbl="node1" presStyleIdx="0" presStyleCnt="4" custScaleY="71150" custLinFactNeighborX="-9077" custLinFactNeighborY="60">
        <dgm:presLayoutVars>
          <dgm:chMax val="0"/>
          <dgm:bulletEnabled val="1"/>
        </dgm:presLayoutVars>
      </dgm:prSet>
      <dgm:spPr/>
    </dgm:pt>
    <dgm:pt modelId="{180A508A-176B-44FE-8529-B24F6240DBCF}" type="pres">
      <dgm:prSet presAssocID="{FE15C76A-8579-4FF4-A289-BF72A02A06B2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7693C39-7022-413C-B376-4D68BE6C6EC0}" type="pres">
      <dgm:prSet presAssocID="{63F94C61-B02B-4CDF-B9CE-4DDEF772EE92}" presName="parentText" presStyleLbl="node1" presStyleIdx="1" presStyleCnt="4" custScaleY="79299">
        <dgm:presLayoutVars>
          <dgm:chMax val="0"/>
          <dgm:bulletEnabled val="1"/>
        </dgm:presLayoutVars>
      </dgm:prSet>
      <dgm:spPr/>
    </dgm:pt>
    <dgm:pt modelId="{DABB5BF9-84BB-4495-A766-DD08FC60C30B}" type="pres">
      <dgm:prSet presAssocID="{63F94C61-B02B-4CDF-B9CE-4DDEF772EE92}" presName="childText" presStyleLbl="revTx" presStyleIdx="1" presStyleCnt="4">
        <dgm:presLayoutVars>
          <dgm:bulletEnabled val="1"/>
        </dgm:presLayoutVars>
      </dgm:prSet>
      <dgm:spPr/>
    </dgm:pt>
    <dgm:pt modelId="{D9C04845-0D37-4732-A701-20A971F4E81F}" type="pres">
      <dgm:prSet presAssocID="{33047B37-4ABD-4986-82CF-35095AFD905C}" presName="parentText" presStyleLbl="node1" presStyleIdx="2" presStyleCnt="4" custScaleY="75309">
        <dgm:presLayoutVars>
          <dgm:chMax val="0"/>
          <dgm:bulletEnabled val="1"/>
        </dgm:presLayoutVars>
      </dgm:prSet>
      <dgm:spPr/>
    </dgm:pt>
    <dgm:pt modelId="{77A8B190-7FB9-43D1-B346-C8D3408DF515}" type="pres">
      <dgm:prSet presAssocID="{33047B37-4ABD-4986-82CF-35095AFD905C}" presName="childText" presStyleLbl="revTx" presStyleIdx="2" presStyleCnt="4">
        <dgm:presLayoutVars>
          <dgm:bulletEnabled val="1"/>
        </dgm:presLayoutVars>
      </dgm:prSet>
      <dgm:spPr/>
    </dgm:pt>
    <dgm:pt modelId="{639CD0A2-79C6-4D88-87C6-E5744CC66D8B}" type="pres">
      <dgm:prSet presAssocID="{3A21D816-EA9E-4CCC-9D0F-716A683664AC}" presName="parentText" presStyleLbl="node1" presStyleIdx="3" presStyleCnt="4" custScaleY="6923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AB8E865-2019-40CD-86E1-C47CC61642E1}" type="pres">
      <dgm:prSet presAssocID="{3A21D816-EA9E-4CCC-9D0F-716A683664AC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358D556F-0CF1-4796-B2BA-64C6609C06B3}" srcId="{92A95CC2-2497-4E36-AF65-0F3FCAFA9342}" destId="{33047B37-4ABD-4986-82CF-35095AFD905C}" srcOrd="2" destOrd="0" parTransId="{FDF00F5B-2A38-4B77-9D66-E1104AB699D3}" sibTransId="{881B3649-806C-4083-968E-035963381CCE}"/>
    <dgm:cxn modelId="{68FA0907-7B4D-43BF-8910-4FC1356092EA}" srcId="{33047B37-4ABD-4986-82CF-35095AFD905C}" destId="{8B430B0E-6720-4BDC-B5FE-07C5A74A8C12}" srcOrd="1" destOrd="0" parTransId="{BA11A46D-2454-4646-8C47-3686DEEBE934}" sibTransId="{0167CDA8-C5EF-4A59-BD19-61764972A409}"/>
    <dgm:cxn modelId="{2D017551-CB14-432B-8022-FAF7E866D4AA}" srcId="{92A95CC2-2497-4E36-AF65-0F3FCAFA9342}" destId="{FE15C76A-8579-4FF4-A289-BF72A02A06B2}" srcOrd="0" destOrd="0" parTransId="{2D4D8DA7-57FC-41DF-936A-E2CF2D95FA04}" sibTransId="{C1FC8DAF-77C8-4E53-A82C-5502FD31A49B}"/>
    <dgm:cxn modelId="{30C33971-06AA-489D-98A8-47C834806826}" srcId="{92A95CC2-2497-4E36-AF65-0F3FCAFA9342}" destId="{3A21D816-EA9E-4CCC-9D0F-716A683664AC}" srcOrd="3" destOrd="0" parTransId="{1C8BFDEB-D343-4317-99C8-EC68B6F0B8F1}" sibTransId="{5BD35A77-790C-47D2-8EFF-4EA21B8BD321}"/>
    <dgm:cxn modelId="{AEFD0F83-114D-4032-8DA5-96D7D11DC610}" type="presOf" srcId="{0F9A8F43-FC3A-46E5-8A60-B67F97EF6028}" destId="{9AB8E865-2019-40CD-86E1-C47CC61642E1}" srcOrd="0" destOrd="0" presId="urn:microsoft.com/office/officeart/2005/8/layout/vList2"/>
    <dgm:cxn modelId="{DA9B430F-2940-4509-A377-16D3A592F42D}" type="presOf" srcId="{B951DDC1-19F4-4FD0-8732-A7FCFB327ACE}" destId="{DABB5BF9-84BB-4495-A766-DD08FC60C30B}" srcOrd="0" destOrd="1" presId="urn:microsoft.com/office/officeart/2005/8/layout/vList2"/>
    <dgm:cxn modelId="{DC067504-93C2-45AB-AD00-30031DC8AAB1}" srcId="{63F94C61-B02B-4CDF-B9CE-4DDEF772EE92}" destId="{B951DDC1-19F4-4FD0-8732-A7FCFB327ACE}" srcOrd="1" destOrd="0" parTransId="{DDAA2AE9-8F1F-4D5A-A54C-C7DF0A2C995F}" sibTransId="{3E939929-BAAD-4AFA-B3F8-D2C08D27E595}"/>
    <dgm:cxn modelId="{9D9943E8-EC01-46AA-A681-D1E380327EB6}" srcId="{FE15C76A-8579-4FF4-A289-BF72A02A06B2}" destId="{82B84CE1-0906-4327-B4ED-22C8A0373F87}" srcOrd="1" destOrd="0" parTransId="{FE1E54FA-FE31-4430-A90A-D698A912F17E}" sibTransId="{77DB8C6A-D153-46E6-95BD-0274B25343D0}"/>
    <dgm:cxn modelId="{B4A64151-CBE5-4428-9BE1-2B1CCBEAB0FB}" type="presOf" srcId="{8B430B0E-6720-4BDC-B5FE-07C5A74A8C12}" destId="{77A8B190-7FB9-43D1-B346-C8D3408DF515}" srcOrd="0" destOrd="1" presId="urn:microsoft.com/office/officeart/2005/8/layout/vList2"/>
    <dgm:cxn modelId="{93E6974D-3001-4268-8543-1D2AE562C8AA}" type="presOf" srcId="{92A95CC2-2497-4E36-AF65-0F3FCAFA9342}" destId="{C83C869E-EA1E-47F7-9101-9A82E9B84B31}" srcOrd="0" destOrd="0" presId="urn:microsoft.com/office/officeart/2005/8/layout/vList2"/>
    <dgm:cxn modelId="{F74102CA-B91E-409D-825E-F2BE3724DD8C}" type="presOf" srcId="{33047B37-4ABD-4986-82CF-35095AFD905C}" destId="{D9C04845-0D37-4732-A701-20A971F4E81F}" srcOrd="0" destOrd="0" presId="urn:microsoft.com/office/officeart/2005/8/layout/vList2"/>
    <dgm:cxn modelId="{5FDE7701-F0CE-4B4A-A957-E0FF0D0C1325}" srcId="{63F94C61-B02B-4CDF-B9CE-4DDEF772EE92}" destId="{7E2CB60C-3AA8-41F1-8F40-0F2AA1AF2EBE}" srcOrd="0" destOrd="0" parTransId="{DC29A67B-7DD0-4871-9B55-A937D10C22A2}" sibTransId="{4D73F3AD-311C-4119-9785-2E4335D46E48}"/>
    <dgm:cxn modelId="{85015AF1-14F0-4582-A25E-314591C22E18}" type="presOf" srcId="{7E2CB60C-3AA8-41F1-8F40-0F2AA1AF2EBE}" destId="{DABB5BF9-84BB-4495-A766-DD08FC60C30B}" srcOrd="0" destOrd="0" presId="urn:microsoft.com/office/officeart/2005/8/layout/vList2"/>
    <dgm:cxn modelId="{0D475D87-8611-4B26-8E7F-AEBF94E98AA8}" srcId="{FE15C76A-8579-4FF4-A289-BF72A02A06B2}" destId="{685C7B4C-FEDF-40A3-8AF8-CCDB299E7CBB}" srcOrd="0" destOrd="0" parTransId="{65FA1A08-B488-445E-8A35-4219E8BD8A12}" sibTransId="{BB431218-A986-42BC-B855-2C67C9AF64C8}"/>
    <dgm:cxn modelId="{478C367F-AE24-45F6-9DD3-D886BDA443E6}" srcId="{3A21D816-EA9E-4CCC-9D0F-716A683664AC}" destId="{391533CC-9A6A-41AC-AA92-E568B13B18A5}" srcOrd="1" destOrd="0" parTransId="{E64DDE90-4405-432D-BA0F-F42BCBF69E22}" sibTransId="{F64A1623-44D3-4569-9C3B-ED6E14991CD1}"/>
    <dgm:cxn modelId="{736786CB-8C7E-4EB0-96A1-5F704D976DA1}" type="presOf" srcId="{685C7B4C-FEDF-40A3-8AF8-CCDB299E7CBB}" destId="{180A508A-176B-44FE-8529-B24F6240DBCF}" srcOrd="0" destOrd="0" presId="urn:microsoft.com/office/officeart/2005/8/layout/vList2"/>
    <dgm:cxn modelId="{5562A1EA-7566-47B2-A6A8-656F059C12D9}" srcId="{33047B37-4ABD-4986-82CF-35095AFD905C}" destId="{4DFC1EFB-5A33-41F9-86AF-EC72575E8133}" srcOrd="0" destOrd="0" parTransId="{27AC0BCF-BCDF-4983-9F3F-5A4A992470E2}" sibTransId="{61261ABD-4B9E-43C7-A807-426E83C1B89F}"/>
    <dgm:cxn modelId="{1C385135-0F08-48DE-B8E7-BEEACD215BCD}" srcId="{3A21D816-EA9E-4CCC-9D0F-716A683664AC}" destId="{0F9A8F43-FC3A-46E5-8A60-B67F97EF6028}" srcOrd="0" destOrd="0" parTransId="{3D9A443F-53E4-41AA-8215-30EA01D9CC0D}" sibTransId="{2951CB50-F21D-4A41-8688-517B4377CC6B}"/>
    <dgm:cxn modelId="{049C8AC6-7BB5-4DA4-B132-8E0DA12785BF}" type="presOf" srcId="{3A21D816-EA9E-4CCC-9D0F-716A683664AC}" destId="{639CD0A2-79C6-4D88-87C6-E5744CC66D8B}" srcOrd="0" destOrd="0" presId="urn:microsoft.com/office/officeart/2005/8/layout/vList2"/>
    <dgm:cxn modelId="{A652A666-760C-4F11-BE6E-07C557AB7D30}" type="presOf" srcId="{4DFC1EFB-5A33-41F9-86AF-EC72575E8133}" destId="{77A8B190-7FB9-43D1-B346-C8D3408DF515}" srcOrd="0" destOrd="0" presId="urn:microsoft.com/office/officeart/2005/8/layout/vList2"/>
    <dgm:cxn modelId="{14F3E728-3F50-4BA7-B071-96ADBF7A80F2}" type="presOf" srcId="{82B84CE1-0906-4327-B4ED-22C8A0373F87}" destId="{180A508A-176B-44FE-8529-B24F6240DBCF}" srcOrd="0" destOrd="1" presId="urn:microsoft.com/office/officeart/2005/8/layout/vList2"/>
    <dgm:cxn modelId="{E8E3EF55-EADA-43AB-848B-A7983D4228A6}" srcId="{92A95CC2-2497-4E36-AF65-0F3FCAFA9342}" destId="{63F94C61-B02B-4CDF-B9CE-4DDEF772EE92}" srcOrd="1" destOrd="0" parTransId="{1C1655FC-1C4C-4DF4-B061-C47FA0E3CA2A}" sibTransId="{E5457DCE-1734-4D14-A12E-F6931907D726}"/>
    <dgm:cxn modelId="{97142693-D870-43CB-90D5-FE0B84EEF3E2}" type="presOf" srcId="{63F94C61-B02B-4CDF-B9CE-4DDEF772EE92}" destId="{87693C39-7022-413C-B376-4D68BE6C6EC0}" srcOrd="0" destOrd="0" presId="urn:microsoft.com/office/officeart/2005/8/layout/vList2"/>
    <dgm:cxn modelId="{E01EFEAE-BDE8-40E3-9343-7922C0F24FD0}" type="presOf" srcId="{FE15C76A-8579-4FF4-A289-BF72A02A06B2}" destId="{05328716-49AE-41FD-8F96-31A1B590FE44}" srcOrd="0" destOrd="0" presId="urn:microsoft.com/office/officeart/2005/8/layout/vList2"/>
    <dgm:cxn modelId="{9A8643C9-E654-485B-96FB-AB359023BF9B}" type="presOf" srcId="{391533CC-9A6A-41AC-AA92-E568B13B18A5}" destId="{9AB8E865-2019-40CD-86E1-C47CC61642E1}" srcOrd="0" destOrd="1" presId="urn:microsoft.com/office/officeart/2005/8/layout/vList2"/>
    <dgm:cxn modelId="{18DDE212-9963-4CAC-9182-6028C1A99CC2}" type="presParOf" srcId="{C83C869E-EA1E-47F7-9101-9A82E9B84B31}" destId="{05328716-49AE-41FD-8F96-31A1B590FE44}" srcOrd="0" destOrd="0" presId="urn:microsoft.com/office/officeart/2005/8/layout/vList2"/>
    <dgm:cxn modelId="{8BECF786-CB0B-4A2C-96B8-E8504E01E476}" type="presParOf" srcId="{C83C869E-EA1E-47F7-9101-9A82E9B84B31}" destId="{180A508A-176B-44FE-8529-B24F6240DBCF}" srcOrd="1" destOrd="0" presId="urn:microsoft.com/office/officeart/2005/8/layout/vList2"/>
    <dgm:cxn modelId="{00C8D928-A95D-4ED6-9297-ABBAC69092D5}" type="presParOf" srcId="{C83C869E-EA1E-47F7-9101-9A82E9B84B31}" destId="{87693C39-7022-413C-B376-4D68BE6C6EC0}" srcOrd="2" destOrd="0" presId="urn:microsoft.com/office/officeart/2005/8/layout/vList2"/>
    <dgm:cxn modelId="{714E406A-9E3F-4572-A342-72C750C2F475}" type="presParOf" srcId="{C83C869E-EA1E-47F7-9101-9A82E9B84B31}" destId="{DABB5BF9-84BB-4495-A766-DD08FC60C30B}" srcOrd="3" destOrd="0" presId="urn:microsoft.com/office/officeart/2005/8/layout/vList2"/>
    <dgm:cxn modelId="{CBDF30A7-9BEE-4863-9639-B50800F246D8}" type="presParOf" srcId="{C83C869E-EA1E-47F7-9101-9A82E9B84B31}" destId="{D9C04845-0D37-4732-A701-20A971F4E81F}" srcOrd="4" destOrd="0" presId="urn:microsoft.com/office/officeart/2005/8/layout/vList2"/>
    <dgm:cxn modelId="{F72C734D-5ED5-4CCA-8B96-6E006D6F3381}" type="presParOf" srcId="{C83C869E-EA1E-47F7-9101-9A82E9B84B31}" destId="{77A8B190-7FB9-43D1-B346-C8D3408DF515}" srcOrd="5" destOrd="0" presId="urn:microsoft.com/office/officeart/2005/8/layout/vList2"/>
    <dgm:cxn modelId="{31CDB239-B913-4419-BD5B-5AEB09A2908F}" type="presParOf" srcId="{C83C869E-EA1E-47F7-9101-9A82E9B84B31}" destId="{639CD0A2-79C6-4D88-87C6-E5744CC66D8B}" srcOrd="6" destOrd="0" presId="urn:microsoft.com/office/officeart/2005/8/layout/vList2"/>
    <dgm:cxn modelId="{79CAE11A-67E2-4F49-A142-BA9B4C03C2EA}" type="presParOf" srcId="{C83C869E-EA1E-47F7-9101-9A82E9B84B31}" destId="{9AB8E865-2019-40CD-86E1-C47CC61642E1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41E50A-55DF-4432-A33B-4B5CA6E58945}" type="doc">
      <dgm:prSet loTypeId="urn:microsoft.com/office/officeart/2005/8/layout/chevron2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zh-TW" altLang="en-US"/>
        </a:p>
      </dgm:t>
    </dgm:pt>
    <dgm:pt modelId="{4DB21AFA-CD54-4B55-AFD0-A98388568F1E}">
      <dgm:prSet phldrT="[文字]" phldr="1"/>
      <dgm:spPr/>
      <dgm:t>
        <a:bodyPr/>
        <a:lstStyle/>
        <a:p>
          <a:endParaRPr lang="zh-TW" altLang="en-US"/>
        </a:p>
      </dgm:t>
    </dgm:pt>
    <dgm:pt modelId="{2A70432C-1E02-41FF-A6DC-C775B7698965}" type="parTrans" cxnId="{69D26EA3-DF59-4216-8EA8-52BDA7719514}">
      <dgm:prSet/>
      <dgm:spPr/>
      <dgm:t>
        <a:bodyPr/>
        <a:lstStyle/>
        <a:p>
          <a:endParaRPr lang="zh-TW" altLang="en-US"/>
        </a:p>
      </dgm:t>
    </dgm:pt>
    <dgm:pt modelId="{E85F8E9B-E513-48AE-A9AD-6D14D1108C93}" type="sibTrans" cxnId="{69D26EA3-DF59-4216-8EA8-52BDA7719514}">
      <dgm:prSet/>
      <dgm:spPr/>
      <dgm:t>
        <a:bodyPr/>
        <a:lstStyle/>
        <a:p>
          <a:endParaRPr lang="zh-TW" altLang="en-US"/>
        </a:p>
      </dgm:t>
    </dgm:pt>
    <dgm:pt modelId="{D6AAD04A-E05D-462D-B44A-58F11CBA07BB}">
      <dgm:prSet phldrT="[文字]"/>
      <dgm:spPr/>
      <dgm:t>
        <a:bodyPr/>
        <a:lstStyle/>
        <a:p>
          <a:r>
            <a:rPr lang="zh-TW" altLang="en-US" dirty="0" smtClean="0"/>
            <a:t>餐飲業趨勢增加、產值逐年升高</a:t>
          </a:r>
          <a:endParaRPr lang="zh-TW" altLang="en-US" dirty="0"/>
        </a:p>
      </dgm:t>
    </dgm:pt>
    <dgm:pt modelId="{5D8CD2F1-4C41-488C-BC42-DC22E707950D}" type="parTrans" cxnId="{01E17FCF-9F0F-414C-BE6C-5579C4249A74}">
      <dgm:prSet/>
      <dgm:spPr/>
      <dgm:t>
        <a:bodyPr/>
        <a:lstStyle/>
        <a:p>
          <a:endParaRPr lang="zh-TW" altLang="en-US"/>
        </a:p>
      </dgm:t>
    </dgm:pt>
    <dgm:pt modelId="{0E2B6B64-5B1C-4F53-9664-983E4350431A}" type="sibTrans" cxnId="{01E17FCF-9F0F-414C-BE6C-5579C4249A74}">
      <dgm:prSet/>
      <dgm:spPr/>
      <dgm:t>
        <a:bodyPr/>
        <a:lstStyle/>
        <a:p>
          <a:endParaRPr lang="zh-TW" altLang="en-US"/>
        </a:p>
      </dgm:t>
    </dgm:pt>
    <dgm:pt modelId="{7B082219-AAA9-4769-A34C-A9028E448839}">
      <dgm:prSet phldrT="[文字]" phldr="1"/>
      <dgm:spPr/>
      <dgm:t>
        <a:bodyPr/>
        <a:lstStyle/>
        <a:p>
          <a:endParaRPr lang="zh-TW" altLang="en-US" dirty="0"/>
        </a:p>
      </dgm:t>
    </dgm:pt>
    <dgm:pt modelId="{1FB01065-3C7D-492E-8FC0-DFA00E3DFAB8}" type="parTrans" cxnId="{8545774D-FD77-42FF-9302-920CA21D215C}">
      <dgm:prSet/>
      <dgm:spPr/>
      <dgm:t>
        <a:bodyPr/>
        <a:lstStyle/>
        <a:p>
          <a:endParaRPr lang="zh-TW" altLang="en-US"/>
        </a:p>
      </dgm:t>
    </dgm:pt>
    <dgm:pt modelId="{749C458D-4EBD-45F7-8A8F-6FC9FA436C0A}" type="sibTrans" cxnId="{8545774D-FD77-42FF-9302-920CA21D215C}">
      <dgm:prSet/>
      <dgm:spPr/>
      <dgm:t>
        <a:bodyPr/>
        <a:lstStyle/>
        <a:p>
          <a:endParaRPr lang="zh-TW" altLang="en-US"/>
        </a:p>
      </dgm:t>
    </dgm:pt>
    <dgm:pt modelId="{0B857CE5-F995-48A9-8D70-63FBEA0FFECA}">
      <dgm:prSet phldrT="[文字]"/>
      <dgm:spPr/>
      <dgm:t>
        <a:bodyPr/>
        <a:lstStyle/>
        <a:p>
          <a:r>
            <a:rPr lang="zh-TW" altLang="en-US" dirty="0" smtClean="0"/>
            <a:t>本店差異化勝出競爭者</a:t>
          </a:r>
          <a:endParaRPr lang="zh-TW" altLang="en-US" dirty="0"/>
        </a:p>
      </dgm:t>
    </dgm:pt>
    <dgm:pt modelId="{62A0C82B-0DC5-4694-828E-4A40156FFDB2}" type="parTrans" cxnId="{54012779-BF56-40E7-BC53-36B96D09DCF9}">
      <dgm:prSet/>
      <dgm:spPr/>
      <dgm:t>
        <a:bodyPr/>
        <a:lstStyle/>
        <a:p>
          <a:endParaRPr lang="zh-TW" altLang="en-US"/>
        </a:p>
      </dgm:t>
    </dgm:pt>
    <dgm:pt modelId="{D3F2FC7B-DB57-462A-95D1-836FD8C8E613}" type="sibTrans" cxnId="{54012779-BF56-40E7-BC53-36B96D09DCF9}">
      <dgm:prSet/>
      <dgm:spPr/>
      <dgm:t>
        <a:bodyPr/>
        <a:lstStyle/>
        <a:p>
          <a:endParaRPr lang="zh-TW" altLang="en-US"/>
        </a:p>
      </dgm:t>
    </dgm:pt>
    <dgm:pt modelId="{9043C220-1742-4F30-8839-AE6A80B345B5}">
      <dgm:prSet phldrT="[文字]"/>
      <dgm:spPr/>
      <dgm:t>
        <a:bodyPr/>
        <a:lstStyle/>
        <a:p>
          <a:r>
            <a:rPr lang="zh-TW" altLang="en-US" dirty="0" smtClean="0"/>
            <a:t>休閒需求增加</a:t>
          </a:r>
          <a:endParaRPr lang="zh-TW" altLang="en-US" dirty="0"/>
        </a:p>
      </dgm:t>
    </dgm:pt>
    <dgm:pt modelId="{B5E37DB4-9600-4FBF-BD09-C2F431A3D256}" type="parTrans" cxnId="{44EF5634-10F1-4BD9-A9F8-D2CECEE6F973}">
      <dgm:prSet/>
      <dgm:spPr/>
      <dgm:t>
        <a:bodyPr/>
        <a:lstStyle/>
        <a:p>
          <a:endParaRPr lang="zh-TW" altLang="en-US"/>
        </a:p>
      </dgm:t>
    </dgm:pt>
    <dgm:pt modelId="{7285AEBD-1EE3-4210-8B23-43786B90D12B}" type="sibTrans" cxnId="{44EF5634-10F1-4BD9-A9F8-D2CECEE6F973}">
      <dgm:prSet/>
      <dgm:spPr/>
      <dgm:t>
        <a:bodyPr/>
        <a:lstStyle/>
        <a:p>
          <a:endParaRPr lang="zh-TW" altLang="en-US"/>
        </a:p>
      </dgm:t>
    </dgm:pt>
    <dgm:pt modelId="{12B1A9E3-EDF1-4D50-B268-CADAF73268D7}">
      <dgm:prSet phldrT="[文字]"/>
      <dgm:spPr/>
      <dgm:t>
        <a:bodyPr/>
        <a:lstStyle/>
        <a:p>
          <a:endParaRPr lang="zh-TW" altLang="en-US" dirty="0"/>
        </a:p>
      </dgm:t>
    </dgm:pt>
    <dgm:pt modelId="{6A9266E5-F209-4692-84C0-98BF9EA0B55F}" type="parTrans" cxnId="{E714BC41-435E-426A-BD1B-758BCCC4B571}">
      <dgm:prSet/>
      <dgm:spPr/>
      <dgm:t>
        <a:bodyPr/>
        <a:lstStyle/>
        <a:p>
          <a:endParaRPr lang="zh-TW" altLang="en-US"/>
        </a:p>
      </dgm:t>
    </dgm:pt>
    <dgm:pt modelId="{1670D261-59B1-43D1-9978-91C04E0CB593}" type="sibTrans" cxnId="{E714BC41-435E-426A-BD1B-758BCCC4B571}">
      <dgm:prSet/>
      <dgm:spPr/>
      <dgm:t>
        <a:bodyPr/>
        <a:lstStyle/>
        <a:p>
          <a:endParaRPr lang="zh-TW" altLang="en-US"/>
        </a:p>
      </dgm:t>
    </dgm:pt>
    <dgm:pt modelId="{FF5F0B1E-F890-4B12-93ED-22EF364B537B}">
      <dgm:prSet phldrT="[文字]"/>
      <dgm:spPr/>
      <dgm:t>
        <a:bodyPr/>
        <a:lstStyle/>
        <a:p>
          <a:r>
            <a:rPr lang="zh-TW" altLang="en-US" dirty="0" smtClean="0"/>
            <a:t>預估未來銷售逐年增加</a:t>
          </a:r>
          <a:endParaRPr lang="zh-TW" altLang="en-US" dirty="0"/>
        </a:p>
      </dgm:t>
    </dgm:pt>
    <dgm:pt modelId="{4D331D32-509D-4616-9BB1-F7F2B40C3E0E}" type="parTrans" cxnId="{65FDDD37-3F60-4F3D-96AD-653360917843}">
      <dgm:prSet/>
      <dgm:spPr/>
      <dgm:t>
        <a:bodyPr/>
        <a:lstStyle/>
        <a:p>
          <a:endParaRPr lang="zh-TW" altLang="en-US"/>
        </a:p>
      </dgm:t>
    </dgm:pt>
    <dgm:pt modelId="{5B2536EC-5C61-40EA-8394-F07F7711A951}" type="sibTrans" cxnId="{65FDDD37-3F60-4F3D-96AD-653360917843}">
      <dgm:prSet/>
      <dgm:spPr/>
      <dgm:t>
        <a:bodyPr/>
        <a:lstStyle/>
        <a:p>
          <a:endParaRPr lang="zh-TW" altLang="en-US"/>
        </a:p>
      </dgm:t>
    </dgm:pt>
    <dgm:pt modelId="{6EB1D138-EAD7-48AE-8A2B-CB784CE13612}">
      <dgm:prSet phldrT="[文字]"/>
      <dgm:spPr/>
      <dgm:t>
        <a:bodyPr/>
        <a:lstStyle/>
        <a:p>
          <a:endParaRPr lang="zh-TW" altLang="en-US" dirty="0"/>
        </a:p>
      </dgm:t>
    </dgm:pt>
    <dgm:pt modelId="{42C7BF54-B352-40B9-929B-937BCF9E2AFA}" type="parTrans" cxnId="{CFD1D321-B7E2-4000-8957-13BF3BF1771E}">
      <dgm:prSet/>
      <dgm:spPr/>
      <dgm:t>
        <a:bodyPr/>
        <a:lstStyle/>
        <a:p>
          <a:endParaRPr lang="zh-TW" altLang="en-US"/>
        </a:p>
      </dgm:t>
    </dgm:pt>
    <dgm:pt modelId="{3BC11C8B-7817-4233-9655-97345DEDB68A}" type="sibTrans" cxnId="{CFD1D321-B7E2-4000-8957-13BF3BF1771E}">
      <dgm:prSet/>
      <dgm:spPr/>
      <dgm:t>
        <a:bodyPr/>
        <a:lstStyle/>
        <a:p>
          <a:endParaRPr lang="zh-TW" altLang="en-US"/>
        </a:p>
      </dgm:t>
    </dgm:pt>
    <dgm:pt modelId="{A932391E-8FC0-44AB-9186-FF8241DDD47E}" type="pres">
      <dgm:prSet presAssocID="{9541E50A-55DF-4432-A33B-4B5CA6E58945}" presName="linearFlow" presStyleCnt="0">
        <dgm:presLayoutVars>
          <dgm:dir/>
          <dgm:animLvl val="lvl"/>
          <dgm:resizeHandles val="exact"/>
        </dgm:presLayoutVars>
      </dgm:prSet>
      <dgm:spPr/>
    </dgm:pt>
    <dgm:pt modelId="{54A2956B-D1C0-4597-AF39-ADA6D57B6DE1}" type="pres">
      <dgm:prSet presAssocID="{4DB21AFA-CD54-4B55-AFD0-A98388568F1E}" presName="composite" presStyleCnt="0"/>
      <dgm:spPr/>
    </dgm:pt>
    <dgm:pt modelId="{088F3C48-654E-4DF8-8474-8781EF11EEB4}" type="pres">
      <dgm:prSet presAssocID="{4DB21AFA-CD54-4B55-AFD0-A98388568F1E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FFAACC32-F9FC-4952-B043-8DAADC1BC139}" type="pres">
      <dgm:prSet presAssocID="{4DB21AFA-CD54-4B55-AFD0-A98388568F1E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0647E0-A16C-40F0-B5E5-CCD03D1C6127}" type="pres">
      <dgm:prSet presAssocID="{E85F8E9B-E513-48AE-A9AD-6D14D1108C93}" presName="sp" presStyleCnt="0"/>
      <dgm:spPr/>
    </dgm:pt>
    <dgm:pt modelId="{2B5A242D-4D7D-4C9B-97B0-3773487A8911}" type="pres">
      <dgm:prSet presAssocID="{12B1A9E3-EDF1-4D50-B268-CADAF73268D7}" presName="composite" presStyleCnt="0"/>
      <dgm:spPr/>
    </dgm:pt>
    <dgm:pt modelId="{56767B89-3523-4D4B-879C-BF60BA8EAAB6}" type="pres">
      <dgm:prSet presAssocID="{12B1A9E3-EDF1-4D50-B268-CADAF73268D7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50988B08-3390-4DD0-B9DC-44BF3B55F4BC}" type="pres">
      <dgm:prSet presAssocID="{12B1A9E3-EDF1-4D50-B268-CADAF73268D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082E867-776E-48B8-93B8-F637DD10EEDA}" type="pres">
      <dgm:prSet presAssocID="{1670D261-59B1-43D1-9978-91C04E0CB593}" presName="sp" presStyleCnt="0"/>
      <dgm:spPr/>
    </dgm:pt>
    <dgm:pt modelId="{D01F2714-15A8-4A28-9FE5-E4FA947EDC0F}" type="pres">
      <dgm:prSet presAssocID="{7B082219-AAA9-4769-A34C-A9028E448839}" presName="composite" presStyleCnt="0"/>
      <dgm:spPr/>
    </dgm:pt>
    <dgm:pt modelId="{7E09B4FB-4418-4F92-BC6B-84CDB1498D20}" type="pres">
      <dgm:prSet presAssocID="{7B082219-AAA9-4769-A34C-A9028E448839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08B84037-F34A-4633-BCE9-F3B99128C92E}" type="pres">
      <dgm:prSet presAssocID="{7B082219-AAA9-4769-A34C-A9028E44883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A5354D2-9BFC-4C65-B4DB-0D8EFF7AE6C7}" type="pres">
      <dgm:prSet presAssocID="{749C458D-4EBD-45F7-8A8F-6FC9FA436C0A}" presName="sp" presStyleCnt="0"/>
      <dgm:spPr/>
    </dgm:pt>
    <dgm:pt modelId="{661C7832-6502-4FE9-9CF9-A89EC1DC71B9}" type="pres">
      <dgm:prSet presAssocID="{6EB1D138-EAD7-48AE-8A2B-CB784CE13612}" presName="composite" presStyleCnt="0"/>
      <dgm:spPr/>
    </dgm:pt>
    <dgm:pt modelId="{A5E7E7DB-5E31-4840-A478-1B5B0F3CF117}" type="pres">
      <dgm:prSet presAssocID="{6EB1D138-EAD7-48AE-8A2B-CB784CE13612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3067A6FA-921E-4653-A059-E113E7E39D7A}" type="pres">
      <dgm:prSet presAssocID="{6EB1D138-EAD7-48AE-8A2B-CB784CE13612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69D26EA3-DF59-4216-8EA8-52BDA7719514}" srcId="{9541E50A-55DF-4432-A33B-4B5CA6E58945}" destId="{4DB21AFA-CD54-4B55-AFD0-A98388568F1E}" srcOrd="0" destOrd="0" parTransId="{2A70432C-1E02-41FF-A6DC-C775B7698965}" sibTransId="{E85F8E9B-E513-48AE-A9AD-6D14D1108C93}"/>
    <dgm:cxn modelId="{65FDDD37-3F60-4F3D-96AD-653360917843}" srcId="{6EB1D138-EAD7-48AE-8A2B-CB784CE13612}" destId="{FF5F0B1E-F890-4B12-93ED-22EF364B537B}" srcOrd="0" destOrd="0" parTransId="{4D331D32-509D-4616-9BB1-F7F2B40C3E0E}" sibTransId="{5B2536EC-5C61-40EA-8394-F07F7711A951}"/>
    <dgm:cxn modelId="{01E17FCF-9F0F-414C-BE6C-5579C4249A74}" srcId="{4DB21AFA-CD54-4B55-AFD0-A98388568F1E}" destId="{D6AAD04A-E05D-462D-B44A-58F11CBA07BB}" srcOrd="0" destOrd="0" parTransId="{5D8CD2F1-4C41-488C-BC42-DC22E707950D}" sibTransId="{0E2B6B64-5B1C-4F53-9664-983E4350431A}"/>
    <dgm:cxn modelId="{DBA7C9E7-811A-4070-8ABE-86F85E246452}" type="presOf" srcId="{6EB1D138-EAD7-48AE-8A2B-CB784CE13612}" destId="{A5E7E7DB-5E31-4840-A478-1B5B0F3CF117}" srcOrd="0" destOrd="0" presId="urn:microsoft.com/office/officeart/2005/8/layout/chevron2"/>
    <dgm:cxn modelId="{CFD1D321-B7E2-4000-8957-13BF3BF1771E}" srcId="{9541E50A-55DF-4432-A33B-4B5CA6E58945}" destId="{6EB1D138-EAD7-48AE-8A2B-CB784CE13612}" srcOrd="3" destOrd="0" parTransId="{42C7BF54-B352-40B9-929B-937BCF9E2AFA}" sibTransId="{3BC11C8B-7817-4233-9655-97345DEDB68A}"/>
    <dgm:cxn modelId="{44EF5634-10F1-4BD9-A9F8-D2CECEE6F973}" srcId="{12B1A9E3-EDF1-4D50-B268-CADAF73268D7}" destId="{9043C220-1742-4F30-8839-AE6A80B345B5}" srcOrd="0" destOrd="0" parTransId="{B5E37DB4-9600-4FBF-BD09-C2F431A3D256}" sibTransId="{7285AEBD-1EE3-4210-8B23-43786B90D12B}"/>
    <dgm:cxn modelId="{BA480206-716A-4478-B318-974D6BAAFDA5}" type="presOf" srcId="{9043C220-1742-4F30-8839-AE6A80B345B5}" destId="{50988B08-3390-4DD0-B9DC-44BF3B55F4BC}" srcOrd="0" destOrd="0" presId="urn:microsoft.com/office/officeart/2005/8/layout/chevron2"/>
    <dgm:cxn modelId="{9B978664-6B76-4BBD-8C19-2E7AE9CC502F}" type="presOf" srcId="{FF5F0B1E-F890-4B12-93ED-22EF364B537B}" destId="{3067A6FA-921E-4653-A059-E113E7E39D7A}" srcOrd="0" destOrd="0" presId="urn:microsoft.com/office/officeart/2005/8/layout/chevron2"/>
    <dgm:cxn modelId="{54012779-BF56-40E7-BC53-36B96D09DCF9}" srcId="{7B082219-AAA9-4769-A34C-A9028E448839}" destId="{0B857CE5-F995-48A9-8D70-63FBEA0FFECA}" srcOrd="0" destOrd="0" parTransId="{62A0C82B-0DC5-4694-828E-4A40156FFDB2}" sibTransId="{D3F2FC7B-DB57-462A-95D1-836FD8C8E613}"/>
    <dgm:cxn modelId="{E714BC41-435E-426A-BD1B-758BCCC4B571}" srcId="{9541E50A-55DF-4432-A33B-4B5CA6E58945}" destId="{12B1A9E3-EDF1-4D50-B268-CADAF73268D7}" srcOrd="1" destOrd="0" parTransId="{6A9266E5-F209-4692-84C0-98BF9EA0B55F}" sibTransId="{1670D261-59B1-43D1-9978-91C04E0CB593}"/>
    <dgm:cxn modelId="{45186919-55E1-4EE1-A5AB-039CB095CBE2}" type="presOf" srcId="{0B857CE5-F995-48A9-8D70-63FBEA0FFECA}" destId="{08B84037-F34A-4633-BCE9-F3B99128C92E}" srcOrd="0" destOrd="0" presId="urn:microsoft.com/office/officeart/2005/8/layout/chevron2"/>
    <dgm:cxn modelId="{D5DC0406-6953-435A-A355-A38CC5AE8943}" type="presOf" srcId="{7B082219-AAA9-4769-A34C-A9028E448839}" destId="{7E09B4FB-4418-4F92-BC6B-84CDB1498D20}" srcOrd="0" destOrd="0" presId="urn:microsoft.com/office/officeart/2005/8/layout/chevron2"/>
    <dgm:cxn modelId="{A8A5025C-140A-494D-A6E0-430D4FADA7DD}" type="presOf" srcId="{9541E50A-55DF-4432-A33B-4B5CA6E58945}" destId="{A932391E-8FC0-44AB-9186-FF8241DDD47E}" srcOrd="0" destOrd="0" presId="urn:microsoft.com/office/officeart/2005/8/layout/chevron2"/>
    <dgm:cxn modelId="{F6853974-8456-4CEF-A70A-537A93583E5D}" type="presOf" srcId="{D6AAD04A-E05D-462D-B44A-58F11CBA07BB}" destId="{FFAACC32-F9FC-4952-B043-8DAADC1BC139}" srcOrd="0" destOrd="0" presId="urn:microsoft.com/office/officeart/2005/8/layout/chevron2"/>
    <dgm:cxn modelId="{B016F5F2-FA62-408E-ACBB-58830F3E0F81}" type="presOf" srcId="{4DB21AFA-CD54-4B55-AFD0-A98388568F1E}" destId="{088F3C48-654E-4DF8-8474-8781EF11EEB4}" srcOrd="0" destOrd="0" presId="urn:microsoft.com/office/officeart/2005/8/layout/chevron2"/>
    <dgm:cxn modelId="{8545774D-FD77-42FF-9302-920CA21D215C}" srcId="{9541E50A-55DF-4432-A33B-4B5CA6E58945}" destId="{7B082219-AAA9-4769-A34C-A9028E448839}" srcOrd="2" destOrd="0" parTransId="{1FB01065-3C7D-492E-8FC0-DFA00E3DFAB8}" sibTransId="{749C458D-4EBD-45F7-8A8F-6FC9FA436C0A}"/>
    <dgm:cxn modelId="{AE7FA5D5-5724-4EC6-8E29-B57A23EBD4AA}" type="presOf" srcId="{12B1A9E3-EDF1-4D50-B268-CADAF73268D7}" destId="{56767B89-3523-4D4B-879C-BF60BA8EAAB6}" srcOrd="0" destOrd="0" presId="urn:microsoft.com/office/officeart/2005/8/layout/chevron2"/>
    <dgm:cxn modelId="{465224FA-6AB8-4881-AB97-0131F4E554EE}" type="presParOf" srcId="{A932391E-8FC0-44AB-9186-FF8241DDD47E}" destId="{54A2956B-D1C0-4597-AF39-ADA6D57B6DE1}" srcOrd="0" destOrd="0" presId="urn:microsoft.com/office/officeart/2005/8/layout/chevron2"/>
    <dgm:cxn modelId="{2E0A7E8A-925B-4E65-8471-136DA4474BF3}" type="presParOf" srcId="{54A2956B-D1C0-4597-AF39-ADA6D57B6DE1}" destId="{088F3C48-654E-4DF8-8474-8781EF11EEB4}" srcOrd="0" destOrd="0" presId="urn:microsoft.com/office/officeart/2005/8/layout/chevron2"/>
    <dgm:cxn modelId="{04F46A0E-9D81-4E09-8F13-BD09C27C25E9}" type="presParOf" srcId="{54A2956B-D1C0-4597-AF39-ADA6D57B6DE1}" destId="{FFAACC32-F9FC-4952-B043-8DAADC1BC139}" srcOrd="1" destOrd="0" presId="urn:microsoft.com/office/officeart/2005/8/layout/chevron2"/>
    <dgm:cxn modelId="{F2BA28DB-8A3B-40BF-94AB-F1A4F7BE8069}" type="presParOf" srcId="{A932391E-8FC0-44AB-9186-FF8241DDD47E}" destId="{650647E0-A16C-40F0-B5E5-CCD03D1C6127}" srcOrd="1" destOrd="0" presId="urn:microsoft.com/office/officeart/2005/8/layout/chevron2"/>
    <dgm:cxn modelId="{59103E3E-324F-47C1-92C0-1FE75CC1BAE2}" type="presParOf" srcId="{A932391E-8FC0-44AB-9186-FF8241DDD47E}" destId="{2B5A242D-4D7D-4C9B-97B0-3773487A8911}" srcOrd="2" destOrd="0" presId="urn:microsoft.com/office/officeart/2005/8/layout/chevron2"/>
    <dgm:cxn modelId="{45F03FED-B529-4087-B2C6-EFFB9B4E9F7E}" type="presParOf" srcId="{2B5A242D-4D7D-4C9B-97B0-3773487A8911}" destId="{56767B89-3523-4D4B-879C-BF60BA8EAAB6}" srcOrd="0" destOrd="0" presId="urn:microsoft.com/office/officeart/2005/8/layout/chevron2"/>
    <dgm:cxn modelId="{14B80B2D-CEFA-40C6-8C8B-224FDDD1D885}" type="presParOf" srcId="{2B5A242D-4D7D-4C9B-97B0-3773487A8911}" destId="{50988B08-3390-4DD0-B9DC-44BF3B55F4BC}" srcOrd="1" destOrd="0" presId="urn:microsoft.com/office/officeart/2005/8/layout/chevron2"/>
    <dgm:cxn modelId="{CE33EA45-91EE-44F8-B6C0-034C4627CD3A}" type="presParOf" srcId="{A932391E-8FC0-44AB-9186-FF8241DDD47E}" destId="{4082E867-776E-48B8-93B8-F637DD10EEDA}" srcOrd="3" destOrd="0" presId="urn:microsoft.com/office/officeart/2005/8/layout/chevron2"/>
    <dgm:cxn modelId="{AD9A82A5-E2DC-4BE7-A7F5-C7BCA3630DC1}" type="presParOf" srcId="{A932391E-8FC0-44AB-9186-FF8241DDD47E}" destId="{D01F2714-15A8-4A28-9FE5-E4FA947EDC0F}" srcOrd="4" destOrd="0" presId="urn:microsoft.com/office/officeart/2005/8/layout/chevron2"/>
    <dgm:cxn modelId="{9D6A5D9B-D944-4358-9550-3974B9B722BD}" type="presParOf" srcId="{D01F2714-15A8-4A28-9FE5-E4FA947EDC0F}" destId="{7E09B4FB-4418-4F92-BC6B-84CDB1498D20}" srcOrd="0" destOrd="0" presId="urn:microsoft.com/office/officeart/2005/8/layout/chevron2"/>
    <dgm:cxn modelId="{4D324321-060C-4883-931A-F6E5A90E8170}" type="presParOf" srcId="{D01F2714-15A8-4A28-9FE5-E4FA947EDC0F}" destId="{08B84037-F34A-4633-BCE9-F3B99128C92E}" srcOrd="1" destOrd="0" presId="urn:microsoft.com/office/officeart/2005/8/layout/chevron2"/>
    <dgm:cxn modelId="{F748D2B8-9ABF-4502-92CC-AE7BCDF71952}" type="presParOf" srcId="{A932391E-8FC0-44AB-9186-FF8241DDD47E}" destId="{DA5354D2-9BFC-4C65-B4DB-0D8EFF7AE6C7}" srcOrd="5" destOrd="0" presId="urn:microsoft.com/office/officeart/2005/8/layout/chevron2"/>
    <dgm:cxn modelId="{968CFFA4-61BA-44F3-A5A3-18913ED100F6}" type="presParOf" srcId="{A932391E-8FC0-44AB-9186-FF8241DDD47E}" destId="{661C7832-6502-4FE9-9CF9-A89EC1DC71B9}" srcOrd="6" destOrd="0" presId="urn:microsoft.com/office/officeart/2005/8/layout/chevron2"/>
    <dgm:cxn modelId="{C2702829-E179-4C13-87EE-14215A5F611A}" type="presParOf" srcId="{661C7832-6502-4FE9-9CF9-A89EC1DC71B9}" destId="{A5E7E7DB-5E31-4840-A478-1B5B0F3CF117}" srcOrd="0" destOrd="0" presId="urn:microsoft.com/office/officeart/2005/8/layout/chevron2"/>
    <dgm:cxn modelId="{A832D67A-0FCB-4545-9339-07717AF1085E}" type="presParOf" srcId="{661C7832-6502-4FE9-9CF9-A89EC1DC71B9}" destId="{3067A6FA-921E-4653-A059-E113E7E39D7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35AB9-9440-4B1E-967E-AB67DB8CB32E}">
      <dsp:nvSpPr>
        <dsp:cNvPr id="0" name=""/>
        <dsp:cNvSpPr/>
      </dsp:nvSpPr>
      <dsp:spPr>
        <a:xfrm rot="5400000">
          <a:off x="3444766" y="-1459537"/>
          <a:ext cx="782637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/>
            <a:t>105 </a:t>
          </a:r>
          <a:r>
            <a:rPr lang="zh-TW" sz="2000" b="0" kern="1200" dirty="0" smtClean="0"/>
            <a:t>年</a:t>
          </a:r>
          <a:r>
            <a:rPr lang="en-US" sz="2000" b="0" kern="1200" dirty="0" smtClean="0"/>
            <a:t> 3 </a:t>
          </a:r>
          <a:r>
            <a:rPr lang="zh-TW" sz="2000" b="0" kern="1200" dirty="0" smtClean="0"/>
            <a:t>月</a:t>
          </a:r>
          <a:r>
            <a:rPr lang="en-US" sz="2000" b="0" kern="1200" dirty="0" smtClean="0"/>
            <a:t> 1 </a:t>
          </a:r>
          <a:r>
            <a:rPr lang="zh-TW" sz="2000" b="0" kern="1200" dirty="0" smtClean="0"/>
            <a:t>日</a:t>
          </a:r>
          <a:endParaRPr lang="zh-TW" altLang="en-US" sz="2000" b="0" kern="1200" dirty="0"/>
        </a:p>
      </dsp:txBody>
      <dsp:txXfrm rot="-5400000">
        <a:off x="1885365" y="138070"/>
        <a:ext cx="3863235" cy="706227"/>
      </dsp:txXfrm>
    </dsp:sp>
    <dsp:sp modelId="{F931DC4F-205B-4D21-9EE0-9E44526C4A36}">
      <dsp:nvSpPr>
        <dsp:cNvPr id="0" name=""/>
        <dsp:cNvSpPr/>
      </dsp:nvSpPr>
      <dsp:spPr>
        <a:xfrm>
          <a:off x="150" y="2033"/>
          <a:ext cx="1885214" cy="9782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/>
            <a:t>成立時間</a:t>
          </a:r>
          <a:endParaRPr lang="zh-TW" altLang="en-US" sz="2800" b="1" kern="1200" dirty="0"/>
        </a:p>
      </dsp:txBody>
      <dsp:txXfrm>
        <a:off x="47906" y="49789"/>
        <a:ext cx="1789702" cy="882784"/>
      </dsp:txXfrm>
    </dsp:sp>
    <dsp:sp modelId="{26DEEB4E-A2D8-43F1-A2F4-3CEE3196D878}">
      <dsp:nvSpPr>
        <dsp:cNvPr id="0" name=""/>
        <dsp:cNvSpPr/>
      </dsp:nvSpPr>
      <dsp:spPr>
        <a:xfrm rot="5400000">
          <a:off x="3466075" y="-432325"/>
          <a:ext cx="782637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/>
            <a:t>200 </a:t>
          </a:r>
          <a:r>
            <a:rPr lang="zh-TW" sz="2000" b="0" kern="1200" dirty="0" smtClean="0"/>
            <a:t>萬元</a:t>
          </a:r>
          <a:endParaRPr lang="zh-TW" altLang="en-US" sz="2000" b="0" kern="1200" dirty="0"/>
        </a:p>
      </dsp:txBody>
      <dsp:txXfrm rot="-5400000">
        <a:off x="1906674" y="1165282"/>
        <a:ext cx="3863235" cy="706227"/>
      </dsp:txXfrm>
    </dsp:sp>
    <dsp:sp modelId="{71432810-C765-4504-938D-D2D35AB1D80F}">
      <dsp:nvSpPr>
        <dsp:cNvPr id="0" name=""/>
        <dsp:cNvSpPr/>
      </dsp:nvSpPr>
      <dsp:spPr>
        <a:xfrm>
          <a:off x="150" y="1029245"/>
          <a:ext cx="1906524" cy="9782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/>
            <a:t>資本額</a:t>
          </a:r>
          <a:endParaRPr lang="zh-TW" altLang="en-US" sz="2800" b="1" kern="1200" dirty="0"/>
        </a:p>
      </dsp:txBody>
      <dsp:txXfrm>
        <a:off x="47906" y="1077001"/>
        <a:ext cx="1811012" cy="882784"/>
      </dsp:txXfrm>
    </dsp:sp>
    <dsp:sp modelId="{CB78FE1C-EE8E-4B8F-A0E0-3A47A5F3E904}">
      <dsp:nvSpPr>
        <dsp:cNvPr id="0" name=""/>
        <dsp:cNvSpPr/>
      </dsp:nvSpPr>
      <dsp:spPr>
        <a:xfrm rot="5400000">
          <a:off x="3562476" y="403552"/>
          <a:ext cx="782637" cy="42841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b="0" kern="1200" dirty="0" smtClean="0"/>
            <a:t>義大利麵、燉飯、蜜糖吐司、甜點、飲料</a:t>
          </a:r>
          <a:endParaRPr lang="zh-TW" altLang="en-US" sz="2000" b="0" kern="1200" dirty="0"/>
        </a:p>
      </dsp:txBody>
      <dsp:txXfrm rot="-5400000">
        <a:off x="1811742" y="2192492"/>
        <a:ext cx="4245902" cy="706227"/>
      </dsp:txXfrm>
    </dsp:sp>
    <dsp:sp modelId="{23980B7A-4E3D-4C98-BDCD-8FA2A83D8A13}">
      <dsp:nvSpPr>
        <dsp:cNvPr id="0" name=""/>
        <dsp:cNvSpPr/>
      </dsp:nvSpPr>
      <dsp:spPr>
        <a:xfrm>
          <a:off x="150" y="2056457"/>
          <a:ext cx="1811591" cy="9782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/>
            <a:t>營業項目</a:t>
          </a:r>
          <a:endParaRPr lang="zh-TW" altLang="en-US" sz="2800" b="1" kern="1200" dirty="0"/>
        </a:p>
      </dsp:txBody>
      <dsp:txXfrm>
        <a:off x="47906" y="2104213"/>
        <a:ext cx="1716079" cy="882784"/>
      </dsp:txXfrm>
    </dsp:sp>
    <dsp:sp modelId="{522F0C7A-0211-4D21-AE21-139CE2B0F641}">
      <dsp:nvSpPr>
        <dsp:cNvPr id="0" name=""/>
        <dsp:cNvSpPr/>
      </dsp:nvSpPr>
      <dsp:spPr>
        <a:xfrm rot="5400000">
          <a:off x="3611037" y="1481033"/>
          <a:ext cx="782637" cy="41835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0" kern="1200" dirty="0" smtClean="0"/>
            <a:t>店面外觀為蜜糖吐司造型吸睛</a:t>
          </a:r>
          <a:endParaRPr lang="zh-TW" altLang="en-US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0" kern="1200" dirty="0" smtClean="0"/>
            <a:t>提供多種用餐環境及桌遊</a:t>
          </a:r>
          <a:endParaRPr lang="zh-TW" altLang="en-US" sz="2000" b="0" kern="1200" dirty="0"/>
        </a:p>
      </dsp:txBody>
      <dsp:txXfrm rot="-5400000">
        <a:off x="1910573" y="3219703"/>
        <a:ext cx="4145362" cy="706227"/>
      </dsp:txXfrm>
    </dsp:sp>
    <dsp:sp modelId="{38984AD5-7DB7-4CDA-90BA-3A8C9A8D23A1}">
      <dsp:nvSpPr>
        <dsp:cNvPr id="0" name=""/>
        <dsp:cNvSpPr/>
      </dsp:nvSpPr>
      <dsp:spPr>
        <a:xfrm>
          <a:off x="150" y="3083669"/>
          <a:ext cx="1910421" cy="9782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/>
            <a:t>特色</a:t>
          </a:r>
          <a:endParaRPr lang="zh-TW" altLang="en-US" sz="2800" b="1" kern="1200" dirty="0"/>
        </a:p>
      </dsp:txBody>
      <dsp:txXfrm>
        <a:off x="47906" y="3131425"/>
        <a:ext cx="1814909" cy="882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CF11F0-7AA3-4CA6-BA64-A02999C57237}">
      <dsp:nvSpPr>
        <dsp:cNvPr id="0" name=""/>
        <dsp:cNvSpPr/>
      </dsp:nvSpPr>
      <dsp:spPr>
        <a:xfrm>
          <a:off x="2116335" y="1372"/>
          <a:ext cx="1863328" cy="12111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/>
            <a:t>自行選料</a:t>
          </a:r>
          <a:endParaRPr lang="zh-TW" altLang="en-US" sz="2800" b="1" kern="1200" dirty="0"/>
        </a:p>
      </dsp:txBody>
      <dsp:txXfrm>
        <a:off x="2175459" y="60496"/>
        <a:ext cx="1745080" cy="1092915"/>
      </dsp:txXfrm>
    </dsp:sp>
    <dsp:sp modelId="{F87AE62A-EF59-4A30-9CA0-35F0C3E0C186}">
      <dsp:nvSpPr>
        <dsp:cNvPr id="0" name=""/>
        <dsp:cNvSpPr/>
      </dsp:nvSpPr>
      <dsp:spPr>
        <a:xfrm>
          <a:off x="1431963" y="606954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2561250" y="305256"/>
              </a:moveTo>
              <a:arcTo wR="1616036" hR="1616036" stAng="18347740" swAng="36486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ABA54-9A0D-4A31-A6F2-ECF25F2FD291}">
      <dsp:nvSpPr>
        <dsp:cNvPr id="0" name=""/>
        <dsp:cNvSpPr/>
      </dsp:nvSpPr>
      <dsp:spPr>
        <a:xfrm>
          <a:off x="3515864" y="2425427"/>
          <a:ext cx="1863328" cy="12111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b="1" kern="1200" dirty="0" smtClean="0"/>
            <a:t>主題式</a:t>
          </a:r>
          <a:endParaRPr lang="en-US" altLang="zh-TW" sz="2500" b="1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b="1" kern="1200" dirty="0" smtClean="0"/>
            <a:t>餐廳</a:t>
          </a:r>
          <a:endParaRPr lang="zh-TW" altLang="en-US" sz="2500" b="1" kern="1200" dirty="0"/>
        </a:p>
      </dsp:txBody>
      <dsp:txXfrm>
        <a:off x="3574988" y="2484551"/>
        <a:ext cx="1745080" cy="1092915"/>
      </dsp:txXfrm>
    </dsp:sp>
    <dsp:sp modelId="{4A06E959-03CC-4C49-8AFD-7B1569E26E4B}">
      <dsp:nvSpPr>
        <dsp:cNvPr id="0" name=""/>
        <dsp:cNvSpPr/>
      </dsp:nvSpPr>
      <dsp:spPr>
        <a:xfrm>
          <a:off x="1431963" y="606954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2385440" y="3037160"/>
              </a:moveTo>
              <a:arcTo wR="1616036" hR="1616036" stAng="3694120" swAng="341176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4122D-E336-43EC-A284-069DA9D5EA1E}">
      <dsp:nvSpPr>
        <dsp:cNvPr id="0" name=""/>
        <dsp:cNvSpPr/>
      </dsp:nvSpPr>
      <dsp:spPr>
        <a:xfrm>
          <a:off x="716807" y="2425427"/>
          <a:ext cx="1863328" cy="12111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/>
            <a:t>多種</a:t>
          </a:r>
          <a:endParaRPr lang="en-US" altLang="zh-TW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/>
            <a:t>用餐環境</a:t>
          </a:r>
          <a:endParaRPr lang="zh-TW" altLang="en-US" sz="2400" b="1" kern="1200" dirty="0"/>
        </a:p>
      </dsp:txBody>
      <dsp:txXfrm>
        <a:off x="775931" y="2484551"/>
        <a:ext cx="1745080" cy="1092915"/>
      </dsp:txXfrm>
    </dsp:sp>
    <dsp:sp modelId="{725481F7-759B-48DF-AE29-5D2EDDF67150}">
      <dsp:nvSpPr>
        <dsp:cNvPr id="0" name=""/>
        <dsp:cNvSpPr/>
      </dsp:nvSpPr>
      <dsp:spPr>
        <a:xfrm>
          <a:off x="1431963" y="606954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10729" y="1801950"/>
              </a:moveTo>
              <a:arcTo wR="1616036" hR="1616036" stAng="10403635" swAng="36486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AD2DD-C87F-4B5D-8697-F1F983BDBBD3}">
      <dsp:nvSpPr>
        <dsp:cNvPr id="0" name=""/>
        <dsp:cNvSpPr/>
      </dsp:nvSpPr>
      <dsp:spPr>
        <a:xfrm>
          <a:off x="835" y="403"/>
          <a:ext cx="1500016" cy="1801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/>
            <a:t>副店長</a:t>
          </a:r>
          <a:endParaRPr lang="zh-TW" altLang="en-US" sz="3600" kern="1200" dirty="0"/>
        </a:p>
      </dsp:txBody>
      <dsp:txXfrm>
        <a:off x="44769" y="44337"/>
        <a:ext cx="1412148" cy="1713278"/>
      </dsp:txXfrm>
    </dsp:sp>
    <dsp:sp modelId="{67A6AEAE-506D-463F-902F-FD4E517801F2}">
      <dsp:nvSpPr>
        <dsp:cNvPr id="0" name=""/>
        <dsp:cNvSpPr/>
      </dsp:nvSpPr>
      <dsp:spPr>
        <a:xfrm>
          <a:off x="1670913" y="403"/>
          <a:ext cx="4184563" cy="1801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200" kern="1200" dirty="0" smtClean="0"/>
            <a:t>店長</a:t>
          </a:r>
          <a:endParaRPr lang="zh-TW" altLang="en-US" sz="4200" kern="1200" dirty="0"/>
        </a:p>
      </dsp:txBody>
      <dsp:txXfrm>
        <a:off x="1723667" y="53157"/>
        <a:ext cx="4079055" cy="1695638"/>
      </dsp:txXfrm>
    </dsp:sp>
    <dsp:sp modelId="{B941E16A-6C51-4241-BC02-9E159C4CAE2E}">
      <dsp:nvSpPr>
        <dsp:cNvPr id="0" name=""/>
        <dsp:cNvSpPr/>
      </dsp:nvSpPr>
      <dsp:spPr>
        <a:xfrm>
          <a:off x="1670913" y="1958641"/>
          <a:ext cx="1475711" cy="1801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外場</a:t>
          </a:r>
          <a:endParaRPr lang="en-US" altLang="zh-TW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服務人員</a:t>
          </a:r>
          <a:endParaRPr lang="zh-TW" altLang="en-US" sz="2300" kern="1200" dirty="0"/>
        </a:p>
      </dsp:txBody>
      <dsp:txXfrm>
        <a:off x="1714135" y="2001863"/>
        <a:ext cx="1389267" cy="1714702"/>
      </dsp:txXfrm>
    </dsp:sp>
    <dsp:sp modelId="{65ACD954-78B2-4F26-9A56-E1F0923C5868}">
      <dsp:nvSpPr>
        <dsp:cNvPr id="0" name=""/>
        <dsp:cNvSpPr/>
      </dsp:nvSpPr>
      <dsp:spPr>
        <a:xfrm>
          <a:off x="3231655" y="1958641"/>
          <a:ext cx="1526517" cy="1801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內場</a:t>
          </a:r>
          <a:endParaRPr lang="en-US" altLang="zh-TW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服務人員</a:t>
          </a:r>
          <a:endParaRPr lang="zh-TW" altLang="en-US" sz="2300" kern="1200" dirty="0"/>
        </a:p>
      </dsp:txBody>
      <dsp:txXfrm>
        <a:off x="3276365" y="2003351"/>
        <a:ext cx="1437097" cy="1711726"/>
      </dsp:txXfrm>
    </dsp:sp>
    <dsp:sp modelId="{D94228EE-34A9-4D12-B925-62B4463E3D89}">
      <dsp:nvSpPr>
        <dsp:cNvPr id="0" name=""/>
        <dsp:cNvSpPr/>
      </dsp:nvSpPr>
      <dsp:spPr>
        <a:xfrm>
          <a:off x="4843203" y="1958641"/>
          <a:ext cx="1012272" cy="1801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廚師</a:t>
          </a:r>
          <a:endParaRPr lang="zh-TW" altLang="en-US" sz="2300" kern="1200" dirty="0"/>
        </a:p>
      </dsp:txBody>
      <dsp:txXfrm>
        <a:off x="4872851" y="1988289"/>
        <a:ext cx="952976" cy="17418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8DECE7-E20E-466A-9302-E13883B8ACAE}">
      <dsp:nvSpPr>
        <dsp:cNvPr id="0" name=""/>
        <dsp:cNvSpPr/>
      </dsp:nvSpPr>
      <dsp:spPr>
        <a:xfrm>
          <a:off x="1016000" y="0"/>
          <a:ext cx="4063999" cy="4063999"/>
        </a:xfrm>
        <a:prstGeom prst="quadArrow">
          <a:avLst>
            <a:gd name="adj1" fmla="val 2000"/>
            <a:gd name="adj2" fmla="val 4000"/>
            <a:gd name="adj3" fmla="val 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4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EDCCD830-C69B-4E1A-B978-105BC3E324A2}">
      <dsp:nvSpPr>
        <dsp:cNvPr id="0" name=""/>
        <dsp:cNvSpPr/>
      </dsp:nvSpPr>
      <dsp:spPr>
        <a:xfrm>
          <a:off x="1280160" y="264160"/>
          <a:ext cx="1625600" cy="1625600"/>
        </a:xfrm>
        <a:prstGeom prst="roundRect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/>
            <a:t>優勢</a:t>
          </a:r>
          <a:endParaRPr lang="zh-TW" altLang="en-US" sz="4400" kern="1200" dirty="0"/>
        </a:p>
      </dsp:txBody>
      <dsp:txXfrm>
        <a:off x="1359515" y="343515"/>
        <a:ext cx="1466890" cy="1466890"/>
      </dsp:txXfrm>
    </dsp:sp>
    <dsp:sp modelId="{73C91172-B066-44F0-AEF2-AAB435DA9E7D}">
      <dsp:nvSpPr>
        <dsp:cNvPr id="0" name=""/>
        <dsp:cNvSpPr/>
      </dsp:nvSpPr>
      <dsp:spPr>
        <a:xfrm>
          <a:off x="3190239" y="264160"/>
          <a:ext cx="1625600" cy="1625600"/>
        </a:xfrm>
        <a:prstGeom prst="roundRect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/>
            <a:t>劣勢</a:t>
          </a:r>
          <a:endParaRPr lang="zh-TW" altLang="en-US" sz="4400" kern="1200" dirty="0"/>
        </a:p>
      </dsp:txBody>
      <dsp:txXfrm>
        <a:off x="3269594" y="343515"/>
        <a:ext cx="1466890" cy="1466890"/>
      </dsp:txXfrm>
    </dsp:sp>
    <dsp:sp modelId="{08113FB4-65FD-48A6-AE95-7D5F0DA215A0}">
      <dsp:nvSpPr>
        <dsp:cNvPr id="0" name=""/>
        <dsp:cNvSpPr/>
      </dsp:nvSpPr>
      <dsp:spPr>
        <a:xfrm>
          <a:off x="1280160" y="2174239"/>
          <a:ext cx="1625600" cy="1625600"/>
        </a:xfrm>
        <a:prstGeom prst="roundRect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/>
            <a:t>機會</a:t>
          </a:r>
          <a:endParaRPr lang="zh-TW" altLang="en-US" sz="4400" kern="1200" dirty="0"/>
        </a:p>
      </dsp:txBody>
      <dsp:txXfrm>
        <a:off x="1359515" y="2253594"/>
        <a:ext cx="1466890" cy="1466890"/>
      </dsp:txXfrm>
    </dsp:sp>
    <dsp:sp modelId="{E6240FD1-D428-402B-9B02-86D3D7947111}">
      <dsp:nvSpPr>
        <dsp:cNvPr id="0" name=""/>
        <dsp:cNvSpPr/>
      </dsp:nvSpPr>
      <dsp:spPr>
        <a:xfrm>
          <a:off x="3190239" y="2174239"/>
          <a:ext cx="1625600" cy="1625600"/>
        </a:xfrm>
        <a:prstGeom prst="roundRect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/>
            <a:t>威脅</a:t>
          </a:r>
          <a:endParaRPr lang="zh-TW" altLang="en-US" sz="4400" kern="1200" dirty="0"/>
        </a:p>
      </dsp:txBody>
      <dsp:txXfrm>
        <a:off x="3269594" y="2253594"/>
        <a:ext cx="1466890" cy="14668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328716-49AE-41FD-8F96-31A1B590FE44}">
      <dsp:nvSpPr>
        <dsp:cNvPr id="0" name=""/>
        <dsp:cNvSpPr/>
      </dsp:nvSpPr>
      <dsp:spPr>
        <a:xfrm>
          <a:off x="0" y="38013"/>
          <a:ext cx="7632848" cy="53277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產品與服務</a:t>
          </a:r>
          <a:endParaRPr lang="zh-TW" altLang="en-US" sz="2000" kern="1200" dirty="0"/>
        </a:p>
      </dsp:txBody>
      <dsp:txXfrm>
        <a:off x="26008" y="64021"/>
        <a:ext cx="7580832" cy="480755"/>
      </dsp:txXfrm>
    </dsp:sp>
    <dsp:sp modelId="{180A508A-176B-44FE-8529-B24F6240DBCF}">
      <dsp:nvSpPr>
        <dsp:cNvPr id="0" name=""/>
        <dsp:cNvSpPr/>
      </dsp:nvSpPr>
      <dsp:spPr>
        <a:xfrm>
          <a:off x="0" y="570337"/>
          <a:ext cx="7632848" cy="745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343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1.</a:t>
          </a:r>
          <a:r>
            <a:rPr lang="zh-TW" sz="1600" kern="1200" dirty="0" smtClean="0"/>
            <a:t>店面外觀為粉紅色風格搭配自行設計的主題</a:t>
          </a:r>
          <a:r>
            <a:rPr lang="zh-TW" altLang="en-US" sz="1600" kern="1200" dirty="0" smtClean="0"/>
            <a:t>娃娃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1600" kern="1200" dirty="0" smtClean="0"/>
            <a:t>2.</a:t>
          </a:r>
          <a:r>
            <a:rPr lang="zh-TW" sz="1600" kern="1200" dirty="0" smtClean="0"/>
            <a:t>三個樓層有</a:t>
          </a:r>
          <a:r>
            <a:rPr lang="zh-TW" sz="1600" b="1" kern="1200" dirty="0" smtClean="0">
              <a:solidFill>
                <a:schemeClr val="accent1"/>
              </a:solidFill>
            </a:rPr>
            <a:t>不同的用餐主題環境</a:t>
          </a:r>
          <a:endParaRPr lang="zh-TW" altLang="en-US" sz="1600" b="1" kern="1200" dirty="0">
            <a:solidFill>
              <a:schemeClr val="accent1"/>
            </a:solidFill>
          </a:endParaRPr>
        </a:p>
      </dsp:txBody>
      <dsp:txXfrm>
        <a:off x="0" y="570337"/>
        <a:ext cx="7632848" cy="745199"/>
      </dsp:txXfrm>
    </dsp:sp>
    <dsp:sp modelId="{87693C39-7022-413C-B376-4D68BE6C6EC0}">
      <dsp:nvSpPr>
        <dsp:cNvPr id="0" name=""/>
        <dsp:cNvSpPr/>
      </dsp:nvSpPr>
      <dsp:spPr>
        <a:xfrm>
          <a:off x="0" y="1315537"/>
          <a:ext cx="7632848" cy="59379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價格</a:t>
          </a:r>
          <a:endParaRPr lang="zh-TW" altLang="en-US" sz="2000" kern="1200" dirty="0"/>
        </a:p>
      </dsp:txBody>
      <dsp:txXfrm>
        <a:off x="28986" y="1344523"/>
        <a:ext cx="7574876" cy="535818"/>
      </dsp:txXfrm>
    </dsp:sp>
    <dsp:sp modelId="{DABB5BF9-84BB-4495-A766-DD08FC60C30B}">
      <dsp:nvSpPr>
        <dsp:cNvPr id="0" name=""/>
        <dsp:cNvSpPr/>
      </dsp:nvSpPr>
      <dsp:spPr>
        <a:xfrm>
          <a:off x="0" y="1909328"/>
          <a:ext cx="7632848" cy="745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343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1.</a:t>
          </a:r>
          <a:r>
            <a:rPr lang="zh-TW" sz="1600" kern="1200" dirty="0" smtClean="0"/>
            <a:t>採中高價位定：飲品</a:t>
          </a:r>
          <a:r>
            <a:rPr lang="en-US" sz="1600" kern="1200" dirty="0" smtClean="0"/>
            <a:t>80~180</a:t>
          </a:r>
          <a:r>
            <a:rPr lang="zh-TW" sz="1600" kern="1200" dirty="0" smtClean="0"/>
            <a:t>元，主要餐點</a:t>
          </a:r>
          <a:r>
            <a:rPr lang="en-US" sz="1600" kern="1200" dirty="0" smtClean="0"/>
            <a:t>180~320</a:t>
          </a:r>
          <a:r>
            <a:rPr lang="zh-TW" sz="1600" kern="1200" dirty="0" smtClean="0"/>
            <a:t>元，次要餐點</a:t>
          </a:r>
          <a:r>
            <a:rPr lang="en-US" sz="1600" kern="1200" dirty="0" smtClean="0"/>
            <a:t>25</a:t>
          </a:r>
          <a:r>
            <a:rPr lang="zh-TW" sz="1600" kern="1200" dirty="0" smtClean="0"/>
            <a:t>元。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2.</a:t>
          </a:r>
          <a:r>
            <a:rPr lang="zh-TW" sz="1600" kern="1200" dirty="0" smtClean="0"/>
            <a:t>每人</a:t>
          </a:r>
          <a:r>
            <a:rPr lang="zh-TW" sz="1600" b="1" kern="1200" dirty="0" smtClean="0">
              <a:solidFill>
                <a:schemeClr val="accent1"/>
              </a:solidFill>
            </a:rPr>
            <a:t>最低消費</a:t>
          </a:r>
          <a:r>
            <a:rPr lang="en-US" sz="1600" b="1" kern="1200" dirty="0" smtClean="0">
              <a:solidFill>
                <a:schemeClr val="accent1"/>
              </a:solidFill>
            </a:rPr>
            <a:t>80</a:t>
          </a:r>
          <a:r>
            <a:rPr lang="zh-TW" sz="1600" b="1" kern="1200" dirty="0" smtClean="0">
              <a:solidFill>
                <a:schemeClr val="accent1"/>
              </a:solidFill>
            </a:rPr>
            <a:t>元。</a:t>
          </a:r>
          <a:endParaRPr lang="zh-TW" altLang="en-US" sz="1600" b="1" kern="1200" dirty="0">
            <a:solidFill>
              <a:schemeClr val="accent1"/>
            </a:solidFill>
          </a:endParaRPr>
        </a:p>
      </dsp:txBody>
      <dsp:txXfrm>
        <a:off x="0" y="1909328"/>
        <a:ext cx="7632848" cy="745199"/>
      </dsp:txXfrm>
    </dsp:sp>
    <dsp:sp modelId="{D9C04845-0D37-4732-A701-20A971F4E81F}">
      <dsp:nvSpPr>
        <dsp:cNvPr id="0" name=""/>
        <dsp:cNvSpPr/>
      </dsp:nvSpPr>
      <dsp:spPr>
        <a:xfrm>
          <a:off x="0" y="2654528"/>
          <a:ext cx="7632848" cy="56391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促銷</a:t>
          </a:r>
          <a:endParaRPr lang="zh-TW" altLang="en-US" sz="2000" kern="1200" dirty="0"/>
        </a:p>
      </dsp:txBody>
      <dsp:txXfrm>
        <a:off x="27528" y="2682056"/>
        <a:ext cx="7577792" cy="508857"/>
      </dsp:txXfrm>
    </dsp:sp>
    <dsp:sp modelId="{77A8B190-7FB9-43D1-B346-C8D3408DF515}">
      <dsp:nvSpPr>
        <dsp:cNvPr id="0" name=""/>
        <dsp:cNvSpPr/>
      </dsp:nvSpPr>
      <dsp:spPr>
        <a:xfrm>
          <a:off x="0" y="3218441"/>
          <a:ext cx="7632848" cy="745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343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1600" kern="1200" dirty="0" smtClean="0"/>
            <a:t>持環保杯及店內隨行消費，可享</a:t>
          </a:r>
          <a:r>
            <a:rPr lang="en-US" sz="1600" kern="1200" dirty="0" smtClean="0"/>
            <a:t>9</a:t>
          </a:r>
          <a:r>
            <a:rPr lang="zh-TW" sz="1600" kern="1200" dirty="0" smtClean="0"/>
            <a:t>折優惠。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2.</a:t>
          </a:r>
          <a:r>
            <a:rPr lang="zh-TW" sz="1600" kern="1200" dirty="0" smtClean="0"/>
            <a:t>單筆消費滿</a:t>
          </a:r>
          <a:r>
            <a:rPr lang="en-US" sz="1600" kern="1200" dirty="0" smtClean="0"/>
            <a:t>999</a:t>
          </a:r>
          <a:r>
            <a:rPr lang="zh-TW" sz="1600" kern="1200" dirty="0" smtClean="0"/>
            <a:t>元，可免費申辦會 員卡一張，會不論平日假皆</a:t>
          </a:r>
          <a:r>
            <a:rPr lang="zh-TW" sz="1600" b="1" kern="1200" dirty="0" smtClean="0">
              <a:solidFill>
                <a:schemeClr val="accent1"/>
              </a:solidFill>
            </a:rPr>
            <a:t>可享</a:t>
          </a:r>
          <a:r>
            <a:rPr lang="en-US" sz="1600" b="1" kern="1200" dirty="0" smtClean="0">
              <a:solidFill>
                <a:schemeClr val="accent1"/>
              </a:solidFill>
            </a:rPr>
            <a:t> 9</a:t>
          </a:r>
          <a:r>
            <a:rPr lang="zh-TW" sz="1600" b="1" kern="1200" dirty="0" smtClean="0">
              <a:solidFill>
                <a:schemeClr val="accent1"/>
              </a:solidFill>
            </a:rPr>
            <a:t>折優惠</a:t>
          </a:r>
          <a:r>
            <a:rPr lang="zh-TW" sz="1600" kern="1200" dirty="0" smtClean="0"/>
            <a:t>。</a:t>
          </a:r>
          <a:endParaRPr lang="zh-TW" altLang="en-US" sz="1600" kern="1200" dirty="0"/>
        </a:p>
      </dsp:txBody>
      <dsp:txXfrm>
        <a:off x="0" y="3218441"/>
        <a:ext cx="7632848" cy="745199"/>
      </dsp:txXfrm>
    </dsp:sp>
    <dsp:sp modelId="{639CD0A2-79C6-4D88-87C6-E5744CC66D8B}">
      <dsp:nvSpPr>
        <dsp:cNvPr id="0" name=""/>
        <dsp:cNvSpPr/>
      </dsp:nvSpPr>
      <dsp:spPr>
        <a:xfrm>
          <a:off x="0" y="3963641"/>
          <a:ext cx="7632848" cy="51840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通路</a:t>
          </a:r>
          <a:endParaRPr lang="zh-TW" altLang="en-US" sz="2000" kern="1200" dirty="0"/>
        </a:p>
      </dsp:txBody>
      <dsp:txXfrm>
        <a:off x="25307" y="3988948"/>
        <a:ext cx="7582234" cy="467795"/>
      </dsp:txXfrm>
    </dsp:sp>
    <dsp:sp modelId="{9AB8E865-2019-40CD-86E1-C47CC61642E1}">
      <dsp:nvSpPr>
        <dsp:cNvPr id="0" name=""/>
        <dsp:cNvSpPr/>
      </dsp:nvSpPr>
      <dsp:spPr>
        <a:xfrm>
          <a:off x="0" y="4482051"/>
          <a:ext cx="7632848" cy="745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343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1.</a:t>
          </a:r>
          <a:r>
            <a:rPr lang="zh-TW" sz="1600" kern="1200" dirty="0" smtClean="0"/>
            <a:t>主要以</a:t>
          </a:r>
          <a:r>
            <a:rPr lang="zh-TW" sz="1600" b="1" kern="1200" dirty="0" smtClean="0">
              <a:solidFill>
                <a:schemeClr val="accent1"/>
              </a:solidFill>
            </a:rPr>
            <a:t>實體店面</a:t>
          </a:r>
          <a:r>
            <a:rPr lang="zh-TW" sz="1600" kern="1200" dirty="0" smtClean="0"/>
            <a:t>為主。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2.</a:t>
          </a:r>
          <a:r>
            <a:rPr lang="zh-TW" sz="1600" kern="1200" dirty="0" smtClean="0"/>
            <a:t>以</a:t>
          </a:r>
          <a:r>
            <a:rPr lang="zh-TW" sz="1600" b="1" kern="1200" dirty="0" smtClean="0">
              <a:solidFill>
                <a:schemeClr val="accent1"/>
              </a:solidFill>
            </a:rPr>
            <a:t>網路行銷</a:t>
          </a:r>
          <a:r>
            <a:rPr lang="zh-TW" sz="1600" kern="1200" dirty="0" smtClean="0"/>
            <a:t>來介紹本店特色。</a:t>
          </a:r>
          <a:endParaRPr lang="zh-TW" altLang="en-US" sz="1600" kern="1200" dirty="0"/>
        </a:p>
      </dsp:txBody>
      <dsp:txXfrm>
        <a:off x="0" y="4482051"/>
        <a:ext cx="7632848" cy="7451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F3C48-654E-4DF8-8474-8781EF11EEB4}">
      <dsp:nvSpPr>
        <dsp:cNvPr id="0" name=""/>
        <dsp:cNvSpPr/>
      </dsp:nvSpPr>
      <dsp:spPr>
        <a:xfrm rot="5400000">
          <a:off x="-169068" y="169670"/>
          <a:ext cx="1127124" cy="788987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 rot="-5400000">
        <a:off x="1" y="395096"/>
        <a:ext cx="788987" cy="338137"/>
      </dsp:txXfrm>
    </dsp:sp>
    <dsp:sp modelId="{FFAACC32-F9FC-4952-B043-8DAADC1BC139}">
      <dsp:nvSpPr>
        <dsp:cNvPr id="0" name=""/>
        <dsp:cNvSpPr/>
      </dsp:nvSpPr>
      <dsp:spPr>
        <a:xfrm rot="5400000">
          <a:off x="3076178" y="-2286589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700" kern="1200" dirty="0" smtClean="0"/>
            <a:t>餐飲業趨勢增加、產值逐年升高</a:t>
          </a:r>
          <a:endParaRPr lang="zh-TW" altLang="en-US" sz="2700" kern="1200" dirty="0"/>
        </a:p>
      </dsp:txBody>
      <dsp:txXfrm rot="-5400000">
        <a:off x="788988" y="36365"/>
        <a:ext cx="5271248" cy="661103"/>
      </dsp:txXfrm>
    </dsp:sp>
    <dsp:sp modelId="{56767B89-3523-4D4B-879C-BF60BA8EAAB6}">
      <dsp:nvSpPr>
        <dsp:cNvPr id="0" name=""/>
        <dsp:cNvSpPr/>
      </dsp:nvSpPr>
      <dsp:spPr>
        <a:xfrm rot="5400000">
          <a:off x="-169068" y="1148227"/>
          <a:ext cx="1127124" cy="788987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200" kern="1200" dirty="0"/>
        </a:p>
      </dsp:txBody>
      <dsp:txXfrm rot="-5400000">
        <a:off x="1" y="1373653"/>
        <a:ext cx="788987" cy="338137"/>
      </dsp:txXfrm>
    </dsp:sp>
    <dsp:sp modelId="{50988B08-3390-4DD0-B9DC-44BF3B55F4BC}">
      <dsp:nvSpPr>
        <dsp:cNvPr id="0" name=""/>
        <dsp:cNvSpPr/>
      </dsp:nvSpPr>
      <dsp:spPr>
        <a:xfrm rot="5400000">
          <a:off x="3076178" y="-1308031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700" kern="1200" dirty="0" smtClean="0"/>
            <a:t>休閒需求增加</a:t>
          </a:r>
          <a:endParaRPr lang="zh-TW" altLang="en-US" sz="2700" kern="1200" dirty="0"/>
        </a:p>
      </dsp:txBody>
      <dsp:txXfrm rot="-5400000">
        <a:off x="788988" y="1014923"/>
        <a:ext cx="5271248" cy="661103"/>
      </dsp:txXfrm>
    </dsp:sp>
    <dsp:sp modelId="{7E09B4FB-4418-4F92-BC6B-84CDB1498D20}">
      <dsp:nvSpPr>
        <dsp:cNvPr id="0" name=""/>
        <dsp:cNvSpPr/>
      </dsp:nvSpPr>
      <dsp:spPr>
        <a:xfrm rot="5400000">
          <a:off x="-169068" y="2126784"/>
          <a:ext cx="1127124" cy="788987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 dirty="0"/>
        </a:p>
      </dsp:txBody>
      <dsp:txXfrm rot="-5400000">
        <a:off x="1" y="2352210"/>
        <a:ext cx="788987" cy="338137"/>
      </dsp:txXfrm>
    </dsp:sp>
    <dsp:sp modelId="{08B84037-F34A-4633-BCE9-F3B99128C92E}">
      <dsp:nvSpPr>
        <dsp:cNvPr id="0" name=""/>
        <dsp:cNvSpPr/>
      </dsp:nvSpPr>
      <dsp:spPr>
        <a:xfrm rot="5400000">
          <a:off x="3076178" y="-329474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700" kern="1200" dirty="0" smtClean="0"/>
            <a:t>本店差異化勝出競爭者</a:t>
          </a:r>
          <a:endParaRPr lang="zh-TW" altLang="en-US" sz="2700" kern="1200" dirty="0"/>
        </a:p>
      </dsp:txBody>
      <dsp:txXfrm rot="-5400000">
        <a:off x="788988" y="1993480"/>
        <a:ext cx="5271248" cy="661103"/>
      </dsp:txXfrm>
    </dsp:sp>
    <dsp:sp modelId="{A5E7E7DB-5E31-4840-A478-1B5B0F3CF117}">
      <dsp:nvSpPr>
        <dsp:cNvPr id="0" name=""/>
        <dsp:cNvSpPr/>
      </dsp:nvSpPr>
      <dsp:spPr>
        <a:xfrm rot="5400000">
          <a:off x="-169068" y="3105342"/>
          <a:ext cx="1127124" cy="788987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200" kern="1200" dirty="0"/>
        </a:p>
      </dsp:txBody>
      <dsp:txXfrm rot="-5400000">
        <a:off x="1" y="3330768"/>
        <a:ext cx="788987" cy="338137"/>
      </dsp:txXfrm>
    </dsp:sp>
    <dsp:sp modelId="{3067A6FA-921E-4653-A059-E113E7E39D7A}">
      <dsp:nvSpPr>
        <dsp:cNvPr id="0" name=""/>
        <dsp:cNvSpPr/>
      </dsp:nvSpPr>
      <dsp:spPr>
        <a:xfrm rot="5400000">
          <a:off x="3076178" y="649083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700" kern="1200" dirty="0" smtClean="0"/>
            <a:t>預估未來銷售逐年增加</a:t>
          </a:r>
          <a:endParaRPr lang="zh-TW" altLang="en-US" sz="2700" kern="1200" dirty="0"/>
        </a:p>
      </dsp:txBody>
      <dsp:txXfrm rot="-5400000">
        <a:off x="788988" y="2972037"/>
        <a:ext cx="5271248" cy="661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AB769-42C7-4833-B0EE-CA520A28FB22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43144-3035-42A3-BA74-5CE0621D84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2465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F4145-DC3F-4F6B-A1DA-3BDCB9DCE3CC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6729C-2455-4940-8E96-103E394F2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41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108520" y="6309320"/>
            <a:ext cx="9147942" cy="2880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TW" alt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395536" y="6345179"/>
            <a:ext cx="5791200" cy="365125"/>
          </a:xfrm>
        </p:spPr>
        <p:txBody>
          <a:bodyPr tIns="0" bIns="0" anchor="t"/>
          <a:lstStyle>
            <a:lvl1pPr algn="l">
              <a:defRPr sz="1200" baseline="0">
                <a:latin typeface="Times New Roman" panose="02020603050405020304" pitchFamily="18" charset="0"/>
              </a:defRPr>
            </a:lvl1pPr>
          </a:lstStyle>
          <a:p>
            <a:fld id="{5F6B22FD-09F6-47D1-8D7A-D80AC28D9F84}" type="datetime1">
              <a:rPr lang="zh-TW" altLang="en-US" smtClean="0"/>
              <a:t>2018/3/2</a:t>
            </a:fld>
            <a:endParaRPr lang="zh-TW" alt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A27B816-E5D3-4D94-AFA1-9ED9ED1C5438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108520" y="6309320"/>
            <a:ext cx="9147942" cy="2880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02460"/>
            <a:ext cx="2133600" cy="301752"/>
          </a:xfrm>
        </p:spPr>
        <p:txBody>
          <a:bodyPr/>
          <a:lstStyle>
            <a:lvl1pPr>
              <a:defRPr kumimoji="0" lang="zh-TW" altLang="en-US" sz="1200" b="0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fld id="{C1796426-4A6B-4C3D-B768-8B78E2DADF8F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圓角矩形 7"/>
          <p:cNvSpPr/>
          <p:nvPr userDrawn="1"/>
        </p:nvSpPr>
        <p:spPr>
          <a:xfrm>
            <a:off x="0" y="476672"/>
            <a:ext cx="7596336" cy="792088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 userDrawn="1"/>
        </p:nvSpPr>
        <p:spPr>
          <a:xfrm>
            <a:off x="3237384" y="404664"/>
            <a:ext cx="864096" cy="86409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 userDrawn="1"/>
        </p:nvSpPr>
        <p:spPr>
          <a:xfrm>
            <a:off x="4101480" y="404664"/>
            <a:ext cx="864096" cy="8640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sz="5400" dirty="0">
              <a:solidFill>
                <a:schemeClr val="bg1"/>
              </a:solidFill>
            </a:endParaRPr>
          </a:p>
        </p:txBody>
      </p:sp>
      <p:sp>
        <p:nvSpPr>
          <p:cNvPr id="11" name="橢圓 10"/>
          <p:cNvSpPr/>
          <p:nvPr userDrawn="1"/>
        </p:nvSpPr>
        <p:spPr>
          <a:xfrm>
            <a:off x="4975158" y="404664"/>
            <a:ext cx="864096" cy="86409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 userDrawn="1"/>
        </p:nvSpPr>
        <p:spPr>
          <a:xfrm>
            <a:off x="5845315" y="404664"/>
            <a:ext cx="864096" cy="86409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 userDrawn="1"/>
        </p:nvSpPr>
        <p:spPr>
          <a:xfrm>
            <a:off x="6732240" y="404664"/>
            <a:ext cx="864096" cy="86409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3341359" y="518773"/>
            <a:ext cx="9136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sym typeface="Wingdings"/>
              </a:rPr>
              <a:t>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 userDrawn="1"/>
        </p:nvSpPr>
        <p:spPr>
          <a:xfrm>
            <a:off x="4109965" y="390492"/>
            <a:ext cx="456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400" dirty="0" smtClean="0">
                <a:solidFill>
                  <a:schemeClr val="bg1"/>
                </a:solidFill>
                <a:sym typeface="Wingdings"/>
              </a:rPr>
              <a:t></a:t>
            </a:r>
            <a:endParaRPr lang="zh-TW" altLang="en-US" sz="5400" dirty="0" smtClean="0">
              <a:solidFill>
                <a:schemeClr val="bg1"/>
              </a:solidFill>
            </a:endParaRPr>
          </a:p>
        </p:txBody>
      </p:sp>
      <p:sp>
        <p:nvSpPr>
          <p:cNvPr id="16" name="文字方塊 15"/>
          <p:cNvSpPr txBox="1"/>
          <p:nvPr userDrawn="1"/>
        </p:nvSpPr>
        <p:spPr>
          <a:xfrm>
            <a:off x="5090407" y="313840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bg1"/>
                </a:solidFill>
                <a:sym typeface="Wingdings"/>
              </a:rPr>
              <a:t></a:t>
            </a:r>
            <a:endParaRPr lang="zh-TW" altLang="en-US" sz="6000" dirty="0">
              <a:solidFill>
                <a:schemeClr val="bg1"/>
              </a:solidFill>
            </a:endParaRPr>
          </a:p>
        </p:txBody>
      </p:sp>
      <p:sp>
        <p:nvSpPr>
          <p:cNvPr id="17" name="文字方塊 16"/>
          <p:cNvSpPr txBox="1"/>
          <p:nvPr userDrawn="1"/>
        </p:nvSpPr>
        <p:spPr>
          <a:xfrm>
            <a:off x="6012160" y="459208"/>
            <a:ext cx="756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chemeClr val="bg1"/>
                </a:solidFill>
              </a:rPr>
              <a:t>$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 userDrawn="1"/>
        </p:nvSpPr>
        <p:spPr>
          <a:xfrm>
            <a:off x="6876256" y="49850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chemeClr val="bg1"/>
                </a:solidFill>
                <a:sym typeface="Wingdings"/>
              </a:rPr>
              <a:t>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  <p:sp>
        <p:nvSpPr>
          <p:cNvPr id="19" name="橢圓 18"/>
          <p:cNvSpPr/>
          <p:nvPr userDrawn="1"/>
        </p:nvSpPr>
        <p:spPr>
          <a:xfrm>
            <a:off x="1043608" y="2132856"/>
            <a:ext cx="2662570" cy="266257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 userDrawn="1"/>
        </p:nvSpPr>
        <p:spPr>
          <a:xfrm>
            <a:off x="4227476" y="2817809"/>
            <a:ext cx="32356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kern="120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行銷策略</a:t>
            </a:r>
            <a:endParaRPr lang="zh-TW" altLang="en-US" sz="6000" b="1" kern="1200" dirty="0">
              <a:solidFill>
                <a:schemeClr val="accent4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文字方塊 20"/>
          <p:cNvSpPr txBox="1"/>
          <p:nvPr userDrawn="1"/>
        </p:nvSpPr>
        <p:spPr>
          <a:xfrm>
            <a:off x="1547664" y="2166604"/>
            <a:ext cx="129614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600" dirty="0" smtClean="0">
                <a:solidFill>
                  <a:schemeClr val="bg1"/>
                </a:solidFill>
                <a:sym typeface="Wingdings"/>
              </a:rPr>
              <a:t></a:t>
            </a:r>
            <a:endParaRPr lang="zh-TW" altLang="en-US" sz="1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34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108520" y="6309320"/>
            <a:ext cx="9147942" cy="2880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02460"/>
            <a:ext cx="2133600" cy="301752"/>
          </a:xfrm>
        </p:spPr>
        <p:txBody>
          <a:bodyPr/>
          <a:lstStyle>
            <a:lvl1pPr>
              <a:defRPr kumimoji="0" lang="zh-TW" altLang="en-US" sz="1200" b="0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fld id="{99AA3C16-BADD-49F8-8649-45C58E42FE61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圓角矩形 7"/>
          <p:cNvSpPr/>
          <p:nvPr userDrawn="1"/>
        </p:nvSpPr>
        <p:spPr>
          <a:xfrm>
            <a:off x="0" y="476672"/>
            <a:ext cx="7596336" cy="792088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 userDrawn="1"/>
        </p:nvSpPr>
        <p:spPr>
          <a:xfrm>
            <a:off x="3237384" y="404664"/>
            <a:ext cx="864096" cy="86409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 userDrawn="1"/>
        </p:nvSpPr>
        <p:spPr>
          <a:xfrm>
            <a:off x="4101480" y="404664"/>
            <a:ext cx="864096" cy="8640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sz="5400" dirty="0">
              <a:solidFill>
                <a:schemeClr val="bg1"/>
              </a:solidFill>
            </a:endParaRPr>
          </a:p>
        </p:txBody>
      </p:sp>
      <p:sp>
        <p:nvSpPr>
          <p:cNvPr id="11" name="橢圓 10"/>
          <p:cNvSpPr/>
          <p:nvPr userDrawn="1"/>
        </p:nvSpPr>
        <p:spPr>
          <a:xfrm>
            <a:off x="4975158" y="404664"/>
            <a:ext cx="864096" cy="86409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 userDrawn="1"/>
        </p:nvSpPr>
        <p:spPr>
          <a:xfrm>
            <a:off x="5845315" y="404664"/>
            <a:ext cx="864096" cy="86409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 userDrawn="1"/>
        </p:nvSpPr>
        <p:spPr>
          <a:xfrm>
            <a:off x="6732240" y="404664"/>
            <a:ext cx="864096" cy="86409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3341359" y="518773"/>
            <a:ext cx="9136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sym typeface="Wingdings"/>
              </a:rPr>
              <a:t>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 userDrawn="1"/>
        </p:nvSpPr>
        <p:spPr>
          <a:xfrm>
            <a:off x="4109965" y="390492"/>
            <a:ext cx="456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400" dirty="0" smtClean="0">
                <a:solidFill>
                  <a:schemeClr val="bg1"/>
                </a:solidFill>
                <a:sym typeface="Wingdings"/>
              </a:rPr>
              <a:t></a:t>
            </a:r>
            <a:endParaRPr lang="zh-TW" altLang="en-US" sz="5400" dirty="0" smtClean="0">
              <a:solidFill>
                <a:schemeClr val="bg1"/>
              </a:solidFill>
            </a:endParaRPr>
          </a:p>
        </p:txBody>
      </p:sp>
      <p:sp>
        <p:nvSpPr>
          <p:cNvPr id="16" name="文字方塊 15"/>
          <p:cNvSpPr txBox="1"/>
          <p:nvPr userDrawn="1"/>
        </p:nvSpPr>
        <p:spPr>
          <a:xfrm>
            <a:off x="5090407" y="313840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bg1"/>
                </a:solidFill>
                <a:sym typeface="Wingdings"/>
              </a:rPr>
              <a:t></a:t>
            </a:r>
            <a:endParaRPr lang="zh-TW" altLang="en-US" sz="6000" dirty="0">
              <a:solidFill>
                <a:schemeClr val="bg1"/>
              </a:solidFill>
            </a:endParaRPr>
          </a:p>
        </p:txBody>
      </p:sp>
      <p:sp>
        <p:nvSpPr>
          <p:cNvPr id="17" name="文字方塊 16"/>
          <p:cNvSpPr txBox="1"/>
          <p:nvPr userDrawn="1"/>
        </p:nvSpPr>
        <p:spPr>
          <a:xfrm>
            <a:off x="6012160" y="459208"/>
            <a:ext cx="756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chemeClr val="bg1"/>
                </a:solidFill>
              </a:rPr>
              <a:t>$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 userDrawn="1"/>
        </p:nvSpPr>
        <p:spPr>
          <a:xfrm>
            <a:off x="6876256" y="49850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chemeClr val="bg1"/>
                </a:solidFill>
                <a:sym typeface="Wingdings"/>
              </a:rPr>
              <a:t>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  <p:sp>
        <p:nvSpPr>
          <p:cNvPr id="19" name="橢圓 18"/>
          <p:cNvSpPr/>
          <p:nvPr userDrawn="1"/>
        </p:nvSpPr>
        <p:spPr>
          <a:xfrm>
            <a:off x="1043608" y="2132856"/>
            <a:ext cx="2662570" cy="266257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 userDrawn="1"/>
        </p:nvSpPr>
        <p:spPr>
          <a:xfrm>
            <a:off x="4227476" y="2817809"/>
            <a:ext cx="32356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kern="1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財務分析</a:t>
            </a:r>
            <a:endParaRPr lang="zh-TW" altLang="en-US" sz="6000" b="1" kern="1200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文字方塊 19"/>
          <p:cNvSpPr txBox="1"/>
          <p:nvPr userDrawn="1"/>
        </p:nvSpPr>
        <p:spPr>
          <a:xfrm>
            <a:off x="1745686" y="2356145"/>
            <a:ext cx="7560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800" dirty="0" smtClean="0">
                <a:solidFill>
                  <a:schemeClr val="bg1"/>
                </a:solidFill>
              </a:rPr>
              <a:t>$</a:t>
            </a:r>
            <a:endParaRPr lang="zh-TW" altLang="en-US" sz="1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39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108520" y="6309320"/>
            <a:ext cx="9147942" cy="2880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02460"/>
            <a:ext cx="2133600" cy="301752"/>
          </a:xfrm>
        </p:spPr>
        <p:txBody>
          <a:bodyPr/>
          <a:lstStyle>
            <a:lvl1pPr>
              <a:defRPr kumimoji="0" lang="zh-TW" altLang="en-US" sz="1200" b="0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fld id="{790E48AA-2FCA-4A96-BD26-3F0B42BB0DB2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圓角矩形 7"/>
          <p:cNvSpPr/>
          <p:nvPr userDrawn="1"/>
        </p:nvSpPr>
        <p:spPr>
          <a:xfrm>
            <a:off x="0" y="476672"/>
            <a:ext cx="7596336" cy="792088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 userDrawn="1"/>
        </p:nvSpPr>
        <p:spPr>
          <a:xfrm>
            <a:off x="3237384" y="404664"/>
            <a:ext cx="864096" cy="86409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 userDrawn="1"/>
        </p:nvSpPr>
        <p:spPr>
          <a:xfrm>
            <a:off x="4101480" y="404664"/>
            <a:ext cx="864096" cy="8640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sz="5400" dirty="0">
              <a:solidFill>
                <a:schemeClr val="bg1"/>
              </a:solidFill>
            </a:endParaRPr>
          </a:p>
        </p:txBody>
      </p:sp>
      <p:sp>
        <p:nvSpPr>
          <p:cNvPr id="11" name="橢圓 10"/>
          <p:cNvSpPr/>
          <p:nvPr userDrawn="1"/>
        </p:nvSpPr>
        <p:spPr>
          <a:xfrm>
            <a:off x="4975158" y="404664"/>
            <a:ext cx="864096" cy="86409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 userDrawn="1"/>
        </p:nvSpPr>
        <p:spPr>
          <a:xfrm>
            <a:off x="5845315" y="404664"/>
            <a:ext cx="864096" cy="86409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 userDrawn="1"/>
        </p:nvSpPr>
        <p:spPr>
          <a:xfrm>
            <a:off x="6732240" y="404664"/>
            <a:ext cx="864096" cy="86409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3341359" y="518773"/>
            <a:ext cx="9136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sym typeface="Wingdings"/>
              </a:rPr>
              <a:t>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 userDrawn="1"/>
        </p:nvSpPr>
        <p:spPr>
          <a:xfrm>
            <a:off x="4109965" y="390492"/>
            <a:ext cx="456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400" dirty="0" smtClean="0">
                <a:solidFill>
                  <a:schemeClr val="bg1"/>
                </a:solidFill>
                <a:sym typeface="Wingdings"/>
              </a:rPr>
              <a:t></a:t>
            </a:r>
            <a:endParaRPr lang="zh-TW" altLang="en-US" sz="5400" dirty="0" smtClean="0">
              <a:solidFill>
                <a:schemeClr val="bg1"/>
              </a:solidFill>
            </a:endParaRPr>
          </a:p>
        </p:txBody>
      </p:sp>
      <p:sp>
        <p:nvSpPr>
          <p:cNvPr id="16" name="文字方塊 15"/>
          <p:cNvSpPr txBox="1"/>
          <p:nvPr userDrawn="1"/>
        </p:nvSpPr>
        <p:spPr>
          <a:xfrm>
            <a:off x="5090407" y="313840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bg1"/>
                </a:solidFill>
                <a:sym typeface="Wingdings"/>
              </a:rPr>
              <a:t></a:t>
            </a:r>
            <a:endParaRPr lang="zh-TW" altLang="en-US" sz="6000" dirty="0">
              <a:solidFill>
                <a:schemeClr val="bg1"/>
              </a:solidFill>
            </a:endParaRPr>
          </a:p>
        </p:txBody>
      </p:sp>
      <p:sp>
        <p:nvSpPr>
          <p:cNvPr id="17" name="文字方塊 16"/>
          <p:cNvSpPr txBox="1"/>
          <p:nvPr userDrawn="1"/>
        </p:nvSpPr>
        <p:spPr>
          <a:xfrm>
            <a:off x="6012160" y="459208"/>
            <a:ext cx="756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chemeClr val="bg1"/>
                </a:solidFill>
              </a:rPr>
              <a:t>$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 userDrawn="1"/>
        </p:nvSpPr>
        <p:spPr>
          <a:xfrm>
            <a:off x="6876256" y="49850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chemeClr val="bg1"/>
                </a:solidFill>
                <a:sym typeface="Wingdings"/>
              </a:rPr>
              <a:t>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  <p:sp>
        <p:nvSpPr>
          <p:cNvPr id="19" name="橢圓 18"/>
          <p:cNvSpPr/>
          <p:nvPr userDrawn="1"/>
        </p:nvSpPr>
        <p:spPr>
          <a:xfrm>
            <a:off x="1043608" y="2132856"/>
            <a:ext cx="2662570" cy="266257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 userDrawn="1"/>
        </p:nvSpPr>
        <p:spPr>
          <a:xfrm>
            <a:off x="4227476" y="2817809"/>
            <a:ext cx="32356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kern="12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結論</a:t>
            </a:r>
            <a:endParaRPr lang="zh-TW" altLang="en-US" sz="6000" b="1" kern="1200" dirty="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文字方塊 20"/>
          <p:cNvSpPr txBox="1"/>
          <p:nvPr userDrawn="1"/>
        </p:nvSpPr>
        <p:spPr>
          <a:xfrm>
            <a:off x="1691680" y="2636912"/>
            <a:ext cx="11521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500" dirty="0" smtClean="0">
                <a:solidFill>
                  <a:schemeClr val="bg1"/>
                </a:solidFill>
                <a:sym typeface="Wingdings"/>
              </a:rPr>
              <a:t></a:t>
            </a:r>
            <a:endParaRPr lang="zh-TW" altLang="en-US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53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BB03-1BB5-45C5-B245-EC61279B88C9}" type="datetime1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3190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F96F4F0-F272-4A57-B4F2-DD78D084C2FA}" type="datetime1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7B425FB-C7F4-48F2-9355-9EBFD6D3E25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直線接點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6EF07F5-E701-40C2-8994-9552122E5B99}" type="datetime1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7B425FB-C7F4-48F2-9355-9EBFD6D3E25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855F7B-4C2D-46CD-BCC1-820F3A2835C4}" type="datetime1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7B425FB-C7F4-48F2-9355-9EBFD6D3E25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F7C7-B510-4053-9B33-457C7925E4D3}" type="datetime1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D07138C-FB73-4CF0-9781-741410DF4998}" type="datetime1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7B425FB-C7F4-48F2-9355-9EBFD6D3E25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5309E7A-E7A6-4158-AA52-12CA93D043E8}" type="datetime1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7B425FB-C7F4-48F2-9355-9EBFD6D3E25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108520" y="6309320"/>
            <a:ext cx="9147942" cy="2880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02460"/>
            <a:ext cx="2133600" cy="301752"/>
          </a:xfrm>
        </p:spPr>
        <p:txBody>
          <a:bodyPr/>
          <a:lstStyle>
            <a:lvl1pPr>
              <a:defRPr kumimoji="0" lang="zh-TW" altLang="en-US" sz="1200" b="0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fld id="{4C5B8B5A-95C0-45FD-8181-D11A12D494F5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圓角矩形 7"/>
          <p:cNvSpPr/>
          <p:nvPr userDrawn="1"/>
        </p:nvSpPr>
        <p:spPr>
          <a:xfrm>
            <a:off x="0" y="476672"/>
            <a:ext cx="7596336" cy="792088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 userDrawn="1"/>
        </p:nvSpPr>
        <p:spPr>
          <a:xfrm>
            <a:off x="3237384" y="404664"/>
            <a:ext cx="864096" cy="86409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 userDrawn="1"/>
        </p:nvSpPr>
        <p:spPr>
          <a:xfrm>
            <a:off x="4101480" y="404664"/>
            <a:ext cx="864096" cy="8640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sz="5400" dirty="0">
              <a:solidFill>
                <a:schemeClr val="bg1"/>
              </a:solidFill>
            </a:endParaRPr>
          </a:p>
        </p:txBody>
      </p:sp>
      <p:sp>
        <p:nvSpPr>
          <p:cNvPr id="11" name="橢圓 10"/>
          <p:cNvSpPr/>
          <p:nvPr userDrawn="1"/>
        </p:nvSpPr>
        <p:spPr>
          <a:xfrm>
            <a:off x="4975158" y="404664"/>
            <a:ext cx="864096" cy="86409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 userDrawn="1"/>
        </p:nvSpPr>
        <p:spPr>
          <a:xfrm>
            <a:off x="5845315" y="404664"/>
            <a:ext cx="864096" cy="86409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 userDrawn="1"/>
        </p:nvSpPr>
        <p:spPr>
          <a:xfrm>
            <a:off x="6732240" y="404664"/>
            <a:ext cx="864096" cy="86409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3341359" y="518773"/>
            <a:ext cx="9136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sym typeface="Wingdings"/>
              </a:rPr>
              <a:t>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 userDrawn="1"/>
        </p:nvSpPr>
        <p:spPr>
          <a:xfrm>
            <a:off x="4109965" y="390492"/>
            <a:ext cx="456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400" dirty="0" smtClean="0">
                <a:solidFill>
                  <a:schemeClr val="bg1"/>
                </a:solidFill>
                <a:sym typeface="Wingdings"/>
              </a:rPr>
              <a:t></a:t>
            </a:r>
            <a:endParaRPr lang="zh-TW" altLang="en-US" sz="5400" dirty="0" smtClean="0">
              <a:solidFill>
                <a:schemeClr val="bg1"/>
              </a:solidFill>
            </a:endParaRPr>
          </a:p>
        </p:txBody>
      </p:sp>
      <p:sp>
        <p:nvSpPr>
          <p:cNvPr id="16" name="文字方塊 15"/>
          <p:cNvSpPr txBox="1"/>
          <p:nvPr userDrawn="1"/>
        </p:nvSpPr>
        <p:spPr>
          <a:xfrm>
            <a:off x="5090407" y="313840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bg1"/>
                </a:solidFill>
                <a:sym typeface="Wingdings"/>
              </a:rPr>
              <a:t></a:t>
            </a:r>
            <a:endParaRPr lang="zh-TW" altLang="en-US" sz="6000" dirty="0">
              <a:solidFill>
                <a:schemeClr val="bg1"/>
              </a:solidFill>
            </a:endParaRPr>
          </a:p>
        </p:txBody>
      </p:sp>
      <p:sp>
        <p:nvSpPr>
          <p:cNvPr id="17" name="文字方塊 16"/>
          <p:cNvSpPr txBox="1"/>
          <p:nvPr userDrawn="1"/>
        </p:nvSpPr>
        <p:spPr>
          <a:xfrm>
            <a:off x="6012160" y="459208"/>
            <a:ext cx="756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chemeClr val="bg1"/>
                </a:solidFill>
              </a:rPr>
              <a:t>$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 userDrawn="1"/>
        </p:nvSpPr>
        <p:spPr>
          <a:xfrm>
            <a:off x="6876256" y="49850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chemeClr val="bg1"/>
                </a:solidFill>
                <a:sym typeface="Wingdings"/>
              </a:rPr>
              <a:t>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  <p:sp>
        <p:nvSpPr>
          <p:cNvPr id="19" name="橢圓 18"/>
          <p:cNvSpPr/>
          <p:nvPr userDrawn="1"/>
        </p:nvSpPr>
        <p:spPr>
          <a:xfrm>
            <a:off x="1043608" y="1700808"/>
            <a:ext cx="1349515" cy="1349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 userDrawn="1"/>
        </p:nvSpPr>
        <p:spPr>
          <a:xfrm>
            <a:off x="2666601" y="1700808"/>
            <a:ext cx="1349515" cy="134951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 userDrawn="1"/>
        </p:nvSpPr>
        <p:spPr>
          <a:xfrm>
            <a:off x="4228372" y="1700808"/>
            <a:ext cx="1349515" cy="134951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 userDrawn="1"/>
        </p:nvSpPr>
        <p:spPr>
          <a:xfrm>
            <a:off x="5767496" y="1700808"/>
            <a:ext cx="1349515" cy="13495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 userDrawn="1"/>
        </p:nvSpPr>
        <p:spPr>
          <a:xfrm>
            <a:off x="7308304" y="1700807"/>
            <a:ext cx="1349515" cy="134951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 userDrawn="1"/>
        </p:nvSpPr>
        <p:spPr>
          <a:xfrm>
            <a:off x="1252138" y="1867733"/>
            <a:ext cx="15375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dirty="0" smtClean="0">
                <a:solidFill>
                  <a:schemeClr val="bg1"/>
                </a:solidFill>
                <a:sym typeface="Wingdings"/>
              </a:rPr>
              <a:t></a:t>
            </a:r>
            <a:endParaRPr lang="zh-TW" altLang="en-US" sz="6000" dirty="0">
              <a:solidFill>
                <a:schemeClr val="bg1"/>
              </a:solidFill>
            </a:endParaRPr>
          </a:p>
        </p:txBody>
      </p:sp>
      <p:sp>
        <p:nvSpPr>
          <p:cNvPr id="26" name="文字方塊 25"/>
          <p:cNvSpPr txBox="1"/>
          <p:nvPr userDrawn="1"/>
        </p:nvSpPr>
        <p:spPr>
          <a:xfrm>
            <a:off x="2780575" y="1726884"/>
            <a:ext cx="9136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8000" dirty="0" smtClean="0">
                <a:solidFill>
                  <a:schemeClr val="bg1"/>
                </a:solidFill>
                <a:sym typeface="Wingdings"/>
              </a:rPr>
              <a:t></a:t>
            </a:r>
            <a:endParaRPr lang="zh-TW" altLang="en-US" sz="8000" dirty="0" smtClean="0">
              <a:solidFill>
                <a:schemeClr val="bg1"/>
              </a:solidFill>
            </a:endParaRPr>
          </a:p>
        </p:txBody>
      </p:sp>
      <p:sp>
        <p:nvSpPr>
          <p:cNvPr id="27" name="文字方塊 26"/>
          <p:cNvSpPr txBox="1"/>
          <p:nvPr userDrawn="1"/>
        </p:nvSpPr>
        <p:spPr>
          <a:xfrm>
            <a:off x="4465451" y="1726884"/>
            <a:ext cx="12961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0" dirty="0" smtClean="0">
                <a:solidFill>
                  <a:schemeClr val="bg1"/>
                </a:solidFill>
                <a:sym typeface="Wingdings"/>
              </a:rPr>
              <a:t></a:t>
            </a:r>
            <a:endParaRPr lang="zh-TW" altLang="en-US" sz="8000" dirty="0">
              <a:solidFill>
                <a:schemeClr val="bg1"/>
              </a:solidFill>
            </a:endParaRPr>
          </a:p>
        </p:txBody>
      </p:sp>
      <p:sp>
        <p:nvSpPr>
          <p:cNvPr id="28" name="文字方塊 27"/>
          <p:cNvSpPr txBox="1"/>
          <p:nvPr userDrawn="1"/>
        </p:nvSpPr>
        <p:spPr>
          <a:xfrm>
            <a:off x="6085951" y="1861842"/>
            <a:ext cx="7560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dirty="0" smtClean="0">
                <a:solidFill>
                  <a:schemeClr val="bg1"/>
                </a:solidFill>
              </a:rPr>
              <a:t>$</a:t>
            </a:r>
            <a:endParaRPr lang="zh-TW" altLang="en-US" sz="6000" dirty="0">
              <a:solidFill>
                <a:schemeClr val="bg1"/>
              </a:solidFill>
            </a:endParaRPr>
          </a:p>
        </p:txBody>
      </p:sp>
      <p:sp>
        <p:nvSpPr>
          <p:cNvPr id="29" name="文字方塊 28"/>
          <p:cNvSpPr txBox="1"/>
          <p:nvPr userDrawn="1"/>
        </p:nvSpPr>
        <p:spPr>
          <a:xfrm>
            <a:off x="7430979" y="1861841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bg1"/>
                </a:solidFill>
                <a:sym typeface="Wingdings"/>
              </a:rPr>
              <a:t></a:t>
            </a:r>
            <a:endParaRPr lang="zh-TW" altLang="en-US" sz="6000" dirty="0">
              <a:solidFill>
                <a:schemeClr val="bg1"/>
              </a:solidFill>
            </a:endParaRPr>
          </a:p>
        </p:txBody>
      </p:sp>
      <p:sp>
        <p:nvSpPr>
          <p:cNvPr id="32" name="文字方塊 31"/>
          <p:cNvSpPr txBox="1"/>
          <p:nvPr userDrawn="1"/>
        </p:nvSpPr>
        <p:spPr>
          <a:xfrm>
            <a:off x="1318255" y="3207884"/>
            <a:ext cx="800219" cy="23109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企業簡介</a:t>
            </a:r>
            <a:endParaRPr lang="zh-TW" alt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文字方塊 32"/>
          <p:cNvSpPr txBox="1"/>
          <p:nvPr userDrawn="1"/>
        </p:nvSpPr>
        <p:spPr>
          <a:xfrm>
            <a:off x="2941249" y="3246900"/>
            <a:ext cx="800219" cy="22783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algn="l" defTabSz="914400" rtl="0" eaLnBrk="1" latinLnBrk="0" hangingPunct="1"/>
            <a:r>
              <a:rPr lang="zh-TW" altLang="en-US" sz="4000" b="1" kern="12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市場分析</a:t>
            </a:r>
            <a:endParaRPr lang="zh-TW" altLang="en-US" sz="4000" b="1" kern="1200" dirty="0">
              <a:solidFill>
                <a:schemeClr val="accent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文字方塊 33"/>
          <p:cNvSpPr txBox="1"/>
          <p:nvPr userDrawn="1"/>
        </p:nvSpPr>
        <p:spPr>
          <a:xfrm>
            <a:off x="4534556" y="3300398"/>
            <a:ext cx="800219" cy="21259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algn="l" defTabSz="914400" rtl="0" eaLnBrk="1" latinLnBrk="0" hangingPunct="1"/>
            <a:r>
              <a:rPr lang="zh-TW" altLang="en-US" sz="4000" b="1" kern="120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行銷策略</a:t>
            </a:r>
            <a:endParaRPr lang="zh-TW" altLang="en-US" sz="4000" b="1" kern="1200" dirty="0">
              <a:solidFill>
                <a:schemeClr val="accent4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" name="文字方塊 34"/>
          <p:cNvSpPr txBox="1"/>
          <p:nvPr userDrawn="1"/>
        </p:nvSpPr>
        <p:spPr>
          <a:xfrm>
            <a:off x="6064505" y="3300398"/>
            <a:ext cx="800219" cy="23042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algn="l" defTabSz="914400" rtl="0" eaLnBrk="1" latinLnBrk="0" hangingPunct="1"/>
            <a:r>
              <a:rPr lang="zh-TW" altLang="en-US" sz="4000" b="1" kern="1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財務分析</a:t>
            </a:r>
            <a:endParaRPr lang="zh-TW" altLang="en-US" sz="4000" b="1" kern="1200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文字方塊 35"/>
          <p:cNvSpPr txBox="1"/>
          <p:nvPr userDrawn="1"/>
        </p:nvSpPr>
        <p:spPr>
          <a:xfrm>
            <a:off x="7606933" y="3347645"/>
            <a:ext cx="800219" cy="16561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algn="l" defTabSz="914400" rtl="0" eaLnBrk="1" latinLnBrk="0" hangingPunct="1"/>
            <a:r>
              <a:rPr lang="zh-TW" altLang="en-US" sz="4000" b="1" kern="12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結論</a:t>
            </a:r>
            <a:endParaRPr lang="zh-TW" altLang="en-US" sz="4000" b="1" kern="1200" dirty="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32" grpId="0"/>
      <p:bldP spid="33" grpId="0"/>
      <p:bldP spid="34" grpId="0"/>
      <p:bldP spid="35" grpId="0"/>
      <p:bldP spid="36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E2A34DE-EED0-44A3-85E9-15548B219C7A}" type="datetime1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7B425FB-C7F4-48F2-9355-9EBFD6D3E25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1011-6FE4-4AF6-91EB-DFDC8860700D}" type="datetime1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48F7-D88B-4807-8246-3CAE38D90469}" type="datetime1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108520" y="6309320"/>
            <a:ext cx="9147942" cy="2880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02460"/>
            <a:ext cx="2133600" cy="301752"/>
          </a:xfrm>
        </p:spPr>
        <p:txBody>
          <a:bodyPr/>
          <a:lstStyle>
            <a:lvl1pPr>
              <a:defRPr kumimoji="0" lang="zh-TW" altLang="en-US" sz="1200" b="0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fld id="{CA578A90-7418-44F6-9D04-0F948B4F19FB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圓角矩形 7"/>
          <p:cNvSpPr/>
          <p:nvPr userDrawn="1"/>
        </p:nvSpPr>
        <p:spPr>
          <a:xfrm>
            <a:off x="0" y="476672"/>
            <a:ext cx="7596336" cy="792088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 userDrawn="1"/>
        </p:nvSpPr>
        <p:spPr>
          <a:xfrm>
            <a:off x="3237384" y="404664"/>
            <a:ext cx="864096" cy="86409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 userDrawn="1"/>
        </p:nvSpPr>
        <p:spPr>
          <a:xfrm>
            <a:off x="4101480" y="404664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sz="5400" dirty="0">
              <a:solidFill>
                <a:schemeClr val="bg1"/>
              </a:solidFill>
            </a:endParaRPr>
          </a:p>
        </p:txBody>
      </p:sp>
      <p:sp>
        <p:nvSpPr>
          <p:cNvPr id="11" name="橢圓 10"/>
          <p:cNvSpPr/>
          <p:nvPr userDrawn="1"/>
        </p:nvSpPr>
        <p:spPr>
          <a:xfrm>
            <a:off x="4975158" y="404664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 userDrawn="1"/>
        </p:nvSpPr>
        <p:spPr>
          <a:xfrm>
            <a:off x="5845315" y="404664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 userDrawn="1"/>
        </p:nvSpPr>
        <p:spPr>
          <a:xfrm>
            <a:off x="6732240" y="404664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3341359" y="518773"/>
            <a:ext cx="9136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sym typeface="Wingdings"/>
              </a:rPr>
              <a:t>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 userDrawn="1"/>
        </p:nvSpPr>
        <p:spPr>
          <a:xfrm>
            <a:off x="4109965" y="390492"/>
            <a:ext cx="456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400" dirty="0" smtClean="0">
                <a:solidFill>
                  <a:schemeClr val="bg1"/>
                </a:solidFill>
                <a:sym typeface="Wingdings"/>
              </a:rPr>
              <a:t></a:t>
            </a:r>
            <a:endParaRPr lang="zh-TW" altLang="en-US" sz="5400" dirty="0" smtClean="0">
              <a:solidFill>
                <a:schemeClr val="bg1"/>
              </a:solidFill>
            </a:endParaRPr>
          </a:p>
        </p:txBody>
      </p:sp>
      <p:sp>
        <p:nvSpPr>
          <p:cNvPr id="16" name="文字方塊 15"/>
          <p:cNvSpPr txBox="1"/>
          <p:nvPr userDrawn="1"/>
        </p:nvSpPr>
        <p:spPr>
          <a:xfrm>
            <a:off x="5005536" y="404664"/>
            <a:ext cx="8397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bg1"/>
                </a:solidFill>
                <a:sym typeface="Wingdings"/>
              </a:rPr>
              <a:t></a:t>
            </a:r>
            <a:endParaRPr lang="zh-TW" altLang="en-US" sz="6000" dirty="0">
              <a:solidFill>
                <a:schemeClr val="bg1"/>
              </a:solidFill>
            </a:endParaRPr>
          </a:p>
        </p:txBody>
      </p:sp>
      <p:sp>
        <p:nvSpPr>
          <p:cNvPr id="17" name="文字方塊 16"/>
          <p:cNvSpPr txBox="1"/>
          <p:nvPr userDrawn="1"/>
        </p:nvSpPr>
        <p:spPr>
          <a:xfrm>
            <a:off x="6012160" y="459208"/>
            <a:ext cx="3780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chemeClr val="bg1"/>
                </a:solidFill>
              </a:rPr>
              <a:t>$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 userDrawn="1"/>
        </p:nvSpPr>
        <p:spPr>
          <a:xfrm>
            <a:off x="6876256" y="498506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chemeClr val="bg1"/>
                </a:solidFill>
                <a:sym typeface="Wingdings"/>
              </a:rPr>
              <a:t>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36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108520" y="6309320"/>
            <a:ext cx="9147942" cy="2880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99032"/>
          </a:xfrm>
        </p:spPr>
        <p:txBody>
          <a:bodyPr/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02460"/>
            <a:ext cx="2133600" cy="301752"/>
          </a:xfrm>
        </p:spPr>
        <p:txBody>
          <a:bodyPr/>
          <a:lstStyle>
            <a:lvl1pPr>
              <a:defRPr kumimoji="0" lang="zh-TW" altLang="en-US" sz="1200" b="0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fld id="{5258D56D-8CF4-460C-AB21-DEF65307BE01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圓角矩形 7"/>
          <p:cNvSpPr/>
          <p:nvPr userDrawn="1"/>
        </p:nvSpPr>
        <p:spPr>
          <a:xfrm>
            <a:off x="0" y="476672"/>
            <a:ext cx="7596336" cy="792088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 userDrawn="1"/>
        </p:nvSpPr>
        <p:spPr>
          <a:xfrm>
            <a:off x="3237384" y="404664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 userDrawn="1"/>
        </p:nvSpPr>
        <p:spPr>
          <a:xfrm>
            <a:off x="4101480" y="404664"/>
            <a:ext cx="864096" cy="8640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sz="5400" dirty="0">
              <a:solidFill>
                <a:schemeClr val="bg1"/>
              </a:solidFill>
            </a:endParaRPr>
          </a:p>
        </p:txBody>
      </p:sp>
      <p:sp>
        <p:nvSpPr>
          <p:cNvPr id="11" name="橢圓 10"/>
          <p:cNvSpPr/>
          <p:nvPr userDrawn="1"/>
        </p:nvSpPr>
        <p:spPr>
          <a:xfrm>
            <a:off x="4975158" y="404664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 userDrawn="1"/>
        </p:nvSpPr>
        <p:spPr>
          <a:xfrm>
            <a:off x="5845315" y="404664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 userDrawn="1"/>
        </p:nvSpPr>
        <p:spPr>
          <a:xfrm>
            <a:off x="6732240" y="404664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3341359" y="518773"/>
            <a:ext cx="9136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sym typeface="Wingdings"/>
              </a:rPr>
              <a:t>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 userDrawn="1"/>
        </p:nvSpPr>
        <p:spPr>
          <a:xfrm>
            <a:off x="4143211" y="360006"/>
            <a:ext cx="456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400" dirty="0" smtClean="0">
                <a:solidFill>
                  <a:schemeClr val="bg1"/>
                </a:solidFill>
                <a:sym typeface="Wingdings"/>
              </a:rPr>
              <a:t></a:t>
            </a:r>
            <a:endParaRPr lang="zh-TW" altLang="en-US" sz="5400" dirty="0" smtClean="0">
              <a:solidFill>
                <a:schemeClr val="bg1"/>
              </a:solidFill>
            </a:endParaRPr>
          </a:p>
        </p:txBody>
      </p:sp>
      <p:sp>
        <p:nvSpPr>
          <p:cNvPr id="16" name="文字方塊 15"/>
          <p:cNvSpPr txBox="1"/>
          <p:nvPr userDrawn="1"/>
        </p:nvSpPr>
        <p:spPr>
          <a:xfrm>
            <a:off x="5090407" y="31384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bg1"/>
                </a:solidFill>
                <a:sym typeface="Wingdings"/>
              </a:rPr>
              <a:t></a:t>
            </a:r>
            <a:endParaRPr lang="zh-TW" altLang="en-US" sz="6000" dirty="0">
              <a:solidFill>
                <a:schemeClr val="bg1"/>
              </a:solidFill>
            </a:endParaRPr>
          </a:p>
        </p:txBody>
      </p:sp>
      <p:sp>
        <p:nvSpPr>
          <p:cNvPr id="17" name="文字方塊 16"/>
          <p:cNvSpPr txBox="1"/>
          <p:nvPr userDrawn="1"/>
        </p:nvSpPr>
        <p:spPr>
          <a:xfrm>
            <a:off x="6012160" y="459208"/>
            <a:ext cx="756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chemeClr val="bg1"/>
                </a:solidFill>
              </a:rPr>
              <a:t>$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 userDrawn="1"/>
        </p:nvSpPr>
        <p:spPr>
          <a:xfrm>
            <a:off x="6876256" y="49850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chemeClr val="bg1"/>
                </a:solidFill>
                <a:sym typeface="Wingdings"/>
              </a:rPr>
              <a:t>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50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108520" y="6309320"/>
            <a:ext cx="9147942" cy="2880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02460"/>
            <a:ext cx="2133600" cy="301752"/>
          </a:xfrm>
        </p:spPr>
        <p:txBody>
          <a:bodyPr/>
          <a:lstStyle>
            <a:lvl1pPr>
              <a:defRPr kumimoji="0" lang="zh-TW" altLang="en-US" sz="1200" b="0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fld id="{D4BC60EC-7696-4121-854C-ACA991AE0A28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圓角矩形 7"/>
          <p:cNvSpPr/>
          <p:nvPr userDrawn="1"/>
        </p:nvSpPr>
        <p:spPr>
          <a:xfrm>
            <a:off x="0" y="476672"/>
            <a:ext cx="7596336" cy="792088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 userDrawn="1"/>
        </p:nvSpPr>
        <p:spPr>
          <a:xfrm>
            <a:off x="3237384" y="404664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 userDrawn="1"/>
        </p:nvSpPr>
        <p:spPr>
          <a:xfrm>
            <a:off x="4101480" y="404664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sz="5400" dirty="0">
              <a:solidFill>
                <a:schemeClr val="bg1"/>
              </a:solidFill>
            </a:endParaRPr>
          </a:p>
        </p:txBody>
      </p:sp>
      <p:sp>
        <p:nvSpPr>
          <p:cNvPr id="11" name="橢圓 10"/>
          <p:cNvSpPr/>
          <p:nvPr userDrawn="1"/>
        </p:nvSpPr>
        <p:spPr>
          <a:xfrm>
            <a:off x="4975158" y="404664"/>
            <a:ext cx="864096" cy="86409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 userDrawn="1"/>
        </p:nvSpPr>
        <p:spPr>
          <a:xfrm>
            <a:off x="5845315" y="404664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 userDrawn="1"/>
        </p:nvSpPr>
        <p:spPr>
          <a:xfrm>
            <a:off x="6732240" y="404664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3341359" y="518773"/>
            <a:ext cx="9136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sym typeface="Wingdings"/>
              </a:rPr>
              <a:t>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 userDrawn="1"/>
        </p:nvSpPr>
        <p:spPr>
          <a:xfrm>
            <a:off x="4109965" y="390492"/>
            <a:ext cx="456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400" dirty="0" smtClean="0">
                <a:solidFill>
                  <a:schemeClr val="bg1"/>
                </a:solidFill>
                <a:sym typeface="Wingdings"/>
              </a:rPr>
              <a:t></a:t>
            </a:r>
            <a:endParaRPr lang="zh-TW" altLang="en-US" sz="5400" dirty="0" smtClean="0">
              <a:solidFill>
                <a:schemeClr val="bg1"/>
              </a:solidFill>
            </a:endParaRPr>
          </a:p>
        </p:txBody>
      </p:sp>
      <p:sp>
        <p:nvSpPr>
          <p:cNvPr id="16" name="文字方塊 15"/>
          <p:cNvSpPr txBox="1"/>
          <p:nvPr userDrawn="1"/>
        </p:nvSpPr>
        <p:spPr>
          <a:xfrm>
            <a:off x="5090407" y="31384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bg1"/>
                </a:solidFill>
                <a:sym typeface="Wingdings"/>
              </a:rPr>
              <a:t></a:t>
            </a:r>
            <a:endParaRPr lang="zh-TW" altLang="en-US" sz="6000" dirty="0">
              <a:solidFill>
                <a:schemeClr val="bg1"/>
              </a:solidFill>
            </a:endParaRPr>
          </a:p>
        </p:txBody>
      </p:sp>
      <p:sp>
        <p:nvSpPr>
          <p:cNvPr id="17" name="文字方塊 16"/>
          <p:cNvSpPr txBox="1"/>
          <p:nvPr userDrawn="1"/>
        </p:nvSpPr>
        <p:spPr>
          <a:xfrm>
            <a:off x="6012160" y="459208"/>
            <a:ext cx="756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chemeClr val="bg1"/>
                </a:solidFill>
              </a:rPr>
              <a:t>$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 userDrawn="1"/>
        </p:nvSpPr>
        <p:spPr>
          <a:xfrm>
            <a:off x="6876256" y="49850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chemeClr val="bg1"/>
                </a:solidFill>
                <a:sym typeface="Wingdings"/>
              </a:rPr>
              <a:t>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20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108520" y="6309320"/>
            <a:ext cx="9147942" cy="2880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02460"/>
            <a:ext cx="2133600" cy="301752"/>
          </a:xfrm>
        </p:spPr>
        <p:txBody>
          <a:bodyPr/>
          <a:lstStyle>
            <a:lvl1pPr>
              <a:defRPr kumimoji="0" lang="zh-TW" altLang="en-US" sz="1200" b="0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fld id="{1C0BBD81-D995-4D4D-9DD3-E356B42503F5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圓角矩形 7"/>
          <p:cNvSpPr/>
          <p:nvPr userDrawn="1"/>
        </p:nvSpPr>
        <p:spPr>
          <a:xfrm>
            <a:off x="0" y="476672"/>
            <a:ext cx="7596336" cy="792088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 userDrawn="1"/>
        </p:nvSpPr>
        <p:spPr>
          <a:xfrm>
            <a:off x="3237384" y="404664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 userDrawn="1"/>
        </p:nvSpPr>
        <p:spPr>
          <a:xfrm>
            <a:off x="4101480" y="404664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sz="5400" dirty="0">
              <a:solidFill>
                <a:schemeClr val="bg1"/>
              </a:solidFill>
            </a:endParaRPr>
          </a:p>
        </p:txBody>
      </p:sp>
      <p:sp>
        <p:nvSpPr>
          <p:cNvPr id="11" name="橢圓 10"/>
          <p:cNvSpPr/>
          <p:nvPr userDrawn="1"/>
        </p:nvSpPr>
        <p:spPr>
          <a:xfrm>
            <a:off x="4975158" y="404664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 userDrawn="1"/>
        </p:nvSpPr>
        <p:spPr>
          <a:xfrm>
            <a:off x="5845315" y="404664"/>
            <a:ext cx="864096" cy="86409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 userDrawn="1"/>
        </p:nvSpPr>
        <p:spPr>
          <a:xfrm>
            <a:off x="6732240" y="404664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3341359" y="518773"/>
            <a:ext cx="9136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sym typeface="Wingdings"/>
              </a:rPr>
              <a:t>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 userDrawn="1"/>
        </p:nvSpPr>
        <p:spPr>
          <a:xfrm>
            <a:off x="4109965" y="390492"/>
            <a:ext cx="456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400" dirty="0" smtClean="0">
                <a:solidFill>
                  <a:schemeClr val="bg1"/>
                </a:solidFill>
                <a:sym typeface="Wingdings"/>
              </a:rPr>
              <a:t></a:t>
            </a:r>
            <a:endParaRPr lang="zh-TW" altLang="en-US" sz="5400" dirty="0" smtClean="0">
              <a:solidFill>
                <a:schemeClr val="bg1"/>
              </a:solidFill>
            </a:endParaRPr>
          </a:p>
        </p:txBody>
      </p:sp>
      <p:sp>
        <p:nvSpPr>
          <p:cNvPr id="16" name="文字方塊 15"/>
          <p:cNvSpPr txBox="1"/>
          <p:nvPr userDrawn="1"/>
        </p:nvSpPr>
        <p:spPr>
          <a:xfrm>
            <a:off x="5090407" y="31384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bg1"/>
                </a:solidFill>
                <a:sym typeface="Wingdings"/>
              </a:rPr>
              <a:t></a:t>
            </a:r>
            <a:endParaRPr lang="zh-TW" altLang="en-US" sz="6000" dirty="0">
              <a:solidFill>
                <a:schemeClr val="bg1"/>
              </a:solidFill>
            </a:endParaRPr>
          </a:p>
        </p:txBody>
      </p:sp>
      <p:sp>
        <p:nvSpPr>
          <p:cNvPr id="17" name="文字方塊 16"/>
          <p:cNvSpPr txBox="1"/>
          <p:nvPr userDrawn="1"/>
        </p:nvSpPr>
        <p:spPr>
          <a:xfrm>
            <a:off x="6012160" y="459208"/>
            <a:ext cx="756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chemeClr val="bg1"/>
                </a:solidFill>
              </a:rPr>
              <a:t>$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 userDrawn="1"/>
        </p:nvSpPr>
        <p:spPr>
          <a:xfrm>
            <a:off x="6876256" y="49850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chemeClr val="bg1"/>
                </a:solidFill>
                <a:sym typeface="Wingdings"/>
              </a:rPr>
              <a:t>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79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108520" y="6309320"/>
            <a:ext cx="9147942" cy="2880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02460"/>
            <a:ext cx="2133600" cy="301752"/>
          </a:xfrm>
        </p:spPr>
        <p:txBody>
          <a:bodyPr/>
          <a:lstStyle>
            <a:lvl1pPr>
              <a:defRPr kumimoji="0" lang="zh-TW" altLang="en-US" sz="1200" b="0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fld id="{73DAFD35-7994-4737-ABFB-CA07E8F86E9C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圓角矩形 7"/>
          <p:cNvSpPr/>
          <p:nvPr userDrawn="1"/>
        </p:nvSpPr>
        <p:spPr>
          <a:xfrm>
            <a:off x="0" y="476672"/>
            <a:ext cx="7596336" cy="792088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 userDrawn="1"/>
        </p:nvSpPr>
        <p:spPr>
          <a:xfrm>
            <a:off x="3237384" y="404664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 userDrawn="1"/>
        </p:nvSpPr>
        <p:spPr>
          <a:xfrm>
            <a:off x="4101480" y="404664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sz="5400" dirty="0">
              <a:solidFill>
                <a:schemeClr val="bg1"/>
              </a:solidFill>
            </a:endParaRPr>
          </a:p>
        </p:txBody>
      </p:sp>
      <p:sp>
        <p:nvSpPr>
          <p:cNvPr id="11" name="橢圓 10"/>
          <p:cNvSpPr/>
          <p:nvPr userDrawn="1"/>
        </p:nvSpPr>
        <p:spPr>
          <a:xfrm>
            <a:off x="4975158" y="404664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 userDrawn="1"/>
        </p:nvSpPr>
        <p:spPr>
          <a:xfrm>
            <a:off x="5845315" y="404664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 userDrawn="1"/>
        </p:nvSpPr>
        <p:spPr>
          <a:xfrm>
            <a:off x="6732240" y="404664"/>
            <a:ext cx="864096" cy="86409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3341359" y="518773"/>
            <a:ext cx="9136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sym typeface="Wingdings"/>
              </a:rPr>
              <a:t>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 userDrawn="1"/>
        </p:nvSpPr>
        <p:spPr>
          <a:xfrm>
            <a:off x="4109965" y="390492"/>
            <a:ext cx="456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400" dirty="0" smtClean="0">
                <a:solidFill>
                  <a:schemeClr val="bg1"/>
                </a:solidFill>
                <a:sym typeface="Wingdings"/>
              </a:rPr>
              <a:t></a:t>
            </a:r>
            <a:endParaRPr lang="zh-TW" altLang="en-US" sz="5400" dirty="0" smtClean="0">
              <a:solidFill>
                <a:schemeClr val="bg1"/>
              </a:solidFill>
            </a:endParaRPr>
          </a:p>
        </p:txBody>
      </p:sp>
      <p:sp>
        <p:nvSpPr>
          <p:cNvPr id="16" name="文字方塊 15"/>
          <p:cNvSpPr txBox="1"/>
          <p:nvPr userDrawn="1"/>
        </p:nvSpPr>
        <p:spPr>
          <a:xfrm>
            <a:off x="5090407" y="31384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bg1"/>
                </a:solidFill>
                <a:sym typeface="Wingdings"/>
              </a:rPr>
              <a:t></a:t>
            </a:r>
            <a:endParaRPr lang="zh-TW" altLang="en-US" sz="6000" dirty="0">
              <a:solidFill>
                <a:schemeClr val="bg1"/>
              </a:solidFill>
            </a:endParaRPr>
          </a:p>
        </p:txBody>
      </p:sp>
      <p:sp>
        <p:nvSpPr>
          <p:cNvPr id="17" name="文字方塊 16"/>
          <p:cNvSpPr txBox="1"/>
          <p:nvPr userDrawn="1"/>
        </p:nvSpPr>
        <p:spPr>
          <a:xfrm>
            <a:off x="6012160" y="459208"/>
            <a:ext cx="756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chemeClr val="bg1"/>
                </a:solidFill>
              </a:rPr>
              <a:t>$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 userDrawn="1"/>
        </p:nvSpPr>
        <p:spPr>
          <a:xfrm>
            <a:off x="6876256" y="49850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chemeClr val="bg1"/>
                </a:solidFill>
                <a:sym typeface="Wingdings"/>
              </a:rPr>
              <a:t>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108520" y="6309320"/>
            <a:ext cx="9147942" cy="2880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02460"/>
            <a:ext cx="2133600" cy="301752"/>
          </a:xfrm>
        </p:spPr>
        <p:txBody>
          <a:bodyPr/>
          <a:lstStyle>
            <a:lvl1pPr>
              <a:defRPr kumimoji="0" lang="zh-TW" altLang="en-US" sz="1200" b="0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fld id="{A4670C32-B80E-4D35-8D74-BB119A4B5553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圓角矩形 7"/>
          <p:cNvSpPr/>
          <p:nvPr userDrawn="1"/>
        </p:nvSpPr>
        <p:spPr>
          <a:xfrm>
            <a:off x="0" y="476672"/>
            <a:ext cx="7596336" cy="792088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 userDrawn="1"/>
        </p:nvSpPr>
        <p:spPr>
          <a:xfrm>
            <a:off x="3237384" y="404664"/>
            <a:ext cx="864096" cy="86409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 userDrawn="1"/>
        </p:nvSpPr>
        <p:spPr>
          <a:xfrm>
            <a:off x="4101480" y="404664"/>
            <a:ext cx="864096" cy="8640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sz="5400" dirty="0">
              <a:solidFill>
                <a:schemeClr val="bg1"/>
              </a:solidFill>
            </a:endParaRPr>
          </a:p>
        </p:txBody>
      </p:sp>
      <p:sp>
        <p:nvSpPr>
          <p:cNvPr id="11" name="橢圓 10"/>
          <p:cNvSpPr/>
          <p:nvPr userDrawn="1"/>
        </p:nvSpPr>
        <p:spPr>
          <a:xfrm>
            <a:off x="4975158" y="404664"/>
            <a:ext cx="864096" cy="86409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 userDrawn="1"/>
        </p:nvSpPr>
        <p:spPr>
          <a:xfrm>
            <a:off x="5845315" y="404664"/>
            <a:ext cx="864096" cy="86409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 userDrawn="1"/>
        </p:nvSpPr>
        <p:spPr>
          <a:xfrm>
            <a:off x="6732240" y="404664"/>
            <a:ext cx="864096" cy="86409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3341359" y="518773"/>
            <a:ext cx="9136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sym typeface="Wingdings"/>
              </a:rPr>
              <a:t>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 userDrawn="1"/>
        </p:nvSpPr>
        <p:spPr>
          <a:xfrm>
            <a:off x="4109965" y="390492"/>
            <a:ext cx="456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400" dirty="0" smtClean="0">
                <a:solidFill>
                  <a:schemeClr val="bg1"/>
                </a:solidFill>
                <a:sym typeface="Wingdings"/>
              </a:rPr>
              <a:t></a:t>
            </a:r>
            <a:endParaRPr lang="zh-TW" altLang="en-US" sz="5400" dirty="0" smtClean="0">
              <a:solidFill>
                <a:schemeClr val="bg1"/>
              </a:solidFill>
            </a:endParaRPr>
          </a:p>
        </p:txBody>
      </p:sp>
      <p:sp>
        <p:nvSpPr>
          <p:cNvPr id="16" name="文字方塊 15"/>
          <p:cNvSpPr txBox="1"/>
          <p:nvPr userDrawn="1"/>
        </p:nvSpPr>
        <p:spPr>
          <a:xfrm>
            <a:off x="5090407" y="313840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bg1"/>
                </a:solidFill>
                <a:sym typeface="Wingdings"/>
              </a:rPr>
              <a:t></a:t>
            </a:r>
            <a:endParaRPr lang="zh-TW" altLang="en-US" sz="6000" dirty="0">
              <a:solidFill>
                <a:schemeClr val="bg1"/>
              </a:solidFill>
            </a:endParaRPr>
          </a:p>
        </p:txBody>
      </p:sp>
      <p:sp>
        <p:nvSpPr>
          <p:cNvPr id="17" name="文字方塊 16"/>
          <p:cNvSpPr txBox="1"/>
          <p:nvPr userDrawn="1"/>
        </p:nvSpPr>
        <p:spPr>
          <a:xfrm>
            <a:off x="6012160" y="459208"/>
            <a:ext cx="756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chemeClr val="bg1"/>
                </a:solidFill>
              </a:rPr>
              <a:t>$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 userDrawn="1"/>
        </p:nvSpPr>
        <p:spPr>
          <a:xfrm>
            <a:off x="6876256" y="49850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chemeClr val="bg1"/>
                </a:solidFill>
                <a:sym typeface="Wingdings"/>
              </a:rPr>
              <a:t>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  <p:sp>
        <p:nvSpPr>
          <p:cNvPr id="19" name="橢圓 18"/>
          <p:cNvSpPr/>
          <p:nvPr userDrawn="1"/>
        </p:nvSpPr>
        <p:spPr>
          <a:xfrm>
            <a:off x="1043608" y="2132856"/>
            <a:ext cx="2662570" cy="266257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 userDrawn="1"/>
        </p:nvSpPr>
        <p:spPr>
          <a:xfrm>
            <a:off x="1290248" y="2356145"/>
            <a:ext cx="153759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3800" dirty="0" smtClean="0">
                <a:solidFill>
                  <a:schemeClr val="bg1"/>
                </a:solidFill>
                <a:sym typeface="Wingdings"/>
              </a:rPr>
              <a:t></a:t>
            </a:r>
            <a:endParaRPr lang="zh-TW" altLang="en-US" sz="13800" dirty="0">
              <a:solidFill>
                <a:schemeClr val="bg1"/>
              </a:solidFill>
            </a:endParaRPr>
          </a:p>
        </p:txBody>
      </p:sp>
      <p:sp>
        <p:nvSpPr>
          <p:cNvPr id="24" name="文字方塊 23"/>
          <p:cNvSpPr txBox="1"/>
          <p:nvPr userDrawn="1"/>
        </p:nvSpPr>
        <p:spPr>
          <a:xfrm>
            <a:off x="4227476" y="2817809"/>
            <a:ext cx="323567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6000" b="1" dirty="0" smtClean="0">
                <a:solidFill>
                  <a:schemeClr val="accent1">
                    <a:lumMod val="50000"/>
                  </a:schemeClr>
                </a:solidFill>
              </a:rPr>
              <a:t>企業簡介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164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108520" y="6309320"/>
            <a:ext cx="9147942" cy="2880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02460"/>
            <a:ext cx="2133600" cy="301752"/>
          </a:xfrm>
        </p:spPr>
        <p:txBody>
          <a:bodyPr/>
          <a:lstStyle>
            <a:lvl1pPr>
              <a:defRPr kumimoji="0" lang="zh-TW" altLang="en-US" sz="1200" b="0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fld id="{89658692-0703-42A1-A192-B3F19E9F15AC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圓角矩形 7"/>
          <p:cNvSpPr/>
          <p:nvPr userDrawn="1"/>
        </p:nvSpPr>
        <p:spPr>
          <a:xfrm>
            <a:off x="0" y="476672"/>
            <a:ext cx="7596336" cy="792088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 userDrawn="1"/>
        </p:nvSpPr>
        <p:spPr>
          <a:xfrm>
            <a:off x="3237384" y="404664"/>
            <a:ext cx="864096" cy="86409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 userDrawn="1"/>
        </p:nvSpPr>
        <p:spPr>
          <a:xfrm>
            <a:off x="4101480" y="404664"/>
            <a:ext cx="864096" cy="8640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sz="5400" dirty="0">
              <a:solidFill>
                <a:schemeClr val="bg1"/>
              </a:solidFill>
            </a:endParaRPr>
          </a:p>
        </p:txBody>
      </p:sp>
      <p:sp>
        <p:nvSpPr>
          <p:cNvPr id="11" name="橢圓 10"/>
          <p:cNvSpPr/>
          <p:nvPr userDrawn="1"/>
        </p:nvSpPr>
        <p:spPr>
          <a:xfrm>
            <a:off x="4975158" y="404664"/>
            <a:ext cx="864096" cy="86409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 userDrawn="1"/>
        </p:nvSpPr>
        <p:spPr>
          <a:xfrm>
            <a:off x="5845315" y="404664"/>
            <a:ext cx="864096" cy="86409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 userDrawn="1"/>
        </p:nvSpPr>
        <p:spPr>
          <a:xfrm>
            <a:off x="6732240" y="404664"/>
            <a:ext cx="864096" cy="86409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3341359" y="518773"/>
            <a:ext cx="9136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sym typeface="Wingdings"/>
              </a:rPr>
              <a:t>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 userDrawn="1"/>
        </p:nvSpPr>
        <p:spPr>
          <a:xfrm>
            <a:off x="4109965" y="390492"/>
            <a:ext cx="456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400" dirty="0" smtClean="0">
                <a:solidFill>
                  <a:schemeClr val="bg1"/>
                </a:solidFill>
                <a:sym typeface="Wingdings"/>
              </a:rPr>
              <a:t></a:t>
            </a:r>
            <a:endParaRPr lang="zh-TW" altLang="en-US" sz="5400" dirty="0" smtClean="0">
              <a:solidFill>
                <a:schemeClr val="bg1"/>
              </a:solidFill>
            </a:endParaRPr>
          </a:p>
        </p:txBody>
      </p:sp>
      <p:sp>
        <p:nvSpPr>
          <p:cNvPr id="16" name="文字方塊 15"/>
          <p:cNvSpPr txBox="1"/>
          <p:nvPr userDrawn="1"/>
        </p:nvSpPr>
        <p:spPr>
          <a:xfrm>
            <a:off x="5090407" y="313840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bg1"/>
                </a:solidFill>
                <a:sym typeface="Wingdings"/>
              </a:rPr>
              <a:t></a:t>
            </a:r>
            <a:endParaRPr lang="zh-TW" altLang="en-US" sz="6000" dirty="0">
              <a:solidFill>
                <a:schemeClr val="bg1"/>
              </a:solidFill>
            </a:endParaRPr>
          </a:p>
        </p:txBody>
      </p:sp>
      <p:sp>
        <p:nvSpPr>
          <p:cNvPr id="17" name="文字方塊 16"/>
          <p:cNvSpPr txBox="1"/>
          <p:nvPr userDrawn="1"/>
        </p:nvSpPr>
        <p:spPr>
          <a:xfrm>
            <a:off x="6012160" y="459208"/>
            <a:ext cx="756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chemeClr val="bg1"/>
                </a:solidFill>
              </a:rPr>
              <a:t>$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 userDrawn="1"/>
        </p:nvSpPr>
        <p:spPr>
          <a:xfrm>
            <a:off x="6876256" y="49850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chemeClr val="bg1"/>
                </a:solidFill>
                <a:sym typeface="Wingdings"/>
              </a:rPr>
              <a:t>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  <p:sp>
        <p:nvSpPr>
          <p:cNvPr id="19" name="橢圓 18"/>
          <p:cNvSpPr/>
          <p:nvPr userDrawn="1"/>
        </p:nvSpPr>
        <p:spPr>
          <a:xfrm>
            <a:off x="1043608" y="2132856"/>
            <a:ext cx="2662570" cy="26625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 userDrawn="1"/>
        </p:nvSpPr>
        <p:spPr>
          <a:xfrm>
            <a:off x="4227476" y="2817809"/>
            <a:ext cx="32356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kern="12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市場分析</a:t>
            </a:r>
            <a:endParaRPr lang="zh-TW" altLang="en-US" sz="6000" b="1" kern="1200" dirty="0">
              <a:solidFill>
                <a:schemeClr val="accent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文字方塊 19"/>
          <p:cNvSpPr txBox="1"/>
          <p:nvPr userDrawn="1"/>
        </p:nvSpPr>
        <p:spPr>
          <a:xfrm>
            <a:off x="1248075" y="2175569"/>
            <a:ext cx="4568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600" dirty="0" smtClean="0">
                <a:solidFill>
                  <a:schemeClr val="bg1"/>
                </a:solidFill>
                <a:sym typeface="Wingdings"/>
              </a:rPr>
              <a:t></a:t>
            </a:r>
            <a:endParaRPr lang="zh-TW" altLang="en-US" sz="16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4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E002E41-FDAC-4C85-8847-1DBCEC11279B}" type="datetime1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7B425FB-C7F4-48F2-9355-9EBFD6D3E25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78" r:id="rId4"/>
    <p:sldLayoutId id="2147483680" r:id="rId5"/>
    <p:sldLayoutId id="2147483681" r:id="rId6"/>
    <p:sldLayoutId id="2147483682" r:id="rId7"/>
    <p:sldLayoutId id="2147483679" r:id="rId8"/>
    <p:sldLayoutId id="2147483674" r:id="rId9"/>
    <p:sldLayoutId id="2147483675" r:id="rId10"/>
    <p:sldLayoutId id="2147483676" r:id="rId11"/>
    <p:sldLayoutId id="2147483677" r:id="rId12"/>
    <p:sldLayoutId id="214748367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</p:sldLayoutIdLst>
  <p:hf hdr="0" ft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8062912" cy="1470025"/>
          </a:xfrm>
        </p:spPr>
        <p:txBody>
          <a:bodyPr>
            <a:normAutofit/>
          </a:bodyPr>
          <a:lstStyle/>
          <a:p>
            <a:r>
              <a:rPr lang="zh-TW" altLang="zh-TW" sz="5400" b="1" dirty="0">
                <a:effectLst/>
              </a:rPr>
              <a:t>《</a:t>
            </a:r>
            <a:r>
              <a:rPr lang="en-US" altLang="zh-TW" sz="5400" b="1" dirty="0">
                <a:effectLst/>
              </a:rPr>
              <a:t>Miss </a:t>
            </a:r>
            <a:r>
              <a:rPr lang="en-US" altLang="zh-TW" sz="5400" b="1" dirty="0" err="1">
                <a:effectLst/>
              </a:rPr>
              <a:t>Mita</a:t>
            </a:r>
            <a:r>
              <a:rPr lang="en-US" altLang="zh-TW" sz="5400" b="1" dirty="0">
                <a:effectLst/>
              </a:rPr>
              <a:t> </a:t>
            </a:r>
            <a:r>
              <a:rPr lang="zh-TW" altLang="zh-TW" sz="5400" b="1" dirty="0">
                <a:effectLst/>
              </a:rPr>
              <a:t>蜜塔小姐》</a:t>
            </a:r>
            <a:endParaRPr lang="zh-TW" altLang="en-US" sz="54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2492896"/>
            <a:ext cx="8062912" cy="1752600"/>
          </a:xfrm>
        </p:spPr>
        <p:txBody>
          <a:bodyPr>
            <a:normAutofit/>
          </a:bodyPr>
          <a:lstStyle/>
          <a:p>
            <a:r>
              <a:rPr lang="zh-TW" altLang="zh-TW" sz="3600" b="1" dirty="0"/>
              <a:t>創業</a:t>
            </a:r>
            <a:r>
              <a:rPr lang="zh-TW" altLang="zh-TW" sz="3600" b="1" dirty="0" smtClean="0"/>
              <a:t>計畫</a:t>
            </a:r>
            <a:r>
              <a:rPr lang="zh-TW" altLang="en-US" sz="3600" b="1" dirty="0"/>
              <a:t>提案</a:t>
            </a:r>
            <a:endParaRPr lang="en-US" altLang="zh-TW" sz="3600" b="1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93859"/>
            <a:ext cx="3672408" cy="2628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460793"/>
            <a:ext cx="2592288" cy="20573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38DBF-6C81-4F2C-A371-70BBE1DEF9EA}" type="datetime1">
              <a:rPr lang="zh-TW" altLang="en-US" smtClean="0"/>
              <a:t>2018/3/2</a:t>
            </a:fld>
            <a:endParaRPr lang="zh-TW" altLang="en-US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B816-E5D3-4D94-AFA1-9ED9ED1C5438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3145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 txBox="1">
            <a:spLocks/>
          </p:cNvSpPr>
          <p:nvPr/>
        </p:nvSpPr>
        <p:spPr>
          <a:xfrm>
            <a:off x="-180528" y="188640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 smtClean="0">
                <a:ln w="6350">
                  <a:noFill/>
                </a:ln>
                <a:solidFill>
                  <a:schemeClr val="bg1"/>
                </a:solidFill>
              </a:rPr>
              <a:t>企業簡介</a:t>
            </a:r>
            <a:endParaRPr lang="zh-TW" altLang="en-US" sz="4800" b="1" dirty="0">
              <a:ln w="6350">
                <a:noFill/>
              </a:ln>
              <a:solidFill>
                <a:schemeClr val="bg1"/>
              </a:solidFill>
            </a:endParaRPr>
          </a:p>
        </p:txBody>
      </p:sp>
      <p:graphicFrame>
        <p:nvGraphicFramePr>
          <p:cNvPr id="4" name="圖表 3"/>
          <p:cNvGraphicFramePr/>
          <p:nvPr>
            <p:extLst>
              <p:ext uri="{D42A27DB-BD31-4B8C-83A1-F6EECF244321}">
                <p14:modId xmlns:p14="http://schemas.microsoft.com/office/powerpoint/2010/main" val="2098947682"/>
              </p:ext>
            </p:extLst>
          </p:nvPr>
        </p:nvGraphicFramePr>
        <p:xfrm>
          <a:off x="1475656" y="19888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4438429" y="6292485"/>
            <a:ext cx="4438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 企業簡介 </a:t>
            </a:r>
            <a:r>
              <a:rPr lang="en-US" altLang="zh-TW" dirty="0" smtClean="0"/>
              <a:t>/</a:t>
            </a:r>
            <a:r>
              <a:rPr lang="zh-TW" altLang="en-US" dirty="0" smtClean="0"/>
              <a:t>創業背景與機會 </a:t>
            </a:r>
            <a:r>
              <a:rPr lang="en-US" altLang="zh-TW" dirty="0" smtClean="0"/>
              <a:t>/</a:t>
            </a:r>
            <a:r>
              <a:rPr lang="zh-TW" altLang="en-US" dirty="0" smtClean="0"/>
              <a:t> 餐飲業概況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1835696" y="1587672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102</a:t>
            </a:r>
            <a:r>
              <a:rPr lang="zh-TW" altLang="zh-TW" b="1" dirty="0"/>
              <a:t>年─</a:t>
            </a:r>
            <a:r>
              <a:rPr lang="en-US" altLang="zh-TW" b="1" dirty="0"/>
              <a:t>106</a:t>
            </a:r>
            <a:r>
              <a:rPr lang="zh-TW" altLang="zh-TW" b="1" dirty="0"/>
              <a:t>年餐飲業細業別之營利事業家數</a:t>
            </a:r>
            <a:endParaRPr lang="zh-TW" altLang="en-US" b="1" dirty="0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726F-D4C3-427D-A42A-E921D21A48F5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88364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DE-C168-4EFE-BE4D-145AF0909C9E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9222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圖表 3"/>
          <p:cNvGraphicFramePr/>
          <p:nvPr>
            <p:extLst>
              <p:ext uri="{D42A27DB-BD31-4B8C-83A1-F6EECF244321}">
                <p14:modId xmlns:p14="http://schemas.microsoft.com/office/powerpoint/2010/main" val="3255236204"/>
              </p:ext>
            </p:extLst>
          </p:nvPr>
        </p:nvGraphicFramePr>
        <p:xfrm>
          <a:off x="899592" y="1412776"/>
          <a:ext cx="7704856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標題 2"/>
          <p:cNvSpPr txBox="1">
            <a:spLocks/>
          </p:cNvSpPr>
          <p:nvPr/>
        </p:nvSpPr>
        <p:spPr>
          <a:xfrm>
            <a:off x="-180528" y="188640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 smtClean="0">
                <a:ln w="6350">
                  <a:noFill/>
                </a:ln>
                <a:solidFill>
                  <a:schemeClr val="bg1"/>
                </a:solidFill>
              </a:rPr>
              <a:t>市場分析</a:t>
            </a:r>
            <a:endParaRPr lang="zh-TW" altLang="en-US" sz="4800" b="1" dirty="0">
              <a:ln w="635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220072" y="6292485"/>
            <a:ext cx="3657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市場分析</a:t>
            </a:r>
            <a:r>
              <a:rPr lang="zh-TW" altLang="en-US" dirty="0" smtClean="0"/>
              <a:t> </a:t>
            </a:r>
            <a:r>
              <a:rPr lang="en-US" altLang="zh-TW" dirty="0" smtClean="0"/>
              <a:t>/</a:t>
            </a:r>
            <a:r>
              <a:rPr lang="zh-TW" altLang="en-US" dirty="0" smtClean="0"/>
              <a:t> 五力分析 </a:t>
            </a:r>
            <a:r>
              <a:rPr lang="en-US" altLang="zh-TW" dirty="0" smtClean="0"/>
              <a:t>/</a:t>
            </a:r>
            <a:r>
              <a:rPr lang="zh-TW" altLang="en-US" dirty="0" smtClean="0"/>
              <a:t> 競爭者分析</a:t>
            </a:r>
            <a:endParaRPr lang="zh-TW" alt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4F2E-CF8F-4E5F-A413-2F472FA7E9B6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42121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/>
          <p:cNvSpPr txBox="1">
            <a:spLocks/>
          </p:cNvSpPr>
          <p:nvPr/>
        </p:nvSpPr>
        <p:spPr>
          <a:xfrm>
            <a:off x="-180528" y="188640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 smtClean="0">
                <a:ln w="6350">
                  <a:noFill/>
                </a:ln>
                <a:solidFill>
                  <a:schemeClr val="bg1"/>
                </a:solidFill>
              </a:rPr>
              <a:t>市場分析</a:t>
            </a:r>
            <a:endParaRPr lang="zh-TW" altLang="en-US" sz="4800" b="1" dirty="0">
              <a:ln w="6350">
                <a:noFill/>
              </a:ln>
              <a:solidFill>
                <a:schemeClr val="bg1"/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428"/>
              </p:ext>
            </p:extLst>
          </p:nvPr>
        </p:nvGraphicFramePr>
        <p:xfrm>
          <a:off x="1524000" y="1397000"/>
          <a:ext cx="6096000" cy="44729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63824"/>
                <a:gridCol w="4632176"/>
              </a:tblGrid>
              <a:tr h="533945">
                <a:tc>
                  <a:txBody>
                    <a:bodyPr/>
                    <a:lstStyle/>
                    <a:p>
                      <a:pPr algn="l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/>
                        <a:t>產業五力分析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5705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2000" kern="1200" dirty="0" smtClean="0">
                          <a:effectLst/>
                        </a:rPr>
                        <a:t>潛在競爭者</a:t>
                      </a:r>
                      <a:endParaRPr lang="zh-TW" altLang="en-US" sz="20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zh-TW" altLang="zh-TW" sz="1800" kern="1200" dirty="0" smtClean="0">
                          <a:effectLst/>
                        </a:rPr>
                        <a:t>由於餐飲業進入門檻低</a:t>
                      </a:r>
                      <a:r>
                        <a:rPr kumimoji="0" lang="zh-TW" altLang="en-US" sz="1800" kern="1200" dirty="0" smtClean="0">
                          <a:effectLst/>
                        </a:rPr>
                        <a:t>，</a:t>
                      </a:r>
                      <a:r>
                        <a:rPr kumimoji="0" lang="zh-TW" altLang="zh-TW" sz="1800" kern="1200" dirty="0" smtClean="0">
                          <a:effectLst/>
                        </a:rPr>
                        <a:t>市場競爭激烈，會漸漸改變策略定位搶攻市場。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1009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2000" kern="1200" dirty="0" smtClean="0">
                          <a:effectLst/>
                        </a:rPr>
                        <a:t>供應商</a:t>
                      </a:r>
                      <a:endParaRPr kumimoji="0" lang="en-US" altLang="zh-TW" sz="2000" kern="12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2000" kern="1200" dirty="0" smtClean="0">
                          <a:effectLst/>
                        </a:rPr>
                        <a:t>議價能力</a:t>
                      </a:r>
                      <a:endParaRPr lang="zh-TW" altLang="en-US" sz="20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zh-TW" altLang="zh-TW" sz="1800" kern="1200" dirty="0" smtClean="0">
                          <a:effectLst/>
                        </a:rPr>
                        <a:t>供應商隨景氣 波動影響價格，</a:t>
                      </a:r>
                      <a:r>
                        <a:rPr kumimoji="0" lang="zh-TW" altLang="en-US" sz="1800" kern="1200" dirty="0" smtClean="0">
                          <a:effectLst/>
                        </a:rPr>
                        <a:t>若</a:t>
                      </a:r>
                      <a:r>
                        <a:rPr kumimoji="0" lang="zh-TW" altLang="zh-TW" sz="1800" kern="1200" dirty="0" smtClean="0">
                          <a:effectLst/>
                        </a:rPr>
                        <a:t>採購量</a:t>
                      </a:r>
                      <a:r>
                        <a:rPr kumimoji="0" lang="zh-TW" altLang="en-US" sz="1800" kern="1200" dirty="0" smtClean="0">
                          <a:effectLst/>
                        </a:rPr>
                        <a:t>不多</a:t>
                      </a:r>
                      <a:r>
                        <a:rPr kumimoji="0" lang="zh-TW" altLang="zh-TW" sz="1800" kern="1200" dirty="0" smtClean="0">
                          <a:effectLst/>
                        </a:rPr>
                        <a:t>，無法以量制價，故議價能力低。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1009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2000" kern="1200" dirty="0" smtClean="0">
                          <a:effectLst/>
                        </a:rPr>
                        <a:t>購買者</a:t>
                      </a:r>
                      <a:endParaRPr kumimoji="0" lang="en-US" altLang="zh-TW" sz="2000" kern="12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2000" kern="1200" dirty="0" smtClean="0">
                          <a:effectLst/>
                        </a:rPr>
                        <a:t>議價能力</a:t>
                      </a:r>
                      <a:endParaRPr lang="zh-TW" altLang="en-US" sz="20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zh-TW" altLang="zh-TW" sz="1800" kern="1200" dirty="0" smtClean="0">
                          <a:effectLst/>
                        </a:rPr>
                        <a:t>餐飲店逐年增多，消費者選擇相對增加，可選擇知名度</a:t>
                      </a:r>
                      <a:r>
                        <a:rPr kumimoji="0" lang="zh-TW" altLang="en-US" sz="1800" kern="1200" dirty="0" smtClean="0">
                          <a:effectLst/>
                        </a:rPr>
                        <a:t>高</a:t>
                      </a:r>
                      <a:r>
                        <a:rPr kumimoji="0" lang="zh-TW" altLang="zh-TW" sz="1800" kern="1200" dirty="0" smtClean="0">
                          <a:effectLst/>
                        </a:rPr>
                        <a:t>或是價格合理的</a:t>
                      </a:r>
                      <a:r>
                        <a:rPr kumimoji="0" lang="zh-TW" altLang="en-US" sz="1800" kern="1200" dirty="0" smtClean="0">
                          <a:effectLst/>
                        </a:rPr>
                        <a:t>店家</a:t>
                      </a:r>
                      <a:r>
                        <a:rPr kumimoji="0" lang="zh-TW" altLang="zh-TW" sz="1800" kern="1200" dirty="0" smtClean="0">
                          <a:effectLst/>
                        </a:rPr>
                        <a:t>。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5705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2000" kern="1200" dirty="0" smtClean="0">
                          <a:effectLst/>
                        </a:rPr>
                        <a:t>替代商威脅</a:t>
                      </a:r>
                      <a:endParaRPr lang="zh-TW" altLang="en-US" sz="20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zh-TW" altLang="zh-TW" sz="1800" kern="1200" dirty="0" smtClean="0">
                          <a:effectLst/>
                        </a:rPr>
                        <a:t>以便利、快速為趨勢，想即時用餐的消費者會以便利商店為優先考量</a:t>
                      </a:r>
                      <a:r>
                        <a:rPr kumimoji="0" lang="zh-TW" altLang="en-US" sz="1800" kern="1200" dirty="0" smtClean="0">
                          <a:effectLst/>
                        </a:rPr>
                        <a:t>。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5705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2000" kern="1200" dirty="0" smtClean="0">
                          <a:effectLst/>
                        </a:rPr>
                        <a:t>現有競爭者</a:t>
                      </a:r>
                      <a:endParaRPr lang="zh-TW" altLang="en-US" sz="20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zh-TW" altLang="en-US" sz="1800" kern="1200" dirty="0" smtClean="0">
                          <a:effectLst/>
                        </a:rPr>
                        <a:t>店家</a:t>
                      </a:r>
                      <a:r>
                        <a:rPr kumimoji="0" lang="zh-TW" altLang="zh-TW" sz="1800" kern="1200" dirty="0" smtClean="0">
                          <a:effectLst/>
                        </a:rPr>
                        <a:t>有各自的優勢，老品牌、品質及安全受到肯定</a:t>
                      </a:r>
                      <a:r>
                        <a:rPr kumimoji="0" lang="zh-TW" altLang="en-US" sz="1800" kern="1200" dirty="0" smtClean="0">
                          <a:effectLst/>
                        </a:rPr>
                        <a:t>，</a:t>
                      </a:r>
                      <a:r>
                        <a:rPr kumimoji="0" lang="zh-TW" altLang="zh-TW" sz="1800" kern="1200" dirty="0" smtClean="0">
                          <a:effectLst/>
                        </a:rPr>
                        <a:t>都是原有店家的優勢。</a:t>
                      </a:r>
                      <a:endParaRPr lang="zh-TW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5220072" y="6292485"/>
            <a:ext cx="3657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市場分析</a:t>
            </a:r>
            <a:r>
              <a:rPr lang="zh-TW" altLang="en-US" dirty="0" smtClean="0"/>
              <a:t> </a:t>
            </a:r>
            <a:r>
              <a:rPr lang="en-US" altLang="zh-TW" dirty="0" smtClean="0"/>
              <a:t>/</a:t>
            </a:r>
            <a:r>
              <a:rPr lang="zh-TW" altLang="en-US" dirty="0" smtClean="0"/>
              <a:t> 五力分析 </a:t>
            </a:r>
            <a:r>
              <a:rPr lang="en-US" altLang="zh-TW" dirty="0" smtClean="0"/>
              <a:t>/</a:t>
            </a:r>
            <a:r>
              <a:rPr lang="zh-TW" altLang="en-US" dirty="0" smtClean="0"/>
              <a:t> 競爭者分析</a:t>
            </a:r>
            <a:endParaRPr lang="zh-TW" altLang="en-US" dirty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C8BF-4826-4D2E-B7FE-6B6CB31FF46A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84325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 txBox="1">
            <a:spLocks/>
          </p:cNvSpPr>
          <p:nvPr/>
        </p:nvSpPr>
        <p:spPr>
          <a:xfrm>
            <a:off x="-180528" y="188640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 smtClean="0">
                <a:ln w="6350">
                  <a:noFill/>
                </a:ln>
                <a:solidFill>
                  <a:schemeClr val="bg1"/>
                </a:solidFill>
              </a:rPr>
              <a:t>市場分析</a:t>
            </a:r>
            <a:endParaRPr lang="zh-TW" altLang="en-US" sz="4800" b="1" dirty="0">
              <a:ln w="6350">
                <a:noFill/>
              </a:ln>
              <a:solidFill>
                <a:schemeClr val="bg1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038124"/>
              </p:ext>
            </p:extLst>
          </p:nvPr>
        </p:nvGraphicFramePr>
        <p:xfrm>
          <a:off x="683568" y="1412776"/>
          <a:ext cx="7800528" cy="4119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3037148"/>
                <a:gridCol w="332322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競爭對手</a:t>
                      </a:r>
                      <a:endParaRPr lang="en-US" altLang="zh-TW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競爭對手分析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本店差異化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effectLst/>
                        </a:rPr>
                        <a:t>左飲右食</a:t>
                      </a:r>
                    </a:p>
                    <a:p>
                      <a:r>
                        <a:rPr kumimoji="0" lang="en-US" altLang="zh-TW" sz="1800" kern="1200" dirty="0" smtClean="0">
                          <a:effectLst/>
                        </a:rPr>
                        <a:t>Spoon </a:t>
                      </a:r>
                      <a:r>
                        <a:rPr kumimoji="0" lang="en-US" altLang="zh-TW" sz="1800" kern="1200" dirty="0" err="1" smtClean="0">
                          <a:effectLst/>
                        </a:rPr>
                        <a:t>Caf</a:t>
                      </a:r>
                      <a:r>
                        <a:rPr kumimoji="0" lang="zh-TW" altLang="zh-TW" sz="1800" kern="1200" dirty="0" smtClean="0">
                          <a:effectLst/>
                        </a:rPr>
                        <a:t>é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effectLst/>
                        </a:rPr>
                        <a:t>有飲品搭配套餐、甜點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effectLst/>
                        </a:rPr>
                        <a:t>提供咖啡和其他飲品，多樣產品給顧客選擇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dirty="0" smtClean="0">
                          <a:effectLst/>
                        </a:rPr>
                        <a:t>T&amp;C</a:t>
                      </a:r>
                      <a:endParaRPr kumimoji="0" lang="zh-TW" altLang="zh-TW" sz="1800" kern="1200" dirty="0" smtClean="0">
                        <a:effectLst/>
                      </a:endParaRPr>
                    </a:p>
                    <a:p>
                      <a:r>
                        <a:rPr kumimoji="0" lang="zh-TW" altLang="zh-TW" sz="1800" kern="1200" dirty="0" smtClean="0">
                          <a:effectLst/>
                        </a:rPr>
                        <a:t>古典玫瑰園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effectLst/>
                        </a:rPr>
                        <a:t>餐廳打造成英式宮廷的環境，有處在異國</a:t>
                      </a:r>
                      <a:r>
                        <a:rPr kumimoji="0" lang="en-US" altLang="zh-TW" sz="1800" kern="1200" dirty="0" smtClean="0">
                          <a:effectLst/>
                        </a:rPr>
                        <a:t>5</a:t>
                      </a:r>
                      <a:r>
                        <a:rPr kumimoji="0" lang="zh-TW" altLang="en-US" sz="1800" kern="1200" baseline="0" dirty="0" smtClean="0">
                          <a:effectLst/>
                        </a:rPr>
                        <a:t>之感</a:t>
                      </a:r>
                      <a:r>
                        <a:rPr kumimoji="0" lang="zh-TW" altLang="zh-TW" sz="1800" kern="1200" dirty="0" smtClean="0">
                          <a:effectLst/>
                        </a:rPr>
                        <a:t>，</a:t>
                      </a:r>
                      <a:r>
                        <a:rPr kumimoji="0" lang="zh-TW" altLang="en-US" sz="1800" kern="1200" dirty="0" smtClean="0">
                          <a:effectLst/>
                        </a:rPr>
                        <a:t>且</a:t>
                      </a:r>
                      <a:r>
                        <a:rPr kumimoji="0" lang="zh-TW" altLang="zh-TW" sz="1800" kern="1200" dirty="0" smtClean="0">
                          <a:effectLst/>
                        </a:rPr>
                        <a:t>提供精緻餐點。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effectLst/>
                        </a:rPr>
                        <a:t>主題性的店面，有專屬的主題玩偶，吸引女性客群。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effectLst/>
                        </a:rPr>
                        <a:t>星巴克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effectLst/>
                        </a:rPr>
                        <a:t>常舉辦買一送一、第二杯半價等行銷手法吸引消費。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effectLst/>
                        </a:rPr>
                        <a:t>擁有會員卡平日來店用餐可享</a:t>
                      </a:r>
                      <a:r>
                        <a:rPr kumimoji="0" lang="en-US" altLang="zh-TW" sz="1800" kern="1200" dirty="0" smtClean="0">
                          <a:effectLst/>
                        </a:rPr>
                        <a:t>9</a:t>
                      </a:r>
                      <a:r>
                        <a:rPr kumimoji="0" lang="zh-TW" altLang="zh-TW" sz="1800" kern="1200" dirty="0" smtClean="0">
                          <a:effectLst/>
                        </a:rPr>
                        <a:t>折，生日當天可享</a:t>
                      </a:r>
                      <a:r>
                        <a:rPr kumimoji="0" lang="en-US" altLang="zh-TW" sz="1800" kern="1200" dirty="0" smtClean="0">
                          <a:effectLst/>
                        </a:rPr>
                        <a:t>8</a:t>
                      </a:r>
                      <a:r>
                        <a:rPr kumimoji="0" lang="zh-TW" altLang="zh-TW" sz="1800" kern="1200" dirty="0" smtClean="0">
                          <a:effectLst/>
                        </a:rPr>
                        <a:t>折優惠。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effectLst/>
                        </a:rPr>
                        <a:t>便利商店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effectLst/>
                        </a:rPr>
                        <a:t>提供趕時間，但不太追求品質的上班族</a:t>
                      </a:r>
                      <a:r>
                        <a:rPr kumimoji="0" lang="zh-TW" altLang="en-US" sz="1800" kern="1200" dirty="0" smtClean="0">
                          <a:effectLst/>
                        </a:rPr>
                        <a:t>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effectLst/>
                        </a:rPr>
                        <a:t>提供舒適、燈光明亮又優雅的用餐環境。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kern="1200" dirty="0" smtClean="0">
                          <a:effectLst/>
                        </a:rPr>
                        <a:t>85</a:t>
                      </a:r>
                      <a:r>
                        <a:rPr kumimoji="0" lang="zh-TW" altLang="zh-TW" sz="1800" kern="1200" dirty="0" smtClean="0">
                          <a:effectLst/>
                        </a:rPr>
                        <a:t>度</a:t>
                      </a:r>
                      <a:r>
                        <a:rPr kumimoji="0" lang="en-US" altLang="zh-TW" sz="1800" kern="1200" dirty="0" smtClean="0">
                          <a:effectLst/>
                        </a:rPr>
                        <a:t>C</a:t>
                      </a:r>
                      <a:endParaRPr kumimoji="0" lang="zh-TW" altLang="zh-TW" sz="1800" kern="1200" dirty="0" smtClean="0">
                        <a:effectLst/>
                      </a:endParaRPr>
                    </a:p>
                    <a:p>
                      <a:r>
                        <a:rPr kumimoji="0" lang="zh-TW" altLang="zh-TW" sz="1800" kern="1200" dirty="0" smtClean="0">
                          <a:effectLst/>
                        </a:rPr>
                        <a:t>金礦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effectLst/>
                        </a:rPr>
                        <a:t>提供吸菸區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effectLst/>
                        </a:rPr>
                        <a:t>本團隊希望能 提供給客人舒服的環境，所以全面禁菸。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669B-11B4-44FD-8C89-DCD7BCF2366D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37310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/>
          <p:cNvSpPr txBox="1">
            <a:spLocks/>
          </p:cNvSpPr>
          <p:nvPr/>
        </p:nvSpPr>
        <p:spPr>
          <a:xfrm>
            <a:off x="-180528" y="188640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>
                <a:ln w="6350">
                  <a:noFill/>
                </a:ln>
                <a:solidFill>
                  <a:schemeClr val="bg1"/>
                </a:solidFill>
              </a:rPr>
              <a:t>行銷策略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E467-3F32-4833-824E-1753827F96B1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61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6372200" y="6292485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SWOT</a:t>
            </a:r>
            <a:r>
              <a:rPr lang="zh-TW" altLang="en-US" dirty="0" smtClean="0"/>
              <a:t>分析 </a:t>
            </a:r>
            <a:r>
              <a:rPr lang="en-US" altLang="zh-TW" dirty="0" smtClean="0"/>
              <a:t>/</a:t>
            </a:r>
            <a:r>
              <a:rPr lang="zh-TW" altLang="en-US" dirty="0" smtClean="0"/>
              <a:t> 行銷策略</a:t>
            </a:r>
            <a:endParaRPr lang="zh-TW" altLang="en-US" dirty="0"/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1561584141"/>
              </p:ext>
            </p:extLst>
          </p:nvPr>
        </p:nvGraphicFramePr>
        <p:xfrm>
          <a:off x="1331640" y="15567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標題 2"/>
          <p:cNvSpPr txBox="1">
            <a:spLocks/>
          </p:cNvSpPr>
          <p:nvPr/>
        </p:nvSpPr>
        <p:spPr>
          <a:xfrm>
            <a:off x="-180528" y="188640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>
                <a:ln w="6350">
                  <a:noFill/>
                </a:ln>
                <a:solidFill>
                  <a:schemeClr val="bg1"/>
                </a:solidFill>
              </a:rPr>
              <a:t>行銷策略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0" y="1911761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TW" dirty="0" smtClean="0"/>
              <a:t>‧</a:t>
            </a:r>
            <a:r>
              <a:rPr lang="zh-TW" altLang="zh-TW" dirty="0"/>
              <a:t>打造專屬的主題娃娃</a:t>
            </a:r>
            <a:r>
              <a:rPr lang="en-US" altLang="zh-TW" dirty="0" smtClean="0"/>
              <a:t>‧</a:t>
            </a:r>
            <a:r>
              <a:rPr lang="zh-TW" altLang="zh-TW" dirty="0"/>
              <a:t>結合娛樂</a:t>
            </a:r>
            <a:r>
              <a:rPr lang="zh-TW" altLang="zh-TW" b="1" dirty="0">
                <a:solidFill>
                  <a:schemeClr val="accent1"/>
                </a:solidFill>
              </a:rPr>
              <a:t>創造出和其他店不同的</a:t>
            </a:r>
            <a:r>
              <a:rPr lang="zh-TW" altLang="zh-TW" b="1" dirty="0" smtClean="0">
                <a:solidFill>
                  <a:schemeClr val="accent1"/>
                </a:solidFill>
              </a:rPr>
              <a:t>氣氛</a:t>
            </a:r>
            <a:endParaRPr lang="zh-TW" altLang="zh-TW" b="1" dirty="0">
              <a:solidFill>
                <a:schemeClr val="accent1"/>
              </a:solidFill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6156176" y="1916832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‧</a:t>
            </a:r>
            <a:r>
              <a:rPr lang="zh-TW" altLang="zh-TW" dirty="0"/>
              <a:t>素食者選擇</a:t>
            </a:r>
            <a:r>
              <a:rPr lang="zh-TW" altLang="zh-TW" b="1" dirty="0">
                <a:solidFill>
                  <a:schemeClr val="accent1"/>
                </a:solidFill>
              </a:rPr>
              <a:t>種類較少</a:t>
            </a:r>
            <a:r>
              <a:rPr lang="en-US" altLang="zh-TW" dirty="0" smtClean="0"/>
              <a:t>‧</a:t>
            </a:r>
            <a:r>
              <a:rPr lang="zh-TW" altLang="zh-TW" dirty="0"/>
              <a:t>位於市區房屋</a:t>
            </a:r>
            <a:r>
              <a:rPr lang="zh-TW" altLang="zh-TW" b="1" dirty="0">
                <a:solidFill>
                  <a:schemeClr val="accent1"/>
                </a:solidFill>
              </a:rPr>
              <a:t>租金高</a:t>
            </a:r>
          </a:p>
          <a:p>
            <a:pPr lvl="0"/>
            <a:r>
              <a:rPr lang="en-US" altLang="zh-TW" dirty="0" smtClean="0"/>
              <a:t>‧</a:t>
            </a:r>
            <a:r>
              <a:rPr lang="zh-TW" altLang="zh-TW" dirty="0"/>
              <a:t>餐點的原料會因季節而有限定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0" y="4365104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‧</a:t>
            </a:r>
            <a:r>
              <a:rPr lang="zh-TW" altLang="zh-TW" dirty="0"/>
              <a:t>台灣外籍遊客</a:t>
            </a:r>
            <a:r>
              <a:rPr lang="zh-TW" altLang="zh-TW" dirty="0" smtClean="0"/>
              <a:t>增加</a:t>
            </a:r>
            <a:r>
              <a:rPr lang="zh-TW" altLang="en-US" dirty="0" smtClean="0"/>
              <a:t>，  </a:t>
            </a:r>
            <a:r>
              <a:rPr lang="zh-TW" altLang="zh-TW" b="1" dirty="0" smtClean="0">
                <a:solidFill>
                  <a:schemeClr val="accent1"/>
                </a:solidFill>
              </a:rPr>
              <a:t>擴大</a:t>
            </a:r>
            <a:r>
              <a:rPr lang="zh-TW" altLang="zh-TW" b="1" dirty="0">
                <a:solidFill>
                  <a:schemeClr val="accent1"/>
                </a:solidFill>
              </a:rPr>
              <a:t>市場需求</a:t>
            </a:r>
          </a:p>
          <a:p>
            <a:pPr lvl="0"/>
            <a:r>
              <a:rPr lang="en-US" altLang="zh-TW" dirty="0" smtClean="0"/>
              <a:t>‧</a:t>
            </a:r>
            <a:r>
              <a:rPr lang="zh-TW" altLang="zh-TW" dirty="0"/>
              <a:t>政府重大建設集中在該商圈，</a:t>
            </a:r>
            <a:r>
              <a:rPr lang="zh-TW" altLang="zh-TW" b="1" dirty="0">
                <a:solidFill>
                  <a:schemeClr val="accent1"/>
                </a:solidFill>
              </a:rPr>
              <a:t>潛在消費力大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166724" y="4075848"/>
            <a:ext cx="27977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‧</a:t>
            </a:r>
            <a:r>
              <a:rPr lang="zh-TW" altLang="zh-TW" dirty="0"/>
              <a:t>市面上</a:t>
            </a:r>
            <a:r>
              <a:rPr lang="zh-TW" altLang="zh-TW" b="1" dirty="0">
                <a:solidFill>
                  <a:schemeClr val="accent1"/>
                </a:solidFill>
              </a:rPr>
              <a:t>同性質餐廳太多</a:t>
            </a:r>
          </a:p>
          <a:p>
            <a:pPr lvl="0"/>
            <a:r>
              <a:rPr lang="en-US" altLang="zh-TW" dirty="0" smtClean="0"/>
              <a:t>‧</a:t>
            </a:r>
            <a:r>
              <a:rPr lang="zh-TW" altLang="zh-TW" dirty="0"/>
              <a:t>甜點流行趨勢太快，產品</a:t>
            </a:r>
            <a:r>
              <a:rPr lang="zh-TW" altLang="zh-TW" b="1" dirty="0">
                <a:solidFill>
                  <a:schemeClr val="accent1"/>
                </a:solidFill>
              </a:rPr>
              <a:t>週期短</a:t>
            </a:r>
          </a:p>
          <a:p>
            <a:r>
              <a:rPr lang="en-US" altLang="zh-TW" dirty="0" smtClean="0"/>
              <a:t>‧</a:t>
            </a:r>
            <a:r>
              <a:rPr lang="zh-TW" altLang="zh-TW" dirty="0"/>
              <a:t>餐飲業</a:t>
            </a:r>
            <a:r>
              <a:rPr lang="zh-TW" altLang="zh-TW" b="1" dirty="0">
                <a:solidFill>
                  <a:schemeClr val="accent1"/>
                </a:solidFill>
              </a:rPr>
              <a:t>進入門檻低</a:t>
            </a:r>
            <a:endParaRPr lang="en-US" altLang="zh-TW" b="1" dirty="0" smtClean="0">
              <a:solidFill>
                <a:schemeClr val="accent1"/>
              </a:solidFill>
            </a:endParaRPr>
          </a:p>
          <a:p>
            <a:endParaRPr lang="zh-TW" altLang="en-US" dirty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CFA3-DE80-4623-97DF-0ED262A85373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45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2"/>
          <p:cNvSpPr txBox="1">
            <a:spLocks/>
          </p:cNvSpPr>
          <p:nvPr/>
        </p:nvSpPr>
        <p:spPr>
          <a:xfrm>
            <a:off x="-180528" y="188640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>
                <a:ln w="6350">
                  <a:noFill/>
                </a:ln>
                <a:solidFill>
                  <a:schemeClr val="bg1"/>
                </a:solidFill>
              </a:rPr>
              <a:t>行銷策略</a:t>
            </a: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1013266828"/>
              </p:ext>
            </p:extLst>
          </p:nvPr>
        </p:nvGraphicFramePr>
        <p:xfrm>
          <a:off x="827584" y="1188469"/>
          <a:ext cx="7632848" cy="5264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6372200" y="6292485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SWOT</a:t>
            </a:r>
            <a:r>
              <a:rPr lang="zh-TW" altLang="en-US" dirty="0" smtClean="0"/>
              <a:t>分析 </a:t>
            </a:r>
            <a:r>
              <a:rPr lang="en-US" altLang="zh-TW" dirty="0" smtClean="0"/>
              <a:t>/</a:t>
            </a:r>
            <a:r>
              <a:rPr lang="zh-TW" altLang="en-US" dirty="0" smtClean="0"/>
              <a:t> 行銷策略</a:t>
            </a:r>
            <a:endParaRPr lang="zh-TW" altLang="en-US" dirty="0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9309-DAD0-4395-8ED4-1080255F5F47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4259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38C7-6438-4A52-B62D-FAA48A54F30A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9618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/>
          <p:cNvSpPr txBox="1">
            <a:spLocks/>
          </p:cNvSpPr>
          <p:nvPr/>
        </p:nvSpPr>
        <p:spPr>
          <a:xfrm>
            <a:off x="-180528" y="188640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 smtClean="0">
                <a:ln w="6350">
                  <a:noFill/>
                </a:ln>
                <a:solidFill>
                  <a:schemeClr val="bg1"/>
                </a:solidFill>
              </a:rPr>
              <a:t>財務分析</a:t>
            </a:r>
            <a:endParaRPr lang="zh-TW" altLang="en-US" sz="4800" b="1" dirty="0">
              <a:ln w="6350">
                <a:noFill/>
              </a:ln>
              <a:solidFill>
                <a:schemeClr val="bg1"/>
              </a:solidFill>
            </a:endParaRPr>
          </a:p>
        </p:txBody>
      </p: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39242581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6752928" y="6292485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團隊出資比例圖</a:t>
            </a:r>
            <a:endParaRPr lang="zh-TW" alt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B915-0BF7-4730-977F-8E168D86AE30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007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252536" y="188640"/>
            <a:ext cx="8229600" cy="1399032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ln w="6350">
                  <a:noFill/>
                </a:ln>
                <a:solidFill>
                  <a:schemeClr val="bg1"/>
                </a:solidFill>
              </a:rPr>
              <a:t>目錄</a:t>
            </a:r>
            <a:endParaRPr lang="zh-TW" altLang="en-US" sz="4800" b="1" dirty="0">
              <a:ln w="635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DB46-B4A3-42DD-B3EB-702BF6A00069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112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BD81-D995-4D4D-9DD3-E356B42503F5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5" name="標題 2"/>
          <p:cNvSpPr txBox="1">
            <a:spLocks/>
          </p:cNvSpPr>
          <p:nvPr/>
        </p:nvSpPr>
        <p:spPr>
          <a:xfrm>
            <a:off x="-180528" y="188640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 smtClean="0">
                <a:ln w="6350">
                  <a:noFill/>
                </a:ln>
                <a:solidFill>
                  <a:schemeClr val="bg1"/>
                </a:solidFill>
              </a:rPr>
              <a:t>財務分析</a:t>
            </a:r>
            <a:endParaRPr lang="zh-TW" altLang="en-US" sz="4800" b="1" dirty="0">
              <a:ln w="6350">
                <a:noFill/>
              </a:ln>
              <a:solidFill>
                <a:schemeClr val="bg1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76666"/>
              </p:ext>
            </p:extLst>
          </p:nvPr>
        </p:nvGraphicFramePr>
        <p:xfrm>
          <a:off x="1547664" y="1700808"/>
          <a:ext cx="5568280" cy="29681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27017"/>
                <a:gridCol w="3341263"/>
              </a:tblGrid>
              <a:tr h="74202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預估未來銷售數量</a:t>
                      </a:r>
                      <a:endParaRPr lang="zh-TW" altLang="en-US" sz="2800" dirty="0"/>
                    </a:p>
                  </a:txBody>
                  <a:tcPr anchor="ctr"/>
                </a:tc>
              </a:tr>
              <a:tr h="74202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第一年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800" kern="1200" dirty="0" smtClean="0">
                          <a:effectLst/>
                        </a:rPr>
                        <a:t>34,000</a:t>
                      </a:r>
                      <a:r>
                        <a:rPr kumimoji="0" lang="zh-TW" altLang="zh-TW" sz="2800" kern="1200" dirty="0" smtClean="0">
                          <a:effectLst/>
                        </a:rPr>
                        <a:t>份</a:t>
                      </a:r>
                      <a:endParaRPr lang="zh-TW" altLang="en-US" sz="2800" dirty="0"/>
                    </a:p>
                  </a:txBody>
                  <a:tcPr anchor="ctr"/>
                </a:tc>
              </a:tr>
              <a:tr h="74202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第二年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成長</a:t>
                      </a:r>
                      <a:r>
                        <a:rPr lang="en-US" altLang="zh-TW" sz="2800" dirty="0" smtClean="0"/>
                        <a:t>4,000</a:t>
                      </a:r>
                      <a:r>
                        <a:rPr lang="zh-TW" altLang="en-US" sz="2800" dirty="0" smtClean="0"/>
                        <a:t>份</a:t>
                      </a:r>
                      <a:endParaRPr lang="zh-TW" altLang="en-US" sz="2800" dirty="0"/>
                    </a:p>
                  </a:txBody>
                  <a:tcPr anchor="ctr"/>
                </a:tc>
              </a:tr>
              <a:tr h="74202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第三年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成長</a:t>
                      </a:r>
                      <a:r>
                        <a:rPr lang="en-US" altLang="zh-TW" sz="2800" dirty="0" smtClean="0"/>
                        <a:t>3,000</a:t>
                      </a:r>
                      <a:r>
                        <a:rPr lang="zh-TW" altLang="en-US" sz="2800" dirty="0" smtClean="0"/>
                        <a:t>份</a:t>
                      </a:r>
                      <a:endParaRPr lang="zh-TW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3275856" y="4878286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002060"/>
                </a:solidFill>
              </a:rPr>
              <a:t>銷售數量逐年增加</a:t>
            </a:r>
            <a:endParaRPr lang="zh-TW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20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BD9B-5EAD-4E1E-A478-58DF68AF64D0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5128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/>
          <p:cNvSpPr txBox="1">
            <a:spLocks/>
          </p:cNvSpPr>
          <p:nvPr/>
        </p:nvSpPr>
        <p:spPr>
          <a:xfrm>
            <a:off x="-180528" y="188640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>
                <a:ln w="6350">
                  <a:noFill/>
                </a:ln>
                <a:solidFill>
                  <a:schemeClr val="bg1"/>
                </a:solidFill>
              </a:rPr>
              <a:t>結論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A5F7-7F8B-44C7-A87D-C03770AD0B23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22</a:t>
            </a:fld>
            <a:endParaRPr lang="zh-TW" altLang="en-US"/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2968344829"/>
              </p:ext>
            </p:extLst>
          </p:nvPr>
        </p:nvGraphicFramePr>
        <p:xfrm>
          <a:off x="1547664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2843808" y="5661248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schemeClr val="accent6">
                    <a:lumMod val="50000"/>
                  </a:schemeClr>
                </a:solidFill>
              </a:rPr>
              <a:t>本企業</a:t>
            </a:r>
            <a:r>
              <a:rPr lang="zh-TW" altLang="en-US" sz="4000" b="1" dirty="0" smtClean="0">
                <a:solidFill>
                  <a:schemeClr val="accent6">
                    <a:lumMod val="50000"/>
                  </a:schemeClr>
                </a:solidFill>
              </a:rPr>
              <a:t>值得投資</a:t>
            </a:r>
            <a:endParaRPr lang="zh-TW" alt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736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8062912" cy="1470025"/>
          </a:xfrm>
        </p:spPr>
        <p:txBody>
          <a:bodyPr>
            <a:normAutofit/>
          </a:bodyPr>
          <a:lstStyle/>
          <a:p>
            <a:r>
              <a:rPr lang="zh-TW" altLang="zh-TW" sz="5400" b="1" dirty="0">
                <a:effectLst/>
              </a:rPr>
              <a:t>《</a:t>
            </a:r>
            <a:r>
              <a:rPr lang="en-US" altLang="zh-TW" sz="5400" b="1" dirty="0">
                <a:effectLst/>
              </a:rPr>
              <a:t>Miss </a:t>
            </a:r>
            <a:r>
              <a:rPr lang="en-US" altLang="zh-TW" sz="5400" b="1" dirty="0" err="1">
                <a:effectLst/>
              </a:rPr>
              <a:t>Mita</a:t>
            </a:r>
            <a:r>
              <a:rPr lang="en-US" altLang="zh-TW" sz="5400" b="1" dirty="0">
                <a:effectLst/>
              </a:rPr>
              <a:t> </a:t>
            </a:r>
            <a:r>
              <a:rPr lang="zh-TW" altLang="zh-TW" sz="5400" b="1" dirty="0">
                <a:effectLst/>
              </a:rPr>
              <a:t>蜜塔小姐》</a:t>
            </a:r>
            <a:endParaRPr lang="zh-TW" altLang="en-US" sz="54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2492896"/>
            <a:ext cx="8062912" cy="1752600"/>
          </a:xfrm>
        </p:spPr>
        <p:txBody>
          <a:bodyPr>
            <a:normAutofit/>
          </a:bodyPr>
          <a:lstStyle/>
          <a:p>
            <a:r>
              <a:rPr lang="zh-TW" altLang="zh-TW" sz="3600" b="1" dirty="0"/>
              <a:t>創業</a:t>
            </a:r>
            <a:r>
              <a:rPr lang="zh-TW" altLang="zh-TW" sz="3600" b="1" dirty="0" smtClean="0"/>
              <a:t>計畫</a:t>
            </a:r>
            <a:r>
              <a:rPr lang="zh-TW" altLang="en-US" sz="3600" b="1" dirty="0" smtClean="0"/>
              <a:t>提案</a:t>
            </a:r>
            <a:endParaRPr lang="en-US" altLang="zh-TW" sz="3600" b="1" dirty="0" smtClean="0"/>
          </a:p>
          <a:p>
            <a:r>
              <a:rPr lang="zh-TW" altLang="en-US" sz="3600" b="1" dirty="0"/>
              <a:t>謝謝聆聽</a:t>
            </a:r>
            <a:endParaRPr lang="en-US" altLang="zh-TW" sz="3600" b="1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93859"/>
            <a:ext cx="3672408" cy="2628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460793"/>
            <a:ext cx="2592288" cy="20573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38DBF-6C81-4F2C-A371-70BBE1DEF9EA}" type="datetime1">
              <a:rPr lang="zh-TW" altLang="en-US" smtClean="0"/>
              <a:t>2018/3/2</a:t>
            </a:fld>
            <a:endParaRPr lang="zh-TW" altLang="en-US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B816-E5D3-4D94-AFA1-9ED9ED1C5438}" type="slidenum">
              <a:rPr lang="zh-TW" altLang="en-US" smtClean="0"/>
              <a:t>23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1260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4469-C91D-4AE7-A33C-7C2CB646E3B4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37595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-180528" y="188640"/>
            <a:ext cx="8229600" cy="1399032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n w="6350">
                  <a:noFill/>
                </a:ln>
                <a:solidFill>
                  <a:schemeClr val="bg1"/>
                </a:solidFill>
              </a:rPr>
              <a:t>企業簡介</a:t>
            </a:r>
            <a:endParaRPr lang="zh-TW" altLang="en-US" sz="4800" b="1" dirty="0">
              <a:ln w="6350">
                <a:noFill/>
              </a:ln>
              <a:solidFill>
                <a:schemeClr val="bg1"/>
              </a:solidFill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533954034"/>
              </p:ext>
            </p:extLst>
          </p:nvPr>
        </p:nvGraphicFramePr>
        <p:xfrm>
          <a:off x="1475656" y="15567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4355976" y="6292485"/>
            <a:ext cx="4521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 企業簡介 </a:t>
            </a:r>
            <a:r>
              <a:rPr lang="en-US" altLang="zh-TW" dirty="0" smtClean="0"/>
              <a:t>/</a:t>
            </a:r>
            <a:r>
              <a:rPr lang="zh-TW" altLang="en-US" dirty="0" smtClean="0"/>
              <a:t> 創業背景與機會 </a:t>
            </a:r>
            <a:r>
              <a:rPr lang="en-US" altLang="zh-TW" dirty="0" smtClean="0"/>
              <a:t>/</a:t>
            </a:r>
            <a:r>
              <a:rPr lang="zh-TW" altLang="en-US" dirty="0" smtClean="0"/>
              <a:t> 餐飲業概況</a:t>
            </a:r>
            <a:endParaRPr lang="zh-TW" altLang="en-US" dirty="0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C8F4-BCBF-43EF-A0B5-6E5127B14F58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1631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-180528" y="188640"/>
            <a:ext cx="8229600" cy="1399032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n w="6350">
                  <a:noFill/>
                </a:ln>
                <a:solidFill>
                  <a:schemeClr val="bg1"/>
                </a:solidFill>
              </a:rPr>
              <a:t>企業簡介</a:t>
            </a:r>
            <a:endParaRPr lang="zh-TW" altLang="en-US" sz="4800" b="1" dirty="0">
              <a:ln w="635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438429" y="6292485"/>
            <a:ext cx="4438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 企業簡介 </a:t>
            </a:r>
            <a:r>
              <a:rPr lang="en-US" altLang="zh-TW" dirty="0" smtClean="0"/>
              <a:t>/</a:t>
            </a:r>
            <a:r>
              <a:rPr lang="zh-TW" altLang="en-US" dirty="0" smtClean="0"/>
              <a:t>創業背景與機會 </a:t>
            </a:r>
            <a:r>
              <a:rPr lang="en-US" altLang="zh-TW" dirty="0" smtClean="0"/>
              <a:t>/</a:t>
            </a:r>
            <a:r>
              <a:rPr lang="zh-TW" altLang="en-US" dirty="0" smtClean="0"/>
              <a:t> 餐飲業概況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1763688" y="1738814"/>
            <a:ext cx="578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時代變遷壓力增加，重視休閒需求</a:t>
            </a:r>
            <a:endParaRPr lang="zh-TW" altLang="en-US" sz="2800" dirty="0"/>
          </a:p>
        </p:txBody>
      </p:sp>
      <p:sp>
        <p:nvSpPr>
          <p:cNvPr id="8" name="向下箭號 7"/>
          <p:cNvSpPr/>
          <p:nvPr/>
        </p:nvSpPr>
        <p:spPr>
          <a:xfrm>
            <a:off x="3779912" y="2289245"/>
            <a:ext cx="658517" cy="648072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051720" y="3140968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享用甜點放鬆心情、減輕壓力</a:t>
            </a:r>
            <a:endParaRPr lang="zh-TW" altLang="en-US" sz="2800" dirty="0"/>
          </a:p>
        </p:txBody>
      </p:sp>
      <p:sp>
        <p:nvSpPr>
          <p:cNvPr id="10" name="弧形向右箭號 9"/>
          <p:cNvSpPr/>
          <p:nvPr/>
        </p:nvSpPr>
        <p:spPr>
          <a:xfrm>
            <a:off x="971600" y="4183360"/>
            <a:ext cx="1224136" cy="118587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419872" y="4480406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甜點行業興起</a:t>
            </a:r>
            <a:endParaRPr lang="zh-TW" altLang="en-US" sz="4000" dirty="0"/>
          </a:p>
        </p:txBody>
      </p:sp>
      <p:sp>
        <p:nvSpPr>
          <p:cNvPr id="13" name="日期版面配置區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49E2-0AF1-40AC-8CB0-1B2C8D26BCE4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707" y="4446435"/>
            <a:ext cx="2310686" cy="18338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47678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xfrm>
            <a:off x="-180528" y="188640"/>
            <a:ext cx="8229600" cy="1399032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n w="6350">
                  <a:noFill/>
                </a:ln>
                <a:solidFill>
                  <a:schemeClr val="bg1"/>
                </a:solidFill>
              </a:rPr>
              <a:t>企業簡介</a:t>
            </a:r>
            <a:endParaRPr lang="zh-TW" altLang="en-US" sz="4800" b="1" dirty="0">
              <a:ln w="6350">
                <a:noFill/>
              </a:ln>
              <a:solidFill>
                <a:schemeClr val="bg1"/>
              </a:solidFill>
            </a:endParaRPr>
          </a:p>
        </p:txBody>
      </p:sp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1366741651"/>
              </p:ext>
            </p:extLst>
          </p:nvPr>
        </p:nvGraphicFramePr>
        <p:xfrm>
          <a:off x="1403648" y="14847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1672092" y="5584303"/>
            <a:ext cx="6696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提供與眾不同的服務且良好的用餐環境</a:t>
            </a:r>
            <a:endParaRPr lang="zh-TW" altLang="en-US" sz="2800" dirty="0"/>
          </a:p>
        </p:txBody>
      </p:sp>
      <p:sp>
        <p:nvSpPr>
          <p:cNvPr id="12" name="框架 11"/>
          <p:cNvSpPr/>
          <p:nvPr/>
        </p:nvSpPr>
        <p:spPr>
          <a:xfrm>
            <a:off x="1475656" y="5493713"/>
            <a:ext cx="6866116" cy="704401"/>
          </a:xfrm>
          <a:prstGeom prst="frame">
            <a:avLst>
              <a:gd name="adj1" fmla="val 63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438429" y="6292485"/>
            <a:ext cx="4438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 企業簡介 </a:t>
            </a:r>
            <a:r>
              <a:rPr lang="en-US" altLang="zh-TW" dirty="0" smtClean="0"/>
              <a:t>/</a:t>
            </a:r>
            <a:r>
              <a:rPr lang="zh-TW" altLang="en-US" dirty="0" smtClean="0"/>
              <a:t>創業背景與機會 </a:t>
            </a:r>
            <a:r>
              <a:rPr lang="en-US" altLang="zh-TW" dirty="0" smtClean="0"/>
              <a:t>/</a:t>
            </a:r>
            <a:r>
              <a:rPr lang="zh-TW" altLang="en-US" dirty="0" smtClean="0"/>
              <a:t> 餐飲業概況</a:t>
            </a:r>
            <a:endParaRPr lang="zh-TW" altLang="en-US" dirty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43E9-AFC3-42CF-AB2D-3ADA0C8022D7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64587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1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-180528" y="188640"/>
            <a:ext cx="8229600" cy="1399032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n w="6350">
                  <a:noFill/>
                </a:ln>
                <a:solidFill>
                  <a:schemeClr val="bg1"/>
                </a:solidFill>
              </a:rPr>
              <a:t>企業簡介</a:t>
            </a:r>
            <a:endParaRPr lang="zh-TW" altLang="en-US" sz="4800" b="1" dirty="0">
              <a:ln w="6350">
                <a:noFill/>
              </a:ln>
              <a:solidFill>
                <a:schemeClr val="bg1"/>
              </a:solidFill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107818442"/>
              </p:ext>
            </p:extLst>
          </p:nvPr>
        </p:nvGraphicFramePr>
        <p:xfrm>
          <a:off x="1510273" y="1988840"/>
          <a:ext cx="5856312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4438429" y="6292485"/>
            <a:ext cx="4438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 企業簡介 </a:t>
            </a:r>
            <a:r>
              <a:rPr lang="en-US" altLang="zh-TW" dirty="0" smtClean="0"/>
              <a:t>/</a:t>
            </a:r>
            <a:r>
              <a:rPr lang="zh-TW" altLang="en-US" dirty="0" smtClean="0"/>
              <a:t>創業背景與機會 </a:t>
            </a:r>
            <a:r>
              <a:rPr lang="en-US" altLang="zh-TW" dirty="0" smtClean="0"/>
              <a:t>/</a:t>
            </a:r>
            <a:r>
              <a:rPr lang="zh-TW" altLang="en-US" dirty="0" smtClean="0"/>
              <a:t> 餐飲業概況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3203848" y="1340768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400" dirty="0"/>
              <a:t>餐廳</a:t>
            </a:r>
            <a:r>
              <a:rPr lang="zh-TW" altLang="zh-TW" sz="2400" dirty="0" smtClean="0"/>
              <a:t>成員</a:t>
            </a:r>
            <a:r>
              <a:rPr lang="zh-TW" altLang="en-US" sz="2400" dirty="0" smtClean="0"/>
              <a:t>表</a:t>
            </a:r>
            <a:endParaRPr lang="zh-TW" altLang="zh-TW" sz="2400" dirty="0"/>
          </a:p>
          <a:p>
            <a:endParaRPr lang="zh-TW" altLang="en-US" dirty="0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03AD-5C74-4296-AE76-1B1F98741122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81878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/>
          <p:cNvGraphicFramePr/>
          <p:nvPr>
            <p:extLst>
              <p:ext uri="{D42A27DB-BD31-4B8C-83A1-F6EECF244321}">
                <p14:modId xmlns:p14="http://schemas.microsoft.com/office/powerpoint/2010/main" val="719728801"/>
              </p:ext>
            </p:extLst>
          </p:nvPr>
        </p:nvGraphicFramePr>
        <p:xfrm>
          <a:off x="1259632" y="1412776"/>
          <a:ext cx="6552728" cy="442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3275856" y="573325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accent1"/>
                </a:solidFill>
              </a:rPr>
              <a:t>成長</a:t>
            </a:r>
            <a:r>
              <a:rPr lang="en-US" altLang="zh-TW" b="1" dirty="0">
                <a:solidFill>
                  <a:schemeClr val="accent1"/>
                </a:solidFill>
              </a:rPr>
              <a:t>16%</a:t>
            </a:r>
            <a:r>
              <a:rPr lang="zh-TW" altLang="en-US" b="1" dirty="0">
                <a:solidFill>
                  <a:schemeClr val="accent1"/>
                </a:solidFill>
              </a:rPr>
              <a:t>，餐飲業趨勢增加</a:t>
            </a:r>
          </a:p>
        </p:txBody>
      </p:sp>
      <p:sp>
        <p:nvSpPr>
          <p:cNvPr id="8" name="標題 2"/>
          <p:cNvSpPr>
            <a:spLocks noGrp="1"/>
          </p:cNvSpPr>
          <p:nvPr>
            <p:ph type="title"/>
          </p:nvPr>
        </p:nvSpPr>
        <p:spPr>
          <a:xfrm>
            <a:off x="-180528" y="188640"/>
            <a:ext cx="8229600" cy="1399032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n w="6350">
                  <a:noFill/>
                </a:ln>
                <a:solidFill>
                  <a:schemeClr val="bg1"/>
                </a:solidFill>
              </a:rPr>
              <a:t>企業簡介</a:t>
            </a:r>
            <a:endParaRPr lang="zh-TW" altLang="en-US" sz="4800" b="1" dirty="0">
              <a:ln w="635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438429" y="6292485"/>
            <a:ext cx="4438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 企業簡介 </a:t>
            </a:r>
            <a:r>
              <a:rPr lang="en-US" altLang="zh-TW" dirty="0" smtClean="0"/>
              <a:t>/</a:t>
            </a:r>
            <a:r>
              <a:rPr lang="zh-TW" altLang="en-US" dirty="0" smtClean="0"/>
              <a:t>創業背景與機會 </a:t>
            </a:r>
            <a:r>
              <a:rPr lang="en-US" altLang="zh-TW" dirty="0" smtClean="0"/>
              <a:t>/</a:t>
            </a:r>
            <a:r>
              <a:rPr lang="zh-TW" altLang="en-US" dirty="0" smtClean="0"/>
              <a:t> 餐飲業概況</a:t>
            </a:r>
            <a:endParaRPr lang="zh-TW" altLang="en-US" dirty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9C5F-C775-4995-8B7A-AB2A58199555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323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 txBox="1">
            <a:spLocks/>
          </p:cNvSpPr>
          <p:nvPr/>
        </p:nvSpPr>
        <p:spPr>
          <a:xfrm>
            <a:off x="-180528" y="188640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 smtClean="0">
                <a:ln w="6350">
                  <a:noFill/>
                </a:ln>
                <a:solidFill>
                  <a:schemeClr val="bg1"/>
                </a:solidFill>
              </a:rPr>
              <a:t>企業簡介</a:t>
            </a:r>
            <a:endParaRPr lang="zh-TW" altLang="en-US" sz="4800" b="1" dirty="0">
              <a:ln w="6350">
                <a:noFill/>
              </a:ln>
              <a:solidFill>
                <a:schemeClr val="bg1"/>
              </a:solidFill>
            </a:endParaRPr>
          </a:p>
        </p:txBody>
      </p:sp>
      <p:graphicFrame>
        <p:nvGraphicFramePr>
          <p:cNvPr id="4" name="圖表 3"/>
          <p:cNvGraphicFramePr/>
          <p:nvPr>
            <p:extLst>
              <p:ext uri="{D42A27DB-BD31-4B8C-83A1-F6EECF244321}">
                <p14:modId xmlns:p14="http://schemas.microsoft.com/office/powerpoint/2010/main" val="333154624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2195736" y="537321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產值成長</a:t>
            </a:r>
            <a:r>
              <a:rPr lang="en-US" altLang="zh-TW" b="1" dirty="0" smtClean="0">
                <a:solidFill>
                  <a:schemeClr val="accent1"/>
                </a:solidFill>
              </a:rPr>
              <a:t>36%</a:t>
            </a:r>
            <a:r>
              <a:rPr lang="zh-TW" altLang="en-US" b="1" dirty="0" smtClean="0">
                <a:solidFill>
                  <a:schemeClr val="accent1"/>
                </a:solidFill>
              </a:rPr>
              <a:t>，餐飲消費增加趨勢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438429" y="6292485"/>
            <a:ext cx="4438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 企業簡介 </a:t>
            </a:r>
            <a:r>
              <a:rPr lang="en-US" altLang="zh-TW" dirty="0" smtClean="0"/>
              <a:t>/</a:t>
            </a:r>
            <a:r>
              <a:rPr lang="zh-TW" altLang="en-US" dirty="0" smtClean="0"/>
              <a:t>創業背景與機會 </a:t>
            </a:r>
            <a:r>
              <a:rPr lang="en-US" altLang="zh-TW" dirty="0" smtClean="0"/>
              <a:t>/</a:t>
            </a:r>
            <a:r>
              <a:rPr lang="zh-TW" altLang="en-US" dirty="0" smtClean="0"/>
              <a:t> 餐飲業概況</a:t>
            </a:r>
            <a:endParaRPr lang="zh-TW" altLang="en-US" dirty="0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DA3C-63E8-4673-A683-0838DFE424D4}" type="datetime1">
              <a:rPr lang="zh-TW" altLang="en-US" smtClean="0"/>
              <a:t>2018/3/2</a:t>
            </a:fld>
            <a:endParaRPr 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25FB-C7F4-48F2-9355-9EBFD6D3E25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981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神韻">
  <a:themeElements>
    <a:clrScheme name="自訂 1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F5050"/>
      </a:accent1>
      <a:accent2>
        <a:srgbClr val="FF9933"/>
      </a:accent2>
      <a:accent3>
        <a:srgbClr val="FFCC00"/>
      </a:accent3>
      <a:accent4>
        <a:srgbClr val="92D050"/>
      </a:accent4>
      <a:accent5>
        <a:srgbClr val="0099FF"/>
      </a:accent5>
      <a:accent6>
        <a:srgbClr val="9966FF"/>
      </a:accent6>
      <a:hlink>
        <a:srgbClr val="680000"/>
      </a:hlink>
      <a:folHlink>
        <a:srgbClr val="680000"/>
      </a:folHlink>
    </a:clrScheme>
    <a:fontScheme name="神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164</TotalTime>
  <Words>893</Words>
  <Application>Microsoft Office PowerPoint</Application>
  <PresentationFormat>如螢幕大小 (4:3)</PresentationFormat>
  <Paragraphs>184</Paragraphs>
  <Slides>23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神韻</vt:lpstr>
      <vt:lpstr>《Miss Mita 蜜塔小姐》</vt:lpstr>
      <vt:lpstr>目錄</vt:lpstr>
      <vt:lpstr>PowerPoint 簡報</vt:lpstr>
      <vt:lpstr>企業簡介</vt:lpstr>
      <vt:lpstr>企業簡介</vt:lpstr>
      <vt:lpstr>企業簡介</vt:lpstr>
      <vt:lpstr>企業簡介</vt:lpstr>
      <vt:lpstr>企業簡介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《Miss Mita 蜜塔小姐》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《Miss Mita 蜜塔小姐》</dc:title>
  <dc:creator>Admin</dc:creator>
  <cp:lastModifiedBy>Admin</cp:lastModifiedBy>
  <cp:revision>21</cp:revision>
  <dcterms:created xsi:type="dcterms:W3CDTF">2018-03-02T06:15:51Z</dcterms:created>
  <dcterms:modified xsi:type="dcterms:W3CDTF">2018-03-02T09:00:00Z</dcterms:modified>
</cp:coreProperties>
</file>