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  <p:sldId id="264" r:id="rId12"/>
    <p:sldId id="267" r:id="rId13"/>
    <p:sldId id="268" r:id="rId14"/>
    <p:sldId id="272" r:id="rId15"/>
    <p:sldId id="269" r:id="rId16"/>
    <p:sldId id="273" r:id="rId17"/>
    <p:sldId id="270" r:id="rId18"/>
    <p:sldId id="271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30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80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18068 w 794"/>
                <a:gd name="T1" fmla="*/ 5854 h 414"/>
                <a:gd name="T2" fmla="*/ 16158 w 794"/>
                <a:gd name="T3" fmla="*/ 4714 h 414"/>
                <a:gd name="T4" fmla="*/ 12656 w 794"/>
                <a:gd name="T5" fmla="*/ 3115 h 414"/>
                <a:gd name="T6" fmla="*/ 1615 w 794"/>
                <a:gd name="T7" fmla="*/ 0 h 414"/>
                <a:gd name="T8" fmla="*/ 521 w 794"/>
                <a:gd name="T9" fmla="*/ 295 h 414"/>
                <a:gd name="T10" fmla="*/ 0 w 794"/>
                <a:gd name="T11" fmla="*/ 1231 h 414"/>
                <a:gd name="T12" fmla="*/ 635 w 794"/>
                <a:gd name="T13" fmla="*/ 2299 h 414"/>
                <a:gd name="T14" fmla="*/ 12970 w 794"/>
                <a:gd name="T15" fmla="*/ 6065 h 414"/>
                <a:gd name="T16" fmla="*/ 15673 w 794"/>
                <a:gd name="T17" fmla="*/ 5824 h 414"/>
                <a:gd name="T18" fmla="*/ 17858 w 794"/>
                <a:gd name="T19" fmla="*/ 6136 h 414"/>
                <a:gd name="T20" fmla="*/ 18068 w 794"/>
                <a:gd name="T21" fmla="*/ 5854 h 414"/>
                <a:gd name="T22" fmla="*/ 18068 w 794"/>
                <a:gd name="T23" fmla="*/ 5854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388 w 1586"/>
                <a:gd name="T1" fmla="*/ 0 h 821"/>
                <a:gd name="T2" fmla="*/ 3769 w 1586"/>
                <a:gd name="T3" fmla="*/ 958 h 821"/>
                <a:gd name="T4" fmla="*/ 4044 w 1586"/>
                <a:gd name="T5" fmla="*/ 1177 h 821"/>
                <a:gd name="T6" fmla="*/ 4492 w 1586"/>
                <a:gd name="T7" fmla="*/ 1461 h 821"/>
                <a:gd name="T8" fmla="*/ 4433 w 1586"/>
                <a:gd name="T9" fmla="*/ 1515 h 821"/>
                <a:gd name="T10" fmla="*/ 3823 w 1586"/>
                <a:gd name="T11" fmla="*/ 1452 h 821"/>
                <a:gd name="T12" fmla="*/ 3243 w 1586"/>
                <a:gd name="T13" fmla="*/ 1496 h 821"/>
                <a:gd name="T14" fmla="*/ 117 w 1586"/>
                <a:gd name="T15" fmla="*/ 551 h 821"/>
                <a:gd name="T16" fmla="*/ 0 w 1586"/>
                <a:gd name="T17" fmla="*/ 277 h 821"/>
                <a:gd name="T18" fmla="*/ 130 w 1586"/>
                <a:gd name="T19" fmla="*/ 59 h 821"/>
                <a:gd name="T20" fmla="*/ 388 w 1586"/>
                <a:gd name="T21" fmla="*/ 0 h 821"/>
                <a:gd name="T22" fmla="*/ 38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8" name="Freeform 11"/>
            <p:cNvSpPr>
              <a:spLocks/>
            </p:cNvSpPr>
            <p:nvPr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605 h 747"/>
                <a:gd name="T2" fmla="*/ 2631 w 1049"/>
                <a:gd name="T3" fmla="*/ 1391 h 747"/>
                <a:gd name="T4" fmla="*/ 2680 w 1049"/>
                <a:gd name="T5" fmla="*/ 994 h 747"/>
                <a:gd name="T6" fmla="*/ 2994 w 1049"/>
                <a:gd name="T7" fmla="*/ 786 h 747"/>
                <a:gd name="T8" fmla="*/ 223 w 1049"/>
                <a:gd name="T9" fmla="*/ 0 h 747"/>
                <a:gd name="T10" fmla="*/ 0 w 1049"/>
                <a:gd name="T11" fmla="*/ 236 h 747"/>
                <a:gd name="T12" fmla="*/ 0 w 1049"/>
                <a:gd name="T13" fmla="*/ 605 h 747"/>
                <a:gd name="T14" fmla="*/ 0 w 1049"/>
                <a:gd name="T15" fmla="*/ 60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310 w 150"/>
                  <a:gd name="T1" fmla="*/ 0 h 173"/>
                  <a:gd name="T2" fmla="*/ 114 w 150"/>
                  <a:gd name="T3" fmla="*/ 125 h 173"/>
                  <a:gd name="T4" fmla="*/ 0 w 150"/>
                  <a:gd name="T5" fmla="*/ 328 h 173"/>
                  <a:gd name="T6" fmla="*/ 226 w 150"/>
                  <a:gd name="T7" fmla="*/ 303 h 173"/>
                  <a:gd name="T8" fmla="*/ 291 w 150"/>
                  <a:gd name="T9" fmla="*/ 160 h 173"/>
                  <a:gd name="T10" fmla="*/ 424 w 150"/>
                  <a:gd name="T11" fmla="*/ 51 h 173"/>
                  <a:gd name="T12" fmla="*/ 310 w 150"/>
                  <a:gd name="T13" fmla="*/ 0 h 173"/>
                  <a:gd name="T14" fmla="*/ 3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11" name="Freeform 14"/>
              <p:cNvSpPr>
                <a:spLocks/>
              </p:cNvSpPr>
              <p:nvPr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443 w 1684"/>
                  <a:gd name="T1" fmla="*/ 0 h 880"/>
                  <a:gd name="T2" fmla="*/ 179 w 1684"/>
                  <a:gd name="T3" fmla="*/ 97 h 880"/>
                  <a:gd name="T4" fmla="*/ 0 w 1684"/>
                  <a:gd name="T5" fmla="*/ 386 h 880"/>
                  <a:gd name="T6" fmla="*/ 191 w 1684"/>
                  <a:gd name="T7" fmla="*/ 665 h 880"/>
                  <a:gd name="T8" fmla="*/ 3362 w 1684"/>
                  <a:gd name="T9" fmla="*/ 1607 h 880"/>
                  <a:gd name="T10" fmla="*/ 4045 w 1684"/>
                  <a:gd name="T11" fmla="*/ 1548 h 880"/>
                  <a:gd name="T12" fmla="*/ 4598 w 1684"/>
                  <a:gd name="T13" fmla="*/ 1631 h 880"/>
                  <a:gd name="T14" fmla="*/ 4790 w 1684"/>
                  <a:gd name="T15" fmla="*/ 1499 h 880"/>
                  <a:gd name="T16" fmla="*/ 4272 w 1684"/>
                  <a:gd name="T17" fmla="*/ 1231 h 880"/>
                  <a:gd name="T18" fmla="*/ 4061 w 1684"/>
                  <a:gd name="T19" fmla="*/ 950 h 880"/>
                  <a:gd name="T20" fmla="*/ 3895 w 1684"/>
                  <a:gd name="T21" fmla="*/ 977 h 880"/>
                  <a:gd name="T22" fmla="*/ 4093 w 1684"/>
                  <a:gd name="T23" fmla="*/ 1231 h 880"/>
                  <a:gd name="T24" fmla="*/ 4489 w 1684"/>
                  <a:gd name="T25" fmla="*/ 1501 h 880"/>
                  <a:gd name="T26" fmla="*/ 4020 w 1684"/>
                  <a:gd name="T27" fmla="*/ 1459 h 880"/>
                  <a:gd name="T28" fmla="*/ 3467 w 1684"/>
                  <a:gd name="T29" fmla="*/ 1508 h 880"/>
                  <a:gd name="T30" fmla="*/ 3569 w 1684"/>
                  <a:gd name="T31" fmla="*/ 1204 h 880"/>
                  <a:gd name="T32" fmla="*/ 3806 w 1684"/>
                  <a:gd name="T33" fmla="*/ 997 h 880"/>
                  <a:gd name="T34" fmla="*/ 3529 w 1684"/>
                  <a:gd name="T35" fmla="*/ 1023 h 880"/>
                  <a:gd name="T36" fmla="*/ 3314 w 1684"/>
                  <a:gd name="T37" fmla="*/ 1220 h 880"/>
                  <a:gd name="T38" fmla="*/ 3240 w 1684"/>
                  <a:gd name="T39" fmla="*/ 1467 h 880"/>
                  <a:gd name="T40" fmla="*/ 305 w 1684"/>
                  <a:gd name="T41" fmla="*/ 575 h 880"/>
                  <a:gd name="T42" fmla="*/ 227 w 1684"/>
                  <a:gd name="T43" fmla="*/ 398 h 880"/>
                  <a:gd name="T44" fmla="*/ 293 w 1684"/>
                  <a:gd name="T45" fmla="*/ 177 h 880"/>
                  <a:gd name="T46" fmla="*/ 616 w 1684"/>
                  <a:gd name="T47" fmla="*/ 0 h 880"/>
                  <a:gd name="T48" fmla="*/ 443 w 1684"/>
                  <a:gd name="T49" fmla="*/ 0 h 880"/>
                  <a:gd name="T50" fmla="*/ 443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12" name="Freeform 15"/>
              <p:cNvSpPr>
                <a:spLocks/>
              </p:cNvSpPr>
              <p:nvPr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285 w 1190"/>
                  <a:gd name="T1" fmla="*/ 0 h 500"/>
                  <a:gd name="T2" fmla="*/ 3385 w 1190"/>
                  <a:gd name="T3" fmla="*/ 907 h 500"/>
                  <a:gd name="T4" fmla="*/ 3059 w 1190"/>
                  <a:gd name="T5" fmla="*/ 926 h 500"/>
                  <a:gd name="T6" fmla="*/ 0 w 1190"/>
                  <a:gd name="T7" fmla="*/ 50 h 500"/>
                  <a:gd name="T8" fmla="*/ 285 w 1190"/>
                  <a:gd name="T9" fmla="*/ 0 h 500"/>
                  <a:gd name="T10" fmla="*/ 285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13" name="Freeform 16"/>
              <p:cNvSpPr>
                <a:spLocks/>
              </p:cNvSpPr>
              <p:nvPr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332 w 160"/>
                  <a:gd name="T1" fmla="*/ 0 h 335"/>
                  <a:gd name="T2" fmla="*/ 54 w 160"/>
                  <a:gd name="T3" fmla="*/ 195 h 335"/>
                  <a:gd name="T4" fmla="*/ 0 w 160"/>
                  <a:gd name="T5" fmla="*/ 421 h 335"/>
                  <a:gd name="T6" fmla="*/ 95 w 160"/>
                  <a:gd name="T7" fmla="*/ 575 h 335"/>
                  <a:gd name="T8" fmla="*/ 268 w 160"/>
                  <a:gd name="T9" fmla="*/ 614 h 335"/>
                  <a:gd name="T10" fmla="*/ 217 w 160"/>
                  <a:gd name="T11" fmla="*/ 281 h 335"/>
                  <a:gd name="T12" fmla="*/ 457 w 160"/>
                  <a:gd name="T13" fmla="*/ 32 h 335"/>
                  <a:gd name="T14" fmla="*/ 332 w 160"/>
                  <a:gd name="T15" fmla="*/ 0 h 335"/>
                  <a:gd name="T16" fmla="*/ 332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14" name="Freeform 17"/>
              <p:cNvSpPr>
                <a:spLocks/>
              </p:cNvSpPr>
              <p:nvPr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40 w 489"/>
                  <a:gd name="T1" fmla="*/ 64 h 296"/>
                  <a:gd name="T2" fmla="*/ 451 w 489"/>
                  <a:gd name="T3" fmla="*/ 123 h 296"/>
                  <a:gd name="T4" fmla="*/ 914 w 489"/>
                  <a:gd name="T5" fmla="*/ 255 h 296"/>
                  <a:gd name="T6" fmla="*/ 1242 w 489"/>
                  <a:gd name="T7" fmla="*/ 453 h 296"/>
                  <a:gd name="T8" fmla="*/ 920 w 489"/>
                  <a:gd name="T9" fmla="*/ 428 h 296"/>
                  <a:gd name="T10" fmla="*/ 391 w 489"/>
                  <a:gd name="T11" fmla="*/ 272 h 296"/>
                  <a:gd name="T12" fmla="*/ 141 w 489"/>
                  <a:gd name="T13" fmla="*/ 149 h 296"/>
                  <a:gd name="T14" fmla="*/ 301 w 489"/>
                  <a:gd name="T15" fmla="*/ 303 h 296"/>
                  <a:gd name="T16" fmla="*/ 767 w 489"/>
                  <a:gd name="T17" fmla="*/ 502 h 296"/>
                  <a:gd name="T18" fmla="*/ 1314 w 489"/>
                  <a:gd name="T19" fmla="*/ 551 h 296"/>
                  <a:gd name="T20" fmla="*/ 1379 w 489"/>
                  <a:gd name="T21" fmla="*/ 416 h 296"/>
                  <a:gd name="T22" fmla="*/ 1112 w 489"/>
                  <a:gd name="T23" fmla="*/ 224 h 296"/>
                  <a:gd name="T24" fmla="*/ 479 w 489"/>
                  <a:gd name="T25" fmla="*/ 32 h 296"/>
                  <a:gd name="T26" fmla="*/ 0 w 489"/>
                  <a:gd name="T27" fmla="*/ 0 h 296"/>
                  <a:gd name="T28" fmla="*/ 40 w 489"/>
                  <a:gd name="T29" fmla="*/ 64 h 296"/>
                  <a:gd name="T30" fmla="*/ 40 w 489"/>
                  <a:gd name="T31" fmla="*/ 6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395 w 794"/>
                <a:gd name="T1" fmla="*/ 140 h 414"/>
                <a:gd name="T2" fmla="*/ 353 w 794"/>
                <a:gd name="T3" fmla="*/ 113 h 414"/>
                <a:gd name="T4" fmla="*/ 276 w 794"/>
                <a:gd name="T5" fmla="*/ 74 h 414"/>
                <a:gd name="T6" fmla="*/ 35 w 794"/>
                <a:gd name="T7" fmla="*/ 0 h 414"/>
                <a:gd name="T8" fmla="*/ 11 w 794"/>
                <a:gd name="T9" fmla="*/ 7 h 414"/>
                <a:gd name="T10" fmla="*/ 0 w 794"/>
                <a:gd name="T11" fmla="*/ 30 h 414"/>
                <a:gd name="T12" fmla="*/ 13 w 794"/>
                <a:gd name="T13" fmla="*/ 55 h 414"/>
                <a:gd name="T14" fmla="*/ 284 w 794"/>
                <a:gd name="T15" fmla="*/ 145 h 414"/>
                <a:gd name="T16" fmla="*/ 343 w 794"/>
                <a:gd name="T17" fmla="*/ 139 h 414"/>
                <a:gd name="T18" fmla="*/ 391 w 794"/>
                <a:gd name="T19" fmla="*/ 147 h 414"/>
                <a:gd name="T20" fmla="*/ 395 w 794"/>
                <a:gd name="T21" fmla="*/ 140 h 414"/>
                <a:gd name="T22" fmla="*/ 395 w 794"/>
                <a:gd name="T23" fmla="*/ 14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7" name="Freeform 20"/>
            <p:cNvSpPr>
              <a:spLocks/>
            </p:cNvSpPr>
            <p:nvPr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8 w 1586"/>
                <a:gd name="T1" fmla="*/ 0 h 821"/>
                <a:gd name="T2" fmla="*/ 82 w 1586"/>
                <a:gd name="T3" fmla="*/ 23 h 821"/>
                <a:gd name="T4" fmla="*/ 88 w 1586"/>
                <a:gd name="T5" fmla="*/ 28 h 821"/>
                <a:gd name="T6" fmla="*/ 98 w 1586"/>
                <a:gd name="T7" fmla="*/ 35 h 821"/>
                <a:gd name="T8" fmla="*/ 97 w 1586"/>
                <a:gd name="T9" fmla="*/ 36 h 821"/>
                <a:gd name="T10" fmla="*/ 83 w 1586"/>
                <a:gd name="T11" fmla="*/ 35 h 821"/>
                <a:gd name="T12" fmla="*/ 71 w 1586"/>
                <a:gd name="T13" fmla="*/ 36 h 821"/>
                <a:gd name="T14" fmla="*/ 3 w 1586"/>
                <a:gd name="T15" fmla="*/ 13 h 821"/>
                <a:gd name="T16" fmla="*/ 0 w 1586"/>
                <a:gd name="T17" fmla="*/ 7 h 821"/>
                <a:gd name="T18" fmla="*/ 3 w 1586"/>
                <a:gd name="T19" fmla="*/ 1 h 821"/>
                <a:gd name="T20" fmla="*/ 8 w 1586"/>
                <a:gd name="T21" fmla="*/ 0 h 821"/>
                <a:gd name="T22" fmla="*/ 8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8" name="Freeform 21"/>
            <p:cNvSpPr>
              <a:spLocks/>
            </p:cNvSpPr>
            <p:nvPr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15 h 747"/>
                <a:gd name="T2" fmla="*/ 58 w 1049"/>
                <a:gd name="T3" fmla="*/ 33 h 747"/>
                <a:gd name="T4" fmla="*/ 59 w 1049"/>
                <a:gd name="T5" fmla="*/ 24 h 747"/>
                <a:gd name="T6" fmla="*/ 65 w 1049"/>
                <a:gd name="T7" fmla="*/ 19 h 747"/>
                <a:gd name="T8" fmla="*/ 5 w 1049"/>
                <a:gd name="T9" fmla="*/ 0 h 747"/>
                <a:gd name="T10" fmla="*/ 0 w 1049"/>
                <a:gd name="T11" fmla="*/ 6 h 747"/>
                <a:gd name="T12" fmla="*/ 0 w 1049"/>
                <a:gd name="T13" fmla="*/ 15 h 747"/>
                <a:gd name="T14" fmla="*/ 0 w 1049"/>
                <a:gd name="T15" fmla="*/ 1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grpSp>
          <p:nvGrpSpPr>
            <p:cNvPr id="19" name="Group 22"/>
            <p:cNvGrpSpPr>
              <a:grpSpLocks/>
            </p:cNvGrpSpPr>
            <p:nvPr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7 w 150"/>
                  <a:gd name="T1" fmla="*/ 0 h 173"/>
                  <a:gd name="T2" fmla="*/ 2 w 150"/>
                  <a:gd name="T3" fmla="*/ 3 h 173"/>
                  <a:gd name="T4" fmla="*/ 0 w 150"/>
                  <a:gd name="T5" fmla="*/ 8 h 173"/>
                  <a:gd name="T6" fmla="*/ 5 w 150"/>
                  <a:gd name="T7" fmla="*/ 7 h 173"/>
                  <a:gd name="T8" fmla="*/ 6 w 150"/>
                  <a:gd name="T9" fmla="*/ 4 h 173"/>
                  <a:gd name="T10" fmla="*/ 9 w 150"/>
                  <a:gd name="T11" fmla="*/ 1 h 173"/>
                  <a:gd name="T12" fmla="*/ 7 w 150"/>
                  <a:gd name="T13" fmla="*/ 0 h 173"/>
                  <a:gd name="T14" fmla="*/ 7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21" name="Freeform 24"/>
              <p:cNvSpPr>
                <a:spLocks/>
              </p:cNvSpPr>
              <p:nvPr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0 w 1684"/>
                  <a:gd name="T1" fmla="*/ 0 h 880"/>
                  <a:gd name="T2" fmla="*/ 4 w 1684"/>
                  <a:gd name="T3" fmla="*/ 2 h 880"/>
                  <a:gd name="T4" fmla="*/ 0 w 1684"/>
                  <a:gd name="T5" fmla="*/ 9 h 880"/>
                  <a:gd name="T6" fmla="*/ 4 w 1684"/>
                  <a:gd name="T7" fmla="*/ 16 h 880"/>
                  <a:gd name="T8" fmla="*/ 73 w 1684"/>
                  <a:gd name="T9" fmla="*/ 38 h 880"/>
                  <a:gd name="T10" fmla="*/ 88 w 1684"/>
                  <a:gd name="T11" fmla="*/ 37 h 880"/>
                  <a:gd name="T12" fmla="*/ 100 w 1684"/>
                  <a:gd name="T13" fmla="*/ 39 h 880"/>
                  <a:gd name="T14" fmla="*/ 105 w 1684"/>
                  <a:gd name="T15" fmla="*/ 36 h 880"/>
                  <a:gd name="T16" fmla="*/ 93 w 1684"/>
                  <a:gd name="T17" fmla="*/ 29 h 880"/>
                  <a:gd name="T18" fmla="*/ 89 w 1684"/>
                  <a:gd name="T19" fmla="*/ 23 h 880"/>
                  <a:gd name="T20" fmla="*/ 85 w 1684"/>
                  <a:gd name="T21" fmla="*/ 23 h 880"/>
                  <a:gd name="T22" fmla="*/ 90 w 1684"/>
                  <a:gd name="T23" fmla="*/ 29 h 880"/>
                  <a:gd name="T24" fmla="*/ 98 w 1684"/>
                  <a:gd name="T25" fmla="*/ 36 h 880"/>
                  <a:gd name="T26" fmla="*/ 88 w 1684"/>
                  <a:gd name="T27" fmla="*/ 35 h 880"/>
                  <a:gd name="T28" fmla="*/ 76 w 1684"/>
                  <a:gd name="T29" fmla="*/ 36 h 880"/>
                  <a:gd name="T30" fmla="*/ 78 w 1684"/>
                  <a:gd name="T31" fmla="*/ 29 h 880"/>
                  <a:gd name="T32" fmla="*/ 83 w 1684"/>
                  <a:gd name="T33" fmla="*/ 24 h 880"/>
                  <a:gd name="T34" fmla="*/ 77 w 1684"/>
                  <a:gd name="T35" fmla="*/ 24 h 880"/>
                  <a:gd name="T36" fmla="*/ 72 w 1684"/>
                  <a:gd name="T37" fmla="*/ 29 h 880"/>
                  <a:gd name="T38" fmla="*/ 71 w 1684"/>
                  <a:gd name="T39" fmla="*/ 35 h 880"/>
                  <a:gd name="T40" fmla="*/ 7 w 1684"/>
                  <a:gd name="T41" fmla="*/ 14 h 880"/>
                  <a:gd name="T42" fmla="*/ 5 w 1684"/>
                  <a:gd name="T43" fmla="*/ 10 h 880"/>
                  <a:gd name="T44" fmla="*/ 6 w 1684"/>
                  <a:gd name="T45" fmla="*/ 4 h 880"/>
                  <a:gd name="T46" fmla="*/ 13 w 1684"/>
                  <a:gd name="T47" fmla="*/ 0 h 880"/>
                  <a:gd name="T48" fmla="*/ 10 w 1684"/>
                  <a:gd name="T49" fmla="*/ 0 h 880"/>
                  <a:gd name="T50" fmla="*/ 10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22" name="Freeform 25"/>
              <p:cNvSpPr>
                <a:spLocks/>
              </p:cNvSpPr>
              <p:nvPr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6 w 1190"/>
                  <a:gd name="T1" fmla="*/ 0 h 500"/>
                  <a:gd name="T2" fmla="*/ 74 w 1190"/>
                  <a:gd name="T3" fmla="*/ 21 h 500"/>
                  <a:gd name="T4" fmla="*/ 67 w 1190"/>
                  <a:gd name="T5" fmla="*/ 22 h 500"/>
                  <a:gd name="T6" fmla="*/ 0 w 1190"/>
                  <a:gd name="T7" fmla="*/ 1 h 500"/>
                  <a:gd name="T8" fmla="*/ 6 w 1190"/>
                  <a:gd name="T9" fmla="*/ 0 h 500"/>
                  <a:gd name="T10" fmla="*/ 6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23" name="Freeform 26"/>
              <p:cNvSpPr>
                <a:spLocks/>
              </p:cNvSpPr>
              <p:nvPr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7 w 160"/>
                  <a:gd name="T1" fmla="*/ 0 h 335"/>
                  <a:gd name="T2" fmla="*/ 1 w 160"/>
                  <a:gd name="T3" fmla="*/ 5 h 335"/>
                  <a:gd name="T4" fmla="*/ 0 w 160"/>
                  <a:gd name="T5" fmla="*/ 10 h 335"/>
                  <a:gd name="T6" fmla="*/ 2 w 160"/>
                  <a:gd name="T7" fmla="*/ 14 h 335"/>
                  <a:gd name="T8" fmla="*/ 6 w 160"/>
                  <a:gd name="T9" fmla="*/ 15 h 335"/>
                  <a:gd name="T10" fmla="*/ 5 w 160"/>
                  <a:gd name="T11" fmla="*/ 7 h 335"/>
                  <a:gd name="T12" fmla="*/ 10 w 160"/>
                  <a:gd name="T13" fmla="*/ 1 h 335"/>
                  <a:gd name="T14" fmla="*/ 7 w 160"/>
                  <a:gd name="T15" fmla="*/ 0 h 335"/>
                  <a:gd name="T16" fmla="*/ 7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24" name="Freeform 27"/>
              <p:cNvSpPr>
                <a:spLocks/>
              </p:cNvSpPr>
              <p:nvPr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 w 489"/>
                  <a:gd name="T1" fmla="*/ 1 h 296"/>
                  <a:gd name="T2" fmla="*/ 10 w 489"/>
                  <a:gd name="T3" fmla="*/ 3 h 296"/>
                  <a:gd name="T4" fmla="*/ 20 w 489"/>
                  <a:gd name="T5" fmla="*/ 6 h 296"/>
                  <a:gd name="T6" fmla="*/ 27 w 489"/>
                  <a:gd name="T7" fmla="*/ 11 h 296"/>
                  <a:gd name="T8" fmla="*/ 20 w 489"/>
                  <a:gd name="T9" fmla="*/ 10 h 296"/>
                  <a:gd name="T10" fmla="*/ 9 w 489"/>
                  <a:gd name="T11" fmla="*/ 6 h 296"/>
                  <a:gd name="T12" fmla="*/ 3 w 489"/>
                  <a:gd name="T13" fmla="*/ 4 h 296"/>
                  <a:gd name="T14" fmla="*/ 7 w 489"/>
                  <a:gd name="T15" fmla="*/ 7 h 296"/>
                  <a:gd name="T16" fmla="*/ 17 w 489"/>
                  <a:gd name="T17" fmla="*/ 12 h 296"/>
                  <a:gd name="T18" fmla="*/ 29 w 489"/>
                  <a:gd name="T19" fmla="*/ 13 h 296"/>
                  <a:gd name="T20" fmla="*/ 30 w 489"/>
                  <a:gd name="T21" fmla="*/ 10 h 296"/>
                  <a:gd name="T22" fmla="*/ 24 w 489"/>
                  <a:gd name="T23" fmla="*/ 5 h 296"/>
                  <a:gd name="T24" fmla="*/ 10 w 489"/>
                  <a:gd name="T25" fmla="*/ 1 h 296"/>
                  <a:gd name="T26" fmla="*/ 0 w 489"/>
                  <a:gd name="T27" fmla="*/ 0 h 296"/>
                  <a:gd name="T28" fmla="*/ 1 w 489"/>
                  <a:gd name="T29" fmla="*/ 1 h 296"/>
                  <a:gd name="T30" fmla="*/ 1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1800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 sz="18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8971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5124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541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97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88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2857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31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779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044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289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109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717" y="5816600"/>
            <a:ext cx="4699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圖片 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84" y="12700"/>
            <a:ext cx="1481667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Freeform 2"/>
          <p:cNvSpPr>
            <a:spLocks/>
          </p:cNvSpPr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80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10292531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/>
            </a:lvl1pPr>
          </a:lstStyle>
          <a:p>
            <a:fld id="{ADC85668-D8A5-446A-9DB1-9ABF41EB933A}" type="datetimeFigureOut">
              <a:rPr lang="zh-TW" altLang="en-US" smtClean="0"/>
              <a:t>2016/9/21</a:t>
            </a:fld>
            <a:endParaRPr lang="zh-TW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/>
            </a:lvl1pPr>
          </a:lstStyle>
          <a:p>
            <a:endParaRPr lang="zh-TW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2377C515-598C-4BB7-853C-A6C7BA813CC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34" name="Freeform 8"/>
          <p:cNvSpPr>
            <a:spLocks/>
          </p:cNvSpPr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800"/>
          </a:p>
        </p:txBody>
      </p:sp>
      <p:sp>
        <p:nvSpPr>
          <p:cNvPr id="1035" name="Freeform 9"/>
          <p:cNvSpPr>
            <a:spLocks/>
          </p:cNvSpPr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z="1800"/>
          </a:p>
        </p:txBody>
      </p:sp>
      <p:grpSp>
        <p:nvGrpSpPr>
          <p:cNvPr id="1036" name="Group 10"/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1053" name="Freeform 11"/>
            <p:cNvSpPr>
              <a:spLocks/>
            </p:cNvSpPr>
            <p:nvPr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99 w 2177"/>
                <a:gd name="T1" fmla="*/ 158 h 1298"/>
                <a:gd name="T2" fmla="*/ 178 w 2177"/>
                <a:gd name="T3" fmla="*/ 139 h 1298"/>
                <a:gd name="T4" fmla="*/ 167 w 2177"/>
                <a:gd name="T5" fmla="*/ 60 h 1298"/>
                <a:gd name="T6" fmla="*/ 268 w 2177"/>
                <a:gd name="T7" fmla="*/ 42 h 1298"/>
                <a:gd name="T8" fmla="*/ 273 w 2177"/>
                <a:gd name="T9" fmla="*/ 26 h 1298"/>
                <a:gd name="T10" fmla="*/ 263 w 2177"/>
                <a:gd name="T11" fmla="*/ 13 h 1298"/>
                <a:gd name="T12" fmla="*/ 160 w 2177"/>
                <a:gd name="T13" fmla="*/ 27 h 1298"/>
                <a:gd name="T14" fmla="*/ 153 w 2177"/>
                <a:gd name="T15" fmla="*/ 4 h 1298"/>
                <a:gd name="T16" fmla="*/ 136 w 2177"/>
                <a:gd name="T17" fmla="*/ 0 h 1298"/>
                <a:gd name="T18" fmla="*/ 120 w 2177"/>
                <a:gd name="T19" fmla="*/ 4 h 1298"/>
                <a:gd name="T20" fmla="*/ 111 w 2177"/>
                <a:gd name="T21" fmla="*/ 14 h 1298"/>
                <a:gd name="T22" fmla="*/ 118 w 2177"/>
                <a:gd name="T23" fmla="*/ 36 h 1298"/>
                <a:gd name="T24" fmla="*/ 83 w 2177"/>
                <a:gd name="T25" fmla="*/ 56 h 1298"/>
                <a:gd name="T26" fmla="*/ 123 w 2177"/>
                <a:gd name="T27" fmla="*/ 60 h 1298"/>
                <a:gd name="T28" fmla="*/ 139 w 2177"/>
                <a:gd name="T29" fmla="*/ 112 h 1298"/>
                <a:gd name="T30" fmla="*/ 18 w 2177"/>
                <a:gd name="T31" fmla="*/ 59 h 1298"/>
                <a:gd name="T32" fmla="*/ 6 w 2177"/>
                <a:gd name="T33" fmla="*/ 64 h 1298"/>
                <a:gd name="T34" fmla="*/ 0 w 2177"/>
                <a:gd name="T35" fmla="*/ 80 h 1298"/>
                <a:gd name="T36" fmla="*/ 7 w 2177"/>
                <a:gd name="T37" fmla="*/ 98 h 1298"/>
                <a:gd name="T38" fmla="*/ 143 w 2177"/>
                <a:gd name="T39" fmla="*/ 161 h 1298"/>
                <a:gd name="T40" fmla="*/ 173 w 2177"/>
                <a:gd name="T41" fmla="*/ 157 h 1298"/>
                <a:gd name="T42" fmla="*/ 197 w 2177"/>
                <a:gd name="T43" fmla="*/ 163 h 1298"/>
                <a:gd name="T44" fmla="*/ 199 w 2177"/>
                <a:gd name="T45" fmla="*/ 158 h 1298"/>
                <a:gd name="T46" fmla="*/ 199 w 2177"/>
                <a:gd name="T47" fmla="*/ 158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4" name="Freeform 12"/>
            <p:cNvSpPr>
              <a:spLocks/>
            </p:cNvSpPr>
            <p:nvPr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5 w 143"/>
                <a:gd name="T3" fmla="*/ 0 h 258"/>
                <a:gd name="T4" fmla="*/ 17 w 143"/>
                <a:gd name="T5" fmla="*/ 30 h 258"/>
                <a:gd name="T6" fmla="*/ 1 w 143"/>
                <a:gd name="T7" fmla="*/ 33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5" name="Freeform 13"/>
            <p:cNvSpPr>
              <a:spLocks/>
            </p:cNvSpPr>
            <p:nvPr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7 w 1586"/>
                <a:gd name="T1" fmla="*/ 0 h 821"/>
                <a:gd name="T2" fmla="*/ 166 w 1586"/>
                <a:gd name="T3" fmla="*/ 64 h 821"/>
                <a:gd name="T4" fmla="*/ 178 w 1586"/>
                <a:gd name="T5" fmla="*/ 79 h 821"/>
                <a:gd name="T6" fmla="*/ 198 w 1586"/>
                <a:gd name="T7" fmla="*/ 99 h 821"/>
                <a:gd name="T8" fmla="*/ 195 w 1586"/>
                <a:gd name="T9" fmla="*/ 102 h 821"/>
                <a:gd name="T10" fmla="*/ 168 w 1586"/>
                <a:gd name="T11" fmla="*/ 98 h 821"/>
                <a:gd name="T12" fmla="*/ 143 w 1586"/>
                <a:gd name="T13" fmla="*/ 101 h 821"/>
                <a:gd name="T14" fmla="*/ 5 w 1586"/>
                <a:gd name="T15" fmla="*/ 37 h 821"/>
                <a:gd name="T16" fmla="*/ 0 w 1586"/>
                <a:gd name="T17" fmla="*/ 18 h 821"/>
                <a:gd name="T18" fmla="*/ 5 w 1586"/>
                <a:gd name="T19" fmla="*/ 4 h 821"/>
                <a:gd name="T20" fmla="*/ 17 w 1586"/>
                <a:gd name="T21" fmla="*/ 0 h 821"/>
                <a:gd name="T22" fmla="*/ 1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6" name="Freeform 14"/>
            <p:cNvSpPr>
              <a:spLocks/>
            </p:cNvSpPr>
            <p:nvPr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41 h 747"/>
                <a:gd name="T2" fmla="*/ 116 w 1049"/>
                <a:gd name="T3" fmla="*/ 94 h 747"/>
                <a:gd name="T4" fmla="*/ 118 w 1049"/>
                <a:gd name="T5" fmla="*/ 67 h 747"/>
                <a:gd name="T6" fmla="*/ 132 w 1049"/>
                <a:gd name="T7" fmla="*/ 53 h 747"/>
                <a:gd name="T8" fmla="*/ 10 w 1049"/>
                <a:gd name="T9" fmla="*/ 0 h 747"/>
                <a:gd name="T10" fmla="*/ 0 w 1049"/>
                <a:gd name="T11" fmla="*/ 16 h 747"/>
                <a:gd name="T12" fmla="*/ 0 w 1049"/>
                <a:gd name="T13" fmla="*/ 41 h 747"/>
                <a:gd name="T14" fmla="*/ 0 w 1049"/>
                <a:gd name="T15" fmla="*/ 4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7" name="Freeform 15"/>
            <p:cNvSpPr>
              <a:spLocks/>
            </p:cNvSpPr>
            <p:nvPr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4 h 241"/>
                <a:gd name="T2" fmla="*/ 19 w 272"/>
                <a:gd name="T3" fmla="*/ 0 h 241"/>
                <a:gd name="T4" fmla="*/ 31 w 272"/>
                <a:gd name="T5" fmla="*/ 5 h 241"/>
                <a:gd name="T6" fmla="*/ 33 w 272"/>
                <a:gd name="T7" fmla="*/ 18 h 241"/>
                <a:gd name="T8" fmla="*/ 20 w 272"/>
                <a:gd name="T9" fmla="*/ 19 h 241"/>
                <a:gd name="T10" fmla="*/ 4 w 272"/>
                <a:gd name="T11" fmla="*/ 31 h 241"/>
                <a:gd name="T12" fmla="*/ 0 w 272"/>
                <a:gd name="T13" fmla="*/ 4 h 241"/>
                <a:gd name="T14" fmla="*/ 0 w 272"/>
                <a:gd name="T15" fmla="*/ 4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8" name="Freeform 16"/>
            <p:cNvSpPr>
              <a:spLocks/>
            </p:cNvSpPr>
            <p:nvPr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9 w 152"/>
                <a:gd name="T1" fmla="*/ 1 h 224"/>
                <a:gd name="T2" fmla="*/ 19 w 152"/>
                <a:gd name="T3" fmla="*/ 28 h 224"/>
                <a:gd name="T4" fmla="*/ 0 w 152"/>
                <a:gd name="T5" fmla="*/ 1 h 224"/>
                <a:gd name="T6" fmla="*/ 9 w 152"/>
                <a:gd name="T7" fmla="*/ 0 h 224"/>
                <a:gd name="T8" fmla="*/ 19 w 152"/>
                <a:gd name="T9" fmla="*/ 1 h 224"/>
                <a:gd name="T10" fmla="*/ 19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9" name="Freeform 17"/>
            <p:cNvSpPr>
              <a:spLocks/>
            </p:cNvSpPr>
            <p:nvPr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10 h 764"/>
                <a:gd name="T2" fmla="*/ 11 w 386"/>
                <a:gd name="T3" fmla="*/ 0 h 764"/>
                <a:gd name="T4" fmla="*/ 29 w 386"/>
                <a:gd name="T5" fmla="*/ 1 h 764"/>
                <a:gd name="T6" fmla="*/ 49 w 386"/>
                <a:gd name="T7" fmla="*/ 96 h 764"/>
                <a:gd name="T8" fmla="*/ 35 w 386"/>
                <a:gd name="T9" fmla="*/ 91 h 764"/>
                <a:gd name="T10" fmla="*/ 19 w 386"/>
                <a:gd name="T11" fmla="*/ 85 h 764"/>
                <a:gd name="T12" fmla="*/ 0 w 386"/>
                <a:gd name="T13" fmla="*/ 10 h 764"/>
                <a:gd name="T14" fmla="*/ 0 w 386"/>
                <a:gd name="T15" fmla="*/ 1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60" name="Freeform 18"/>
            <p:cNvSpPr>
              <a:spLocks/>
            </p:cNvSpPr>
            <p:nvPr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87 w 728"/>
                <a:gd name="T1" fmla="*/ 0 h 348"/>
                <a:gd name="T2" fmla="*/ 0 w 728"/>
                <a:gd name="T3" fmla="*/ 14 h 348"/>
                <a:gd name="T4" fmla="*/ 4 w 728"/>
                <a:gd name="T5" fmla="*/ 44 h 348"/>
                <a:gd name="T6" fmla="*/ 90 w 728"/>
                <a:gd name="T7" fmla="*/ 30 h 348"/>
                <a:gd name="T8" fmla="*/ 91 w 728"/>
                <a:gd name="T9" fmla="*/ 6 h 348"/>
                <a:gd name="T10" fmla="*/ 87 w 728"/>
                <a:gd name="T11" fmla="*/ 0 h 348"/>
                <a:gd name="T12" fmla="*/ 87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61" name="Freeform 19"/>
            <p:cNvSpPr>
              <a:spLocks/>
            </p:cNvSpPr>
            <p:nvPr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34 w 312"/>
                <a:gd name="T1" fmla="*/ 0 h 135"/>
                <a:gd name="T2" fmla="*/ 0 w 312"/>
                <a:gd name="T3" fmla="*/ 9 h 135"/>
                <a:gd name="T4" fmla="*/ 39 w 312"/>
                <a:gd name="T5" fmla="*/ 16 h 135"/>
                <a:gd name="T6" fmla="*/ 34 w 312"/>
                <a:gd name="T7" fmla="*/ 0 h 135"/>
                <a:gd name="T8" fmla="*/ 34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grpSp>
          <p:nvGrpSpPr>
            <p:cNvPr id="1062" name="Group 20"/>
            <p:cNvGrpSpPr>
              <a:grpSpLocks/>
            </p:cNvGrpSpPr>
            <p:nvPr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3" name="Group 21"/>
              <p:cNvGrpSpPr>
                <a:grpSpLocks/>
              </p:cNvGrpSpPr>
              <p:nvPr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6" name="Freeform 22"/>
                <p:cNvSpPr>
                  <a:spLocks/>
                </p:cNvSpPr>
                <p:nvPr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3 h 175"/>
                    <a:gd name="T2" fmla="*/ 15 w 313"/>
                    <a:gd name="T3" fmla="*/ 1 h 175"/>
                    <a:gd name="T4" fmla="*/ 27 w 313"/>
                    <a:gd name="T5" fmla="*/ 0 h 175"/>
                    <a:gd name="T6" fmla="*/ 37 w 313"/>
                    <a:gd name="T7" fmla="*/ 3 h 175"/>
                    <a:gd name="T8" fmla="*/ 40 w 313"/>
                    <a:gd name="T9" fmla="*/ 11 h 175"/>
                    <a:gd name="T10" fmla="*/ 21 w 313"/>
                    <a:gd name="T11" fmla="*/ 8 h 175"/>
                    <a:gd name="T12" fmla="*/ 10 w 313"/>
                    <a:gd name="T13" fmla="*/ 12 h 175"/>
                    <a:gd name="T14" fmla="*/ 2 w 313"/>
                    <a:gd name="T15" fmla="*/ 21 h 175"/>
                    <a:gd name="T16" fmla="*/ 0 w 313"/>
                    <a:gd name="T17" fmla="*/ 13 h 175"/>
                    <a:gd name="T18" fmla="*/ 0 w 313"/>
                    <a:gd name="T19" fmla="*/ 13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7" name="Freeform 23"/>
                <p:cNvSpPr>
                  <a:spLocks/>
                </p:cNvSpPr>
                <p:nvPr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5 h 266"/>
                    <a:gd name="T2" fmla="*/ 20 w 230"/>
                    <a:gd name="T3" fmla="*/ 34 h 266"/>
                    <a:gd name="T4" fmla="*/ 29 w 230"/>
                    <a:gd name="T5" fmla="*/ 32 h 266"/>
                    <a:gd name="T6" fmla="*/ 28 w 230"/>
                    <a:gd name="T7" fmla="*/ 3 h 266"/>
                    <a:gd name="T8" fmla="*/ 21 w 230"/>
                    <a:gd name="T9" fmla="*/ 0 h 266"/>
                    <a:gd name="T10" fmla="*/ 23 w 230"/>
                    <a:gd name="T11" fmla="*/ 25 h 266"/>
                    <a:gd name="T12" fmla="*/ 9 w 230"/>
                    <a:gd name="T13" fmla="*/ 1 h 266"/>
                    <a:gd name="T14" fmla="*/ 0 w 230"/>
                    <a:gd name="T15" fmla="*/ 5 h 266"/>
                    <a:gd name="T16" fmla="*/ 0 w 230"/>
                    <a:gd name="T17" fmla="*/ 5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8" name="Freeform 24"/>
                <p:cNvSpPr>
                  <a:spLocks/>
                </p:cNvSpPr>
                <p:nvPr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3 h 234"/>
                    <a:gd name="T2" fmla="*/ 4 w 87"/>
                    <a:gd name="T3" fmla="*/ 12 h 234"/>
                    <a:gd name="T4" fmla="*/ 5 w 87"/>
                    <a:gd name="T5" fmla="*/ 20 h 234"/>
                    <a:gd name="T6" fmla="*/ 3 w 87"/>
                    <a:gd name="T7" fmla="*/ 30 h 234"/>
                    <a:gd name="T8" fmla="*/ 10 w 87"/>
                    <a:gd name="T9" fmla="*/ 28 h 234"/>
                    <a:gd name="T10" fmla="*/ 10 w 87"/>
                    <a:gd name="T11" fmla="*/ 15 h 234"/>
                    <a:gd name="T12" fmla="*/ 5 w 87"/>
                    <a:gd name="T13" fmla="*/ 0 h 234"/>
                    <a:gd name="T14" fmla="*/ 0 w 87"/>
                    <a:gd name="T15" fmla="*/ 3 h 234"/>
                    <a:gd name="T16" fmla="*/ 0 w 87"/>
                    <a:gd name="T17" fmla="*/ 3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</p:grpSp>
          <p:sp>
            <p:nvSpPr>
              <p:cNvPr id="1064" name="Freeform 25"/>
              <p:cNvSpPr>
                <a:spLocks/>
              </p:cNvSpPr>
              <p:nvPr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3 w 1190"/>
                  <a:gd name="T1" fmla="*/ 0 h 500"/>
                  <a:gd name="T2" fmla="*/ 149 w 1190"/>
                  <a:gd name="T3" fmla="*/ 62 h 500"/>
                  <a:gd name="T4" fmla="*/ 135 w 1190"/>
                  <a:gd name="T5" fmla="*/ 63 h 500"/>
                  <a:gd name="T6" fmla="*/ 0 w 1190"/>
                  <a:gd name="T7" fmla="*/ 4 h 500"/>
                  <a:gd name="T8" fmla="*/ 13 w 1190"/>
                  <a:gd name="T9" fmla="*/ 0 h 500"/>
                  <a:gd name="T10" fmla="*/ 13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1065" name="Freeform 26"/>
              <p:cNvSpPr>
                <a:spLocks/>
              </p:cNvSpPr>
              <p:nvPr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 w 489"/>
                  <a:gd name="T1" fmla="*/ 5 h 296"/>
                  <a:gd name="T2" fmla="*/ 20 w 489"/>
                  <a:gd name="T3" fmla="*/ 9 h 296"/>
                  <a:gd name="T4" fmla="*/ 40 w 489"/>
                  <a:gd name="T5" fmla="*/ 18 h 296"/>
                  <a:gd name="T6" fmla="*/ 55 w 489"/>
                  <a:gd name="T7" fmla="*/ 31 h 296"/>
                  <a:gd name="T8" fmla="*/ 40 w 489"/>
                  <a:gd name="T9" fmla="*/ 29 h 296"/>
                  <a:gd name="T10" fmla="*/ 17 w 489"/>
                  <a:gd name="T11" fmla="*/ 19 h 296"/>
                  <a:gd name="T12" fmla="*/ 6 w 489"/>
                  <a:gd name="T13" fmla="*/ 10 h 296"/>
                  <a:gd name="T14" fmla="*/ 13 w 489"/>
                  <a:gd name="T15" fmla="*/ 21 h 296"/>
                  <a:gd name="T16" fmla="*/ 34 w 489"/>
                  <a:gd name="T17" fmla="*/ 34 h 296"/>
                  <a:gd name="T18" fmla="*/ 58 w 489"/>
                  <a:gd name="T19" fmla="*/ 37 h 296"/>
                  <a:gd name="T20" fmla="*/ 61 w 489"/>
                  <a:gd name="T21" fmla="*/ 28 h 296"/>
                  <a:gd name="T22" fmla="*/ 49 w 489"/>
                  <a:gd name="T23" fmla="*/ 15 h 296"/>
                  <a:gd name="T24" fmla="*/ 21 w 489"/>
                  <a:gd name="T25" fmla="*/ 3 h 296"/>
                  <a:gd name="T26" fmla="*/ 0 w 489"/>
                  <a:gd name="T27" fmla="*/ 0 h 296"/>
                  <a:gd name="T28" fmla="*/ 1 w 489"/>
                  <a:gd name="T29" fmla="*/ 5 h 296"/>
                  <a:gd name="T30" fmla="*/ 1 w 489"/>
                  <a:gd name="T31" fmla="*/ 5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sp>
            <p:nvSpPr>
              <p:cNvPr id="1066" name="Freeform 27"/>
              <p:cNvSpPr>
                <a:spLocks/>
              </p:cNvSpPr>
              <p:nvPr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3 w 213"/>
                  <a:gd name="T1" fmla="*/ 0 h 478"/>
                  <a:gd name="T2" fmla="*/ 12 w 213"/>
                  <a:gd name="T3" fmla="*/ 3 h 478"/>
                  <a:gd name="T4" fmla="*/ 10 w 213"/>
                  <a:gd name="T5" fmla="*/ 24 h 478"/>
                  <a:gd name="T6" fmla="*/ 14 w 213"/>
                  <a:gd name="T7" fmla="*/ 40 h 478"/>
                  <a:gd name="T8" fmla="*/ 27 w 213"/>
                  <a:gd name="T9" fmla="*/ 56 h 478"/>
                  <a:gd name="T10" fmla="*/ 13 w 213"/>
                  <a:gd name="T11" fmla="*/ 59 h 478"/>
                  <a:gd name="T12" fmla="*/ 4 w 213"/>
                  <a:gd name="T13" fmla="*/ 42 h 478"/>
                  <a:gd name="T14" fmla="*/ 0 w 213"/>
                  <a:gd name="T15" fmla="*/ 7 h 478"/>
                  <a:gd name="T16" fmla="*/ 3 w 213"/>
                  <a:gd name="T17" fmla="*/ 0 h 478"/>
                  <a:gd name="T18" fmla="*/ 3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grpSp>
            <p:nvGrpSpPr>
              <p:cNvPr id="1067" name="Group 28"/>
              <p:cNvGrpSpPr>
                <a:grpSpLocks/>
              </p:cNvGrpSpPr>
              <p:nvPr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8" name="Freeform 29"/>
                <p:cNvSpPr>
                  <a:spLocks/>
                </p:cNvSpPr>
                <p:nvPr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4 w 150"/>
                    <a:gd name="T1" fmla="*/ 0 h 173"/>
                    <a:gd name="T2" fmla="*/ 5 w 150"/>
                    <a:gd name="T3" fmla="*/ 9 h 173"/>
                    <a:gd name="T4" fmla="*/ 0 w 150"/>
                    <a:gd name="T5" fmla="*/ 22 h 173"/>
                    <a:gd name="T6" fmla="*/ 10 w 150"/>
                    <a:gd name="T7" fmla="*/ 20 h 173"/>
                    <a:gd name="T8" fmla="*/ 13 w 150"/>
                    <a:gd name="T9" fmla="*/ 11 h 173"/>
                    <a:gd name="T10" fmla="*/ 19 w 150"/>
                    <a:gd name="T11" fmla="*/ 4 h 173"/>
                    <a:gd name="T12" fmla="*/ 14 w 150"/>
                    <a:gd name="T13" fmla="*/ 0 h 173"/>
                    <a:gd name="T14" fmla="*/ 14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69" name="Freeform 30"/>
                <p:cNvSpPr>
                  <a:spLocks/>
                </p:cNvSpPr>
                <p:nvPr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20 w 1684"/>
                    <a:gd name="T1" fmla="*/ 0 h 880"/>
                    <a:gd name="T2" fmla="*/ 8 w 1684"/>
                    <a:gd name="T3" fmla="*/ 7 h 880"/>
                    <a:gd name="T4" fmla="*/ 0 w 1684"/>
                    <a:gd name="T5" fmla="*/ 26 h 880"/>
                    <a:gd name="T6" fmla="*/ 9 w 1684"/>
                    <a:gd name="T7" fmla="*/ 45 h 880"/>
                    <a:gd name="T8" fmla="*/ 148 w 1684"/>
                    <a:gd name="T9" fmla="*/ 109 h 880"/>
                    <a:gd name="T10" fmla="*/ 178 w 1684"/>
                    <a:gd name="T11" fmla="*/ 105 h 880"/>
                    <a:gd name="T12" fmla="*/ 202 w 1684"/>
                    <a:gd name="T13" fmla="*/ 110 h 880"/>
                    <a:gd name="T14" fmla="*/ 211 w 1684"/>
                    <a:gd name="T15" fmla="*/ 101 h 880"/>
                    <a:gd name="T16" fmla="*/ 188 w 1684"/>
                    <a:gd name="T17" fmla="*/ 83 h 880"/>
                    <a:gd name="T18" fmla="*/ 179 w 1684"/>
                    <a:gd name="T19" fmla="*/ 64 h 880"/>
                    <a:gd name="T20" fmla="*/ 172 w 1684"/>
                    <a:gd name="T21" fmla="*/ 66 h 880"/>
                    <a:gd name="T22" fmla="*/ 180 w 1684"/>
                    <a:gd name="T23" fmla="*/ 83 h 880"/>
                    <a:gd name="T24" fmla="*/ 198 w 1684"/>
                    <a:gd name="T25" fmla="*/ 102 h 880"/>
                    <a:gd name="T26" fmla="*/ 177 w 1684"/>
                    <a:gd name="T27" fmla="*/ 99 h 880"/>
                    <a:gd name="T28" fmla="*/ 153 w 1684"/>
                    <a:gd name="T29" fmla="*/ 102 h 880"/>
                    <a:gd name="T30" fmla="*/ 157 w 1684"/>
                    <a:gd name="T31" fmla="*/ 82 h 880"/>
                    <a:gd name="T32" fmla="*/ 168 w 1684"/>
                    <a:gd name="T33" fmla="*/ 68 h 880"/>
                    <a:gd name="T34" fmla="*/ 156 w 1684"/>
                    <a:gd name="T35" fmla="*/ 69 h 880"/>
                    <a:gd name="T36" fmla="*/ 146 w 1684"/>
                    <a:gd name="T37" fmla="*/ 83 h 880"/>
                    <a:gd name="T38" fmla="*/ 143 w 1684"/>
                    <a:gd name="T39" fmla="*/ 99 h 880"/>
                    <a:gd name="T40" fmla="*/ 14 w 1684"/>
                    <a:gd name="T41" fmla="*/ 39 h 880"/>
                    <a:gd name="T42" fmla="*/ 10 w 1684"/>
                    <a:gd name="T43" fmla="*/ 27 h 880"/>
                    <a:gd name="T44" fmla="*/ 13 w 1684"/>
                    <a:gd name="T45" fmla="*/ 12 h 880"/>
                    <a:gd name="T46" fmla="*/ 28 w 1684"/>
                    <a:gd name="T47" fmla="*/ 0 h 880"/>
                    <a:gd name="T48" fmla="*/ 20 w 1684"/>
                    <a:gd name="T49" fmla="*/ 0 h 880"/>
                    <a:gd name="T50" fmla="*/ 20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0" name="Freeform 31"/>
                <p:cNvSpPr>
                  <a:spLocks/>
                </p:cNvSpPr>
                <p:nvPr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5 w 160"/>
                    <a:gd name="T1" fmla="*/ 0 h 335"/>
                    <a:gd name="T2" fmla="*/ 3 w 160"/>
                    <a:gd name="T3" fmla="*/ 13 h 335"/>
                    <a:gd name="T4" fmla="*/ 0 w 160"/>
                    <a:gd name="T5" fmla="*/ 28 h 335"/>
                    <a:gd name="T6" fmla="*/ 5 w 160"/>
                    <a:gd name="T7" fmla="*/ 39 h 335"/>
                    <a:gd name="T8" fmla="*/ 12 w 160"/>
                    <a:gd name="T9" fmla="*/ 41 h 335"/>
                    <a:gd name="T10" fmla="*/ 10 w 160"/>
                    <a:gd name="T11" fmla="*/ 19 h 335"/>
                    <a:gd name="T12" fmla="*/ 20 w 160"/>
                    <a:gd name="T13" fmla="*/ 2 h 335"/>
                    <a:gd name="T14" fmla="*/ 15 w 160"/>
                    <a:gd name="T15" fmla="*/ 0 h 335"/>
                    <a:gd name="T16" fmla="*/ 15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1" name="Freeform 32"/>
                <p:cNvSpPr>
                  <a:spLocks/>
                </p:cNvSpPr>
                <p:nvPr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8 w 642"/>
                    <a:gd name="T1" fmla="*/ 112 h 1188"/>
                    <a:gd name="T2" fmla="*/ 0 w 642"/>
                    <a:gd name="T3" fmla="*/ 16 h 1188"/>
                    <a:gd name="T4" fmla="*/ 11 w 642"/>
                    <a:gd name="T5" fmla="*/ 5 h 1188"/>
                    <a:gd name="T6" fmla="*/ 33 w 642"/>
                    <a:gd name="T7" fmla="*/ 0 h 1188"/>
                    <a:gd name="T8" fmla="*/ 50 w 642"/>
                    <a:gd name="T9" fmla="*/ 8 h 1188"/>
                    <a:gd name="T10" fmla="*/ 81 w 642"/>
                    <a:gd name="T11" fmla="*/ 149 h 1188"/>
                    <a:gd name="T12" fmla="*/ 70 w 642"/>
                    <a:gd name="T13" fmla="*/ 137 h 1188"/>
                    <a:gd name="T14" fmla="*/ 45 w 642"/>
                    <a:gd name="T15" fmla="*/ 13 h 1188"/>
                    <a:gd name="T16" fmla="*/ 29 w 642"/>
                    <a:gd name="T17" fmla="*/ 8 h 1188"/>
                    <a:gd name="T18" fmla="*/ 15 w 642"/>
                    <a:gd name="T19" fmla="*/ 10 h 1188"/>
                    <a:gd name="T20" fmla="*/ 10 w 642"/>
                    <a:gd name="T21" fmla="*/ 18 h 1188"/>
                    <a:gd name="T22" fmla="*/ 39 w 642"/>
                    <a:gd name="T23" fmla="*/ 116 h 1188"/>
                    <a:gd name="T24" fmla="*/ 28 w 642"/>
                    <a:gd name="T25" fmla="*/ 112 h 1188"/>
                    <a:gd name="T26" fmla="*/ 28 w 642"/>
                    <a:gd name="T27" fmla="*/ 112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2" name="Freeform 33"/>
                <p:cNvSpPr>
                  <a:spLocks/>
                </p:cNvSpPr>
                <p:nvPr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4 h 504"/>
                    <a:gd name="T2" fmla="*/ 10 w 192"/>
                    <a:gd name="T3" fmla="*/ 25 h 504"/>
                    <a:gd name="T4" fmla="*/ 15 w 192"/>
                    <a:gd name="T5" fmla="*/ 40 h 504"/>
                    <a:gd name="T6" fmla="*/ 15 w 192"/>
                    <a:gd name="T7" fmla="*/ 63 h 504"/>
                    <a:gd name="T8" fmla="*/ 24 w 192"/>
                    <a:gd name="T9" fmla="*/ 63 h 504"/>
                    <a:gd name="T10" fmla="*/ 24 w 192"/>
                    <a:gd name="T11" fmla="*/ 45 h 504"/>
                    <a:gd name="T12" fmla="*/ 21 w 192"/>
                    <a:gd name="T13" fmla="*/ 26 h 504"/>
                    <a:gd name="T14" fmla="*/ 13 w 192"/>
                    <a:gd name="T15" fmla="*/ 8 h 504"/>
                    <a:gd name="T16" fmla="*/ 8 w 192"/>
                    <a:gd name="T17" fmla="*/ 0 h 504"/>
                    <a:gd name="T18" fmla="*/ 0 w 192"/>
                    <a:gd name="T19" fmla="*/ 4 h 504"/>
                    <a:gd name="T20" fmla="*/ 0 w 192"/>
                    <a:gd name="T21" fmla="*/ 4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3" name="Freeform 34"/>
                <p:cNvSpPr>
                  <a:spLocks/>
                </p:cNvSpPr>
                <p:nvPr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38 w 390"/>
                    <a:gd name="T1" fmla="*/ 0 h 269"/>
                    <a:gd name="T2" fmla="*/ 33 w 390"/>
                    <a:gd name="T3" fmla="*/ 3 h 269"/>
                    <a:gd name="T4" fmla="*/ 32 w 390"/>
                    <a:gd name="T5" fmla="*/ 9 h 269"/>
                    <a:gd name="T6" fmla="*/ 0 w 390"/>
                    <a:gd name="T7" fmla="*/ 22 h 269"/>
                    <a:gd name="T8" fmla="*/ 0 w 390"/>
                    <a:gd name="T9" fmla="*/ 28 h 269"/>
                    <a:gd name="T10" fmla="*/ 36 w 390"/>
                    <a:gd name="T11" fmla="*/ 29 h 269"/>
                    <a:gd name="T12" fmla="*/ 40 w 390"/>
                    <a:gd name="T13" fmla="*/ 34 h 269"/>
                    <a:gd name="T14" fmla="*/ 49 w 390"/>
                    <a:gd name="T15" fmla="*/ 34 h 269"/>
                    <a:gd name="T16" fmla="*/ 48 w 390"/>
                    <a:gd name="T17" fmla="*/ 24 h 269"/>
                    <a:gd name="T18" fmla="*/ 15 w 390"/>
                    <a:gd name="T19" fmla="*/ 22 h 269"/>
                    <a:gd name="T20" fmla="*/ 42 w 390"/>
                    <a:gd name="T21" fmla="*/ 12 h 269"/>
                    <a:gd name="T22" fmla="*/ 38 w 390"/>
                    <a:gd name="T23" fmla="*/ 0 h 269"/>
                    <a:gd name="T24" fmla="*/ 38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4" name="Freeform 35"/>
                <p:cNvSpPr>
                  <a:spLocks/>
                </p:cNvSpPr>
                <p:nvPr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7 h 424"/>
                    <a:gd name="T2" fmla="*/ 108 w 941"/>
                    <a:gd name="T3" fmla="*/ 0 h 424"/>
                    <a:gd name="T4" fmla="*/ 116 w 941"/>
                    <a:gd name="T5" fmla="*/ 10 h 424"/>
                    <a:gd name="T6" fmla="*/ 118 w 941"/>
                    <a:gd name="T7" fmla="*/ 23 h 424"/>
                    <a:gd name="T8" fmla="*/ 113 w 941"/>
                    <a:gd name="T9" fmla="*/ 36 h 424"/>
                    <a:gd name="T10" fmla="*/ 8 w 941"/>
                    <a:gd name="T11" fmla="*/ 53 h 424"/>
                    <a:gd name="T12" fmla="*/ 7 w 941"/>
                    <a:gd name="T13" fmla="*/ 48 h 424"/>
                    <a:gd name="T14" fmla="*/ 108 w 941"/>
                    <a:gd name="T15" fmla="*/ 31 h 424"/>
                    <a:gd name="T16" fmla="*/ 112 w 941"/>
                    <a:gd name="T17" fmla="*/ 19 h 424"/>
                    <a:gd name="T18" fmla="*/ 105 w 941"/>
                    <a:gd name="T19" fmla="*/ 8 h 424"/>
                    <a:gd name="T20" fmla="*/ 0 w 941"/>
                    <a:gd name="T21" fmla="*/ 24 h 424"/>
                    <a:gd name="T22" fmla="*/ 0 w 941"/>
                    <a:gd name="T23" fmla="*/ 17 h 424"/>
                    <a:gd name="T24" fmla="*/ 0 w 941"/>
                    <a:gd name="T25" fmla="*/ 17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75" name="Freeform 36"/>
                <p:cNvSpPr>
                  <a:spLocks/>
                </p:cNvSpPr>
                <p:nvPr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5 h 173"/>
                    <a:gd name="T2" fmla="*/ 9 w 488"/>
                    <a:gd name="T3" fmla="*/ 21 h 173"/>
                    <a:gd name="T4" fmla="*/ 28 w 488"/>
                    <a:gd name="T5" fmla="*/ 20 h 173"/>
                    <a:gd name="T6" fmla="*/ 53 w 488"/>
                    <a:gd name="T7" fmla="*/ 14 h 173"/>
                    <a:gd name="T8" fmla="*/ 62 w 488"/>
                    <a:gd name="T9" fmla="*/ 5 h 173"/>
                    <a:gd name="T10" fmla="*/ 56 w 488"/>
                    <a:gd name="T11" fmla="*/ 0 h 173"/>
                    <a:gd name="T12" fmla="*/ 32 w 488"/>
                    <a:gd name="T13" fmla="*/ 0 h 173"/>
                    <a:gd name="T14" fmla="*/ 14 w 488"/>
                    <a:gd name="T15" fmla="*/ 1 h 173"/>
                    <a:gd name="T16" fmla="*/ 2 w 488"/>
                    <a:gd name="T17" fmla="*/ 9 h 173"/>
                    <a:gd name="T18" fmla="*/ 14 w 488"/>
                    <a:gd name="T19" fmla="*/ 11 h 173"/>
                    <a:gd name="T20" fmla="*/ 35 w 488"/>
                    <a:gd name="T21" fmla="*/ 6 h 173"/>
                    <a:gd name="T22" fmla="*/ 53 w 488"/>
                    <a:gd name="T23" fmla="*/ 6 h 173"/>
                    <a:gd name="T24" fmla="*/ 34 w 488"/>
                    <a:gd name="T25" fmla="*/ 13 h 173"/>
                    <a:gd name="T26" fmla="*/ 18 w 488"/>
                    <a:gd name="T27" fmla="*/ 15 h 173"/>
                    <a:gd name="T28" fmla="*/ 0 w 488"/>
                    <a:gd name="T29" fmla="*/ 15 h 173"/>
                    <a:gd name="T30" fmla="*/ 0 w 488"/>
                    <a:gd name="T31" fmla="*/ 15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</p:grpSp>
        </p:grpSp>
      </p:grpSp>
      <p:grpSp>
        <p:nvGrpSpPr>
          <p:cNvPr id="1037" name="Group 37"/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1051" name="Freeform 38"/>
            <p:cNvSpPr>
              <a:spLocks/>
            </p:cNvSpPr>
            <p:nvPr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13 w 772"/>
                <a:gd name="T1" fmla="*/ 263 h 3266"/>
                <a:gd name="T2" fmla="*/ 7 w 772"/>
                <a:gd name="T3" fmla="*/ 246 h 3266"/>
                <a:gd name="T4" fmla="*/ 6 w 772"/>
                <a:gd name="T5" fmla="*/ 232 h 3266"/>
                <a:gd name="T6" fmla="*/ 7 w 772"/>
                <a:gd name="T7" fmla="*/ 212 h 3266"/>
                <a:gd name="T8" fmla="*/ 11 w 772"/>
                <a:gd name="T9" fmla="*/ 188 h 3266"/>
                <a:gd name="T10" fmla="*/ 12 w 772"/>
                <a:gd name="T11" fmla="*/ 173 h 3266"/>
                <a:gd name="T12" fmla="*/ 11 w 772"/>
                <a:gd name="T13" fmla="*/ 163 h 3266"/>
                <a:gd name="T14" fmla="*/ 7 w 772"/>
                <a:gd name="T15" fmla="*/ 155 h 3266"/>
                <a:gd name="T16" fmla="*/ 7 w 772"/>
                <a:gd name="T17" fmla="*/ 145 h 3266"/>
                <a:gd name="T18" fmla="*/ 8 w 772"/>
                <a:gd name="T19" fmla="*/ 132 h 3266"/>
                <a:gd name="T20" fmla="*/ 14 w 772"/>
                <a:gd name="T21" fmla="*/ 97 h 3266"/>
                <a:gd name="T22" fmla="*/ 14 w 772"/>
                <a:gd name="T23" fmla="*/ 79 h 3266"/>
                <a:gd name="T24" fmla="*/ 13 w 772"/>
                <a:gd name="T25" fmla="*/ 59 h 3266"/>
                <a:gd name="T26" fmla="*/ 8 w 772"/>
                <a:gd name="T27" fmla="*/ 50 h 3266"/>
                <a:gd name="T28" fmla="*/ 4 w 772"/>
                <a:gd name="T29" fmla="*/ 35 h 3266"/>
                <a:gd name="T30" fmla="*/ 0 w 772"/>
                <a:gd name="T31" fmla="*/ 0 h 3266"/>
                <a:gd name="T32" fmla="*/ 1 w 772"/>
                <a:gd name="T33" fmla="*/ 32 h 3266"/>
                <a:gd name="T34" fmla="*/ 3 w 772"/>
                <a:gd name="T35" fmla="*/ 51 h 3266"/>
                <a:gd name="T36" fmla="*/ 7 w 772"/>
                <a:gd name="T37" fmla="*/ 63 h 3266"/>
                <a:gd name="T38" fmla="*/ 11 w 772"/>
                <a:gd name="T39" fmla="*/ 69 h 3266"/>
                <a:gd name="T40" fmla="*/ 11 w 772"/>
                <a:gd name="T41" fmla="*/ 87 h 3266"/>
                <a:gd name="T42" fmla="*/ 9 w 772"/>
                <a:gd name="T43" fmla="*/ 106 h 3266"/>
                <a:gd name="T44" fmla="*/ 5 w 772"/>
                <a:gd name="T45" fmla="*/ 138 h 3266"/>
                <a:gd name="T46" fmla="*/ 4 w 772"/>
                <a:gd name="T47" fmla="*/ 159 h 3266"/>
                <a:gd name="T48" fmla="*/ 9 w 772"/>
                <a:gd name="T49" fmla="*/ 171 h 3266"/>
                <a:gd name="T50" fmla="*/ 8 w 772"/>
                <a:gd name="T51" fmla="*/ 182 h 3266"/>
                <a:gd name="T52" fmla="*/ 5 w 772"/>
                <a:gd name="T53" fmla="*/ 204 h 3266"/>
                <a:gd name="T54" fmla="*/ 3 w 772"/>
                <a:gd name="T55" fmla="*/ 226 h 3266"/>
                <a:gd name="T56" fmla="*/ 5 w 772"/>
                <a:gd name="T57" fmla="*/ 249 h 3266"/>
                <a:gd name="T58" fmla="*/ 8 w 772"/>
                <a:gd name="T59" fmla="*/ 262 h 3266"/>
                <a:gd name="T60" fmla="*/ 12 w 772"/>
                <a:gd name="T61" fmla="*/ 272 h 3266"/>
                <a:gd name="T62" fmla="*/ 13 w 772"/>
                <a:gd name="T63" fmla="*/ 263 h 3266"/>
                <a:gd name="T64" fmla="*/ 13 w 772"/>
                <a:gd name="T65" fmla="*/ 263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  <p:sp>
          <p:nvSpPr>
            <p:cNvPr id="1052" name="Freeform 39"/>
            <p:cNvSpPr>
              <a:spLocks/>
            </p:cNvSpPr>
            <p:nvPr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13 w 772"/>
                <a:gd name="T1" fmla="*/ 395 h 3266"/>
                <a:gd name="T2" fmla="*/ 7 w 772"/>
                <a:gd name="T3" fmla="*/ 369 h 3266"/>
                <a:gd name="T4" fmla="*/ 6 w 772"/>
                <a:gd name="T5" fmla="*/ 348 h 3266"/>
                <a:gd name="T6" fmla="*/ 7 w 772"/>
                <a:gd name="T7" fmla="*/ 318 h 3266"/>
                <a:gd name="T8" fmla="*/ 11 w 772"/>
                <a:gd name="T9" fmla="*/ 282 h 3266"/>
                <a:gd name="T10" fmla="*/ 12 w 772"/>
                <a:gd name="T11" fmla="*/ 259 h 3266"/>
                <a:gd name="T12" fmla="*/ 11 w 772"/>
                <a:gd name="T13" fmla="*/ 244 h 3266"/>
                <a:gd name="T14" fmla="*/ 7 w 772"/>
                <a:gd name="T15" fmla="*/ 233 h 3266"/>
                <a:gd name="T16" fmla="*/ 7 w 772"/>
                <a:gd name="T17" fmla="*/ 219 h 3266"/>
                <a:gd name="T18" fmla="*/ 8 w 772"/>
                <a:gd name="T19" fmla="*/ 199 h 3266"/>
                <a:gd name="T20" fmla="*/ 14 w 772"/>
                <a:gd name="T21" fmla="*/ 145 h 3266"/>
                <a:gd name="T22" fmla="*/ 14 w 772"/>
                <a:gd name="T23" fmla="*/ 119 h 3266"/>
                <a:gd name="T24" fmla="*/ 13 w 772"/>
                <a:gd name="T25" fmla="*/ 90 h 3266"/>
                <a:gd name="T26" fmla="*/ 8 w 772"/>
                <a:gd name="T27" fmla="*/ 76 h 3266"/>
                <a:gd name="T28" fmla="*/ 4 w 772"/>
                <a:gd name="T29" fmla="*/ 53 h 3266"/>
                <a:gd name="T30" fmla="*/ 0 w 772"/>
                <a:gd name="T31" fmla="*/ 0 h 3266"/>
                <a:gd name="T32" fmla="*/ 1 w 772"/>
                <a:gd name="T33" fmla="*/ 48 h 3266"/>
                <a:gd name="T34" fmla="*/ 3 w 772"/>
                <a:gd name="T35" fmla="*/ 77 h 3266"/>
                <a:gd name="T36" fmla="*/ 7 w 772"/>
                <a:gd name="T37" fmla="*/ 95 h 3266"/>
                <a:gd name="T38" fmla="*/ 11 w 772"/>
                <a:gd name="T39" fmla="*/ 105 h 3266"/>
                <a:gd name="T40" fmla="*/ 11 w 772"/>
                <a:gd name="T41" fmla="*/ 131 h 3266"/>
                <a:gd name="T42" fmla="*/ 9 w 772"/>
                <a:gd name="T43" fmla="*/ 159 h 3266"/>
                <a:gd name="T44" fmla="*/ 5 w 772"/>
                <a:gd name="T45" fmla="*/ 208 h 3266"/>
                <a:gd name="T46" fmla="*/ 4 w 772"/>
                <a:gd name="T47" fmla="*/ 239 h 3266"/>
                <a:gd name="T48" fmla="*/ 9 w 772"/>
                <a:gd name="T49" fmla="*/ 257 h 3266"/>
                <a:gd name="T50" fmla="*/ 8 w 772"/>
                <a:gd name="T51" fmla="*/ 273 h 3266"/>
                <a:gd name="T52" fmla="*/ 5 w 772"/>
                <a:gd name="T53" fmla="*/ 307 h 3266"/>
                <a:gd name="T54" fmla="*/ 3 w 772"/>
                <a:gd name="T55" fmla="*/ 340 h 3266"/>
                <a:gd name="T56" fmla="*/ 5 w 772"/>
                <a:gd name="T57" fmla="*/ 375 h 3266"/>
                <a:gd name="T58" fmla="*/ 8 w 772"/>
                <a:gd name="T59" fmla="*/ 393 h 3266"/>
                <a:gd name="T60" fmla="*/ 12 w 772"/>
                <a:gd name="T61" fmla="*/ 409 h 3266"/>
                <a:gd name="T62" fmla="*/ 13 w 772"/>
                <a:gd name="T63" fmla="*/ 395 h 3266"/>
                <a:gd name="T64" fmla="*/ 13 w 772"/>
                <a:gd name="T65" fmla="*/ 395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</p:grpSp>
      <p:grpSp>
        <p:nvGrpSpPr>
          <p:cNvPr id="1038" name="Group 40"/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1039" name="Group 41"/>
            <p:cNvGrpSpPr>
              <a:grpSpLocks/>
            </p:cNvGrpSpPr>
            <p:nvPr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41" name="Freeform 42"/>
              <p:cNvSpPr>
                <a:spLocks/>
              </p:cNvSpPr>
              <p:nvPr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2 w 245"/>
                  <a:gd name="T1" fmla="*/ 0 h 806"/>
                  <a:gd name="T2" fmla="*/ 2 w 245"/>
                  <a:gd name="T3" fmla="*/ 16 h 806"/>
                  <a:gd name="T4" fmla="*/ 0 w 245"/>
                  <a:gd name="T5" fmla="*/ 37 h 806"/>
                  <a:gd name="T6" fmla="*/ 1 w 245"/>
                  <a:gd name="T7" fmla="*/ 36 h 806"/>
                  <a:gd name="T8" fmla="*/ 4 w 245"/>
                  <a:gd name="T9" fmla="*/ 17 h 806"/>
                  <a:gd name="T10" fmla="*/ 4 w 245"/>
                  <a:gd name="T11" fmla="*/ 0 h 806"/>
                  <a:gd name="T12" fmla="*/ 2 w 245"/>
                  <a:gd name="T13" fmla="*/ 0 h 806"/>
                  <a:gd name="T14" fmla="*/ 2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TW" altLang="en-US" sz="1800"/>
              </a:p>
            </p:txBody>
          </p:sp>
          <p:grpSp>
            <p:nvGrpSpPr>
              <p:cNvPr id="1042" name="Group 43"/>
              <p:cNvGrpSpPr>
                <a:grpSpLocks/>
              </p:cNvGrpSpPr>
              <p:nvPr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3" name="Freeform 44"/>
                <p:cNvSpPr>
                  <a:spLocks/>
                </p:cNvSpPr>
                <p:nvPr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5 w 604"/>
                    <a:gd name="T3" fmla="*/ 9 h 349"/>
                    <a:gd name="T4" fmla="*/ 8 w 604"/>
                    <a:gd name="T5" fmla="*/ 16 h 349"/>
                    <a:gd name="T6" fmla="*/ 10 w 604"/>
                    <a:gd name="T7" fmla="*/ 6 h 349"/>
                    <a:gd name="T8" fmla="*/ 6 w 604"/>
                    <a:gd name="T9" fmla="*/ 0 h 349"/>
                    <a:gd name="T10" fmla="*/ 8 w 604"/>
                    <a:gd name="T11" fmla="*/ 9 h 349"/>
                    <a:gd name="T12" fmla="*/ 2 w 604"/>
                    <a:gd name="T13" fmla="*/ 1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44" name="Freeform 45"/>
                <p:cNvSpPr>
                  <a:spLocks/>
                </p:cNvSpPr>
                <p:nvPr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12 w 1064"/>
                    <a:gd name="T1" fmla="*/ 6 h 1230"/>
                    <a:gd name="T2" fmla="*/ 8 w 1064"/>
                    <a:gd name="T3" fmla="*/ 16 h 1230"/>
                    <a:gd name="T4" fmla="*/ 3 w 1064"/>
                    <a:gd name="T5" fmla="*/ 35 h 1230"/>
                    <a:gd name="T6" fmla="*/ 0 w 1064"/>
                    <a:gd name="T7" fmla="*/ 50 h 1230"/>
                    <a:gd name="T8" fmla="*/ 1 w 1064"/>
                    <a:gd name="T9" fmla="*/ 56 h 1230"/>
                    <a:gd name="T10" fmla="*/ 4 w 1064"/>
                    <a:gd name="T11" fmla="*/ 54 h 1230"/>
                    <a:gd name="T12" fmla="*/ 9 w 1064"/>
                    <a:gd name="T13" fmla="*/ 41 h 1230"/>
                    <a:gd name="T14" fmla="*/ 14 w 1064"/>
                    <a:gd name="T15" fmla="*/ 24 h 1230"/>
                    <a:gd name="T16" fmla="*/ 17 w 1064"/>
                    <a:gd name="T17" fmla="*/ 12 h 1230"/>
                    <a:gd name="T18" fmla="*/ 17 w 1064"/>
                    <a:gd name="T19" fmla="*/ 4 h 1230"/>
                    <a:gd name="T20" fmla="*/ 16 w 1064"/>
                    <a:gd name="T21" fmla="*/ 0 h 1230"/>
                    <a:gd name="T22" fmla="*/ 13 w 1064"/>
                    <a:gd name="T23" fmla="*/ 3 h 1230"/>
                    <a:gd name="T24" fmla="*/ 16 w 1064"/>
                    <a:gd name="T25" fmla="*/ 5 h 1230"/>
                    <a:gd name="T26" fmla="*/ 14 w 1064"/>
                    <a:gd name="T27" fmla="*/ 16 h 1230"/>
                    <a:gd name="T28" fmla="*/ 11 w 1064"/>
                    <a:gd name="T29" fmla="*/ 30 h 1230"/>
                    <a:gd name="T30" fmla="*/ 6 w 1064"/>
                    <a:gd name="T31" fmla="*/ 46 h 1230"/>
                    <a:gd name="T32" fmla="*/ 2 w 1064"/>
                    <a:gd name="T33" fmla="*/ 50 h 1230"/>
                    <a:gd name="T34" fmla="*/ 2 w 1064"/>
                    <a:gd name="T35" fmla="*/ 43 h 1230"/>
                    <a:gd name="T36" fmla="*/ 7 w 1064"/>
                    <a:gd name="T37" fmla="*/ 23 h 1230"/>
                    <a:gd name="T38" fmla="*/ 13 w 1064"/>
                    <a:gd name="T39" fmla="*/ 5 h 1230"/>
                    <a:gd name="T40" fmla="*/ 12 w 1064"/>
                    <a:gd name="T41" fmla="*/ 6 h 1230"/>
                    <a:gd name="T42" fmla="*/ 12 w 1064"/>
                    <a:gd name="T43" fmla="*/ 6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45" name="Freeform 46"/>
                <p:cNvSpPr>
                  <a:spLocks/>
                </p:cNvSpPr>
                <p:nvPr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31 w 2002"/>
                    <a:gd name="T1" fmla="*/ 0 h 2521"/>
                    <a:gd name="T2" fmla="*/ 0 w 2002"/>
                    <a:gd name="T3" fmla="*/ 114 h 2521"/>
                    <a:gd name="T4" fmla="*/ 3 w 2002"/>
                    <a:gd name="T5" fmla="*/ 111 h 2521"/>
                    <a:gd name="T6" fmla="*/ 32 w 2002"/>
                    <a:gd name="T7" fmla="*/ 3 h 2521"/>
                    <a:gd name="T8" fmla="*/ 31 w 2002"/>
                    <a:gd name="T9" fmla="*/ 0 h 2521"/>
                    <a:gd name="T10" fmla="*/ 3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46" name="Freeform 47"/>
                <p:cNvSpPr>
                  <a:spLocks/>
                </p:cNvSpPr>
                <p:nvPr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2 w 3007"/>
                    <a:gd name="T1" fmla="*/ 129 h 3771"/>
                    <a:gd name="T2" fmla="*/ 6 w 3007"/>
                    <a:gd name="T3" fmla="*/ 128 h 3771"/>
                    <a:gd name="T4" fmla="*/ 13 w 3007"/>
                    <a:gd name="T5" fmla="*/ 136 h 3771"/>
                    <a:gd name="T6" fmla="*/ 11 w 3007"/>
                    <a:gd name="T7" fmla="*/ 128 h 3771"/>
                    <a:gd name="T8" fmla="*/ 6 w 3007"/>
                    <a:gd name="T9" fmla="*/ 122 h 3771"/>
                    <a:gd name="T10" fmla="*/ 10 w 3007"/>
                    <a:gd name="T11" fmla="*/ 123 h 3771"/>
                    <a:gd name="T12" fmla="*/ 16 w 3007"/>
                    <a:gd name="T13" fmla="*/ 130 h 3771"/>
                    <a:gd name="T14" fmla="*/ 46 w 3007"/>
                    <a:gd name="T15" fmla="*/ 19 h 3771"/>
                    <a:gd name="T16" fmla="*/ 41 w 3007"/>
                    <a:gd name="T17" fmla="*/ 7 h 3771"/>
                    <a:gd name="T18" fmla="*/ 37 w 3007"/>
                    <a:gd name="T19" fmla="*/ 0 h 3771"/>
                    <a:gd name="T20" fmla="*/ 43 w 3007"/>
                    <a:gd name="T21" fmla="*/ 4 h 3771"/>
                    <a:gd name="T22" fmla="*/ 48 w 3007"/>
                    <a:gd name="T23" fmla="*/ 20 h 3771"/>
                    <a:gd name="T24" fmla="*/ 13 w 3007"/>
                    <a:gd name="T25" fmla="*/ 148 h 3771"/>
                    <a:gd name="T26" fmla="*/ 8 w 3007"/>
                    <a:gd name="T27" fmla="*/ 154 h 3771"/>
                    <a:gd name="T28" fmla="*/ 2 w 3007"/>
                    <a:gd name="T29" fmla="*/ 171 h 3771"/>
                    <a:gd name="T30" fmla="*/ 0 w 3007"/>
                    <a:gd name="T31" fmla="*/ 166 h 3771"/>
                    <a:gd name="T32" fmla="*/ 2 w 3007"/>
                    <a:gd name="T33" fmla="*/ 164 h 3771"/>
                    <a:gd name="T34" fmla="*/ 6 w 3007"/>
                    <a:gd name="T35" fmla="*/ 153 h 3771"/>
                    <a:gd name="T36" fmla="*/ 3 w 3007"/>
                    <a:gd name="T37" fmla="*/ 148 h 3771"/>
                    <a:gd name="T38" fmla="*/ 3 w 3007"/>
                    <a:gd name="T39" fmla="*/ 144 h 3771"/>
                    <a:gd name="T40" fmla="*/ 7 w 3007"/>
                    <a:gd name="T41" fmla="*/ 149 h 3771"/>
                    <a:gd name="T42" fmla="*/ 7 w 3007"/>
                    <a:gd name="T43" fmla="*/ 144 h 3771"/>
                    <a:gd name="T44" fmla="*/ 10 w 3007"/>
                    <a:gd name="T45" fmla="*/ 146 h 3771"/>
                    <a:gd name="T46" fmla="*/ 7 w 3007"/>
                    <a:gd name="T47" fmla="*/ 139 h 3771"/>
                    <a:gd name="T48" fmla="*/ 10 w 3007"/>
                    <a:gd name="T49" fmla="*/ 139 h 3771"/>
                    <a:gd name="T50" fmla="*/ 2 w 3007"/>
                    <a:gd name="T51" fmla="*/ 129 h 3771"/>
                    <a:gd name="T52" fmla="*/ 2 w 3007"/>
                    <a:gd name="T53" fmla="*/ 129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47" name="Freeform 48"/>
                <p:cNvSpPr>
                  <a:spLocks/>
                </p:cNvSpPr>
                <p:nvPr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4 h 342"/>
                    <a:gd name="T2" fmla="*/ 4 w 673"/>
                    <a:gd name="T3" fmla="*/ 5 h 342"/>
                    <a:gd name="T4" fmla="*/ 10 w 673"/>
                    <a:gd name="T5" fmla="*/ 16 h 342"/>
                    <a:gd name="T6" fmla="*/ 11 w 673"/>
                    <a:gd name="T7" fmla="*/ 13 h 342"/>
                    <a:gd name="T8" fmla="*/ 7 w 673"/>
                    <a:gd name="T9" fmla="*/ 5 h 342"/>
                    <a:gd name="T10" fmla="*/ 1 w 673"/>
                    <a:gd name="T11" fmla="*/ 0 h 342"/>
                    <a:gd name="T12" fmla="*/ 0 w 673"/>
                    <a:gd name="T13" fmla="*/ 4 h 342"/>
                    <a:gd name="T14" fmla="*/ 0 w 673"/>
                    <a:gd name="T15" fmla="*/ 4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48" name="Freeform 49"/>
                <p:cNvSpPr>
                  <a:spLocks/>
                </p:cNvSpPr>
                <p:nvPr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4 h 403"/>
                    <a:gd name="T2" fmla="*/ 6 w 716"/>
                    <a:gd name="T3" fmla="*/ 7 h 403"/>
                    <a:gd name="T4" fmla="*/ 10 w 716"/>
                    <a:gd name="T5" fmla="*/ 18 h 403"/>
                    <a:gd name="T6" fmla="*/ 12 w 716"/>
                    <a:gd name="T7" fmla="*/ 14 h 403"/>
                    <a:gd name="T8" fmla="*/ 7 w 716"/>
                    <a:gd name="T9" fmla="*/ 5 h 403"/>
                    <a:gd name="T10" fmla="*/ 1 w 716"/>
                    <a:gd name="T11" fmla="*/ 0 h 403"/>
                    <a:gd name="T12" fmla="*/ 0 w 716"/>
                    <a:gd name="T13" fmla="*/ 4 h 403"/>
                    <a:gd name="T14" fmla="*/ 0 w 716"/>
                    <a:gd name="T15" fmla="*/ 4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49" name="Freeform 50"/>
                <p:cNvSpPr>
                  <a:spLocks/>
                </p:cNvSpPr>
                <p:nvPr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4 h 411"/>
                    <a:gd name="T2" fmla="*/ 5 w 717"/>
                    <a:gd name="T3" fmla="*/ 6 h 411"/>
                    <a:gd name="T4" fmla="*/ 10 w 717"/>
                    <a:gd name="T5" fmla="*/ 19 h 411"/>
                    <a:gd name="T6" fmla="*/ 12 w 717"/>
                    <a:gd name="T7" fmla="*/ 14 h 411"/>
                    <a:gd name="T8" fmla="*/ 6 w 717"/>
                    <a:gd name="T9" fmla="*/ 4 h 411"/>
                    <a:gd name="T10" fmla="*/ 1 w 717"/>
                    <a:gd name="T11" fmla="*/ 0 h 411"/>
                    <a:gd name="T12" fmla="*/ 0 w 717"/>
                    <a:gd name="T13" fmla="*/ 4 h 411"/>
                    <a:gd name="T14" fmla="*/ 0 w 717"/>
                    <a:gd name="T15" fmla="*/ 4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  <p:sp>
              <p:nvSpPr>
                <p:cNvPr id="1050" name="Freeform 51"/>
                <p:cNvSpPr>
                  <a:spLocks/>
                </p:cNvSpPr>
                <p:nvPr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4 h 386"/>
                    <a:gd name="T2" fmla="*/ 4 w 709"/>
                    <a:gd name="T3" fmla="*/ 6 h 386"/>
                    <a:gd name="T4" fmla="*/ 11 w 709"/>
                    <a:gd name="T5" fmla="*/ 18 h 386"/>
                    <a:gd name="T6" fmla="*/ 11 w 709"/>
                    <a:gd name="T7" fmla="*/ 14 h 386"/>
                    <a:gd name="T8" fmla="*/ 5 w 709"/>
                    <a:gd name="T9" fmla="*/ 3 h 386"/>
                    <a:gd name="T10" fmla="*/ 1 w 709"/>
                    <a:gd name="T11" fmla="*/ 0 h 386"/>
                    <a:gd name="T12" fmla="*/ 0 w 709"/>
                    <a:gd name="T13" fmla="*/ 4 h 386"/>
                    <a:gd name="T14" fmla="*/ 0 w 709"/>
                    <a:gd name="T15" fmla="*/ 4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zh-TW" altLang="en-US" sz="1800"/>
                </a:p>
              </p:txBody>
            </p:sp>
          </p:grpSp>
        </p:grpSp>
        <p:sp>
          <p:nvSpPr>
            <p:cNvPr id="1040" name="Line 52"/>
            <p:cNvSpPr>
              <a:spLocks noChangeShapeType="1"/>
            </p:cNvSpPr>
            <p:nvPr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zh-TW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43038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omic Sans MS" panose="030F0702030302020204" pitchFamily="66" charset="0"/>
          <a:ea typeface="新細明體" panose="02020500000000000000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5400" b="1" dirty="0" smtClean="0">
                <a:solidFill>
                  <a:srgbClr val="0000FF"/>
                </a:solidFill>
              </a:rPr>
              <a:t>105</a:t>
            </a:r>
            <a:r>
              <a:rPr lang="zh-TW" altLang="en-US" sz="5400" b="1" dirty="0" smtClean="0">
                <a:solidFill>
                  <a:srgbClr val="0000FF"/>
                </a:solidFill>
              </a:rPr>
              <a:t> </a:t>
            </a:r>
            <a:r>
              <a:rPr lang="zh-TW" altLang="en-US" sz="5400" b="1" dirty="0" smtClean="0">
                <a:solidFill>
                  <a:srgbClr val="0000FF"/>
                </a:solidFill>
                <a:ea typeface="華康中圓體" pitchFamily="49" charset="-120"/>
              </a:rPr>
              <a:t>學 年 度</a:t>
            </a:r>
            <a:r>
              <a:rPr lang="en-US" altLang="zh-TW" sz="5400" b="1" dirty="0" smtClean="0">
                <a:solidFill>
                  <a:srgbClr val="0000FF"/>
                </a:solidFill>
                <a:ea typeface="華康中圓體" pitchFamily="49" charset="-120"/>
              </a:rPr>
              <a:t/>
            </a:r>
            <a:br>
              <a:rPr lang="en-US" altLang="zh-TW" sz="5400" b="1" dirty="0" smtClean="0">
                <a:solidFill>
                  <a:srgbClr val="0000FF"/>
                </a:solidFill>
                <a:ea typeface="華康中圓體" pitchFamily="49" charset="-120"/>
              </a:rPr>
            </a:br>
            <a:r>
              <a:rPr lang="zh-TW" altLang="en-US" sz="5400" b="1" dirty="0" smtClean="0">
                <a:solidFill>
                  <a:srgbClr val="0000FF"/>
                </a:solidFill>
                <a:ea typeface="華康中圓體" pitchFamily="49" charset="-120"/>
              </a:rPr>
              <a:t>綜 合 高 中 職 業 試 探</a:t>
            </a:r>
            <a:endParaRPr lang="zh-TW" altLang="en-US" sz="5400" dirty="0">
              <a:solidFill>
                <a:srgbClr val="0000FF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sz="4000" b="1" dirty="0">
                <a:ea typeface="華康中圓體" pitchFamily="49" charset="-120"/>
              </a:rPr>
              <a:t>綜 合 高 中 課 程 簡 介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5855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 績 計 算</a:t>
            </a:r>
            <a:r>
              <a:rPr lang="zh-TW" altLang="en-US" dirty="0" smtClean="0"/>
              <a:t>（重 讀</a:t>
            </a:r>
            <a:r>
              <a:rPr lang="zh-TW" altLang="en-US" dirty="0"/>
              <a:t>）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學生各學年度取得之學分數，未達該學年度修習總學分數二分之一者，得重讀</a:t>
            </a:r>
            <a:r>
              <a:rPr lang="en-US" altLang="zh-TW" dirty="0"/>
              <a:t>(</a:t>
            </a:r>
            <a:r>
              <a:rPr lang="zh-TW" altLang="en-US" dirty="0"/>
              <a:t>留級</a:t>
            </a:r>
            <a:r>
              <a:rPr lang="en-US" altLang="zh-TW" dirty="0"/>
              <a:t>) 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r>
              <a:rPr lang="zh-TW" altLang="en-US" dirty="0"/>
              <a:t>重讀時，學生成績以重讀之實得分數登錄。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9362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 績 計 算 </a:t>
            </a:r>
            <a:r>
              <a:rPr lang="zh-TW" altLang="en-US" dirty="0" smtClean="0"/>
              <a:t>（缺 曠 課）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學生缺課，除經學校依請假規定核准給假者外，其</a:t>
            </a:r>
            <a:r>
              <a:rPr lang="zh-TW" altLang="en-US" dirty="0">
                <a:solidFill>
                  <a:srgbClr val="0000FF"/>
                </a:solidFill>
              </a:rPr>
              <a:t>缺課</a:t>
            </a:r>
            <a:r>
              <a:rPr lang="zh-TW" altLang="en-US" dirty="0"/>
              <a:t>節數達該科目全學期教學總節數</a:t>
            </a:r>
            <a:r>
              <a:rPr lang="zh-TW" altLang="en-US" dirty="0">
                <a:solidFill>
                  <a:srgbClr val="0000FF"/>
                </a:solidFill>
              </a:rPr>
              <a:t>三分之一</a:t>
            </a:r>
            <a:r>
              <a:rPr lang="zh-TW" altLang="en-US" dirty="0"/>
              <a:t>者，該科目學期</a:t>
            </a:r>
            <a:r>
              <a:rPr lang="zh-TW" altLang="en-US" dirty="0">
                <a:solidFill>
                  <a:srgbClr val="0000FF"/>
                </a:solidFill>
              </a:rPr>
              <a:t>成績以零分計算</a:t>
            </a:r>
            <a:r>
              <a:rPr lang="zh-TW" altLang="en-US" dirty="0" smtClean="0"/>
              <a:t>。（</a:t>
            </a:r>
            <a:r>
              <a:rPr lang="en-US" altLang="zh-TW" dirty="0" smtClean="0"/>
              <a:t>P.54</a:t>
            </a:r>
            <a:r>
              <a:rPr lang="zh-TW" altLang="en-US" dirty="0" smtClean="0"/>
              <a:t>第</a:t>
            </a:r>
            <a:r>
              <a:rPr lang="en-US" altLang="zh-TW" dirty="0" smtClean="0"/>
              <a:t>23</a:t>
            </a:r>
            <a:r>
              <a:rPr lang="zh-TW" altLang="en-US" dirty="0" smtClean="0"/>
              <a:t>條</a:t>
            </a:r>
            <a:r>
              <a:rPr lang="zh-TW" altLang="en-US" dirty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學生</a:t>
            </a:r>
            <a:r>
              <a:rPr lang="zh-TW" altLang="en-US" dirty="0"/>
              <a:t>除公假外，全學期</a:t>
            </a:r>
            <a:r>
              <a:rPr lang="zh-TW" altLang="en-US" dirty="0">
                <a:solidFill>
                  <a:srgbClr val="0000FF"/>
                </a:solidFill>
              </a:rPr>
              <a:t>缺課節數</a:t>
            </a:r>
            <a:r>
              <a:rPr lang="zh-TW" altLang="en-US" dirty="0"/>
              <a:t>達教學總節數</a:t>
            </a:r>
            <a:r>
              <a:rPr lang="zh-TW" altLang="en-US" dirty="0">
                <a:solidFill>
                  <a:srgbClr val="0000FF"/>
                </a:solidFill>
              </a:rPr>
              <a:t>二分之一</a:t>
            </a:r>
            <a:r>
              <a:rPr lang="zh-TW" altLang="en-US" dirty="0"/>
              <a:t>者，或</a:t>
            </a:r>
            <a:r>
              <a:rPr lang="zh-TW" altLang="en-US" dirty="0">
                <a:solidFill>
                  <a:srgbClr val="0000FF"/>
                </a:solidFill>
              </a:rPr>
              <a:t>曠課累積達四十二節</a:t>
            </a:r>
            <a:r>
              <a:rPr lang="zh-TW" altLang="en-US" dirty="0"/>
              <a:t>者，經提學生事務會議後，應依法令規定進行</a:t>
            </a:r>
            <a:r>
              <a:rPr lang="zh-TW" altLang="en-US" dirty="0">
                <a:solidFill>
                  <a:srgbClr val="0000FF"/>
                </a:solidFill>
              </a:rPr>
              <a:t>適性輔導</a:t>
            </a:r>
            <a:r>
              <a:rPr lang="zh-TW" altLang="en-US" dirty="0"/>
              <a:t>及</a:t>
            </a:r>
            <a:r>
              <a:rPr lang="zh-TW" altLang="en-US" dirty="0">
                <a:solidFill>
                  <a:srgbClr val="0000FF"/>
                </a:solidFill>
              </a:rPr>
              <a:t>適性教育</a:t>
            </a:r>
            <a:r>
              <a:rPr lang="zh-TW" altLang="en-US" dirty="0" smtClean="0">
                <a:solidFill>
                  <a:srgbClr val="0000FF"/>
                </a:solidFill>
              </a:rPr>
              <a:t>處置</a:t>
            </a:r>
            <a:r>
              <a:rPr lang="zh-TW" altLang="en-US" dirty="0" smtClean="0"/>
              <a:t>（</a:t>
            </a:r>
            <a:r>
              <a:rPr lang="en-US" altLang="zh-TW" dirty="0" smtClean="0"/>
              <a:t>P.54</a:t>
            </a:r>
            <a:r>
              <a:rPr lang="zh-TW" altLang="en-US" dirty="0" smtClean="0"/>
              <a:t>第</a:t>
            </a:r>
            <a:r>
              <a:rPr lang="en-US" altLang="zh-TW" dirty="0" smtClean="0"/>
              <a:t>24</a:t>
            </a:r>
            <a:r>
              <a:rPr lang="zh-TW" altLang="en-US" dirty="0" smtClean="0"/>
              <a:t>條）。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90562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各 學 程 課 </a:t>
            </a:r>
            <a:r>
              <a:rPr lang="zh-TW" altLang="en-US" dirty="0" smtClean="0"/>
              <a:t>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共有自然學程（二類）、自然學程（三類）、社會學程、商業服務學程、資訊應用學程、應用英語學程，請參閱</a:t>
            </a:r>
            <a:r>
              <a:rPr lang="en-US" altLang="zh-TW" dirty="0" smtClean="0"/>
              <a:t>P.14-26</a:t>
            </a:r>
          </a:p>
          <a:p>
            <a:r>
              <a:rPr lang="zh-TW" altLang="en-US" dirty="0" smtClean="0"/>
              <a:t>各學程高一科目皆相同，高二開始分流。</a:t>
            </a:r>
            <a:endParaRPr lang="en-US" altLang="zh-TW" dirty="0" smtClean="0"/>
          </a:p>
          <a:p>
            <a:r>
              <a:rPr lang="zh-TW" altLang="en-US" dirty="0"/>
              <a:t>請</a:t>
            </a:r>
            <a:r>
              <a:rPr lang="zh-TW" altLang="en-US" dirty="0" smtClean="0"/>
              <a:t>注意左側「部定必修」、「校定必修」、「校定選修」課程性質差異。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848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升 學 管 道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本校綜合高中學生畢業後可以依選擇學程</a:t>
            </a:r>
            <a:r>
              <a:rPr lang="zh-TW" altLang="en-US" dirty="0" smtClean="0"/>
              <a:t>不同及個人志向，參加：</a:t>
            </a:r>
            <a:endParaRPr lang="en-US" altLang="zh-TW" u="sng" dirty="0"/>
          </a:p>
          <a:p>
            <a:pPr lvl="1"/>
            <a:r>
              <a:rPr lang="zh-TW" altLang="en-US" dirty="0" smtClean="0"/>
              <a:t>大學多元入學（</a:t>
            </a:r>
            <a:r>
              <a:rPr lang="en-US" altLang="zh-TW" dirty="0" smtClean="0"/>
              <a:t>P.27-30)</a:t>
            </a:r>
          </a:p>
          <a:p>
            <a:pPr lvl="1"/>
            <a:r>
              <a:rPr lang="zh-TW" altLang="en-US" dirty="0"/>
              <a:t>技專校</a:t>
            </a:r>
            <a:r>
              <a:rPr lang="zh-TW" altLang="en-US" dirty="0" smtClean="0"/>
              <a:t>院多元入學（</a:t>
            </a:r>
            <a:r>
              <a:rPr lang="en-US" altLang="zh-TW" dirty="0" smtClean="0"/>
              <a:t>P.30-33</a:t>
            </a:r>
            <a:r>
              <a:rPr lang="zh-TW" altLang="en-US" dirty="0" smtClean="0"/>
              <a:t>）</a:t>
            </a:r>
            <a:endParaRPr lang="zh-TW" altLang="en-US" dirty="0"/>
          </a:p>
          <a:p>
            <a:r>
              <a:rPr lang="zh-TW" altLang="en-US" dirty="0" smtClean="0"/>
              <a:t>請記得「考」、「招」分離原則。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40324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324" y="0"/>
            <a:ext cx="8176832" cy="6863583"/>
          </a:xfrm>
        </p:spPr>
      </p:pic>
    </p:spTree>
    <p:extLst>
      <p:ext uri="{BB962C8B-B14F-4D97-AF65-F5344CB8AC3E}">
        <p14:creationId xmlns:p14="http://schemas.microsoft.com/office/powerpoint/2010/main" val="3708920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 術 學 程 升 </a:t>
            </a:r>
            <a:r>
              <a:rPr lang="zh-TW" altLang="en-US" dirty="0"/>
              <a:t>學 考 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828800"/>
            <a:ext cx="10261600" cy="433782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500" dirty="0"/>
              <a:t>學術學程</a:t>
            </a:r>
            <a:r>
              <a:rPr lang="en-US" altLang="zh-TW" sz="3500" dirty="0"/>
              <a:t>(</a:t>
            </a:r>
            <a:r>
              <a:rPr lang="zh-TW" altLang="en-US" sz="3500" dirty="0"/>
              <a:t>高中</a:t>
            </a:r>
            <a:r>
              <a:rPr lang="en-US" altLang="zh-TW" sz="3500" dirty="0"/>
              <a:t>)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/>
              <a:t>大學基本學力測驗</a:t>
            </a:r>
            <a:r>
              <a:rPr lang="en-US" altLang="zh-TW" sz="2400" dirty="0"/>
              <a:t>(</a:t>
            </a:r>
            <a:r>
              <a:rPr lang="zh-TW" altLang="en-US" sz="2400" dirty="0"/>
              <a:t>學測</a:t>
            </a:r>
            <a:r>
              <a:rPr lang="en-US" altLang="zh-TW" sz="2400" dirty="0"/>
              <a:t>)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高中、高職、綜高畢業生可參加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國、英、數、自然</a:t>
            </a:r>
            <a:r>
              <a:rPr lang="en-US" altLang="zh-TW" sz="2000" dirty="0"/>
              <a:t>(</a:t>
            </a:r>
            <a:r>
              <a:rPr lang="zh-TW" altLang="en-US" sz="2000" dirty="0"/>
              <a:t>物理、化學、生物、地科</a:t>
            </a:r>
            <a:r>
              <a:rPr lang="en-US" altLang="zh-TW" sz="2000" dirty="0"/>
              <a:t>)</a:t>
            </a:r>
            <a:r>
              <a:rPr lang="zh-TW" altLang="en-US" sz="2000" dirty="0"/>
              <a:t>、社會</a:t>
            </a:r>
            <a:r>
              <a:rPr lang="en-US" altLang="zh-TW" sz="2000" dirty="0"/>
              <a:t>(</a:t>
            </a:r>
            <a:r>
              <a:rPr lang="zh-TW" altLang="en-US" sz="2000" dirty="0"/>
              <a:t>地理、歷史、公民與社會</a:t>
            </a:r>
            <a:r>
              <a:rPr lang="en-US" altLang="zh-TW" sz="2000" dirty="0"/>
              <a:t>)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每科滿分為</a:t>
            </a:r>
            <a:r>
              <a:rPr lang="en-US" altLang="zh-TW" sz="2000" dirty="0"/>
              <a:t>15</a:t>
            </a:r>
            <a:r>
              <a:rPr lang="zh-TW" altLang="en-US" sz="2000" dirty="0"/>
              <a:t>級分，共</a:t>
            </a:r>
            <a:r>
              <a:rPr lang="en-US" altLang="zh-TW" sz="2000" dirty="0"/>
              <a:t>75</a:t>
            </a:r>
            <a:r>
              <a:rPr lang="zh-TW" altLang="en-US" sz="2000" dirty="0"/>
              <a:t>級分。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/>
              <a:t>大學指定科目考試</a:t>
            </a:r>
            <a:r>
              <a:rPr lang="en-US" altLang="zh-TW" sz="2400" dirty="0"/>
              <a:t>(</a:t>
            </a:r>
            <a:r>
              <a:rPr lang="zh-TW" altLang="en-US" sz="2400" dirty="0"/>
              <a:t>指考</a:t>
            </a:r>
            <a:r>
              <a:rPr lang="en-US" altLang="zh-TW" sz="2400" dirty="0"/>
              <a:t>)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高中、高職、綜高畢業生可參加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國、英、數、物理、化學、生物、地理、歷史、公民與社會。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依據大學科系自訂所需採計科目，再選考。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/>
              <a:t>每科滿分為</a:t>
            </a:r>
            <a:r>
              <a:rPr lang="en-US" altLang="zh-TW" sz="2000" dirty="0"/>
              <a:t>100</a:t>
            </a:r>
            <a:r>
              <a:rPr lang="zh-TW" altLang="en-US" sz="2000" dirty="0" smtClean="0"/>
              <a:t>分</a:t>
            </a:r>
            <a:endParaRPr lang="en-US" altLang="zh-TW" dirty="0" smtClean="0"/>
          </a:p>
          <a:p>
            <a:pPr lvl="1">
              <a:lnSpc>
                <a:spcPct val="90000"/>
              </a:lnSpc>
            </a:pPr>
            <a:r>
              <a:rPr lang="zh-TW" altLang="en-US" sz="2400" dirty="0" smtClean="0"/>
              <a:t>高中英語聽力測驗</a:t>
            </a:r>
            <a:r>
              <a:rPr lang="en-US" altLang="zh-TW" sz="2400" dirty="0" smtClean="0"/>
              <a:t>(</a:t>
            </a:r>
            <a:r>
              <a:rPr lang="zh-TW" altLang="en-US" sz="2400" dirty="0" smtClean="0"/>
              <a:t>每年</a:t>
            </a:r>
            <a:r>
              <a:rPr lang="en-US" altLang="zh-TW" sz="2400" dirty="0" smtClean="0"/>
              <a:t>10</a:t>
            </a:r>
            <a:r>
              <a:rPr lang="zh-TW" altLang="en-US" sz="2400" dirty="0" smtClean="0"/>
              <a:t>月、</a:t>
            </a:r>
            <a:r>
              <a:rPr lang="en-US" altLang="zh-TW" sz="2400" dirty="0" smtClean="0"/>
              <a:t>12</a:t>
            </a:r>
            <a:r>
              <a:rPr lang="zh-TW" altLang="en-US" sz="2400" dirty="0" smtClean="0"/>
              <a:t>月左右，各考一次</a:t>
            </a:r>
            <a:r>
              <a:rPr lang="en-US" altLang="zh-TW" sz="2400" dirty="0" smtClean="0"/>
              <a:t>)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0810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852" y="0"/>
            <a:ext cx="10016289" cy="6858001"/>
          </a:xfrm>
        </p:spPr>
      </p:pic>
    </p:spTree>
    <p:extLst>
      <p:ext uri="{BB962C8B-B14F-4D97-AF65-F5344CB8AC3E}">
        <p14:creationId xmlns:p14="http://schemas.microsoft.com/office/powerpoint/2010/main" val="3105238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專 門 學 程 </a:t>
            </a:r>
            <a:r>
              <a:rPr lang="zh-TW" altLang="en-US" dirty="0"/>
              <a:t>升 學 考 試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092820"/>
            <a:ext cx="10261600" cy="439358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zh-TW" altLang="en-US" sz="2600" dirty="0"/>
              <a:t>四技二專統一入學測驗─簡稱統測</a:t>
            </a:r>
          </a:p>
          <a:p>
            <a:pPr>
              <a:lnSpc>
                <a:spcPct val="80000"/>
              </a:lnSpc>
            </a:pPr>
            <a:r>
              <a:rPr lang="zh-TW" altLang="en-US" sz="2600" dirty="0"/>
              <a:t>高職畢業生、</a:t>
            </a:r>
            <a:r>
              <a:rPr lang="zh-TW" altLang="en-US" sz="2600" b="1" u="sng" dirty="0"/>
              <a:t>綜高應屆畢業生</a:t>
            </a:r>
            <a:r>
              <a:rPr lang="zh-TW" altLang="en-US" sz="2600" dirty="0"/>
              <a:t>均可參加</a:t>
            </a:r>
          </a:p>
          <a:p>
            <a:pPr>
              <a:lnSpc>
                <a:spcPct val="80000"/>
              </a:lnSpc>
            </a:pPr>
            <a:r>
              <a:rPr lang="zh-TW" altLang="en-US" sz="2600" dirty="0"/>
              <a:t>依科群不同，專業科目不同</a:t>
            </a:r>
          </a:p>
          <a:p>
            <a:pPr>
              <a:lnSpc>
                <a:spcPct val="80000"/>
              </a:lnSpc>
            </a:pPr>
            <a:r>
              <a:rPr lang="zh-TW" altLang="en-US" sz="2600" dirty="0"/>
              <a:t>商業管理群－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一般科目：國、英、數</a:t>
            </a:r>
            <a:r>
              <a:rPr lang="en-US" altLang="zh-TW" sz="2200" dirty="0"/>
              <a:t>(B)</a:t>
            </a:r>
            <a:r>
              <a:rPr lang="zh-TW" altLang="en-US" sz="2200" dirty="0"/>
              <a:t>各</a:t>
            </a:r>
            <a:r>
              <a:rPr lang="en-US" altLang="zh-TW" sz="2200" dirty="0"/>
              <a:t>100</a:t>
            </a:r>
            <a:r>
              <a:rPr lang="zh-TW" altLang="en-US" sz="2200" dirty="0"/>
              <a:t>分。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專業科目一：商業概論、計算機概論各</a:t>
            </a:r>
            <a:r>
              <a:rPr lang="en-US" altLang="zh-TW" sz="2200" dirty="0"/>
              <a:t>100</a:t>
            </a:r>
            <a:r>
              <a:rPr lang="zh-TW" altLang="en-US" sz="2200" dirty="0"/>
              <a:t>分。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專業科目二：會計學、經濟學各</a:t>
            </a:r>
            <a:r>
              <a:rPr lang="en-US" altLang="zh-TW" sz="2200" dirty="0"/>
              <a:t>100</a:t>
            </a:r>
            <a:r>
              <a:rPr lang="zh-TW" altLang="en-US" sz="2200" dirty="0"/>
              <a:t>分。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滿分</a:t>
            </a:r>
            <a:r>
              <a:rPr lang="en-US" altLang="zh-TW" sz="2200" dirty="0"/>
              <a:t>700</a:t>
            </a:r>
            <a:r>
              <a:rPr lang="zh-TW" altLang="en-US" sz="2200" dirty="0"/>
              <a:t>分。</a:t>
            </a:r>
          </a:p>
          <a:p>
            <a:pPr>
              <a:lnSpc>
                <a:spcPct val="80000"/>
              </a:lnSpc>
            </a:pPr>
            <a:r>
              <a:rPr lang="zh-TW" altLang="en-US" sz="2600" dirty="0"/>
              <a:t>工程管理</a:t>
            </a:r>
            <a:r>
              <a:rPr lang="zh-TW" altLang="en-US" sz="2600" dirty="0" smtClean="0"/>
              <a:t>類（學術學程自然組同學可參加）－</a:t>
            </a:r>
            <a:endParaRPr lang="zh-TW" altLang="en-US" sz="2600" dirty="0"/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一般科目：國、英、數</a:t>
            </a:r>
            <a:r>
              <a:rPr lang="en-US" altLang="zh-TW" sz="2200" dirty="0"/>
              <a:t>(C)</a:t>
            </a:r>
            <a:r>
              <a:rPr lang="zh-TW" altLang="en-US" sz="2200" dirty="0"/>
              <a:t>各</a:t>
            </a:r>
            <a:r>
              <a:rPr lang="en-US" altLang="zh-TW" sz="2200" dirty="0"/>
              <a:t>100</a:t>
            </a:r>
            <a:r>
              <a:rPr lang="zh-TW" altLang="en-US" sz="2200" dirty="0"/>
              <a:t>分。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專業科目一：基礎物理、基礎化學各</a:t>
            </a:r>
            <a:r>
              <a:rPr lang="en-US" altLang="zh-TW" sz="2200" dirty="0"/>
              <a:t>100</a:t>
            </a:r>
            <a:r>
              <a:rPr lang="zh-TW" altLang="en-US" sz="2200" dirty="0"/>
              <a:t>分。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專業科目二：計算機概論</a:t>
            </a:r>
            <a:r>
              <a:rPr lang="en-US" altLang="zh-TW" sz="2200" dirty="0"/>
              <a:t>200</a:t>
            </a:r>
            <a:r>
              <a:rPr lang="zh-TW" altLang="en-US" sz="2200" dirty="0"/>
              <a:t>分。</a:t>
            </a:r>
          </a:p>
          <a:p>
            <a:pPr lvl="1">
              <a:lnSpc>
                <a:spcPct val="80000"/>
              </a:lnSpc>
            </a:pPr>
            <a:r>
              <a:rPr lang="zh-TW" altLang="en-US" sz="2200" dirty="0"/>
              <a:t>滿分</a:t>
            </a:r>
            <a:r>
              <a:rPr lang="en-US" altLang="zh-TW" sz="2200" dirty="0"/>
              <a:t>700</a:t>
            </a:r>
            <a:r>
              <a:rPr lang="zh-TW" altLang="en-US" sz="2200" dirty="0"/>
              <a:t>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00179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 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綜高→適性發展、探索自我、專注學習、築夢未來。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2504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 校 背 景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dirty="0">
                <a:latin typeface="Times New Roman" panose="02020603050405020304" pitchFamily="18" charset="0"/>
              </a:rPr>
              <a:t>各年級設有：</a:t>
            </a:r>
          </a:p>
          <a:p>
            <a:pPr algn="just">
              <a:buFontTx/>
              <a:buNone/>
            </a:pPr>
            <a:r>
              <a:rPr lang="zh-TW" altLang="en-US" dirty="0">
                <a:latin typeface="Times New Roman" panose="02020603050405020304" pitchFamily="18" charset="0"/>
              </a:rPr>
              <a:t>   綜合高中四班   、  </a:t>
            </a:r>
            <a:r>
              <a:rPr lang="zh-TW" altLang="en-US" dirty="0" smtClean="0">
                <a:latin typeface="Times New Roman" panose="02020603050405020304" pitchFamily="18" charset="0"/>
              </a:rPr>
              <a:t>商業</a:t>
            </a:r>
            <a:r>
              <a:rPr lang="zh-TW" altLang="en-US" dirty="0">
                <a:latin typeface="Times New Roman" panose="02020603050405020304" pitchFamily="18" charset="0"/>
              </a:rPr>
              <a:t>經營科四班</a:t>
            </a:r>
          </a:p>
          <a:p>
            <a:pPr algn="just">
              <a:buFontTx/>
              <a:buNone/>
            </a:pPr>
            <a:r>
              <a:rPr lang="zh-TW" altLang="en-US" dirty="0">
                <a:latin typeface="Times New Roman" panose="02020603050405020304" pitchFamily="18" charset="0"/>
              </a:rPr>
              <a:t>   國際貿易科五班、 </a:t>
            </a:r>
            <a:r>
              <a:rPr lang="zh-TW" altLang="en-US" dirty="0" smtClean="0">
                <a:latin typeface="Times New Roman" panose="02020603050405020304" pitchFamily="18" charset="0"/>
              </a:rPr>
              <a:t>資料處理</a:t>
            </a:r>
            <a:r>
              <a:rPr lang="zh-TW" altLang="en-US" dirty="0">
                <a:latin typeface="Times New Roman" panose="02020603050405020304" pitchFamily="18" charset="0"/>
              </a:rPr>
              <a:t>科三班</a:t>
            </a:r>
          </a:p>
          <a:p>
            <a:pPr algn="just">
              <a:buFontTx/>
              <a:buNone/>
            </a:pPr>
            <a:r>
              <a:rPr lang="zh-TW" altLang="en-US" dirty="0">
                <a:latin typeface="Times New Roman" panose="02020603050405020304" pitchFamily="18" charset="0"/>
              </a:rPr>
              <a:t>   綜合職能科二班 </a:t>
            </a:r>
            <a:r>
              <a:rPr lang="zh-TW" altLang="en-US" dirty="0" smtClean="0">
                <a:latin typeface="Times New Roman" panose="02020603050405020304" pitchFamily="18" charset="0"/>
              </a:rPr>
              <a:t>、進修部二班</a:t>
            </a:r>
            <a:endParaRPr lang="zh-TW" altLang="en-US" dirty="0">
              <a:latin typeface="Times New Roman" panose="02020603050405020304" pitchFamily="18" charset="0"/>
            </a:endParaRPr>
          </a:p>
          <a:p>
            <a:pPr algn="just"/>
            <a:r>
              <a:rPr lang="zh-TW" altLang="en-US" dirty="0">
                <a:latin typeface="Times New Roman" panose="02020603050405020304" pitchFamily="18" charset="0"/>
              </a:rPr>
              <a:t>現任李校長世</a:t>
            </a:r>
            <a:r>
              <a:rPr lang="zh-TW" altLang="en-US" dirty="0" smtClean="0">
                <a:latin typeface="Times New Roman" panose="02020603050405020304" pitchFamily="18" charset="0"/>
              </a:rPr>
              <a:t>峰</a:t>
            </a:r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54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綜 高 課 程 規 劃 </a:t>
            </a:r>
            <a:r>
              <a:rPr lang="zh-TW" altLang="en-US" dirty="0" smtClean="0"/>
              <a:t>（手冊</a:t>
            </a:r>
            <a:r>
              <a:rPr lang="en-US" altLang="zh-TW" dirty="0" smtClean="0"/>
              <a:t>P.2-3)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高一：高中一年級課程及職業試探</a:t>
            </a:r>
          </a:p>
          <a:p>
            <a:r>
              <a:rPr lang="zh-TW" altLang="en-US" dirty="0"/>
              <a:t>高二：進行學程分流，可選擇：</a:t>
            </a:r>
          </a:p>
          <a:p>
            <a:pPr lvl="1"/>
            <a:r>
              <a:rPr lang="zh-TW" altLang="en-US" dirty="0"/>
              <a:t>學術學程</a:t>
            </a:r>
            <a:r>
              <a:rPr lang="en-US" altLang="zh-TW" dirty="0"/>
              <a:t>(</a:t>
            </a:r>
            <a:r>
              <a:rPr lang="zh-TW" altLang="en-US" dirty="0"/>
              <a:t>高中課程</a:t>
            </a:r>
            <a:r>
              <a:rPr lang="en-US" altLang="zh-TW" dirty="0"/>
              <a:t>)</a:t>
            </a:r>
            <a:r>
              <a:rPr lang="zh-TW" altLang="en-US" dirty="0" smtClean="0"/>
              <a:t>：自然、社會</a:t>
            </a:r>
            <a:endParaRPr lang="zh-TW" altLang="en-US" dirty="0"/>
          </a:p>
          <a:p>
            <a:pPr lvl="1"/>
            <a:r>
              <a:rPr lang="zh-TW" altLang="en-US" dirty="0"/>
              <a:t>專門學程</a:t>
            </a:r>
            <a:r>
              <a:rPr lang="en-US" altLang="zh-TW" dirty="0"/>
              <a:t>(</a:t>
            </a:r>
            <a:r>
              <a:rPr lang="zh-TW" altLang="en-US" dirty="0"/>
              <a:t>高職課程</a:t>
            </a:r>
            <a:r>
              <a:rPr lang="en-US" altLang="zh-TW" dirty="0"/>
              <a:t>)</a:t>
            </a:r>
            <a:r>
              <a:rPr lang="zh-TW" altLang="en-US" dirty="0" smtClean="0"/>
              <a:t>：商業</a:t>
            </a:r>
            <a:r>
              <a:rPr lang="zh-TW" altLang="en-US" dirty="0"/>
              <a:t>服務、資訊應用、應用英語</a:t>
            </a:r>
          </a:p>
          <a:p>
            <a:r>
              <a:rPr lang="zh-TW" altLang="en-US" dirty="0"/>
              <a:t>高三：依所選擇之學程修</a:t>
            </a:r>
            <a:r>
              <a:rPr lang="zh-TW" altLang="en-US" dirty="0" smtClean="0"/>
              <a:t>課</a:t>
            </a:r>
            <a:endParaRPr lang="en-US" altLang="zh-TW" dirty="0" smtClean="0"/>
          </a:p>
          <a:p>
            <a:r>
              <a:rPr lang="zh-TW" altLang="en-US" dirty="0"/>
              <a:t>學程</a:t>
            </a:r>
            <a:r>
              <a:rPr lang="zh-TW" altLang="en-US" dirty="0" smtClean="0"/>
              <a:t>選擇辦理程序：預選→正選→轉換學程</a:t>
            </a:r>
            <a:endParaRPr lang="en-US" altLang="zh-TW" dirty="0"/>
          </a:p>
          <a:p>
            <a:r>
              <a:rPr lang="zh-TW" altLang="en-US" dirty="0" smtClean="0"/>
              <a:t>實施方式：以一年級前五次段考國英數三科平均，進　　　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　</a:t>
            </a:r>
            <a:r>
              <a:rPr lang="zh-TW" altLang="en-US" dirty="0" smtClean="0"/>
              <a:t>　　　　　行</a:t>
            </a:r>
            <a:r>
              <a:rPr lang="en-US" altLang="zh-TW" dirty="0" smtClean="0"/>
              <a:t>S</a:t>
            </a:r>
            <a:r>
              <a:rPr lang="zh-TW" altLang="en-US" dirty="0" smtClean="0"/>
              <a:t>型編班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57561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綜 高 課 程 規 劃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開設共同選修</a:t>
            </a:r>
            <a:r>
              <a:rPr lang="zh-TW" altLang="en-US" dirty="0" smtClean="0"/>
              <a:t>課程（高二、高三，</a:t>
            </a:r>
            <a:r>
              <a:rPr lang="en-US" altLang="zh-TW" dirty="0" smtClean="0"/>
              <a:t>P.26</a:t>
            </a:r>
            <a:r>
              <a:rPr lang="zh-TW" altLang="en-US" dirty="0" smtClean="0"/>
              <a:t>）：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學生</a:t>
            </a:r>
            <a:r>
              <a:rPr lang="zh-TW" altLang="en-US" dirty="0"/>
              <a:t>可依其興趣與需求進行</a:t>
            </a:r>
            <a:r>
              <a:rPr lang="zh-TW" altLang="en-US" dirty="0" smtClean="0"/>
              <a:t>選課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分為預選→正選→加退選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選修</a:t>
            </a:r>
            <a:r>
              <a:rPr lang="zh-TW" altLang="en-US" dirty="0"/>
              <a:t>時可跨學程選課</a:t>
            </a:r>
          </a:p>
          <a:p>
            <a:r>
              <a:rPr lang="zh-TW" altLang="en-US" dirty="0"/>
              <a:t>共同選修上課時間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二</a:t>
            </a:r>
            <a:r>
              <a:rPr lang="zh-TW" altLang="en-US" dirty="0"/>
              <a:t>年級－星期五第</a:t>
            </a:r>
            <a:r>
              <a:rPr lang="en-US" altLang="zh-TW" dirty="0"/>
              <a:t>1</a:t>
            </a:r>
            <a:r>
              <a:rPr lang="zh-TW" altLang="en-US" dirty="0"/>
              <a:t>、</a:t>
            </a:r>
            <a:r>
              <a:rPr lang="en-US" altLang="zh-TW" dirty="0"/>
              <a:t>2</a:t>
            </a:r>
            <a:r>
              <a:rPr lang="zh-TW" altLang="en-US" dirty="0" smtClean="0"/>
              <a:t>節</a:t>
            </a:r>
            <a:endParaRPr lang="en-US" altLang="zh-TW" dirty="0"/>
          </a:p>
          <a:p>
            <a:pPr lvl="1"/>
            <a:r>
              <a:rPr lang="zh-TW" altLang="en-US" dirty="0" smtClean="0"/>
              <a:t>三</a:t>
            </a:r>
            <a:r>
              <a:rPr lang="zh-TW" altLang="en-US" dirty="0"/>
              <a:t>年級－星期四第</a:t>
            </a:r>
            <a:r>
              <a:rPr lang="en-US" altLang="zh-TW" dirty="0"/>
              <a:t>1</a:t>
            </a:r>
            <a:r>
              <a:rPr lang="zh-TW" altLang="en-US" dirty="0"/>
              <a:t>、</a:t>
            </a:r>
            <a:r>
              <a:rPr lang="en-US" altLang="zh-TW" dirty="0"/>
              <a:t>2</a:t>
            </a:r>
            <a:r>
              <a:rPr lang="zh-TW" altLang="en-US" dirty="0"/>
              <a:t>節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8026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畢 業 條 件（手 冊 </a:t>
            </a:r>
            <a:r>
              <a:rPr lang="en-US" altLang="zh-TW" dirty="0" smtClean="0"/>
              <a:t>P.4)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zh-TW" altLang="en-US" dirty="0"/>
              <a:t>修業年限以</a:t>
            </a:r>
            <a:r>
              <a:rPr lang="en-US" altLang="zh-TW" dirty="0"/>
              <a:t>3</a:t>
            </a:r>
            <a:r>
              <a:rPr lang="zh-TW" altLang="en-US" dirty="0"/>
              <a:t>年為</a:t>
            </a:r>
            <a:r>
              <a:rPr lang="zh-TW" altLang="en-US" dirty="0" smtClean="0"/>
              <a:t>原則</a:t>
            </a:r>
            <a:r>
              <a:rPr lang="zh-TW" altLang="en-US" dirty="0"/>
              <a:t>，</a:t>
            </a:r>
            <a:r>
              <a:rPr lang="zh-TW" altLang="en-US" dirty="0" smtClean="0"/>
              <a:t>學生</a:t>
            </a:r>
            <a:r>
              <a:rPr lang="zh-TW" altLang="en-US" dirty="0"/>
              <a:t>畢業總俢習學分數至少為</a:t>
            </a:r>
            <a:r>
              <a:rPr lang="en-US" altLang="zh-TW" b="1" u="sng" dirty="0">
                <a:solidFill>
                  <a:srgbClr val="0000FF"/>
                </a:solidFill>
              </a:rPr>
              <a:t>160</a:t>
            </a:r>
            <a:r>
              <a:rPr lang="zh-TW" altLang="en-US" b="1" u="sng" dirty="0">
                <a:solidFill>
                  <a:srgbClr val="0000FF"/>
                </a:solidFill>
              </a:rPr>
              <a:t>學分</a:t>
            </a:r>
            <a:r>
              <a:rPr lang="zh-TW" altLang="en-US" dirty="0" smtClean="0"/>
              <a:t>且</a:t>
            </a:r>
            <a:r>
              <a:rPr lang="zh-TW" altLang="en-US" b="1" u="sng" dirty="0" smtClean="0"/>
              <a:t>部</a:t>
            </a:r>
            <a:r>
              <a:rPr lang="zh-TW" altLang="en-US" b="1" u="sng" dirty="0"/>
              <a:t>定校訂</a:t>
            </a:r>
            <a:r>
              <a:rPr lang="zh-TW" altLang="en-US" b="1" u="sng" dirty="0">
                <a:solidFill>
                  <a:srgbClr val="0000FF"/>
                </a:solidFill>
              </a:rPr>
              <a:t>必修科目</a:t>
            </a:r>
            <a:r>
              <a:rPr lang="zh-TW" altLang="en-US" b="1" u="sng" dirty="0" smtClean="0">
                <a:solidFill>
                  <a:srgbClr val="0000FF"/>
                </a:solidFill>
              </a:rPr>
              <a:t>皆取得學分</a:t>
            </a:r>
            <a:r>
              <a:rPr lang="zh-TW" altLang="en-US" b="1" u="sng" dirty="0">
                <a:solidFill>
                  <a:srgbClr val="0000FF"/>
                </a:solidFill>
              </a:rPr>
              <a:t>。</a:t>
            </a:r>
            <a:r>
              <a:rPr lang="zh-TW" altLang="en-US" dirty="0" smtClean="0">
                <a:solidFill>
                  <a:srgbClr val="0000FF"/>
                </a:solidFill>
              </a:rPr>
              <a:t> </a:t>
            </a:r>
            <a:endParaRPr lang="zh-TW" altLang="en-US" dirty="0">
              <a:solidFill>
                <a:srgbClr val="0000FF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zh-TW" altLang="en-US" dirty="0" smtClean="0"/>
              <a:t>符合</a:t>
            </a:r>
            <a:r>
              <a:rPr lang="zh-TW" altLang="en-US" u="sng" dirty="0" smtClean="0"/>
              <a:t>高級中等學校學生學習評量辦法</a:t>
            </a:r>
            <a:r>
              <a:rPr lang="en-US" altLang="zh-TW" u="sng" dirty="0" smtClean="0"/>
              <a:t>(P.51)</a:t>
            </a:r>
          </a:p>
          <a:p>
            <a:pPr marL="0" indent="0" algn="just">
              <a:lnSpc>
                <a:spcPct val="80000"/>
              </a:lnSpc>
              <a:buNone/>
            </a:pPr>
            <a:r>
              <a:rPr lang="en-US" altLang="zh-TW" dirty="0" smtClean="0"/>
              <a:t>      </a:t>
            </a:r>
            <a:r>
              <a:rPr lang="zh-TW" altLang="en-US" u="sng" dirty="0" smtClean="0"/>
              <a:t>國立中壢高商學生學習評量補充規定</a:t>
            </a:r>
            <a:r>
              <a:rPr lang="en-US" altLang="zh-TW" u="sng" dirty="0" smtClean="0"/>
              <a:t>(P.55)</a:t>
            </a:r>
            <a:endParaRPr lang="zh-TW" altLang="en-US" u="sng" dirty="0"/>
          </a:p>
          <a:p>
            <a:pPr algn="just">
              <a:lnSpc>
                <a:spcPct val="80000"/>
              </a:lnSpc>
            </a:pPr>
            <a:r>
              <a:rPr lang="zh-TW" altLang="en-US" dirty="0"/>
              <a:t>每</a:t>
            </a:r>
            <a:r>
              <a:rPr lang="zh-TW" altLang="en-US" b="1" u="sng" dirty="0"/>
              <a:t>學年學業總平均</a:t>
            </a:r>
            <a:r>
              <a:rPr lang="zh-TW" altLang="en-US" dirty="0"/>
              <a:t>成績及格，且德行評量之獎懲紀錄</a:t>
            </a:r>
            <a:r>
              <a:rPr lang="zh-TW" altLang="en-US" dirty="0">
                <a:solidFill>
                  <a:srgbClr val="0000FF"/>
                </a:solidFill>
              </a:rPr>
              <a:t>相抵後未滿三大過</a:t>
            </a:r>
            <a:r>
              <a:rPr lang="zh-TW" altLang="en-US" dirty="0"/>
              <a:t>者，准予畢業並發給畢業證書 </a:t>
            </a:r>
          </a:p>
          <a:p>
            <a:pPr algn="just">
              <a:lnSpc>
                <a:spcPct val="80000"/>
              </a:lnSpc>
            </a:pPr>
            <a:r>
              <a:rPr lang="zh-TW" altLang="en-US" dirty="0">
                <a:latin typeface="Times New Roman" panose="02020603050405020304" pitchFamily="18" charset="0"/>
              </a:rPr>
              <a:t>參加校內外各項公益性服務學習活動，高一及高二學生每學期至少服務滿</a:t>
            </a:r>
            <a:r>
              <a:rPr lang="en-US" altLang="zh-TW" dirty="0">
                <a:latin typeface="Times New Roman" panose="02020603050405020304" pitchFamily="18" charset="0"/>
              </a:rPr>
              <a:t>9</a:t>
            </a:r>
            <a:r>
              <a:rPr lang="zh-TW" altLang="en-US" dirty="0" smtClean="0">
                <a:latin typeface="Times New Roman" panose="02020603050405020304" pitchFamily="18" charset="0"/>
              </a:rPr>
              <a:t>小時（合計至少</a:t>
            </a:r>
            <a:r>
              <a:rPr lang="en-US" altLang="zh-TW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36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小時</a:t>
            </a:r>
            <a:r>
              <a:rPr lang="zh-TW" altLang="en-US" dirty="0" smtClean="0">
                <a:latin typeface="Times New Roman" panose="02020603050405020304" pitchFamily="18" charset="0"/>
              </a:rPr>
              <a:t>）。</a:t>
            </a:r>
            <a:endParaRPr lang="en-US" altLang="zh-TW" dirty="0" smtClean="0">
              <a:latin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zh-TW" altLang="en-US" dirty="0" smtClean="0">
                <a:latin typeface="Times New Roman" panose="02020603050405020304" pitchFamily="18" charset="0"/>
              </a:rPr>
              <a:t>取得</a:t>
            </a:r>
            <a:r>
              <a:rPr lang="en-US" altLang="zh-TW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120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學分</a:t>
            </a:r>
            <a:r>
              <a:rPr lang="zh-TW" altLang="en-US" dirty="0" smtClean="0">
                <a:latin typeface="Times New Roman" panose="02020603050405020304" pitchFamily="18" charset="0"/>
              </a:rPr>
              <a:t>但未達</a:t>
            </a:r>
            <a:r>
              <a:rPr lang="en-US" altLang="zh-TW" dirty="0" smtClean="0">
                <a:latin typeface="Times New Roman" panose="02020603050405020304" pitchFamily="18" charset="0"/>
              </a:rPr>
              <a:t>160</a:t>
            </a:r>
            <a:r>
              <a:rPr lang="zh-TW" altLang="en-US" dirty="0" smtClean="0">
                <a:latin typeface="Times New Roman" panose="02020603050405020304" pitchFamily="18" charset="0"/>
              </a:rPr>
              <a:t>學分者，發給</a:t>
            </a:r>
            <a:r>
              <a:rPr lang="zh-TW" altLang="en-US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修業證明書</a:t>
            </a:r>
            <a:r>
              <a:rPr lang="zh-TW" altLang="en-US" dirty="0" smtClean="0">
                <a:latin typeface="Times New Roman" panose="02020603050405020304" pitchFamily="18" charset="0"/>
              </a:rPr>
              <a:t>。</a:t>
            </a:r>
            <a:endParaRPr lang="zh-TW" altLang="en-US" dirty="0">
              <a:latin typeface="Times New Roman" panose="02020603050405020304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3487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 績 計 </a:t>
            </a:r>
            <a:r>
              <a:rPr lang="zh-TW" altLang="en-US" dirty="0" smtClean="0"/>
              <a:t>算（成 績）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zh-TW" altLang="en-US" dirty="0"/>
              <a:t>每一科目學分之計算，以每學期每週授課一節，或總授課節數達十八節，為一學分 </a:t>
            </a:r>
          </a:p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zh-TW" altLang="en-US" dirty="0"/>
              <a:t>一般學生：均以六十分為</a:t>
            </a:r>
            <a:r>
              <a:rPr lang="zh-TW" altLang="en-US" dirty="0" smtClean="0"/>
              <a:t>及格，其餘身分學生請參閱手冊</a:t>
            </a:r>
            <a:r>
              <a:rPr lang="zh-TW" altLang="en-US" dirty="0"/>
              <a:t>（</a:t>
            </a:r>
            <a:r>
              <a:rPr lang="en-US" altLang="zh-TW" dirty="0" smtClean="0"/>
              <a:t>P.51</a:t>
            </a:r>
            <a:r>
              <a:rPr lang="zh-TW" altLang="en-US" dirty="0" smtClean="0"/>
              <a:t>，第</a:t>
            </a:r>
            <a:r>
              <a:rPr lang="en-US" altLang="zh-TW" dirty="0" smtClean="0"/>
              <a:t>8</a:t>
            </a:r>
            <a:r>
              <a:rPr lang="zh-TW" altLang="en-US" dirty="0" smtClean="0"/>
              <a:t>條）</a:t>
            </a:r>
            <a:endParaRPr lang="zh-TW" altLang="en-US" b="1" u="sng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4488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 績 計 算</a:t>
            </a:r>
            <a:r>
              <a:rPr lang="zh-TW" altLang="en-US" dirty="0" smtClean="0"/>
              <a:t>（學 分</a:t>
            </a:r>
            <a:r>
              <a:rPr lang="zh-TW" altLang="en-US" dirty="0"/>
              <a:t>） 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zh-TW" altLang="en-US" dirty="0"/>
              <a:t>綜高採學年學分</a:t>
            </a:r>
            <a:r>
              <a:rPr lang="zh-TW" altLang="en-US" dirty="0" smtClean="0"/>
              <a:t>制（</a:t>
            </a:r>
            <a:r>
              <a:rPr lang="en-US" altLang="zh-TW" dirty="0" smtClean="0"/>
              <a:t>P.52</a:t>
            </a:r>
            <a:r>
              <a:rPr lang="zh-TW" altLang="en-US" dirty="0" smtClean="0"/>
              <a:t>）：</a:t>
            </a:r>
            <a:r>
              <a:rPr lang="zh-TW" altLang="en-US" dirty="0"/>
              <a:t>分數不及格也可能取得</a:t>
            </a:r>
            <a:r>
              <a:rPr lang="zh-TW" altLang="en-US" dirty="0" smtClean="0"/>
              <a:t>學分</a:t>
            </a:r>
            <a:r>
              <a:rPr lang="zh-TW" altLang="en-US" dirty="0"/>
              <a:t>， 學年成績及格之科目，各學期均授予學分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457200" lvl="1" indent="0">
              <a:lnSpc>
                <a:spcPct val="90000"/>
              </a:lnSpc>
              <a:spcBef>
                <a:spcPct val="25000"/>
              </a:spcBef>
              <a:buNone/>
            </a:pPr>
            <a:r>
              <a:rPr lang="zh-TW" altLang="en-US" dirty="0" smtClean="0"/>
              <a:t>例：某生高一英文成績如下</a:t>
            </a:r>
            <a:r>
              <a:rPr lang="zh-TW" altLang="en-US" dirty="0"/>
              <a:t>：</a:t>
            </a:r>
            <a:endParaRPr lang="en-US" altLang="zh-TW" dirty="0" smtClean="0"/>
          </a:p>
          <a:p>
            <a:pPr lvl="1">
              <a:lnSpc>
                <a:spcPct val="90000"/>
              </a:lnSpc>
              <a:spcBef>
                <a:spcPct val="25000"/>
              </a:spcBef>
            </a:pPr>
            <a:r>
              <a:rPr lang="en-US" altLang="zh-TW" dirty="0" smtClean="0"/>
              <a:t>(</a:t>
            </a:r>
            <a:r>
              <a:rPr lang="zh-TW" altLang="en-US" dirty="0"/>
              <a:t>上</a:t>
            </a:r>
            <a:r>
              <a:rPr lang="en-US" altLang="zh-TW" dirty="0"/>
              <a:t>)55</a:t>
            </a:r>
            <a:r>
              <a:rPr lang="zh-TW" altLang="en-US" dirty="0"/>
              <a:t>分 </a:t>
            </a:r>
            <a:r>
              <a:rPr lang="en-US" altLang="zh-TW" dirty="0"/>
              <a:t>(</a:t>
            </a:r>
            <a:r>
              <a:rPr lang="zh-TW" altLang="en-US" dirty="0"/>
              <a:t>下</a:t>
            </a:r>
            <a:r>
              <a:rPr lang="en-US" altLang="zh-TW" dirty="0"/>
              <a:t>)65</a:t>
            </a:r>
            <a:r>
              <a:rPr lang="zh-TW" altLang="en-US" dirty="0"/>
              <a:t>分 → 學年成績</a:t>
            </a:r>
            <a:r>
              <a:rPr lang="en-US" altLang="zh-TW" dirty="0"/>
              <a:t>60</a:t>
            </a:r>
            <a:r>
              <a:rPr lang="zh-TW" altLang="en-US" dirty="0" smtClean="0"/>
              <a:t>分（</a:t>
            </a:r>
            <a:r>
              <a:rPr lang="zh-TW" altLang="en-US" dirty="0" smtClean="0">
                <a:solidFill>
                  <a:srgbClr val="0000FF"/>
                </a:solidFill>
              </a:rPr>
              <a:t>兩學期學分皆取得</a:t>
            </a:r>
            <a:r>
              <a:rPr lang="zh-TW" altLang="en-US" dirty="0" smtClean="0"/>
              <a:t>）</a:t>
            </a:r>
            <a:endParaRPr lang="en-US" altLang="zh-TW" dirty="0"/>
          </a:p>
          <a:p>
            <a:pPr lvl="1">
              <a:lnSpc>
                <a:spcPct val="90000"/>
              </a:lnSpc>
              <a:spcBef>
                <a:spcPct val="25000"/>
              </a:spcBef>
            </a:pPr>
            <a:r>
              <a:rPr lang="en-US" altLang="zh-TW" dirty="0"/>
              <a:t>(</a:t>
            </a:r>
            <a:r>
              <a:rPr lang="zh-TW" altLang="en-US" dirty="0"/>
              <a:t>上</a:t>
            </a:r>
            <a:r>
              <a:rPr lang="en-US" altLang="zh-TW" dirty="0"/>
              <a:t>)55</a:t>
            </a:r>
            <a:r>
              <a:rPr lang="zh-TW" altLang="en-US" dirty="0"/>
              <a:t>分 </a:t>
            </a:r>
            <a:r>
              <a:rPr lang="en-US" altLang="zh-TW" dirty="0"/>
              <a:t>(</a:t>
            </a:r>
            <a:r>
              <a:rPr lang="zh-TW" altLang="en-US" dirty="0"/>
              <a:t>下</a:t>
            </a:r>
            <a:r>
              <a:rPr lang="en-US" altLang="zh-TW" dirty="0"/>
              <a:t>)63</a:t>
            </a:r>
            <a:r>
              <a:rPr lang="zh-TW" altLang="en-US" dirty="0"/>
              <a:t>分 → 學年成績</a:t>
            </a:r>
            <a:r>
              <a:rPr lang="en-US" altLang="zh-TW" dirty="0"/>
              <a:t>59</a:t>
            </a:r>
            <a:r>
              <a:rPr lang="zh-TW" altLang="en-US" dirty="0" smtClean="0"/>
              <a:t>分（</a:t>
            </a:r>
            <a:r>
              <a:rPr lang="zh-TW" altLang="en-US" dirty="0" smtClean="0">
                <a:solidFill>
                  <a:srgbClr val="0000FF"/>
                </a:solidFill>
              </a:rPr>
              <a:t>僅取得下學期學分</a:t>
            </a:r>
            <a:r>
              <a:rPr lang="zh-TW" altLang="en-US" dirty="0" smtClean="0"/>
              <a:t>）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6267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 績 計 </a:t>
            </a:r>
            <a:r>
              <a:rPr lang="zh-TW" altLang="en-US" dirty="0" smtClean="0"/>
              <a:t>算（補 考）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25000"/>
              </a:spcBef>
            </a:pPr>
            <a:r>
              <a:rPr lang="zh-TW" altLang="en-US" dirty="0"/>
              <a:t>學期成績不及格之科目，先進行</a:t>
            </a:r>
            <a:r>
              <a:rPr lang="zh-TW" altLang="en-US" dirty="0">
                <a:solidFill>
                  <a:srgbClr val="0000FF"/>
                </a:solidFill>
              </a:rPr>
              <a:t>補考</a:t>
            </a:r>
            <a:r>
              <a:rPr lang="zh-TW" altLang="en-US" dirty="0"/>
              <a:t>，若補考及格者，則該科目授予學分，若補考不及格者，該科目不授予學分，並就補考成績或原成績</a:t>
            </a:r>
            <a:r>
              <a:rPr lang="zh-TW" altLang="en-US" dirty="0">
                <a:solidFill>
                  <a:srgbClr val="0000FF"/>
                </a:solidFill>
              </a:rPr>
              <a:t>擇優登錄</a:t>
            </a:r>
            <a:r>
              <a:rPr lang="zh-TW" altLang="en-US" dirty="0" smtClean="0"/>
              <a:t>。學年</a:t>
            </a:r>
            <a:r>
              <a:rPr lang="zh-TW" altLang="en-US" dirty="0"/>
              <a:t>成績及格之科目，該學年度各學期均授予學分，但其各學期</a:t>
            </a:r>
            <a:r>
              <a:rPr lang="zh-TW" altLang="en-US" dirty="0">
                <a:solidFill>
                  <a:srgbClr val="0000FF"/>
                </a:solidFill>
              </a:rPr>
              <a:t>成績</a:t>
            </a:r>
            <a:r>
              <a:rPr lang="zh-TW" altLang="en-US" dirty="0"/>
              <a:t>仍以該學期</a:t>
            </a:r>
            <a:r>
              <a:rPr lang="zh-TW" altLang="en-US" dirty="0">
                <a:solidFill>
                  <a:srgbClr val="0000FF"/>
                </a:solidFill>
              </a:rPr>
              <a:t>實得分數</a:t>
            </a:r>
            <a:r>
              <a:rPr lang="zh-TW" altLang="en-US" dirty="0"/>
              <a:t>登錄</a:t>
            </a:r>
            <a:r>
              <a:rPr lang="zh-TW" altLang="en-US" dirty="0" smtClean="0"/>
              <a:t>。</a:t>
            </a:r>
            <a:r>
              <a:rPr lang="zh-TW" altLang="en-US" dirty="0"/>
              <a:t>（</a:t>
            </a:r>
            <a:r>
              <a:rPr lang="en-US" altLang="zh-TW" dirty="0"/>
              <a:t>P.51-52</a:t>
            </a:r>
            <a:r>
              <a:rPr lang="zh-TW" altLang="en-US" dirty="0"/>
              <a:t>第九條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>
              <a:lnSpc>
                <a:spcPct val="90000"/>
              </a:lnSpc>
              <a:spcBef>
                <a:spcPct val="25000"/>
              </a:spcBef>
            </a:pPr>
            <a:r>
              <a:rPr lang="zh-TW" altLang="en-US" dirty="0"/>
              <a:t>補考資格</a:t>
            </a:r>
            <a:r>
              <a:rPr lang="zh-TW" altLang="en-US" dirty="0" smtClean="0"/>
              <a:t>：一般生該科學期平均</a:t>
            </a:r>
            <a:r>
              <a:rPr lang="en-US" altLang="zh-TW" dirty="0" smtClean="0"/>
              <a:t>40</a:t>
            </a:r>
            <a:r>
              <a:rPr lang="zh-TW" altLang="en-US" dirty="0" smtClean="0"/>
              <a:t>分以上。</a:t>
            </a:r>
            <a:endParaRPr lang="en-US" altLang="zh-TW" dirty="0"/>
          </a:p>
          <a:p>
            <a:pPr lvl="1">
              <a:lnSpc>
                <a:spcPct val="90000"/>
              </a:lnSpc>
              <a:spcBef>
                <a:spcPct val="25000"/>
              </a:spcBef>
            </a:pPr>
            <a:r>
              <a:rPr lang="en-US" altLang="zh-TW" dirty="0" smtClean="0"/>
              <a:t>(</a:t>
            </a:r>
            <a:r>
              <a:rPr lang="en-US" altLang="zh-TW" dirty="0"/>
              <a:t>1)</a:t>
            </a:r>
            <a:r>
              <a:rPr lang="zh-TW" altLang="en-US" dirty="0"/>
              <a:t>補考</a:t>
            </a:r>
            <a:r>
              <a:rPr lang="zh-TW" altLang="en-US" dirty="0" smtClean="0"/>
              <a:t>及格：</a:t>
            </a:r>
            <a:r>
              <a:rPr lang="zh-TW" altLang="en-US" dirty="0"/>
              <a:t>該科目以</a:t>
            </a:r>
            <a:r>
              <a:rPr lang="en-US" altLang="zh-TW" dirty="0"/>
              <a:t>60</a:t>
            </a:r>
            <a:r>
              <a:rPr lang="zh-TW" altLang="en-US" dirty="0"/>
              <a:t>分</a:t>
            </a:r>
            <a:r>
              <a:rPr lang="zh-TW" altLang="en-US" dirty="0" smtClean="0"/>
              <a:t>登錄</a:t>
            </a:r>
            <a:r>
              <a:rPr lang="zh-TW" altLang="en-US" sz="3200" dirty="0" smtClean="0"/>
              <a:t>。</a:t>
            </a:r>
            <a:endParaRPr lang="en-US" altLang="zh-TW" dirty="0" smtClean="0"/>
          </a:p>
          <a:p>
            <a:pPr lvl="1">
              <a:lnSpc>
                <a:spcPct val="90000"/>
              </a:lnSpc>
              <a:spcBef>
                <a:spcPct val="25000"/>
              </a:spcBef>
            </a:pPr>
            <a:r>
              <a:rPr lang="en-US" altLang="zh-TW" dirty="0" smtClean="0"/>
              <a:t>(</a:t>
            </a:r>
            <a:r>
              <a:rPr lang="en-US" altLang="zh-TW" dirty="0"/>
              <a:t>2)</a:t>
            </a:r>
            <a:r>
              <a:rPr lang="zh-TW" altLang="en-US" dirty="0"/>
              <a:t>補考不及格：補考成績與原學期成績擇優</a:t>
            </a:r>
            <a:r>
              <a:rPr lang="zh-TW" altLang="en-US" dirty="0" smtClean="0"/>
              <a:t>登錄，得申請</a:t>
            </a:r>
            <a:endParaRPr lang="en-US" altLang="zh-TW" dirty="0" smtClean="0"/>
          </a:p>
          <a:p>
            <a:pPr lvl="1">
              <a:lnSpc>
                <a:spcPct val="90000"/>
              </a:lnSpc>
              <a:spcBef>
                <a:spcPct val="25000"/>
              </a:spcBef>
            </a:pPr>
            <a:r>
              <a:rPr lang="zh-TW" altLang="en-US" dirty="0" smtClean="0"/>
              <a:t>               補修。</a:t>
            </a:r>
            <a:endParaRPr lang="zh-TW" altLang="en-US" dirty="0"/>
          </a:p>
          <a:p>
            <a:pPr>
              <a:lnSpc>
                <a:spcPct val="90000"/>
              </a:lnSpc>
              <a:spcBef>
                <a:spcPct val="25000"/>
              </a:spcBef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0058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成 績 計 </a:t>
            </a:r>
            <a:r>
              <a:rPr lang="zh-TW" altLang="en-US" dirty="0" smtClean="0"/>
              <a:t>算（重 補 修）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各學期未取得學分之科目，已修習者得申請重修；未修習者得申請補修。（</a:t>
            </a:r>
            <a:r>
              <a:rPr lang="en-US" altLang="zh-TW" dirty="0"/>
              <a:t>P.52</a:t>
            </a:r>
            <a:r>
              <a:rPr lang="zh-TW" altLang="en-US" dirty="0" smtClean="0"/>
              <a:t>第</a:t>
            </a:r>
            <a:r>
              <a:rPr lang="en-US" altLang="zh-TW" dirty="0" smtClean="0"/>
              <a:t>10</a:t>
            </a:r>
            <a:r>
              <a:rPr lang="zh-TW" altLang="en-US" dirty="0" smtClean="0"/>
              <a:t>條</a:t>
            </a:r>
            <a:r>
              <a:rPr lang="zh-TW" altLang="en-US" dirty="0"/>
              <a:t>、</a:t>
            </a:r>
            <a:r>
              <a:rPr lang="en-US" altLang="zh-TW" dirty="0" smtClean="0"/>
              <a:t>P.57-58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修</a:t>
            </a:r>
            <a:r>
              <a:rPr lang="zh-TW" altLang="en-US" dirty="0"/>
              <a:t>課人數達</a:t>
            </a:r>
            <a:r>
              <a:rPr lang="en-US" altLang="zh-TW" dirty="0"/>
              <a:t>15</a:t>
            </a:r>
            <a:r>
              <a:rPr lang="zh-TW" altLang="en-US" dirty="0"/>
              <a:t>人者為專班</a:t>
            </a:r>
            <a:r>
              <a:rPr lang="zh-TW" altLang="en-US" dirty="0" smtClean="0"/>
              <a:t>，</a:t>
            </a:r>
            <a:r>
              <a:rPr lang="en-US" altLang="zh-TW" dirty="0" smtClean="0"/>
              <a:t>5</a:t>
            </a:r>
            <a:r>
              <a:rPr lang="zh-TW" altLang="en-US" dirty="0" smtClean="0"/>
              <a:t>人</a:t>
            </a:r>
            <a:r>
              <a:rPr lang="en-US" altLang="zh-TW" dirty="0" smtClean="0"/>
              <a:t>-14</a:t>
            </a:r>
            <a:r>
              <a:rPr lang="zh-TW" altLang="en-US" dirty="0" smtClean="0"/>
              <a:t>人為</a:t>
            </a:r>
            <a:r>
              <a:rPr lang="zh-TW" altLang="en-US" dirty="0"/>
              <a:t>自學班</a:t>
            </a:r>
            <a:r>
              <a:rPr lang="zh-TW" altLang="en-US" dirty="0" smtClean="0"/>
              <a:t>。未滿</a:t>
            </a:r>
            <a:r>
              <a:rPr lang="en-US" altLang="zh-TW" dirty="0" smtClean="0"/>
              <a:t>5</a:t>
            </a:r>
            <a:r>
              <a:rPr lang="zh-TW" altLang="en-US" dirty="0" smtClean="0"/>
              <a:t>人除因未取得該科目學分而無法畢業情況外，不予開班。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專</a:t>
            </a:r>
            <a:r>
              <a:rPr lang="zh-TW" altLang="en-US" dirty="0"/>
              <a:t>班</a:t>
            </a:r>
            <a:r>
              <a:rPr lang="en-US" altLang="zh-TW" dirty="0"/>
              <a:t>1</a:t>
            </a:r>
            <a:r>
              <a:rPr lang="zh-TW" altLang="en-US" dirty="0"/>
              <a:t>學分上</a:t>
            </a:r>
            <a:r>
              <a:rPr lang="en-US" altLang="zh-TW" dirty="0"/>
              <a:t>6</a:t>
            </a:r>
            <a:r>
              <a:rPr lang="zh-TW" altLang="en-US" dirty="0"/>
              <a:t>節課，自學班</a:t>
            </a:r>
            <a:r>
              <a:rPr lang="en-US" altLang="zh-TW" dirty="0"/>
              <a:t>1</a:t>
            </a:r>
            <a:r>
              <a:rPr lang="zh-TW" altLang="en-US" dirty="0"/>
              <a:t>學分上</a:t>
            </a:r>
            <a:r>
              <a:rPr lang="en-US" altLang="zh-TW" dirty="0"/>
              <a:t>3</a:t>
            </a:r>
            <a:r>
              <a:rPr lang="zh-TW" altLang="en-US" dirty="0"/>
              <a:t>節</a:t>
            </a:r>
            <a:r>
              <a:rPr lang="zh-TW" altLang="en-US" dirty="0" smtClean="0"/>
              <a:t>課。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每學分收費</a:t>
            </a:r>
            <a:r>
              <a:rPr lang="en-US" altLang="zh-TW" dirty="0" smtClean="0"/>
              <a:t>240</a:t>
            </a:r>
            <a:r>
              <a:rPr lang="zh-TW" altLang="en-US" dirty="0" smtClean="0"/>
              <a:t>元。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4103076394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新細明體"/>
        <a:cs typeface=""/>
      </a:majorFont>
      <a:minorFont>
        <a:latin typeface="Comic Sans MS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佈景主題1" id="{9DD4992B-BC0A-49A4-A03A-E0DD6898FF14}" vid="{549CC32A-8AA8-4E09-AF1F-854AFA8CFF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209</TotalTime>
  <Words>1320</Words>
  <Application>Microsoft Office PowerPoint</Application>
  <PresentationFormat>自訂</PresentationFormat>
  <Paragraphs>94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佈景主題1</vt:lpstr>
      <vt:lpstr>105 學 年 度 綜 合 高 中 職 業 試 探</vt:lpstr>
      <vt:lpstr>學 校 背 景</vt:lpstr>
      <vt:lpstr>綜 高 課 程 規 劃 （手冊P.2-3)</vt:lpstr>
      <vt:lpstr>綜 高 課 程 規 劃 </vt:lpstr>
      <vt:lpstr>畢 業 條 件（手 冊 P.4)</vt:lpstr>
      <vt:lpstr>成 績 計 算（成 績） </vt:lpstr>
      <vt:lpstr>成 績 計 算（學 分） </vt:lpstr>
      <vt:lpstr>成 績 計 算（補 考） </vt:lpstr>
      <vt:lpstr>成 績 計 算（重 補 修） </vt:lpstr>
      <vt:lpstr>成 績 計 算（重 讀） </vt:lpstr>
      <vt:lpstr>成 績 計 算 （缺 曠 課）</vt:lpstr>
      <vt:lpstr>各 學 程 課 程</vt:lpstr>
      <vt:lpstr>升 學 管 道</vt:lpstr>
      <vt:lpstr>PowerPoint 簡報</vt:lpstr>
      <vt:lpstr>學 術 學 程 升 學 考 試</vt:lpstr>
      <vt:lpstr>PowerPoint 簡報</vt:lpstr>
      <vt:lpstr>專 門 學 程 升 學 考 試</vt:lpstr>
      <vt:lpstr>結 語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104學年度 綜合高中職業試探</dc:title>
  <dc:creator>陳鴻金</dc:creator>
  <cp:lastModifiedBy>user</cp:lastModifiedBy>
  <cp:revision>34</cp:revision>
  <dcterms:created xsi:type="dcterms:W3CDTF">2016-09-13T19:08:31Z</dcterms:created>
  <dcterms:modified xsi:type="dcterms:W3CDTF">2016-09-21T06:48:26Z</dcterms:modified>
</cp:coreProperties>
</file>