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5" r:id="rId18"/>
    <p:sldId id="273" r:id="rId19"/>
    <p:sldId id="276" r:id="rId20"/>
    <p:sldId id="268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ED7D31"/>
    <a:srgbClr val="C5E0B4"/>
    <a:srgbClr val="BDD7EE"/>
    <a:srgbClr val="5B9BD5"/>
    <a:srgbClr val="F4B183"/>
    <a:srgbClr val="A5A5A5"/>
    <a:srgbClr val="C4817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30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工作表1!$A$2:$A$5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4-42E4-9A1A-9442BBEBF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B5B30-A7DC-43CC-AEA4-3F08E02151B8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DA18AAC-9A1D-402C-8A71-CE8CDB065A9E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總經理</a:t>
          </a:r>
          <a:endParaRPr lang="zh-TW" altLang="en-US" sz="48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1FB420-3F91-4F79-8C6F-A195622F55FC}" type="parTrans" cxnId="{9CBA9150-41F3-4B54-8F6B-F9552CCE4A06}">
      <dgm:prSet/>
      <dgm:spPr/>
      <dgm:t>
        <a:bodyPr/>
        <a:lstStyle/>
        <a:p>
          <a:endParaRPr lang="zh-TW" altLang="en-US"/>
        </a:p>
      </dgm:t>
    </dgm:pt>
    <dgm:pt modelId="{86007660-B3CC-4045-A0B9-2DE3E431F1F0}" type="sibTrans" cxnId="{9CBA9150-41F3-4B54-8F6B-F9552CCE4A06}">
      <dgm:prSet/>
      <dgm:spPr/>
      <dgm:t>
        <a:bodyPr/>
        <a:lstStyle/>
        <a:p>
          <a:endParaRPr lang="zh-TW" altLang="en-US"/>
        </a:p>
      </dgm:t>
    </dgm:pt>
    <dgm:pt modelId="{F26BCC03-1D05-4311-BB9C-65C8B05A3824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行銷及研發部門</a:t>
          </a:r>
          <a:endParaRPr lang="zh-TW" altLang="en-US" sz="32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011109-F830-4AEC-B736-ABE8382C0BED}" type="parTrans" cxnId="{772E3434-F48A-4F15-A8B3-A184F8DB112A}">
      <dgm:prSet/>
      <dgm:spPr/>
      <dgm:t>
        <a:bodyPr/>
        <a:lstStyle/>
        <a:p>
          <a:endParaRPr lang="zh-TW" altLang="en-US"/>
        </a:p>
      </dgm:t>
    </dgm:pt>
    <dgm:pt modelId="{1FD1A52E-E3BB-4A1E-8A92-5762E8FEACC5}" type="sibTrans" cxnId="{772E3434-F48A-4F15-A8B3-A184F8DB112A}">
      <dgm:prSet/>
      <dgm:spPr/>
      <dgm:t>
        <a:bodyPr/>
        <a:lstStyle/>
        <a:p>
          <a:endParaRPr lang="zh-TW" altLang="en-US"/>
        </a:p>
      </dgm:t>
    </dgm:pt>
    <dgm:pt modelId="{C917E5E0-55EB-4969-A626-229ED0F030A1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財務部門</a:t>
          </a:r>
          <a:endParaRPr lang="zh-TW" altLang="en-US" sz="32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D1EADE-83ED-4922-9361-3B76D05BE76D}" type="parTrans" cxnId="{88CAC6C7-8B26-4532-8AD7-AE28B264ECEB}">
      <dgm:prSet/>
      <dgm:spPr/>
      <dgm:t>
        <a:bodyPr/>
        <a:lstStyle/>
        <a:p>
          <a:endParaRPr lang="zh-TW" altLang="en-US"/>
        </a:p>
      </dgm:t>
    </dgm:pt>
    <dgm:pt modelId="{9C2992CA-AA46-4A90-905B-68CBC28BA69B}" type="sibTrans" cxnId="{88CAC6C7-8B26-4532-8AD7-AE28B264ECEB}">
      <dgm:prSet/>
      <dgm:spPr/>
      <dgm:t>
        <a:bodyPr/>
        <a:lstStyle/>
        <a:p>
          <a:endParaRPr lang="zh-TW" altLang="en-US"/>
        </a:p>
      </dgm:t>
    </dgm:pt>
    <dgm:pt modelId="{0D2FB8D5-0D1F-4E42-9B67-AEBB6309EBEE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品管部門</a:t>
          </a:r>
          <a:endParaRPr lang="zh-TW" altLang="en-US" sz="32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58C598-B8F3-4817-8680-8BA39D5A6BDD}" type="parTrans" cxnId="{07B57E6E-72C4-4F8C-A6B2-62F42DD01553}">
      <dgm:prSet/>
      <dgm:spPr/>
      <dgm:t>
        <a:bodyPr/>
        <a:lstStyle/>
        <a:p>
          <a:endParaRPr lang="zh-TW" altLang="en-US"/>
        </a:p>
      </dgm:t>
    </dgm:pt>
    <dgm:pt modelId="{DA28203E-2DAC-4E9D-BE90-E7E49B80174C}" type="sibTrans" cxnId="{07B57E6E-72C4-4F8C-A6B2-62F42DD01553}">
      <dgm:prSet/>
      <dgm:spPr/>
      <dgm:t>
        <a:bodyPr/>
        <a:lstStyle/>
        <a:p>
          <a:endParaRPr lang="zh-TW" altLang="en-US" dirty="0"/>
        </a:p>
      </dgm:t>
    </dgm:pt>
    <dgm:pt modelId="{0203F201-A9B3-47B9-BA58-B727D124BF7A}" type="pres">
      <dgm:prSet presAssocID="{8C6B5B30-A7DC-43CC-AEA4-3F08E02151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3140A8-9A74-4090-A3B0-4F320E4AFC71}" type="pres">
      <dgm:prSet presAssocID="{9DA18AAC-9A1D-402C-8A71-CE8CDB065A9E}" presName="hierRoot1" presStyleCnt="0">
        <dgm:presLayoutVars>
          <dgm:hierBranch val="init"/>
        </dgm:presLayoutVars>
      </dgm:prSet>
      <dgm:spPr/>
    </dgm:pt>
    <dgm:pt modelId="{410951F2-0733-4DF4-8DD5-6F7AE14CA5B9}" type="pres">
      <dgm:prSet presAssocID="{9DA18AAC-9A1D-402C-8A71-CE8CDB065A9E}" presName="rootComposite1" presStyleCnt="0"/>
      <dgm:spPr/>
    </dgm:pt>
    <dgm:pt modelId="{1C1EB6BA-1EF0-477A-B2CA-71A78E68DC47}" type="pres">
      <dgm:prSet presAssocID="{9DA18AAC-9A1D-402C-8A71-CE8CDB065A9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2AAD8A5-3A92-4715-8588-9F909D7825E2}" type="pres">
      <dgm:prSet presAssocID="{9DA18AAC-9A1D-402C-8A71-CE8CDB065A9E}" presName="titleText1" presStyleLbl="fgAcc0" presStyleIdx="0" presStyleCnt="1" custScaleX="122480">
        <dgm:presLayoutVars>
          <dgm:chMax val="0"/>
          <dgm:chPref val="0"/>
        </dgm:presLayoutVars>
      </dgm:prSet>
      <dgm:spPr/>
    </dgm:pt>
    <dgm:pt modelId="{2CAEA3AA-A83C-4AB7-A80B-6000C339DF21}" type="pres">
      <dgm:prSet presAssocID="{9DA18AAC-9A1D-402C-8A71-CE8CDB065A9E}" presName="rootConnector1" presStyleLbl="node1" presStyleIdx="0" presStyleCnt="3"/>
      <dgm:spPr/>
    </dgm:pt>
    <dgm:pt modelId="{87C2FBC6-9A9E-4199-9AEF-68AC2CDF719A}" type="pres">
      <dgm:prSet presAssocID="{9DA18AAC-9A1D-402C-8A71-CE8CDB065A9E}" presName="hierChild2" presStyleCnt="0"/>
      <dgm:spPr/>
    </dgm:pt>
    <dgm:pt modelId="{2BF5CFA7-356D-4506-94BA-7740D9584DE1}" type="pres">
      <dgm:prSet presAssocID="{A0011109-F830-4AEC-B736-ABE8382C0BED}" presName="Name37" presStyleLbl="parChTrans1D2" presStyleIdx="0" presStyleCnt="3"/>
      <dgm:spPr/>
    </dgm:pt>
    <dgm:pt modelId="{300FF549-400B-4324-B5BF-0BF36A389818}" type="pres">
      <dgm:prSet presAssocID="{F26BCC03-1D05-4311-BB9C-65C8B05A3824}" presName="hierRoot2" presStyleCnt="0">
        <dgm:presLayoutVars>
          <dgm:hierBranch val="init"/>
        </dgm:presLayoutVars>
      </dgm:prSet>
      <dgm:spPr/>
    </dgm:pt>
    <dgm:pt modelId="{063E319D-F0AA-47ED-8734-119F15450EC1}" type="pres">
      <dgm:prSet presAssocID="{F26BCC03-1D05-4311-BB9C-65C8B05A3824}" presName="rootComposite" presStyleCnt="0"/>
      <dgm:spPr/>
    </dgm:pt>
    <dgm:pt modelId="{424BF09E-6262-4060-BADC-029E67644EBD}" type="pres">
      <dgm:prSet presAssocID="{F26BCC03-1D05-4311-BB9C-65C8B05A3824}" presName="rootText" presStyleLbl="node1" presStyleIdx="0" presStyleCnt="3" custScaleX="153547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9524798-392A-43D1-BEDC-6A7BBB9F646C}" type="pres">
      <dgm:prSet presAssocID="{F26BCC03-1D05-4311-BB9C-65C8B05A3824}" presName="titleText2" presStyleLbl="fgAcc1" presStyleIdx="0" presStyleCnt="3" custScaleX="138681">
        <dgm:presLayoutVars>
          <dgm:chMax val="0"/>
          <dgm:chPref val="0"/>
        </dgm:presLayoutVars>
      </dgm:prSet>
      <dgm:spPr/>
    </dgm:pt>
    <dgm:pt modelId="{386B28F7-6583-4C28-9116-BA32BA2B45CA}" type="pres">
      <dgm:prSet presAssocID="{F26BCC03-1D05-4311-BB9C-65C8B05A3824}" presName="rootConnector" presStyleLbl="node2" presStyleIdx="0" presStyleCnt="0"/>
      <dgm:spPr/>
    </dgm:pt>
    <dgm:pt modelId="{21480F90-5DE0-4B7C-B9B5-A49B909D9D1B}" type="pres">
      <dgm:prSet presAssocID="{F26BCC03-1D05-4311-BB9C-65C8B05A3824}" presName="hierChild4" presStyleCnt="0"/>
      <dgm:spPr/>
    </dgm:pt>
    <dgm:pt modelId="{2BD7DC61-FD63-4D44-A47B-1F9E57E86E2C}" type="pres">
      <dgm:prSet presAssocID="{F26BCC03-1D05-4311-BB9C-65C8B05A3824}" presName="hierChild5" presStyleCnt="0"/>
      <dgm:spPr/>
    </dgm:pt>
    <dgm:pt modelId="{D61888FC-39C7-4B28-9CDD-C4815CFFF919}" type="pres">
      <dgm:prSet presAssocID="{63D1EADE-83ED-4922-9361-3B76D05BE76D}" presName="Name37" presStyleLbl="parChTrans1D2" presStyleIdx="1" presStyleCnt="3"/>
      <dgm:spPr/>
    </dgm:pt>
    <dgm:pt modelId="{27FAC982-5A10-4539-8C8B-6EBA2B26DA31}" type="pres">
      <dgm:prSet presAssocID="{C917E5E0-55EB-4969-A626-229ED0F030A1}" presName="hierRoot2" presStyleCnt="0">
        <dgm:presLayoutVars>
          <dgm:hierBranch val="init"/>
        </dgm:presLayoutVars>
      </dgm:prSet>
      <dgm:spPr/>
    </dgm:pt>
    <dgm:pt modelId="{EEFA9DE9-DCCB-4248-A991-78FA1D70EAC4}" type="pres">
      <dgm:prSet presAssocID="{C917E5E0-55EB-4969-A626-229ED0F030A1}" presName="rootComposite" presStyleCnt="0"/>
      <dgm:spPr/>
    </dgm:pt>
    <dgm:pt modelId="{40A01FCF-C375-4E80-B354-249FA4C0FE0F}" type="pres">
      <dgm:prSet presAssocID="{C917E5E0-55EB-4969-A626-229ED0F030A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A20D94A-97BE-4280-BDB0-41D6F5AD07B7}" type="pres">
      <dgm:prSet presAssocID="{C917E5E0-55EB-4969-A626-229ED0F030A1}" presName="titleText2" presStyleLbl="fgAcc1" presStyleIdx="1" presStyleCnt="3">
        <dgm:presLayoutVars>
          <dgm:chMax val="0"/>
          <dgm:chPref val="0"/>
        </dgm:presLayoutVars>
      </dgm:prSet>
      <dgm:spPr/>
    </dgm:pt>
    <dgm:pt modelId="{6720F139-C9A1-4775-A94C-FF9DE7556489}" type="pres">
      <dgm:prSet presAssocID="{C917E5E0-55EB-4969-A626-229ED0F030A1}" presName="rootConnector" presStyleLbl="node2" presStyleIdx="0" presStyleCnt="0"/>
      <dgm:spPr/>
    </dgm:pt>
    <dgm:pt modelId="{6D956557-DE94-4062-880A-587CC8D9FED2}" type="pres">
      <dgm:prSet presAssocID="{C917E5E0-55EB-4969-A626-229ED0F030A1}" presName="hierChild4" presStyleCnt="0"/>
      <dgm:spPr/>
    </dgm:pt>
    <dgm:pt modelId="{9D7652A5-EB13-4293-B902-A4959A552776}" type="pres">
      <dgm:prSet presAssocID="{C917E5E0-55EB-4969-A626-229ED0F030A1}" presName="hierChild5" presStyleCnt="0"/>
      <dgm:spPr/>
    </dgm:pt>
    <dgm:pt modelId="{4FBC3FA4-C905-4BF3-A62C-9B60AC88E331}" type="pres">
      <dgm:prSet presAssocID="{4B58C598-B8F3-4817-8680-8BA39D5A6BDD}" presName="Name37" presStyleLbl="parChTrans1D2" presStyleIdx="2" presStyleCnt="3"/>
      <dgm:spPr/>
    </dgm:pt>
    <dgm:pt modelId="{68FC7802-2D8D-4138-A42D-1852DF29AE19}" type="pres">
      <dgm:prSet presAssocID="{0D2FB8D5-0D1F-4E42-9B67-AEBB6309EBEE}" presName="hierRoot2" presStyleCnt="0">
        <dgm:presLayoutVars>
          <dgm:hierBranch val="init"/>
        </dgm:presLayoutVars>
      </dgm:prSet>
      <dgm:spPr/>
    </dgm:pt>
    <dgm:pt modelId="{9CF911DC-C12A-4B0E-9C83-1A9181021A99}" type="pres">
      <dgm:prSet presAssocID="{0D2FB8D5-0D1F-4E42-9B67-AEBB6309EBEE}" presName="rootComposite" presStyleCnt="0"/>
      <dgm:spPr/>
    </dgm:pt>
    <dgm:pt modelId="{0628E557-7BAE-4A66-A7C7-387270C61936}" type="pres">
      <dgm:prSet presAssocID="{0D2FB8D5-0D1F-4E42-9B67-AEBB6309EBEE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40C704F-2177-4E00-8D48-EFBD544050CF}" type="pres">
      <dgm:prSet presAssocID="{0D2FB8D5-0D1F-4E42-9B67-AEBB6309EBEE}" presName="titleText2" presStyleLbl="fgAcc1" presStyleIdx="2" presStyleCnt="3">
        <dgm:presLayoutVars>
          <dgm:chMax val="0"/>
          <dgm:chPref val="0"/>
        </dgm:presLayoutVars>
      </dgm:prSet>
      <dgm:spPr/>
    </dgm:pt>
    <dgm:pt modelId="{35DF27B2-B6C2-446D-8176-7769181998AD}" type="pres">
      <dgm:prSet presAssocID="{0D2FB8D5-0D1F-4E42-9B67-AEBB6309EBEE}" presName="rootConnector" presStyleLbl="node2" presStyleIdx="0" presStyleCnt="0"/>
      <dgm:spPr/>
    </dgm:pt>
    <dgm:pt modelId="{E837DDDB-FAFB-4C7E-9E22-5C748A7C0F5B}" type="pres">
      <dgm:prSet presAssocID="{0D2FB8D5-0D1F-4E42-9B67-AEBB6309EBEE}" presName="hierChild4" presStyleCnt="0"/>
      <dgm:spPr/>
    </dgm:pt>
    <dgm:pt modelId="{E4370430-63AE-4528-BC19-DFF187FACA47}" type="pres">
      <dgm:prSet presAssocID="{0D2FB8D5-0D1F-4E42-9B67-AEBB6309EBEE}" presName="hierChild5" presStyleCnt="0"/>
      <dgm:spPr/>
    </dgm:pt>
    <dgm:pt modelId="{F881A7C7-97FA-4C74-8C5C-9ECD58320A44}" type="pres">
      <dgm:prSet presAssocID="{9DA18AAC-9A1D-402C-8A71-CE8CDB065A9E}" presName="hierChild3" presStyleCnt="0"/>
      <dgm:spPr/>
    </dgm:pt>
  </dgm:ptLst>
  <dgm:cxnLst>
    <dgm:cxn modelId="{2B671785-0238-4EFC-B558-71C242665DA6}" type="presOf" srcId="{8C6B5B30-A7DC-43CC-AEA4-3F08E02151B8}" destId="{0203F201-A9B3-47B9-BA58-B727D124BF7A}" srcOrd="0" destOrd="0" presId="urn:microsoft.com/office/officeart/2008/layout/NameandTitleOrganizationalChart"/>
    <dgm:cxn modelId="{7524AFB9-AFF0-4EB7-8FFB-E48CBB652114}" type="presOf" srcId="{4B58C598-B8F3-4817-8680-8BA39D5A6BDD}" destId="{4FBC3FA4-C905-4BF3-A62C-9B60AC88E331}" srcOrd="0" destOrd="0" presId="urn:microsoft.com/office/officeart/2008/layout/NameandTitleOrganizationalChart"/>
    <dgm:cxn modelId="{16B18C7C-DCC7-4BD4-B380-993B31688467}" type="presOf" srcId="{0D2FB8D5-0D1F-4E42-9B67-AEBB6309EBEE}" destId="{0628E557-7BAE-4A66-A7C7-387270C61936}" srcOrd="0" destOrd="0" presId="urn:microsoft.com/office/officeart/2008/layout/NameandTitleOrganizationalChart"/>
    <dgm:cxn modelId="{772E3434-F48A-4F15-A8B3-A184F8DB112A}" srcId="{9DA18AAC-9A1D-402C-8A71-CE8CDB065A9E}" destId="{F26BCC03-1D05-4311-BB9C-65C8B05A3824}" srcOrd="0" destOrd="0" parTransId="{A0011109-F830-4AEC-B736-ABE8382C0BED}" sibTransId="{1FD1A52E-E3BB-4A1E-8A92-5762E8FEACC5}"/>
    <dgm:cxn modelId="{9CBA9150-41F3-4B54-8F6B-F9552CCE4A06}" srcId="{8C6B5B30-A7DC-43CC-AEA4-3F08E02151B8}" destId="{9DA18AAC-9A1D-402C-8A71-CE8CDB065A9E}" srcOrd="0" destOrd="0" parTransId="{B31FB420-3F91-4F79-8C6F-A195622F55FC}" sibTransId="{86007660-B3CC-4045-A0B9-2DE3E431F1F0}"/>
    <dgm:cxn modelId="{65CF6530-5735-4E69-B3D9-176BCF306AB8}" type="presOf" srcId="{9DA18AAC-9A1D-402C-8A71-CE8CDB065A9E}" destId="{1C1EB6BA-1EF0-477A-B2CA-71A78E68DC47}" srcOrd="0" destOrd="0" presId="urn:microsoft.com/office/officeart/2008/layout/NameandTitleOrganizationalChart"/>
    <dgm:cxn modelId="{4BE97731-EB36-426C-BEEE-451895CF6E55}" type="presOf" srcId="{F26BCC03-1D05-4311-BB9C-65C8B05A3824}" destId="{424BF09E-6262-4060-BADC-029E67644EBD}" srcOrd="0" destOrd="0" presId="urn:microsoft.com/office/officeart/2008/layout/NameandTitleOrganizationalChart"/>
    <dgm:cxn modelId="{4F7D11FC-F70F-469D-910A-CF5006635EEB}" type="presOf" srcId="{0D2FB8D5-0D1F-4E42-9B67-AEBB6309EBEE}" destId="{35DF27B2-B6C2-446D-8176-7769181998AD}" srcOrd="1" destOrd="0" presId="urn:microsoft.com/office/officeart/2008/layout/NameandTitleOrganizationalChart"/>
    <dgm:cxn modelId="{07B57E6E-72C4-4F8C-A6B2-62F42DD01553}" srcId="{9DA18AAC-9A1D-402C-8A71-CE8CDB065A9E}" destId="{0D2FB8D5-0D1F-4E42-9B67-AEBB6309EBEE}" srcOrd="2" destOrd="0" parTransId="{4B58C598-B8F3-4817-8680-8BA39D5A6BDD}" sibTransId="{DA28203E-2DAC-4E9D-BE90-E7E49B80174C}"/>
    <dgm:cxn modelId="{DB523F4B-0D3B-4C80-B607-1D3571F27737}" type="presOf" srcId="{DA28203E-2DAC-4E9D-BE90-E7E49B80174C}" destId="{C40C704F-2177-4E00-8D48-EFBD544050CF}" srcOrd="0" destOrd="0" presId="urn:microsoft.com/office/officeart/2008/layout/NameandTitleOrganizationalChart"/>
    <dgm:cxn modelId="{3D464E44-6E78-4918-8FFE-7D119EE3B839}" type="presOf" srcId="{C917E5E0-55EB-4969-A626-229ED0F030A1}" destId="{40A01FCF-C375-4E80-B354-249FA4C0FE0F}" srcOrd="0" destOrd="0" presId="urn:microsoft.com/office/officeart/2008/layout/NameandTitleOrganizationalChart"/>
    <dgm:cxn modelId="{00E01CA5-C356-4D4A-AA9D-379FE6C86828}" type="presOf" srcId="{9C2992CA-AA46-4A90-905B-68CBC28BA69B}" destId="{6A20D94A-97BE-4280-BDB0-41D6F5AD07B7}" srcOrd="0" destOrd="0" presId="urn:microsoft.com/office/officeart/2008/layout/NameandTitleOrganizationalChart"/>
    <dgm:cxn modelId="{AB4994AD-9219-491F-BAA3-CB286816CA2B}" type="presOf" srcId="{1FD1A52E-E3BB-4A1E-8A92-5762E8FEACC5}" destId="{89524798-392A-43D1-BEDC-6A7BBB9F646C}" srcOrd="0" destOrd="0" presId="urn:microsoft.com/office/officeart/2008/layout/NameandTitleOrganizationalChart"/>
    <dgm:cxn modelId="{5034C076-AD25-4D01-947A-94E1216A59C0}" type="presOf" srcId="{86007660-B3CC-4045-A0B9-2DE3E431F1F0}" destId="{82AAD8A5-3A92-4715-8588-9F909D7825E2}" srcOrd="0" destOrd="0" presId="urn:microsoft.com/office/officeart/2008/layout/NameandTitleOrganizationalChart"/>
    <dgm:cxn modelId="{C3BD221C-E9D7-4FD7-A7D6-5AE16978F022}" type="presOf" srcId="{63D1EADE-83ED-4922-9361-3B76D05BE76D}" destId="{D61888FC-39C7-4B28-9CDD-C4815CFFF919}" srcOrd="0" destOrd="0" presId="urn:microsoft.com/office/officeart/2008/layout/NameandTitleOrganizationalChart"/>
    <dgm:cxn modelId="{88CAC6C7-8B26-4532-8AD7-AE28B264ECEB}" srcId="{9DA18AAC-9A1D-402C-8A71-CE8CDB065A9E}" destId="{C917E5E0-55EB-4969-A626-229ED0F030A1}" srcOrd="1" destOrd="0" parTransId="{63D1EADE-83ED-4922-9361-3B76D05BE76D}" sibTransId="{9C2992CA-AA46-4A90-905B-68CBC28BA69B}"/>
    <dgm:cxn modelId="{52CD4304-180D-4371-8E2E-98DDF62CB66C}" type="presOf" srcId="{F26BCC03-1D05-4311-BB9C-65C8B05A3824}" destId="{386B28F7-6583-4C28-9116-BA32BA2B45CA}" srcOrd="1" destOrd="0" presId="urn:microsoft.com/office/officeart/2008/layout/NameandTitleOrganizationalChart"/>
    <dgm:cxn modelId="{49B0D902-C5C6-4697-9FDD-DE16A90FA874}" type="presOf" srcId="{C917E5E0-55EB-4969-A626-229ED0F030A1}" destId="{6720F139-C9A1-4775-A94C-FF9DE7556489}" srcOrd="1" destOrd="0" presId="urn:microsoft.com/office/officeart/2008/layout/NameandTitleOrganizationalChart"/>
    <dgm:cxn modelId="{7800BA31-A2E8-4E35-8F13-66016E384081}" type="presOf" srcId="{A0011109-F830-4AEC-B736-ABE8382C0BED}" destId="{2BF5CFA7-356D-4506-94BA-7740D9584DE1}" srcOrd="0" destOrd="0" presId="urn:microsoft.com/office/officeart/2008/layout/NameandTitleOrganizationalChart"/>
    <dgm:cxn modelId="{AC704047-0069-4114-A9D6-3BFF79C6950E}" type="presOf" srcId="{9DA18AAC-9A1D-402C-8A71-CE8CDB065A9E}" destId="{2CAEA3AA-A83C-4AB7-A80B-6000C339DF21}" srcOrd="1" destOrd="0" presId="urn:microsoft.com/office/officeart/2008/layout/NameandTitleOrganizationalChart"/>
    <dgm:cxn modelId="{0A0F1188-F05D-4B0A-97AA-C7266CA8C166}" type="presParOf" srcId="{0203F201-A9B3-47B9-BA58-B727D124BF7A}" destId="{613140A8-9A74-4090-A3B0-4F320E4AFC71}" srcOrd="0" destOrd="0" presId="urn:microsoft.com/office/officeart/2008/layout/NameandTitleOrganizationalChart"/>
    <dgm:cxn modelId="{F7ADE5A2-7334-42CE-A39C-80511C335804}" type="presParOf" srcId="{613140A8-9A74-4090-A3B0-4F320E4AFC71}" destId="{410951F2-0733-4DF4-8DD5-6F7AE14CA5B9}" srcOrd="0" destOrd="0" presId="urn:microsoft.com/office/officeart/2008/layout/NameandTitleOrganizationalChart"/>
    <dgm:cxn modelId="{3F415D1D-E504-45CF-BA66-E1ECD6A6E913}" type="presParOf" srcId="{410951F2-0733-4DF4-8DD5-6F7AE14CA5B9}" destId="{1C1EB6BA-1EF0-477A-B2CA-71A78E68DC47}" srcOrd="0" destOrd="0" presId="urn:microsoft.com/office/officeart/2008/layout/NameandTitleOrganizationalChart"/>
    <dgm:cxn modelId="{E3EC8E32-F2C1-4089-96C8-15D7AEBA4283}" type="presParOf" srcId="{410951F2-0733-4DF4-8DD5-6F7AE14CA5B9}" destId="{82AAD8A5-3A92-4715-8588-9F909D7825E2}" srcOrd="1" destOrd="0" presId="urn:microsoft.com/office/officeart/2008/layout/NameandTitleOrganizationalChart"/>
    <dgm:cxn modelId="{05DDCAE8-8FBE-41F9-9C31-07C5268EF7D3}" type="presParOf" srcId="{410951F2-0733-4DF4-8DD5-6F7AE14CA5B9}" destId="{2CAEA3AA-A83C-4AB7-A80B-6000C339DF21}" srcOrd="2" destOrd="0" presId="urn:microsoft.com/office/officeart/2008/layout/NameandTitleOrganizationalChart"/>
    <dgm:cxn modelId="{58B514C7-0F44-4553-9D2B-C940884A3809}" type="presParOf" srcId="{613140A8-9A74-4090-A3B0-4F320E4AFC71}" destId="{87C2FBC6-9A9E-4199-9AEF-68AC2CDF719A}" srcOrd="1" destOrd="0" presId="urn:microsoft.com/office/officeart/2008/layout/NameandTitleOrganizationalChart"/>
    <dgm:cxn modelId="{77008DA3-7D39-47B3-9AC5-627AC21EA783}" type="presParOf" srcId="{87C2FBC6-9A9E-4199-9AEF-68AC2CDF719A}" destId="{2BF5CFA7-356D-4506-94BA-7740D9584DE1}" srcOrd="0" destOrd="0" presId="urn:microsoft.com/office/officeart/2008/layout/NameandTitleOrganizationalChart"/>
    <dgm:cxn modelId="{0B793075-F35D-4C34-9055-D8357A7BAA92}" type="presParOf" srcId="{87C2FBC6-9A9E-4199-9AEF-68AC2CDF719A}" destId="{300FF549-400B-4324-B5BF-0BF36A389818}" srcOrd="1" destOrd="0" presId="urn:microsoft.com/office/officeart/2008/layout/NameandTitleOrganizationalChart"/>
    <dgm:cxn modelId="{133D1584-F390-4EE3-AF97-D66519A346A3}" type="presParOf" srcId="{300FF549-400B-4324-B5BF-0BF36A389818}" destId="{063E319D-F0AA-47ED-8734-119F15450EC1}" srcOrd="0" destOrd="0" presId="urn:microsoft.com/office/officeart/2008/layout/NameandTitleOrganizationalChart"/>
    <dgm:cxn modelId="{FAAE87FA-4AEF-43EC-ADC3-E5DE993B4278}" type="presParOf" srcId="{063E319D-F0AA-47ED-8734-119F15450EC1}" destId="{424BF09E-6262-4060-BADC-029E67644EBD}" srcOrd="0" destOrd="0" presId="urn:microsoft.com/office/officeart/2008/layout/NameandTitleOrganizationalChart"/>
    <dgm:cxn modelId="{35AAC019-0530-4E67-B9B4-8F5462DE26EE}" type="presParOf" srcId="{063E319D-F0AA-47ED-8734-119F15450EC1}" destId="{89524798-392A-43D1-BEDC-6A7BBB9F646C}" srcOrd="1" destOrd="0" presId="urn:microsoft.com/office/officeart/2008/layout/NameandTitleOrganizationalChart"/>
    <dgm:cxn modelId="{63222A02-2B0F-4A2A-ACFA-D6A0D8CCE35C}" type="presParOf" srcId="{063E319D-F0AA-47ED-8734-119F15450EC1}" destId="{386B28F7-6583-4C28-9116-BA32BA2B45CA}" srcOrd="2" destOrd="0" presId="urn:microsoft.com/office/officeart/2008/layout/NameandTitleOrganizationalChart"/>
    <dgm:cxn modelId="{0A82521A-55E2-4B71-8C76-E183777ECD66}" type="presParOf" srcId="{300FF549-400B-4324-B5BF-0BF36A389818}" destId="{21480F90-5DE0-4B7C-B9B5-A49B909D9D1B}" srcOrd="1" destOrd="0" presId="urn:microsoft.com/office/officeart/2008/layout/NameandTitleOrganizationalChart"/>
    <dgm:cxn modelId="{D41A9361-29E5-4A62-8FE3-2301FEE1CB0F}" type="presParOf" srcId="{300FF549-400B-4324-B5BF-0BF36A389818}" destId="{2BD7DC61-FD63-4D44-A47B-1F9E57E86E2C}" srcOrd="2" destOrd="0" presId="urn:microsoft.com/office/officeart/2008/layout/NameandTitleOrganizationalChart"/>
    <dgm:cxn modelId="{AE2913B5-DA60-4284-BA9A-08C1EE108A53}" type="presParOf" srcId="{87C2FBC6-9A9E-4199-9AEF-68AC2CDF719A}" destId="{D61888FC-39C7-4B28-9CDD-C4815CFFF919}" srcOrd="2" destOrd="0" presId="urn:microsoft.com/office/officeart/2008/layout/NameandTitleOrganizationalChart"/>
    <dgm:cxn modelId="{5413DD74-8DB7-4974-AF03-A20C54D4B2DF}" type="presParOf" srcId="{87C2FBC6-9A9E-4199-9AEF-68AC2CDF719A}" destId="{27FAC982-5A10-4539-8C8B-6EBA2B26DA31}" srcOrd="3" destOrd="0" presId="urn:microsoft.com/office/officeart/2008/layout/NameandTitleOrganizationalChart"/>
    <dgm:cxn modelId="{CADC8E9F-BF86-4A89-9B1D-CDDC809D8A7A}" type="presParOf" srcId="{27FAC982-5A10-4539-8C8B-6EBA2B26DA31}" destId="{EEFA9DE9-DCCB-4248-A991-78FA1D70EAC4}" srcOrd="0" destOrd="0" presId="urn:microsoft.com/office/officeart/2008/layout/NameandTitleOrganizationalChart"/>
    <dgm:cxn modelId="{2DB0C57C-7CE6-4BF2-8AA4-AE78C2287288}" type="presParOf" srcId="{EEFA9DE9-DCCB-4248-A991-78FA1D70EAC4}" destId="{40A01FCF-C375-4E80-B354-249FA4C0FE0F}" srcOrd="0" destOrd="0" presId="urn:microsoft.com/office/officeart/2008/layout/NameandTitleOrganizationalChart"/>
    <dgm:cxn modelId="{32585858-C195-4BC6-BA1A-3B06A05612EB}" type="presParOf" srcId="{EEFA9DE9-DCCB-4248-A991-78FA1D70EAC4}" destId="{6A20D94A-97BE-4280-BDB0-41D6F5AD07B7}" srcOrd="1" destOrd="0" presId="urn:microsoft.com/office/officeart/2008/layout/NameandTitleOrganizationalChart"/>
    <dgm:cxn modelId="{5E2CE8FA-AF83-4DBC-8606-9B3BF74CE833}" type="presParOf" srcId="{EEFA9DE9-DCCB-4248-A991-78FA1D70EAC4}" destId="{6720F139-C9A1-4775-A94C-FF9DE7556489}" srcOrd="2" destOrd="0" presId="urn:microsoft.com/office/officeart/2008/layout/NameandTitleOrganizationalChart"/>
    <dgm:cxn modelId="{46ABA4B1-AE8E-4A39-9FA0-0D37BF70B9FE}" type="presParOf" srcId="{27FAC982-5A10-4539-8C8B-6EBA2B26DA31}" destId="{6D956557-DE94-4062-880A-587CC8D9FED2}" srcOrd="1" destOrd="0" presId="urn:microsoft.com/office/officeart/2008/layout/NameandTitleOrganizationalChart"/>
    <dgm:cxn modelId="{024241EF-F6EA-4D56-AD3C-64B57F5B083D}" type="presParOf" srcId="{27FAC982-5A10-4539-8C8B-6EBA2B26DA31}" destId="{9D7652A5-EB13-4293-B902-A4959A552776}" srcOrd="2" destOrd="0" presId="urn:microsoft.com/office/officeart/2008/layout/NameandTitleOrganizationalChart"/>
    <dgm:cxn modelId="{F6B57EC9-0448-4B3D-BB1E-BC392CE47DE4}" type="presParOf" srcId="{87C2FBC6-9A9E-4199-9AEF-68AC2CDF719A}" destId="{4FBC3FA4-C905-4BF3-A62C-9B60AC88E331}" srcOrd="4" destOrd="0" presId="urn:microsoft.com/office/officeart/2008/layout/NameandTitleOrganizationalChart"/>
    <dgm:cxn modelId="{15C8EF40-45E2-4636-A79F-9D486C583A92}" type="presParOf" srcId="{87C2FBC6-9A9E-4199-9AEF-68AC2CDF719A}" destId="{68FC7802-2D8D-4138-A42D-1852DF29AE19}" srcOrd="5" destOrd="0" presId="urn:microsoft.com/office/officeart/2008/layout/NameandTitleOrganizationalChart"/>
    <dgm:cxn modelId="{71C0A539-D815-4550-879A-E9DA7383A60B}" type="presParOf" srcId="{68FC7802-2D8D-4138-A42D-1852DF29AE19}" destId="{9CF911DC-C12A-4B0E-9C83-1A9181021A99}" srcOrd="0" destOrd="0" presId="urn:microsoft.com/office/officeart/2008/layout/NameandTitleOrganizationalChart"/>
    <dgm:cxn modelId="{750FAC28-7CA2-4E6E-8566-2F5D78B5E138}" type="presParOf" srcId="{9CF911DC-C12A-4B0E-9C83-1A9181021A99}" destId="{0628E557-7BAE-4A66-A7C7-387270C61936}" srcOrd="0" destOrd="0" presId="urn:microsoft.com/office/officeart/2008/layout/NameandTitleOrganizationalChart"/>
    <dgm:cxn modelId="{A40287B5-0057-4287-833D-6351CFB429D6}" type="presParOf" srcId="{9CF911DC-C12A-4B0E-9C83-1A9181021A99}" destId="{C40C704F-2177-4E00-8D48-EFBD544050CF}" srcOrd="1" destOrd="0" presId="urn:microsoft.com/office/officeart/2008/layout/NameandTitleOrganizationalChart"/>
    <dgm:cxn modelId="{3F91F490-815B-4F7F-90C9-9BE1E482F4A0}" type="presParOf" srcId="{9CF911DC-C12A-4B0E-9C83-1A9181021A99}" destId="{35DF27B2-B6C2-446D-8176-7769181998AD}" srcOrd="2" destOrd="0" presId="urn:microsoft.com/office/officeart/2008/layout/NameandTitleOrganizationalChart"/>
    <dgm:cxn modelId="{ECD45A53-F647-487C-BB96-F488DBA19D67}" type="presParOf" srcId="{68FC7802-2D8D-4138-A42D-1852DF29AE19}" destId="{E837DDDB-FAFB-4C7E-9E22-5C748A7C0F5B}" srcOrd="1" destOrd="0" presId="urn:microsoft.com/office/officeart/2008/layout/NameandTitleOrganizationalChart"/>
    <dgm:cxn modelId="{4B70819A-B4E4-4FBA-9735-4AE4A16BCF78}" type="presParOf" srcId="{68FC7802-2D8D-4138-A42D-1852DF29AE19}" destId="{E4370430-63AE-4528-BC19-DFF187FACA47}" srcOrd="2" destOrd="0" presId="urn:microsoft.com/office/officeart/2008/layout/NameandTitleOrganizationalChart"/>
    <dgm:cxn modelId="{3C425ED0-29A3-464C-8DCA-EB8C0CBD80D0}" type="presParOf" srcId="{613140A8-9A74-4090-A3B0-4F320E4AFC71}" destId="{F881A7C7-97FA-4C74-8C5C-9ECD58320A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38144-9745-4FD3-933F-A81AFBD8274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7BFBF0AD-6F60-43CE-8F7E-44C012892ABC}">
      <dgm:prSet phldrT="[文字]" custT="1"/>
      <dgm:spPr/>
      <dgm:t>
        <a:bodyPr/>
        <a:lstStyle/>
        <a:p>
          <a:r>
            <a:rPr lang="en-US" sz="3200" dirty="0" err="1" smtClean="0"/>
            <a:t>市場區隔</a:t>
          </a:r>
          <a:endParaRPr lang="zh-TW" sz="3200" dirty="0" smtClean="0"/>
        </a:p>
        <a:p>
          <a:r>
            <a:rPr lang="en-US" sz="3200" dirty="0" smtClean="0"/>
            <a:t>(Segmentation)</a:t>
          </a:r>
          <a:endParaRPr lang="zh-TW" altLang="en-US" sz="3200" dirty="0"/>
        </a:p>
      </dgm:t>
    </dgm:pt>
    <dgm:pt modelId="{86C69AC0-9949-476D-BFAD-EEF4621239BF}" type="parTrans" cxnId="{2EE90F53-361F-412F-B267-BF5B76F0E8E0}">
      <dgm:prSet/>
      <dgm:spPr/>
      <dgm:t>
        <a:bodyPr/>
        <a:lstStyle/>
        <a:p>
          <a:endParaRPr lang="zh-TW" altLang="en-US"/>
        </a:p>
      </dgm:t>
    </dgm:pt>
    <dgm:pt modelId="{20C983B3-3F75-40A4-85F6-3CA3CE1639F4}" type="sibTrans" cxnId="{2EE90F53-361F-412F-B267-BF5B76F0E8E0}">
      <dgm:prSet/>
      <dgm:spPr/>
      <dgm:t>
        <a:bodyPr/>
        <a:lstStyle/>
        <a:p>
          <a:endParaRPr lang="zh-TW" altLang="en-US"/>
        </a:p>
      </dgm:t>
    </dgm:pt>
    <dgm:pt modelId="{20CD2938-8A5D-4AB8-8C59-1301CEC31266}">
      <dgm:prSet phldrT="[文字]" custT="1"/>
      <dgm:spPr/>
      <dgm:t>
        <a:bodyPr/>
        <a:lstStyle/>
        <a:p>
          <a:r>
            <a:rPr lang="en-US" sz="3200" dirty="0" err="1" smtClean="0"/>
            <a:t>選擇目標市場</a:t>
          </a:r>
          <a:endParaRPr lang="zh-TW" sz="3200" dirty="0" smtClean="0"/>
        </a:p>
        <a:p>
          <a:r>
            <a:rPr lang="en-US" sz="3200" dirty="0" smtClean="0"/>
            <a:t>(Targeting)</a:t>
          </a:r>
          <a:endParaRPr lang="zh-TW" altLang="en-US" sz="3200" dirty="0"/>
        </a:p>
      </dgm:t>
    </dgm:pt>
    <dgm:pt modelId="{070A8D59-B311-4859-A0FC-51FB4FF6574E}" type="parTrans" cxnId="{612E6693-257A-4D94-A4D0-8474D143F5D7}">
      <dgm:prSet/>
      <dgm:spPr/>
      <dgm:t>
        <a:bodyPr/>
        <a:lstStyle/>
        <a:p>
          <a:endParaRPr lang="zh-TW" altLang="en-US"/>
        </a:p>
      </dgm:t>
    </dgm:pt>
    <dgm:pt modelId="{DCFF10A1-3701-4FDE-994F-AC30EE957EB6}" type="sibTrans" cxnId="{612E6693-257A-4D94-A4D0-8474D143F5D7}">
      <dgm:prSet/>
      <dgm:spPr/>
      <dgm:t>
        <a:bodyPr/>
        <a:lstStyle/>
        <a:p>
          <a:endParaRPr lang="zh-TW" altLang="en-US"/>
        </a:p>
      </dgm:t>
    </dgm:pt>
    <dgm:pt modelId="{42937C64-5514-4833-BE28-8874F999CF54}">
      <dgm:prSet phldrT="[文字]" custT="1"/>
      <dgm:spPr/>
      <dgm:t>
        <a:bodyPr/>
        <a:lstStyle/>
        <a:p>
          <a:r>
            <a:rPr lang="en-US" sz="3200" dirty="0" err="1" smtClean="0"/>
            <a:t>市場定位</a:t>
          </a:r>
          <a:endParaRPr lang="zh-TW" sz="3200" dirty="0" smtClean="0"/>
        </a:p>
        <a:p>
          <a:r>
            <a:rPr lang="en-US" sz="3200" dirty="0" smtClean="0"/>
            <a:t>(</a:t>
          </a:r>
          <a:r>
            <a:rPr lang="en-US" sz="3200" dirty="0" err="1" smtClean="0"/>
            <a:t>Posision</a:t>
          </a:r>
          <a:r>
            <a:rPr lang="en-US" sz="3200" dirty="0" smtClean="0"/>
            <a:t>)</a:t>
          </a:r>
          <a:endParaRPr lang="zh-TW" altLang="en-US" sz="3200" dirty="0"/>
        </a:p>
      </dgm:t>
    </dgm:pt>
    <dgm:pt modelId="{68FBBE43-D43D-405B-BE86-EC263520AC6C}" type="parTrans" cxnId="{C8A55E60-7894-40EC-B628-0B91F9153B2B}">
      <dgm:prSet/>
      <dgm:spPr/>
      <dgm:t>
        <a:bodyPr/>
        <a:lstStyle/>
        <a:p>
          <a:endParaRPr lang="zh-TW" altLang="en-US"/>
        </a:p>
      </dgm:t>
    </dgm:pt>
    <dgm:pt modelId="{B1B15EB0-5F4A-43F6-AAF9-AE3E146E682E}" type="sibTrans" cxnId="{C8A55E60-7894-40EC-B628-0B91F9153B2B}">
      <dgm:prSet/>
      <dgm:spPr/>
      <dgm:t>
        <a:bodyPr/>
        <a:lstStyle/>
        <a:p>
          <a:endParaRPr lang="zh-TW" altLang="en-US"/>
        </a:p>
      </dgm:t>
    </dgm:pt>
    <dgm:pt modelId="{8FA02B03-81A8-44C4-8DE6-B465ADA375F4}" type="pres">
      <dgm:prSet presAssocID="{90438144-9745-4FD3-933F-A81AFBD8274C}" presName="CompostProcess" presStyleCnt="0">
        <dgm:presLayoutVars>
          <dgm:dir/>
          <dgm:resizeHandles val="exact"/>
        </dgm:presLayoutVars>
      </dgm:prSet>
      <dgm:spPr/>
    </dgm:pt>
    <dgm:pt modelId="{FE760480-B421-4E78-9AE4-28242FEDC023}" type="pres">
      <dgm:prSet presAssocID="{90438144-9745-4FD3-933F-A81AFBD8274C}" presName="arrow" presStyleLbl="bgShp" presStyleIdx="0" presStyleCnt="1" custLinFactNeighborX="5810" custLinFactNeighborY="-26874"/>
      <dgm:spPr>
        <a:solidFill>
          <a:schemeClr val="accent1"/>
        </a:solidFill>
      </dgm:spPr>
    </dgm:pt>
    <dgm:pt modelId="{43AA9359-EFB5-46C6-B3F1-DEA1048AEB90}" type="pres">
      <dgm:prSet presAssocID="{90438144-9745-4FD3-933F-A81AFBD8274C}" presName="linearProcess" presStyleCnt="0"/>
      <dgm:spPr/>
    </dgm:pt>
    <dgm:pt modelId="{D02D0398-2AA8-4C80-8A4B-F92DDDE398FE}" type="pres">
      <dgm:prSet presAssocID="{7BFBF0AD-6F60-43CE-8F7E-44C012892AB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5E327A-6B77-4DFA-A458-1EE80BAB8B21}" type="pres">
      <dgm:prSet presAssocID="{20C983B3-3F75-40A4-85F6-3CA3CE1639F4}" presName="sibTrans" presStyleCnt="0"/>
      <dgm:spPr/>
    </dgm:pt>
    <dgm:pt modelId="{A190728F-86BE-4DDF-81F8-A326AC42F04C}" type="pres">
      <dgm:prSet presAssocID="{20CD2938-8A5D-4AB8-8C59-1301CEC3126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E51F91-016C-4710-86A6-39027ABB82A0}" type="pres">
      <dgm:prSet presAssocID="{DCFF10A1-3701-4FDE-994F-AC30EE957EB6}" presName="sibTrans" presStyleCnt="0"/>
      <dgm:spPr/>
    </dgm:pt>
    <dgm:pt modelId="{E3F6FB28-CA6F-4D30-9334-0B683C700FF5}" type="pres">
      <dgm:prSet presAssocID="{42937C64-5514-4833-BE28-8874F999CF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5A2B50-350B-4F0C-8F67-7ABC141D9C53}" type="presOf" srcId="{42937C64-5514-4833-BE28-8874F999CF54}" destId="{E3F6FB28-CA6F-4D30-9334-0B683C700FF5}" srcOrd="0" destOrd="0" presId="urn:microsoft.com/office/officeart/2005/8/layout/hProcess9"/>
    <dgm:cxn modelId="{C4878E08-71AA-4AE6-9A81-94930A829239}" type="presOf" srcId="{20CD2938-8A5D-4AB8-8C59-1301CEC31266}" destId="{A190728F-86BE-4DDF-81F8-A326AC42F04C}" srcOrd="0" destOrd="0" presId="urn:microsoft.com/office/officeart/2005/8/layout/hProcess9"/>
    <dgm:cxn modelId="{A1D6C25F-DE90-45B3-A7C9-4B7D05890DB2}" type="presOf" srcId="{90438144-9745-4FD3-933F-A81AFBD8274C}" destId="{8FA02B03-81A8-44C4-8DE6-B465ADA375F4}" srcOrd="0" destOrd="0" presId="urn:microsoft.com/office/officeart/2005/8/layout/hProcess9"/>
    <dgm:cxn modelId="{7D96B9ED-408B-4BC2-A04C-B38782535C84}" type="presOf" srcId="{7BFBF0AD-6F60-43CE-8F7E-44C012892ABC}" destId="{D02D0398-2AA8-4C80-8A4B-F92DDDE398FE}" srcOrd="0" destOrd="0" presId="urn:microsoft.com/office/officeart/2005/8/layout/hProcess9"/>
    <dgm:cxn modelId="{C8A55E60-7894-40EC-B628-0B91F9153B2B}" srcId="{90438144-9745-4FD3-933F-A81AFBD8274C}" destId="{42937C64-5514-4833-BE28-8874F999CF54}" srcOrd="2" destOrd="0" parTransId="{68FBBE43-D43D-405B-BE86-EC263520AC6C}" sibTransId="{B1B15EB0-5F4A-43F6-AAF9-AE3E146E682E}"/>
    <dgm:cxn modelId="{2EE90F53-361F-412F-B267-BF5B76F0E8E0}" srcId="{90438144-9745-4FD3-933F-A81AFBD8274C}" destId="{7BFBF0AD-6F60-43CE-8F7E-44C012892ABC}" srcOrd="0" destOrd="0" parTransId="{86C69AC0-9949-476D-BFAD-EEF4621239BF}" sibTransId="{20C983B3-3F75-40A4-85F6-3CA3CE1639F4}"/>
    <dgm:cxn modelId="{612E6693-257A-4D94-A4D0-8474D143F5D7}" srcId="{90438144-9745-4FD3-933F-A81AFBD8274C}" destId="{20CD2938-8A5D-4AB8-8C59-1301CEC31266}" srcOrd="1" destOrd="0" parTransId="{070A8D59-B311-4859-A0FC-51FB4FF6574E}" sibTransId="{DCFF10A1-3701-4FDE-994F-AC30EE957EB6}"/>
    <dgm:cxn modelId="{83172923-7D58-4004-AD2A-F1ADB432D89A}" type="presParOf" srcId="{8FA02B03-81A8-44C4-8DE6-B465ADA375F4}" destId="{FE760480-B421-4E78-9AE4-28242FEDC023}" srcOrd="0" destOrd="0" presId="urn:microsoft.com/office/officeart/2005/8/layout/hProcess9"/>
    <dgm:cxn modelId="{5E8E47E6-CD34-43BB-A235-B8B9FAE4C099}" type="presParOf" srcId="{8FA02B03-81A8-44C4-8DE6-B465ADA375F4}" destId="{43AA9359-EFB5-46C6-B3F1-DEA1048AEB90}" srcOrd="1" destOrd="0" presId="urn:microsoft.com/office/officeart/2005/8/layout/hProcess9"/>
    <dgm:cxn modelId="{921ABACD-700A-44FC-8CBA-5246B03038BD}" type="presParOf" srcId="{43AA9359-EFB5-46C6-B3F1-DEA1048AEB90}" destId="{D02D0398-2AA8-4C80-8A4B-F92DDDE398FE}" srcOrd="0" destOrd="0" presId="urn:microsoft.com/office/officeart/2005/8/layout/hProcess9"/>
    <dgm:cxn modelId="{BCE62B16-715D-4948-85CB-04C2C52E1BA0}" type="presParOf" srcId="{43AA9359-EFB5-46C6-B3F1-DEA1048AEB90}" destId="{025E327A-6B77-4DFA-A458-1EE80BAB8B21}" srcOrd="1" destOrd="0" presId="urn:microsoft.com/office/officeart/2005/8/layout/hProcess9"/>
    <dgm:cxn modelId="{BA15D350-B312-410F-8608-9F09BEFC9DE3}" type="presParOf" srcId="{43AA9359-EFB5-46C6-B3F1-DEA1048AEB90}" destId="{A190728F-86BE-4DDF-81F8-A326AC42F04C}" srcOrd="2" destOrd="0" presId="urn:microsoft.com/office/officeart/2005/8/layout/hProcess9"/>
    <dgm:cxn modelId="{460DB450-C577-435B-97AF-72D915D562C9}" type="presParOf" srcId="{43AA9359-EFB5-46C6-B3F1-DEA1048AEB90}" destId="{53E51F91-016C-4710-86A6-39027ABB82A0}" srcOrd="3" destOrd="0" presId="urn:microsoft.com/office/officeart/2005/8/layout/hProcess9"/>
    <dgm:cxn modelId="{5856F09B-DADB-4F45-84FA-A36BA490EA5A}" type="presParOf" srcId="{43AA9359-EFB5-46C6-B3F1-DEA1048AEB90}" destId="{E3F6FB28-CA6F-4D30-9334-0B683C700F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C899EB-A5F2-40AD-B7EA-FBC3153D9CE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EBBDA0B-0096-4B78-BEA6-D01A4D3D7C1F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各大超商及美妝店販賣讓外出的顧客可買到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B0BB19-2A0C-4FD2-9257-C0A93FCD273D}" type="parTrans" cxnId="{216337CE-BC1D-4A9C-B597-1F5B3F8F9D14}">
      <dgm:prSet/>
      <dgm:spPr/>
      <dgm:t>
        <a:bodyPr/>
        <a:lstStyle/>
        <a:p>
          <a:endParaRPr lang="zh-TW" altLang="en-US"/>
        </a:p>
      </dgm:t>
    </dgm:pt>
    <dgm:pt modelId="{0C87E2B7-D482-49C0-9B9F-957B41B02514}" type="sibTrans" cxnId="{216337CE-BC1D-4A9C-B597-1F5B3F8F9D14}">
      <dgm:prSet/>
      <dgm:spPr/>
      <dgm:t>
        <a:bodyPr/>
        <a:lstStyle/>
        <a:p>
          <a:endParaRPr lang="zh-TW" altLang="en-US"/>
        </a:p>
      </dgm:t>
    </dgm:pt>
    <dgm:pt modelId="{25C3E371-6334-4EFC-95E4-497380052D12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建立網路通路讓更多消費者得知本產品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57FB09-81AA-43EB-98C1-BBD3BBF028DA}" type="parTrans" cxnId="{8358EF92-E638-4B0C-A54F-AA3E5C25D84D}">
      <dgm:prSet/>
      <dgm:spPr/>
      <dgm:t>
        <a:bodyPr/>
        <a:lstStyle/>
        <a:p>
          <a:endParaRPr lang="zh-TW" altLang="en-US"/>
        </a:p>
      </dgm:t>
    </dgm:pt>
    <dgm:pt modelId="{27707B3C-DC9E-42FE-99F5-F4B5C5AA6B0E}" type="sibTrans" cxnId="{8358EF92-E638-4B0C-A54F-AA3E5C25D84D}">
      <dgm:prSet/>
      <dgm:spPr/>
      <dgm:t>
        <a:bodyPr/>
        <a:lstStyle/>
        <a:p>
          <a:endParaRPr lang="zh-TW" altLang="en-US"/>
        </a:p>
      </dgm:t>
    </dgm:pt>
    <dgm:pt modelId="{372047B9-5CDB-4E0B-BAA5-186CFCCD337A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增加網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路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購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物以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及電視購物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D7ADA1-861C-4735-9AEF-D63432D7EFDD}" type="parTrans" cxnId="{D17038C5-DE14-4B6C-9B96-A9D80BC1F36D}">
      <dgm:prSet/>
      <dgm:spPr/>
      <dgm:t>
        <a:bodyPr/>
        <a:lstStyle/>
        <a:p>
          <a:endParaRPr lang="zh-TW" altLang="en-US"/>
        </a:p>
      </dgm:t>
    </dgm:pt>
    <dgm:pt modelId="{3E24A9A9-4D07-4004-BDE2-E1B079EA4F0C}" type="sibTrans" cxnId="{D17038C5-DE14-4B6C-9B96-A9D80BC1F36D}">
      <dgm:prSet/>
      <dgm:spPr/>
      <dgm:t>
        <a:bodyPr/>
        <a:lstStyle/>
        <a:p>
          <a:endParaRPr lang="zh-TW" altLang="en-US"/>
        </a:p>
      </dgm:t>
    </dgm:pt>
    <dgm:pt modelId="{DA683E98-0AAC-470C-9749-2A7476F59EE0}" type="pres">
      <dgm:prSet presAssocID="{CFC899EB-A5F2-40AD-B7EA-FBC3153D9CE3}" presName="Name0" presStyleCnt="0">
        <dgm:presLayoutVars>
          <dgm:chMax val="7"/>
          <dgm:chPref val="7"/>
          <dgm:dir/>
        </dgm:presLayoutVars>
      </dgm:prSet>
      <dgm:spPr/>
    </dgm:pt>
    <dgm:pt modelId="{3D8E8FC1-6D1C-4365-A189-C2E13CAF94DC}" type="pres">
      <dgm:prSet presAssocID="{CFC899EB-A5F2-40AD-B7EA-FBC3153D9CE3}" presName="Name1" presStyleCnt="0"/>
      <dgm:spPr/>
    </dgm:pt>
    <dgm:pt modelId="{C612ACE0-841D-4D61-BE48-87EEF553A666}" type="pres">
      <dgm:prSet presAssocID="{CFC899EB-A5F2-40AD-B7EA-FBC3153D9CE3}" presName="cycle" presStyleCnt="0"/>
      <dgm:spPr/>
    </dgm:pt>
    <dgm:pt modelId="{BC56C15E-C480-401D-9115-8040617A2853}" type="pres">
      <dgm:prSet presAssocID="{CFC899EB-A5F2-40AD-B7EA-FBC3153D9CE3}" presName="srcNode" presStyleLbl="node1" presStyleIdx="0" presStyleCnt="3"/>
      <dgm:spPr/>
    </dgm:pt>
    <dgm:pt modelId="{9534E425-06A9-418F-8F32-B6F92ABB9ED0}" type="pres">
      <dgm:prSet presAssocID="{CFC899EB-A5F2-40AD-B7EA-FBC3153D9CE3}" presName="conn" presStyleLbl="parChTrans1D2" presStyleIdx="0" presStyleCnt="1"/>
      <dgm:spPr/>
    </dgm:pt>
    <dgm:pt modelId="{0EE36050-D1CF-402C-AC55-4A1B8F44A2A3}" type="pres">
      <dgm:prSet presAssocID="{CFC899EB-A5F2-40AD-B7EA-FBC3153D9CE3}" presName="extraNode" presStyleLbl="node1" presStyleIdx="0" presStyleCnt="3"/>
      <dgm:spPr/>
    </dgm:pt>
    <dgm:pt modelId="{E6D0CB0D-4AF9-4D0B-B6EA-25DA80ED5446}" type="pres">
      <dgm:prSet presAssocID="{CFC899EB-A5F2-40AD-B7EA-FBC3153D9CE3}" presName="dstNode" presStyleLbl="node1" presStyleIdx="0" presStyleCnt="3"/>
      <dgm:spPr/>
    </dgm:pt>
    <dgm:pt modelId="{B874DB81-D210-4602-953D-4F1E7321BB5B}" type="pres">
      <dgm:prSet presAssocID="{7EBBDA0B-0096-4B78-BEA6-D01A4D3D7C1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246038-E7D8-409C-A7FB-09855D6AD139}" type="pres">
      <dgm:prSet presAssocID="{7EBBDA0B-0096-4B78-BEA6-D01A4D3D7C1F}" presName="accent_1" presStyleCnt="0"/>
      <dgm:spPr/>
    </dgm:pt>
    <dgm:pt modelId="{B78351FF-EC0F-4A7C-92C7-ACC8F3410FAB}" type="pres">
      <dgm:prSet presAssocID="{7EBBDA0B-0096-4B78-BEA6-D01A4D3D7C1F}" presName="accentRepeatNode" presStyleLbl="solidFgAcc1" presStyleIdx="0" presStyleCnt="3"/>
      <dgm:spPr/>
    </dgm:pt>
    <dgm:pt modelId="{1DC8F976-5406-4482-A9CE-7041B814014E}" type="pres">
      <dgm:prSet presAssocID="{25C3E371-6334-4EFC-95E4-497380052D1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66999B-3CAC-4118-BB0A-676E447450C1}" type="pres">
      <dgm:prSet presAssocID="{25C3E371-6334-4EFC-95E4-497380052D12}" presName="accent_2" presStyleCnt="0"/>
      <dgm:spPr/>
    </dgm:pt>
    <dgm:pt modelId="{5F75D486-2EE4-4853-AB55-F06C101BA2E3}" type="pres">
      <dgm:prSet presAssocID="{25C3E371-6334-4EFC-95E4-497380052D12}" presName="accentRepeatNode" presStyleLbl="solidFgAcc1" presStyleIdx="1" presStyleCnt="3"/>
      <dgm:spPr/>
    </dgm:pt>
    <dgm:pt modelId="{7FA0A2AE-42E4-4344-A4E1-C707D088F994}" type="pres">
      <dgm:prSet presAssocID="{372047B9-5CDB-4E0B-BAA5-186CFCCD337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C9D29F-FEEE-4314-BB45-5F901C1FE1DA}" type="pres">
      <dgm:prSet presAssocID="{372047B9-5CDB-4E0B-BAA5-186CFCCD337A}" presName="accent_3" presStyleCnt="0"/>
      <dgm:spPr/>
    </dgm:pt>
    <dgm:pt modelId="{E86D3E08-C4D3-433B-84DE-B50C4C082EB6}" type="pres">
      <dgm:prSet presAssocID="{372047B9-5CDB-4E0B-BAA5-186CFCCD337A}" presName="accentRepeatNode" presStyleLbl="solidFgAcc1" presStyleIdx="2" presStyleCnt="3"/>
      <dgm:spPr/>
    </dgm:pt>
  </dgm:ptLst>
  <dgm:cxnLst>
    <dgm:cxn modelId="{8358EF92-E638-4B0C-A54F-AA3E5C25D84D}" srcId="{CFC899EB-A5F2-40AD-B7EA-FBC3153D9CE3}" destId="{25C3E371-6334-4EFC-95E4-497380052D12}" srcOrd="1" destOrd="0" parTransId="{1157FB09-81AA-43EB-98C1-BBD3BBF028DA}" sibTransId="{27707B3C-DC9E-42FE-99F5-F4B5C5AA6B0E}"/>
    <dgm:cxn modelId="{216337CE-BC1D-4A9C-B597-1F5B3F8F9D14}" srcId="{CFC899EB-A5F2-40AD-B7EA-FBC3153D9CE3}" destId="{7EBBDA0B-0096-4B78-BEA6-D01A4D3D7C1F}" srcOrd="0" destOrd="0" parTransId="{24B0BB19-2A0C-4FD2-9257-C0A93FCD273D}" sibTransId="{0C87E2B7-D482-49C0-9B9F-957B41B02514}"/>
    <dgm:cxn modelId="{D17038C5-DE14-4B6C-9B96-A9D80BC1F36D}" srcId="{CFC899EB-A5F2-40AD-B7EA-FBC3153D9CE3}" destId="{372047B9-5CDB-4E0B-BAA5-186CFCCD337A}" srcOrd="2" destOrd="0" parTransId="{BED7ADA1-861C-4735-9AEF-D63432D7EFDD}" sibTransId="{3E24A9A9-4D07-4004-BDE2-E1B079EA4F0C}"/>
    <dgm:cxn modelId="{7C45D8BA-4C0F-4810-9A8A-C17E057E3ED3}" type="presOf" srcId="{372047B9-5CDB-4E0B-BAA5-186CFCCD337A}" destId="{7FA0A2AE-42E4-4344-A4E1-C707D088F994}" srcOrd="0" destOrd="0" presId="urn:microsoft.com/office/officeart/2008/layout/VerticalCurvedList"/>
    <dgm:cxn modelId="{47767288-96E8-4AA4-A8FF-D689901649B0}" type="presOf" srcId="{CFC899EB-A5F2-40AD-B7EA-FBC3153D9CE3}" destId="{DA683E98-0AAC-470C-9749-2A7476F59EE0}" srcOrd="0" destOrd="0" presId="urn:microsoft.com/office/officeart/2008/layout/VerticalCurvedList"/>
    <dgm:cxn modelId="{F70D4E2D-67C3-453A-8CB9-4E387C024B57}" type="presOf" srcId="{25C3E371-6334-4EFC-95E4-497380052D12}" destId="{1DC8F976-5406-4482-A9CE-7041B814014E}" srcOrd="0" destOrd="0" presId="urn:microsoft.com/office/officeart/2008/layout/VerticalCurvedList"/>
    <dgm:cxn modelId="{8E1109D9-80BB-4FC9-99DE-987D08D34C0B}" type="presOf" srcId="{0C87E2B7-D482-49C0-9B9F-957B41B02514}" destId="{9534E425-06A9-418F-8F32-B6F92ABB9ED0}" srcOrd="0" destOrd="0" presId="urn:microsoft.com/office/officeart/2008/layout/VerticalCurvedList"/>
    <dgm:cxn modelId="{6A582B94-B290-404A-BECB-7321C53CD6DC}" type="presOf" srcId="{7EBBDA0B-0096-4B78-BEA6-D01A4D3D7C1F}" destId="{B874DB81-D210-4602-953D-4F1E7321BB5B}" srcOrd="0" destOrd="0" presId="urn:microsoft.com/office/officeart/2008/layout/VerticalCurvedList"/>
    <dgm:cxn modelId="{C0CAEF45-50B2-4F42-ABF1-526BEFB91C2F}" type="presParOf" srcId="{DA683E98-0AAC-470C-9749-2A7476F59EE0}" destId="{3D8E8FC1-6D1C-4365-A189-C2E13CAF94DC}" srcOrd="0" destOrd="0" presId="urn:microsoft.com/office/officeart/2008/layout/VerticalCurvedList"/>
    <dgm:cxn modelId="{EE6E7072-B7BC-47AB-9D19-D7662617E7E4}" type="presParOf" srcId="{3D8E8FC1-6D1C-4365-A189-C2E13CAF94DC}" destId="{C612ACE0-841D-4D61-BE48-87EEF553A666}" srcOrd="0" destOrd="0" presId="urn:microsoft.com/office/officeart/2008/layout/VerticalCurvedList"/>
    <dgm:cxn modelId="{AC17BDFE-E2C8-4463-A48F-BF11A3475C45}" type="presParOf" srcId="{C612ACE0-841D-4D61-BE48-87EEF553A666}" destId="{BC56C15E-C480-401D-9115-8040617A2853}" srcOrd="0" destOrd="0" presId="urn:microsoft.com/office/officeart/2008/layout/VerticalCurvedList"/>
    <dgm:cxn modelId="{34061D4B-B8A3-4394-B3F7-607CFF22B5BE}" type="presParOf" srcId="{C612ACE0-841D-4D61-BE48-87EEF553A666}" destId="{9534E425-06A9-418F-8F32-B6F92ABB9ED0}" srcOrd="1" destOrd="0" presId="urn:microsoft.com/office/officeart/2008/layout/VerticalCurvedList"/>
    <dgm:cxn modelId="{8F7294E2-9065-4677-90EF-9B48E8A62490}" type="presParOf" srcId="{C612ACE0-841D-4D61-BE48-87EEF553A666}" destId="{0EE36050-D1CF-402C-AC55-4A1B8F44A2A3}" srcOrd="2" destOrd="0" presId="urn:microsoft.com/office/officeart/2008/layout/VerticalCurvedList"/>
    <dgm:cxn modelId="{B972CF59-FDD8-4174-A68A-21F4B525CA63}" type="presParOf" srcId="{C612ACE0-841D-4D61-BE48-87EEF553A666}" destId="{E6D0CB0D-4AF9-4D0B-B6EA-25DA80ED5446}" srcOrd="3" destOrd="0" presId="urn:microsoft.com/office/officeart/2008/layout/VerticalCurvedList"/>
    <dgm:cxn modelId="{3B86E66E-C93B-423F-914E-2DCE29251269}" type="presParOf" srcId="{3D8E8FC1-6D1C-4365-A189-C2E13CAF94DC}" destId="{B874DB81-D210-4602-953D-4F1E7321BB5B}" srcOrd="1" destOrd="0" presId="urn:microsoft.com/office/officeart/2008/layout/VerticalCurvedList"/>
    <dgm:cxn modelId="{1CD83E0E-3271-45B1-89F4-EA20D0A850C1}" type="presParOf" srcId="{3D8E8FC1-6D1C-4365-A189-C2E13CAF94DC}" destId="{F9246038-E7D8-409C-A7FB-09855D6AD139}" srcOrd="2" destOrd="0" presId="urn:microsoft.com/office/officeart/2008/layout/VerticalCurvedList"/>
    <dgm:cxn modelId="{17090E4A-DE98-4BE4-88DE-4574C45D7BE1}" type="presParOf" srcId="{F9246038-E7D8-409C-A7FB-09855D6AD139}" destId="{B78351FF-EC0F-4A7C-92C7-ACC8F3410FAB}" srcOrd="0" destOrd="0" presId="urn:microsoft.com/office/officeart/2008/layout/VerticalCurvedList"/>
    <dgm:cxn modelId="{97D272B2-8640-4479-A50C-7B9ABC84A945}" type="presParOf" srcId="{3D8E8FC1-6D1C-4365-A189-C2E13CAF94DC}" destId="{1DC8F976-5406-4482-A9CE-7041B814014E}" srcOrd="3" destOrd="0" presId="urn:microsoft.com/office/officeart/2008/layout/VerticalCurvedList"/>
    <dgm:cxn modelId="{284067F9-79F0-4846-9E3D-8E7A4E9DBB43}" type="presParOf" srcId="{3D8E8FC1-6D1C-4365-A189-C2E13CAF94DC}" destId="{D566999B-3CAC-4118-BB0A-676E447450C1}" srcOrd="4" destOrd="0" presId="urn:microsoft.com/office/officeart/2008/layout/VerticalCurvedList"/>
    <dgm:cxn modelId="{79667F49-DF1B-46BC-B056-339BBBA0A499}" type="presParOf" srcId="{D566999B-3CAC-4118-BB0A-676E447450C1}" destId="{5F75D486-2EE4-4853-AB55-F06C101BA2E3}" srcOrd="0" destOrd="0" presId="urn:microsoft.com/office/officeart/2008/layout/VerticalCurvedList"/>
    <dgm:cxn modelId="{40C8CBA7-FEB2-4CEE-9493-36565541E99D}" type="presParOf" srcId="{3D8E8FC1-6D1C-4365-A189-C2E13CAF94DC}" destId="{7FA0A2AE-42E4-4344-A4E1-C707D088F994}" srcOrd="5" destOrd="0" presId="urn:microsoft.com/office/officeart/2008/layout/VerticalCurvedList"/>
    <dgm:cxn modelId="{3A692A0E-1DC0-4A1C-A56D-86E3E5A35943}" type="presParOf" srcId="{3D8E8FC1-6D1C-4365-A189-C2E13CAF94DC}" destId="{1DC9D29F-FEEE-4314-BB45-5F901C1FE1DA}" srcOrd="6" destOrd="0" presId="urn:microsoft.com/office/officeart/2008/layout/VerticalCurvedList"/>
    <dgm:cxn modelId="{9A2EA333-07AA-4208-9B35-D14DC05B52DC}" type="presParOf" srcId="{1DC9D29F-FEEE-4314-BB45-5F901C1FE1DA}" destId="{E86D3E08-C4D3-433B-84DE-B50C4C082E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412ABE-8F96-403C-8417-F58487F4A02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08E192B-B019-4B54-BC1B-0054F037EDAC}">
      <dgm:prSet phldrT="[文字]" custT="1"/>
      <dgm:spPr>
        <a:solidFill>
          <a:srgbClr val="C5E0B4"/>
        </a:solidFill>
      </dgm:spPr>
      <dgm:t>
        <a:bodyPr/>
        <a:lstStyle/>
        <a:p>
          <a:r>
            <a:rPr 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運用網路來建置顧客資料庫</a:t>
          </a:r>
          <a:endParaRPr lang="en-US" altLang="zh-TW" sz="2800" b="1" dirty="0" smtClean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掌握顧客的生日、周年慶等</a:t>
          </a:r>
          <a:endParaRPr lang="zh-TW" altLang="en-US" sz="28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DE649A-62CB-4184-ADBE-51FB4AEAA7C1}" type="parTrans" cxnId="{AA0DDB7C-8EA3-4401-BDFE-4864E40C9A89}">
      <dgm:prSet/>
      <dgm:spPr/>
      <dgm:t>
        <a:bodyPr/>
        <a:lstStyle/>
        <a:p>
          <a:endParaRPr lang="zh-TW" altLang="en-US"/>
        </a:p>
      </dgm:t>
    </dgm:pt>
    <dgm:pt modelId="{36E74BAC-65DD-4093-8048-34B604ECF952}" type="sibTrans" cxnId="{AA0DDB7C-8EA3-4401-BDFE-4864E40C9A89}">
      <dgm:prSet/>
      <dgm:spPr/>
      <dgm:t>
        <a:bodyPr/>
        <a:lstStyle/>
        <a:p>
          <a:endParaRPr lang="zh-TW" altLang="en-US"/>
        </a:p>
      </dgm:t>
    </dgm:pt>
    <dgm:pt modelId="{4925E746-3CE7-434F-9339-055496D97AA8}">
      <dgm:prSet phldrT="[文字]" custT="1"/>
      <dgm:spPr>
        <a:solidFill>
          <a:srgbClr val="ED7D31"/>
        </a:solidFill>
      </dgm:spPr>
      <dgm:t>
        <a:bodyPr/>
        <a:lstStyle/>
        <a:p>
          <a:r>
            <a:rPr 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於網路設計顧客意見欄</a:t>
          </a:r>
          <a:endParaRPr lang="en-US" altLang="zh-TW" sz="28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提供顧客的意見及顧客的抱怨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2A07E0-8B18-4BB1-BC60-1B94B8390B46}" type="parTrans" cxnId="{55891224-D8C6-4964-ADF0-ED3585922160}">
      <dgm:prSet/>
      <dgm:spPr/>
      <dgm:t>
        <a:bodyPr/>
        <a:lstStyle/>
        <a:p>
          <a:endParaRPr lang="zh-TW" altLang="en-US"/>
        </a:p>
      </dgm:t>
    </dgm:pt>
    <dgm:pt modelId="{EC0CE617-DE0F-4AB9-A2CA-885ACC43F24F}" type="sibTrans" cxnId="{55891224-D8C6-4964-ADF0-ED3585922160}">
      <dgm:prSet/>
      <dgm:spPr/>
      <dgm:t>
        <a:bodyPr/>
        <a:lstStyle/>
        <a:p>
          <a:endParaRPr lang="zh-TW" altLang="en-US"/>
        </a:p>
      </dgm:t>
    </dgm:pt>
    <dgm:pt modelId="{970549CE-2D07-4307-A12B-7FED5DC2F0B7}">
      <dgm:prSet phldrT="[文字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訓練服務人員親切，保持微笑</a:t>
          </a:r>
          <a:endParaRPr lang="zh-TW" altLang="en-US" sz="32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A27B1B-D052-43AE-8889-9E5BBDD22CE3}" type="parTrans" cxnId="{5B7D3D21-062E-4F21-AB26-7F1470D0515B}">
      <dgm:prSet/>
      <dgm:spPr/>
      <dgm:t>
        <a:bodyPr/>
        <a:lstStyle/>
        <a:p>
          <a:endParaRPr lang="zh-TW" altLang="en-US"/>
        </a:p>
      </dgm:t>
    </dgm:pt>
    <dgm:pt modelId="{A2900B24-E5E0-4E7B-BE32-22BBDEAE65E2}" type="sibTrans" cxnId="{5B7D3D21-062E-4F21-AB26-7F1470D0515B}">
      <dgm:prSet/>
      <dgm:spPr/>
      <dgm:t>
        <a:bodyPr/>
        <a:lstStyle/>
        <a:p>
          <a:endParaRPr lang="zh-TW" altLang="en-US"/>
        </a:p>
      </dgm:t>
    </dgm:pt>
    <dgm:pt modelId="{BADF1EB4-7102-4FCA-8603-794B471B18BC}" type="pres">
      <dgm:prSet presAssocID="{24412ABE-8F96-403C-8417-F58487F4A028}" presName="linearFlow" presStyleCnt="0">
        <dgm:presLayoutVars>
          <dgm:dir/>
          <dgm:resizeHandles val="exact"/>
        </dgm:presLayoutVars>
      </dgm:prSet>
      <dgm:spPr/>
    </dgm:pt>
    <dgm:pt modelId="{ABADDFD2-D565-40FC-98A6-EEFBA9A67325}" type="pres">
      <dgm:prSet presAssocID="{608E192B-B019-4B54-BC1B-0054F037EDAC}" presName="composite" presStyleCnt="0"/>
      <dgm:spPr/>
    </dgm:pt>
    <dgm:pt modelId="{AE34CA44-4E07-41D8-946B-45037176F6AE}" type="pres">
      <dgm:prSet presAssocID="{608E192B-B019-4B54-BC1B-0054F037EDAC}" presName="imgShp" presStyleLbl="fgImgPlace1" presStyleIdx="0" presStyleCnt="3"/>
      <dgm:spPr/>
    </dgm:pt>
    <dgm:pt modelId="{6D68CBEB-62CF-4011-A967-6DDA5B200CCE}" type="pres">
      <dgm:prSet presAssocID="{608E192B-B019-4B54-BC1B-0054F037EDA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C899B1-6553-4F32-BC0A-16D69EA71DB7}" type="pres">
      <dgm:prSet presAssocID="{36E74BAC-65DD-4093-8048-34B604ECF952}" presName="spacing" presStyleCnt="0"/>
      <dgm:spPr/>
    </dgm:pt>
    <dgm:pt modelId="{23072DEE-21D6-41FA-893E-AAD37A20D2C7}" type="pres">
      <dgm:prSet presAssocID="{4925E746-3CE7-434F-9339-055496D97AA8}" presName="composite" presStyleCnt="0"/>
      <dgm:spPr/>
    </dgm:pt>
    <dgm:pt modelId="{6C7BCCE4-993D-4C58-BB56-2206602E510E}" type="pres">
      <dgm:prSet presAssocID="{4925E746-3CE7-434F-9339-055496D97AA8}" presName="imgShp" presStyleLbl="fgImgPlace1" presStyleIdx="1" presStyleCnt="3"/>
      <dgm:spPr/>
    </dgm:pt>
    <dgm:pt modelId="{9785EA15-5BAC-4CAD-A678-E3C1F5B3DD96}" type="pres">
      <dgm:prSet presAssocID="{4925E746-3CE7-434F-9339-055496D97AA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E09A51-9B35-41A2-BD3B-90E52A4DF7B3}" type="pres">
      <dgm:prSet presAssocID="{EC0CE617-DE0F-4AB9-A2CA-885ACC43F24F}" presName="spacing" presStyleCnt="0"/>
      <dgm:spPr/>
    </dgm:pt>
    <dgm:pt modelId="{E20F5ADD-272E-4E51-87F2-91ACA8C1096D}" type="pres">
      <dgm:prSet presAssocID="{970549CE-2D07-4307-A12B-7FED5DC2F0B7}" presName="composite" presStyleCnt="0"/>
      <dgm:spPr/>
    </dgm:pt>
    <dgm:pt modelId="{D4DA1C0F-56F1-4229-BFDD-2FED1AF10860}" type="pres">
      <dgm:prSet presAssocID="{970549CE-2D07-4307-A12B-7FED5DC2F0B7}" presName="imgShp" presStyleLbl="fgImgPlace1" presStyleIdx="2" presStyleCnt="3"/>
      <dgm:spPr/>
    </dgm:pt>
    <dgm:pt modelId="{9E6BD1C6-BC7B-44B8-A334-B9B447CE7798}" type="pres">
      <dgm:prSet presAssocID="{970549CE-2D07-4307-A12B-7FED5DC2F0B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3F41EBF-A996-407F-BA24-06312B7E1352}" type="presOf" srcId="{608E192B-B019-4B54-BC1B-0054F037EDAC}" destId="{6D68CBEB-62CF-4011-A967-6DDA5B200CCE}" srcOrd="0" destOrd="0" presId="urn:microsoft.com/office/officeart/2005/8/layout/vList3"/>
    <dgm:cxn modelId="{5B7D3D21-062E-4F21-AB26-7F1470D0515B}" srcId="{24412ABE-8F96-403C-8417-F58487F4A028}" destId="{970549CE-2D07-4307-A12B-7FED5DC2F0B7}" srcOrd="2" destOrd="0" parTransId="{4EA27B1B-D052-43AE-8889-9E5BBDD22CE3}" sibTransId="{A2900B24-E5E0-4E7B-BE32-22BBDEAE65E2}"/>
    <dgm:cxn modelId="{1E0CF13B-8563-4C1F-8F77-B609E82AD1A7}" type="presOf" srcId="{970549CE-2D07-4307-A12B-7FED5DC2F0B7}" destId="{9E6BD1C6-BC7B-44B8-A334-B9B447CE7798}" srcOrd="0" destOrd="0" presId="urn:microsoft.com/office/officeart/2005/8/layout/vList3"/>
    <dgm:cxn modelId="{2B614578-C038-4860-89B1-F72E521FD6B3}" type="presOf" srcId="{24412ABE-8F96-403C-8417-F58487F4A028}" destId="{BADF1EB4-7102-4FCA-8603-794B471B18BC}" srcOrd="0" destOrd="0" presId="urn:microsoft.com/office/officeart/2005/8/layout/vList3"/>
    <dgm:cxn modelId="{70D0697A-EBD0-4F08-95D1-F8C8338022FB}" type="presOf" srcId="{4925E746-3CE7-434F-9339-055496D97AA8}" destId="{9785EA15-5BAC-4CAD-A678-E3C1F5B3DD96}" srcOrd="0" destOrd="0" presId="urn:microsoft.com/office/officeart/2005/8/layout/vList3"/>
    <dgm:cxn modelId="{55891224-D8C6-4964-ADF0-ED3585922160}" srcId="{24412ABE-8F96-403C-8417-F58487F4A028}" destId="{4925E746-3CE7-434F-9339-055496D97AA8}" srcOrd="1" destOrd="0" parTransId="{E62A07E0-8B18-4BB1-BC60-1B94B8390B46}" sibTransId="{EC0CE617-DE0F-4AB9-A2CA-885ACC43F24F}"/>
    <dgm:cxn modelId="{AA0DDB7C-8EA3-4401-BDFE-4864E40C9A89}" srcId="{24412ABE-8F96-403C-8417-F58487F4A028}" destId="{608E192B-B019-4B54-BC1B-0054F037EDAC}" srcOrd="0" destOrd="0" parTransId="{89DE649A-62CB-4184-ADBE-51FB4AEAA7C1}" sibTransId="{36E74BAC-65DD-4093-8048-34B604ECF952}"/>
    <dgm:cxn modelId="{F0508A21-E65F-4617-84CF-82102E6EB9C1}" type="presParOf" srcId="{BADF1EB4-7102-4FCA-8603-794B471B18BC}" destId="{ABADDFD2-D565-40FC-98A6-EEFBA9A67325}" srcOrd="0" destOrd="0" presId="urn:microsoft.com/office/officeart/2005/8/layout/vList3"/>
    <dgm:cxn modelId="{EA651809-CAE1-47B1-9889-E031BB711129}" type="presParOf" srcId="{ABADDFD2-D565-40FC-98A6-EEFBA9A67325}" destId="{AE34CA44-4E07-41D8-946B-45037176F6AE}" srcOrd="0" destOrd="0" presId="urn:microsoft.com/office/officeart/2005/8/layout/vList3"/>
    <dgm:cxn modelId="{1F0D0FBC-6A65-4527-8032-3C619508788A}" type="presParOf" srcId="{ABADDFD2-D565-40FC-98A6-EEFBA9A67325}" destId="{6D68CBEB-62CF-4011-A967-6DDA5B200CCE}" srcOrd="1" destOrd="0" presId="urn:microsoft.com/office/officeart/2005/8/layout/vList3"/>
    <dgm:cxn modelId="{5A5AB16D-F180-47A2-B6F0-2B2E7A5084A2}" type="presParOf" srcId="{BADF1EB4-7102-4FCA-8603-794B471B18BC}" destId="{F3C899B1-6553-4F32-BC0A-16D69EA71DB7}" srcOrd="1" destOrd="0" presId="urn:microsoft.com/office/officeart/2005/8/layout/vList3"/>
    <dgm:cxn modelId="{EB9305AE-D9AA-47C8-AED0-34EF66664E23}" type="presParOf" srcId="{BADF1EB4-7102-4FCA-8603-794B471B18BC}" destId="{23072DEE-21D6-41FA-893E-AAD37A20D2C7}" srcOrd="2" destOrd="0" presId="urn:microsoft.com/office/officeart/2005/8/layout/vList3"/>
    <dgm:cxn modelId="{B1491F1B-C86A-4628-908B-025C2DC53E99}" type="presParOf" srcId="{23072DEE-21D6-41FA-893E-AAD37A20D2C7}" destId="{6C7BCCE4-993D-4C58-BB56-2206602E510E}" srcOrd="0" destOrd="0" presId="urn:microsoft.com/office/officeart/2005/8/layout/vList3"/>
    <dgm:cxn modelId="{B1FAE1F6-E9FA-47E1-83DF-97A10AFA4F9E}" type="presParOf" srcId="{23072DEE-21D6-41FA-893E-AAD37A20D2C7}" destId="{9785EA15-5BAC-4CAD-A678-E3C1F5B3DD96}" srcOrd="1" destOrd="0" presId="urn:microsoft.com/office/officeart/2005/8/layout/vList3"/>
    <dgm:cxn modelId="{D97149F3-A3AE-4C19-BE78-52412CDDCFE4}" type="presParOf" srcId="{BADF1EB4-7102-4FCA-8603-794B471B18BC}" destId="{FDE09A51-9B35-41A2-BD3B-90E52A4DF7B3}" srcOrd="3" destOrd="0" presId="urn:microsoft.com/office/officeart/2005/8/layout/vList3"/>
    <dgm:cxn modelId="{AB1BE358-1232-4708-92DB-1035A823C92C}" type="presParOf" srcId="{BADF1EB4-7102-4FCA-8603-794B471B18BC}" destId="{E20F5ADD-272E-4E51-87F2-91ACA8C1096D}" srcOrd="4" destOrd="0" presId="urn:microsoft.com/office/officeart/2005/8/layout/vList3"/>
    <dgm:cxn modelId="{E7C7DBD4-8120-4681-834B-6C89BA0A1A1E}" type="presParOf" srcId="{E20F5ADD-272E-4E51-87F2-91ACA8C1096D}" destId="{D4DA1C0F-56F1-4229-BFDD-2FED1AF10860}" srcOrd="0" destOrd="0" presId="urn:microsoft.com/office/officeart/2005/8/layout/vList3"/>
    <dgm:cxn modelId="{AAFCC2DA-7EA7-4A20-931C-958D5F0215F4}" type="presParOf" srcId="{E20F5ADD-272E-4E51-87F2-91ACA8C1096D}" destId="{9E6BD1C6-BC7B-44B8-A334-B9B447CE779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FA44D-9409-4ED6-BC9F-BF75BD3D1C7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990AA41-6581-43D8-AC0D-5ABF1DD42320}">
      <dgm:prSet phldrT="[文字]" custT="1"/>
      <dgm:spPr/>
      <dgm:t>
        <a:bodyPr/>
        <a:lstStyle/>
        <a:p>
          <a:r>
            <a:rPr lang="zh-TW" altLang="en-US" sz="3200" b="1" spc="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開店成本</a:t>
          </a:r>
          <a:endParaRPr lang="zh-TW" altLang="en-US" sz="3200" b="1" spc="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68F08F-12E1-4FB9-83CC-2DF7E0DD6A85}" type="parTrans" cxnId="{416BC887-84DE-40D1-900B-0C38E6D1A4FC}">
      <dgm:prSet/>
      <dgm:spPr/>
      <dgm:t>
        <a:bodyPr/>
        <a:lstStyle/>
        <a:p>
          <a:endParaRPr lang="zh-TW" altLang="en-US"/>
        </a:p>
      </dgm:t>
    </dgm:pt>
    <dgm:pt modelId="{2774AA98-312B-4ADD-B64E-7222EF06CDDD}" type="sibTrans" cxnId="{416BC887-84DE-40D1-900B-0C38E6D1A4FC}">
      <dgm:prSet/>
      <dgm:spPr/>
      <dgm:t>
        <a:bodyPr/>
        <a:lstStyle/>
        <a:p>
          <a:endParaRPr lang="zh-TW" altLang="en-US"/>
        </a:p>
      </dgm:t>
    </dgm:pt>
    <dgm:pt modelId="{C7CE770A-8230-441B-9D61-9E0EF6FF1338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平均一人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125 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A9DB30-A97A-4477-ADB5-6FF872A9FA7A}" type="parTrans" cxnId="{5FE96CC7-5D5C-4BFC-A9E0-FC9269E5E4F4}">
      <dgm:prSet/>
      <dgm:spPr/>
      <dgm:t>
        <a:bodyPr/>
        <a:lstStyle/>
        <a:p>
          <a:endParaRPr lang="zh-TW" altLang="en-US"/>
        </a:p>
      </dgm:t>
    </dgm:pt>
    <dgm:pt modelId="{DB7511D1-BA27-40FF-B194-5E179683C3FE}" type="sibTrans" cxnId="{5FE96CC7-5D5C-4BFC-A9E0-FC9269E5E4F4}">
      <dgm:prSet/>
      <dgm:spPr/>
      <dgm:t>
        <a:bodyPr/>
        <a:lstStyle/>
        <a:p>
          <a:endParaRPr lang="zh-TW" altLang="en-US"/>
        </a:p>
      </dgm:t>
    </dgm:pt>
    <dgm:pt modelId="{604381CD-F7F6-450E-9F2B-6B4A1F727BDB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向銀行辦理創業貸款 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250 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萬元。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80B584-BCDB-4A1E-B799-C663ABC0EE81}" type="parTrans" cxnId="{7903F7AA-5456-490A-B704-25C623E7BAC2}">
      <dgm:prSet/>
      <dgm:spPr/>
      <dgm:t>
        <a:bodyPr/>
        <a:lstStyle/>
        <a:p>
          <a:endParaRPr lang="zh-TW" altLang="en-US"/>
        </a:p>
      </dgm:t>
    </dgm:pt>
    <dgm:pt modelId="{37DA4EFC-39C9-43F4-8AC6-676CD0390ED1}" type="sibTrans" cxnId="{7903F7AA-5456-490A-B704-25C623E7BAC2}">
      <dgm:prSet/>
      <dgm:spPr/>
      <dgm:t>
        <a:bodyPr/>
        <a:lstStyle/>
        <a:p>
          <a:endParaRPr lang="zh-TW" altLang="en-US"/>
        </a:p>
      </dgm:t>
    </dgm:pt>
    <dgm:pt modelId="{3C786F9C-4674-4EE3-9FB0-5C4922496518}">
      <dgm:prSet phldrT="[文字]"/>
      <dgm:spPr/>
      <dgm:t>
        <a:bodyPr/>
        <a:lstStyle/>
        <a:p>
          <a:endParaRPr lang="zh-TW" altLang="en-US" dirty="0"/>
        </a:p>
      </dgm:t>
    </dgm:pt>
    <dgm:pt modelId="{1172DB90-1D61-481F-822D-18DF33AF3ADB}" type="parTrans" cxnId="{D5A71387-2C09-4C2E-B424-F2A59A82B111}">
      <dgm:prSet/>
      <dgm:spPr/>
      <dgm:t>
        <a:bodyPr/>
        <a:lstStyle/>
        <a:p>
          <a:endParaRPr lang="zh-TW" altLang="en-US"/>
        </a:p>
      </dgm:t>
    </dgm:pt>
    <dgm:pt modelId="{4684E428-3E14-45A2-B77D-BF2DFB5059E3}" type="sibTrans" cxnId="{D5A71387-2C09-4C2E-B424-F2A59A82B111}">
      <dgm:prSet/>
      <dgm:spPr/>
      <dgm:t>
        <a:bodyPr/>
        <a:lstStyle/>
        <a:p>
          <a:endParaRPr lang="zh-TW" altLang="en-US"/>
        </a:p>
      </dgm:t>
    </dgm:pt>
    <dgm:pt modelId="{E1EEA828-09B9-4C8E-B0A2-0936C8D5F1F0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包含店內裝潢、生財器具、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  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固定資產、開辦費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等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BBA2A6-78CE-4AB3-9B8F-C84237810E0B}" type="parTrans" cxnId="{B4417285-6440-4C31-876E-737DBBC6C82F}">
      <dgm:prSet/>
      <dgm:spPr/>
      <dgm:t>
        <a:bodyPr/>
        <a:lstStyle/>
        <a:p>
          <a:endParaRPr lang="zh-TW" altLang="en-US"/>
        </a:p>
      </dgm:t>
    </dgm:pt>
    <dgm:pt modelId="{27C6201E-EDFF-424A-83AA-628C2E94EF67}" type="sibTrans" cxnId="{B4417285-6440-4C31-876E-737DBBC6C82F}">
      <dgm:prSet/>
      <dgm:spPr/>
      <dgm:t>
        <a:bodyPr/>
        <a:lstStyle/>
        <a:p>
          <a:endParaRPr lang="zh-TW" altLang="en-US"/>
        </a:p>
      </dgm:t>
    </dgm:pt>
    <dgm:pt modelId="{6EFBA205-0033-4DFC-96E4-96B40979BDDB}" type="pres">
      <dgm:prSet presAssocID="{831FA44D-9409-4ED6-BC9F-BF75BD3D1C75}" presName="Name0" presStyleCnt="0">
        <dgm:presLayoutVars>
          <dgm:dir/>
          <dgm:animLvl val="lvl"/>
          <dgm:resizeHandles val="exact"/>
        </dgm:presLayoutVars>
      </dgm:prSet>
      <dgm:spPr/>
    </dgm:pt>
    <dgm:pt modelId="{D9FF9D7F-A69E-4A99-B5C9-4D8D18306408}" type="pres">
      <dgm:prSet presAssocID="{4990AA41-6581-43D8-AC0D-5ABF1DD42320}" presName="composite" presStyleCnt="0"/>
      <dgm:spPr/>
    </dgm:pt>
    <dgm:pt modelId="{F824F2FB-3E43-4094-8143-A44C8DA99FC6}" type="pres">
      <dgm:prSet presAssocID="{4990AA41-6581-43D8-AC0D-5ABF1DD4232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5C70A3-5A05-470A-8E77-D5C05E037494}" type="pres">
      <dgm:prSet presAssocID="{4990AA41-6581-43D8-AC0D-5ABF1DD4232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417285-6440-4C31-876E-737DBBC6C82F}" srcId="{4990AA41-6581-43D8-AC0D-5ABF1DD42320}" destId="{E1EEA828-09B9-4C8E-B0A2-0936C8D5F1F0}" srcOrd="2" destOrd="0" parTransId="{12BBA2A6-78CE-4AB3-9B8F-C84237810E0B}" sibTransId="{27C6201E-EDFF-424A-83AA-628C2E94EF67}"/>
    <dgm:cxn modelId="{F540307D-2605-4489-9684-AD820A01C3FE}" type="presOf" srcId="{831FA44D-9409-4ED6-BC9F-BF75BD3D1C75}" destId="{6EFBA205-0033-4DFC-96E4-96B40979BDDB}" srcOrd="0" destOrd="0" presId="urn:microsoft.com/office/officeart/2005/8/layout/hList1"/>
    <dgm:cxn modelId="{416BC887-84DE-40D1-900B-0C38E6D1A4FC}" srcId="{831FA44D-9409-4ED6-BC9F-BF75BD3D1C75}" destId="{4990AA41-6581-43D8-AC0D-5ABF1DD42320}" srcOrd="0" destOrd="0" parTransId="{2768F08F-12E1-4FB9-83CC-2DF7E0DD6A85}" sibTransId="{2774AA98-312B-4ADD-B64E-7222EF06CDDD}"/>
    <dgm:cxn modelId="{CDE90C93-ED58-4241-932E-08A9440D67B7}" type="presOf" srcId="{3C786F9C-4674-4EE3-9FB0-5C4922496518}" destId="{3F5C70A3-5A05-470A-8E77-D5C05E037494}" srcOrd="0" destOrd="3" presId="urn:microsoft.com/office/officeart/2005/8/layout/hList1"/>
    <dgm:cxn modelId="{D5A71387-2C09-4C2E-B424-F2A59A82B111}" srcId="{4990AA41-6581-43D8-AC0D-5ABF1DD42320}" destId="{3C786F9C-4674-4EE3-9FB0-5C4922496518}" srcOrd="3" destOrd="0" parTransId="{1172DB90-1D61-481F-822D-18DF33AF3ADB}" sibTransId="{4684E428-3E14-45A2-B77D-BF2DFB5059E3}"/>
    <dgm:cxn modelId="{1FFFEE77-B603-4E44-85ED-0181F825CD0C}" type="presOf" srcId="{604381CD-F7F6-450E-9F2B-6B4A1F727BDB}" destId="{3F5C70A3-5A05-470A-8E77-D5C05E037494}" srcOrd="0" destOrd="1" presId="urn:microsoft.com/office/officeart/2005/8/layout/hList1"/>
    <dgm:cxn modelId="{7903F7AA-5456-490A-B704-25C623E7BAC2}" srcId="{4990AA41-6581-43D8-AC0D-5ABF1DD42320}" destId="{604381CD-F7F6-450E-9F2B-6B4A1F727BDB}" srcOrd="1" destOrd="0" parTransId="{8780B584-BCDB-4A1E-B799-C663ABC0EE81}" sibTransId="{37DA4EFC-39C9-43F4-8AC6-676CD0390ED1}"/>
    <dgm:cxn modelId="{B3CFBD3E-1B65-44AA-B30E-3105C0EAC2BE}" type="presOf" srcId="{C7CE770A-8230-441B-9D61-9E0EF6FF1338}" destId="{3F5C70A3-5A05-470A-8E77-D5C05E037494}" srcOrd="0" destOrd="0" presId="urn:microsoft.com/office/officeart/2005/8/layout/hList1"/>
    <dgm:cxn modelId="{E3B64AE5-DCE9-45D5-9E78-197C8511317F}" type="presOf" srcId="{4990AA41-6581-43D8-AC0D-5ABF1DD42320}" destId="{F824F2FB-3E43-4094-8143-A44C8DA99FC6}" srcOrd="0" destOrd="0" presId="urn:microsoft.com/office/officeart/2005/8/layout/hList1"/>
    <dgm:cxn modelId="{B2F7334E-C8D7-41BA-9934-371009287F3D}" type="presOf" srcId="{E1EEA828-09B9-4C8E-B0A2-0936C8D5F1F0}" destId="{3F5C70A3-5A05-470A-8E77-D5C05E037494}" srcOrd="0" destOrd="2" presId="urn:microsoft.com/office/officeart/2005/8/layout/hList1"/>
    <dgm:cxn modelId="{5FE96CC7-5D5C-4BFC-A9E0-FC9269E5E4F4}" srcId="{4990AA41-6581-43D8-AC0D-5ABF1DD42320}" destId="{C7CE770A-8230-441B-9D61-9E0EF6FF1338}" srcOrd="0" destOrd="0" parTransId="{63A9DB30-A97A-4477-ADB5-6FF872A9FA7A}" sibTransId="{DB7511D1-BA27-40FF-B194-5E179683C3FE}"/>
    <dgm:cxn modelId="{98BD915E-C5A0-4A01-976A-19188F6169F9}" type="presParOf" srcId="{6EFBA205-0033-4DFC-96E4-96B40979BDDB}" destId="{D9FF9D7F-A69E-4A99-B5C9-4D8D18306408}" srcOrd="0" destOrd="0" presId="urn:microsoft.com/office/officeart/2005/8/layout/hList1"/>
    <dgm:cxn modelId="{FB88E4EF-2BAC-4431-A15C-CDCABF2D287B}" type="presParOf" srcId="{D9FF9D7F-A69E-4A99-B5C9-4D8D18306408}" destId="{F824F2FB-3E43-4094-8143-A44C8DA99FC6}" srcOrd="0" destOrd="0" presId="urn:microsoft.com/office/officeart/2005/8/layout/hList1"/>
    <dgm:cxn modelId="{66EC591C-DB9F-48F9-B881-9B519E79BB1F}" type="presParOf" srcId="{D9FF9D7F-A69E-4A99-B5C9-4D8D18306408}" destId="{3F5C70A3-5A05-470A-8E77-D5C05E0374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4155F9-1C40-41B7-B722-018CF04520DE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491087B2-DE6B-4681-A353-E9FB26DD4094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EC1B1221-E0EF-4318-8736-D76CCA917B9C}" type="parTrans" cxnId="{F8F5F9FB-3874-4A9D-BD08-2FB156BED755}">
      <dgm:prSet/>
      <dgm:spPr/>
      <dgm:t>
        <a:bodyPr/>
        <a:lstStyle/>
        <a:p>
          <a:endParaRPr lang="zh-TW" altLang="en-US"/>
        </a:p>
      </dgm:t>
    </dgm:pt>
    <dgm:pt modelId="{06C3ADD5-2BE2-4CB2-AFE5-90C6E1C5B314}" type="sibTrans" cxnId="{F8F5F9FB-3874-4A9D-BD08-2FB156BED755}">
      <dgm:prSet/>
      <dgm:spPr/>
      <dgm:t>
        <a:bodyPr/>
        <a:lstStyle/>
        <a:p>
          <a:endParaRPr lang="zh-TW" altLang="en-US"/>
        </a:p>
      </dgm:t>
    </dgm:pt>
    <dgm:pt modelId="{D94E89D9-13D7-4B58-AE04-BAAFA8D9A576}">
      <dgm:prSet phldrT="[文字]" custT="1"/>
      <dgm:spPr/>
      <dgm:t>
        <a:bodyPr/>
        <a:lstStyle/>
        <a:p>
          <a:r>
            <a:rPr lang="zh-TW" altLang="en-US" sz="2800" b="1" spc="3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許多追求時尚的人們</a:t>
          </a:r>
          <a:endParaRPr lang="zh-TW" altLang="en-US" sz="2800" b="1" spc="3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2ADF9F-C5C8-4735-8544-AE90167BCCA9}" type="parTrans" cxnId="{F51FCB59-470A-44DE-A65E-5F8CE6AF756F}">
      <dgm:prSet/>
      <dgm:spPr/>
      <dgm:t>
        <a:bodyPr/>
        <a:lstStyle/>
        <a:p>
          <a:endParaRPr lang="zh-TW" altLang="en-US"/>
        </a:p>
      </dgm:t>
    </dgm:pt>
    <dgm:pt modelId="{3110301F-7AFE-45D0-A593-BC576532603F}" type="sibTrans" cxnId="{F51FCB59-470A-44DE-A65E-5F8CE6AF756F}">
      <dgm:prSet/>
      <dgm:spPr/>
      <dgm:t>
        <a:bodyPr/>
        <a:lstStyle/>
        <a:p>
          <a:endParaRPr lang="zh-TW" altLang="en-US"/>
        </a:p>
      </dgm:t>
    </dgm:pt>
    <dgm:pt modelId="{A91BD500-241E-4541-B916-5097978CD5A2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397DF557-A47C-4D5F-8F97-A51B8696201A}" type="parTrans" cxnId="{0C8631ED-48B2-4046-8D10-034D7C1DCB02}">
      <dgm:prSet/>
      <dgm:spPr/>
      <dgm:t>
        <a:bodyPr/>
        <a:lstStyle/>
        <a:p>
          <a:endParaRPr lang="zh-TW" altLang="en-US"/>
        </a:p>
      </dgm:t>
    </dgm:pt>
    <dgm:pt modelId="{A99D1E37-BB2A-49CD-97D8-0EC0AE4FDD6E}" type="sibTrans" cxnId="{0C8631ED-48B2-4046-8D10-034D7C1DCB02}">
      <dgm:prSet/>
      <dgm:spPr/>
      <dgm:t>
        <a:bodyPr/>
        <a:lstStyle/>
        <a:p>
          <a:endParaRPr lang="zh-TW" altLang="en-US"/>
        </a:p>
      </dgm:t>
    </dgm:pt>
    <dgm:pt modelId="{D2D24AD4-6B88-428D-8468-EF3A27E73A81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可以一次將所有想要的造型塑造出來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4E33A1-7921-4CDE-AFD6-1515A6BC3F0D}" type="parTrans" cxnId="{3D80B39E-B586-497A-B0CD-CE480E9DD317}">
      <dgm:prSet/>
      <dgm:spPr/>
      <dgm:t>
        <a:bodyPr/>
        <a:lstStyle/>
        <a:p>
          <a:endParaRPr lang="zh-TW" altLang="en-US"/>
        </a:p>
      </dgm:t>
    </dgm:pt>
    <dgm:pt modelId="{6CCCA112-0133-4776-A8F7-483260CAB877}" type="sibTrans" cxnId="{3D80B39E-B586-497A-B0CD-CE480E9DD317}">
      <dgm:prSet/>
      <dgm:spPr/>
      <dgm:t>
        <a:bodyPr/>
        <a:lstStyle/>
        <a:p>
          <a:endParaRPr lang="zh-TW" altLang="en-US"/>
        </a:p>
      </dgm:t>
    </dgm:pt>
    <dgm:pt modelId="{0D278BA3-F1F1-47F5-A8D5-D3C2016B9D68}">
      <dgm:prSet phldrT="[文字]"/>
      <dgm:spPr/>
      <dgm:t>
        <a:bodyPr/>
        <a:lstStyle/>
        <a:p>
          <a:r>
            <a:rPr lang="zh-TW" altLang="en-US" dirty="0" smtClean="0"/>
            <a:t> </a:t>
          </a:r>
          <a:endParaRPr lang="zh-TW" altLang="en-US" dirty="0"/>
        </a:p>
      </dgm:t>
    </dgm:pt>
    <dgm:pt modelId="{07BCBEE9-ACF4-4835-99D4-55F8B6BB5AA8}" type="parTrans" cxnId="{31C65E14-F062-4355-AC6F-46D569D44958}">
      <dgm:prSet/>
      <dgm:spPr/>
      <dgm:t>
        <a:bodyPr/>
        <a:lstStyle/>
        <a:p>
          <a:endParaRPr lang="zh-TW" altLang="en-US"/>
        </a:p>
      </dgm:t>
    </dgm:pt>
    <dgm:pt modelId="{A732EE2D-069A-489C-9CBA-09F80F98C1DC}" type="sibTrans" cxnId="{31C65E14-F062-4355-AC6F-46D569D44958}">
      <dgm:prSet/>
      <dgm:spPr/>
      <dgm:t>
        <a:bodyPr/>
        <a:lstStyle/>
        <a:p>
          <a:endParaRPr lang="zh-TW" altLang="en-US"/>
        </a:p>
      </dgm:t>
    </dgm:pt>
    <dgm:pt modelId="{37197A8A-CC0C-4B02-8B31-43E8CDAD49FC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以便利輕巧時尚的特質，取代市面上的電棒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80AF36-8390-40D7-8187-EFF7E208BA25}" type="parTrans" cxnId="{557E88E8-3702-4668-9A7E-8B42F1F0E0AA}">
      <dgm:prSet/>
      <dgm:spPr/>
      <dgm:t>
        <a:bodyPr/>
        <a:lstStyle/>
        <a:p>
          <a:endParaRPr lang="zh-TW" altLang="en-US"/>
        </a:p>
      </dgm:t>
    </dgm:pt>
    <dgm:pt modelId="{4BBB5E9C-D36D-404B-8F59-16D7D434C4E6}" type="sibTrans" cxnId="{557E88E8-3702-4668-9A7E-8B42F1F0E0AA}">
      <dgm:prSet/>
      <dgm:spPr/>
      <dgm:t>
        <a:bodyPr/>
        <a:lstStyle/>
        <a:p>
          <a:endParaRPr lang="zh-TW" altLang="en-US"/>
        </a:p>
      </dgm:t>
    </dgm:pt>
    <dgm:pt modelId="{366B6D50-0FE2-4FA7-BCA8-1176C575E4D5}" type="pres">
      <dgm:prSet presAssocID="{BC4155F9-1C40-41B7-B722-018CF04520DE}" presName="linearFlow" presStyleCnt="0">
        <dgm:presLayoutVars>
          <dgm:dir/>
          <dgm:animLvl val="lvl"/>
          <dgm:resizeHandles val="exact"/>
        </dgm:presLayoutVars>
      </dgm:prSet>
      <dgm:spPr/>
    </dgm:pt>
    <dgm:pt modelId="{FED1EFEF-DC23-40D8-A0E3-396F74C648D6}" type="pres">
      <dgm:prSet presAssocID="{491087B2-DE6B-4681-A353-E9FB26DD4094}" presName="composite" presStyleCnt="0"/>
      <dgm:spPr/>
    </dgm:pt>
    <dgm:pt modelId="{F97C7399-3E67-4415-BB54-C51BA531417B}" type="pres">
      <dgm:prSet presAssocID="{491087B2-DE6B-4681-A353-E9FB26DD409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4E8FED8-CA18-4B68-ABA9-D71CDDF62B80}" type="pres">
      <dgm:prSet presAssocID="{491087B2-DE6B-4681-A353-E9FB26DD409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F5BE10-FB39-40DE-AFD1-E3D3B31A6438}" type="pres">
      <dgm:prSet presAssocID="{06C3ADD5-2BE2-4CB2-AFE5-90C6E1C5B314}" presName="sp" presStyleCnt="0"/>
      <dgm:spPr/>
    </dgm:pt>
    <dgm:pt modelId="{80290823-613F-46EF-B3BF-AD8CF504939B}" type="pres">
      <dgm:prSet presAssocID="{A91BD500-241E-4541-B916-5097978CD5A2}" presName="composite" presStyleCnt="0"/>
      <dgm:spPr/>
    </dgm:pt>
    <dgm:pt modelId="{6EDB3F1C-6BA8-4839-8E69-139F952284EF}" type="pres">
      <dgm:prSet presAssocID="{A91BD500-241E-4541-B916-5097978CD5A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BED5AEB-7860-4A1C-A10A-BF1FAD36FD94}" type="pres">
      <dgm:prSet presAssocID="{A91BD500-241E-4541-B916-5097978CD5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C52530-5CB0-4465-A6F0-BB9E5DEF5794}" type="pres">
      <dgm:prSet presAssocID="{A99D1E37-BB2A-49CD-97D8-0EC0AE4FDD6E}" presName="sp" presStyleCnt="0"/>
      <dgm:spPr/>
    </dgm:pt>
    <dgm:pt modelId="{AE7A2FCC-E858-41CB-ACA5-F9C09E7871DD}" type="pres">
      <dgm:prSet presAssocID="{0D278BA3-F1F1-47F5-A8D5-D3C2016B9D68}" presName="composite" presStyleCnt="0"/>
      <dgm:spPr/>
    </dgm:pt>
    <dgm:pt modelId="{7057A168-0531-42DB-BBC4-F0B3E38461DE}" type="pres">
      <dgm:prSet presAssocID="{0D278BA3-F1F1-47F5-A8D5-D3C2016B9D6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A8C2FE8-D1CF-4A62-A10F-3A4E4A5BDDF9}" type="pres">
      <dgm:prSet presAssocID="{0D278BA3-F1F1-47F5-A8D5-D3C2016B9D6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C35145-013B-4323-A2E0-2EAB8340D225}" type="presOf" srcId="{491087B2-DE6B-4681-A353-E9FB26DD4094}" destId="{F97C7399-3E67-4415-BB54-C51BA531417B}" srcOrd="0" destOrd="0" presId="urn:microsoft.com/office/officeart/2005/8/layout/chevron2"/>
    <dgm:cxn modelId="{91AA1287-7864-4919-A954-99B2F71D88D1}" type="presOf" srcId="{D2D24AD4-6B88-428D-8468-EF3A27E73A81}" destId="{1BED5AEB-7860-4A1C-A10A-BF1FAD36FD94}" srcOrd="0" destOrd="0" presId="urn:microsoft.com/office/officeart/2005/8/layout/chevron2"/>
    <dgm:cxn modelId="{31C65E14-F062-4355-AC6F-46D569D44958}" srcId="{BC4155F9-1C40-41B7-B722-018CF04520DE}" destId="{0D278BA3-F1F1-47F5-A8D5-D3C2016B9D68}" srcOrd="2" destOrd="0" parTransId="{07BCBEE9-ACF4-4835-99D4-55F8B6BB5AA8}" sibTransId="{A732EE2D-069A-489C-9CBA-09F80F98C1DC}"/>
    <dgm:cxn modelId="{1AC2B59B-195B-423F-BD80-3A8D4476AAA6}" type="presOf" srcId="{37197A8A-CC0C-4B02-8B31-43E8CDAD49FC}" destId="{EA8C2FE8-D1CF-4A62-A10F-3A4E4A5BDDF9}" srcOrd="0" destOrd="0" presId="urn:microsoft.com/office/officeart/2005/8/layout/chevron2"/>
    <dgm:cxn modelId="{B84D05F5-DB4E-48BA-85D9-BF784D019A39}" type="presOf" srcId="{0D278BA3-F1F1-47F5-A8D5-D3C2016B9D68}" destId="{7057A168-0531-42DB-BBC4-F0B3E38461DE}" srcOrd="0" destOrd="0" presId="urn:microsoft.com/office/officeart/2005/8/layout/chevron2"/>
    <dgm:cxn modelId="{2E2C72E0-1C3F-445A-BD66-4864F0C33654}" type="presOf" srcId="{BC4155F9-1C40-41B7-B722-018CF04520DE}" destId="{366B6D50-0FE2-4FA7-BCA8-1176C575E4D5}" srcOrd="0" destOrd="0" presId="urn:microsoft.com/office/officeart/2005/8/layout/chevron2"/>
    <dgm:cxn modelId="{0C8631ED-48B2-4046-8D10-034D7C1DCB02}" srcId="{BC4155F9-1C40-41B7-B722-018CF04520DE}" destId="{A91BD500-241E-4541-B916-5097978CD5A2}" srcOrd="1" destOrd="0" parTransId="{397DF557-A47C-4D5F-8F97-A51B8696201A}" sibTransId="{A99D1E37-BB2A-49CD-97D8-0EC0AE4FDD6E}"/>
    <dgm:cxn modelId="{A6271327-C2EE-48F0-BE34-8336A1FB128E}" type="presOf" srcId="{D94E89D9-13D7-4B58-AE04-BAAFA8D9A576}" destId="{44E8FED8-CA18-4B68-ABA9-D71CDDF62B80}" srcOrd="0" destOrd="0" presId="urn:microsoft.com/office/officeart/2005/8/layout/chevron2"/>
    <dgm:cxn modelId="{2444A09A-D361-4607-9BFE-3177EDDD147A}" type="presOf" srcId="{A91BD500-241E-4541-B916-5097978CD5A2}" destId="{6EDB3F1C-6BA8-4839-8E69-139F952284EF}" srcOrd="0" destOrd="0" presId="urn:microsoft.com/office/officeart/2005/8/layout/chevron2"/>
    <dgm:cxn modelId="{3D80B39E-B586-497A-B0CD-CE480E9DD317}" srcId="{A91BD500-241E-4541-B916-5097978CD5A2}" destId="{D2D24AD4-6B88-428D-8468-EF3A27E73A81}" srcOrd="0" destOrd="0" parTransId="{E64E33A1-7921-4CDE-AFD6-1515A6BC3F0D}" sibTransId="{6CCCA112-0133-4776-A8F7-483260CAB877}"/>
    <dgm:cxn modelId="{F8F5F9FB-3874-4A9D-BD08-2FB156BED755}" srcId="{BC4155F9-1C40-41B7-B722-018CF04520DE}" destId="{491087B2-DE6B-4681-A353-E9FB26DD4094}" srcOrd="0" destOrd="0" parTransId="{EC1B1221-E0EF-4318-8736-D76CCA917B9C}" sibTransId="{06C3ADD5-2BE2-4CB2-AFE5-90C6E1C5B314}"/>
    <dgm:cxn modelId="{F51FCB59-470A-44DE-A65E-5F8CE6AF756F}" srcId="{491087B2-DE6B-4681-A353-E9FB26DD4094}" destId="{D94E89D9-13D7-4B58-AE04-BAAFA8D9A576}" srcOrd="0" destOrd="0" parTransId="{AC2ADF9F-C5C8-4735-8544-AE90167BCCA9}" sibTransId="{3110301F-7AFE-45D0-A593-BC576532603F}"/>
    <dgm:cxn modelId="{557E88E8-3702-4668-9A7E-8B42F1F0E0AA}" srcId="{0D278BA3-F1F1-47F5-A8D5-D3C2016B9D68}" destId="{37197A8A-CC0C-4B02-8B31-43E8CDAD49FC}" srcOrd="0" destOrd="0" parTransId="{DF80AF36-8390-40D7-8187-EFF7E208BA25}" sibTransId="{4BBB5E9C-D36D-404B-8F59-16D7D434C4E6}"/>
    <dgm:cxn modelId="{1E45F8DE-391E-4037-AE60-D276D1057AD0}" type="presParOf" srcId="{366B6D50-0FE2-4FA7-BCA8-1176C575E4D5}" destId="{FED1EFEF-DC23-40D8-A0E3-396F74C648D6}" srcOrd="0" destOrd="0" presId="urn:microsoft.com/office/officeart/2005/8/layout/chevron2"/>
    <dgm:cxn modelId="{6BA6B35C-29F9-4AA6-B1A7-74403578C8C2}" type="presParOf" srcId="{FED1EFEF-DC23-40D8-A0E3-396F74C648D6}" destId="{F97C7399-3E67-4415-BB54-C51BA531417B}" srcOrd="0" destOrd="0" presId="urn:microsoft.com/office/officeart/2005/8/layout/chevron2"/>
    <dgm:cxn modelId="{165EE9DE-300C-4011-86D2-A02243B5A2DB}" type="presParOf" srcId="{FED1EFEF-DC23-40D8-A0E3-396F74C648D6}" destId="{44E8FED8-CA18-4B68-ABA9-D71CDDF62B80}" srcOrd="1" destOrd="0" presId="urn:microsoft.com/office/officeart/2005/8/layout/chevron2"/>
    <dgm:cxn modelId="{0BFAED2D-1FCF-402E-BBB8-D5B7984BD18C}" type="presParOf" srcId="{366B6D50-0FE2-4FA7-BCA8-1176C575E4D5}" destId="{F9F5BE10-FB39-40DE-AFD1-E3D3B31A6438}" srcOrd="1" destOrd="0" presId="urn:microsoft.com/office/officeart/2005/8/layout/chevron2"/>
    <dgm:cxn modelId="{14D925AE-54B9-4E0B-8F1F-9E943E2CF043}" type="presParOf" srcId="{366B6D50-0FE2-4FA7-BCA8-1176C575E4D5}" destId="{80290823-613F-46EF-B3BF-AD8CF504939B}" srcOrd="2" destOrd="0" presId="urn:microsoft.com/office/officeart/2005/8/layout/chevron2"/>
    <dgm:cxn modelId="{BDC1B5FD-EF17-46E2-9006-465FE051C54D}" type="presParOf" srcId="{80290823-613F-46EF-B3BF-AD8CF504939B}" destId="{6EDB3F1C-6BA8-4839-8E69-139F952284EF}" srcOrd="0" destOrd="0" presId="urn:microsoft.com/office/officeart/2005/8/layout/chevron2"/>
    <dgm:cxn modelId="{ABF69C73-4D3D-49F5-8776-54EF6C4D05E2}" type="presParOf" srcId="{80290823-613F-46EF-B3BF-AD8CF504939B}" destId="{1BED5AEB-7860-4A1C-A10A-BF1FAD36FD94}" srcOrd="1" destOrd="0" presId="urn:microsoft.com/office/officeart/2005/8/layout/chevron2"/>
    <dgm:cxn modelId="{13899329-DB67-4BF3-964D-662BB517B28A}" type="presParOf" srcId="{366B6D50-0FE2-4FA7-BCA8-1176C575E4D5}" destId="{43C52530-5CB0-4465-A6F0-BB9E5DEF5794}" srcOrd="3" destOrd="0" presId="urn:microsoft.com/office/officeart/2005/8/layout/chevron2"/>
    <dgm:cxn modelId="{65469FB6-B46C-48C1-AD04-9B045425E6E3}" type="presParOf" srcId="{366B6D50-0FE2-4FA7-BCA8-1176C575E4D5}" destId="{AE7A2FCC-E858-41CB-ACA5-F9C09E7871DD}" srcOrd="4" destOrd="0" presId="urn:microsoft.com/office/officeart/2005/8/layout/chevron2"/>
    <dgm:cxn modelId="{6D242A40-0CD9-478B-BE43-6809E4FB1A66}" type="presParOf" srcId="{AE7A2FCC-E858-41CB-ACA5-F9C09E7871DD}" destId="{7057A168-0531-42DB-BBC4-F0B3E38461DE}" srcOrd="0" destOrd="0" presId="urn:microsoft.com/office/officeart/2005/8/layout/chevron2"/>
    <dgm:cxn modelId="{88A87A3E-FB7C-4CDD-8326-7CDEEFB54D09}" type="presParOf" srcId="{AE7A2FCC-E858-41CB-ACA5-F9C09E7871DD}" destId="{EA8C2FE8-D1CF-4A62-A10F-3A4E4A5BDD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C3FA4-C905-4BF3-A62C-9B60AC88E331}">
      <dsp:nvSpPr>
        <dsp:cNvPr id="0" name=""/>
        <dsp:cNvSpPr/>
      </dsp:nvSpPr>
      <dsp:spPr>
        <a:xfrm>
          <a:off x="4376926" y="2658246"/>
          <a:ext cx="3433595" cy="636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605"/>
              </a:lnTo>
              <a:lnTo>
                <a:pt x="3433595" y="379605"/>
              </a:lnTo>
              <a:lnTo>
                <a:pt x="3433595" y="6367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888FC-39C7-4B28-9CDD-C4815CFFF919}">
      <dsp:nvSpPr>
        <dsp:cNvPr id="0" name=""/>
        <dsp:cNvSpPr/>
      </dsp:nvSpPr>
      <dsp:spPr>
        <a:xfrm>
          <a:off x="4376926" y="2658246"/>
          <a:ext cx="577863" cy="636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605"/>
              </a:lnTo>
              <a:lnTo>
                <a:pt x="577863" y="379605"/>
              </a:lnTo>
              <a:lnTo>
                <a:pt x="577863" y="6367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5CFA7-356D-4506-94BA-7740D9584DE1}">
      <dsp:nvSpPr>
        <dsp:cNvPr id="0" name=""/>
        <dsp:cNvSpPr/>
      </dsp:nvSpPr>
      <dsp:spPr>
        <a:xfrm>
          <a:off x="1728549" y="2658246"/>
          <a:ext cx="2648376" cy="636757"/>
        </a:xfrm>
        <a:custGeom>
          <a:avLst/>
          <a:gdLst/>
          <a:ahLst/>
          <a:cxnLst/>
          <a:rect l="0" t="0" r="0" b="0"/>
          <a:pathLst>
            <a:path>
              <a:moveTo>
                <a:pt x="2648376" y="0"/>
              </a:moveTo>
              <a:lnTo>
                <a:pt x="2648376" y="379605"/>
              </a:lnTo>
              <a:lnTo>
                <a:pt x="0" y="379605"/>
              </a:lnTo>
              <a:lnTo>
                <a:pt x="0" y="6367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EB6BA-1EF0-477A-B2CA-71A78E68DC47}">
      <dsp:nvSpPr>
        <dsp:cNvPr id="0" name=""/>
        <dsp:cNvSpPr/>
      </dsp:nvSpPr>
      <dsp:spPr>
        <a:xfrm>
          <a:off x="3312640" y="1556166"/>
          <a:ext cx="2128570" cy="11020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15551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總經理</a:t>
          </a:r>
          <a:endParaRPr lang="zh-TW" altLang="en-US" sz="48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312640" y="1556166"/>
        <a:ext cx="2128570" cy="1102079"/>
      </dsp:txXfrm>
    </dsp:sp>
    <dsp:sp modelId="{82AAD8A5-3A92-4715-8588-9F909D7825E2}">
      <dsp:nvSpPr>
        <dsp:cNvPr id="0" name=""/>
        <dsp:cNvSpPr/>
      </dsp:nvSpPr>
      <dsp:spPr>
        <a:xfrm>
          <a:off x="3523028" y="2413339"/>
          <a:ext cx="2346366" cy="3673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3523028" y="2413339"/>
        <a:ext cx="2346366" cy="367359"/>
      </dsp:txXfrm>
    </dsp:sp>
    <dsp:sp modelId="{424BF09E-6262-4060-BADC-029E67644EBD}">
      <dsp:nvSpPr>
        <dsp:cNvPr id="0" name=""/>
        <dsp:cNvSpPr/>
      </dsp:nvSpPr>
      <dsp:spPr>
        <a:xfrm>
          <a:off x="94371" y="3295003"/>
          <a:ext cx="3268356" cy="11020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555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行銷及研發部門</a:t>
          </a:r>
          <a:endParaRPr lang="zh-TW" altLang="en-US" sz="32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4371" y="3295003"/>
        <a:ext cx="3268356" cy="1102079"/>
      </dsp:txXfrm>
    </dsp:sp>
    <dsp:sp modelId="{89524798-392A-43D1-BEDC-6A7BBB9F646C}">
      <dsp:nvSpPr>
        <dsp:cNvPr id="0" name=""/>
        <dsp:cNvSpPr/>
      </dsp:nvSpPr>
      <dsp:spPr>
        <a:xfrm>
          <a:off x="719469" y="4152176"/>
          <a:ext cx="2656731" cy="3673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719469" y="4152176"/>
        <a:ext cx="2656731" cy="367359"/>
      </dsp:txXfrm>
    </dsp:sp>
    <dsp:sp modelId="{40A01FCF-C375-4E80-B354-249FA4C0FE0F}">
      <dsp:nvSpPr>
        <dsp:cNvPr id="0" name=""/>
        <dsp:cNvSpPr/>
      </dsp:nvSpPr>
      <dsp:spPr>
        <a:xfrm>
          <a:off x="3890504" y="3295003"/>
          <a:ext cx="2128570" cy="11020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555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財務部門</a:t>
          </a:r>
          <a:endParaRPr lang="zh-TW" altLang="en-US" sz="32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90504" y="3295003"/>
        <a:ext cx="2128570" cy="1102079"/>
      </dsp:txXfrm>
    </dsp:sp>
    <dsp:sp modelId="{6A20D94A-97BE-4280-BDB0-41D6F5AD07B7}">
      <dsp:nvSpPr>
        <dsp:cNvPr id="0" name=""/>
        <dsp:cNvSpPr/>
      </dsp:nvSpPr>
      <dsp:spPr>
        <a:xfrm>
          <a:off x="4316218" y="4152176"/>
          <a:ext cx="1915713" cy="3673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4316218" y="4152176"/>
        <a:ext cx="1915713" cy="367359"/>
      </dsp:txXfrm>
    </dsp:sp>
    <dsp:sp modelId="{0628E557-7BAE-4A66-A7C7-387270C61936}">
      <dsp:nvSpPr>
        <dsp:cNvPr id="0" name=""/>
        <dsp:cNvSpPr/>
      </dsp:nvSpPr>
      <dsp:spPr>
        <a:xfrm>
          <a:off x="6746236" y="3295003"/>
          <a:ext cx="2128570" cy="11020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555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品管部門</a:t>
          </a:r>
          <a:endParaRPr lang="zh-TW" altLang="en-US" sz="32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46236" y="3295003"/>
        <a:ext cx="2128570" cy="1102079"/>
      </dsp:txXfrm>
    </dsp:sp>
    <dsp:sp modelId="{C40C704F-2177-4E00-8D48-EFBD544050CF}">
      <dsp:nvSpPr>
        <dsp:cNvPr id="0" name=""/>
        <dsp:cNvSpPr/>
      </dsp:nvSpPr>
      <dsp:spPr>
        <a:xfrm>
          <a:off x="7171950" y="4152176"/>
          <a:ext cx="1915713" cy="3673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7171950" y="4152176"/>
        <a:ext cx="1915713" cy="367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60480-B421-4E78-9AE4-28242FEDC023}">
      <dsp:nvSpPr>
        <dsp:cNvPr id="0" name=""/>
        <dsp:cNvSpPr/>
      </dsp:nvSpPr>
      <dsp:spPr>
        <a:xfrm>
          <a:off x="1483263" y="0"/>
          <a:ext cx="10136062" cy="3822071"/>
        </a:xfrm>
        <a:prstGeom prst="righ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D0398-2AA8-4C80-8A4B-F92DDDE398FE}">
      <dsp:nvSpPr>
        <dsp:cNvPr id="0" name=""/>
        <dsp:cNvSpPr/>
      </dsp:nvSpPr>
      <dsp:spPr>
        <a:xfrm>
          <a:off x="0" y="1146621"/>
          <a:ext cx="3577433" cy="1528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市場區隔</a:t>
          </a:r>
          <a:endParaRPr lang="zh-TW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(Segmentation)</a:t>
          </a:r>
          <a:endParaRPr lang="zh-TW" altLang="en-US" sz="3200" kern="1200" dirty="0"/>
        </a:p>
      </dsp:txBody>
      <dsp:txXfrm>
        <a:off x="74631" y="1221252"/>
        <a:ext cx="3428171" cy="1379566"/>
      </dsp:txXfrm>
    </dsp:sp>
    <dsp:sp modelId="{A190728F-86BE-4DDF-81F8-A326AC42F04C}">
      <dsp:nvSpPr>
        <dsp:cNvPr id="0" name=""/>
        <dsp:cNvSpPr/>
      </dsp:nvSpPr>
      <dsp:spPr>
        <a:xfrm>
          <a:off x="4173672" y="1146621"/>
          <a:ext cx="3577433" cy="152882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選擇目標市場</a:t>
          </a:r>
          <a:endParaRPr lang="zh-TW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(Targeting)</a:t>
          </a:r>
          <a:endParaRPr lang="zh-TW" altLang="en-US" sz="3200" kern="1200" dirty="0"/>
        </a:p>
      </dsp:txBody>
      <dsp:txXfrm>
        <a:off x="4248303" y="1221252"/>
        <a:ext cx="3428171" cy="1379566"/>
      </dsp:txXfrm>
    </dsp:sp>
    <dsp:sp modelId="{E3F6FB28-CA6F-4D30-9334-0B683C700FF5}">
      <dsp:nvSpPr>
        <dsp:cNvPr id="0" name=""/>
        <dsp:cNvSpPr/>
      </dsp:nvSpPr>
      <dsp:spPr>
        <a:xfrm>
          <a:off x="8347345" y="1146621"/>
          <a:ext cx="3577433" cy="152882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市場定位</a:t>
          </a:r>
          <a:endParaRPr lang="zh-TW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(</a:t>
          </a:r>
          <a:r>
            <a:rPr lang="en-US" sz="3200" kern="1200" dirty="0" err="1" smtClean="0"/>
            <a:t>Posision</a:t>
          </a:r>
          <a:r>
            <a:rPr lang="en-US" sz="3200" kern="1200" dirty="0" smtClean="0"/>
            <a:t>)</a:t>
          </a:r>
          <a:endParaRPr lang="zh-TW" altLang="en-US" sz="3200" kern="1200" dirty="0"/>
        </a:p>
      </dsp:txBody>
      <dsp:txXfrm>
        <a:off x="8421976" y="1221252"/>
        <a:ext cx="3428171" cy="1379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4E425-06A9-418F-8F32-B6F92ABB9ED0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4DB81-D210-4602-953D-4F1E7321BB5B}">
      <dsp:nvSpPr>
        <dsp:cNvPr id="0" name=""/>
        <dsp:cNvSpPr/>
      </dsp:nvSpPr>
      <dsp:spPr>
        <a:xfrm>
          <a:off x="752110" y="541866"/>
          <a:ext cx="10726179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各大超商及美妝店販賣讓外出的顧客可買到</a:t>
          </a:r>
          <a:endParaRPr lang="zh-TW" altLang="en-US" sz="4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2110" y="541866"/>
        <a:ext cx="10726179" cy="1083733"/>
      </dsp:txXfrm>
    </dsp:sp>
    <dsp:sp modelId="{B78351FF-EC0F-4A7C-92C7-ACC8F3410FAB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8F976-5406-4482-A9CE-7041B814014E}">
      <dsp:nvSpPr>
        <dsp:cNvPr id="0" name=""/>
        <dsp:cNvSpPr/>
      </dsp:nvSpPr>
      <dsp:spPr>
        <a:xfrm>
          <a:off x="1146048" y="2167466"/>
          <a:ext cx="10332242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建立網路通路讓更多消費者得知本產品</a:t>
          </a:r>
          <a:endParaRPr lang="zh-TW" altLang="en-US" sz="4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46048" y="2167466"/>
        <a:ext cx="10332242" cy="1083733"/>
      </dsp:txXfrm>
    </dsp:sp>
    <dsp:sp modelId="{5F75D486-2EE4-4853-AB55-F06C101BA2E3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0A2AE-42E4-4344-A4E1-C707D088F994}">
      <dsp:nvSpPr>
        <dsp:cNvPr id="0" name=""/>
        <dsp:cNvSpPr/>
      </dsp:nvSpPr>
      <dsp:spPr>
        <a:xfrm>
          <a:off x="752110" y="3793066"/>
          <a:ext cx="10726179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增加網</a:t>
          </a:r>
          <a:r>
            <a:rPr lang="zh-TW" altLang="en-US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路</a:t>
          </a:r>
          <a:r>
            <a:rPr lang="zh-TW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購</a:t>
          </a:r>
          <a:r>
            <a:rPr lang="zh-TW" altLang="en-US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物以</a:t>
          </a:r>
          <a:r>
            <a:rPr lang="zh-TW" sz="4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及電視購物</a:t>
          </a:r>
          <a:endParaRPr lang="zh-TW" altLang="en-US" sz="4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2110" y="3793066"/>
        <a:ext cx="10726179" cy="1083733"/>
      </dsp:txXfrm>
    </dsp:sp>
    <dsp:sp modelId="{E86D3E08-C4D3-433B-84DE-B50C4C082EB6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8CBEB-62CF-4011-A967-6DDA5B200CCE}">
      <dsp:nvSpPr>
        <dsp:cNvPr id="0" name=""/>
        <dsp:cNvSpPr/>
      </dsp:nvSpPr>
      <dsp:spPr>
        <a:xfrm rot="10800000">
          <a:off x="2865517" y="575"/>
          <a:ext cx="10040854" cy="1345721"/>
        </a:xfrm>
        <a:prstGeom prst="homePlate">
          <a:avLst/>
        </a:prstGeom>
        <a:solidFill>
          <a:srgbClr val="C5E0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42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運用網路來建置顧客資料庫</a:t>
          </a:r>
          <a:endParaRPr lang="en-US" altLang="zh-TW" sz="2800" b="1" kern="1200" dirty="0" smtClean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掌握顧客的生日、周年慶等</a:t>
          </a:r>
          <a:endParaRPr lang="zh-TW" altLang="en-US" sz="28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201947" y="575"/>
        <a:ext cx="9704424" cy="1345721"/>
      </dsp:txXfrm>
    </dsp:sp>
    <dsp:sp modelId="{AE34CA44-4E07-41D8-946B-45037176F6AE}">
      <dsp:nvSpPr>
        <dsp:cNvPr id="0" name=""/>
        <dsp:cNvSpPr/>
      </dsp:nvSpPr>
      <dsp:spPr>
        <a:xfrm>
          <a:off x="2192657" y="575"/>
          <a:ext cx="1345721" cy="13457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5EA15-5BAC-4CAD-A678-E3C1F5B3DD96}">
      <dsp:nvSpPr>
        <dsp:cNvPr id="0" name=""/>
        <dsp:cNvSpPr/>
      </dsp:nvSpPr>
      <dsp:spPr>
        <a:xfrm rot="10800000">
          <a:off x="2865517" y="1682726"/>
          <a:ext cx="10040854" cy="1345721"/>
        </a:xfrm>
        <a:prstGeom prst="homePlate">
          <a:avLst/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42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於網路設計顧客意見欄</a:t>
          </a:r>
          <a:endParaRPr lang="en-US" altLang="zh-TW" sz="28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提供顧客的意見及顧客的抱怨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201947" y="1682726"/>
        <a:ext cx="9704424" cy="1345721"/>
      </dsp:txXfrm>
    </dsp:sp>
    <dsp:sp modelId="{6C7BCCE4-993D-4C58-BB56-2206602E510E}">
      <dsp:nvSpPr>
        <dsp:cNvPr id="0" name=""/>
        <dsp:cNvSpPr/>
      </dsp:nvSpPr>
      <dsp:spPr>
        <a:xfrm>
          <a:off x="2192657" y="1682726"/>
          <a:ext cx="1345721" cy="13457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BD1C6-BC7B-44B8-A334-B9B447CE7798}">
      <dsp:nvSpPr>
        <dsp:cNvPr id="0" name=""/>
        <dsp:cNvSpPr/>
      </dsp:nvSpPr>
      <dsp:spPr>
        <a:xfrm rot="10800000">
          <a:off x="2865517" y="3364877"/>
          <a:ext cx="10040854" cy="1345721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42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訓練服務人員親切，保持微笑</a:t>
          </a:r>
          <a:endParaRPr lang="zh-TW" altLang="en-US" sz="32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201947" y="3364877"/>
        <a:ext cx="9704424" cy="1345721"/>
      </dsp:txXfrm>
    </dsp:sp>
    <dsp:sp modelId="{D4DA1C0F-56F1-4229-BFDD-2FED1AF10860}">
      <dsp:nvSpPr>
        <dsp:cNvPr id="0" name=""/>
        <dsp:cNvSpPr/>
      </dsp:nvSpPr>
      <dsp:spPr>
        <a:xfrm>
          <a:off x="2192657" y="3364877"/>
          <a:ext cx="1345721" cy="13457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4F2FB-3E43-4094-8143-A44C8DA99FC6}">
      <dsp:nvSpPr>
        <dsp:cNvPr id="0" name=""/>
        <dsp:cNvSpPr/>
      </dsp:nvSpPr>
      <dsp:spPr>
        <a:xfrm>
          <a:off x="0" y="164747"/>
          <a:ext cx="4451678" cy="907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spc="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開店成本</a:t>
          </a:r>
          <a:endParaRPr lang="zh-TW" altLang="en-US" sz="3200" b="1" kern="1200" spc="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64747"/>
        <a:ext cx="4451678" cy="907021"/>
      </dsp:txXfrm>
    </dsp:sp>
    <dsp:sp modelId="{3F5C70A3-5A05-470A-8E77-D5C05E037494}">
      <dsp:nvSpPr>
        <dsp:cNvPr id="0" name=""/>
        <dsp:cNvSpPr/>
      </dsp:nvSpPr>
      <dsp:spPr>
        <a:xfrm>
          <a:off x="0" y="1071768"/>
          <a:ext cx="4451678" cy="27148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平均一人</a:t>
          </a:r>
          <a:r>
            <a:rPr 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125 </a:t>
          </a:r>
          <a:r>
            <a:rPr 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endParaRPr lang="zh-TW" altLang="en-US" sz="23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向銀行辦理創業貸款 </a:t>
          </a:r>
          <a:r>
            <a:rPr 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250 </a:t>
          </a:r>
          <a:r>
            <a:rPr 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萬元。</a:t>
          </a:r>
          <a:endParaRPr lang="zh-TW" altLang="en-US" sz="23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包含店內裝潢、生財器具、</a:t>
          </a:r>
          <a:r>
            <a:rPr lang="zh-TW" alt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  </a:t>
          </a:r>
          <a:r>
            <a:rPr 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固定資產、開辦費</a:t>
          </a:r>
          <a:r>
            <a:rPr lang="zh-TW" alt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等</a:t>
          </a:r>
          <a:endParaRPr lang="zh-TW" altLang="en-US" sz="23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300" kern="1200" dirty="0"/>
        </a:p>
      </dsp:txBody>
      <dsp:txXfrm>
        <a:off x="0" y="1071768"/>
        <a:ext cx="4451678" cy="27148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C7399-3E67-4415-BB54-C51BA531417B}">
      <dsp:nvSpPr>
        <dsp:cNvPr id="0" name=""/>
        <dsp:cNvSpPr/>
      </dsp:nvSpPr>
      <dsp:spPr>
        <a:xfrm rot="5400000">
          <a:off x="-210814" y="213141"/>
          <a:ext cx="1405428" cy="9837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 </a:t>
          </a:r>
          <a:endParaRPr lang="zh-TW" altLang="en-US" sz="2700" kern="1200" dirty="0"/>
        </a:p>
      </dsp:txBody>
      <dsp:txXfrm rot="-5400000">
        <a:off x="1" y="494227"/>
        <a:ext cx="983799" cy="421629"/>
      </dsp:txXfrm>
    </dsp:sp>
    <dsp:sp modelId="{44E8FED8-CA18-4B68-ABA9-D71CDDF62B80}">
      <dsp:nvSpPr>
        <dsp:cNvPr id="0" name=""/>
        <dsp:cNvSpPr/>
      </dsp:nvSpPr>
      <dsp:spPr>
        <a:xfrm rot="5400000">
          <a:off x="4051708" y="-3065581"/>
          <a:ext cx="913528" cy="7049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spc="3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許多追求時尚的人們</a:t>
          </a:r>
          <a:endParaRPr lang="zh-TW" altLang="en-US" sz="2800" b="1" kern="1200" spc="3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983800" y="46922"/>
        <a:ext cx="7004750" cy="824338"/>
      </dsp:txXfrm>
    </dsp:sp>
    <dsp:sp modelId="{6EDB3F1C-6BA8-4839-8E69-139F952284EF}">
      <dsp:nvSpPr>
        <dsp:cNvPr id="0" name=""/>
        <dsp:cNvSpPr/>
      </dsp:nvSpPr>
      <dsp:spPr>
        <a:xfrm rot="5400000">
          <a:off x="-210814" y="1421875"/>
          <a:ext cx="1405428" cy="983799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 </a:t>
          </a:r>
          <a:endParaRPr lang="zh-TW" altLang="en-US" sz="2700" kern="1200" dirty="0"/>
        </a:p>
      </dsp:txBody>
      <dsp:txXfrm rot="-5400000">
        <a:off x="1" y="1702961"/>
        <a:ext cx="983799" cy="421629"/>
      </dsp:txXfrm>
    </dsp:sp>
    <dsp:sp modelId="{1BED5AEB-7860-4A1C-A10A-BF1FAD36FD94}">
      <dsp:nvSpPr>
        <dsp:cNvPr id="0" name=""/>
        <dsp:cNvSpPr/>
      </dsp:nvSpPr>
      <dsp:spPr>
        <a:xfrm rot="5400000">
          <a:off x="4051708" y="-1856847"/>
          <a:ext cx="913528" cy="7049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可以一次將所有想要的造型塑造出來</a:t>
          </a:r>
          <a:endParaRPr lang="zh-TW" altLang="en-US" sz="2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983800" y="1255656"/>
        <a:ext cx="7004750" cy="824338"/>
      </dsp:txXfrm>
    </dsp:sp>
    <dsp:sp modelId="{7057A168-0531-42DB-BBC4-F0B3E38461DE}">
      <dsp:nvSpPr>
        <dsp:cNvPr id="0" name=""/>
        <dsp:cNvSpPr/>
      </dsp:nvSpPr>
      <dsp:spPr>
        <a:xfrm rot="5400000">
          <a:off x="-210814" y="2630608"/>
          <a:ext cx="1405428" cy="983799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 </a:t>
          </a:r>
          <a:endParaRPr lang="zh-TW" altLang="en-US" sz="2700" kern="1200" dirty="0"/>
        </a:p>
      </dsp:txBody>
      <dsp:txXfrm rot="-5400000">
        <a:off x="1" y="2911694"/>
        <a:ext cx="983799" cy="421629"/>
      </dsp:txXfrm>
    </dsp:sp>
    <dsp:sp modelId="{EA8C2FE8-D1CF-4A62-A10F-3A4E4A5BDDF9}">
      <dsp:nvSpPr>
        <dsp:cNvPr id="0" name=""/>
        <dsp:cNvSpPr/>
      </dsp:nvSpPr>
      <dsp:spPr>
        <a:xfrm rot="5400000">
          <a:off x="4051708" y="-648113"/>
          <a:ext cx="913528" cy="7049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以便利輕巧時尚的特質，取代市面上的電棒</a:t>
          </a:r>
          <a:endParaRPr lang="zh-TW" altLang="en-US" sz="2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983800" y="2464390"/>
        <a:ext cx="7004750" cy="824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69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5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3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88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58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12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38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32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38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3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2525-6AC4-4B4D-B263-495D62E49C5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1A72-0132-487C-BC3C-292F76580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9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7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8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2.pn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8.png"/><Relationship Id="rId7" Type="http://schemas.openxmlformats.org/officeDocument/2006/relationships/diagramLayout" Target="../diagrams/layout5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chart" Target="../charts/chart1.xml"/><Relationship Id="rId10" Type="http://schemas.microsoft.com/office/2007/relationships/diagramDrawing" Target="../diagrams/drawing5.xml"/><Relationship Id="rId4" Type="http://schemas.openxmlformats.org/officeDocument/2006/relationships/image" Target="../media/image12.png"/><Relationship Id="rId9" Type="http://schemas.openxmlformats.org/officeDocument/2006/relationships/diagramColors" Target="../diagrams/colors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3616955" y="4732864"/>
            <a:ext cx="5480604" cy="1513334"/>
            <a:chOff x="3616955" y="4732864"/>
            <a:chExt cx="5480604" cy="1513334"/>
          </a:xfrm>
        </p:grpSpPr>
        <p:sp>
          <p:nvSpPr>
            <p:cNvPr id="15" name="圓角矩形 14"/>
            <p:cNvSpPr/>
            <p:nvPr/>
          </p:nvSpPr>
          <p:spPr>
            <a:xfrm>
              <a:off x="4491135" y="5382366"/>
              <a:ext cx="3732245" cy="8638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3616955" y="4732864"/>
              <a:ext cx="5480604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38605" y="3312280"/>
            <a:ext cx="9144000" cy="2387600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Arial Unicode MS" panose="020B0604020202020204" pitchFamily="34" charset="-120"/>
              </a:rPr>
              <a:t>玩出自我</a:t>
            </a:r>
            <a:endParaRPr lang="zh-TW" altLang="en-US" dirty="0">
              <a:latin typeface="微軟正黑體" panose="020B0604030504040204" pitchFamily="34" charset="-120"/>
              <a:ea typeface="Arial Unicode MS" panose="020B060402020202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85257" y="5699880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Arial Unicode MS" panose="020B0604020202020204" pitchFamily="34" charset="-120"/>
              </a:rPr>
              <a:t>之創業計畫</a:t>
            </a:r>
            <a:endParaRPr lang="zh-TW" altLang="en-US" sz="3600" dirty="0">
              <a:latin typeface="微軟正黑體" panose="020B0604030504040204" pitchFamily="34" charset="-120"/>
              <a:ea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22" y="1206428"/>
            <a:ext cx="3199766" cy="275535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07753" y="2476381"/>
            <a:ext cx="382555" cy="359651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822253" y="2979185"/>
            <a:ext cx="2493837" cy="38408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2940" y="412516"/>
            <a:ext cx="384081" cy="249348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351" y="412516"/>
            <a:ext cx="3596952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9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552924" y="-1279407"/>
            <a:ext cx="10985944" cy="3136762"/>
            <a:chOff x="552924" y="-1279407"/>
            <a:chExt cx="10985944" cy="3136762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7750" y="967262"/>
              <a:ext cx="3176291" cy="890093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2924" y="-1279407"/>
              <a:ext cx="10985944" cy="285317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5091670" y="1272580"/>
              <a:ext cx="213391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3200" b="1" spc="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服務計畫</a:t>
              </a:r>
              <a:endParaRPr lang="zh-TW" altLang="en-US" sz="48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680239082"/>
              </p:ext>
            </p:extLst>
          </p:nvPr>
        </p:nvGraphicFramePr>
        <p:xfrm>
          <a:off x="-100208" y="1573768"/>
          <a:ext cx="1155306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63254" y="2180274"/>
            <a:ext cx="169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70350" y="3821436"/>
            <a:ext cx="876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63254" y="5495114"/>
            <a:ext cx="964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2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34E425-06A9-418F-8F32-B6F92ABB9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9534E425-06A9-418F-8F32-B6F92ABB9E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8351FF-EC0F-4A7C-92C7-ACC8F3410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B78351FF-EC0F-4A7C-92C7-ACC8F3410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74DB81-D210-4602-953D-4F1E7321B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B874DB81-D210-4602-953D-4F1E7321B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75D486-2EE4-4853-AB55-F06C101BA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5F75D486-2EE4-4853-AB55-F06C101BA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C8F976-5406-4482-A9CE-7041B8140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1DC8F976-5406-4482-A9CE-7041B8140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6D3E08-C4D3-433B-84DE-B50C4C082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E86D3E08-C4D3-433B-84DE-B50C4C082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A0A2AE-42E4-4344-A4E1-C707D088F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7FA0A2AE-42E4-4344-A4E1-C707D088F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81193" y="1280746"/>
            <a:ext cx="9210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</a:t>
            </a:r>
            <a:endParaRPr lang="zh-TW" altLang="en-US" sz="1234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84" y="1118073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891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群組 34"/>
          <p:cNvGrpSpPr/>
          <p:nvPr/>
        </p:nvGrpSpPr>
        <p:grpSpPr>
          <a:xfrm>
            <a:off x="577976" y="-1261982"/>
            <a:ext cx="10985944" cy="3458707"/>
            <a:chOff x="577976" y="-1261982"/>
            <a:chExt cx="10985944" cy="3458707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7976" y="-1261982"/>
              <a:ext cx="10985944" cy="2523963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140601" y="153985"/>
              <a:ext cx="3877985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66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行銷策略</a:t>
              </a:r>
              <a:endParaRPr lang="zh-TW" altLang="en-US" sz="66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03851" y="153985"/>
              <a:ext cx="1192429" cy="2042740"/>
            </a:xfrm>
            <a:prstGeom prst="rect">
              <a:avLst/>
            </a:prstGeom>
          </p:spPr>
        </p:pic>
      </p:grpSp>
      <p:grpSp>
        <p:nvGrpSpPr>
          <p:cNvPr id="31" name="群組 30"/>
          <p:cNvGrpSpPr/>
          <p:nvPr/>
        </p:nvGrpSpPr>
        <p:grpSpPr>
          <a:xfrm>
            <a:off x="136714" y="2446857"/>
            <a:ext cx="6033950" cy="1266410"/>
            <a:chOff x="136714" y="2446857"/>
            <a:chExt cx="6033950" cy="1266410"/>
          </a:xfrm>
        </p:grpSpPr>
        <p:sp>
          <p:nvSpPr>
            <p:cNvPr id="7" name="橢圓 6"/>
            <p:cNvSpPr/>
            <p:nvPr/>
          </p:nvSpPr>
          <p:spPr>
            <a:xfrm>
              <a:off x="136714" y="2446857"/>
              <a:ext cx="1266410" cy="12664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1611584" y="2537894"/>
              <a:ext cx="4535820" cy="1084336"/>
            </a:xfrm>
            <a:prstGeom prst="roundRect">
              <a:avLst/>
            </a:prstGeom>
            <a:solidFill>
              <a:srgbClr val="C5E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15921" y="2810353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</a:t>
              </a:r>
              <a:endPara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677126" y="2871908"/>
              <a:ext cx="44935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讓消費者擁有多功能的電棒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6421406" y="2450231"/>
            <a:ext cx="5678735" cy="1304657"/>
            <a:chOff x="6421406" y="2450231"/>
            <a:chExt cx="5678735" cy="1304657"/>
          </a:xfrm>
        </p:grpSpPr>
        <p:sp>
          <p:nvSpPr>
            <p:cNvPr id="16" name="圓角矩形 15"/>
            <p:cNvSpPr/>
            <p:nvPr/>
          </p:nvSpPr>
          <p:spPr>
            <a:xfrm>
              <a:off x="7918892" y="2537894"/>
              <a:ext cx="4181249" cy="1084336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21406" y="2450231"/>
              <a:ext cx="1304657" cy="1304657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6519736" y="2811688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價格</a:t>
              </a:r>
              <a:endPara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291738" y="2843936"/>
              <a:ext cx="34355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整組定價為 </a:t>
              </a:r>
              <a:r>
                <a:rPr lang="en-US" altLang="zh-TW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8,000 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98467" y="5289823"/>
            <a:ext cx="6048937" cy="1304657"/>
            <a:chOff x="98467" y="5289823"/>
            <a:chExt cx="6048937" cy="1304657"/>
          </a:xfrm>
        </p:grpSpPr>
        <p:sp>
          <p:nvSpPr>
            <p:cNvPr id="17" name="圓角矩形 16"/>
            <p:cNvSpPr/>
            <p:nvPr/>
          </p:nvSpPr>
          <p:spPr>
            <a:xfrm>
              <a:off x="1611584" y="5399567"/>
              <a:ext cx="4535820" cy="108517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467" y="5289823"/>
              <a:ext cx="1304657" cy="1304657"/>
            </a:xfrm>
            <a:prstGeom prst="rect">
              <a:avLst/>
            </a:prstGeom>
          </p:spPr>
        </p:pic>
        <p:sp>
          <p:nvSpPr>
            <p:cNvPr id="25" name="矩形 24"/>
            <p:cNvSpPr/>
            <p:nvPr/>
          </p:nvSpPr>
          <p:spPr>
            <a:xfrm>
              <a:off x="215921" y="5618985"/>
              <a:ext cx="17934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通路</a:t>
              </a:r>
              <a:endPara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636539" y="5680540"/>
              <a:ext cx="44935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超市及賣場直接銷售或網路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6380820" y="5289823"/>
            <a:ext cx="5719321" cy="1304657"/>
            <a:chOff x="6380820" y="5289823"/>
            <a:chExt cx="5719321" cy="1304657"/>
          </a:xfrm>
        </p:grpSpPr>
        <p:sp>
          <p:nvSpPr>
            <p:cNvPr id="15" name="圓角矩形 14"/>
            <p:cNvSpPr/>
            <p:nvPr/>
          </p:nvSpPr>
          <p:spPr>
            <a:xfrm>
              <a:off x="7918892" y="5399565"/>
              <a:ext cx="4181249" cy="108517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80820" y="5289823"/>
              <a:ext cx="1304657" cy="1304657"/>
            </a:xfrm>
            <a:prstGeom prst="rect">
              <a:avLst/>
            </a:prstGeom>
          </p:spPr>
        </p:pic>
        <p:sp>
          <p:nvSpPr>
            <p:cNvPr id="26" name="矩形 25"/>
            <p:cNvSpPr/>
            <p:nvPr/>
          </p:nvSpPr>
          <p:spPr>
            <a:xfrm>
              <a:off x="6479150" y="5618985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推廣</a:t>
              </a:r>
              <a:endPara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942283" y="5680540"/>
              <a:ext cx="41344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以品質來建立良好的形象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3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211" y="951994"/>
            <a:ext cx="3176291" cy="89009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76" y="-1261982"/>
            <a:ext cx="10985944" cy="252396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140601" y="153985"/>
            <a:ext cx="38779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</a:t>
            </a:r>
            <a:endParaRPr lang="zh-TW" altLang="en-US" sz="66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851" y="153985"/>
            <a:ext cx="1192429" cy="20427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872117" y="1290424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顧客關係管理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4285711409"/>
              </p:ext>
            </p:extLst>
          </p:nvPr>
        </p:nvGraphicFramePr>
        <p:xfrm>
          <a:off x="-1897380" y="2048225"/>
          <a:ext cx="15099030" cy="4711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36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34CA44-4E07-41D8-946B-45037176F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AE34CA44-4E07-41D8-946B-45037176F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68CBEB-62CF-4011-A967-6DDA5B200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6D68CBEB-62CF-4011-A967-6DDA5B200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7BCCE4-993D-4C58-BB56-2206602E5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6C7BCCE4-993D-4C58-BB56-2206602E5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85EA15-5BAC-4CAD-A678-E3C1F5B3D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9785EA15-5BAC-4CAD-A678-E3C1F5B3DD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DA1C0F-56F1-4229-BFDD-2FED1AF10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D4DA1C0F-56F1-4229-BFDD-2FED1AF108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E6BD1C6-BC7B-44B8-A334-B9B447CE7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9E6BD1C6-BC7B-44B8-A334-B9B447CE7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81193" y="1280746"/>
            <a:ext cx="9210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財務資訊</a:t>
            </a:r>
            <a:endParaRPr lang="zh-TW" altLang="en-US" sz="8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84" y="1118073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4670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群組 14"/>
          <p:cNvGrpSpPr/>
          <p:nvPr/>
        </p:nvGrpSpPr>
        <p:grpSpPr>
          <a:xfrm>
            <a:off x="577976" y="-1261982"/>
            <a:ext cx="10985944" cy="3458707"/>
            <a:chOff x="577976" y="-1261982"/>
            <a:chExt cx="10985944" cy="3458707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1810" y="1038279"/>
              <a:ext cx="4204952" cy="890093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976" y="-1261982"/>
              <a:ext cx="10985944" cy="2523963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253336" y="67359"/>
              <a:ext cx="372409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6600" b="1" spc="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財務資訊</a:t>
              </a:r>
              <a:endParaRPr lang="zh-TW" altLang="en-US" sz="344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03851" y="153985"/>
              <a:ext cx="1192429" cy="2042740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3932297" y="1333566"/>
              <a:ext cx="41344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資金來源與初期開店成本</a:t>
              </a:r>
            </a:p>
          </p:txBody>
        </p:sp>
      </p:grpSp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val="2135127795"/>
              </p:ext>
            </p:extLst>
          </p:nvPr>
        </p:nvGraphicFramePr>
        <p:xfrm>
          <a:off x="0" y="2561063"/>
          <a:ext cx="7575463" cy="426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4" name="群組 13"/>
          <p:cNvGrpSpPr/>
          <p:nvPr/>
        </p:nvGrpSpPr>
        <p:grpSpPr>
          <a:xfrm>
            <a:off x="2039273" y="3635390"/>
            <a:ext cx="3645074" cy="1055937"/>
            <a:chOff x="2039273" y="3635390"/>
            <a:chExt cx="3645074" cy="1055937"/>
          </a:xfrm>
        </p:grpSpPr>
        <p:sp>
          <p:nvSpPr>
            <p:cNvPr id="11" name="圓角矩形 10"/>
            <p:cNvSpPr/>
            <p:nvPr/>
          </p:nvSpPr>
          <p:spPr>
            <a:xfrm>
              <a:off x="2039273" y="3635390"/>
              <a:ext cx="3645074" cy="105593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545379" y="3885222"/>
              <a:ext cx="3138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</a:t>
              </a:r>
              <a:r>
                <a:rPr lang="zh-TW" altLang="en-US" sz="36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共</a:t>
              </a:r>
              <a:r>
                <a:rPr lang="zh-TW" altLang="zh-TW" sz="36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五百萬</a:t>
              </a:r>
              <a:endParaRPr lang="zh-TW" altLang="en-US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783083816"/>
              </p:ext>
            </p:extLst>
          </p:nvPr>
        </p:nvGraphicFramePr>
        <p:xfrm>
          <a:off x="7403851" y="2381044"/>
          <a:ext cx="4451678" cy="395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0294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824F2FB-3E43-4094-8143-A44C8DA99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graphicEl>
                                              <a:dgm id="{F824F2FB-3E43-4094-8143-A44C8DA99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graphicEl>
                                              <a:dgm id="{F824F2FB-3E43-4094-8143-A44C8DA99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graphicEl>
                                              <a:dgm id="{F824F2FB-3E43-4094-8143-A44C8DA99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F5C70A3-5A05-470A-8E77-D5C05E03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graphicEl>
                                              <a:dgm id="{3F5C70A3-5A05-470A-8E77-D5C05E037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graphicEl>
                                              <a:dgm id="{3F5C70A3-5A05-470A-8E77-D5C05E03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graphicEl>
                                              <a:dgm id="{3F5C70A3-5A05-470A-8E77-D5C05E037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  <p:bldGraphic spid="13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999" y="1760220"/>
            <a:ext cx="664522" cy="5097781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917" y="3006090"/>
            <a:ext cx="664522" cy="385191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950630" y="3977640"/>
            <a:ext cx="662840" cy="2880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1" name="群組 30"/>
          <p:cNvGrpSpPr/>
          <p:nvPr/>
        </p:nvGrpSpPr>
        <p:grpSpPr>
          <a:xfrm>
            <a:off x="577976" y="-1261982"/>
            <a:ext cx="10985944" cy="3458707"/>
            <a:chOff x="577976" y="-1261982"/>
            <a:chExt cx="10985944" cy="3458707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5906" y="1038279"/>
              <a:ext cx="3620023" cy="890093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7976" y="-1261982"/>
              <a:ext cx="10985944" cy="2523963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253336" y="67359"/>
              <a:ext cx="372409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6600" b="1" spc="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財務資訊</a:t>
              </a:r>
              <a:endParaRPr lang="zh-TW" altLang="en-US" sz="344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03851" y="153985"/>
              <a:ext cx="1192429" cy="2042740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4492466" y="1333566"/>
              <a:ext cx="26981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預估每年銷售量</a:t>
              </a:r>
              <a:endPara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34802" y="5518212"/>
            <a:ext cx="3694496" cy="679961"/>
            <a:chOff x="577976" y="4967067"/>
            <a:chExt cx="3694496" cy="679961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7976" y="4967067"/>
              <a:ext cx="3694496" cy="679961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874959" y="5108386"/>
              <a:ext cx="31005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第一年可賣出 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10,000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4415223" y="4527362"/>
            <a:ext cx="3694496" cy="587628"/>
            <a:chOff x="4248752" y="3399204"/>
            <a:chExt cx="3694496" cy="587628"/>
          </a:xfrm>
        </p:grpSpPr>
        <p:pic>
          <p:nvPicPr>
            <p:cNvPr id="26" name="圖片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48752" y="3399204"/>
              <a:ext cx="3694496" cy="587628"/>
            </a:xfrm>
            <a:prstGeom prst="rect">
              <a:avLst/>
            </a:prstGeom>
          </p:spPr>
        </p:pic>
        <p:sp>
          <p:nvSpPr>
            <p:cNvPr id="23" name="矩形 22"/>
            <p:cNvSpPr/>
            <p:nvPr/>
          </p:nvSpPr>
          <p:spPr>
            <a:xfrm>
              <a:off x="4369221" y="3475616"/>
              <a:ext cx="33025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第二年可成長 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3,000 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7999106" y="2632823"/>
            <a:ext cx="4064307" cy="595044"/>
            <a:chOff x="8968635" y="3865628"/>
            <a:chExt cx="4064307" cy="595044"/>
          </a:xfrm>
        </p:grpSpPr>
        <p:pic>
          <p:nvPicPr>
            <p:cNvPr id="27" name="圖片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68635" y="3865628"/>
              <a:ext cx="4064307" cy="595044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9195647" y="3932318"/>
              <a:ext cx="36102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第三年可再成長 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2,000 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0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770331" y="1077879"/>
            <a:ext cx="921080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5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endParaRPr lang="zh-TW" altLang="en-US" sz="115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84" y="1118073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5851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3792373">
            <a:off x="-2271799" y="484098"/>
            <a:ext cx="9731306" cy="7219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25" y="463730"/>
            <a:ext cx="2057687" cy="1771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864298106"/>
              </p:ext>
            </p:extLst>
          </p:nvPr>
        </p:nvGraphicFramePr>
        <p:xfrm>
          <a:off x="3992966" y="2335834"/>
          <a:ext cx="8033145" cy="38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9241292" y="304106"/>
            <a:ext cx="3892598" cy="1027134"/>
            <a:chOff x="9241292" y="304106"/>
            <a:chExt cx="3892598" cy="1027134"/>
          </a:xfrm>
        </p:grpSpPr>
        <p:sp>
          <p:nvSpPr>
            <p:cNvPr id="8" name="圓角矩形 7"/>
            <p:cNvSpPr/>
            <p:nvPr/>
          </p:nvSpPr>
          <p:spPr>
            <a:xfrm>
              <a:off x="9241292" y="304106"/>
              <a:ext cx="3892598" cy="1027134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9889729" y="356008"/>
              <a:ext cx="25957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4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結論</a:t>
              </a:r>
              <a:endParaRPr lang="zh-TW" altLang="en-US" sz="54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09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7C7399-3E67-4415-BB54-C51BA5314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F97C7399-3E67-4415-BB54-C51BA5314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DB3F1C-6BA8-4839-8E69-139F95228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6EDB3F1C-6BA8-4839-8E69-139F95228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57A168-0531-42DB-BBC4-F0B3E3846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7057A168-0531-42DB-BBC4-F0B3E3846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E8FED8-CA18-4B68-ABA9-D71CDDF62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44E8FED8-CA18-4B68-ABA9-D71CDDF62B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ED5AEB-7860-4A1C-A10A-BF1FAD36F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1BED5AEB-7860-4A1C-A10A-BF1FAD36F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8C2FE8-D1CF-4A62-A10F-3A4E4A5BD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EA8C2FE8-D1CF-4A62-A10F-3A4E4A5BD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8085" y="4104278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96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謝謝觀賞</a:t>
            </a:r>
            <a:endParaRPr lang="zh-TW" altLang="en-US" sz="96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1638" y="6858000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Arial Unicode MS" panose="020B0604020202020204" pitchFamily="34" charset="-120"/>
              </a:rPr>
              <a:t> </a:t>
            </a:r>
            <a:endParaRPr lang="zh-TW" altLang="en-US" sz="3600" dirty="0">
              <a:latin typeface="微軟正黑體" panose="020B0604030504040204" pitchFamily="34" charset="-120"/>
              <a:ea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22" y="1206428"/>
            <a:ext cx="3199766" cy="275535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07753" y="2476381"/>
            <a:ext cx="382555" cy="359651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822253" y="2979185"/>
            <a:ext cx="2493837" cy="38408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2940" y="412516"/>
            <a:ext cx="384081" cy="249348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351" y="412516"/>
            <a:ext cx="3596952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-1836472" y="-1526639"/>
            <a:ext cx="8677471" cy="96467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1972688" y="448375"/>
            <a:ext cx="3150457" cy="697510"/>
            <a:chOff x="1972688" y="448375"/>
            <a:chExt cx="3150457" cy="697510"/>
          </a:xfrm>
        </p:grpSpPr>
        <p:sp>
          <p:nvSpPr>
            <p:cNvPr id="13" name="圓角矩形 12"/>
            <p:cNvSpPr/>
            <p:nvPr/>
          </p:nvSpPr>
          <p:spPr>
            <a:xfrm>
              <a:off x="1972688" y="448375"/>
              <a:ext cx="2617940" cy="69751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310286" y="513568"/>
              <a:ext cx="281285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公司簡介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474370" y="1459704"/>
            <a:ext cx="3610859" cy="695004"/>
            <a:chOff x="1512286" y="1645579"/>
            <a:chExt cx="3610859" cy="695004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12286" y="1645579"/>
              <a:ext cx="3610859" cy="69500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796593" y="1678581"/>
              <a:ext cx="332655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市場與競爭分析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1474370" y="2590194"/>
            <a:ext cx="3648775" cy="695004"/>
            <a:chOff x="1474370" y="2766293"/>
            <a:chExt cx="3648775" cy="69500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4370" y="2766293"/>
              <a:ext cx="3648775" cy="695004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1706454" y="2821408"/>
              <a:ext cx="33794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 smtClean="0"/>
                <a:t> </a:t>
              </a:r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產品與服務計畫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2494571" y="5499937"/>
            <a:ext cx="1571644" cy="695004"/>
            <a:chOff x="2494571" y="5499937"/>
            <a:chExt cx="1571644" cy="695004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94571" y="5499937"/>
              <a:ext cx="1571644" cy="695004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740484" y="5566917"/>
              <a:ext cx="108234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結論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991051" y="3607826"/>
            <a:ext cx="2615411" cy="695004"/>
            <a:chOff x="1972688" y="3742885"/>
            <a:chExt cx="2615411" cy="695004"/>
          </a:xfrm>
        </p:grpSpPr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2688" y="3742885"/>
              <a:ext cx="2615411" cy="695004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2291644" y="3800645"/>
              <a:ext cx="198002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行銷策略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1991051" y="4584563"/>
            <a:ext cx="2615411" cy="695004"/>
            <a:chOff x="1991051" y="4584563"/>
            <a:chExt cx="2615411" cy="695004"/>
          </a:xfrm>
        </p:grpSpPr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1051" y="4584563"/>
              <a:ext cx="2615411" cy="695004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2302461" y="4662494"/>
              <a:ext cx="198002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財務資訊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8173083" y="1678581"/>
            <a:ext cx="28146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</a:t>
            </a:r>
            <a:endParaRPr lang="en-US" altLang="zh-TW" sz="9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CONTENTS</a:t>
            </a:r>
            <a:r>
              <a:rPr lang="zh-TW" altLang="en-US" sz="96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</a:t>
            </a:r>
            <a:endParaRPr lang="zh-TW" altLang="en-US" sz="96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0467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6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40075" y="999881"/>
            <a:ext cx="921080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5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endParaRPr lang="zh-TW" altLang="en-US" sz="115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339" y="1090032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142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755727"/>
            <a:ext cx="12192000" cy="4102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463463" y="3141126"/>
            <a:ext cx="4622103" cy="2326711"/>
            <a:chOff x="463463" y="3141126"/>
            <a:chExt cx="4622103" cy="2326711"/>
          </a:xfrm>
        </p:grpSpPr>
        <p:sp>
          <p:nvSpPr>
            <p:cNvPr id="6" name="剪去並圓角化單一角落矩形 5"/>
            <p:cNvSpPr/>
            <p:nvPr/>
          </p:nvSpPr>
          <p:spPr>
            <a:xfrm>
              <a:off x="463463" y="3141126"/>
              <a:ext cx="4622103" cy="2326711"/>
            </a:xfrm>
            <a:prstGeom prst="snip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902468" y="3345479"/>
              <a:ext cx="3444657" cy="65135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786156" y="4297775"/>
              <a:ext cx="37953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zh-TW" sz="2800" b="1" spc="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將一些實用的</a:t>
              </a:r>
              <a:r>
                <a:rPr lang="zh-TW" altLang="zh-TW" sz="28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功能</a:t>
              </a:r>
              <a:endParaRPr lang="en-US" altLang="zh-TW" sz="28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zh-TW" sz="28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融入</a:t>
              </a:r>
              <a:r>
                <a:rPr lang="zh-TW" altLang="zh-TW" sz="2800" b="1" spc="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創意</a:t>
              </a:r>
              <a:endParaRPr lang="zh-TW" altLang="en-US" sz="28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20573" y="3412057"/>
              <a:ext cx="332655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企業目標與願景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6804187" y="3204785"/>
            <a:ext cx="4665858" cy="2328874"/>
            <a:chOff x="6804187" y="3204785"/>
            <a:chExt cx="4665858" cy="2328874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04187" y="3204785"/>
              <a:ext cx="4621169" cy="2328874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2501" y="3417375"/>
              <a:ext cx="3444539" cy="65232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7675914" y="3451151"/>
              <a:ext cx="287771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企業經營理念</a:t>
              </a:r>
              <a:endParaRPr lang="zh-TW" altLang="en-US" sz="32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924500" y="4501042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時尚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816364" y="4484984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紓解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742266" y="4484983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便利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9706046" y="4484982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創意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0669826" y="4501042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感動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1045109" y="-1358098"/>
            <a:ext cx="10233170" cy="2714892"/>
            <a:chOff x="1045109" y="-1358098"/>
            <a:chExt cx="10233170" cy="2714892"/>
          </a:xfrm>
        </p:grpSpPr>
        <p:sp>
          <p:nvSpPr>
            <p:cNvPr id="21" name="流程圖: 準備作業 20"/>
            <p:cNvSpPr/>
            <p:nvPr/>
          </p:nvSpPr>
          <p:spPr>
            <a:xfrm>
              <a:off x="1045109" y="-1358098"/>
              <a:ext cx="10233170" cy="2714892"/>
            </a:xfrm>
            <a:prstGeom prst="flowChartPrepa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3377571" y="91443"/>
              <a:ext cx="418576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72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公司簡介</a:t>
              </a:r>
              <a:endParaRPr lang="zh-TW" altLang="en-US" sz="72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75914" y="129332"/>
              <a:ext cx="1343876" cy="11570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0145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490" y="-1350569"/>
            <a:ext cx="10236071" cy="314580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705397" y="1064712"/>
            <a:ext cx="9182036" cy="6075703"/>
            <a:chOff x="1517507" y="450937"/>
            <a:chExt cx="9182036" cy="6075703"/>
          </a:xfrm>
        </p:grpSpPr>
        <p:graphicFrame>
          <p:nvGraphicFramePr>
            <p:cNvPr id="5" name="資料庫圖表 4"/>
            <p:cNvGraphicFramePr/>
            <p:nvPr>
              <p:extLst>
                <p:ext uri="{D42A27DB-BD31-4B8C-83A1-F6EECF244321}">
                  <p14:modId xmlns:p14="http://schemas.microsoft.com/office/powerpoint/2010/main" val="943333635"/>
                </p:ext>
              </p:extLst>
            </p:nvPr>
          </p:nvGraphicFramePr>
          <p:xfrm>
            <a:off x="1517507" y="450937"/>
            <a:ext cx="9182036" cy="60757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5185775" y="2883227"/>
              <a:ext cx="24175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掌管公司整體營運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434663" y="4609671"/>
              <a:ext cx="2262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開發及產品創新設計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806847" y="4609671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負責公司資金流動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753145" y="4598921"/>
              <a:ext cx="18004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品質保證與控管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8941035" y="2342367"/>
            <a:ext cx="3033847" cy="1339301"/>
            <a:chOff x="8941035" y="2342367"/>
            <a:chExt cx="3033847" cy="1339301"/>
          </a:xfrm>
        </p:grpSpPr>
        <p:sp>
          <p:nvSpPr>
            <p:cNvPr id="11" name="圓角矩形 10"/>
            <p:cNvSpPr/>
            <p:nvPr/>
          </p:nvSpPr>
          <p:spPr>
            <a:xfrm>
              <a:off x="8941035" y="2342367"/>
              <a:ext cx="3033847" cy="13393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8979249" y="2473408"/>
              <a:ext cx="295741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各司其職</a:t>
              </a:r>
              <a:endPara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32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創造最大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效益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491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42374" y="1219191"/>
            <a:ext cx="9210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市場與競爭分析</a:t>
            </a:r>
            <a:endParaRPr lang="zh-TW" altLang="en-US" sz="96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84" y="1118073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058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398777050"/>
              </p:ext>
            </p:extLst>
          </p:nvPr>
        </p:nvGraphicFramePr>
        <p:xfrm>
          <a:off x="87681" y="1164921"/>
          <a:ext cx="11924779" cy="3822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3" name="群組 32"/>
          <p:cNvGrpSpPr/>
          <p:nvPr/>
        </p:nvGrpSpPr>
        <p:grpSpPr>
          <a:xfrm>
            <a:off x="622225" y="4017016"/>
            <a:ext cx="2476500" cy="2835240"/>
            <a:chOff x="622225" y="4017016"/>
            <a:chExt cx="2476500" cy="2835240"/>
          </a:xfrm>
        </p:grpSpPr>
        <p:grpSp>
          <p:nvGrpSpPr>
            <p:cNvPr id="19" name="群組 18"/>
            <p:cNvGrpSpPr/>
            <p:nvPr/>
          </p:nvGrpSpPr>
          <p:grpSpPr>
            <a:xfrm>
              <a:off x="622225" y="4017016"/>
              <a:ext cx="2476500" cy="2835240"/>
              <a:chOff x="957301" y="4065647"/>
              <a:chExt cx="2476500" cy="2835240"/>
            </a:xfrm>
          </p:grpSpPr>
          <p:sp>
            <p:nvSpPr>
              <p:cNvPr id="11" name="手繪多邊形 10"/>
              <p:cNvSpPr/>
              <p:nvPr/>
            </p:nvSpPr>
            <p:spPr>
              <a:xfrm>
                <a:off x="957301" y="4065647"/>
                <a:ext cx="2476500" cy="990600"/>
              </a:xfrm>
              <a:custGeom>
                <a:avLst/>
                <a:gdLst>
                  <a:gd name="connsiteX0" fmla="*/ 0 w 2476500"/>
                  <a:gd name="connsiteY0" fmla="*/ 0 h 990600"/>
                  <a:gd name="connsiteX1" fmla="*/ 2476500 w 2476500"/>
                  <a:gd name="connsiteY1" fmla="*/ 0 h 990600"/>
                  <a:gd name="connsiteX2" fmla="*/ 2476500 w 2476500"/>
                  <a:gd name="connsiteY2" fmla="*/ 990600 h 990600"/>
                  <a:gd name="connsiteX3" fmla="*/ 0 w 2476500"/>
                  <a:gd name="connsiteY3" fmla="*/ 990600 h 990600"/>
                  <a:gd name="connsiteX4" fmla="*/ 0 w 2476500"/>
                  <a:gd name="connsiteY4" fmla="*/ 0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99060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990600"/>
                    </a:lnTo>
                    <a:lnTo>
                      <a:pt x="0" y="990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7D31"/>
              </a:solidFill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4480" tIns="162560" rIns="284480" bIns="16256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4000" kern="1200"/>
              </a:p>
            </p:txBody>
          </p:sp>
          <p:sp>
            <p:nvSpPr>
              <p:cNvPr id="12" name="手繪多邊形 11"/>
              <p:cNvSpPr/>
              <p:nvPr/>
            </p:nvSpPr>
            <p:spPr>
              <a:xfrm>
                <a:off x="957301" y="5056247"/>
                <a:ext cx="2476500" cy="1844640"/>
              </a:xfrm>
              <a:custGeom>
                <a:avLst/>
                <a:gdLst>
                  <a:gd name="connsiteX0" fmla="*/ 0 w 2476500"/>
                  <a:gd name="connsiteY0" fmla="*/ 0 h 1844640"/>
                  <a:gd name="connsiteX1" fmla="*/ 2476500 w 2476500"/>
                  <a:gd name="connsiteY1" fmla="*/ 0 h 1844640"/>
                  <a:gd name="connsiteX2" fmla="*/ 2476500 w 2476500"/>
                  <a:gd name="connsiteY2" fmla="*/ 1844640 h 1844640"/>
                  <a:gd name="connsiteX3" fmla="*/ 0 w 2476500"/>
                  <a:gd name="connsiteY3" fmla="*/ 1844640 h 1844640"/>
                  <a:gd name="connsiteX4" fmla="*/ 0 w 2476500"/>
                  <a:gd name="connsiteY4" fmla="*/ 0 h 1844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184464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1844640"/>
                    </a:lnTo>
                    <a:lnTo>
                      <a:pt x="0" y="18446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3360" tIns="213360" rIns="284480" bIns="320040" numCol="1" spcCol="1270" anchor="t" anchorCtr="0">
                <a:noAutofit/>
              </a:bodyPr>
              <a:lstStyle/>
              <a:p>
                <a:pPr marL="285750" lvl="1" indent="-285750" algn="l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/>
              </a:p>
              <a:p>
                <a:pPr marL="285750" lvl="1" indent="-285750" algn="l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/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690924" y="4304807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人們使用與態度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28172" y="5036374"/>
              <a:ext cx="1664606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便利</a:t>
              </a:r>
              <a:endPara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省時</a:t>
              </a:r>
              <a:endPara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效果佳</a:t>
              </a:r>
            </a:p>
            <a:p>
              <a:pPr algn="ctr"/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多種選擇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4811820" y="4017016"/>
            <a:ext cx="2706507" cy="2835240"/>
            <a:chOff x="4811820" y="4017016"/>
            <a:chExt cx="2706507" cy="2835240"/>
          </a:xfrm>
        </p:grpSpPr>
        <p:grpSp>
          <p:nvGrpSpPr>
            <p:cNvPr id="18" name="群組 17"/>
            <p:cNvGrpSpPr/>
            <p:nvPr/>
          </p:nvGrpSpPr>
          <p:grpSpPr>
            <a:xfrm>
              <a:off x="4811820" y="4017016"/>
              <a:ext cx="2476500" cy="2835240"/>
              <a:chOff x="3780511" y="4065647"/>
              <a:chExt cx="2476500" cy="2835240"/>
            </a:xfrm>
          </p:grpSpPr>
          <p:sp>
            <p:nvSpPr>
              <p:cNvPr id="13" name="手繪多邊形 12"/>
              <p:cNvSpPr/>
              <p:nvPr/>
            </p:nvSpPr>
            <p:spPr>
              <a:xfrm>
                <a:off x="3780511" y="4065647"/>
                <a:ext cx="2476500" cy="990600"/>
              </a:xfrm>
              <a:custGeom>
                <a:avLst/>
                <a:gdLst>
                  <a:gd name="connsiteX0" fmla="*/ 0 w 2476500"/>
                  <a:gd name="connsiteY0" fmla="*/ 0 h 990600"/>
                  <a:gd name="connsiteX1" fmla="*/ 2476500 w 2476500"/>
                  <a:gd name="connsiteY1" fmla="*/ 0 h 990600"/>
                  <a:gd name="connsiteX2" fmla="*/ 2476500 w 2476500"/>
                  <a:gd name="connsiteY2" fmla="*/ 990600 h 990600"/>
                  <a:gd name="connsiteX3" fmla="*/ 0 w 2476500"/>
                  <a:gd name="connsiteY3" fmla="*/ 990600 h 990600"/>
                  <a:gd name="connsiteX4" fmla="*/ 0 w 2476500"/>
                  <a:gd name="connsiteY4" fmla="*/ 0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99060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990600"/>
                    </a:lnTo>
                    <a:lnTo>
                      <a:pt x="0" y="990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8170"/>
              </a:solidFill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4480" tIns="162560" rIns="284480" bIns="16256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4000" kern="1200"/>
              </a:p>
            </p:txBody>
          </p:sp>
          <p:sp>
            <p:nvSpPr>
              <p:cNvPr id="14" name="手繪多邊形 13"/>
              <p:cNvSpPr/>
              <p:nvPr/>
            </p:nvSpPr>
            <p:spPr>
              <a:xfrm>
                <a:off x="3780511" y="5056247"/>
                <a:ext cx="2476500" cy="1844640"/>
              </a:xfrm>
              <a:custGeom>
                <a:avLst/>
                <a:gdLst>
                  <a:gd name="connsiteX0" fmla="*/ 0 w 2476500"/>
                  <a:gd name="connsiteY0" fmla="*/ 0 h 1844640"/>
                  <a:gd name="connsiteX1" fmla="*/ 2476500 w 2476500"/>
                  <a:gd name="connsiteY1" fmla="*/ 0 h 1844640"/>
                  <a:gd name="connsiteX2" fmla="*/ 2476500 w 2476500"/>
                  <a:gd name="connsiteY2" fmla="*/ 1844640 h 1844640"/>
                  <a:gd name="connsiteX3" fmla="*/ 0 w 2476500"/>
                  <a:gd name="connsiteY3" fmla="*/ 1844640 h 1844640"/>
                  <a:gd name="connsiteX4" fmla="*/ 0 w 2476500"/>
                  <a:gd name="connsiteY4" fmla="*/ 0 h 1844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184464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1844640"/>
                    </a:lnTo>
                    <a:lnTo>
                      <a:pt x="0" y="18446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3360" tIns="213360" rIns="284480" bIns="320040" numCol="1" spcCol="1270" anchor="t" anchorCtr="0">
                <a:noAutofit/>
              </a:bodyPr>
              <a:lstStyle/>
              <a:p>
                <a:pPr indent="-457200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 dirty="0"/>
              </a:p>
              <a:p>
                <a:pPr marL="285750" lvl="1" indent="-285750" algn="l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 dirty="0"/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945015" y="5067351"/>
              <a:ext cx="2253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價格位於中高價格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64663" y="5559693"/>
              <a:ext cx="2236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成為人人必備物品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5172068" y="5991369"/>
              <a:ext cx="234625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男女老少皆是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953715" y="6406029"/>
              <a:ext cx="2236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品質佳、中高價位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5172068" y="4331137"/>
              <a:ext cx="1799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</a:t>
              </a:r>
              <a:r>
                <a:rPr lang="zh-TW" altLang="en-US" sz="2400" b="1" spc="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希望</a:t>
              </a: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9154258" y="4022760"/>
            <a:ext cx="2574512" cy="2835240"/>
            <a:chOff x="9154258" y="4022760"/>
            <a:chExt cx="2574512" cy="2835240"/>
          </a:xfrm>
        </p:grpSpPr>
        <p:grpSp>
          <p:nvGrpSpPr>
            <p:cNvPr id="17" name="群組 16"/>
            <p:cNvGrpSpPr/>
            <p:nvPr/>
          </p:nvGrpSpPr>
          <p:grpSpPr>
            <a:xfrm>
              <a:off x="9154258" y="4022760"/>
              <a:ext cx="2476500" cy="2835240"/>
              <a:chOff x="6603721" y="4065647"/>
              <a:chExt cx="2476500" cy="2835240"/>
            </a:xfrm>
          </p:grpSpPr>
          <p:sp>
            <p:nvSpPr>
              <p:cNvPr id="15" name="手繪多邊形 14"/>
              <p:cNvSpPr/>
              <p:nvPr/>
            </p:nvSpPr>
            <p:spPr>
              <a:xfrm>
                <a:off x="6603721" y="4065647"/>
                <a:ext cx="2476500" cy="990600"/>
              </a:xfrm>
              <a:custGeom>
                <a:avLst/>
                <a:gdLst>
                  <a:gd name="connsiteX0" fmla="*/ 0 w 2476500"/>
                  <a:gd name="connsiteY0" fmla="*/ 0 h 990600"/>
                  <a:gd name="connsiteX1" fmla="*/ 2476500 w 2476500"/>
                  <a:gd name="connsiteY1" fmla="*/ 0 h 990600"/>
                  <a:gd name="connsiteX2" fmla="*/ 2476500 w 2476500"/>
                  <a:gd name="connsiteY2" fmla="*/ 990600 h 990600"/>
                  <a:gd name="connsiteX3" fmla="*/ 0 w 2476500"/>
                  <a:gd name="connsiteY3" fmla="*/ 990600 h 990600"/>
                  <a:gd name="connsiteX4" fmla="*/ 0 w 2476500"/>
                  <a:gd name="connsiteY4" fmla="*/ 0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99060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990600"/>
                    </a:lnTo>
                    <a:lnTo>
                      <a:pt x="0" y="990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A5A5"/>
              </a:solidFill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4480" tIns="162560" rIns="284480" bIns="16256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4000" kern="1200"/>
              </a:p>
            </p:txBody>
          </p:sp>
          <p:sp>
            <p:nvSpPr>
              <p:cNvPr id="16" name="手繪多邊形 15"/>
              <p:cNvSpPr/>
              <p:nvPr/>
            </p:nvSpPr>
            <p:spPr>
              <a:xfrm>
                <a:off x="6603721" y="5056247"/>
                <a:ext cx="2476500" cy="1844640"/>
              </a:xfrm>
              <a:custGeom>
                <a:avLst/>
                <a:gdLst>
                  <a:gd name="connsiteX0" fmla="*/ 0 w 2476500"/>
                  <a:gd name="connsiteY0" fmla="*/ 0 h 1844640"/>
                  <a:gd name="connsiteX1" fmla="*/ 2476500 w 2476500"/>
                  <a:gd name="connsiteY1" fmla="*/ 0 h 1844640"/>
                  <a:gd name="connsiteX2" fmla="*/ 2476500 w 2476500"/>
                  <a:gd name="connsiteY2" fmla="*/ 1844640 h 1844640"/>
                  <a:gd name="connsiteX3" fmla="*/ 0 w 2476500"/>
                  <a:gd name="connsiteY3" fmla="*/ 1844640 h 1844640"/>
                  <a:gd name="connsiteX4" fmla="*/ 0 w 2476500"/>
                  <a:gd name="connsiteY4" fmla="*/ 0 h 1844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00" h="1844640">
                    <a:moveTo>
                      <a:pt x="0" y="0"/>
                    </a:moveTo>
                    <a:lnTo>
                      <a:pt x="2476500" y="0"/>
                    </a:lnTo>
                    <a:lnTo>
                      <a:pt x="2476500" y="1844640"/>
                    </a:lnTo>
                    <a:lnTo>
                      <a:pt x="0" y="18446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3360" tIns="213360" rIns="284480" bIns="320040" numCol="1" spcCol="1270" anchor="t" anchorCtr="0">
                <a:noAutofit/>
              </a:bodyPr>
              <a:lstStyle/>
              <a:p>
                <a:pPr marL="285750" lvl="1" indent="-285750" algn="l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/>
              </a:p>
              <a:p>
                <a:pPr marL="285750" lvl="1" indent="-285750" algn="l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TW" altLang="en-US" sz="4000" kern="1200"/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9653738" y="4331137"/>
              <a:ext cx="17235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產品定位</a:t>
              </a:r>
              <a:endParaRPr lang="zh-TW" altLang="en-US" sz="24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9492261" y="5150958"/>
              <a:ext cx="19800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有多種造型選擇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35780" y="5663081"/>
              <a:ext cx="2492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隨時充電及身型輕巧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9492261" y="6160933"/>
              <a:ext cx="19800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隨時能聆聽音樂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526093" y="-1359526"/>
            <a:ext cx="10985325" cy="3192511"/>
            <a:chOff x="526093" y="-1359526"/>
            <a:chExt cx="10985325" cy="3192511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6093" y="-1359526"/>
              <a:ext cx="10985325" cy="2524447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3275555" y="38741"/>
              <a:ext cx="584006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60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市場與競爭分析</a:t>
              </a:r>
              <a:endParaRPr lang="zh-TW" altLang="en-US" sz="6000" b="1" spc="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圓角矩形 30"/>
            <p:cNvSpPr/>
            <p:nvPr/>
          </p:nvSpPr>
          <p:spPr>
            <a:xfrm>
              <a:off x="3452385" y="943888"/>
              <a:ext cx="5486400" cy="888293"/>
            </a:xfrm>
            <a:prstGeom prst="roundRect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993974" y="1125099"/>
              <a:ext cx="240322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spc="3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STP</a:t>
              </a:r>
              <a:r>
                <a:rPr lang="zh-TW" altLang="en-US" sz="40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分析</a:t>
              </a:r>
              <a:endParaRPr lang="zh-TW" altLang="en-US" sz="40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826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760480-B421-4E78-9AE4-28242FEDC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graphicEl>
                                              <a:dgm id="{FE760480-B421-4E78-9AE4-28242FEDC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02D0398-2AA8-4C80-8A4B-F92DDDE39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02D0398-2AA8-4C80-8A4B-F92DDDE39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190728F-86BE-4DDF-81F8-A326AC42F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A190728F-86BE-4DDF-81F8-A326AC42F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F6FB28-CA6F-4D30-9334-0B683C700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E3F6FB28-CA6F-4D30-9334-0B683C700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507288"/>
            <a:ext cx="12192001" cy="3350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068884" y="1342301"/>
            <a:ext cx="9210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8000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產品與服務計畫</a:t>
            </a:r>
            <a:endParaRPr lang="zh-TW" altLang="en-US" sz="102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84" y="1118073"/>
            <a:ext cx="2057687" cy="17718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10" name="群組 9"/>
          <p:cNvGrpSpPr/>
          <p:nvPr/>
        </p:nvGrpSpPr>
        <p:grpSpPr>
          <a:xfrm>
            <a:off x="8375735" y="3935746"/>
            <a:ext cx="2354893" cy="2354893"/>
            <a:chOff x="751561" y="4005197"/>
            <a:chExt cx="2354893" cy="2354893"/>
          </a:xfrm>
        </p:grpSpPr>
        <p:sp>
          <p:nvSpPr>
            <p:cNvPr id="7" name="橢圓 6"/>
            <p:cNvSpPr/>
            <p:nvPr/>
          </p:nvSpPr>
          <p:spPr>
            <a:xfrm>
              <a:off x="751561" y="4005197"/>
              <a:ext cx="2354893" cy="23548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402914" y="4074647"/>
              <a:ext cx="1052186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3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74726" y="4074648"/>
            <a:ext cx="58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</a:t>
            </a:r>
            <a:endParaRPr lang="zh-TW" altLang="en-US" sz="138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1077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4580472" y="2177830"/>
            <a:ext cx="7550407" cy="1072151"/>
          </a:xfrm>
          <a:custGeom>
            <a:avLst/>
            <a:gdLst>
              <a:gd name="connsiteX0" fmla="*/ 0 w 7664873"/>
              <a:gd name="connsiteY0" fmla="*/ 126200 h 1261995"/>
              <a:gd name="connsiteX1" fmla="*/ 126200 w 7664873"/>
              <a:gd name="connsiteY1" fmla="*/ 0 h 1261995"/>
              <a:gd name="connsiteX2" fmla="*/ 7538674 w 7664873"/>
              <a:gd name="connsiteY2" fmla="*/ 0 h 1261995"/>
              <a:gd name="connsiteX3" fmla="*/ 7664874 w 7664873"/>
              <a:gd name="connsiteY3" fmla="*/ 126200 h 1261995"/>
              <a:gd name="connsiteX4" fmla="*/ 7664873 w 7664873"/>
              <a:gd name="connsiteY4" fmla="*/ 1135796 h 1261995"/>
              <a:gd name="connsiteX5" fmla="*/ 7538673 w 7664873"/>
              <a:gd name="connsiteY5" fmla="*/ 1261996 h 1261995"/>
              <a:gd name="connsiteX6" fmla="*/ 126200 w 7664873"/>
              <a:gd name="connsiteY6" fmla="*/ 1261995 h 1261995"/>
              <a:gd name="connsiteX7" fmla="*/ 0 w 7664873"/>
              <a:gd name="connsiteY7" fmla="*/ 1135795 h 1261995"/>
              <a:gd name="connsiteX8" fmla="*/ 0 w 7664873"/>
              <a:gd name="connsiteY8" fmla="*/ 126200 h 126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64873" h="1261995">
                <a:moveTo>
                  <a:pt x="0" y="126200"/>
                </a:moveTo>
                <a:cubicBezTo>
                  <a:pt x="0" y="56502"/>
                  <a:pt x="56502" y="0"/>
                  <a:pt x="126200" y="0"/>
                </a:cubicBezTo>
                <a:lnTo>
                  <a:pt x="7538674" y="0"/>
                </a:lnTo>
                <a:cubicBezTo>
                  <a:pt x="7608372" y="0"/>
                  <a:pt x="7664874" y="56502"/>
                  <a:pt x="7664874" y="126200"/>
                </a:cubicBezTo>
                <a:cubicBezTo>
                  <a:pt x="7664874" y="462732"/>
                  <a:pt x="7664873" y="799264"/>
                  <a:pt x="7664873" y="1135796"/>
                </a:cubicBezTo>
                <a:cubicBezTo>
                  <a:pt x="7664873" y="1205494"/>
                  <a:pt x="7608371" y="1261996"/>
                  <a:pt x="7538673" y="1261996"/>
                </a:cubicBezTo>
                <a:lnTo>
                  <a:pt x="126200" y="1261995"/>
                </a:lnTo>
                <a:cubicBezTo>
                  <a:pt x="56502" y="1261995"/>
                  <a:pt x="0" y="1205493"/>
                  <a:pt x="0" y="1135795"/>
                </a:cubicBezTo>
                <a:lnTo>
                  <a:pt x="0" y="1262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643" tIns="143643" rIns="1581558" bIns="14364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便利性：電棒的身型小支且操作便利</a:t>
            </a:r>
            <a:endPara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4759284" y="3701216"/>
            <a:ext cx="7192785" cy="1072151"/>
          </a:xfrm>
          <a:custGeom>
            <a:avLst/>
            <a:gdLst>
              <a:gd name="connsiteX0" fmla="*/ 0 w 7190706"/>
              <a:gd name="connsiteY0" fmla="*/ 126200 h 1261995"/>
              <a:gd name="connsiteX1" fmla="*/ 126200 w 7190706"/>
              <a:gd name="connsiteY1" fmla="*/ 0 h 1261995"/>
              <a:gd name="connsiteX2" fmla="*/ 7064507 w 7190706"/>
              <a:gd name="connsiteY2" fmla="*/ 0 h 1261995"/>
              <a:gd name="connsiteX3" fmla="*/ 7190707 w 7190706"/>
              <a:gd name="connsiteY3" fmla="*/ 126200 h 1261995"/>
              <a:gd name="connsiteX4" fmla="*/ 7190706 w 7190706"/>
              <a:gd name="connsiteY4" fmla="*/ 1135796 h 1261995"/>
              <a:gd name="connsiteX5" fmla="*/ 7064506 w 7190706"/>
              <a:gd name="connsiteY5" fmla="*/ 1261996 h 1261995"/>
              <a:gd name="connsiteX6" fmla="*/ 126200 w 7190706"/>
              <a:gd name="connsiteY6" fmla="*/ 1261995 h 1261995"/>
              <a:gd name="connsiteX7" fmla="*/ 0 w 7190706"/>
              <a:gd name="connsiteY7" fmla="*/ 1135795 h 1261995"/>
              <a:gd name="connsiteX8" fmla="*/ 0 w 7190706"/>
              <a:gd name="connsiteY8" fmla="*/ 126200 h 126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90706" h="1261995">
                <a:moveTo>
                  <a:pt x="0" y="126200"/>
                </a:moveTo>
                <a:cubicBezTo>
                  <a:pt x="0" y="56502"/>
                  <a:pt x="56502" y="0"/>
                  <a:pt x="126200" y="0"/>
                </a:cubicBezTo>
                <a:lnTo>
                  <a:pt x="7064507" y="0"/>
                </a:lnTo>
                <a:cubicBezTo>
                  <a:pt x="7134205" y="0"/>
                  <a:pt x="7190707" y="56502"/>
                  <a:pt x="7190707" y="126200"/>
                </a:cubicBezTo>
                <a:cubicBezTo>
                  <a:pt x="7190707" y="462732"/>
                  <a:pt x="7190706" y="799264"/>
                  <a:pt x="7190706" y="1135796"/>
                </a:cubicBezTo>
                <a:cubicBezTo>
                  <a:pt x="7190706" y="1205494"/>
                  <a:pt x="7134204" y="1261996"/>
                  <a:pt x="7064506" y="1261996"/>
                </a:cubicBezTo>
                <a:lnTo>
                  <a:pt x="126200" y="1261995"/>
                </a:lnTo>
                <a:cubicBezTo>
                  <a:pt x="56502" y="1261995"/>
                  <a:pt x="0" y="1205493"/>
                  <a:pt x="0" y="1135795"/>
                </a:cubicBezTo>
                <a:lnTo>
                  <a:pt x="0" y="1262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27682"/>
              <a:satOff val="-41964"/>
              <a:lumOff val="4314"/>
              <a:alphaOff val="0"/>
            </a:schemeClr>
          </a:fillRef>
          <a:effectRef idx="0">
            <a:schemeClr val="accent2">
              <a:hueOff val="-727682"/>
              <a:satOff val="-41964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643" tIns="143643" rIns="1637329" bIns="143643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品質保證：公司嚴格控管生產過程</a:t>
            </a:r>
            <a:endPara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5234994" y="5184010"/>
            <a:ext cx="6353978" cy="1220343"/>
          </a:xfrm>
          <a:custGeom>
            <a:avLst/>
            <a:gdLst>
              <a:gd name="connsiteX0" fmla="*/ 0 w 6352142"/>
              <a:gd name="connsiteY0" fmla="*/ 143643 h 1436427"/>
              <a:gd name="connsiteX1" fmla="*/ 143643 w 6352142"/>
              <a:gd name="connsiteY1" fmla="*/ 0 h 1436427"/>
              <a:gd name="connsiteX2" fmla="*/ 6208499 w 6352142"/>
              <a:gd name="connsiteY2" fmla="*/ 0 h 1436427"/>
              <a:gd name="connsiteX3" fmla="*/ 6352142 w 6352142"/>
              <a:gd name="connsiteY3" fmla="*/ 143643 h 1436427"/>
              <a:gd name="connsiteX4" fmla="*/ 6352142 w 6352142"/>
              <a:gd name="connsiteY4" fmla="*/ 1292784 h 1436427"/>
              <a:gd name="connsiteX5" fmla="*/ 6208499 w 6352142"/>
              <a:gd name="connsiteY5" fmla="*/ 1436427 h 1436427"/>
              <a:gd name="connsiteX6" fmla="*/ 143643 w 6352142"/>
              <a:gd name="connsiteY6" fmla="*/ 1436427 h 1436427"/>
              <a:gd name="connsiteX7" fmla="*/ 0 w 6352142"/>
              <a:gd name="connsiteY7" fmla="*/ 1292784 h 1436427"/>
              <a:gd name="connsiteX8" fmla="*/ 0 w 6352142"/>
              <a:gd name="connsiteY8" fmla="*/ 143643 h 143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2142" h="1436427">
                <a:moveTo>
                  <a:pt x="0" y="143643"/>
                </a:moveTo>
                <a:cubicBezTo>
                  <a:pt x="0" y="64311"/>
                  <a:pt x="64311" y="0"/>
                  <a:pt x="143643" y="0"/>
                </a:cubicBezTo>
                <a:lnTo>
                  <a:pt x="6208499" y="0"/>
                </a:lnTo>
                <a:cubicBezTo>
                  <a:pt x="6287831" y="0"/>
                  <a:pt x="6352142" y="64311"/>
                  <a:pt x="6352142" y="143643"/>
                </a:cubicBezTo>
                <a:lnTo>
                  <a:pt x="6352142" y="1292784"/>
                </a:lnTo>
                <a:cubicBezTo>
                  <a:pt x="6352142" y="1372116"/>
                  <a:pt x="6287831" y="1436427"/>
                  <a:pt x="6208499" y="1436427"/>
                </a:cubicBezTo>
                <a:lnTo>
                  <a:pt x="143643" y="1436427"/>
                </a:lnTo>
                <a:cubicBezTo>
                  <a:pt x="64311" y="1436427"/>
                  <a:pt x="0" y="1372116"/>
                  <a:pt x="0" y="1292784"/>
                </a:cubicBezTo>
                <a:lnTo>
                  <a:pt x="0" y="1436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8752" tIns="148752" rIns="1468247" bIns="148752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功能多樣化：將染髮、燙髮、</a:t>
            </a:r>
            <a:endParaRPr lang="en-US" altLang="zh-TW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聽音樂</a:t>
            </a: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隨身充電等</a:t>
            </a:r>
            <a:endPara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手繪多邊形 15"/>
          <p:cNvSpPr/>
          <p:nvPr/>
        </p:nvSpPr>
        <p:spPr>
          <a:xfrm>
            <a:off x="11952069" y="4269415"/>
            <a:ext cx="820533" cy="696898"/>
          </a:xfrm>
          <a:custGeom>
            <a:avLst/>
            <a:gdLst>
              <a:gd name="connsiteX0" fmla="*/ 0 w 820296"/>
              <a:gd name="connsiteY0" fmla="*/ 451163 h 820296"/>
              <a:gd name="connsiteX1" fmla="*/ 184567 w 820296"/>
              <a:gd name="connsiteY1" fmla="*/ 451163 h 820296"/>
              <a:gd name="connsiteX2" fmla="*/ 184567 w 820296"/>
              <a:gd name="connsiteY2" fmla="*/ 0 h 820296"/>
              <a:gd name="connsiteX3" fmla="*/ 635729 w 820296"/>
              <a:gd name="connsiteY3" fmla="*/ 0 h 820296"/>
              <a:gd name="connsiteX4" fmla="*/ 635729 w 820296"/>
              <a:gd name="connsiteY4" fmla="*/ 451163 h 820296"/>
              <a:gd name="connsiteX5" fmla="*/ 820296 w 820296"/>
              <a:gd name="connsiteY5" fmla="*/ 451163 h 820296"/>
              <a:gd name="connsiteX6" fmla="*/ 410148 w 820296"/>
              <a:gd name="connsiteY6" fmla="*/ 820296 h 820296"/>
              <a:gd name="connsiteX7" fmla="*/ 0 w 820296"/>
              <a:gd name="connsiteY7" fmla="*/ 451163 h 82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0296" h="820296">
                <a:moveTo>
                  <a:pt x="0" y="451163"/>
                </a:moveTo>
                <a:lnTo>
                  <a:pt x="184567" y="451163"/>
                </a:lnTo>
                <a:lnTo>
                  <a:pt x="184567" y="0"/>
                </a:lnTo>
                <a:lnTo>
                  <a:pt x="635729" y="0"/>
                </a:lnTo>
                <a:lnTo>
                  <a:pt x="635729" y="451163"/>
                </a:lnTo>
                <a:lnTo>
                  <a:pt x="820296" y="451163"/>
                </a:lnTo>
                <a:lnTo>
                  <a:pt x="410148" y="820296"/>
                </a:lnTo>
                <a:lnTo>
                  <a:pt x="0" y="451163"/>
                </a:lnTo>
                <a:close/>
              </a:path>
            </a:pathLst>
          </a:custGeom>
          <a:solidFill>
            <a:schemeClr val="accent2">
              <a:tint val="40000"/>
              <a:hueOff val="0"/>
              <a:satOff val="0"/>
              <a:lumOff val="0"/>
              <a:alpha val="0"/>
            </a:schemeClr>
          </a:solidFill>
          <a:ln>
            <a:solidFill>
              <a:schemeClr val="accent2">
                <a:tint val="40000"/>
                <a:hueOff val="0"/>
                <a:satOff val="0"/>
                <a:lumOff val="0"/>
                <a:alpha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287" tIns="45720" rIns="230287" bIns="248743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sp>
        <p:nvSpPr>
          <p:cNvPr id="17" name="手繪多邊形 16"/>
          <p:cNvSpPr/>
          <p:nvPr/>
        </p:nvSpPr>
        <p:spPr>
          <a:xfrm>
            <a:off x="9996423" y="3004957"/>
            <a:ext cx="820533" cy="696898"/>
          </a:xfrm>
          <a:custGeom>
            <a:avLst/>
            <a:gdLst>
              <a:gd name="connsiteX0" fmla="*/ 0 w 820296"/>
              <a:gd name="connsiteY0" fmla="*/ 451163 h 820296"/>
              <a:gd name="connsiteX1" fmla="*/ 184567 w 820296"/>
              <a:gd name="connsiteY1" fmla="*/ 451163 h 820296"/>
              <a:gd name="connsiteX2" fmla="*/ 184567 w 820296"/>
              <a:gd name="connsiteY2" fmla="*/ 0 h 820296"/>
              <a:gd name="connsiteX3" fmla="*/ 635729 w 820296"/>
              <a:gd name="connsiteY3" fmla="*/ 0 h 820296"/>
              <a:gd name="connsiteX4" fmla="*/ 635729 w 820296"/>
              <a:gd name="connsiteY4" fmla="*/ 451163 h 820296"/>
              <a:gd name="connsiteX5" fmla="*/ 820296 w 820296"/>
              <a:gd name="connsiteY5" fmla="*/ 451163 h 820296"/>
              <a:gd name="connsiteX6" fmla="*/ 410148 w 820296"/>
              <a:gd name="connsiteY6" fmla="*/ 820296 h 820296"/>
              <a:gd name="connsiteX7" fmla="*/ 0 w 820296"/>
              <a:gd name="connsiteY7" fmla="*/ 451163 h 82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0296" h="820296">
                <a:moveTo>
                  <a:pt x="0" y="451163"/>
                </a:moveTo>
                <a:lnTo>
                  <a:pt x="184567" y="451163"/>
                </a:lnTo>
                <a:lnTo>
                  <a:pt x="184567" y="0"/>
                </a:lnTo>
                <a:lnTo>
                  <a:pt x="635729" y="0"/>
                </a:lnTo>
                <a:lnTo>
                  <a:pt x="635729" y="451163"/>
                </a:lnTo>
                <a:lnTo>
                  <a:pt x="820296" y="451163"/>
                </a:lnTo>
                <a:lnTo>
                  <a:pt x="410148" y="820296"/>
                </a:lnTo>
                <a:lnTo>
                  <a:pt x="0" y="451163"/>
                </a:lnTo>
                <a:close/>
              </a:path>
            </a:pathLst>
          </a:custGeom>
          <a:solidFill>
            <a:schemeClr val="accent2">
              <a:tint val="40000"/>
              <a:hueOff val="-849226"/>
              <a:satOff val="-75346"/>
              <a:lumOff val="-769"/>
              <a:alpha val="0"/>
            </a:schemeClr>
          </a:solidFill>
          <a:ln>
            <a:solidFill>
              <a:schemeClr val="accent2">
                <a:tint val="40000"/>
                <a:hueOff val="-849226"/>
                <a:satOff val="-75346"/>
                <a:lumOff val="-769"/>
                <a:alpha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287" tIns="45720" rIns="230287" bIns="248743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grpSp>
        <p:nvGrpSpPr>
          <p:cNvPr id="25" name="群組 24"/>
          <p:cNvGrpSpPr/>
          <p:nvPr/>
        </p:nvGrpSpPr>
        <p:grpSpPr>
          <a:xfrm>
            <a:off x="502982" y="1900286"/>
            <a:ext cx="3738996" cy="4777074"/>
            <a:chOff x="502982" y="1900286"/>
            <a:chExt cx="3738996" cy="4777074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 rotWithShape="1">
            <a:blip r:embed="rId2"/>
            <a:srcRect l="10263" r="15173"/>
            <a:stretch/>
          </p:blipFill>
          <p:spPr>
            <a:xfrm>
              <a:off x="502982" y="4059232"/>
              <a:ext cx="3738996" cy="2618128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7650" y="1900286"/>
              <a:ext cx="2188654" cy="3749365"/>
            </a:xfrm>
            <a:prstGeom prst="rect">
              <a:avLst/>
            </a:prstGeom>
          </p:spPr>
        </p:pic>
      </p:grpSp>
      <p:grpSp>
        <p:nvGrpSpPr>
          <p:cNvPr id="24" name="群組 23"/>
          <p:cNvGrpSpPr/>
          <p:nvPr/>
        </p:nvGrpSpPr>
        <p:grpSpPr>
          <a:xfrm>
            <a:off x="603028" y="-1261982"/>
            <a:ext cx="10985944" cy="3174331"/>
            <a:chOff x="603028" y="-1261982"/>
            <a:chExt cx="10985944" cy="3174331"/>
          </a:xfrm>
        </p:grpSpPr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80472" y="1022256"/>
              <a:ext cx="3173139" cy="890093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3028" y="-1261982"/>
              <a:ext cx="10985944" cy="2523963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72480" y="-292838"/>
              <a:ext cx="8362325" cy="1839082"/>
            </a:xfrm>
            <a:prstGeom prst="rect">
              <a:avLst/>
            </a:prstGeom>
          </p:spPr>
        </p:pic>
        <p:sp>
          <p:nvSpPr>
            <p:cNvPr id="23" name="矩形 22"/>
            <p:cNvSpPr/>
            <p:nvPr/>
          </p:nvSpPr>
          <p:spPr>
            <a:xfrm>
              <a:off x="4997490" y="1261981"/>
              <a:ext cx="23391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b="1" spc="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產品特色</a:t>
              </a:r>
              <a:endParaRPr lang="zh-TW" altLang="en-US" sz="3600" b="1" spc="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26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170</TotalTime>
  <Words>417</Words>
  <Application>Microsoft Office PowerPoint</Application>
  <PresentationFormat>寬螢幕</PresentationFormat>
  <Paragraphs>119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Arial Unicode MS</vt:lpstr>
      <vt:lpstr>微軟正黑體</vt:lpstr>
      <vt:lpstr>新細明體</vt:lpstr>
      <vt:lpstr>Arial</vt:lpstr>
      <vt:lpstr>Calibri</vt:lpstr>
      <vt:lpstr>Calibri Light</vt:lpstr>
      <vt:lpstr>Office 佈景主題</vt:lpstr>
      <vt:lpstr>玩出自我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謝謝觀賞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玩出自我</dc:title>
  <dc:creator>user</dc:creator>
  <cp:lastModifiedBy>user</cp:lastModifiedBy>
  <cp:revision>19</cp:revision>
  <dcterms:created xsi:type="dcterms:W3CDTF">2021-03-05T06:08:51Z</dcterms:created>
  <dcterms:modified xsi:type="dcterms:W3CDTF">2021-03-05T08:58:51Z</dcterms:modified>
</cp:coreProperties>
</file>