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DAC5BF"/>
    <a:srgbClr val="CBAEA6"/>
    <a:srgbClr val="BC968C"/>
    <a:srgbClr val="E99C47"/>
    <a:srgbClr val="FFFFFF"/>
    <a:srgbClr val="6607B5"/>
    <a:srgbClr val="EBD10F"/>
    <a:srgbClr val="1BA311"/>
    <a:srgbClr val="096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5D56F-F840-43E0-8E67-E7F2823F64E5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9128D00E-875D-4BE3-8D0D-66759637B3B2}">
      <dgm:prSet phldrT="[文字]"/>
      <dgm:spPr/>
      <dgm:t>
        <a:bodyPr/>
        <a:lstStyle/>
        <a:p>
          <a:r>
            <a:rPr lang="zh-TW" altLang="en-US" dirty="0" smtClean="0"/>
            <a:t>公司簡介</a:t>
          </a:r>
          <a:endParaRPr lang="zh-TW" altLang="en-US" dirty="0"/>
        </a:p>
      </dgm:t>
    </dgm:pt>
    <dgm:pt modelId="{CAD10470-CFF3-4A11-9E34-7A7D9301B447}" type="parTrans" cxnId="{F7E3BB5C-D9A2-462B-89FC-51B895EEC20D}">
      <dgm:prSet/>
      <dgm:spPr/>
      <dgm:t>
        <a:bodyPr/>
        <a:lstStyle/>
        <a:p>
          <a:endParaRPr lang="zh-TW" altLang="en-US"/>
        </a:p>
      </dgm:t>
    </dgm:pt>
    <dgm:pt modelId="{3A747BCF-A7D5-4192-BE28-E81B664B228E}" type="sibTrans" cxnId="{F7E3BB5C-D9A2-462B-89FC-51B895EEC20D}">
      <dgm:prSet/>
      <dgm:spPr/>
      <dgm:t>
        <a:bodyPr/>
        <a:lstStyle/>
        <a:p>
          <a:endParaRPr lang="zh-TW" altLang="en-US"/>
        </a:p>
      </dgm:t>
    </dgm:pt>
    <dgm:pt modelId="{D3F151BF-6EAF-4AA4-9066-D30264201625}">
      <dgm:prSet phldrT="[文字]"/>
      <dgm:spPr/>
      <dgm:t>
        <a:bodyPr/>
        <a:lstStyle/>
        <a:p>
          <a:r>
            <a:rPr lang="zh-TW" altLang="en-US" dirty="0" smtClean="0"/>
            <a:t>各項分析</a:t>
          </a:r>
          <a:endParaRPr lang="zh-TW" altLang="en-US" dirty="0"/>
        </a:p>
      </dgm:t>
    </dgm:pt>
    <dgm:pt modelId="{8377187D-9DFD-43CE-B3EC-E99E5E53EC09}" type="parTrans" cxnId="{419DF444-7F2E-45F6-BF13-6D7ECDEBAF19}">
      <dgm:prSet/>
      <dgm:spPr/>
      <dgm:t>
        <a:bodyPr/>
        <a:lstStyle/>
        <a:p>
          <a:endParaRPr lang="zh-TW" altLang="en-US"/>
        </a:p>
      </dgm:t>
    </dgm:pt>
    <dgm:pt modelId="{E8C37248-5F15-4731-94AF-5219CFB42AC0}" type="sibTrans" cxnId="{419DF444-7F2E-45F6-BF13-6D7ECDEBAF19}">
      <dgm:prSet/>
      <dgm:spPr/>
      <dgm:t>
        <a:bodyPr/>
        <a:lstStyle/>
        <a:p>
          <a:endParaRPr lang="zh-TW" altLang="en-US"/>
        </a:p>
      </dgm:t>
    </dgm:pt>
    <dgm:pt modelId="{DFD81ADF-02AA-4DF6-A424-FDBE4360B035}">
      <dgm:prSet phldrT="[文字]"/>
      <dgm:spPr/>
      <dgm:t>
        <a:bodyPr/>
        <a:lstStyle/>
        <a:p>
          <a:r>
            <a:rPr lang="zh-TW" altLang="en-US" dirty="0" smtClean="0"/>
            <a:t>行銷策略</a:t>
          </a:r>
          <a:endParaRPr lang="zh-TW" altLang="en-US" dirty="0"/>
        </a:p>
      </dgm:t>
    </dgm:pt>
    <dgm:pt modelId="{B1A23DE3-5939-4A86-A527-9A20AEF43A74}" type="parTrans" cxnId="{C58FDCE1-6869-407A-8883-6E351007DAE9}">
      <dgm:prSet/>
      <dgm:spPr/>
      <dgm:t>
        <a:bodyPr/>
        <a:lstStyle/>
        <a:p>
          <a:endParaRPr lang="zh-TW" altLang="en-US"/>
        </a:p>
      </dgm:t>
    </dgm:pt>
    <dgm:pt modelId="{CAA06423-6B4D-48DC-91AA-F9B406A72394}" type="sibTrans" cxnId="{C58FDCE1-6869-407A-8883-6E351007DAE9}">
      <dgm:prSet/>
      <dgm:spPr/>
      <dgm:t>
        <a:bodyPr/>
        <a:lstStyle/>
        <a:p>
          <a:endParaRPr lang="zh-TW" altLang="en-US"/>
        </a:p>
      </dgm:t>
    </dgm:pt>
    <dgm:pt modelId="{A7015606-AB11-4032-AA63-DC2318D51391}">
      <dgm:prSet phldrT="[文字]"/>
      <dgm:spPr/>
      <dgm:t>
        <a:bodyPr/>
        <a:lstStyle/>
        <a:p>
          <a:r>
            <a:rPr lang="zh-TW" altLang="en-US" dirty="0" smtClean="0"/>
            <a:t>未來期望</a:t>
          </a:r>
          <a:endParaRPr lang="zh-TW" altLang="en-US" dirty="0"/>
        </a:p>
      </dgm:t>
    </dgm:pt>
    <dgm:pt modelId="{CE3973E1-CD6C-4708-AA88-B3E7ADF8F4F7}" type="parTrans" cxnId="{19490908-40B3-4B04-92CD-9060B4F5D208}">
      <dgm:prSet/>
      <dgm:spPr/>
      <dgm:t>
        <a:bodyPr/>
        <a:lstStyle/>
        <a:p>
          <a:endParaRPr lang="zh-TW" altLang="en-US"/>
        </a:p>
      </dgm:t>
    </dgm:pt>
    <dgm:pt modelId="{91957AFA-8777-4F8F-B311-1AD944F505CC}" type="sibTrans" cxnId="{19490908-40B3-4B04-92CD-9060B4F5D208}">
      <dgm:prSet/>
      <dgm:spPr/>
      <dgm:t>
        <a:bodyPr/>
        <a:lstStyle/>
        <a:p>
          <a:endParaRPr lang="zh-TW" altLang="en-US"/>
        </a:p>
      </dgm:t>
    </dgm:pt>
    <dgm:pt modelId="{08F65AEC-055D-4CE7-ACC1-D0C728667894}">
      <dgm:prSet phldrT="[文字]"/>
      <dgm:spPr/>
      <dgm:t>
        <a:bodyPr/>
        <a:lstStyle/>
        <a:p>
          <a:r>
            <a:rPr lang="zh-TW" altLang="en-US" dirty="0" smtClean="0"/>
            <a:t>財務報表</a:t>
          </a:r>
          <a:endParaRPr lang="zh-TW" altLang="en-US" dirty="0"/>
        </a:p>
      </dgm:t>
    </dgm:pt>
    <dgm:pt modelId="{ED9675D3-BDE4-4AD2-8D7B-03D43331E982}" type="parTrans" cxnId="{B20FD85E-A4CF-41BA-9447-E95EC269A7C7}">
      <dgm:prSet/>
      <dgm:spPr/>
      <dgm:t>
        <a:bodyPr/>
        <a:lstStyle/>
        <a:p>
          <a:endParaRPr lang="zh-TW" altLang="en-US"/>
        </a:p>
      </dgm:t>
    </dgm:pt>
    <dgm:pt modelId="{34E9334A-7726-4CBA-8D26-BC01F5CB0F67}" type="sibTrans" cxnId="{B20FD85E-A4CF-41BA-9447-E95EC269A7C7}">
      <dgm:prSet/>
      <dgm:spPr/>
      <dgm:t>
        <a:bodyPr/>
        <a:lstStyle/>
        <a:p>
          <a:endParaRPr lang="zh-TW" altLang="en-US"/>
        </a:p>
      </dgm:t>
    </dgm:pt>
    <dgm:pt modelId="{84D6324C-A3C7-47AD-BD88-6E82CE32DEED}" type="pres">
      <dgm:prSet presAssocID="{1335D56F-F840-43E0-8E67-E7F2823F64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B2BF6A4-D984-4DE9-934C-83385C65EB92}" type="pres">
      <dgm:prSet presAssocID="{9128D00E-875D-4BE3-8D0D-66759637B3B2}" presName="parentLin" presStyleCnt="0"/>
      <dgm:spPr/>
    </dgm:pt>
    <dgm:pt modelId="{D1E70216-58CD-4AFC-AF76-6231E46D01A2}" type="pres">
      <dgm:prSet presAssocID="{9128D00E-875D-4BE3-8D0D-66759637B3B2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61246B18-1617-45AD-8CBD-71BEBB6769CF}" type="pres">
      <dgm:prSet presAssocID="{9128D00E-875D-4BE3-8D0D-66759637B3B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2C8B18-0458-4788-9C3C-8D7C11332D5E}" type="pres">
      <dgm:prSet presAssocID="{9128D00E-875D-4BE3-8D0D-66759637B3B2}" presName="negativeSpace" presStyleCnt="0"/>
      <dgm:spPr/>
    </dgm:pt>
    <dgm:pt modelId="{F05EE334-FE3D-4FAD-ABBD-236509E2CE15}" type="pres">
      <dgm:prSet presAssocID="{9128D00E-875D-4BE3-8D0D-66759637B3B2}" presName="childText" presStyleLbl="conFgAcc1" presStyleIdx="0" presStyleCnt="5">
        <dgm:presLayoutVars>
          <dgm:bulletEnabled val="1"/>
        </dgm:presLayoutVars>
      </dgm:prSet>
      <dgm:spPr/>
    </dgm:pt>
    <dgm:pt modelId="{9B82ADEF-1C93-417A-B212-8A1B8309CD7C}" type="pres">
      <dgm:prSet presAssocID="{3A747BCF-A7D5-4192-BE28-E81B664B228E}" presName="spaceBetweenRectangles" presStyleCnt="0"/>
      <dgm:spPr/>
    </dgm:pt>
    <dgm:pt modelId="{BA9A0089-A505-4A7E-B096-4268088C99D5}" type="pres">
      <dgm:prSet presAssocID="{D3F151BF-6EAF-4AA4-9066-D30264201625}" presName="parentLin" presStyleCnt="0"/>
      <dgm:spPr/>
    </dgm:pt>
    <dgm:pt modelId="{0C5E5698-34BE-4503-8853-47E93F417A15}" type="pres">
      <dgm:prSet presAssocID="{D3F151BF-6EAF-4AA4-9066-D30264201625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006770AB-463D-4F2F-8653-2C982090E45D}" type="pres">
      <dgm:prSet presAssocID="{D3F151BF-6EAF-4AA4-9066-D3026420162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6B09D8-475E-4935-AAE4-FCB9092F47F8}" type="pres">
      <dgm:prSet presAssocID="{D3F151BF-6EAF-4AA4-9066-D30264201625}" presName="negativeSpace" presStyleCnt="0"/>
      <dgm:spPr/>
    </dgm:pt>
    <dgm:pt modelId="{9F770026-01ED-4E2D-B85C-45C308B4D31D}" type="pres">
      <dgm:prSet presAssocID="{D3F151BF-6EAF-4AA4-9066-D30264201625}" presName="childText" presStyleLbl="conFgAcc1" presStyleIdx="1" presStyleCnt="5">
        <dgm:presLayoutVars>
          <dgm:bulletEnabled val="1"/>
        </dgm:presLayoutVars>
      </dgm:prSet>
      <dgm:spPr/>
    </dgm:pt>
    <dgm:pt modelId="{11FE68C5-EE7B-4B15-9349-0A04CCCAE909}" type="pres">
      <dgm:prSet presAssocID="{E8C37248-5F15-4731-94AF-5219CFB42AC0}" presName="spaceBetweenRectangles" presStyleCnt="0"/>
      <dgm:spPr/>
    </dgm:pt>
    <dgm:pt modelId="{DEA1D110-AB23-4117-BD6C-0D254772E3B4}" type="pres">
      <dgm:prSet presAssocID="{DFD81ADF-02AA-4DF6-A424-FDBE4360B035}" presName="parentLin" presStyleCnt="0"/>
      <dgm:spPr/>
    </dgm:pt>
    <dgm:pt modelId="{C6C7311A-40E0-47E2-9DB8-5988D299790C}" type="pres">
      <dgm:prSet presAssocID="{DFD81ADF-02AA-4DF6-A424-FDBE4360B035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359B8C17-842A-462A-AEEE-76A3245883FD}" type="pres">
      <dgm:prSet presAssocID="{DFD81ADF-02AA-4DF6-A424-FDBE4360B03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289FC5-5D24-41DA-A010-7969A42F1B53}" type="pres">
      <dgm:prSet presAssocID="{DFD81ADF-02AA-4DF6-A424-FDBE4360B035}" presName="negativeSpace" presStyleCnt="0"/>
      <dgm:spPr/>
    </dgm:pt>
    <dgm:pt modelId="{4082B3EF-E7E5-4DF5-8A54-BC1435CE954E}" type="pres">
      <dgm:prSet presAssocID="{DFD81ADF-02AA-4DF6-A424-FDBE4360B035}" presName="childText" presStyleLbl="conFgAcc1" presStyleIdx="2" presStyleCnt="5">
        <dgm:presLayoutVars>
          <dgm:bulletEnabled val="1"/>
        </dgm:presLayoutVars>
      </dgm:prSet>
      <dgm:spPr/>
    </dgm:pt>
    <dgm:pt modelId="{96A7AA7B-9128-4578-942A-B9D8BE395A1F}" type="pres">
      <dgm:prSet presAssocID="{CAA06423-6B4D-48DC-91AA-F9B406A72394}" presName="spaceBetweenRectangles" presStyleCnt="0"/>
      <dgm:spPr/>
    </dgm:pt>
    <dgm:pt modelId="{D8F6504E-7022-4076-B911-66A0628A8505}" type="pres">
      <dgm:prSet presAssocID="{08F65AEC-055D-4CE7-ACC1-D0C728667894}" presName="parentLin" presStyleCnt="0"/>
      <dgm:spPr/>
    </dgm:pt>
    <dgm:pt modelId="{C904CC14-B5B2-4E85-BD84-3EBDFABEC17F}" type="pres">
      <dgm:prSet presAssocID="{08F65AEC-055D-4CE7-ACC1-D0C728667894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A89BE656-89D9-4AE6-9BF5-8F8938661AB5}" type="pres">
      <dgm:prSet presAssocID="{08F65AEC-055D-4CE7-ACC1-D0C72866789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DD8B56-7BE1-4537-BB6C-A47069F936CB}" type="pres">
      <dgm:prSet presAssocID="{08F65AEC-055D-4CE7-ACC1-D0C728667894}" presName="negativeSpace" presStyleCnt="0"/>
      <dgm:spPr/>
    </dgm:pt>
    <dgm:pt modelId="{A5C6E864-1581-4829-9913-0281ADE9F930}" type="pres">
      <dgm:prSet presAssocID="{08F65AEC-055D-4CE7-ACC1-D0C728667894}" presName="childText" presStyleLbl="conFgAcc1" presStyleIdx="3" presStyleCnt="5">
        <dgm:presLayoutVars>
          <dgm:bulletEnabled val="1"/>
        </dgm:presLayoutVars>
      </dgm:prSet>
      <dgm:spPr/>
    </dgm:pt>
    <dgm:pt modelId="{DB90E6BA-26F7-43F8-BE38-7BC695A339A6}" type="pres">
      <dgm:prSet presAssocID="{34E9334A-7726-4CBA-8D26-BC01F5CB0F67}" presName="spaceBetweenRectangles" presStyleCnt="0"/>
      <dgm:spPr/>
    </dgm:pt>
    <dgm:pt modelId="{29167C17-3CE5-483E-9BB9-D271E6D2A63C}" type="pres">
      <dgm:prSet presAssocID="{A7015606-AB11-4032-AA63-DC2318D51391}" presName="parentLin" presStyleCnt="0"/>
      <dgm:spPr/>
    </dgm:pt>
    <dgm:pt modelId="{B1165B9C-70A1-44CB-9580-EB59285A58A2}" type="pres">
      <dgm:prSet presAssocID="{A7015606-AB11-4032-AA63-DC2318D51391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99341090-495C-4D06-B67E-79C25C56036B}" type="pres">
      <dgm:prSet presAssocID="{A7015606-AB11-4032-AA63-DC2318D5139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EBFB7A-DAFD-439E-AFF6-91DC6E6AD620}" type="pres">
      <dgm:prSet presAssocID="{A7015606-AB11-4032-AA63-DC2318D51391}" presName="negativeSpace" presStyleCnt="0"/>
      <dgm:spPr/>
    </dgm:pt>
    <dgm:pt modelId="{0C0A25AD-1057-4281-9425-8E0840BF21EC}" type="pres">
      <dgm:prSet presAssocID="{A7015606-AB11-4032-AA63-DC2318D5139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9490908-40B3-4B04-92CD-9060B4F5D208}" srcId="{1335D56F-F840-43E0-8E67-E7F2823F64E5}" destId="{A7015606-AB11-4032-AA63-DC2318D51391}" srcOrd="4" destOrd="0" parTransId="{CE3973E1-CD6C-4708-AA88-B3E7ADF8F4F7}" sibTransId="{91957AFA-8777-4F8F-B311-1AD944F505CC}"/>
    <dgm:cxn modelId="{B9510028-3E25-4695-9D57-4547D7554D1F}" type="presOf" srcId="{D3F151BF-6EAF-4AA4-9066-D30264201625}" destId="{006770AB-463D-4F2F-8653-2C982090E45D}" srcOrd="1" destOrd="0" presId="urn:microsoft.com/office/officeart/2005/8/layout/list1"/>
    <dgm:cxn modelId="{B20FD85E-A4CF-41BA-9447-E95EC269A7C7}" srcId="{1335D56F-F840-43E0-8E67-E7F2823F64E5}" destId="{08F65AEC-055D-4CE7-ACC1-D0C728667894}" srcOrd="3" destOrd="0" parTransId="{ED9675D3-BDE4-4AD2-8D7B-03D43331E982}" sibTransId="{34E9334A-7726-4CBA-8D26-BC01F5CB0F67}"/>
    <dgm:cxn modelId="{F349951B-3759-4B8A-8B9F-311A3538E5EC}" type="presOf" srcId="{1335D56F-F840-43E0-8E67-E7F2823F64E5}" destId="{84D6324C-A3C7-47AD-BD88-6E82CE32DEED}" srcOrd="0" destOrd="0" presId="urn:microsoft.com/office/officeart/2005/8/layout/list1"/>
    <dgm:cxn modelId="{548739F1-26F1-4956-93DD-B7DE23625DB6}" type="presOf" srcId="{9128D00E-875D-4BE3-8D0D-66759637B3B2}" destId="{61246B18-1617-45AD-8CBD-71BEBB6769CF}" srcOrd="1" destOrd="0" presId="urn:microsoft.com/office/officeart/2005/8/layout/list1"/>
    <dgm:cxn modelId="{60DEC81B-67D7-4E90-8DF9-49F92C98F5C8}" type="presOf" srcId="{A7015606-AB11-4032-AA63-DC2318D51391}" destId="{99341090-495C-4D06-B67E-79C25C56036B}" srcOrd="1" destOrd="0" presId="urn:microsoft.com/office/officeart/2005/8/layout/list1"/>
    <dgm:cxn modelId="{21910173-6C46-4B8B-8D01-197811F19D1F}" type="presOf" srcId="{08F65AEC-055D-4CE7-ACC1-D0C728667894}" destId="{C904CC14-B5B2-4E85-BD84-3EBDFABEC17F}" srcOrd="0" destOrd="0" presId="urn:microsoft.com/office/officeart/2005/8/layout/list1"/>
    <dgm:cxn modelId="{12D68784-A869-4382-B059-92AA0896FE27}" type="presOf" srcId="{DFD81ADF-02AA-4DF6-A424-FDBE4360B035}" destId="{C6C7311A-40E0-47E2-9DB8-5988D299790C}" srcOrd="0" destOrd="0" presId="urn:microsoft.com/office/officeart/2005/8/layout/list1"/>
    <dgm:cxn modelId="{C58FDCE1-6869-407A-8883-6E351007DAE9}" srcId="{1335D56F-F840-43E0-8E67-E7F2823F64E5}" destId="{DFD81ADF-02AA-4DF6-A424-FDBE4360B035}" srcOrd="2" destOrd="0" parTransId="{B1A23DE3-5939-4A86-A527-9A20AEF43A74}" sibTransId="{CAA06423-6B4D-48DC-91AA-F9B406A72394}"/>
    <dgm:cxn modelId="{419DF444-7F2E-45F6-BF13-6D7ECDEBAF19}" srcId="{1335D56F-F840-43E0-8E67-E7F2823F64E5}" destId="{D3F151BF-6EAF-4AA4-9066-D30264201625}" srcOrd="1" destOrd="0" parTransId="{8377187D-9DFD-43CE-B3EC-E99E5E53EC09}" sibTransId="{E8C37248-5F15-4731-94AF-5219CFB42AC0}"/>
    <dgm:cxn modelId="{0B674139-8D65-4753-9DC4-16D96A89FC63}" type="presOf" srcId="{DFD81ADF-02AA-4DF6-A424-FDBE4360B035}" destId="{359B8C17-842A-462A-AEEE-76A3245883FD}" srcOrd="1" destOrd="0" presId="urn:microsoft.com/office/officeart/2005/8/layout/list1"/>
    <dgm:cxn modelId="{0E1DD807-CEEB-4F80-AE1A-3EFEE4DD365B}" type="presOf" srcId="{A7015606-AB11-4032-AA63-DC2318D51391}" destId="{B1165B9C-70A1-44CB-9580-EB59285A58A2}" srcOrd="0" destOrd="0" presId="urn:microsoft.com/office/officeart/2005/8/layout/list1"/>
    <dgm:cxn modelId="{1D5EFA2C-5F18-4340-A3E0-60FDE8612F3C}" type="presOf" srcId="{08F65AEC-055D-4CE7-ACC1-D0C728667894}" destId="{A89BE656-89D9-4AE6-9BF5-8F8938661AB5}" srcOrd="1" destOrd="0" presId="urn:microsoft.com/office/officeart/2005/8/layout/list1"/>
    <dgm:cxn modelId="{F7E3BB5C-D9A2-462B-89FC-51B895EEC20D}" srcId="{1335D56F-F840-43E0-8E67-E7F2823F64E5}" destId="{9128D00E-875D-4BE3-8D0D-66759637B3B2}" srcOrd="0" destOrd="0" parTransId="{CAD10470-CFF3-4A11-9E34-7A7D9301B447}" sibTransId="{3A747BCF-A7D5-4192-BE28-E81B664B228E}"/>
    <dgm:cxn modelId="{92FABB3C-8430-4E5E-965A-AEDC5E70D96D}" type="presOf" srcId="{9128D00E-875D-4BE3-8D0D-66759637B3B2}" destId="{D1E70216-58CD-4AFC-AF76-6231E46D01A2}" srcOrd="0" destOrd="0" presId="urn:microsoft.com/office/officeart/2005/8/layout/list1"/>
    <dgm:cxn modelId="{FE523FC9-85FD-41ED-9843-F016747EBCCE}" type="presOf" srcId="{D3F151BF-6EAF-4AA4-9066-D30264201625}" destId="{0C5E5698-34BE-4503-8853-47E93F417A15}" srcOrd="0" destOrd="0" presId="urn:microsoft.com/office/officeart/2005/8/layout/list1"/>
    <dgm:cxn modelId="{AFE98EBA-5E37-4FCC-AC30-8A162C06054B}" type="presParOf" srcId="{84D6324C-A3C7-47AD-BD88-6E82CE32DEED}" destId="{DB2BF6A4-D984-4DE9-934C-83385C65EB92}" srcOrd="0" destOrd="0" presId="urn:microsoft.com/office/officeart/2005/8/layout/list1"/>
    <dgm:cxn modelId="{53716122-845E-4092-B282-08C7EFEA89BA}" type="presParOf" srcId="{DB2BF6A4-D984-4DE9-934C-83385C65EB92}" destId="{D1E70216-58CD-4AFC-AF76-6231E46D01A2}" srcOrd="0" destOrd="0" presId="urn:microsoft.com/office/officeart/2005/8/layout/list1"/>
    <dgm:cxn modelId="{053687D2-8437-4219-B849-7DBEC8D78D8A}" type="presParOf" srcId="{DB2BF6A4-D984-4DE9-934C-83385C65EB92}" destId="{61246B18-1617-45AD-8CBD-71BEBB6769CF}" srcOrd="1" destOrd="0" presId="urn:microsoft.com/office/officeart/2005/8/layout/list1"/>
    <dgm:cxn modelId="{401AAD8D-EAE6-4297-8A46-4930F24C88D3}" type="presParOf" srcId="{84D6324C-A3C7-47AD-BD88-6E82CE32DEED}" destId="{FA2C8B18-0458-4788-9C3C-8D7C11332D5E}" srcOrd="1" destOrd="0" presId="urn:microsoft.com/office/officeart/2005/8/layout/list1"/>
    <dgm:cxn modelId="{96AD725C-E1D6-4E68-BF5F-BE21BA0CA87E}" type="presParOf" srcId="{84D6324C-A3C7-47AD-BD88-6E82CE32DEED}" destId="{F05EE334-FE3D-4FAD-ABBD-236509E2CE15}" srcOrd="2" destOrd="0" presId="urn:microsoft.com/office/officeart/2005/8/layout/list1"/>
    <dgm:cxn modelId="{3DBE2D90-8C52-4CC9-AFFF-D32E8E92252F}" type="presParOf" srcId="{84D6324C-A3C7-47AD-BD88-6E82CE32DEED}" destId="{9B82ADEF-1C93-417A-B212-8A1B8309CD7C}" srcOrd="3" destOrd="0" presId="urn:microsoft.com/office/officeart/2005/8/layout/list1"/>
    <dgm:cxn modelId="{4559F52E-0500-4E3E-8CAF-1945D53F96CE}" type="presParOf" srcId="{84D6324C-A3C7-47AD-BD88-6E82CE32DEED}" destId="{BA9A0089-A505-4A7E-B096-4268088C99D5}" srcOrd="4" destOrd="0" presId="urn:microsoft.com/office/officeart/2005/8/layout/list1"/>
    <dgm:cxn modelId="{94349576-FD07-4C57-B1D8-BAF81FC14F64}" type="presParOf" srcId="{BA9A0089-A505-4A7E-B096-4268088C99D5}" destId="{0C5E5698-34BE-4503-8853-47E93F417A15}" srcOrd="0" destOrd="0" presId="urn:microsoft.com/office/officeart/2005/8/layout/list1"/>
    <dgm:cxn modelId="{4A5275B5-2355-421E-B3A8-30A54F8C0446}" type="presParOf" srcId="{BA9A0089-A505-4A7E-B096-4268088C99D5}" destId="{006770AB-463D-4F2F-8653-2C982090E45D}" srcOrd="1" destOrd="0" presId="urn:microsoft.com/office/officeart/2005/8/layout/list1"/>
    <dgm:cxn modelId="{F6BC5A8D-74C1-49C4-A2DF-254B22667BFE}" type="presParOf" srcId="{84D6324C-A3C7-47AD-BD88-6E82CE32DEED}" destId="{496B09D8-475E-4935-AAE4-FCB9092F47F8}" srcOrd="5" destOrd="0" presId="urn:microsoft.com/office/officeart/2005/8/layout/list1"/>
    <dgm:cxn modelId="{D06F3820-8E85-490F-9AE5-D90F60FA3A49}" type="presParOf" srcId="{84D6324C-A3C7-47AD-BD88-6E82CE32DEED}" destId="{9F770026-01ED-4E2D-B85C-45C308B4D31D}" srcOrd="6" destOrd="0" presId="urn:microsoft.com/office/officeart/2005/8/layout/list1"/>
    <dgm:cxn modelId="{A35DE2CC-50CE-4E33-99C4-3118D6D947E1}" type="presParOf" srcId="{84D6324C-A3C7-47AD-BD88-6E82CE32DEED}" destId="{11FE68C5-EE7B-4B15-9349-0A04CCCAE909}" srcOrd="7" destOrd="0" presId="urn:microsoft.com/office/officeart/2005/8/layout/list1"/>
    <dgm:cxn modelId="{7225B9A3-BE23-4F98-A383-FFCA6B439FD4}" type="presParOf" srcId="{84D6324C-A3C7-47AD-BD88-6E82CE32DEED}" destId="{DEA1D110-AB23-4117-BD6C-0D254772E3B4}" srcOrd="8" destOrd="0" presId="urn:microsoft.com/office/officeart/2005/8/layout/list1"/>
    <dgm:cxn modelId="{19815A0F-D03A-47FF-B207-30F6472BA5F8}" type="presParOf" srcId="{DEA1D110-AB23-4117-BD6C-0D254772E3B4}" destId="{C6C7311A-40E0-47E2-9DB8-5988D299790C}" srcOrd="0" destOrd="0" presId="urn:microsoft.com/office/officeart/2005/8/layout/list1"/>
    <dgm:cxn modelId="{C23C8904-E13D-43EC-8BD9-8BF6E6EC9CF9}" type="presParOf" srcId="{DEA1D110-AB23-4117-BD6C-0D254772E3B4}" destId="{359B8C17-842A-462A-AEEE-76A3245883FD}" srcOrd="1" destOrd="0" presId="urn:microsoft.com/office/officeart/2005/8/layout/list1"/>
    <dgm:cxn modelId="{26E78497-8B04-4E09-ACE5-D605187C5E65}" type="presParOf" srcId="{84D6324C-A3C7-47AD-BD88-6E82CE32DEED}" destId="{E7289FC5-5D24-41DA-A010-7969A42F1B53}" srcOrd="9" destOrd="0" presId="urn:microsoft.com/office/officeart/2005/8/layout/list1"/>
    <dgm:cxn modelId="{353096C7-7E14-4834-9B28-3C508952566D}" type="presParOf" srcId="{84D6324C-A3C7-47AD-BD88-6E82CE32DEED}" destId="{4082B3EF-E7E5-4DF5-8A54-BC1435CE954E}" srcOrd="10" destOrd="0" presId="urn:microsoft.com/office/officeart/2005/8/layout/list1"/>
    <dgm:cxn modelId="{E79341C4-F4C6-4E97-9764-FC81FF21E0DA}" type="presParOf" srcId="{84D6324C-A3C7-47AD-BD88-6E82CE32DEED}" destId="{96A7AA7B-9128-4578-942A-B9D8BE395A1F}" srcOrd="11" destOrd="0" presId="urn:microsoft.com/office/officeart/2005/8/layout/list1"/>
    <dgm:cxn modelId="{3ECE79A3-C286-4676-8922-79F6F45E953A}" type="presParOf" srcId="{84D6324C-A3C7-47AD-BD88-6E82CE32DEED}" destId="{D8F6504E-7022-4076-B911-66A0628A8505}" srcOrd="12" destOrd="0" presId="urn:microsoft.com/office/officeart/2005/8/layout/list1"/>
    <dgm:cxn modelId="{3C26C159-6266-4C48-980D-77D6A9C054C2}" type="presParOf" srcId="{D8F6504E-7022-4076-B911-66A0628A8505}" destId="{C904CC14-B5B2-4E85-BD84-3EBDFABEC17F}" srcOrd="0" destOrd="0" presId="urn:microsoft.com/office/officeart/2005/8/layout/list1"/>
    <dgm:cxn modelId="{6D22DD33-6DFF-4666-BC8C-96D98324BF7F}" type="presParOf" srcId="{D8F6504E-7022-4076-B911-66A0628A8505}" destId="{A89BE656-89D9-4AE6-9BF5-8F8938661AB5}" srcOrd="1" destOrd="0" presId="urn:microsoft.com/office/officeart/2005/8/layout/list1"/>
    <dgm:cxn modelId="{12F23685-6F83-473E-BA71-6FC5C8879B3A}" type="presParOf" srcId="{84D6324C-A3C7-47AD-BD88-6E82CE32DEED}" destId="{ACDD8B56-7BE1-4537-BB6C-A47069F936CB}" srcOrd="13" destOrd="0" presId="urn:microsoft.com/office/officeart/2005/8/layout/list1"/>
    <dgm:cxn modelId="{042C9381-540B-4C68-B11B-AC5ADE190D5F}" type="presParOf" srcId="{84D6324C-A3C7-47AD-BD88-6E82CE32DEED}" destId="{A5C6E864-1581-4829-9913-0281ADE9F930}" srcOrd="14" destOrd="0" presId="urn:microsoft.com/office/officeart/2005/8/layout/list1"/>
    <dgm:cxn modelId="{A47A6B96-C6DD-4776-A643-751FB184B499}" type="presParOf" srcId="{84D6324C-A3C7-47AD-BD88-6E82CE32DEED}" destId="{DB90E6BA-26F7-43F8-BE38-7BC695A339A6}" srcOrd="15" destOrd="0" presId="urn:microsoft.com/office/officeart/2005/8/layout/list1"/>
    <dgm:cxn modelId="{36B77DB8-C8E1-46D7-94D2-14A91E4FAB7B}" type="presParOf" srcId="{84D6324C-A3C7-47AD-BD88-6E82CE32DEED}" destId="{29167C17-3CE5-483E-9BB9-D271E6D2A63C}" srcOrd="16" destOrd="0" presId="urn:microsoft.com/office/officeart/2005/8/layout/list1"/>
    <dgm:cxn modelId="{01D67BFA-E30B-43A5-A7CD-7E6FD1B08B4A}" type="presParOf" srcId="{29167C17-3CE5-483E-9BB9-D271E6D2A63C}" destId="{B1165B9C-70A1-44CB-9580-EB59285A58A2}" srcOrd="0" destOrd="0" presId="urn:microsoft.com/office/officeart/2005/8/layout/list1"/>
    <dgm:cxn modelId="{402C319D-A647-42A5-8333-73D806B77650}" type="presParOf" srcId="{29167C17-3CE5-483E-9BB9-D271E6D2A63C}" destId="{99341090-495C-4D06-B67E-79C25C56036B}" srcOrd="1" destOrd="0" presId="urn:microsoft.com/office/officeart/2005/8/layout/list1"/>
    <dgm:cxn modelId="{59D01214-956C-4E06-B91C-90734E45850E}" type="presParOf" srcId="{84D6324C-A3C7-47AD-BD88-6E82CE32DEED}" destId="{D8EBFB7A-DAFD-439E-AFF6-91DC6E6AD620}" srcOrd="17" destOrd="0" presId="urn:microsoft.com/office/officeart/2005/8/layout/list1"/>
    <dgm:cxn modelId="{EDBC67A9-F29B-4295-8199-5A64E5599830}" type="presParOf" srcId="{84D6324C-A3C7-47AD-BD88-6E82CE32DEED}" destId="{0C0A25AD-1057-4281-9425-8E0840BF21E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B284C4-533B-430A-BFC2-F50AEF647C4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29FF209-3D00-49FC-BD8D-B9060304F6AA}">
      <dgm:prSet phldrT="[文字]"/>
      <dgm:spPr/>
      <dgm:t>
        <a:bodyPr/>
        <a:lstStyle/>
        <a:p>
          <a:r>
            <a:rPr lang="zh-TW" altLang="en-US" dirty="0" smtClean="0"/>
            <a:t>總經理</a:t>
          </a:r>
          <a:endParaRPr lang="zh-TW" altLang="en-US" dirty="0"/>
        </a:p>
      </dgm:t>
    </dgm:pt>
    <dgm:pt modelId="{2E756EC3-2021-4078-BA51-784238AEF5F3}" type="parTrans" cxnId="{5165D19E-62CF-4203-9677-7B4A04744FC1}">
      <dgm:prSet/>
      <dgm:spPr/>
      <dgm:t>
        <a:bodyPr/>
        <a:lstStyle/>
        <a:p>
          <a:endParaRPr lang="zh-TW" altLang="en-US"/>
        </a:p>
      </dgm:t>
    </dgm:pt>
    <dgm:pt modelId="{F4FF68AD-3DFE-42E4-8EC3-9E310055ECC8}" type="sibTrans" cxnId="{5165D19E-62CF-4203-9677-7B4A04744FC1}">
      <dgm:prSet/>
      <dgm:spPr/>
      <dgm:t>
        <a:bodyPr/>
        <a:lstStyle/>
        <a:p>
          <a:endParaRPr lang="zh-TW" altLang="en-US"/>
        </a:p>
      </dgm:t>
    </dgm:pt>
    <dgm:pt modelId="{52B454F6-9047-4159-9FA1-BEB1B414AE1B}">
      <dgm:prSet phldrT="[文字]"/>
      <dgm:spPr/>
      <dgm:t>
        <a:bodyPr/>
        <a:lstStyle/>
        <a:p>
          <a:r>
            <a:rPr lang="zh-TW" altLang="en-US" dirty="0" smtClean="0"/>
            <a:t>行銷及研發部門</a:t>
          </a:r>
          <a:endParaRPr lang="zh-TW" altLang="en-US" dirty="0"/>
        </a:p>
      </dgm:t>
    </dgm:pt>
    <dgm:pt modelId="{9A14595B-108B-4240-A464-C30734F8EF82}" type="parTrans" cxnId="{E026CE6A-7515-4C5B-9F94-E133B5A8016B}">
      <dgm:prSet/>
      <dgm:spPr/>
      <dgm:t>
        <a:bodyPr/>
        <a:lstStyle/>
        <a:p>
          <a:endParaRPr lang="zh-TW" altLang="en-US"/>
        </a:p>
      </dgm:t>
    </dgm:pt>
    <dgm:pt modelId="{53937551-ED94-4D48-8F2F-B0114DE15605}" type="sibTrans" cxnId="{E026CE6A-7515-4C5B-9F94-E133B5A8016B}">
      <dgm:prSet/>
      <dgm:spPr/>
      <dgm:t>
        <a:bodyPr/>
        <a:lstStyle/>
        <a:p>
          <a:endParaRPr lang="zh-TW" altLang="en-US"/>
        </a:p>
      </dgm:t>
    </dgm:pt>
    <dgm:pt modelId="{980028B8-BDF5-456F-A6A5-A9E0996E0197}">
      <dgm:prSet phldrT="[文字]"/>
      <dgm:spPr/>
      <dgm:t>
        <a:bodyPr/>
        <a:lstStyle/>
        <a:p>
          <a:r>
            <a:rPr lang="zh-TW" altLang="en-US" dirty="0" smtClean="0"/>
            <a:t>品管部門</a:t>
          </a:r>
          <a:endParaRPr lang="zh-TW" altLang="en-US" dirty="0"/>
        </a:p>
      </dgm:t>
    </dgm:pt>
    <dgm:pt modelId="{1A3E1CA7-1D9C-4987-8BF2-B551E024259B}" type="parTrans" cxnId="{E9A6FF9F-A2BC-4CA2-935F-AB97638B303F}">
      <dgm:prSet/>
      <dgm:spPr/>
      <dgm:t>
        <a:bodyPr/>
        <a:lstStyle/>
        <a:p>
          <a:endParaRPr lang="zh-TW" altLang="en-US"/>
        </a:p>
      </dgm:t>
    </dgm:pt>
    <dgm:pt modelId="{D2A6310F-F08A-4FCA-B813-42643F5198B5}" type="sibTrans" cxnId="{E9A6FF9F-A2BC-4CA2-935F-AB97638B303F}">
      <dgm:prSet/>
      <dgm:spPr/>
      <dgm:t>
        <a:bodyPr/>
        <a:lstStyle/>
        <a:p>
          <a:endParaRPr lang="zh-TW" altLang="en-US"/>
        </a:p>
      </dgm:t>
    </dgm:pt>
    <dgm:pt modelId="{0263F893-BFE2-4164-A9C5-2559353ABC87}">
      <dgm:prSet phldrT="[文字]"/>
      <dgm:spPr/>
      <dgm:t>
        <a:bodyPr/>
        <a:lstStyle/>
        <a:p>
          <a:r>
            <a:rPr lang="zh-TW" altLang="en-US" dirty="0" smtClean="0"/>
            <a:t>財務部門</a:t>
          </a:r>
          <a:endParaRPr lang="zh-TW" altLang="en-US" dirty="0"/>
        </a:p>
      </dgm:t>
    </dgm:pt>
    <dgm:pt modelId="{19C66C0B-F07F-4BB0-8F38-E7AE912E4D8A}" type="parTrans" cxnId="{5E313D39-8FDF-45FA-999D-0E81B103DECE}">
      <dgm:prSet/>
      <dgm:spPr/>
      <dgm:t>
        <a:bodyPr/>
        <a:lstStyle/>
        <a:p>
          <a:endParaRPr lang="zh-TW" altLang="en-US"/>
        </a:p>
      </dgm:t>
    </dgm:pt>
    <dgm:pt modelId="{E2922704-5C90-4497-8E48-431A33728074}" type="sibTrans" cxnId="{5E313D39-8FDF-45FA-999D-0E81B103DECE}">
      <dgm:prSet/>
      <dgm:spPr/>
      <dgm:t>
        <a:bodyPr/>
        <a:lstStyle/>
        <a:p>
          <a:endParaRPr lang="zh-TW" altLang="en-US"/>
        </a:p>
      </dgm:t>
    </dgm:pt>
    <dgm:pt modelId="{8911D727-75C7-4677-BF80-DB5A36FBAFE0}" type="pres">
      <dgm:prSet presAssocID="{6EB284C4-533B-430A-BFC2-F50AEF647C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635E5F24-3D3F-4089-B666-28F68623CA74}" type="pres">
      <dgm:prSet presAssocID="{C29FF209-3D00-49FC-BD8D-B9060304F6AA}" presName="hierRoot1" presStyleCnt="0"/>
      <dgm:spPr/>
    </dgm:pt>
    <dgm:pt modelId="{86CBA860-95A9-40A1-8F18-0F81DD489298}" type="pres">
      <dgm:prSet presAssocID="{C29FF209-3D00-49FC-BD8D-B9060304F6AA}" presName="composite" presStyleCnt="0"/>
      <dgm:spPr/>
    </dgm:pt>
    <dgm:pt modelId="{C16FA40A-9774-427B-A5D0-37D508C5CA38}" type="pres">
      <dgm:prSet presAssocID="{C29FF209-3D00-49FC-BD8D-B9060304F6AA}" presName="background" presStyleLbl="node0" presStyleIdx="0" presStyleCnt="1"/>
      <dgm:spPr/>
    </dgm:pt>
    <dgm:pt modelId="{3A66C7D7-49F1-4DBE-9DE5-7C5AC5BA0621}" type="pres">
      <dgm:prSet presAssocID="{C29FF209-3D00-49FC-BD8D-B9060304F6A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5E30B4A-C178-4E4A-8DE3-7B945B0EB870}" type="pres">
      <dgm:prSet presAssocID="{C29FF209-3D00-49FC-BD8D-B9060304F6AA}" presName="hierChild2" presStyleCnt="0"/>
      <dgm:spPr/>
    </dgm:pt>
    <dgm:pt modelId="{E3561224-1B54-48F5-9446-2043E2E41266}" type="pres">
      <dgm:prSet presAssocID="{9A14595B-108B-4240-A464-C30734F8EF82}" presName="Name10" presStyleLbl="parChTrans1D2" presStyleIdx="0" presStyleCnt="3"/>
      <dgm:spPr/>
      <dgm:t>
        <a:bodyPr/>
        <a:lstStyle/>
        <a:p>
          <a:endParaRPr lang="zh-TW" altLang="en-US"/>
        </a:p>
      </dgm:t>
    </dgm:pt>
    <dgm:pt modelId="{F98395F1-A0B3-4417-95DD-D1FD3CC804FF}" type="pres">
      <dgm:prSet presAssocID="{52B454F6-9047-4159-9FA1-BEB1B414AE1B}" presName="hierRoot2" presStyleCnt="0"/>
      <dgm:spPr/>
    </dgm:pt>
    <dgm:pt modelId="{6787C4DF-EFE4-4FE8-87D8-714198036B79}" type="pres">
      <dgm:prSet presAssocID="{52B454F6-9047-4159-9FA1-BEB1B414AE1B}" presName="composite2" presStyleCnt="0"/>
      <dgm:spPr/>
    </dgm:pt>
    <dgm:pt modelId="{A9CA1D11-22D7-42C2-959C-785142F3883C}" type="pres">
      <dgm:prSet presAssocID="{52B454F6-9047-4159-9FA1-BEB1B414AE1B}" presName="background2" presStyleLbl="node2" presStyleIdx="0" presStyleCnt="3"/>
      <dgm:spPr/>
    </dgm:pt>
    <dgm:pt modelId="{5BDA34FF-14B8-40C8-A29F-56F19339A92B}" type="pres">
      <dgm:prSet presAssocID="{52B454F6-9047-4159-9FA1-BEB1B414AE1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830F840-E944-49E2-9117-1632680E64F4}" type="pres">
      <dgm:prSet presAssocID="{52B454F6-9047-4159-9FA1-BEB1B414AE1B}" presName="hierChild3" presStyleCnt="0"/>
      <dgm:spPr/>
    </dgm:pt>
    <dgm:pt modelId="{2920CD05-67B1-4941-82D5-39077682E9A7}" type="pres">
      <dgm:prSet presAssocID="{19C66C0B-F07F-4BB0-8F38-E7AE912E4D8A}" presName="Name10" presStyleLbl="parChTrans1D2" presStyleIdx="1" presStyleCnt="3"/>
      <dgm:spPr/>
      <dgm:t>
        <a:bodyPr/>
        <a:lstStyle/>
        <a:p>
          <a:endParaRPr lang="zh-TW" altLang="en-US"/>
        </a:p>
      </dgm:t>
    </dgm:pt>
    <dgm:pt modelId="{F04D715F-5B9D-439A-9092-C0A691631BB9}" type="pres">
      <dgm:prSet presAssocID="{0263F893-BFE2-4164-A9C5-2559353ABC87}" presName="hierRoot2" presStyleCnt="0"/>
      <dgm:spPr/>
    </dgm:pt>
    <dgm:pt modelId="{D451E7E1-04EC-4380-86EC-284FEDDEFA63}" type="pres">
      <dgm:prSet presAssocID="{0263F893-BFE2-4164-A9C5-2559353ABC87}" presName="composite2" presStyleCnt="0"/>
      <dgm:spPr/>
    </dgm:pt>
    <dgm:pt modelId="{F3DF3568-C232-45C8-9DDA-E336C44D6C97}" type="pres">
      <dgm:prSet presAssocID="{0263F893-BFE2-4164-A9C5-2559353ABC87}" presName="background2" presStyleLbl="node2" presStyleIdx="1" presStyleCnt="3"/>
      <dgm:spPr/>
    </dgm:pt>
    <dgm:pt modelId="{4B1959C1-3911-4F1A-982C-EF3E0953963A}" type="pres">
      <dgm:prSet presAssocID="{0263F893-BFE2-4164-A9C5-2559353ABC8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418F3B3-11A4-43C1-94B9-7DA6C0F04CBD}" type="pres">
      <dgm:prSet presAssocID="{0263F893-BFE2-4164-A9C5-2559353ABC87}" presName="hierChild3" presStyleCnt="0"/>
      <dgm:spPr/>
    </dgm:pt>
    <dgm:pt modelId="{FC6C6CA3-1F6F-4516-A340-FFB0090D72ED}" type="pres">
      <dgm:prSet presAssocID="{1A3E1CA7-1D9C-4987-8BF2-B551E024259B}" presName="Name10" presStyleLbl="parChTrans1D2" presStyleIdx="2" presStyleCnt="3"/>
      <dgm:spPr/>
      <dgm:t>
        <a:bodyPr/>
        <a:lstStyle/>
        <a:p>
          <a:endParaRPr lang="zh-TW" altLang="en-US"/>
        </a:p>
      </dgm:t>
    </dgm:pt>
    <dgm:pt modelId="{0E94BC32-6A52-4E5B-BC19-3C0505B9AB2C}" type="pres">
      <dgm:prSet presAssocID="{980028B8-BDF5-456F-A6A5-A9E0996E0197}" presName="hierRoot2" presStyleCnt="0"/>
      <dgm:spPr/>
    </dgm:pt>
    <dgm:pt modelId="{1500DB1E-6B00-4840-A6BE-0793791B181F}" type="pres">
      <dgm:prSet presAssocID="{980028B8-BDF5-456F-A6A5-A9E0996E0197}" presName="composite2" presStyleCnt="0"/>
      <dgm:spPr/>
    </dgm:pt>
    <dgm:pt modelId="{F54F4D93-925C-496E-8335-CF19C4C1C0C2}" type="pres">
      <dgm:prSet presAssocID="{980028B8-BDF5-456F-A6A5-A9E0996E0197}" presName="background2" presStyleLbl="node2" presStyleIdx="2" presStyleCnt="3"/>
      <dgm:spPr/>
    </dgm:pt>
    <dgm:pt modelId="{AEA87C6D-D51A-4CD1-9458-AA5844BC66FB}" type="pres">
      <dgm:prSet presAssocID="{980028B8-BDF5-456F-A6A5-A9E0996E019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5ED5AC2-A077-4399-8F0C-56E2C08310DB}" type="pres">
      <dgm:prSet presAssocID="{980028B8-BDF5-456F-A6A5-A9E0996E0197}" presName="hierChild3" presStyleCnt="0"/>
      <dgm:spPr/>
    </dgm:pt>
  </dgm:ptLst>
  <dgm:cxnLst>
    <dgm:cxn modelId="{405FD178-375D-475A-BBA8-33E5FBED34C4}" type="presOf" srcId="{1A3E1CA7-1D9C-4987-8BF2-B551E024259B}" destId="{FC6C6CA3-1F6F-4516-A340-FFB0090D72ED}" srcOrd="0" destOrd="0" presId="urn:microsoft.com/office/officeart/2005/8/layout/hierarchy1"/>
    <dgm:cxn modelId="{5165D19E-62CF-4203-9677-7B4A04744FC1}" srcId="{6EB284C4-533B-430A-BFC2-F50AEF647C42}" destId="{C29FF209-3D00-49FC-BD8D-B9060304F6AA}" srcOrd="0" destOrd="0" parTransId="{2E756EC3-2021-4078-BA51-784238AEF5F3}" sibTransId="{F4FF68AD-3DFE-42E4-8EC3-9E310055ECC8}"/>
    <dgm:cxn modelId="{895942F4-682F-4841-BF75-60135B3B51AB}" type="presOf" srcId="{6EB284C4-533B-430A-BFC2-F50AEF647C42}" destId="{8911D727-75C7-4677-BF80-DB5A36FBAFE0}" srcOrd="0" destOrd="0" presId="urn:microsoft.com/office/officeart/2005/8/layout/hierarchy1"/>
    <dgm:cxn modelId="{28095989-0CC1-4D44-AEEC-FFD160226C4E}" type="presOf" srcId="{0263F893-BFE2-4164-A9C5-2559353ABC87}" destId="{4B1959C1-3911-4F1A-982C-EF3E0953963A}" srcOrd="0" destOrd="0" presId="urn:microsoft.com/office/officeart/2005/8/layout/hierarchy1"/>
    <dgm:cxn modelId="{540871F4-B05B-40CF-8E62-67407B675FF3}" type="presOf" srcId="{19C66C0B-F07F-4BB0-8F38-E7AE912E4D8A}" destId="{2920CD05-67B1-4941-82D5-39077682E9A7}" srcOrd="0" destOrd="0" presId="urn:microsoft.com/office/officeart/2005/8/layout/hierarchy1"/>
    <dgm:cxn modelId="{5E313D39-8FDF-45FA-999D-0E81B103DECE}" srcId="{C29FF209-3D00-49FC-BD8D-B9060304F6AA}" destId="{0263F893-BFE2-4164-A9C5-2559353ABC87}" srcOrd="1" destOrd="0" parTransId="{19C66C0B-F07F-4BB0-8F38-E7AE912E4D8A}" sibTransId="{E2922704-5C90-4497-8E48-431A33728074}"/>
    <dgm:cxn modelId="{9C44DC6F-E2CC-41BE-8DCE-5CB7E2953147}" type="presOf" srcId="{9A14595B-108B-4240-A464-C30734F8EF82}" destId="{E3561224-1B54-48F5-9446-2043E2E41266}" srcOrd="0" destOrd="0" presId="urn:microsoft.com/office/officeart/2005/8/layout/hierarchy1"/>
    <dgm:cxn modelId="{917D4BEF-7008-47AA-B3D7-0A585C50AE82}" type="presOf" srcId="{980028B8-BDF5-456F-A6A5-A9E0996E0197}" destId="{AEA87C6D-D51A-4CD1-9458-AA5844BC66FB}" srcOrd="0" destOrd="0" presId="urn:microsoft.com/office/officeart/2005/8/layout/hierarchy1"/>
    <dgm:cxn modelId="{E026CE6A-7515-4C5B-9F94-E133B5A8016B}" srcId="{C29FF209-3D00-49FC-BD8D-B9060304F6AA}" destId="{52B454F6-9047-4159-9FA1-BEB1B414AE1B}" srcOrd="0" destOrd="0" parTransId="{9A14595B-108B-4240-A464-C30734F8EF82}" sibTransId="{53937551-ED94-4D48-8F2F-B0114DE15605}"/>
    <dgm:cxn modelId="{85B5401B-4005-4A02-9A2A-44C1A97354DC}" type="presOf" srcId="{52B454F6-9047-4159-9FA1-BEB1B414AE1B}" destId="{5BDA34FF-14B8-40C8-A29F-56F19339A92B}" srcOrd="0" destOrd="0" presId="urn:microsoft.com/office/officeart/2005/8/layout/hierarchy1"/>
    <dgm:cxn modelId="{87F09E56-190F-4D66-A340-7871E879EF12}" type="presOf" srcId="{C29FF209-3D00-49FC-BD8D-B9060304F6AA}" destId="{3A66C7D7-49F1-4DBE-9DE5-7C5AC5BA0621}" srcOrd="0" destOrd="0" presId="urn:microsoft.com/office/officeart/2005/8/layout/hierarchy1"/>
    <dgm:cxn modelId="{E9A6FF9F-A2BC-4CA2-935F-AB97638B303F}" srcId="{C29FF209-3D00-49FC-BD8D-B9060304F6AA}" destId="{980028B8-BDF5-456F-A6A5-A9E0996E0197}" srcOrd="2" destOrd="0" parTransId="{1A3E1CA7-1D9C-4987-8BF2-B551E024259B}" sibTransId="{D2A6310F-F08A-4FCA-B813-42643F5198B5}"/>
    <dgm:cxn modelId="{F59540B4-3ADC-4B65-A371-CE40E03710F0}" type="presParOf" srcId="{8911D727-75C7-4677-BF80-DB5A36FBAFE0}" destId="{635E5F24-3D3F-4089-B666-28F68623CA74}" srcOrd="0" destOrd="0" presId="urn:microsoft.com/office/officeart/2005/8/layout/hierarchy1"/>
    <dgm:cxn modelId="{C42145D4-0E5E-4805-9EE3-4CC31424169B}" type="presParOf" srcId="{635E5F24-3D3F-4089-B666-28F68623CA74}" destId="{86CBA860-95A9-40A1-8F18-0F81DD489298}" srcOrd="0" destOrd="0" presId="urn:microsoft.com/office/officeart/2005/8/layout/hierarchy1"/>
    <dgm:cxn modelId="{E13704CE-40A3-458F-BB59-457D091853D5}" type="presParOf" srcId="{86CBA860-95A9-40A1-8F18-0F81DD489298}" destId="{C16FA40A-9774-427B-A5D0-37D508C5CA38}" srcOrd="0" destOrd="0" presId="urn:microsoft.com/office/officeart/2005/8/layout/hierarchy1"/>
    <dgm:cxn modelId="{98A14C59-42AC-4E34-94A2-0F315B9C5F88}" type="presParOf" srcId="{86CBA860-95A9-40A1-8F18-0F81DD489298}" destId="{3A66C7D7-49F1-4DBE-9DE5-7C5AC5BA0621}" srcOrd="1" destOrd="0" presId="urn:microsoft.com/office/officeart/2005/8/layout/hierarchy1"/>
    <dgm:cxn modelId="{6CDE6A80-A333-4144-986F-CB3030D303D5}" type="presParOf" srcId="{635E5F24-3D3F-4089-B666-28F68623CA74}" destId="{55E30B4A-C178-4E4A-8DE3-7B945B0EB870}" srcOrd="1" destOrd="0" presId="urn:microsoft.com/office/officeart/2005/8/layout/hierarchy1"/>
    <dgm:cxn modelId="{5073F7B1-D6C5-42B9-9E86-9B025D0F540E}" type="presParOf" srcId="{55E30B4A-C178-4E4A-8DE3-7B945B0EB870}" destId="{E3561224-1B54-48F5-9446-2043E2E41266}" srcOrd="0" destOrd="0" presId="urn:microsoft.com/office/officeart/2005/8/layout/hierarchy1"/>
    <dgm:cxn modelId="{F121483F-6737-4893-A083-EFB4DC5AC3EE}" type="presParOf" srcId="{55E30B4A-C178-4E4A-8DE3-7B945B0EB870}" destId="{F98395F1-A0B3-4417-95DD-D1FD3CC804FF}" srcOrd="1" destOrd="0" presId="urn:microsoft.com/office/officeart/2005/8/layout/hierarchy1"/>
    <dgm:cxn modelId="{DD4BC9FB-3F9E-4C2C-8C7E-BD554B445B8E}" type="presParOf" srcId="{F98395F1-A0B3-4417-95DD-D1FD3CC804FF}" destId="{6787C4DF-EFE4-4FE8-87D8-714198036B79}" srcOrd="0" destOrd="0" presId="urn:microsoft.com/office/officeart/2005/8/layout/hierarchy1"/>
    <dgm:cxn modelId="{4CB7BAFC-7390-4983-8158-3FE5406710A3}" type="presParOf" srcId="{6787C4DF-EFE4-4FE8-87D8-714198036B79}" destId="{A9CA1D11-22D7-42C2-959C-785142F3883C}" srcOrd="0" destOrd="0" presId="urn:microsoft.com/office/officeart/2005/8/layout/hierarchy1"/>
    <dgm:cxn modelId="{ADF42E42-A9AD-4A7B-AA4C-208410E93256}" type="presParOf" srcId="{6787C4DF-EFE4-4FE8-87D8-714198036B79}" destId="{5BDA34FF-14B8-40C8-A29F-56F19339A92B}" srcOrd="1" destOrd="0" presId="urn:microsoft.com/office/officeart/2005/8/layout/hierarchy1"/>
    <dgm:cxn modelId="{6A2B72B1-15A1-4E93-A2E3-0AC78B116A06}" type="presParOf" srcId="{F98395F1-A0B3-4417-95DD-D1FD3CC804FF}" destId="{3830F840-E944-49E2-9117-1632680E64F4}" srcOrd="1" destOrd="0" presId="urn:microsoft.com/office/officeart/2005/8/layout/hierarchy1"/>
    <dgm:cxn modelId="{ACBCBDD9-C5B2-486E-8F4C-485EA074A58D}" type="presParOf" srcId="{55E30B4A-C178-4E4A-8DE3-7B945B0EB870}" destId="{2920CD05-67B1-4941-82D5-39077682E9A7}" srcOrd="2" destOrd="0" presId="urn:microsoft.com/office/officeart/2005/8/layout/hierarchy1"/>
    <dgm:cxn modelId="{6895F89B-F03C-49F5-89FD-47D16F99E5F3}" type="presParOf" srcId="{55E30B4A-C178-4E4A-8DE3-7B945B0EB870}" destId="{F04D715F-5B9D-439A-9092-C0A691631BB9}" srcOrd="3" destOrd="0" presId="urn:microsoft.com/office/officeart/2005/8/layout/hierarchy1"/>
    <dgm:cxn modelId="{01CF888E-6CCE-4E3D-9526-6A37BC129FAB}" type="presParOf" srcId="{F04D715F-5B9D-439A-9092-C0A691631BB9}" destId="{D451E7E1-04EC-4380-86EC-284FEDDEFA63}" srcOrd="0" destOrd="0" presId="urn:microsoft.com/office/officeart/2005/8/layout/hierarchy1"/>
    <dgm:cxn modelId="{44BAEB28-CFF7-4815-878D-2D64DCCFB3A0}" type="presParOf" srcId="{D451E7E1-04EC-4380-86EC-284FEDDEFA63}" destId="{F3DF3568-C232-45C8-9DDA-E336C44D6C97}" srcOrd="0" destOrd="0" presId="urn:microsoft.com/office/officeart/2005/8/layout/hierarchy1"/>
    <dgm:cxn modelId="{0747D23C-AD2E-4316-A125-E1321F25FBF4}" type="presParOf" srcId="{D451E7E1-04EC-4380-86EC-284FEDDEFA63}" destId="{4B1959C1-3911-4F1A-982C-EF3E0953963A}" srcOrd="1" destOrd="0" presId="urn:microsoft.com/office/officeart/2005/8/layout/hierarchy1"/>
    <dgm:cxn modelId="{87A6199F-97C5-436F-8A72-D230F531CE76}" type="presParOf" srcId="{F04D715F-5B9D-439A-9092-C0A691631BB9}" destId="{D418F3B3-11A4-43C1-94B9-7DA6C0F04CBD}" srcOrd="1" destOrd="0" presId="urn:microsoft.com/office/officeart/2005/8/layout/hierarchy1"/>
    <dgm:cxn modelId="{AE175B76-5F07-40AE-9D1F-1D16AA923ADB}" type="presParOf" srcId="{55E30B4A-C178-4E4A-8DE3-7B945B0EB870}" destId="{FC6C6CA3-1F6F-4516-A340-FFB0090D72ED}" srcOrd="4" destOrd="0" presId="urn:microsoft.com/office/officeart/2005/8/layout/hierarchy1"/>
    <dgm:cxn modelId="{0B32A45C-2E62-4B59-9640-033EAB8F18F7}" type="presParOf" srcId="{55E30B4A-C178-4E4A-8DE3-7B945B0EB870}" destId="{0E94BC32-6A52-4E5B-BC19-3C0505B9AB2C}" srcOrd="5" destOrd="0" presId="urn:microsoft.com/office/officeart/2005/8/layout/hierarchy1"/>
    <dgm:cxn modelId="{CAD9558F-2A63-4CF9-835D-7848BD0C064F}" type="presParOf" srcId="{0E94BC32-6A52-4E5B-BC19-3C0505B9AB2C}" destId="{1500DB1E-6B00-4840-A6BE-0793791B181F}" srcOrd="0" destOrd="0" presId="urn:microsoft.com/office/officeart/2005/8/layout/hierarchy1"/>
    <dgm:cxn modelId="{F9F93133-7026-4B67-A191-592D3D0408DA}" type="presParOf" srcId="{1500DB1E-6B00-4840-A6BE-0793791B181F}" destId="{F54F4D93-925C-496E-8335-CF19C4C1C0C2}" srcOrd="0" destOrd="0" presId="urn:microsoft.com/office/officeart/2005/8/layout/hierarchy1"/>
    <dgm:cxn modelId="{B50729B1-11D2-4622-AB94-F6319060AA63}" type="presParOf" srcId="{1500DB1E-6B00-4840-A6BE-0793791B181F}" destId="{AEA87C6D-D51A-4CD1-9458-AA5844BC66FB}" srcOrd="1" destOrd="0" presId="urn:microsoft.com/office/officeart/2005/8/layout/hierarchy1"/>
    <dgm:cxn modelId="{C27D91F1-BF47-475A-9025-B78354B077C4}" type="presParOf" srcId="{0E94BC32-6A52-4E5B-BC19-3C0505B9AB2C}" destId="{D5ED5AC2-A077-4399-8F0C-56E2C08310D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AA34D7-C8DB-49FD-9A90-03662CFE01E4}" type="doc">
      <dgm:prSet loTypeId="urn:microsoft.com/office/officeart/2005/8/layout/hProcess9" loCatId="process" qsTypeId="urn:microsoft.com/office/officeart/2005/8/quickstyle/simple4" qsCatId="simple" csTypeId="urn:microsoft.com/office/officeart/2005/8/colors/accent1_5" csCatId="accent1" phldr="1"/>
      <dgm:spPr/>
    </dgm:pt>
    <dgm:pt modelId="{EA3311D3-1388-4362-8650-5106BCC71E0F}">
      <dgm:prSet phldrT="[文字]" custT="1"/>
      <dgm:spPr/>
      <dgm:t>
        <a:bodyPr/>
        <a:lstStyle/>
        <a:p>
          <a:r>
            <a:rPr lang="zh-TW" altLang="en-US" sz="2000" dirty="0" smtClean="0"/>
            <a:t>市場區隔</a:t>
          </a:r>
          <a:endParaRPr lang="zh-TW" altLang="en-US" sz="2000" dirty="0"/>
        </a:p>
      </dgm:t>
    </dgm:pt>
    <dgm:pt modelId="{F44A9F13-5683-40BE-B77D-D9F4BBC3E9CD}" type="parTrans" cxnId="{EB862FCB-806F-4042-B713-99092E6753A3}">
      <dgm:prSet/>
      <dgm:spPr/>
      <dgm:t>
        <a:bodyPr/>
        <a:lstStyle/>
        <a:p>
          <a:endParaRPr lang="zh-TW" altLang="en-US"/>
        </a:p>
      </dgm:t>
    </dgm:pt>
    <dgm:pt modelId="{2B13C7E1-ADCB-45F6-8A27-0F4D3A09947B}" type="sibTrans" cxnId="{EB862FCB-806F-4042-B713-99092E6753A3}">
      <dgm:prSet/>
      <dgm:spPr/>
      <dgm:t>
        <a:bodyPr/>
        <a:lstStyle/>
        <a:p>
          <a:endParaRPr lang="zh-TW" altLang="en-US"/>
        </a:p>
      </dgm:t>
    </dgm:pt>
    <dgm:pt modelId="{A2F545FC-B531-4D44-A068-F545A634F07C}">
      <dgm:prSet phldrT="[文字]" custT="1"/>
      <dgm:spPr/>
      <dgm:t>
        <a:bodyPr/>
        <a:lstStyle/>
        <a:p>
          <a:r>
            <a:rPr lang="zh-TW" altLang="en-US" sz="2000" dirty="0" smtClean="0"/>
            <a:t>目標市場</a:t>
          </a:r>
          <a:endParaRPr lang="zh-TW" altLang="en-US" sz="2000" dirty="0"/>
        </a:p>
      </dgm:t>
    </dgm:pt>
    <dgm:pt modelId="{BC19412E-5206-4F3C-B241-FA21404F579B}" type="parTrans" cxnId="{9C3A3491-664F-4715-9573-01C9D9FFB1F9}">
      <dgm:prSet/>
      <dgm:spPr/>
      <dgm:t>
        <a:bodyPr/>
        <a:lstStyle/>
        <a:p>
          <a:endParaRPr lang="zh-TW" altLang="en-US"/>
        </a:p>
      </dgm:t>
    </dgm:pt>
    <dgm:pt modelId="{F133EDAF-D54F-4427-A676-CC960035B1D5}" type="sibTrans" cxnId="{9C3A3491-664F-4715-9573-01C9D9FFB1F9}">
      <dgm:prSet/>
      <dgm:spPr/>
      <dgm:t>
        <a:bodyPr/>
        <a:lstStyle/>
        <a:p>
          <a:endParaRPr lang="zh-TW" altLang="en-US"/>
        </a:p>
      </dgm:t>
    </dgm:pt>
    <dgm:pt modelId="{C5F8E587-3DC9-4E42-B29D-C8D8B6726F4E}">
      <dgm:prSet phldrT="[文字]" custT="1"/>
      <dgm:spPr/>
      <dgm:t>
        <a:bodyPr/>
        <a:lstStyle/>
        <a:p>
          <a:r>
            <a:rPr lang="zh-TW" altLang="en-US" sz="2000" dirty="0" smtClean="0"/>
            <a:t>市場定位</a:t>
          </a:r>
          <a:endParaRPr lang="zh-TW" altLang="en-US" sz="2000" dirty="0"/>
        </a:p>
      </dgm:t>
    </dgm:pt>
    <dgm:pt modelId="{3AABC8A4-7C95-49F7-BAAB-A5D080DD59C4}" type="parTrans" cxnId="{39944FC8-EF6B-47CD-9B9B-0670FD3468C7}">
      <dgm:prSet/>
      <dgm:spPr/>
      <dgm:t>
        <a:bodyPr/>
        <a:lstStyle/>
        <a:p>
          <a:endParaRPr lang="zh-TW" altLang="en-US"/>
        </a:p>
      </dgm:t>
    </dgm:pt>
    <dgm:pt modelId="{EB010AAE-2B22-4538-ACB3-0B36A3AE458F}" type="sibTrans" cxnId="{39944FC8-EF6B-47CD-9B9B-0670FD3468C7}">
      <dgm:prSet/>
      <dgm:spPr/>
      <dgm:t>
        <a:bodyPr/>
        <a:lstStyle/>
        <a:p>
          <a:endParaRPr lang="zh-TW" altLang="en-US"/>
        </a:p>
      </dgm:t>
    </dgm:pt>
    <dgm:pt modelId="{27E5F7CF-2807-4899-A73B-E388C645DAA5}">
      <dgm:prSet phldrT="[文字]" custT="1"/>
      <dgm:spPr/>
      <dgm:t>
        <a:bodyPr/>
        <a:lstStyle/>
        <a:p>
          <a:r>
            <a:rPr lang="zh-TW" altLang="en-US" sz="1800" dirty="0" smtClean="0"/>
            <a:t>所有年齡層</a:t>
          </a:r>
          <a:endParaRPr lang="zh-TW" altLang="en-US" sz="1800" dirty="0"/>
        </a:p>
      </dgm:t>
    </dgm:pt>
    <dgm:pt modelId="{DAFB8EBE-B95E-4123-9CEA-A75896868246}" type="parTrans" cxnId="{19D3770B-8545-4D56-A7EF-8512C546046A}">
      <dgm:prSet/>
      <dgm:spPr/>
      <dgm:t>
        <a:bodyPr/>
        <a:lstStyle/>
        <a:p>
          <a:endParaRPr lang="zh-TW" altLang="en-US"/>
        </a:p>
      </dgm:t>
    </dgm:pt>
    <dgm:pt modelId="{A9CB9F64-26EA-4ACD-B3AE-A96FBE5C167E}" type="sibTrans" cxnId="{19D3770B-8545-4D56-A7EF-8512C546046A}">
      <dgm:prSet/>
      <dgm:spPr/>
      <dgm:t>
        <a:bodyPr/>
        <a:lstStyle/>
        <a:p>
          <a:endParaRPr lang="zh-TW" altLang="en-US"/>
        </a:p>
      </dgm:t>
    </dgm:pt>
    <dgm:pt modelId="{60FA566A-8449-411B-B50A-1564ABF23CDB}">
      <dgm:prSet phldrT="[文字]" custT="1"/>
      <dgm:spPr/>
      <dgm:t>
        <a:bodyPr/>
        <a:lstStyle/>
        <a:p>
          <a:r>
            <a:rPr lang="zh-TW" altLang="en-US" sz="2000" dirty="0" smtClean="0"/>
            <a:t>好用、便宜攜帶方便</a:t>
          </a:r>
          <a:endParaRPr lang="zh-TW" altLang="en-US" sz="2000" dirty="0"/>
        </a:p>
      </dgm:t>
    </dgm:pt>
    <dgm:pt modelId="{CC992F69-42AD-4622-96B2-9CEC77DA51B4}" type="parTrans" cxnId="{4B90E699-C71A-4660-A9A0-590A3513B437}">
      <dgm:prSet/>
      <dgm:spPr/>
      <dgm:t>
        <a:bodyPr/>
        <a:lstStyle/>
        <a:p>
          <a:endParaRPr lang="zh-TW" altLang="en-US"/>
        </a:p>
      </dgm:t>
    </dgm:pt>
    <dgm:pt modelId="{10527E01-7636-4163-BE7E-84E2643D13DC}" type="sibTrans" cxnId="{4B90E699-C71A-4660-A9A0-590A3513B437}">
      <dgm:prSet/>
      <dgm:spPr/>
      <dgm:t>
        <a:bodyPr/>
        <a:lstStyle/>
        <a:p>
          <a:endParaRPr lang="zh-TW" altLang="en-US"/>
        </a:p>
      </dgm:t>
    </dgm:pt>
    <dgm:pt modelId="{DF7B17CA-0E49-478C-A402-AFB3EF75659A}">
      <dgm:prSet phldrT="[文字]" custT="1"/>
      <dgm:spPr/>
      <dgm:t>
        <a:bodyPr/>
        <a:lstStyle/>
        <a:p>
          <a:r>
            <a:rPr lang="zh-TW" altLang="en-US" sz="2000" dirty="0" smtClean="0"/>
            <a:t>價格位於中高價位</a:t>
          </a:r>
          <a:endParaRPr lang="zh-TW" altLang="en-US" sz="2000" dirty="0"/>
        </a:p>
      </dgm:t>
    </dgm:pt>
    <dgm:pt modelId="{B3B43923-B3B3-43D5-A2D4-9F0183629CFA}" type="parTrans" cxnId="{C635907A-5E03-4271-A863-91195639AC3D}">
      <dgm:prSet/>
      <dgm:spPr/>
      <dgm:t>
        <a:bodyPr/>
        <a:lstStyle/>
        <a:p>
          <a:endParaRPr lang="zh-TW" altLang="en-US"/>
        </a:p>
      </dgm:t>
    </dgm:pt>
    <dgm:pt modelId="{A016EDB3-95CC-4D2A-9815-B213C5ECDE92}" type="sibTrans" cxnId="{C635907A-5E03-4271-A863-91195639AC3D}">
      <dgm:prSet/>
      <dgm:spPr/>
      <dgm:t>
        <a:bodyPr/>
        <a:lstStyle/>
        <a:p>
          <a:endParaRPr lang="zh-TW" altLang="en-US"/>
        </a:p>
      </dgm:t>
    </dgm:pt>
    <dgm:pt modelId="{3517C5B8-F228-42C6-B17B-30DE6566BA8F}">
      <dgm:prSet phldrT="[文字]" custT="1"/>
      <dgm:spPr/>
      <dgm:t>
        <a:bodyPr/>
        <a:lstStyle/>
        <a:p>
          <a:endParaRPr lang="zh-TW" altLang="en-US" sz="1800" dirty="0"/>
        </a:p>
      </dgm:t>
    </dgm:pt>
    <dgm:pt modelId="{D9E814C5-8817-4DBE-A022-6EA7AFA952A5}" type="parTrans" cxnId="{692843D5-5B5D-48B3-8887-81CC82009D56}">
      <dgm:prSet/>
      <dgm:spPr/>
      <dgm:t>
        <a:bodyPr/>
        <a:lstStyle/>
        <a:p>
          <a:endParaRPr lang="zh-TW" altLang="en-US"/>
        </a:p>
      </dgm:t>
    </dgm:pt>
    <dgm:pt modelId="{78629E8F-56D7-4642-92CA-493E3C7B0242}" type="sibTrans" cxnId="{692843D5-5B5D-48B3-8887-81CC82009D56}">
      <dgm:prSet/>
      <dgm:spPr/>
      <dgm:t>
        <a:bodyPr/>
        <a:lstStyle/>
        <a:p>
          <a:endParaRPr lang="zh-TW" altLang="en-US"/>
        </a:p>
      </dgm:t>
    </dgm:pt>
    <dgm:pt modelId="{05C95062-A7A7-40E7-8581-2942C92C2894}">
      <dgm:prSet phldrT="[文字]" custT="1"/>
      <dgm:spPr/>
      <dgm:t>
        <a:bodyPr/>
        <a:lstStyle/>
        <a:p>
          <a:r>
            <a:rPr lang="zh-TW" altLang="en-US" sz="2000" dirty="0" smtClean="0"/>
            <a:t>男女老少皆可使用</a:t>
          </a:r>
          <a:endParaRPr lang="zh-TW" altLang="en-US" sz="2000" dirty="0"/>
        </a:p>
      </dgm:t>
    </dgm:pt>
    <dgm:pt modelId="{93AAF45A-9B60-49F2-B126-4B9F8A37632C}" type="parTrans" cxnId="{4A070224-C1DF-43A5-8438-A53DB9B33553}">
      <dgm:prSet/>
      <dgm:spPr/>
      <dgm:t>
        <a:bodyPr/>
        <a:lstStyle/>
        <a:p>
          <a:endParaRPr lang="zh-TW" altLang="en-US"/>
        </a:p>
      </dgm:t>
    </dgm:pt>
    <dgm:pt modelId="{BB7E1879-660F-49C6-9C1B-E1452FBD1FAE}" type="sibTrans" cxnId="{4A070224-C1DF-43A5-8438-A53DB9B33553}">
      <dgm:prSet/>
      <dgm:spPr/>
      <dgm:t>
        <a:bodyPr/>
        <a:lstStyle/>
        <a:p>
          <a:endParaRPr lang="zh-TW" altLang="en-US"/>
        </a:p>
      </dgm:t>
    </dgm:pt>
    <dgm:pt modelId="{7BE4F16B-F8B2-4A5E-B556-D6E4409DDE30}">
      <dgm:prSet phldrT="[文字]" custT="1"/>
      <dgm:spPr/>
      <dgm:t>
        <a:bodyPr/>
        <a:lstStyle/>
        <a:p>
          <a:endParaRPr lang="zh-TW" altLang="en-US" sz="2000" dirty="0"/>
        </a:p>
      </dgm:t>
    </dgm:pt>
    <dgm:pt modelId="{9DFE5913-E38B-41BA-B853-5A1BF0FDFDDD}" type="parTrans" cxnId="{B95774A0-16E1-4939-BAF9-7D7411F9FF83}">
      <dgm:prSet/>
      <dgm:spPr/>
      <dgm:t>
        <a:bodyPr/>
        <a:lstStyle/>
        <a:p>
          <a:endParaRPr lang="zh-TW" altLang="en-US"/>
        </a:p>
      </dgm:t>
    </dgm:pt>
    <dgm:pt modelId="{C50F6DD3-3ABB-459A-BD27-C4B476AEE43B}" type="sibTrans" cxnId="{B95774A0-16E1-4939-BAF9-7D7411F9FF83}">
      <dgm:prSet/>
      <dgm:spPr/>
      <dgm:t>
        <a:bodyPr/>
        <a:lstStyle/>
        <a:p>
          <a:endParaRPr lang="zh-TW" altLang="en-US"/>
        </a:p>
      </dgm:t>
    </dgm:pt>
    <dgm:pt modelId="{BC734433-FC7D-4D09-B423-707822B742F8}">
      <dgm:prSet phldrT="[文字]" custT="1"/>
      <dgm:spPr/>
      <dgm:t>
        <a:bodyPr/>
        <a:lstStyle/>
        <a:p>
          <a:r>
            <a:rPr lang="zh-TW" sz="2000" smtClean="0"/>
            <a:t>有多種造型及顏色的選擇、隨時能聆聽音樂、擁有</a:t>
          </a:r>
          <a:r>
            <a:rPr lang="en-US" smtClean="0"/>
            <a:t>USB </a:t>
          </a:r>
          <a:r>
            <a:rPr lang="zh-TW" smtClean="0"/>
            <a:t>插頭能隨時充電以及身型輕巧，方便攜帶</a:t>
          </a:r>
          <a:endParaRPr lang="zh-TW" altLang="en-US" sz="2000" dirty="0"/>
        </a:p>
      </dgm:t>
    </dgm:pt>
    <dgm:pt modelId="{F8841815-0986-4502-933E-24E69158B468}" type="parTrans" cxnId="{7FFA9519-6B27-48C5-8DE3-DD618D71192A}">
      <dgm:prSet/>
      <dgm:spPr/>
      <dgm:t>
        <a:bodyPr/>
        <a:lstStyle/>
        <a:p>
          <a:endParaRPr lang="zh-TW" altLang="en-US"/>
        </a:p>
      </dgm:t>
    </dgm:pt>
    <dgm:pt modelId="{D85933A0-2F3B-455D-BD3A-EAB614AF8399}" type="sibTrans" cxnId="{7FFA9519-6B27-48C5-8DE3-DD618D71192A}">
      <dgm:prSet/>
      <dgm:spPr/>
      <dgm:t>
        <a:bodyPr/>
        <a:lstStyle/>
        <a:p>
          <a:endParaRPr lang="zh-TW" altLang="en-US"/>
        </a:p>
      </dgm:t>
    </dgm:pt>
    <dgm:pt modelId="{3BBD2D7F-ED29-4670-A754-E807B9858E56}" type="pres">
      <dgm:prSet presAssocID="{05AA34D7-C8DB-49FD-9A90-03662CFE01E4}" presName="CompostProcess" presStyleCnt="0">
        <dgm:presLayoutVars>
          <dgm:dir/>
          <dgm:resizeHandles val="exact"/>
        </dgm:presLayoutVars>
      </dgm:prSet>
      <dgm:spPr/>
    </dgm:pt>
    <dgm:pt modelId="{C47C94FF-3D53-4193-AF9B-D5FB1B637FC2}" type="pres">
      <dgm:prSet presAssocID="{05AA34D7-C8DB-49FD-9A90-03662CFE01E4}" presName="arrow" presStyleLbl="bgShp" presStyleIdx="0" presStyleCnt="1"/>
      <dgm:spPr/>
    </dgm:pt>
    <dgm:pt modelId="{2CB9B307-D5D8-4F70-AF11-8CD8740D43BC}" type="pres">
      <dgm:prSet presAssocID="{05AA34D7-C8DB-49FD-9A90-03662CFE01E4}" presName="linearProcess" presStyleCnt="0"/>
      <dgm:spPr/>
    </dgm:pt>
    <dgm:pt modelId="{D43310F4-2233-4CCC-93A9-A0DCE57DD700}" type="pres">
      <dgm:prSet presAssocID="{EA3311D3-1388-4362-8650-5106BCC71E0F}" presName="textNode" presStyleLbl="node1" presStyleIdx="0" presStyleCnt="3" custScaleY="1480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2A157-EEF2-4917-8DCA-26491E5BA807}" type="pres">
      <dgm:prSet presAssocID="{2B13C7E1-ADCB-45F6-8A27-0F4D3A09947B}" presName="sibTrans" presStyleCnt="0"/>
      <dgm:spPr/>
    </dgm:pt>
    <dgm:pt modelId="{0739DD1E-9B15-4303-8977-3730D6CC3813}" type="pres">
      <dgm:prSet presAssocID="{A2F545FC-B531-4D44-A068-F545A634F07C}" presName="textNode" presStyleLbl="node1" presStyleIdx="1" presStyleCnt="3" custScaleY="1480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A0ADC0-8007-451D-A644-FDA2CC318410}" type="pres">
      <dgm:prSet presAssocID="{F133EDAF-D54F-4427-A676-CC960035B1D5}" presName="sibTrans" presStyleCnt="0"/>
      <dgm:spPr/>
    </dgm:pt>
    <dgm:pt modelId="{B14DB135-FA95-470D-ADEC-423C06B4306A}" type="pres">
      <dgm:prSet presAssocID="{C5F8E587-3DC9-4E42-B29D-C8D8B6726F4E}" presName="textNode" presStyleLbl="node1" presStyleIdx="2" presStyleCnt="3" custScaleY="1480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95774A0-16E1-4939-BAF9-7D7411F9FF83}" srcId="{A2F545FC-B531-4D44-A068-F545A634F07C}" destId="{7BE4F16B-F8B2-4A5E-B556-D6E4409DDE30}" srcOrd="1" destOrd="0" parTransId="{9DFE5913-E38B-41BA-B853-5A1BF0FDFDDD}" sibTransId="{C50F6DD3-3ABB-459A-BD27-C4B476AEE43B}"/>
    <dgm:cxn modelId="{1FD7F737-01EE-4FE4-B0D0-9902486DB5CA}" type="presOf" srcId="{DF7B17CA-0E49-478C-A402-AFB3EF75659A}" destId="{0739DD1E-9B15-4303-8977-3730D6CC3813}" srcOrd="0" destOrd="1" presId="urn:microsoft.com/office/officeart/2005/8/layout/hProcess9"/>
    <dgm:cxn modelId="{692843D5-5B5D-48B3-8887-81CC82009D56}" srcId="{EA3311D3-1388-4362-8650-5106BCC71E0F}" destId="{3517C5B8-F228-42C6-B17B-30DE6566BA8F}" srcOrd="1" destOrd="0" parTransId="{D9E814C5-8817-4DBE-A022-6EA7AFA952A5}" sibTransId="{78629E8F-56D7-4642-92CA-493E3C7B0242}"/>
    <dgm:cxn modelId="{39944FC8-EF6B-47CD-9B9B-0670FD3468C7}" srcId="{05AA34D7-C8DB-49FD-9A90-03662CFE01E4}" destId="{C5F8E587-3DC9-4E42-B29D-C8D8B6726F4E}" srcOrd="2" destOrd="0" parTransId="{3AABC8A4-7C95-49F7-BAAB-A5D080DD59C4}" sibTransId="{EB010AAE-2B22-4538-ACB3-0B36A3AE458F}"/>
    <dgm:cxn modelId="{7B8F5A55-0143-4229-B3A9-0C26849FC896}" type="presOf" srcId="{EA3311D3-1388-4362-8650-5106BCC71E0F}" destId="{D43310F4-2233-4CCC-93A9-A0DCE57DD700}" srcOrd="0" destOrd="0" presId="urn:microsoft.com/office/officeart/2005/8/layout/hProcess9"/>
    <dgm:cxn modelId="{C635907A-5E03-4271-A863-91195639AC3D}" srcId="{A2F545FC-B531-4D44-A068-F545A634F07C}" destId="{DF7B17CA-0E49-478C-A402-AFB3EF75659A}" srcOrd="0" destOrd="0" parTransId="{B3B43923-B3B3-43D5-A2D4-9F0183629CFA}" sibTransId="{A016EDB3-95CC-4D2A-9815-B213C5ECDE92}"/>
    <dgm:cxn modelId="{7FFA9519-6B27-48C5-8DE3-DD618D71192A}" srcId="{C5F8E587-3DC9-4E42-B29D-C8D8B6726F4E}" destId="{BC734433-FC7D-4D09-B423-707822B742F8}" srcOrd="0" destOrd="0" parTransId="{F8841815-0986-4502-933E-24E69158B468}" sibTransId="{D85933A0-2F3B-455D-BD3A-EAB614AF8399}"/>
    <dgm:cxn modelId="{EB862FCB-806F-4042-B713-99092E6753A3}" srcId="{05AA34D7-C8DB-49FD-9A90-03662CFE01E4}" destId="{EA3311D3-1388-4362-8650-5106BCC71E0F}" srcOrd="0" destOrd="0" parTransId="{F44A9F13-5683-40BE-B77D-D9F4BBC3E9CD}" sibTransId="{2B13C7E1-ADCB-45F6-8A27-0F4D3A09947B}"/>
    <dgm:cxn modelId="{4B90E699-C71A-4660-A9A0-590A3513B437}" srcId="{EA3311D3-1388-4362-8650-5106BCC71E0F}" destId="{60FA566A-8449-411B-B50A-1564ABF23CDB}" srcOrd="2" destOrd="0" parTransId="{CC992F69-42AD-4622-96B2-9CEC77DA51B4}" sibTransId="{10527E01-7636-4163-BE7E-84E2643D13DC}"/>
    <dgm:cxn modelId="{9C3A3491-664F-4715-9573-01C9D9FFB1F9}" srcId="{05AA34D7-C8DB-49FD-9A90-03662CFE01E4}" destId="{A2F545FC-B531-4D44-A068-F545A634F07C}" srcOrd="1" destOrd="0" parTransId="{BC19412E-5206-4F3C-B241-FA21404F579B}" sibTransId="{F133EDAF-D54F-4427-A676-CC960035B1D5}"/>
    <dgm:cxn modelId="{2A591983-6A97-40DF-95B9-B9A70316FE25}" type="presOf" srcId="{BC734433-FC7D-4D09-B423-707822B742F8}" destId="{B14DB135-FA95-470D-ADEC-423C06B4306A}" srcOrd="0" destOrd="1" presId="urn:microsoft.com/office/officeart/2005/8/layout/hProcess9"/>
    <dgm:cxn modelId="{AA8B64CB-BC4F-4FC8-9624-91B184DAE624}" type="presOf" srcId="{60FA566A-8449-411B-B50A-1564ABF23CDB}" destId="{D43310F4-2233-4CCC-93A9-A0DCE57DD700}" srcOrd="0" destOrd="3" presId="urn:microsoft.com/office/officeart/2005/8/layout/hProcess9"/>
    <dgm:cxn modelId="{FC9E3EF4-B971-4172-BE15-BA594C0BAF35}" type="presOf" srcId="{3517C5B8-F228-42C6-B17B-30DE6566BA8F}" destId="{D43310F4-2233-4CCC-93A9-A0DCE57DD700}" srcOrd="0" destOrd="2" presId="urn:microsoft.com/office/officeart/2005/8/layout/hProcess9"/>
    <dgm:cxn modelId="{4A070224-C1DF-43A5-8438-A53DB9B33553}" srcId="{A2F545FC-B531-4D44-A068-F545A634F07C}" destId="{05C95062-A7A7-40E7-8581-2942C92C2894}" srcOrd="2" destOrd="0" parTransId="{93AAF45A-9B60-49F2-B126-4B9F8A37632C}" sibTransId="{BB7E1879-660F-49C6-9C1B-E1452FBD1FAE}"/>
    <dgm:cxn modelId="{19D3770B-8545-4D56-A7EF-8512C546046A}" srcId="{EA3311D3-1388-4362-8650-5106BCC71E0F}" destId="{27E5F7CF-2807-4899-A73B-E388C645DAA5}" srcOrd="0" destOrd="0" parTransId="{DAFB8EBE-B95E-4123-9CEA-A75896868246}" sibTransId="{A9CB9F64-26EA-4ACD-B3AE-A96FBE5C167E}"/>
    <dgm:cxn modelId="{B8EF2262-7501-4834-8DFE-C3EF7C0025CB}" type="presOf" srcId="{A2F545FC-B531-4D44-A068-F545A634F07C}" destId="{0739DD1E-9B15-4303-8977-3730D6CC3813}" srcOrd="0" destOrd="0" presId="urn:microsoft.com/office/officeart/2005/8/layout/hProcess9"/>
    <dgm:cxn modelId="{D2FB47F8-0997-4FDC-B87E-C29034FD0ABF}" type="presOf" srcId="{05AA34D7-C8DB-49FD-9A90-03662CFE01E4}" destId="{3BBD2D7F-ED29-4670-A754-E807B9858E56}" srcOrd="0" destOrd="0" presId="urn:microsoft.com/office/officeart/2005/8/layout/hProcess9"/>
    <dgm:cxn modelId="{813BD6E0-12D2-4D22-9E7D-3EFDCF3FC741}" type="presOf" srcId="{7BE4F16B-F8B2-4A5E-B556-D6E4409DDE30}" destId="{0739DD1E-9B15-4303-8977-3730D6CC3813}" srcOrd="0" destOrd="2" presId="urn:microsoft.com/office/officeart/2005/8/layout/hProcess9"/>
    <dgm:cxn modelId="{13012859-51EC-4849-9D00-83DD18AB973B}" type="presOf" srcId="{C5F8E587-3DC9-4E42-B29D-C8D8B6726F4E}" destId="{B14DB135-FA95-470D-ADEC-423C06B4306A}" srcOrd="0" destOrd="0" presId="urn:microsoft.com/office/officeart/2005/8/layout/hProcess9"/>
    <dgm:cxn modelId="{A597D362-D8DF-47FD-9952-94E6CAA8C62A}" type="presOf" srcId="{05C95062-A7A7-40E7-8581-2942C92C2894}" destId="{0739DD1E-9B15-4303-8977-3730D6CC3813}" srcOrd="0" destOrd="3" presId="urn:microsoft.com/office/officeart/2005/8/layout/hProcess9"/>
    <dgm:cxn modelId="{7F3815E4-75AD-406F-8E26-54EDE01F4724}" type="presOf" srcId="{27E5F7CF-2807-4899-A73B-E388C645DAA5}" destId="{D43310F4-2233-4CCC-93A9-A0DCE57DD700}" srcOrd="0" destOrd="1" presId="urn:microsoft.com/office/officeart/2005/8/layout/hProcess9"/>
    <dgm:cxn modelId="{A6CC07C6-DBB2-4427-92FC-DD2409CF5BD7}" type="presParOf" srcId="{3BBD2D7F-ED29-4670-A754-E807B9858E56}" destId="{C47C94FF-3D53-4193-AF9B-D5FB1B637FC2}" srcOrd="0" destOrd="0" presId="urn:microsoft.com/office/officeart/2005/8/layout/hProcess9"/>
    <dgm:cxn modelId="{80EA9BC0-50E4-4A89-9913-B100A953246C}" type="presParOf" srcId="{3BBD2D7F-ED29-4670-A754-E807B9858E56}" destId="{2CB9B307-D5D8-4F70-AF11-8CD8740D43BC}" srcOrd="1" destOrd="0" presId="urn:microsoft.com/office/officeart/2005/8/layout/hProcess9"/>
    <dgm:cxn modelId="{0402B57E-E1CA-49C2-826C-8800B02B51D9}" type="presParOf" srcId="{2CB9B307-D5D8-4F70-AF11-8CD8740D43BC}" destId="{D43310F4-2233-4CCC-93A9-A0DCE57DD700}" srcOrd="0" destOrd="0" presId="urn:microsoft.com/office/officeart/2005/8/layout/hProcess9"/>
    <dgm:cxn modelId="{3C4FDABF-F317-41E8-BA47-C35CB1B06D22}" type="presParOf" srcId="{2CB9B307-D5D8-4F70-AF11-8CD8740D43BC}" destId="{43E2A157-EEF2-4917-8DCA-26491E5BA807}" srcOrd="1" destOrd="0" presId="urn:microsoft.com/office/officeart/2005/8/layout/hProcess9"/>
    <dgm:cxn modelId="{63C05CF8-AC3B-4B74-8F7C-4E3381A14AF1}" type="presParOf" srcId="{2CB9B307-D5D8-4F70-AF11-8CD8740D43BC}" destId="{0739DD1E-9B15-4303-8977-3730D6CC3813}" srcOrd="2" destOrd="0" presId="urn:microsoft.com/office/officeart/2005/8/layout/hProcess9"/>
    <dgm:cxn modelId="{4D91032E-092B-46E8-937E-A54CBD6732E3}" type="presParOf" srcId="{2CB9B307-D5D8-4F70-AF11-8CD8740D43BC}" destId="{30A0ADC0-8007-451D-A644-FDA2CC318410}" srcOrd="3" destOrd="0" presId="urn:microsoft.com/office/officeart/2005/8/layout/hProcess9"/>
    <dgm:cxn modelId="{0DB9ABBD-3CA0-49ED-BE39-C58C77B2882C}" type="presParOf" srcId="{2CB9B307-D5D8-4F70-AF11-8CD8740D43BC}" destId="{B14DB135-FA95-470D-ADEC-423C06B4306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755FA8-DA54-4DE8-A0C8-F7D18BF50EA1}" type="doc">
      <dgm:prSet loTypeId="urn:microsoft.com/office/officeart/2005/8/layout/funnel1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TW" altLang="en-US"/>
        </a:p>
      </dgm:t>
    </dgm:pt>
    <dgm:pt modelId="{B04CBA9E-C61E-4765-B850-F431C08DBA3A}">
      <dgm:prSet phldrT="[文字]" custT="1"/>
      <dgm:spPr/>
      <dgm:t>
        <a:bodyPr/>
        <a:lstStyle/>
        <a:p>
          <a:r>
            <a:rPr lang="zh-TW" altLang="en-US" sz="1600" dirty="0" smtClean="0"/>
            <a:t>原物料持續地上漲</a:t>
          </a:r>
          <a:endParaRPr lang="zh-TW" altLang="en-US" sz="1600" dirty="0"/>
        </a:p>
      </dgm:t>
    </dgm:pt>
    <dgm:pt modelId="{83B54892-A8C3-4642-A6FA-87A29259BE31}" type="parTrans" cxnId="{D78B2E70-F7F2-4FFF-BF54-A1148C2292C0}">
      <dgm:prSet/>
      <dgm:spPr/>
      <dgm:t>
        <a:bodyPr/>
        <a:lstStyle/>
        <a:p>
          <a:endParaRPr lang="zh-TW" altLang="en-US"/>
        </a:p>
      </dgm:t>
    </dgm:pt>
    <dgm:pt modelId="{DD4AD91E-F07C-4962-8F8A-3F223515CEB3}" type="sibTrans" cxnId="{D78B2E70-F7F2-4FFF-BF54-A1148C2292C0}">
      <dgm:prSet/>
      <dgm:spPr/>
      <dgm:t>
        <a:bodyPr/>
        <a:lstStyle/>
        <a:p>
          <a:endParaRPr lang="zh-TW" altLang="en-US"/>
        </a:p>
      </dgm:t>
    </dgm:pt>
    <dgm:pt modelId="{964F9C9B-860B-41CA-A806-56003137AAB0}">
      <dgm:prSet phldrT="[文字]" custT="1"/>
      <dgm:spPr/>
      <dgm:t>
        <a:bodyPr/>
        <a:lstStyle/>
        <a:p>
          <a:r>
            <a:rPr lang="zh-TW" altLang="en-US" sz="1600" dirty="0" smtClean="0"/>
            <a:t>新的競爭業者不斷地加入市場</a:t>
          </a:r>
          <a:endParaRPr lang="zh-TW" altLang="en-US" sz="1600" dirty="0"/>
        </a:p>
      </dgm:t>
    </dgm:pt>
    <dgm:pt modelId="{99378162-577D-4C17-91EB-E9830B83DA73}" type="parTrans" cxnId="{49D07CAC-2F90-4DCA-BC57-564B22D1B049}">
      <dgm:prSet/>
      <dgm:spPr/>
      <dgm:t>
        <a:bodyPr/>
        <a:lstStyle/>
        <a:p>
          <a:endParaRPr lang="zh-TW" altLang="en-US"/>
        </a:p>
      </dgm:t>
    </dgm:pt>
    <dgm:pt modelId="{049AE510-C62B-4768-A2CC-AA69B0186433}" type="sibTrans" cxnId="{49D07CAC-2F90-4DCA-BC57-564B22D1B049}">
      <dgm:prSet/>
      <dgm:spPr/>
      <dgm:t>
        <a:bodyPr/>
        <a:lstStyle/>
        <a:p>
          <a:endParaRPr lang="zh-TW" altLang="en-US"/>
        </a:p>
      </dgm:t>
    </dgm:pt>
    <dgm:pt modelId="{0FDD2390-6C06-4933-B90A-A2CC3585D391}">
      <dgm:prSet phldrT="[文字]" custT="1"/>
      <dgm:spPr/>
      <dgm:t>
        <a:bodyPr/>
        <a:lstStyle/>
        <a:p>
          <a:r>
            <a:rPr lang="zh-TW" altLang="en-US" sz="1100" dirty="0" smtClean="0"/>
            <a:t>金字塔上方的消費者要的是高品質，創新以及獨特，則不在乎價錢的高低</a:t>
          </a:r>
          <a:endParaRPr lang="zh-TW" altLang="en-US" sz="1100" dirty="0"/>
        </a:p>
      </dgm:t>
    </dgm:pt>
    <dgm:pt modelId="{6CC0287E-E4D7-4A73-8F5F-DCCFF55197D7}" type="parTrans" cxnId="{9381B9AA-1469-4C07-8F57-5CA57CC89214}">
      <dgm:prSet/>
      <dgm:spPr/>
      <dgm:t>
        <a:bodyPr/>
        <a:lstStyle/>
        <a:p>
          <a:endParaRPr lang="zh-TW" altLang="en-US"/>
        </a:p>
      </dgm:t>
    </dgm:pt>
    <dgm:pt modelId="{39411F56-B27F-42F4-B1B0-9817D6ED1DA6}" type="sibTrans" cxnId="{9381B9AA-1469-4C07-8F57-5CA57CC89214}">
      <dgm:prSet/>
      <dgm:spPr/>
      <dgm:t>
        <a:bodyPr/>
        <a:lstStyle/>
        <a:p>
          <a:endParaRPr lang="zh-TW" altLang="en-US"/>
        </a:p>
      </dgm:t>
    </dgm:pt>
    <dgm:pt modelId="{C2407A1E-B8F2-46C7-8F34-42494BD4BD9D}">
      <dgm:prSet phldrT="[文字]"/>
      <dgm:spPr/>
      <dgm:t>
        <a:bodyPr/>
        <a:lstStyle/>
        <a:p>
          <a:r>
            <a:rPr lang="zh-TW" altLang="en-US" dirty="0" smtClean="0"/>
            <a:t>主要目標為金字塔上方的消費者</a:t>
          </a:r>
          <a:endParaRPr lang="zh-TW" altLang="en-US" dirty="0"/>
        </a:p>
      </dgm:t>
    </dgm:pt>
    <dgm:pt modelId="{C0EFBC9C-1874-4B0E-88A8-12538E210D16}" type="parTrans" cxnId="{A5FD0F20-CC38-4348-8BA4-F959078B50A8}">
      <dgm:prSet/>
      <dgm:spPr/>
      <dgm:t>
        <a:bodyPr/>
        <a:lstStyle/>
        <a:p>
          <a:endParaRPr lang="zh-TW" altLang="en-US"/>
        </a:p>
      </dgm:t>
    </dgm:pt>
    <dgm:pt modelId="{863D75AB-72D8-4CA5-B620-0CF6D5FE3DE6}" type="sibTrans" cxnId="{A5FD0F20-CC38-4348-8BA4-F959078B50A8}">
      <dgm:prSet/>
      <dgm:spPr/>
      <dgm:t>
        <a:bodyPr/>
        <a:lstStyle/>
        <a:p>
          <a:endParaRPr lang="zh-TW" altLang="en-US"/>
        </a:p>
      </dgm:t>
    </dgm:pt>
    <dgm:pt modelId="{A13B9A78-69A0-436C-B57C-36ECB5160BF8}" type="pres">
      <dgm:prSet presAssocID="{E1755FA8-DA54-4DE8-A0C8-F7D18BF50EA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E29D94D-9720-4525-BC5A-62431AC152C3}" type="pres">
      <dgm:prSet presAssocID="{E1755FA8-DA54-4DE8-A0C8-F7D18BF50EA1}" presName="ellipse" presStyleLbl="trBgShp" presStyleIdx="0" presStyleCnt="1"/>
      <dgm:spPr/>
    </dgm:pt>
    <dgm:pt modelId="{294F4E5C-61C2-4B3A-86B1-4A544FBB3EE0}" type="pres">
      <dgm:prSet presAssocID="{E1755FA8-DA54-4DE8-A0C8-F7D18BF50EA1}" presName="arrow1" presStyleLbl="fgShp" presStyleIdx="0" presStyleCnt="1"/>
      <dgm:spPr/>
    </dgm:pt>
    <dgm:pt modelId="{069CE5CB-BF44-425E-A108-0C17747A6A32}" type="pres">
      <dgm:prSet presAssocID="{E1755FA8-DA54-4DE8-A0C8-F7D18BF50EA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51E4A1-673E-4FD4-B25E-BF19E5762865}" type="pres">
      <dgm:prSet presAssocID="{964F9C9B-860B-41CA-A806-56003137AAB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B5B633-97D4-4DA1-8D1B-FFE98D95F9D7}" type="pres">
      <dgm:prSet presAssocID="{0FDD2390-6C06-4933-B90A-A2CC3585D39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0145ED-A9D2-4A4C-B06C-C46CC922B7AE}" type="pres">
      <dgm:prSet presAssocID="{C2407A1E-B8F2-46C7-8F34-42494BD4BD9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AE066F-3A41-4A55-961F-EB4F281F3F94}" type="pres">
      <dgm:prSet presAssocID="{E1755FA8-DA54-4DE8-A0C8-F7D18BF50EA1}" presName="funnel" presStyleLbl="trAlignAcc1" presStyleIdx="0" presStyleCnt="1"/>
      <dgm:spPr/>
    </dgm:pt>
  </dgm:ptLst>
  <dgm:cxnLst>
    <dgm:cxn modelId="{D78B2E70-F7F2-4FFF-BF54-A1148C2292C0}" srcId="{E1755FA8-DA54-4DE8-A0C8-F7D18BF50EA1}" destId="{B04CBA9E-C61E-4765-B850-F431C08DBA3A}" srcOrd="0" destOrd="0" parTransId="{83B54892-A8C3-4642-A6FA-87A29259BE31}" sibTransId="{DD4AD91E-F07C-4962-8F8A-3F223515CEB3}"/>
    <dgm:cxn modelId="{9C65FA49-ACB2-4096-BA73-92DE268DE1D4}" type="presOf" srcId="{964F9C9B-860B-41CA-A806-56003137AAB0}" destId="{E0B5B633-97D4-4DA1-8D1B-FFE98D95F9D7}" srcOrd="0" destOrd="0" presId="urn:microsoft.com/office/officeart/2005/8/layout/funnel1"/>
    <dgm:cxn modelId="{49D07CAC-2F90-4DCA-BC57-564B22D1B049}" srcId="{E1755FA8-DA54-4DE8-A0C8-F7D18BF50EA1}" destId="{964F9C9B-860B-41CA-A806-56003137AAB0}" srcOrd="1" destOrd="0" parTransId="{99378162-577D-4C17-91EB-E9830B83DA73}" sibTransId="{049AE510-C62B-4768-A2CC-AA69B0186433}"/>
    <dgm:cxn modelId="{FFC312D9-444D-461B-9FAB-35F10D27516D}" type="presOf" srcId="{E1755FA8-DA54-4DE8-A0C8-F7D18BF50EA1}" destId="{A13B9A78-69A0-436C-B57C-36ECB5160BF8}" srcOrd="0" destOrd="0" presId="urn:microsoft.com/office/officeart/2005/8/layout/funnel1"/>
    <dgm:cxn modelId="{A5FD0F20-CC38-4348-8BA4-F959078B50A8}" srcId="{E1755FA8-DA54-4DE8-A0C8-F7D18BF50EA1}" destId="{C2407A1E-B8F2-46C7-8F34-42494BD4BD9D}" srcOrd="3" destOrd="0" parTransId="{C0EFBC9C-1874-4B0E-88A8-12538E210D16}" sibTransId="{863D75AB-72D8-4CA5-B620-0CF6D5FE3DE6}"/>
    <dgm:cxn modelId="{9381B9AA-1469-4C07-8F57-5CA57CC89214}" srcId="{E1755FA8-DA54-4DE8-A0C8-F7D18BF50EA1}" destId="{0FDD2390-6C06-4933-B90A-A2CC3585D391}" srcOrd="2" destOrd="0" parTransId="{6CC0287E-E4D7-4A73-8F5F-DCCFF55197D7}" sibTransId="{39411F56-B27F-42F4-B1B0-9817D6ED1DA6}"/>
    <dgm:cxn modelId="{1147CB6A-64E6-4DDF-B6DA-A33440A2DD46}" type="presOf" srcId="{C2407A1E-B8F2-46C7-8F34-42494BD4BD9D}" destId="{069CE5CB-BF44-425E-A108-0C17747A6A32}" srcOrd="0" destOrd="0" presId="urn:microsoft.com/office/officeart/2005/8/layout/funnel1"/>
    <dgm:cxn modelId="{9DC57BCA-BFC1-439C-A0FB-F64B2F31CCE8}" type="presOf" srcId="{0FDD2390-6C06-4933-B90A-A2CC3585D391}" destId="{A451E4A1-673E-4FD4-B25E-BF19E5762865}" srcOrd="0" destOrd="0" presId="urn:microsoft.com/office/officeart/2005/8/layout/funnel1"/>
    <dgm:cxn modelId="{1976F318-5354-4FB5-8297-806158B90209}" type="presOf" srcId="{B04CBA9E-C61E-4765-B850-F431C08DBA3A}" destId="{210145ED-A9D2-4A4C-B06C-C46CC922B7AE}" srcOrd="0" destOrd="0" presId="urn:microsoft.com/office/officeart/2005/8/layout/funnel1"/>
    <dgm:cxn modelId="{ED398E14-C395-490E-9B5B-CE5ACF35BC0C}" type="presParOf" srcId="{A13B9A78-69A0-436C-B57C-36ECB5160BF8}" destId="{0E29D94D-9720-4525-BC5A-62431AC152C3}" srcOrd="0" destOrd="0" presId="urn:microsoft.com/office/officeart/2005/8/layout/funnel1"/>
    <dgm:cxn modelId="{92192A88-67AB-4C98-9E30-AEA3FC1B1156}" type="presParOf" srcId="{A13B9A78-69A0-436C-B57C-36ECB5160BF8}" destId="{294F4E5C-61C2-4B3A-86B1-4A544FBB3EE0}" srcOrd="1" destOrd="0" presId="urn:microsoft.com/office/officeart/2005/8/layout/funnel1"/>
    <dgm:cxn modelId="{EFCBCA9D-3D03-4585-A364-9042B9BBFC0B}" type="presParOf" srcId="{A13B9A78-69A0-436C-B57C-36ECB5160BF8}" destId="{069CE5CB-BF44-425E-A108-0C17747A6A32}" srcOrd="2" destOrd="0" presId="urn:microsoft.com/office/officeart/2005/8/layout/funnel1"/>
    <dgm:cxn modelId="{FF754B40-01AB-4673-B402-DD1C4EB54423}" type="presParOf" srcId="{A13B9A78-69A0-436C-B57C-36ECB5160BF8}" destId="{A451E4A1-673E-4FD4-B25E-BF19E5762865}" srcOrd="3" destOrd="0" presId="urn:microsoft.com/office/officeart/2005/8/layout/funnel1"/>
    <dgm:cxn modelId="{A92AE093-0F3C-4AAA-9E16-2B1CA7365202}" type="presParOf" srcId="{A13B9A78-69A0-436C-B57C-36ECB5160BF8}" destId="{E0B5B633-97D4-4DA1-8D1B-FFE98D95F9D7}" srcOrd="4" destOrd="0" presId="urn:microsoft.com/office/officeart/2005/8/layout/funnel1"/>
    <dgm:cxn modelId="{1D1928A2-34A3-40E1-9207-90F5F60DF698}" type="presParOf" srcId="{A13B9A78-69A0-436C-B57C-36ECB5160BF8}" destId="{210145ED-A9D2-4A4C-B06C-C46CC922B7AE}" srcOrd="5" destOrd="0" presId="urn:microsoft.com/office/officeart/2005/8/layout/funnel1"/>
    <dgm:cxn modelId="{24779E57-60FA-4E3A-B6DD-9D8F8B16CE1B}" type="presParOf" srcId="{A13B9A78-69A0-436C-B57C-36ECB5160BF8}" destId="{09AE066F-3A41-4A55-961F-EB4F281F3F9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8043E2-5B76-4DC6-BE15-59A821DDF4B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zh-TW" altLang="en-US"/>
        </a:p>
      </dgm:t>
    </dgm:pt>
    <dgm:pt modelId="{DAF20749-70F5-4D69-816B-5E974C7778A6}">
      <dgm:prSet phldrT="[文字]"/>
      <dgm:spPr/>
      <dgm:t>
        <a:bodyPr/>
        <a:lstStyle/>
        <a:p>
          <a:endParaRPr lang="zh-TW" altLang="en-US" dirty="0"/>
        </a:p>
      </dgm:t>
    </dgm:pt>
    <dgm:pt modelId="{F0B95ED8-685C-447C-8482-F86FA3A56E89}" type="parTrans" cxnId="{4D7BFD19-292A-4214-B198-21EBBB2314DF}">
      <dgm:prSet/>
      <dgm:spPr/>
      <dgm:t>
        <a:bodyPr/>
        <a:lstStyle/>
        <a:p>
          <a:endParaRPr lang="zh-TW" altLang="en-US"/>
        </a:p>
      </dgm:t>
    </dgm:pt>
    <dgm:pt modelId="{94A11A02-AB62-4140-B148-48B1DBE15396}" type="sibTrans" cxnId="{4D7BFD19-292A-4214-B198-21EBBB2314DF}">
      <dgm:prSet/>
      <dgm:spPr/>
      <dgm:t>
        <a:bodyPr/>
        <a:lstStyle/>
        <a:p>
          <a:endParaRPr lang="zh-TW" altLang="en-US"/>
        </a:p>
      </dgm:t>
    </dgm:pt>
    <dgm:pt modelId="{56D55CC8-6A4A-490F-8FC7-4DBC2CE2B47B}">
      <dgm:prSet phldrT="[文字]"/>
      <dgm:spPr/>
      <dgm:t>
        <a:bodyPr/>
        <a:lstStyle/>
        <a:p>
          <a:r>
            <a:rPr lang="zh-TW" altLang="en-US" dirty="0" smtClean="0"/>
            <a:t>消費族群遍及各年齡</a:t>
          </a:r>
          <a:endParaRPr lang="zh-TW" altLang="en-US" dirty="0"/>
        </a:p>
      </dgm:t>
    </dgm:pt>
    <dgm:pt modelId="{A16B0CC6-1AC7-4EF0-8E95-201D34046E7A}" type="parTrans" cxnId="{01F6FE6B-B789-4FCC-9451-64A9B0276A1A}">
      <dgm:prSet/>
      <dgm:spPr/>
      <dgm:t>
        <a:bodyPr/>
        <a:lstStyle/>
        <a:p>
          <a:endParaRPr lang="zh-TW" altLang="en-US"/>
        </a:p>
      </dgm:t>
    </dgm:pt>
    <dgm:pt modelId="{2AF51B91-FEE4-4B80-96F0-8665FC4FF871}" type="sibTrans" cxnId="{01F6FE6B-B789-4FCC-9451-64A9B0276A1A}">
      <dgm:prSet/>
      <dgm:spPr/>
      <dgm:t>
        <a:bodyPr/>
        <a:lstStyle/>
        <a:p>
          <a:endParaRPr lang="zh-TW" altLang="en-US"/>
        </a:p>
      </dgm:t>
    </dgm:pt>
    <dgm:pt modelId="{5764033E-4666-4B01-A6A0-AB8F41DEC9BB}">
      <dgm:prSet phldrT="[文字]"/>
      <dgm:spPr/>
      <dgm:t>
        <a:bodyPr/>
        <a:lstStyle/>
        <a:p>
          <a:r>
            <a:rPr lang="zh-TW" altLang="en-US" dirty="0" smtClean="0"/>
            <a:t>　</a:t>
          </a:r>
          <a:endParaRPr lang="zh-TW" altLang="en-US" dirty="0"/>
        </a:p>
      </dgm:t>
    </dgm:pt>
    <dgm:pt modelId="{A0625C92-ADE4-4D28-97B9-FB50098FB938}" type="parTrans" cxnId="{D1BEFF04-ACCA-4182-9626-8C1ADDD9A6E8}">
      <dgm:prSet/>
      <dgm:spPr/>
      <dgm:t>
        <a:bodyPr/>
        <a:lstStyle/>
        <a:p>
          <a:endParaRPr lang="zh-TW" altLang="en-US"/>
        </a:p>
      </dgm:t>
    </dgm:pt>
    <dgm:pt modelId="{8D55F044-A397-408F-9139-33922959C475}" type="sibTrans" cxnId="{D1BEFF04-ACCA-4182-9626-8C1ADDD9A6E8}">
      <dgm:prSet/>
      <dgm:spPr/>
      <dgm:t>
        <a:bodyPr/>
        <a:lstStyle/>
        <a:p>
          <a:endParaRPr lang="zh-TW" altLang="en-US"/>
        </a:p>
      </dgm:t>
    </dgm:pt>
    <dgm:pt modelId="{357FB0FE-0D30-4C6F-BF1E-EE1DBAD9636B}">
      <dgm:prSet phldrT="[文字]"/>
      <dgm:spPr/>
      <dgm:t>
        <a:bodyPr/>
        <a:lstStyle/>
        <a:p>
          <a:r>
            <a:rPr lang="zh-TW" dirty="0" smtClean="0"/>
            <a:t>消費者對創新時尚、效率、紓解以及便利為重視</a:t>
          </a:r>
          <a:endParaRPr lang="zh-TW" altLang="en-US" dirty="0"/>
        </a:p>
      </dgm:t>
    </dgm:pt>
    <dgm:pt modelId="{8ADDC39F-BDC4-4844-8AA5-E5C2DE7245BD}" type="parTrans" cxnId="{9E2143EC-E95B-4C53-8F2E-0E26AD6DD955}">
      <dgm:prSet/>
      <dgm:spPr/>
      <dgm:t>
        <a:bodyPr/>
        <a:lstStyle/>
        <a:p>
          <a:endParaRPr lang="zh-TW" altLang="en-US"/>
        </a:p>
      </dgm:t>
    </dgm:pt>
    <dgm:pt modelId="{FE7E054A-D28D-4BDF-8AEF-6AB21A34C674}" type="sibTrans" cxnId="{9E2143EC-E95B-4C53-8F2E-0E26AD6DD955}">
      <dgm:prSet/>
      <dgm:spPr/>
      <dgm:t>
        <a:bodyPr/>
        <a:lstStyle/>
        <a:p>
          <a:endParaRPr lang="zh-TW" altLang="en-US"/>
        </a:p>
      </dgm:t>
    </dgm:pt>
    <dgm:pt modelId="{0AB36FD9-0599-4735-B2C8-D6F19D8F9228}">
      <dgm:prSet phldrT="[文字]"/>
      <dgm:spPr/>
      <dgm:t>
        <a:bodyPr/>
        <a:lstStyle/>
        <a:p>
          <a:r>
            <a:rPr lang="zh-TW" altLang="en-US" dirty="0" smtClean="0"/>
            <a:t>　</a:t>
          </a:r>
          <a:endParaRPr lang="zh-TW" altLang="en-US" dirty="0"/>
        </a:p>
      </dgm:t>
    </dgm:pt>
    <dgm:pt modelId="{F6AAA2DF-C23B-486F-A5F2-4BFE58C34B3E}" type="parTrans" cxnId="{93888957-8CFA-4E69-876C-EDD47DE15E74}">
      <dgm:prSet/>
      <dgm:spPr/>
      <dgm:t>
        <a:bodyPr/>
        <a:lstStyle/>
        <a:p>
          <a:endParaRPr lang="zh-TW" altLang="en-US"/>
        </a:p>
      </dgm:t>
    </dgm:pt>
    <dgm:pt modelId="{31C78E6D-990B-4DA2-A82B-B3BE9CBFD5A7}" type="sibTrans" cxnId="{93888957-8CFA-4E69-876C-EDD47DE15E74}">
      <dgm:prSet/>
      <dgm:spPr/>
      <dgm:t>
        <a:bodyPr/>
        <a:lstStyle/>
        <a:p>
          <a:endParaRPr lang="zh-TW" altLang="en-US"/>
        </a:p>
      </dgm:t>
    </dgm:pt>
    <dgm:pt modelId="{429C730C-6547-41D8-A446-0A3948B17BC3}">
      <dgm:prSet phldrT="[文字]"/>
      <dgm:spPr/>
      <dgm:t>
        <a:bodyPr/>
        <a:lstStyle/>
        <a:p>
          <a:r>
            <a:rPr lang="zh-TW" dirty="0" smtClean="0"/>
            <a:t>現代人重視外表日益增多</a:t>
          </a:r>
          <a:endParaRPr lang="zh-TW" altLang="en-US" dirty="0"/>
        </a:p>
      </dgm:t>
    </dgm:pt>
    <dgm:pt modelId="{15F72050-7D5D-4B64-95F5-5E1AF9723EEF}" type="parTrans" cxnId="{06F258DC-6F35-40D9-8DFC-2D21F189B53A}">
      <dgm:prSet/>
      <dgm:spPr/>
      <dgm:t>
        <a:bodyPr/>
        <a:lstStyle/>
        <a:p>
          <a:endParaRPr lang="zh-TW" altLang="en-US"/>
        </a:p>
      </dgm:t>
    </dgm:pt>
    <dgm:pt modelId="{F6415379-7640-4B0D-977B-013AFBE56C78}" type="sibTrans" cxnId="{06F258DC-6F35-40D9-8DFC-2D21F189B53A}">
      <dgm:prSet/>
      <dgm:spPr/>
      <dgm:t>
        <a:bodyPr/>
        <a:lstStyle/>
        <a:p>
          <a:endParaRPr lang="zh-TW" altLang="en-US"/>
        </a:p>
      </dgm:t>
    </dgm:pt>
    <dgm:pt modelId="{EA55B6B8-5E9D-43D9-A342-D6170069712B}" type="pres">
      <dgm:prSet presAssocID="{348043E2-5B76-4DC6-BE15-59A821DDF4B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15106160-D7CF-4E25-B2A2-149F2F679841}" type="pres">
      <dgm:prSet presAssocID="{DAF20749-70F5-4D69-816B-5E974C7778A6}" presName="composite" presStyleCnt="0"/>
      <dgm:spPr/>
    </dgm:pt>
    <dgm:pt modelId="{4A23FB5F-4F51-4939-A9AB-6CA47082D27A}" type="pres">
      <dgm:prSet presAssocID="{DAF20749-70F5-4D69-816B-5E974C7778A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DE5C92-FDE9-4B14-951E-9757885E355D}" type="pres">
      <dgm:prSet presAssocID="{DAF20749-70F5-4D69-816B-5E974C7778A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305981-9E9A-403B-BCA5-70CEF674DCB0}" type="pres">
      <dgm:prSet presAssocID="{DAF20749-70F5-4D69-816B-5E974C7778A6}" presName="BalanceSpacing" presStyleCnt="0"/>
      <dgm:spPr/>
    </dgm:pt>
    <dgm:pt modelId="{95AD39ED-C077-4D07-AEF7-A825566007CA}" type="pres">
      <dgm:prSet presAssocID="{DAF20749-70F5-4D69-816B-5E974C7778A6}" presName="BalanceSpacing1" presStyleCnt="0"/>
      <dgm:spPr/>
    </dgm:pt>
    <dgm:pt modelId="{DF8D1490-FAC0-4F08-BD4A-DBB0CA8BFB71}" type="pres">
      <dgm:prSet presAssocID="{94A11A02-AB62-4140-B148-48B1DBE15396}" presName="Accent1Text" presStyleLbl="node1" presStyleIdx="1" presStyleCnt="6"/>
      <dgm:spPr/>
      <dgm:t>
        <a:bodyPr/>
        <a:lstStyle/>
        <a:p>
          <a:endParaRPr lang="zh-TW" altLang="en-US"/>
        </a:p>
      </dgm:t>
    </dgm:pt>
    <dgm:pt modelId="{4FB727D1-231F-40E3-8351-2A6AD5293457}" type="pres">
      <dgm:prSet presAssocID="{94A11A02-AB62-4140-B148-48B1DBE15396}" presName="spaceBetweenRectangles" presStyleCnt="0"/>
      <dgm:spPr/>
    </dgm:pt>
    <dgm:pt modelId="{65946665-4E88-4172-A4A7-A5BD6D6662D5}" type="pres">
      <dgm:prSet presAssocID="{5764033E-4666-4B01-A6A0-AB8F41DEC9BB}" presName="composite" presStyleCnt="0"/>
      <dgm:spPr/>
    </dgm:pt>
    <dgm:pt modelId="{8341D339-9522-49E3-864E-9EAE7F5D0F98}" type="pres">
      <dgm:prSet presAssocID="{5764033E-4666-4B01-A6A0-AB8F41DEC9B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8DCCEA-0D0A-4D30-BE4B-28701943E13E}" type="pres">
      <dgm:prSet presAssocID="{5764033E-4666-4B01-A6A0-AB8F41DEC9B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1FF241-94AD-43E2-ABCD-310AD63F4920}" type="pres">
      <dgm:prSet presAssocID="{5764033E-4666-4B01-A6A0-AB8F41DEC9BB}" presName="BalanceSpacing" presStyleCnt="0"/>
      <dgm:spPr/>
    </dgm:pt>
    <dgm:pt modelId="{79FD9151-F565-458A-B299-AE8E2722D3E4}" type="pres">
      <dgm:prSet presAssocID="{5764033E-4666-4B01-A6A0-AB8F41DEC9BB}" presName="BalanceSpacing1" presStyleCnt="0"/>
      <dgm:spPr/>
    </dgm:pt>
    <dgm:pt modelId="{03A939B9-EF36-430A-B0C7-C0BBEDBDB476}" type="pres">
      <dgm:prSet presAssocID="{8D55F044-A397-408F-9139-33922959C475}" presName="Accent1Text" presStyleLbl="node1" presStyleIdx="3" presStyleCnt="6"/>
      <dgm:spPr/>
      <dgm:t>
        <a:bodyPr/>
        <a:lstStyle/>
        <a:p>
          <a:endParaRPr lang="zh-TW" altLang="en-US"/>
        </a:p>
      </dgm:t>
    </dgm:pt>
    <dgm:pt modelId="{0D2FE107-1F14-4C22-931B-5232F5EC3992}" type="pres">
      <dgm:prSet presAssocID="{8D55F044-A397-408F-9139-33922959C475}" presName="spaceBetweenRectangles" presStyleCnt="0"/>
      <dgm:spPr/>
    </dgm:pt>
    <dgm:pt modelId="{144D2F6F-A47C-4DB8-8E41-511CEFCC666A}" type="pres">
      <dgm:prSet presAssocID="{0AB36FD9-0599-4735-B2C8-D6F19D8F9228}" presName="composite" presStyleCnt="0"/>
      <dgm:spPr/>
    </dgm:pt>
    <dgm:pt modelId="{9C93C761-C88A-49C3-A994-DE9E1C1DB53B}" type="pres">
      <dgm:prSet presAssocID="{0AB36FD9-0599-4735-B2C8-D6F19D8F922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EBF701-7B08-4A81-B74A-B2C2CB6F5A2A}" type="pres">
      <dgm:prSet presAssocID="{0AB36FD9-0599-4735-B2C8-D6F19D8F922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297BEE-DC2C-4857-840F-83B55A4F62BB}" type="pres">
      <dgm:prSet presAssocID="{0AB36FD9-0599-4735-B2C8-D6F19D8F9228}" presName="BalanceSpacing" presStyleCnt="0"/>
      <dgm:spPr/>
    </dgm:pt>
    <dgm:pt modelId="{510B0913-CE74-45CD-9BA3-0D8E447B4B58}" type="pres">
      <dgm:prSet presAssocID="{0AB36FD9-0599-4735-B2C8-D6F19D8F9228}" presName="BalanceSpacing1" presStyleCnt="0"/>
      <dgm:spPr/>
    </dgm:pt>
    <dgm:pt modelId="{D0985D38-9305-4CE8-8577-F35C42D85975}" type="pres">
      <dgm:prSet presAssocID="{31C78E6D-990B-4DA2-A82B-B3BE9CBFD5A7}" presName="Accent1Text" presStyleLbl="node1" presStyleIdx="5" presStyleCnt="6"/>
      <dgm:spPr/>
      <dgm:t>
        <a:bodyPr/>
        <a:lstStyle/>
        <a:p>
          <a:endParaRPr lang="zh-TW" altLang="en-US"/>
        </a:p>
      </dgm:t>
    </dgm:pt>
  </dgm:ptLst>
  <dgm:cxnLst>
    <dgm:cxn modelId="{01F6FE6B-B789-4FCC-9451-64A9B0276A1A}" srcId="{DAF20749-70F5-4D69-816B-5E974C7778A6}" destId="{56D55CC8-6A4A-490F-8FC7-4DBC2CE2B47B}" srcOrd="0" destOrd="0" parTransId="{A16B0CC6-1AC7-4EF0-8E95-201D34046E7A}" sibTransId="{2AF51B91-FEE4-4B80-96F0-8665FC4FF871}"/>
    <dgm:cxn modelId="{E97CE547-BE4D-4466-90AD-BC2F025F4F3A}" type="presOf" srcId="{5764033E-4666-4B01-A6A0-AB8F41DEC9BB}" destId="{8341D339-9522-49E3-864E-9EAE7F5D0F98}" srcOrd="0" destOrd="0" presId="urn:microsoft.com/office/officeart/2008/layout/AlternatingHexagons"/>
    <dgm:cxn modelId="{B1922E80-0E76-4E6D-A60E-2D814840AB93}" type="presOf" srcId="{0AB36FD9-0599-4735-B2C8-D6F19D8F9228}" destId="{9C93C761-C88A-49C3-A994-DE9E1C1DB53B}" srcOrd="0" destOrd="0" presId="urn:microsoft.com/office/officeart/2008/layout/AlternatingHexagons"/>
    <dgm:cxn modelId="{5155BA37-EAD4-42CD-846F-271636B94581}" type="presOf" srcId="{429C730C-6547-41D8-A446-0A3948B17BC3}" destId="{68EBF701-7B08-4A81-B74A-B2C2CB6F5A2A}" srcOrd="0" destOrd="0" presId="urn:microsoft.com/office/officeart/2008/layout/AlternatingHexagons"/>
    <dgm:cxn modelId="{9E2143EC-E95B-4C53-8F2E-0E26AD6DD955}" srcId="{5764033E-4666-4B01-A6A0-AB8F41DEC9BB}" destId="{357FB0FE-0D30-4C6F-BF1E-EE1DBAD9636B}" srcOrd="0" destOrd="0" parTransId="{8ADDC39F-BDC4-4844-8AA5-E5C2DE7245BD}" sibTransId="{FE7E054A-D28D-4BDF-8AEF-6AB21A34C674}"/>
    <dgm:cxn modelId="{37B982A5-3FAD-49A3-9568-DF8EE830F2FF}" type="presOf" srcId="{31C78E6D-990B-4DA2-A82B-B3BE9CBFD5A7}" destId="{D0985D38-9305-4CE8-8577-F35C42D85975}" srcOrd="0" destOrd="0" presId="urn:microsoft.com/office/officeart/2008/layout/AlternatingHexagons"/>
    <dgm:cxn modelId="{62F5995E-B2B8-4382-BBF4-7EB7BA856289}" type="presOf" srcId="{DAF20749-70F5-4D69-816B-5E974C7778A6}" destId="{4A23FB5F-4F51-4939-A9AB-6CA47082D27A}" srcOrd="0" destOrd="0" presId="urn:microsoft.com/office/officeart/2008/layout/AlternatingHexagons"/>
    <dgm:cxn modelId="{93888957-8CFA-4E69-876C-EDD47DE15E74}" srcId="{348043E2-5B76-4DC6-BE15-59A821DDF4BC}" destId="{0AB36FD9-0599-4735-B2C8-D6F19D8F9228}" srcOrd="2" destOrd="0" parTransId="{F6AAA2DF-C23B-486F-A5F2-4BFE58C34B3E}" sibTransId="{31C78E6D-990B-4DA2-A82B-B3BE9CBFD5A7}"/>
    <dgm:cxn modelId="{07C4CAE8-91D7-45E5-9611-A01ED2AF78D5}" type="presOf" srcId="{348043E2-5B76-4DC6-BE15-59A821DDF4BC}" destId="{EA55B6B8-5E9D-43D9-A342-D6170069712B}" srcOrd="0" destOrd="0" presId="urn:microsoft.com/office/officeart/2008/layout/AlternatingHexagons"/>
    <dgm:cxn modelId="{4D7BFD19-292A-4214-B198-21EBBB2314DF}" srcId="{348043E2-5B76-4DC6-BE15-59A821DDF4BC}" destId="{DAF20749-70F5-4D69-816B-5E974C7778A6}" srcOrd="0" destOrd="0" parTransId="{F0B95ED8-685C-447C-8482-F86FA3A56E89}" sibTransId="{94A11A02-AB62-4140-B148-48B1DBE15396}"/>
    <dgm:cxn modelId="{D1BEFF04-ACCA-4182-9626-8C1ADDD9A6E8}" srcId="{348043E2-5B76-4DC6-BE15-59A821DDF4BC}" destId="{5764033E-4666-4B01-A6A0-AB8F41DEC9BB}" srcOrd="1" destOrd="0" parTransId="{A0625C92-ADE4-4D28-97B9-FB50098FB938}" sibTransId="{8D55F044-A397-408F-9139-33922959C475}"/>
    <dgm:cxn modelId="{5A96EACE-DE02-4DDA-97DB-32D75C971308}" type="presOf" srcId="{56D55CC8-6A4A-490F-8FC7-4DBC2CE2B47B}" destId="{8FDE5C92-FDE9-4B14-951E-9757885E355D}" srcOrd="0" destOrd="0" presId="urn:microsoft.com/office/officeart/2008/layout/AlternatingHexagons"/>
    <dgm:cxn modelId="{06F258DC-6F35-40D9-8DFC-2D21F189B53A}" srcId="{0AB36FD9-0599-4735-B2C8-D6F19D8F9228}" destId="{429C730C-6547-41D8-A446-0A3948B17BC3}" srcOrd="0" destOrd="0" parTransId="{15F72050-7D5D-4B64-95F5-5E1AF9723EEF}" sibTransId="{F6415379-7640-4B0D-977B-013AFBE56C78}"/>
    <dgm:cxn modelId="{F55A9335-F3A8-4127-A831-C478E6D8B5BA}" type="presOf" srcId="{8D55F044-A397-408F-9139-33922959C475}" destId="{03A939B9-EF36-430A-B0C7-C0BBEDBDB476}" srcOrd="0" destOrd="0" presId="urn:microsoft.com/office/officeart/2008/layout/AlternatingHexagons"/>
    <dgm:cxn modelId="{57C33E2F-137E-4C3F-81BA-3745E4B0E01C}" type="presOf" srcId="{94A11A02-AB62-4140-B148-48B1DBE15396}" destId="{DF8D1490-FAC0-4F08-BD4A-DBB0CA8BFB71}" srcOrd="0" destOrd="0" presId="urn:microsoft.com/office/officeart/2008/layout/AlternatingHexagons"/>
    <dgm:cxn modelId="{858055D5-B506-4DC8-B2DE-EF2074FB9554}" type="presOf" srcId="{357FB0FE-0D30-4C6F-BF1E-EE1DBAD9636B}" destId="{248DCCEA-0D0A-4D30-BE4B-28701943E13E}" srcOrd="0" destOrd="0" presId="urn:microsoft.com/office/officeart/2008/layout/AlternatingHexagons"/>
    <dgm:cxn modelId="{6D9BB9A7-B73D-4885-9E55-1843BBC19A47}" type="presParOf" srcId="{EA55B6B8-5E9D-43D9-A342-D6170069712B}" destId="{15106160-D7CF-4E25-B2A2-149F2F679841}" srcOrd="0" destOrd="0" presId="urn:microsoft.com/office/officeart/2008/layout/AlternatingHexagons"/>
    <dgm:cxn modelId="{C79F14D1-4695-43CC-8A5D-69D0D4165A25}" type="presParOf" srcId="{15106160-D7CF-4E25-B2A2-149F2F679841}" destId="{4A23FB5F-4F51-4939-A9AB-6CA47082D27A}" srcOrd="0" destOrd="0" presId="urn:microsoft.com/office/officeart/2008/layout/AlternatingHexagons"/>
    <dgm:cxn modelId="{B6A49245-0EB2-47BC-9951-C479717CE697}" type="presParOf" srcId="{15106160-D7CF-4E25-B2A2-149F2F679841}" destId="{8FDE5C92-FDE9-4B14-951E-9757885E355D}" srcOrd="1" destOrd="0" presId="urn:microsoft.com/office/officeart/2008/layout/AlternatingHexagons"/>
    <dgm:cxn modelId="{17CDC76E-DFA9-4861-A91C-823D64E09238}" type="presParOf" srcId="{15106160-D7CF-4E25-B2A2-149F2F679841}" destId="{DE305981-9E9A-403B-BCA5-70CEF674DCB0}" srcOrd="2" destOrd="0" presId="urn:microsoft.com/office/officeart/2008/layout/AlternatingHexagons"/>
    <dgm:cxn modelId="{B99B9C78-40C5-493B-AD19-9319B5270F25}" type="presParOf" srcId="{15106160-D7CF-4E25-B2A2-149F2F679841}" destId="{95AD39ED-C077-4D07-AEF7-A825566007CA}" srcOrd="3" destOrd="0" presId="urn:microsoft.com/office/officeart/2008/layout/AlternatingHexagons"/>
    <dgm:cxn modelId="{33CB7C16-1073-48F0-A5ED-851A89A7ED4E}" type="presParOf" srcId="{15106160-D7CF-4E25-B2A2-149F2F679841}" destId="{DF8D1490-FAC0-4F08-BD4A-DBB0CA8BFB71}" srcOrd="4" destOrd="0" presId="urn:microsoft.com/office/officeart/2008/layout/AlternatingHexagons"/>
    <dgm:cxn modelId="{1DF527B1-D8D0-491B-BAED-EFE5F5E6D49C}" type="presParOf" srcId="{EA55B6B8-5E9D-43D9-A342-D6170069712B}" destId="{4FB727D1-231F-40E3-8351-2A6AD5293457}" srcOrd="1" destOrd="0" presId="urn:microsoft.com/office/officeart/2008/layout/AlternatingHexagons"/>
    <dgm:cxn modelId="{4E6DD295-347D-4479-A98C-4238D7EF3654}" type="presParOf" srcId="{EA55B6B8-5E9D-43D9-A342-D6170069712B}" destId="{65946665-4E88-4172-A4A7-A5BD6D6662D5}" srcOrd="2" destOrd="0" presId="urn:microsoft.com/office/officeart/2008/layout/AlternatingHexagons"/>
    <dgm:cxn modelId="{2216A03A-FA6F-41F7-904B-926FE7966C63}" type="presParOf" srcId="{65946665-4E88-4172-A4A7-A5BD6D6662D5}" destId="{8341D339-9522-49E3-864E-9EAE7F5D0F98}" srcOrd="0" destOrd="0" presId="urn:microsoft.com/office/officeart/2008/layout/AlternatingHexagons"/>
    <dgm:cxn modelId="{F9A87377-3C9F-4E89-A343-D470E9A3ED4B}" type="presParOf" srcId="{65946665-4E88-4172-A4A7-A5BD6D6662D5}" destId="{248DCCEA-0D0A-4D30-BE4B-28701943E13E}" srcOrd="1" destOrd="0" presId="urn:microsoft.com/office/officeart/2008/layout/AlternatingHexagons"/>
    <dgm:cxn modelId="{F62E0953-3C78-4827-9463-19DB96F9E7C6}" type="presParOf" srcId="{65946665-4E88-4172-A4A7-A5BD6D6662D5}" destId="{2A1FF241-94AD-43E2-ABCD-310AD63F4920}" srcOrd="2" destOrd="0" presId="urn:microsoft.com/office/officeart/2008/layout/AlternatingHexagons"/>
    <dgm:cxn modelId="{69EB43A1-4A19-4F53-AE9F-71635CFDF934}" type="presParOf" srcId="{65946665-4E88-4172-A4A7-A5BD6D6662D5}" destId="{79FD9151-F565-458A-B299-AE8E2722D3E4}" srcOrd="3" destOrd="0" presId="urn:microsoft.com/office/officeart/2008/layout/AlternatingHexagons"/>
    <dgm:cxn modelId="{71600B32-B0F1-4CEA-AD97-451577C55AC2}" type="presParOf" srcId="{65946665-4E88-4172-A4A7-A5BD6D6662D5}" destId="{03A939B9-EF36-430A-B0C7-C0BBEDBDB476}" srcOrd="4" destOrd="0" presId="urn:microsoft.com/office/officeart/2008/layout/AlternatingHexagons"/>
    <dgm:cxn modelId="{267BC4D5-0CAC-4986-845A-481CE16A4898}" type="presParOf" srcId="{EA55B6B8-5E9D-43D9-A342-D6170069712B}" destId="{0D2FE107-1F14-4C22-931B-5232F5EC3992}" srcOrd="3" destOrd="0" presId="urn:microsoft.com/office/officeart/2008/layout/AlternatingHexagons"/>
    <dgm:cxn modelId="{B80CEA28-D2BA-4DBD-8F9C-C14A80997BC2}" type="presParOf" srcId="{EA55B6B8-5E9D-43D9-A342-D6170069712B}" destId="{144D2F6F-A47C-4DB8-8E41-511CEFCC666A}" srcOrd="4" destOrd="0" presId="urn:microsoft.com/office/officeart/2008/layout/AlternatingHexagons"/>
    <dgm:cxn modelId="{70455A24-294E-4CD6-9BB3-A33D34BBE833}" type="presParOf" srcId="{144D2F6F-A47C-4DB8-8E41-511CEFCC666A}" destId="{9C93C761-C88A-49C3-A994-DE9E1C1DB53B}" srcOrd="0" destOrd="0" presId="urn:microsoft.com/office/officeart/2008/layout/AlternatingHexagons"/>
    <dgm:cxn modelId="{D8CB60AE-A623-4354-85B6-AF064099FC8F}" type="presParOf" srcId="{144D2F6F-A47C-4DB8-8E41-511CEFCC666A}" destId="{68EBF701-7B08-4A81-B74A-B2C2CB6F5A2A}" srcOrd="1" destOrd="0" presId="urn:microsoft.com/office/officeart/2008/layout/AlternatingHexagons"/>
    <dgm:cxn modelId="{FA5A445C-00D8-4B80-9AF7-73EF8B121024}" type="presParOf" srcId="{144D2F6F-A47C-4DB8-8E41-511CEFCC666A}" destId="{99297BEE-DC2C-4857-840F-83B55A4F62BB}" srcOrd="2" destOrd="0" presId="urn:microsoft.com/office/officeart/2008/layout/AlternatingHexagons"/>
    <dgm:cxn modelId="{876BA354-A449-46B4-A928-1C1B45BE4B20}" type="presParOf" srcId="{144D2F6F-A47C-4DB8-8E41-511CEFCC666A}" destId="{510B0913-CE74-45CD-9BA3-0D8E447B4B58}" srcOrd="3" destOrd="0" presId="urn:microsoft.com/office/officeart/2008/layout/AlternatingHexagons"/>
    <dgm:cxn modelId="{71A60C63-A2ED-432C-8D57-E77D97811037}" type="presParOf" srcId="{144D2F6F-A47C-4DB8-8E41-511CEFCC666A}" destId="{D0985D38-9305-4CE8-8577-F35C42D8597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831CCE-0649-4363-9651-7B923728E9AA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2A2D8FC-DD35-415C-A7B2-5B7E5B027AD6}">
      <dgm:prSet phldrT="[文字]"/>
      <dgm:spPr/>
      <dgm:t>
        <a:bodyPr/>
        <a:lstStyle/>
        <a:p>
          <a:r>
            <a:rPr lang="zh-TW" altLang="en-US" dirty="0" smtClean="0"/>
            <a:t>產品特色</a:t>
          </a:r>
          <a:endParaRPr lang="zh-TW" altLang="en-US" dirty="0"/>
        </a:p>
      </dgm:t>
    </dgm:pt>
    <dgm:pt modelId="{7AD26CC8-8E3D-4630-98E6-ADC8C4969418}" type="parTrans" cxnId="{49FC2F3D-8767-4C10-B0C7-19739632629A}">
      <dgm:prSet/>
      <dgm:spPr/>
      <dgm:t>
        <a:bodyPr/>
        <a:lstStyle/>
        <a:p>
          <a:endParaRPr lang="zh-TW" altLang="en-US"/>
        </a:p>
      </dgm:t>
    </dgm:pt>
    <dgm:pt modelId="{37F25D49-E5E3-4176-8D78-797346B2AD7D}" type="sibTrans" cxnId="{49FC2F3D-8767-4C10-B0C7-19739632629A}">
      <dgm:prSet/>
      <dgm:spPr/>
      <dgm:t>
        <a:bodyPr/>
        <a:lstStyle/>
        <a:p>
          <a:endParaRPr lang="zh-TW" altLang="en-US"/>
        </a:p>
      </dgm:t>
    </dgm:pt>
    <dgm:pt modelId="{19C2EA0F-CFE7-43F2-8DDA-04028A217D1D}">
      <dgm:prSet phldrT="[文字]"/>
      <dgm:spPr/>
      <dgm:t>
        <a:bodyPr/>
        <a:lstStyle/>
        <a:p>
          <a:r>
            <a:rPr lang="zh-TW" altLang="en-US" dirty="0" smtClean="0"/>
            <a:t>便利性</a:t>
          </a:r>
          <a:endParaRPr lang="zh-TW" altLang="en-US" dirty="0"/>
        </a:p>
      </dgm:t>
    </dgm:pt>
    <dgm:pt modelId="{BC166B77-0C64-4F38-84CE-EB1844214E92}" type="parTrans" cxnId="{4FCD640A-DCB9-49E4-9AB2-A256FDB91727}">
      <dgm:prSet/>
      <dgm:spPr/>
      <dgm:t>
        <a:bodyPr/>
        <a:lstStyle/>
        <a:p>
          <a:endParaRPr lang="zh-TW" altLang="en-US"/>
        </a:p>
      </dgm:t>
    </dgm:pt>
    <dgm:pt modelId="{CA1FCF03-1CDC-4909-8152-BC8A8A556691}" type="sibTrans" cxnId="{4FCD640A-DCB9-49E4-9AB2-A256FDB91727}">
      <dgm:prSet/>
      <dgm:spPr/>
      <dgm:t>
        <a:bodyPr/>
        <a:lstStyle/>
        <a:p>
          <a:endParaRPr lang="zh-TW" altLang="en-US"/>
        </a:p>
      </dgm:t>
    </dgm:pt>
    <dgm:pt modelId="{856F7A1B-5003-4655-B966-6676CF48B44E}">
      <dgm:prSet phldrT="[文字]"/>
      <dgm:spPr/>
      <dgm:t>
        <a:bodyPr/>
        <a:lstStyle/>
        <a:p>
          <a:r>
            <a:rPr lang="zh-TW" altLang="en-US" dirty="0" smtClean="0"/>
            <a:t>品質保證</a:t>
          </a:r>
          <a:endParaRPr lang="zh-TW" altLang="en-US" dirty="0"/>
        </a:p>
      </dgm:t>
    </dgm:pt>
    <dgm:pt modelId="{33907EAC-0B9A-4AC4-BEC4-DA5CE047E6A8}" type="parTrans" cxnId="{37E149C9-7BC4-4537-B413-F2892F7B9D66}">
      <dgm:prSet/>
      <dgm:spPr/>
      <dgm:t>
        <a:bodyPr/>
        <a:lstStyle/>
        <a:p>
          <a:endParaRPr lang="zh-TW" altLang="en-US"/>
        </a:p>
      </dgm:t>
    </dgm:pt>
    <dgm:pt modelId="{A1B3325E-2901-45BB-8377-B5438C59ED02}" type="sibTrans" cxnId="{37E149C9-7BC4-4537-B413-F2892F7B9D66}">
      <dgm:prSet/>
      <dgm:spPr/>
      <dgm:t>
        <a:bodyPr/>
        <a:lstStyle/>
        <a:p>
          <a:endParaRPr lang="zh-TW" altLang="en-US"/>
        </a:p>
      </dgm:t>
    </dgm:pt>
    <dgm:pt modelId="{8330A315-29FB-4A53-904A-7B10B88E4B0A}">
      <dgm:prSet phldrT="[文字]"/>
      <dgm:spPr/>
      <dgm:t>
        <a:bodyPr/>
        <a:lstStyle/>
        <a:p>
          <a:r>
            <a:rPr lang="zh-TW" altLang="en-US" dirty="0" smtClean="0"/>
            <a:t>功能多樣化</a:t>
          </a:r>
          <a:endParaRPr lang="zh-TW" altLang="en-US" dirty="0"/>
        </a:p>
      </dgm:t>
    </dgm:pt>
    <dgm:pt modelId="{A2237283-82BB-47B3-9D98-74F40382532F}" type="parTrans" cxnId="{E771CA78-2EEB-4BFD-AE6F-6EE94CED266B}">
      <dgm:prSet/>
      <dgm:spPr/>
      <dgm:t>
        <a:bodyPr/>
        <a:lstStyle/>
        <a:p>
          <a:endParaRPr lang="zh-TW" altLang="en-US"/>
        </a:p>
      </dgm:t>
    </dgm:pt>
    <dgm:pt modelId="{F0ABA527-CE09-4C2F-B14C-16327E756DD3}" type="sibTrans" cxnId="{E771CA78-2EEB-4BFD-AE6F-6EE94CED266B}">
      <dgm:prSet/>
      <dgm:spPr/>
      <dgm:t>
        <a:bodyPr/>
        <a:lstStyle/>
        <a:p>
          <a:endParaRPr lang="zh-TW" altLang="en-US"/>
        </a:p>
      </dgm:t>
    </dgm:pt>
    <dgm:pt modelId="{41066EBF-DFB8-4196-BDE2-2E593979473C}" type="pres">
      <dgm:prSet presAssocID="{B9831CCE-0649-4363-9651-7B923728E9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F3675CD-A3FB-4F48-B2CA-BCB5DE25BC9F}" type="pres">
      <dgm:prSet presAssocID="{02A2D8FC-DD35-415C-A7B2-5B7E5B027AD6}" presName="linNode" presStyleCnt="0"/>
      <dgm:spPr/>
    </dgm:pt>
    <dgm:pt modelId="{F1D261AE-39E2-421F-AD42-3F5B684BDCAF}" type="pres">
      <dgm:prSet presAssocID="{02A2D8FC-DD35-415C-A7B2-5B7E5B027AD6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FEF76A-7C52-40BC-872C-C48D0FE20A95}" type="pres">
      <dgm:prSet presAssocID="{02A2D8FC-DD35-415C-A7B2-5B7E5B027AD6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E1B0F6-3885-4785-9785-B9033CB1B2ED}" type="presOf" srcId="{19C2EA0F-CFE7-43F2-8DDA-04028A217D1D}" destId="{3DFEF76A-7C52-40BC-872C-C48D0FE20A95}" srcOrd="0" destOrd="0" presId="urn:microsoft.com/office/officeart/2005/8/layout/vList6"/>
    <dgm:cxn modelId="{E3FF4C15-D5E3-4C25-A573-C369E5B67C8D}" type="presOf" srcId="{8330A315-29FB-4A53-904A-7B10B88E4B0A}" destId="{3DFEF76A-7C52-40BC-872C-C48D0FE20A95}" srcOrd="0" destOrd="2" presId="urn:microsoft.com/office/officeart/2005/8/layout/vList6"/>
    <dgm:cxn modelId="{E771CA78-2EEB-4BFD-AE6F-6EE94CED266B}" srcId="{02A2D8FC-DD35-415C-A7B2-5B7E5B027AD6}" destId="{8330A315-29FB-4A53-904A-7B10B88E4B0A}" srcOrd="2" destOrd="0" parTransId="{A2237283-82BB-47B3-9D98-74F40382532F}" sibTransId="{F0ABA527-CE09-4C2F-B14C-16327E756DD3}"/>
    <dgm:cxn modelId="{9D5804A6-9787-4F2B-A391-B4DCBCB2528F}" type="presOf" srcId="{856F7A1B-5003-4655-B966-6676CF48B44E}" destId="{3DFEF76A-7C52-40BC-872C-C48D0FE20A95}" srcOrd="0" destOrd="1" presId="urn:microsoft.com/office/officeart/2005/8/layout/vList6"/>
    <dgm:cxn modelId="{37E149C9-7BC4-4537-B413-F2892F7B9D66}" srcId="{02A2D8FC-DD35-415C-A7B2-5B7E5B027AD6}" destId="{856F7A1B-5003-4655-B966-6676CF48B44E}" srcOrd="1" destOrd="0" parTransId="{33907EAC-0B9A-4AC4-BEC4-DA5CE047E6A8}" sibTransId="{A1B3325E-2901-45BB-8377-B5438C59ED02}"/>
    <dgm:cxn modelId="{3770D78D-0940-4DEC-93A1-29E870CB763F}" type="presOf" srcId="{B9831CCE-0649-4363-9651-7B923728E9AA}" destId="{41066EBF-DFB8-4196-BDE2-2E593979473C}" srcOrd="0" destOrd="0" presId="urn:microsoft.com/office/officeart/2005/8/layout/vList6"/>
    <dgm:cxn modelId="{BB48C3AB-8361-4F0F-996B-79AC0BC7194E}" type="presOf" srcId="{02A2D8FC-DD35-415C-A7B2-5B7E5B027AD6}" destId="{F1D261AE-39E2-421F-AD42-3F5B684BDCAF}" srcOrd="0" destOrd="0" presId="urn:microsoft.com/office/officeart/2005/8/layout/vList6"/>
    <dgm:cxn modelId="{4FCD640A-DCB9-49E4-9AB2-A256FDB91727}" srcId="{02A2D8FC-DD35-415C-A7B2-5B7E5B027AD6}" destId="{19C2EA0F-CFE7-43F2-8DDA-04028A217D1D}" srcOrd="0" destOrd="0" parTransId="{BC166B77-0C64-4F38-84CE-EB1844214E92}" sibTransId="{CA1FCF03-1CDC-4909-8152-BC8A8A556691}"/>
    <dgm:cxn modelId="{49FC2F3D-8767-4C10-B0C7-19739632629A}" srcId="{B9831CCE-0649-4363-9651-7B923728E9AA}" destId="{02A2D8FC-DD35-415C-A7B2-5B7E5B027AD6}" srcOrd="0" destOrd="0" parTransId="{7AD26CC8-8E3D-4630-98E6-ADC8C4969418}" sibTransId="{37F25D49-E5E3-4176-8D78-797346B2AD7D}"/>
    <dgm:cxn modelId="{92E88BB9-75CF-4249-A1BA-90D03ACDC1B0}" type="presParOf" srcId="{41066EBF-DFB8-4196-BDE2-2E593979473C}" destId="{9F3675CD-A3FB-4F48-B2CA-BCB5DE25BC9F}" srcOrd="0" destOrd="0" presId="urn:microsoft.com/office/officeart/2005/8/layout/vList6"/>
    <dgm:cxn modelId="{7E4A84CE-0B7B-432C-B1BC-7EA23E65465F}" type="presParOf" srcId="{9F3675CD-A3FB-4F48-B2CA-BCB5DE25BC9F}" destId="{F1D261AE-39E2-421F-AD42-3F5B684BDCAF}" srcOrd="0" destOrd="0" presId="urn:microsoft.com/office/officeart/2005/8/layout/vList6"/>
    <dgm:cxn modelId="{F495C5B2-0754-4B29-9795-50256091B295}" type="presParOf" srcId="{9F3675CD-A3FB-4F48-B2CA-BCB5DE25BC9F}" destId="{3DFEF76A-7C52-40BC-872C-C48D0FE20A9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D2DFAC-4D41-4798-A149-276F0CAC9682}" type="doc">
      <dgm:prSet loTypeId="urn:microsoft.com/office/officeart/2008/layout/VerticalCurvedList" loCatId="list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09FB9AAF-AB7F-4FA3-AB49-021C9BC3C06F}">
      <dgm:prSet phldrT="[文字]"/>
      <dgm:spPr/>
      <dgm:t>
        <a:bodyPr/>
        <a:lstStyle/>
        <a:p>
          <a:r>
            <a:rPr lang="zh-TW" dirty="0" smtClean="0"/>
            <a:t>成為人人所需的必需品</a:t>
          </a:r>
          <a:endParaRPr lang="zh-TW" altLang="en-US" dirty="0"/>
        </a:p>
      </dgm:t>
    </dgm:pt>
    <dgm:pt modelId="{EB36AE3C-AB79-4373-91DF-8A2DC4B5AA6A}" type="parTrans" cxnId="{278D3E59-182A-4721-A704-121E0185FDD6}">
      <dgm:prSet/>
      <dgm:spPr/>
      <dgm:t>
        <a:bodyPr/>
        <a:lstStyle/>
        <a:p>
          <a:endParaRPr lang="zh-TW" altLang="en-US"/>
        </a:p>
      </dgm:t>
    </dgm:pt>
    <dgm:pt modelId="{37295596-F282-49F1-AD1D-BA36756D1F26}" type="sibTrans" cxnId="{278D3E59-182A-4721-A704-121E0185FDD6}">
      <dgm:prSet/>
      <dgm:spPr/>
      <dgm:t>
        <a:bodyPr/>
        <a:lstStyle/>
        <a:p>
          <a:endParaRPr lang="zh-TW" altLang="en-US"/>
        </a:p>
      </dgm:t>
    </dgm:pt>
    <dgm:pt modelId="{FEF465D6-FF67-4BD8-80C6-78A48A58A101}">
      <dgm:prSet phldrT="[文字]"/>
      <dgm:spPr/>
      <dgm:t>
        <a:bodyPr/>
        <a:lstStyle/>
        <a:p>
          <a:r>
            <a:rPr lang="zh-TW" dirty="0" smtClean="0"/>
            <a:t>建立市場與穩定顧客</a:t>
          </a:r>
          <a:endParaRPr lang="zh-TW" altLang="en-US" dirty="0"/>
        </a:p>
      </dgm:t>
    </dgm:pt>
    <dgm:pt modelId="{ED689782-3118-4425-B0BD-C59D7433DCFE}" type="parTrans" cxnId="{84EF14EE-A4C2-4616-AEB5-A083498CF915}">
      <dgm:prSet/>
      <dgm:spPr/>
      <dgm:t>
        <a:bodyPr/>
        <a:lstStyle/>
        <a:p>
          <a:endParaRPr lang="zh-TW" altLang="en-US"/>
        </a:p>
      </dgm:t>
    </dgm:pt>
    <dgm:pt modelId="{0ADCC80C-60BB-4A43-913C-1E77E130FA5E}" type="sibTrans" cxnId="{84EF14EE-A4C2-4616-AEB5-A083498CF915}">
      <dgm:prSet/>
      <dgm:spPr/>
      <dgm:t>
        <a:bodyPr/>
        <a:lstStyle/>
        <a:p>
          <a:endParaRPr lang="zh-TW" altLang="en-US"/>
        </a:p>
      </dgm:t>
    </dgm:pt>
    <dgm:pt modelId="{6A9C5D3E-C239-4550-8568-7751D16A773F}">
      <dgm:prSet phldrT="[文字]"/>
      <dgm:spPr/>
      <dgm:t>
        <a:bodyPr/>
        <a:lstStyle/>
        <a:p>
          <a:r>
            <a:rPr lang="zh-TW" dirty="0" smtClean="0"/>
            <a:t>成為全國銷售量最高</a:t>
          </a:r>
          <a:endParaRPr lang="zh-TW" altLang="en-US" dirty="0"/>
        </a:p>
      </dgm:t>
    </dgm:pt>
    <dgm:pt modelId="{48E2F629-E99C-4B89-A9E8-EB3949DF94F7}" type="parTrans" cxnId="{33B386B6-4A01-49BD-B24F-3AFDD55181CC}">
      <dgm:prSet/>
      <dgm:spPr/>
      <dgm:t>
        <a:bodyPr/>
        <a:lstStyle/>
        <a:p>
          <a:endParaRPr lang="zh-TW" altLang="en-US"/>
        </a:p>
      </dgm:t>
    </dgm:pt>
    <dgm:pt modelId="{38F68151-506A-4AB8-913D-DD4974506A5E}" type="sibTrans" cxnId="{33B386B6-4A01-49BD-B24F-3AFDD55181CC}">
      <dgm:prSet/>
      <dgm:spPr/>
      <dgm:t>
        <a:bodyPr/>
        <a:lstStyle/>
        <a:p>
          <a:endParaRPr lang="zh-TW" altLang="en-US"/>
        </a:p>
      </dgm:t>
    </dgm:pt>
    <dgm:pt modelId="{F60B7FAF-7560-4E81-B7AD-EAEBF49A10D2}" type="pres">
      <dgm:prSet presAssocID="{98D2DFAC-4D41-4798-A149-276F0CAC96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524FCDB4-A06D-4447-A365-DA57D84392E1}" type="pres">
      <dgm:prSet presAssocID="{98D2DFAC-4D41-4798-A149-276F0CAC9682}" presName="Name1" presStyleCnt="0"/>
      <dgm:spPr/>
    </dgm:pt>
    <dgm:pt modelId="{E7ABB0A4-4E0F-4633-9055-B8637E69B6ED}" type="pres">
      <dgm:prSet presAssocID="{98D2DFAC-4D41-4798-A149-276F0CAC9682}" presName="cycle" presStyleCnt="0"/>
      <dgm:spPr/>
    </dgm:pt>
    <dgm:pt modelId="{6AF1205C-41BC-4D0B-8794-9C5B512AA4D6}" type="pres">
      <dgm:prSet presAssocID="{98D2DFAC-4D41-4798-A149-276F0CAC9682}" presName="srcNode" presStyleLbl="node1" presStyleIdx="0" presStyleCnt="3"/>
      <dgm:spPr/>
    </dgm:pt>
    <dgm:pt modelId="{C320C330-910F-47B4-AA3F-ECBFC964F184}" type="pres">
      <dgm:prSet presAssocID="{98D2DFAC-4D41-4798-A149-276F0CAC9682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9704A76A-5140-4788-95DE-8C87028D825E}" type="pres">
      <dgm:prSet presAssocID="{98D2DFAC-4D41-4798-A149-276F0CAC9682}" presName="extraNode" presStyleLbl="node1" presStyleIdx="0" presStyleCnt="3"/>
      <dgm:spPr/>
    </dgm:pt>
    <dgm:pt modelId="{A0AB33B0-ED00-436C-97FA-4EA9D224DC70}" type="pres">
      <dgm:prSet presAssocID="{98D2DFAC-4D41-4798-A149-276F0CAC9682}" presName="dstNode" presStyleLbl="node1" presStyleIdx="0" presStyleCnt="3"/>
      <dgm:spPr/>
    </dgm:pt>
    <dgm:pt modelId="{95D9F50E-39B7-4363-9E60-829EA1FB1EA9}" type="pres">
      <dgm:prSet presAssocID="{09FB9AAF-AB7F-4FA3-AB49-021C9BC3C06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B4B9EC-11FC-4C81-A0EB-56F514B567AF}" type="pres">
      <dgm:prSet presAssocID="{09FB9AAF-AB7F-4FA3-AB49-021C9BC3C06F}" presName="accent_1" presStyleCnt="0"/>
      <dgm:spPr/>
    </dgm:pt>
    <dgm:pt modelId="{12E6F109-2569-4357-881D-C99FE0C90AB7}" type="pres">
      <dgm:prSet presAssocID="{09FB9AAF-AB7F-4FA3-AB49-021C9BC3C06F}" presName="accentRepeatNode" presStyleLbl="solidFgAcc1" presStyleIdx="0" presStyleCnt="3"/>
      <dgm:spPr/>
    </dgm:pt>
    <dgm:pt modelId="{7B1E49B5-0BEB-4A9B-8408-3BD4C3E6EA4F}" type="pres">
      <dgm:prSet presAssocID="{FEF465D6-FF67-4BD8-80C6-78A48A58A10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69D778-A9EC-4647-89BF-0AA687E22FA8}" type="pres">
      <dgm:prSet presAssocID="{FEF465D6-FF67-4BD8-80C6-78A48A58A101}" presName="accent_2" presStyleCnt="0"/>
      <dgm:spPr/>
    </dgm:pt>
    <dgm:pt modelId="{2CF77540-36B5-4141-A223-24D11C58CF08}" type="pres">
      <dgm:prSet presAssocID="{FEF465D6-FF67-4BD8-80C6-78A48A58A101}" presName="accentRepeatNode" presStyleLbl="solidFgAcc1" presStyleIdx="1" presStyleCnt="3"/>
      <dgm:spPr/>
    </dgm:pt>
    <dgm:pt modelId="{FC7354DE-45B8-4146-BB18-231FCD7AB4F3}" type="pres">
      <dgm:prSet presAssocID="{6A9C5D3E-C239-4550-8568-7751D16A773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69F171-4E54-456D-9722-005DCBC3C204}" type="pres">
      <dgm:prSet presAssocID="{6A9C5D3E-C239-4550-8568-7751D16A773F}" presName="accent_3" presStyleCnt="0"/>
      <dgm:spPr/>
    </dgm:pt>
    <dgm:pt modelId="{4A4ED142-2C75-49E3-8084-E44DC5E2F436}" type="pres">
      <dgm:prSet presAssocID="{6A9C5D3E-C239-4550-8568-7751D16A773F}" presName="accentRepeatNode" presStyleLbl="solidFgAcc1" presStyleIdx="2" presStyleCnt="3"/>
      <dgm:spPr/>
    </dgm:pt>
  </dgm:ptLst>
  <dgm:cxnLst>
    <dgm:cxn modelId="{278D3E59-182A-4721-A704-121E0185FDD6}" srcId="{98D2DFAC-4D41-4798-A149-276F0CAC9682}" destId="{09FB9AAF-AB7F-4FA3-AB49-021C9BC3C06F}" srcOrd="0" destOrd="0" parTransId="{EB36AE3C-AB79-4373-91DF-8A2DC4B5AA6A}" sibTransId="{37295596-F282-49F1-AD1D-BA36756D1F26}"/>
    <dgm:cxn modelId="{594D3D90-A0C2-440C-841E-926CB7BBD9DF}" type="presOf" srcId="{FEF465D6-FF67-4BD8-80C6-78A48A58A101}" destId="{7B1E49B5-0BEB-4A9B-8408-3BD4C3E6EA4F}" srcOrd="0" destOrd="0" presId="urn:microsoft.com/office/officeart/2008/layout/VerticalCurvedList"/>
    <dgm:cxn modelId="{166F01AB-EDF8-4E02-B57E-886BC23A42A8}" type="presOf" srcId="{6A9C5D3E-C239-4550-8568-7751D16A773F}" destId="{FC7354DE-45B8-4146-BB18-231FCD7AB4F3}" srcOrd="0" destOrd="0" presId="urn:microsoft.com/office/officeart/2008/layout/VerticalCurvedList"/>
    <dgm:cxn modelId="{33B386B6-4A01-49BD-B24F-3AFDD55181CC}" srcId="{98D2DFAC-4D41-4798-A149-276F0CAC9682}" destId="{6A9C5D3E-C239-4550-8568-7751D16A773F}" srcOrd="2" destOrd="0" parTransId="{48E2F629-E99C-4B89-A9E8-EB3949DF94F7}" sibTransId="{38F68151-506A-4AB8-913D-DD4974506A5E}"/>
    <dgm:cxn modelId="{84EF14EE-A4C2-4616-AEB5-A083498CF915}" srcId="{98D2DFAC-4D41-4798-A149-276F0CAC9682}" destId="{FEF465D6-FF67-4BD8-80C6-78A48A58A101}" srcOrd="1" destOrd="0" parTransId="{ED689782-3118-4425-B0BD-C59D7433DCFE}" sibTransId="{0ADCC80C-60BB-4A43-913C-1E77E130FA5E}"/>
    <dgm:cxn modelId="{4F03B739-0195-42E7-93D2-FB4DD1D926AC}" type="presOf" srcId="{09FB9AAF-AB7F-4FA3-AB49-021C9BC3C06F}" destId="{95D9F50E-39B7-4363-9E60-829EA1FB1EA9}" srcOrd="0" destOrd="0" presId="urn:microsoft.com/office/officeart/2008/layout/VerticalCurvedList"/>
    <dgm:cxn modelId="{40B2E4BF-597F-45D3-921E-5765A63E5EFF}" type="presOf" srcId="{37295596-F282-49F1-AD1D-BA36756D1F26}" destId="{C320C330-910F-47B4-AA3F-ECBFC964F184}" srcOrd="0" destOrd="0" presId="urn:microsoft.com/office/officeart/2008/layout/VerticalCurvedList"/>
    <dgm:cxn modelId="{7B510DC8-2EC4-420E-9D29-469CFD9888F0}" type="presOf" srcId="{98D2DFAC-4D41-4798-A149-276F0CAC9682}" destId="{F60B7FAF-7560-4E81-B7AD-EAEBF49A10D2}" srcOrd="0" destOrd="0" presId="urn:microsoft.com/office/officeart/2008/layout/VerticalCurvedList"/>
    <dgm:cxn modelId="{102A9970-DC22-4165-BF88-BBE4F1729643}" type="presParOf" srcId="{F60B7FAF-7560-4E81-B7AD-EAEBF49A10D2}" destId="{524FCDB4-A06D-4447-A365-DA57D84392E1}" srcOrd="0" destOrd="0" presId="urn:microsoft.com/office/officeart/2008/layout/VerticalCurvedList"/>
    <dgm:cxn modelId="{ADB674B6-551D-4747-9CE8-58FF9B1CA949}" type="presParOf" srcId="{524FCDB4-A06D-4447-A365-DA57D84392E1}" destId="{E7ABB0A4-4E0F-4633-9055-B8637E69B6ED}" srcOrd="0" destOrd="0" presId="urn:microsoft.com/office/officeart/2008/layout/VerticalCurvedList"/>
    <dgm:cxn modelId="{4BFF6A75-35D9-41FF-A4D9-A4C3B4AEEED1}" type="presParOf" srcId="{E7ABB0A4-4E0F-4633-9055-B8637E69B6ED}" destId="{6AF1205C-41BC-4D0B-8794-9C5B512AA4D6}" srcOrd="0" destOrd="0" presId="urn:microsoft.com/office/officeart/2008/layout/VerticalCurvedList"/>
    <dgm:cxn modelId="{30D55581-15E1-44A0-8DD6-C2D2346F5B4F}" type="presParOf" srcId="{E7ABB0A4-4E0F-4633-9055-B8637E69B6ED}" destId="{C320C330-910F-47B4-AA3F-ECBFC964F184}" srcOrd="1" destOrd="0" presId="urn:microsoft.com/office/officeart/2008/layout/VerticalCurvedList"/>
    <dgm:cxn modelId="{34A0085C-9679-4907-A29B-D1E9F02D2C06}" type="presParOf" srcId="{E7ABB0A4-4E0F-4633-9055-B8637E69B6ED}" destId="{9704A76A-5140-4788-95DE-8C87028D825E}" srcOrd="2" destOrd="0" presId="urn:microsoft.com/office/officeart/2008/layout/VerticalCurvedList"/>
    <dgm:cxn modelId="{669D429A-6CB4-4240-8EA1-D440BC86EF10}" type="presParOf" srcId="{E7ABB0A4-4E0F-4633-9055-B8637E69B6ED}" destId="{A0AB33B0-ED00-436C-97FA-4EA9D224DC70}" srcOrd="3" destOrd="0" presId="urn:microsoft.com/office/officeart/2008/layout/VerticalCurvedList"/>
    <dgm:cxn modelId="{A69567C5-B6F8-4D7C-B981-B34E24C37CF6}" type="presParOf" srcId="{524FCDB4-A06D-4447-A365-DA57D84392E1}" destId="{95D9F50E-39B7-4363-9E60-829EA1FB1EA9}" srcOrd="1" destOrd="0" presId="urn:microsoft.com/office/officeart/2008/layout/VerticalCurvedList"/>
    <dgm:cxn modelId="{830695F3-5CCE-48CE-ADF6-5B789A11F60A}" type="presParOf" srcId="{524FCDB4-A06D-4447-A365-DA57D84392E1}" destId="{C8B4B9EC-11FC-4C81-A0EB-56F514B567AF}" srcOrd="2" destOrd="0" presId="urn:microsoft.com/office/officeart/2008/layout/VerticalCurvedList"/>
    <dgm:cxn modelId="{6BB91265-952A-4654-B8C1-A286EB64061D}" type="presParOf" srcId="{C8B4B9EC-11FC-4C81-A0EB-56F514B567AF}" destId="{12E6F109-2569-4357-881D-C99FE0C90AB7}" srcOrd="0" destOrd="0" presId="urn:microsoft.com/office/officeart/2008/layout/VerticalCurvedList"/>
    <dgm:cxn modelId="{809CD814-BE01-4417-ABCA-693706D7328B}" type="presParOf" srcId="{524FCDB4-A06D-4447-A365-DA57D84392E1}" destId="{7B1E49B5-0BEB-4A9B-8408-3BD4C3E6EA4F}" srcOrd="3" destOrd="0" presId="urn:microsoft.com/office/officeart/2008/layout/VerticalCurvedList"/>
    <dgm:cxn modelId="{3CE36D4D-91BA-4E18-9A81-B63C4396E2C1}" type="presParOf" srcId="{524FCDB4-A06D-4447-A365-DA57D84392E1}" destId="{DA69D778-A9EC-4647-89BF-0AA687E22FA8}" srcOrd="4" destOrd="0" presId="urn:microsoft.com/office/officeart/2008/layout/VerticalCurvedList"/>
    <dgm:cxn modelId="{C5BD8655-798A-4586-AF19-2BE644F5DF56}" type="presParOf" srcId="{DA69D778-A9EC-4647-89BF-0AA687E22FA8}" destId="{2CF77540-36B5-4141-A223-24D11C58CF08}" srcOrd="0" destOrd="0" presId="urn:microsoft.com/office/officeart/2008/layout/VerticalCurvedList"/>
    <dgm:cxn modelId="{CFBBEFB8-6C16-43AB-96A2-4CC4ECB80800}" type="presParOf" srcId="{524FCDB4-A06D-4447-A365-DA57D84392E1}" destId="{FC7354DE-45B8-4146-BB18-231FCD7AB4F3}" srcOrd="5" destOrd="0" presId="urn:microsoft.com/office/officeart/2008/layout/VerticalCurvedList"/>
    <dgm:cxn modelId="{E1B6A5A8-B125-4930-A03C-474CDF4F4B77}" type="presParOf" srcId="{524FCDB4-A06D-4447-A365-DA57D84392E1}" destId="{8569F171-4E54-456D-9722-005DCBC3C204}" srcOrd="6" destOrd="0" presId="urn:microsoft.com/office/officeart/2008/layout/VerticalCurvedList"/>
    <dgm:cxn modelId="{25D6CE6F-3274-416A-B4AA-9FEB89BE86E3}" type="presParOf" srcId="{8569F171-4E54-456D-9722-005DCBC3C204}" destId="{4A4ED142-2C75-49E3-8084-E44DC5E2F4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EE334-FE3D-4FAD-ABBD-236509E2CE15}">
      <dsp:nvSpPr>
        <dsp:cNvPr id="0" name=""/>
        <dsp:cNvSpPr/>
      </dsp:nvSpPr>
      <dsp:spPr>
        <a:xfrm>
          <a:off x="0" y="40677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46B18-1617-45AD-8CBD-71BEBB6769CF}">
      <dsp:nvSpPr>
        <dsp:cNvPr id="0" name=""/>
        <dsp:cNvSpPr/>
      </dsp:nvSpPr>
      <dsp:spPr>
        <a:xfrm>
          <a:off x="406400" y="52533"/>
          <a:ext cx="5689600" cy="70848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公司簡介</a:t>
          </a:r>
          <a:endParaRPr lang="zh-TW" altLang="en-US" sz="2400" kern="1200" dirty="0"/>
        </a:p>
      </dsp:txBody>
      <dsp:txXfrm>
        <a:off x="440985" y="87118"/>
        <a:ext cx="5620430" cy="639310"/>
      </dsp:txXfrm>
    </dsp:sp>
    <dsp:sp modelId="{9F770026-01ED-4E2D-B85C-45C308B4D31D}">
      <dsp:nvSpPr>
        <dsp:cNvPr id="0" name=""/>
        <dsp:cNvSpPr/>
      </dsp:nvSpPr>
      <dsp:spPr>
        <a:xfrm>
          <a:off x="0" y="149541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-115020"/>
              <a:satOff val="2834"/>
              <a:lumOff val="68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770AB-463D-4F2F-8653-2C982090E45D}">
      <dsp:nvSpPr>
        <dsp:cNvPr id="0" name=""/>
        <dsp:cNvSpPr/>
      </dsp:nvSpPr>
      <dsp:spPr>
        <a:xfrm>
          <a:off x="406400" y="1141173"/>
          <a:ext cx="5689600" cy="708480"/>
        </a:xfrm>
        <a:prstGeom prst="roundRect">
          <a:avLst/>
        </a:prstGeom>
        <a:solidFill>
          <a:schemeClr val="accent1">
            <a:shade val="80000"/>
            <a:hueOff val="-115020"/>
            <a:satOff val="2834"/>
            <a:lumOff val="68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各項分析</a:t>
          </a:r>
          <a:endParaRPr lang="zh-TW" altLang="en-US" sz="2400" kern="1200" dirty="0"/>
        </a:p>
      </dsp:txBody>
      <dsp:txXfrm>
        <a:off x="440985" y="1175758"/>
        <a:ext cx="5620430" cy="639310"/>
      </dsp:txXfrm>
    </dsp:sp>
    <dsp:sp modelId="{4082B3EF-E7E5-4DF5-8A54-BC1435CE954E}">
      <dsp:nvSpPr>
        <dsp:cNvPr id="0" name=""/>
        <dsp:cNvSpPr/>
      </dsp:nvSpPr>
      <dsp:spPr>
        <a:xfrm>
          <a:off x="0" y="258405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-230040"/>
              <a:satOff val="5669"/>
              <a:lumOff val="136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B8C17-842A-462A-AEEE-76A3245883FD}">
      <dsp:nvSpPr>
        <dsp:cNvPr id="0" name=""/>
        <dsp:cNvSpPr/>
      </dsp:nvSpPr>
      <dsp:spPr>
        <a:xfrm>
          <a:off x="406400" y="2229813"/>
          <a:ext cx="5689600" cy="708480"/>
        </a:xfrm>
        <a:prstGeom prst="roundRect">
          <a:avLst/>
        </a:prstGeom>
        <a:solidFill>
          <a:schemeClr val="accent1">
            <a:shade val="80000"/>
            <a:hueOff val="-230040"/>
            <a:satOff val="5669"/>
            <a:lumOff val="136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行銷策略</a:t>
          </a:r>
          <a:endParaRPr lang="zh-TW" altLang="en-US" sz="2400" kern="1200" dirty="0"/>
        </a:p>
      </dsp:txBody>
      <dsp:txXfrm>
        <a:off x="440985" y="2264398"/>
        <a:ext cx="5620430" cy="639310"/>
      </dsp:txXfrm>
    </dsp:sp>
    <dsp:sp modelId="{A5C6E864-1581-4829-9913-0281ADE9F930}">
      <dsp:nvSpPr>
        <dsp:cNvPr id="0" name=""/>
        <dsp:cNvSpPr/>
      </dsp:nvSpPr>
      <dsp:spPr>
        <a:xfrm>
          <a:off x="0" y="367269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-345061"/>
              <a:satOff val="8503"/>
              <a:lumOff val="205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BE656-89D9-4AE6-9BF5-8F8938661AB5}">
      <dsp:nvSpPr>
        <dsp:cNvPr id="0" name=""/>
        <dsp:cNvSpPr/>
      </dsp:nvSpPr>
      <dsp:spPr>
        <a:xfrm>
          <a:off x="406400" y="3318453"/>
          <a:ext cx="5689600" cy="708480"/>
        </a:xfrm>
        <a:prstGeom prst="roundRect">
          <a:avLst/>
        </a:prstGeom>
        <a:solidFill>
          <a:schemeClr val="accent1">
            <a:shade val="80000"/>
            <a:hueOff val="-345061"/>
            <a:satOff val="8503"/>
            <a:lumOff val="2053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財務報表</a:t>
          </a:r>
          <a:endParaRPr lang="zh-TW" altLang="en-US" sz="2400" kern="1200" dirty="0"/>
        </a:p>
      </dsp:txBody>
      <dsp:txXfrm>
        <a:off x="440985" y="3353038"/>
        <a:ext cx="5620430" cy="639310"/>
      </dsp:txXfrm>
    </dsp:sp>
    <dsp:sp modelId="{0C0A25AD-1057-4281-9425-8E0840BF21EC}">
      <dsp:nvSpPr>
        <dsp:cNvPr id="0" name=""/>
        <dsp:cNvSpPr/>
      </dsp:nvSpPr>
      <dsp:spPr>
        <a:xfrm>
          <a:off x="0" y="476133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-460081"/>
              <a:satOff val="11338"/>
              <a:lumOff val="27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41090-495C-4D06-B67E-79C25C56036B}">
      <dsp:nvSpPr>
        <dsp:cNvPr id="0" name=""/>
        <dsp:cNvSpPr/>
      </dsp:nvSpPr>
      <dsp:spPr>
        <a:xfrm>
          <a:off x="406400" y="4407093"/>
          <a:ext cx="5689600" cy="708480"/>
        </a:xfrm>
        <a:prstGeom prst="roundRect">
          <a:avLst/>
        </a:prstGeom>
        <a:solidFill>
          <a:schemeClr val="accent1">
            <a:shade val="80000"/>
            <a:hueOff val="-460081"/>
            <a:satOff val="11338"/>
            <a:lumOff val="2737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未來期望</a:t>
          </a:r>
          <a:endParaRPr lang="zh-TW" altLang="en-US" sz="2400" kern="1200" dirty="0"/>
        </a:p>
      </dsp:txBody>
      <dsp:txXfrm>
        <a:off x="440985" y="4441678"/>
        <a:ext cx="562043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C6CA3-1F6F-4516-A340-FFB0090D72ED}">
      <dsp:nvSpPr>
        <dsp:cNvPr id="0" name=""/>
        <dsp:cNvSpPr/>
      </dsp:nvSpPr>
      <dsp:spPr>
        <a:xfrm>
          <a:off x="3756553" y="2196592"/>
          <a:ext cx="2665941" cy="63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306"/>
              </a:lnTo>
              <a:lnTo>
                <a:pt x="2665941" y="432306"/>
              </a:lnTo>
              <a:lnTo>
                <a:pt x="2665941" y="634372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0CD05-67B1-4941-82D5-39077682E9A7}">
      <dsp:nvSpPr>
        <dsp:cNvPr id="0" name=""/>
        <dsp:cNvSpPr/>
      </dsp:nvSpPr>
      <dsp:spPr>
        <a:xfrm>
          <a:off x="3710833" y="2196592"/>
          <a:ext cx="91440" cy="63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4372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61224-1B54-48F5-9446-2043E2E41266}">
      <dsp:nvSpPr>
        <dsp:cNvPr id="0" name=""/>
        <dsp:cNvSpPr/>
      </dsp:nvSpPr>
      <dsp:spPr>
        <a:xfrm>
          <a:off x="1090612" y="2196592"/>
          <a:ext cx="2665941" cy="634372"/>
        </a:xfrm>
        <a:custGeom>
          <a:avLst/>
          <a:gdLst/>
          <a:ahLst/>
          <a:cxnLst/>
          <a:rect l="0" t="0" r="0" b="0"/>
          <a:pathLst>
            <a:path>
              <a:moveTo>
                <a:pt x="2665941" y="0"/>
              </a:moveTo>
              <a:lnTo>
                <a:pt x="2665941" y="432306"/>
              </a:lnTo>
              <a:lnTo>
                <a:pt x="0" y="432306"/>
              </a:lnTo>
              <a:lnTo>
                <a:pt x="0" y="634372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FA40A-9774-427B-A5D0-37D508C5CA38}">
      <dsp:nvSpPr>
        <dsp:cNvPr id="0" name=""/>
        <dsp:cNvSpPr/>
      </dsp:nvSpPr>
      <dsp:spPr>
        <a:xfrm>
          <a:off x="2665941" y="811515"/>
          <a:ext cx="2181224" cy="13850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6C7D7-49F1-4DBE-9DE5-7C5AC5BA0621}">
      <dsp:nvSpPr>
        <dsp:cNvPr id="0" name=""/>
        <dsp:cNvSpPr/>
      </dsp:nvSpPr>
      <dsp:spPr>
        <a:xfrm>
          <a:off x="2908299" y="1041755"/>
          <a:ext cx="2181224" cy="1385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總經理</a:t>
          </a:r>
          <a:endParaRPr lang="zh-TW" altLang="en-US" sz="2700" kern="1200" dirty="0"/>
        </a:p>
      </dsp:txBody>
      <dsp:txXfrm>
        <a:off x="2948867" y="1082323"/>
        <a:ext cx="2100088" cy="1303941"/>
      </dsp:txXfrm>
    </dsp:sp>
    <dsp:sp modelId="{A9CA1D11-22D7-42C2-959C-785142F3883C}">
      <dsp:nvSpPr>
        <dsp:cNvPr id="0" name=""/>
        <dsp:cNvSpPr/>
      </dsp:nvSpPr>
      <dsp:spPr>
        <a:xfrm>
          <a:off x="0" y="2830965"/>
          <a:ext cx="2181224" cy="13850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A34FF-14B8-40C8-A29F-56F19339A92B}">
      <dsp:nvSpPr>
        <dsp:cNvPr id="0" name=""/>
        <dsp:cNvSpPr/>
      </dsp:nvSpPr>
      <dsp:spPr>
        <a:xfrm>
          <a:off x="242358" y="3061206"/>
          <a:ext cx="2181224" cy="1385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行銷及研發部門</a:t>
          </a:r>
          <a:endParaRPr lang="zh-TW" altLang="en-US" sz="2700" kern="1200" dirty="0"/>
        </a:p>
      </dsp:txBody>
      <dsp:txXfrm>
        <a:off x="282926" y="3101774"/>
        <a:ext cx="2100088" cy="1303941"/>
      </dsp:txXfrm>
    </dsp:sp>
    <dsp:sp modelId="{F3DF3568-C232-45C8-9DDA-E336C44D6C97}">
      <dsp:nvSpPr>
        <dsp:cNvPr id="0" name=""/>
        <dsp:cNvSpPr/>
      </dsp:nvSpPr>
      <dsp:spPr>
        <a:xfrm>
          <a:off x="2665941" y="2830965"/>
          <a:ext cx="2181224" cy="13850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959C1-3911-4F1A-982C-EF3E0953963A}">
      <dsp:nvSpPr>
        <dsp:cNvPr id="0" name=""/>
        <dsp:cNvSpPr/>
      </dsp:nvSpPr>
      <dsp:spPr>
        <a:xfrm>
          <a:off x="2908299" y="3061206"/>
          <a:ext cx="2181224" cy="1385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財務部門</a:t>
          </a:r>
          <a:endParaRPr lang="zh-TW" altLang="en-US" sz="2700" kern="1200" dirty="0"/>
        </a:p>
      </dsp:txBody>
      <dsp:txXfrm>
        <a:off x="2948867" y="3101774"/>
        <a:ext cx="2100088" cy="1303941"/>
      </dsp:txXfrm>
    </dsp:sp>
    <dsp:sp modelId="{F54F4D93-925C-496E-8335-CF19C4C1C0C2}">
      <dsp:nvSpPr>
        <dsp:cNvPr id="0" name=""/>
        <dsp:cNvSpPr/>
      </dsp:nvSpPr>
      <dsp:spPr>
        <a:xfrm>
          <a:off x="5331882" y="2830965"/>
          <a:ext cx="2181224" cy="13850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87C6D-D51A-4CD1-9458-AA5844BC66FB}">
      <dsp:nvSpPr>
        <dsp:cNvPr id="0" name=""/>
        <dsp:cNvSpPr/>
      </dsp:nvSpPr>
      <dsp:spPr>
        <a:xfrm>
          <a:off x="5574241" y="3061206"/>
          <a:ext cx="2181224" cy="1385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品管部門</a:t>
          </a:r>
          <a:endParaRPr lang="zh-TW" altLang="en-US" sz="2700" kern="1200" dirty="0"/>
        </a:p>
      </dsp:txBody>
      <dsp:txXfrm>
        <a:off x="5614809" y="3101774"/>
        <a:ext cx="2100088" cy="13039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C94FF-3D53-4193-AF9B-D5FB1B637FC2}">
      <dsp:nvSpPr>
        <dsp:cNvPr id="0" name=""/>
        <dsp:cNvSpPr/>
      </dsp:nvSpPr>
      <dsp:spPr>
        <a:xfrm>
          <a:off x="605097" y="0"/>
          <a:ext cx="6857769" cy="529043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3310F4-2233-4CCC-93A9-A0DCE57DD700}">
      <dsp:nvSpPr>
        <dsp:cNvPr id="0" name=""/>
        <dsp:cNvSpPr/>
      </dsp:nvSpPr>
      <dsp:spPr>
        <a:xfrm>
          <a:off x="4389" y="1078264"/>
          <a:ext cx="2460796" cy="313390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市場區隔</a:t>
          </a:r>
          <a:endParaRPr lang="zh-TW" altLang="en-US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所有年齡層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好用、便宜攜帶方便</a:t>
          </a:r>
          <a:endParaRPr lang="zh-TW" altLang="en-US" sz="2000" kern="1200" dirty="0"/>
        </a:p>
      </dsp:txBody>
      <dsp:txXfrm>
        <a:off x="124515" y="1198390"/>
        <a:ext cx="2220544" cy="2893653"/>
      </dsp:txXfrm>
    </dsp:sp>
    <dsp:sp modelId="{0739DD1E-9B15-4303-8977-3730D6CC3813}">
      <dsp:nvSpPr>
        <dsp:cNvPr id="0" name=""/>
        <dsp:cNvSpPr/>
      </dsp:nvSpPr>
      <dsp:spPr>
        <a:xfrm>
          <a:off x="2803583" y="1078264"/>
          <a:ext cx="2460796" cy="313390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目標市場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價格位於中高價位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男女老少皆可使用</a:t>
          </a:r>
          <a:endParaRPr lang="zh-TW" altLang="en-US" sz="2000" kern="1200" dirty="0"/>
        </a:p>
      </dsp:txBody>
      <dsp:txXfrm>
        <a:off x="2923709" y="1198390"/>
        <a:ext cx="2220544" cy="2893653"/>
      </dsp:txXfrm>
    </dsp:sp>
    <dsp:sp modelId="{B14DB135-FA95-470D-ADEC-423C06B4306A}">
      <dsp:nvSpPr>
        <dsp:cNvPr id="0" name=""/>
        <dsp:cNvSpPr/>
      </dsp:nvSpPr>
      <dsp:spPr>
        <a:xfrm>
          <a:off x="5602777" y="1078264"/>
          <a:ext cx="2460796" cy="313390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市場定位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smtClean="0"/>
            <a:t>有多種造型及顏色的選擇、隨時能聆聽音樂、擁有</a:t>
          </a:r>
          <a:r>
            <a:rPr lang="en-US" kern="1200" smtClean="0"/>
            <a:t>USB </a:t>
          </a:r>
          <a:r>
            <a:rPr lang="zh-TW" kern="1200" smtClean="0"/>
            <a:t>插頭能隨時充電以及身型輕巧，方便攜帶</a:t>
          </a:r>
          <a:endParaRPr lang="zh-TW" altLang="en-US" sz="2000" kern="1200" dirty="0"/>
        </a:p>
      </dsp:txBody>
      <dsp:txXfrm>
        <a:off x="5722903" y="1198390"/>
        <a:ext cx="2220544" cy="28936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9D94D-9720-4525-BC5A-62431AC152C3}">
      <dsp:nvSpPr>
        <dsp:cNvPr id="0" name=""/>
        <dsp:cNvSpPr/>
      </dsp:nvSpPr>
      <dsp:spPr>
        <a:xfrm>
          <a:off x="1942835" y="223028"/>
          <a:ext cx="4426264" cy="153718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F4E5C-61C2-4B3A-86B1-4A544FBB3EE0}">
      <dsp:nvSpPr>
        <dsp:cNvPr id="0" name=""/>
        <dsp:cNvSpPr/>
      </dsp:nvSpPr>
      <dsp:spPr>
        <a:xfrm>
          <a:off x="3733927" y="3987068"/>
          <a:ext cx="857803" cy="548994"/>
        </a:xfrm>
        <a:prstGeom prst="down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CE5CB-BF44-425E-A108-0C17747A6A32}">
      <dsp:nvSpPr>
        <dsp:cNvPr id="0" name=""/>
        <dsp:cNvSpPr/>
      </dsp:nvSpPr>
      <dsp:spPr>
        <a:xfrm>
          <a:off x="2104101" y="4426264"/>
          <a:ext cx="4117455" cy="1029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主要目標為金字塔上方的消費者</a:t>
          </a:r>
          <a:endParaRPr lang="zh-TW" altLang="en-US" sz="2100" kern="1200" dirty="0"/>
        </a:p>
      </dsp:txBody>
      <dsp:txXfrm>
        <a:off x="2104101" y="4426264"/>
        <a:ext cx="4117455" cy="1029363"/>
      </dsp:txXfrm>
    </dsp:sp>
    <dsp:sp modelId="{A451E4A1-673E-4FD4-B25E-BF19E5762865}">
      <dsp:nvSpPr>
        <dsp:cNvPr id="0" name=""/>
        <dsp:cNvSpPr/>
      </dsp:nvSpPr>
      <dsp:spPr>
        <a:xfrm>
          <a:off x="3552073" y="1878931"/>
          <a:ext cx="1544045" cy="154404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/>
            <a:t>金字塔上方的消費者要的是高品質，創新以及獨特，則不在乎價錢的高低</a:t>
          </a:r>
          <a:endParaRPr lang="zh-TW" altLang="en-US" sz="1100" kern="1200" dirty="0"/>
        </a:p>
      </dsp:txBody>
      <dsp:txXfrm>
        <a:off x="3778193" y="2105051"/>
        <a:ext cx="1091805" cy="1091805"/>
      </dsp:txXfrm>
    </dsp:sp>
    <dsp:sp modelId="{E0B5B633-97D4-4DA1-8D1B-FFE98D95F9D7}">
      <dsp:nvSpPr>
        <dsp:cNvPr id="0" name=""/>
        <dsp:cNvSpPr/>
      </dsp:nvSpPr>
      <dsp:spPr>
        <a:xfrm>
          <a:off x="2447223" y="720554"/>
          <a:ext cx="1544045" cy="154404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新的競爭業者不斷地加入市場</a:t>
          </a:r>
          <a:endParaRPr lang="zh-TW" altLang="en-US" sz="1600" kern="1200" dirty="0"/>
        </a:p>
      </dsp:txBody>
      <dsp:txXfrm>
        <a:off x="2673343" y="946674"/>
        <a:ext cx="1091805" cy="1091805"/>
      </dsp:txXfrm>
    </dsp:sp>
    <dsp:sp modelId="{210145ED-A9D2-4A4C-B06C-C46CC922B7AE}">
      <dsp:nvSpPr>
        <dsp:cNvPr id="0" name=""/>
        <dsp:cNvSpPr/>
      </dsp:nvSpPr>
      <dsp:spPr>
        <a:xfrm>
          <a:off x="4025581" y="347238"/>
          <a:ext cx="1544045" cy="154404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原物料持續地上漲</a:t>
          </a:r>
          <a:endParaRPr lang="zh-TW" altLang="en-US" sz="1600" kern="1200" dirty="0"/>
        </a:p>
      </dsp:txBody>
      <dsp:txXfrm>
        <a:off x="4251701" y="573358"/>
        <a:ext cx="1091805" cy="1091805"/>
      </dsp:txXfrm>
    </dsp:sp>
    <dsp:sp modelId="{09AE066F-3A41-4A55-961F-EB4F281F3F94}">
      <dsp:nvSpPr>
        <dsp:cNvPr id="0" name=""/>
        <dsp:cNvSpPr/>
      </dsp:nvSpPr>
      <dsp:spPr>
        <a:xfrm>
          <a:off x="1760980" y="34312"/>
          <a:ext cx="4803697" cy="384295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3FB5F-4F51-4939-A9AB-6CA47082D27A}">
      <dsp:nvSpPr>
        <dsp:cNvPr id="0" name=""/>
        <dsp:cNvSpPr/>
      </dsp:nvSpPr>
      <dsp:spPr>
        <a:xfrm rot="5400000">
          <a:off x="3431290" y="129435"/>
          <a:ext cx="1962874" cy="170770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800" kern="1200" dirty="0"/>
        </a:p>
      </dsp:txBody>
      <dsp:txXfrm rot="-5400000">
        <a:off x="3824993" y="307730"/>
        <a:ext cx="1175467" cy="1351112"/>
      </dsp:txXfrm>
    </dsp:sp>
    <dsp:sp modelId="{8FDE5C92-FDE9-4B14-951E-9757885E355D}">
      <dsp:nvSpPr>
        <dsp:cNvPr id="0" name=""/>
        <dsp:cNvSpPr/>
      </dsp:nvSpPr>
      <dsp:spPr>
        <a:xfrm>
          <a:off x="5318398" y="394423"/>
          <a:ext cx="2190568" cy="1177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消費族群遍及各年齡</a:t>
          </a:r>
          <a:endParaRPr lang="zh-TW" altLang="en-US" sz="1700" kern="1200" dirty="0"/>
        </a:p>
      </dsp:txBody>
      <dsp:txXfrm>
        <a:off x="5318398" y="394423"/>
        <a:ext cx="2190568" cy="1177724"/>
      </dsp:txXfrm>
    </dsp:sp>
    <dsp:sp modelId="{DF8D1490-FAC0-4F08-BD4A-DBB0CA8BFB71}">
      <dsp:nvSpPr>
        <dsp:cNvPr id="0" name=""/>
        <dsp:cNvSpPr/>
      </dsp:nvSpPr>
      <dsp:spPr>
        <a:xfrm rot="5400000">
          <a:off x="1586973" y="129435"/>
          <a:ext cx="1962874" cy="170770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-183537"/>
            <a:satOff val="3335"/>
            <a:lumOff val="1445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1980676" y="307730"/>
        <a:ext cx="1175467" cy="1351112"/>
      </dsp:txXfrm>
    </dsp:sp>
    <dsp:sp modelId="{8341D339-9522-49E3-864E-9EAE7F5D0F98}">
      <dsp:nvSpPr>
        <dsp:cNvPr id="0" name=""/>
        <dsp:cNvSpPr/>
      </dsp:nvSpPr>
      <dsp:spPr>
        <a:xfrm rot="5400000">
          <a:off x="2505599" y="1795523"/>
          <a:ext cx="1962874" cy="170770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-367073"/>
            <a:satOff val="6670"/>
            <a:lumOff val="2891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　</a:t>
          </a:r>
          <a:endParaRPr lang="zh-TW" altLang="en-US" sz="4800" kern="1200" dirty="0"/>
        </a:p>
      </dsp:txBody>
      <dsp:txXfrm rot="-5400000">
        <a:off x="2899302" y="1973818"/>
        <a:ext cx="1175467" cy="1351112"/>
      </dsp:txXfrm>
    </dsp:sp>
    <dsp:sp modelId="{248DCCEA-0D0A-4D30-BE4B-28701943E13E}">
      <dsp:nvSpPr>
        <dsp:cNvPr id="0" name=""/>
        <dsp:cNvSpPr/>
      </dsp:nvSpPr>
      <dsp:spPr>
        <a:xfrm>
          <a:off x="442617" y="2060512"/>
          <a:ext cx="2119904" cy="1177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消費者對創新時尚、效率、紓解以及便利為重視</a:t>
          </a:r>
          <a:endParaRPr lang="zh-TW" altLang="en-US" sz="1700" kern="1200" dirty="0"/>
        </a:p>
      </dsp:txBody>
      <dsp:txXfrm>
        <a:off x="442617" y="2060512"/>
        <a:ext cx="2119904" cy="1177724"/>
      </dsp:txXfrm>
    </dsp:sp>
    <dsp:sp modelId="{03A939B9-EF36-430A-B0C7-C0BBEDBDB476}">
      <dsp:nvSpPr>
        <dsp:cNvPr id="0" name=""/>
        <dsp:cNvSpPr/>
      </dsp:nvSpPr>
      <dsp:spPr>
        <a:xfrm rot="5400000">
          <a:off x="4349916" y="1795523"/>
          <a:ext cx="1962874" cy="170770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-550610"/>
            <a:satOff val="10005"/>
            <a:lumOff val="4337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4743619" y="1973818"/>
        <a:ext cx="1175467" cy="1351112"/>
      </dsp:txXfrm>
    </dsp:sp>
    <dsp:sp modelId="{9C93C761-C88A-49C3-A994-DE9E1C1DB53B}">
      <dsp:nvSpPr>
        <dsp:cNvPr id="0" name=""/>
        <dsp:cNvSpPr/>
      </dsp:nvSpPr>
      <dsp:spPr>
        <a:xfrm rot="5400000">
          <a:off x="3431290" y="3461612"/>
          <a:ext cx="1962874" cy="170770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-367073"/>
            <a:satOff val="6670"/>
            <a:lumOff val="2891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　</a:t>
          </a:r>
          <a:endParaRPr lang="zh-TW" altLang="en-US" sz="4800" kern="1200" dirty="0"/>
        </a:p>
      </dsp:txBody>
      <dsp:txXfrm rot="-5400000">
        <a:off x="3824993" y="3639907"/>
        <a:ext cx="1175467" cy="1351112"/>
      </dsp:txXfrm>
    </dsp:sp>
    <dsp:sp modelId="{68EBF701-7B08-4A81-B74A-B2C2CB6F5A2A}">
      <dsp:nvSpPr>
        <dsp:cNvPr id="0" name=""/>
        <dsp:cNvSpPr/>
      </dsp:nvSpPr>
      <dsp:spPr>
        <a:xfrm>
          <a:off x="5318398" y="3726600"/>
          <a:ext cx="2190568" cy="1177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現代人重視外表日益增多</a:t>
          </a:r>
          <a:endParaRPr lang="zh-TW" altLang="en-US" sz="1700" kern="1200" dirty="0"/>
        </a:p>
      </dsp:txBody>
      <dsp:txXfrm>
        <a:off x="5318398" y="3726600"/>
        <a:ext cx="2190568" cy="1177724"/>
      </dsp:txXfrm>
    </dsp:sp>
    <dsp:sp modelId="{D0985D38-9305-4CE8-8577-F35C42D85975}">
      <dsp:nvSpPr>
        <dsp:cNvPr id="0" name=""/>
        <dsp:cNvSpPr/>
      </dsp:nvSpPr>
      <dsp:spPr>
        <a:xfrm rot="5400000">
          <a:off x="1586973" y="3461612"/>
          <a:ext cx="1962874" cy="170770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50000"/>
            <a:hueOff val="-183537"/>
            <a:satOff val="3335"/>
            <a:lumOff val="1445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1980676" y="3639907"/>
        <a:ext cx="1175467" cy="13511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EF76A-7C52-40BC-872C-C48D0FE20A95}">
      <dsp:nvSpPr>
        <dsp:cNvPr id="0" name=""/>
        <dsp:cNvSpPr/>
      </dsp:nvSpPr>
      <dsp:spPr>
        <a:xfrm>
          <a:off x="3283712" y="0"/>
          <a:ext cx="4925568" cy="18620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便利性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品質保證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功能多樣化</a:t>
          </a:r>
          <a:endParaRPr lang="zh-TW" altLang="en-US" sz="2000" kern="1200" dirty="0"/>
        </a:p>
      </dsp:txBody>
      <dsp:txXfrm>
        <a:off x="3283712" y="232756"/>
        <a:ext cx="4227299" cy="1396538"/>
      </dsp:txXfrm>
    </dsp:sp>
    <dsp:sp modelId="{F1D261AE-39E2-421F-AD42-3F5B684BDCAF}">
      <dsp:nvSpPr>
        <dsp:cNvPr id="0" name=""/>
        <dsp:cNvSpPr/>
      </dsp:nvSpPr>
      <dsp:spPr>
        <a:xfrm>
          <a:off x="0" y="0"/>
          <a:ext cx="3283712" cy="1862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200" kern="1200" dirty="0" smtClean="0"/>
            <a:t>產品特色</a:t>
          </a:r>
          <a:endParaRPr lang="zh-TW" altLang="en-US" sz="5200" kern="1200" dirty="0"/>
        </a:p>
      </dsp:txBody>
      <dsp:txXfrm>
        <a:off x="90898" y="90898"/>
        <a:ext cx="3101916" cy="16802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0C330-910F-47B4-AA3F-ECBFC964F184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079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9F50E-39B7-4363-9E60-829EA1FB1EA9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/>
            <a:t>成為人人所需的必需品</a:t>
          </a:r>
          <a:endParaRPr lang="zh-TW" altLang="en-US" sz="4200" kern="1200" dirty="0"/>
        </a:p>
      </dsp:txBody>
      <dsp:txXfrm>
        <a:off x="752110" y="541866"/>
        <a:ext cx="7301111" cy="1083733"/>
      </dsp:txXfrm>
    </dsp:sp>
    <dsp:sp modelId="{12E6F109-2569-4357-881D-C99FE0C90AB7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E49B5-0BEB-4A9B-8408-3BD4C3E6EA4F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/>
            <a:t>建立市場與穩定顧客</a:t>
          </a:r>
          <a:endParaRPr lang="zh-TW" altLang="en-US" sz="4200" kern="1200" dirty="0"/>
        </a:p>
      </dsp:txBody>
      <dsp:txXfrm>
        <a:off x="1146048" y="2167466"/>
        <a:ext cx="6907174" cy="1083733"/>
      </dsp:txXfrm>
    </dsp:sp>
    <dsp:sp modelId="{2CF77540-36B5-4141-A223-24D11C58CF08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354DE-45B8-4146-BB18-231FCD7AB4F3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0213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/>
            <a:t>成為全國銷售量最高</a:t>
          </a:r>
          <a:endParaRPr lang="zh-TW" altLang="en-US" sz="4200" kern="1200" dirty="0"/>
        </a:p>
      </dsp:txBody>
      <dsp:txXfrm>
        <a:off x="752110" y="3793066"/>
        <a:ext cx="7301111" cy="1083733"/>
      </dsp:txXfrm>
    </dsp:sp>
    <dsp:sp modelId="{4A4ED142-2C75-49E3-8084-E44DC5E2F436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306C7-DDC5-431C-84A6-F68320E86835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0D8D-87FD-408C-B438-FE154D0B1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892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051-EFF5-458F-B0CA-B5C5C71B84C8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82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C669-D729-466C-8D10-3FCAC75239C5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27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07A-E6EE-4132-A436-0C01D90BE541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62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10B4-0F76-4DDA-A7E5-2063ED996BF4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87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6435-94A1-45BE-898C-756788DB5076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48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F19-5B74-48D3-8C9D-67C3C4DF7A83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32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4E9D-8467-4509-8EF7-7BC8159E59D7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76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02A5-E6A7-4740-9E10-F5204F52D290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03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2552-6F29-4FAB-9E73-D96B2FC744CD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5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06F-C92F-4BAD-8CAF-D21FA02D2C33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69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8727-2345-4153-9440-D69BDB852A24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89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4E48D9-BE3B-4504-8309-0D7C1598B829}" type="datetime1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FA8642B-83AB-4861-A443-172994DE5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97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玩出自我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商業簡報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6145" b="5289"/>
          <a:stretch/>
        </p:blipFill>
        <p:spPr>
          <a:xfrm>
            <a:off x="5888147" y="2641862"/>
            <a:ext cx="2200138" cy="191185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319404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8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4" presetClass="emph" presetSubtype="0" fill="hold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6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3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325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325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325" fill="hold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1188720" y="-1188720"/>
            <a:ext cx="4480560" cy="6858000"/>
          </a:xfrm>
          <a:prstGeom prst="rt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802333" y="16625"/>
            <a:ext cx="110066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75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３</a:t>
            </a:r>
            <a:endParaRPr lang="zh-TW" altLang="en-US" sz="175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6366933" y="1337733"/>
            <a:ext cx="5168901" cy="2594957"/>
          </a:xfrm>
          <a:prstGeom prst="wedgeRoundRectCallou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 smtClean="0"/>
              <a:t>行銷策略</a:t>
            </a:r>
            <a:endParaRPr lang="zh-TW" altLang="en-US" sz="7200" dirty="0"/>
          </a:p>
        </p:txBody>
      </p:sp>
      <p:grpSp>
        <p:nvGrpSpPr>
          <p:cNvPr id="2" name="群組 1"/>
          <p:cNvGrpSpPr/>
          <p:nvPr/>
        </p:nvGrpSpPr>
        <p:grpSpPr>
          <a:xfrm>
            <a:off x="7247467" y="4690379"/>
            <a:ext cx="1270000" cy="1270000"/>
            <a:chOff x="7247467" y="4690379"/>
            <a:chExt cx="1270000" cy="1270000"/>
          </a:xfrm>
        </p:grpSpPr>
        <p:sp>
          <p:nvSpPr>
            <p:cNvPr id="6" name="橢圓 5"/>
            <p:cNvSpPr/>
            <p:nvPr/>
          </p:nvSpPr>
          <p:spPr>
            <a:xfrm>
              <a:off x="7247467" y="4690379"/>
              <a:ext cx="1270000" cy="127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7382933" y="4716425"/>
              <a:ext cx="10159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6600" dirty="0" smtClean="0">
                  <a:solidFill>
                    <a:schemeClr val="accent1"/>
                  </a:solidFill>
                  <a:sym typeface="Webdings" panose="05030102010509060703" pitchFamily="18" charset="2"/>
                </a:rPr>
                <a:t></a:t>
              </a:r>
              <a:endParaRPr lang="zh-TW" altLang="en-US" sz="66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464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行銷策略</a:t>
            </a:r>
            <a:endParaRPr lang="en-US" altLang="zh-TW" sz="44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>
                <a:solidFill>
                  <a:schemeClr val="bg1"/>
                </a:solidFill>
              </a:rPr>
              <a:t>產品介紹</a:t>
            </a:r>
            <a:endParaRPr lang="en-US" altLang="zh-TW" sz="3200" dirty="0" smtClean="0">
              <a:solidFill>
                <a:schemeClr val="bg1"/>
              </a:solidFill>
            </a:endParaRPr>
          </a:p>
          <a:p>
            <a:pPr algn="ctr"/>
            <a:endParaRPr lang="en-US" altLang="zh-TW" sz="3200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3200" dirty="0" smtClean="0"/>
              <a:t>策略規</a:t>
            </a:r>
            <a:r>
              <a:rPr lang="zh-TW" altLang="en-US" sz="3200" dirty="0"/>
              <a:t>劃</a:t>
            </a:r>
            <a:endParaRPr lang="en-US" altLang="zh-TW" sz="3200" dirty="0"/>
          </a:p>
          <a:p>
            <a:pPr algn="ctr"/>
            <a:r>
              <a:rPr lang="zh-TW" altLang="en-US" sz="8000" dirty="0">
                <a:solidFill>
                  <a:schemeClr val="bg1"/>
                </a:solidFill>
                <a:sym typeface="Webdings" panose="05030102010509060703" pitchFamily="18" charset="2"/>
              </a:rPr>
              <a:t></a:t>
            </a:r>
            <a:endParaRPr lang="zh-TW" altLang="en-US" sz="8000" dirty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1638422720"/>
              </p:ext>
            </p:extLst>
          </p:nvPr>
        </p:nvGraphicFramePr>
        <p:xfrm>
          <a:off x="3179155" y="274322"/>
          <a:ext cx="8209281" cy="18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群組 15"/>
          <p:cNvGrpSpPr/>
          <p:nvPr/>
        </p:nvGrpSpPr>
        <p:grpSpPr>
          <a:xfrm>
            <a:off x="4200698" y="2493819"/>
            <a:ext cx="7187738" cy="3720637"/>
            <a:chOff x="4200698" y="2493819"/>
            <a:chExt cx="7187738" cy="3720637"/>
          </a:xfrm>
        </p:grpSpPr>
        <p:pic>
          <p:nvPicPr>
            <p:cNvPr id="9" name="圖片 8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7556" y="2593571"/>
              <a:ext cx="7040880" cy="3620885"/>
            </a:xfrm>
            <a:prstGeom prst="rect">
              <a:avLst/>
            </a:prstGeom>
            <a:noFill/>
          </p:spPr>
        </p:pic>
        <p:sp>
          <p:nvSpPr>
            <p:cNvPr id="10" name="文字方塊 9"/>
            <p:cNvSpPr txBox="1"/>
            <p:nvPr/>
          </p:nvSpPr>
          <p:spPr>
            <a:xfrm>
              <a:off x="7348451" y="2493819"/>
              <a:ext cx="897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玉米鬚</a:t>
              </a:r>
              <a:endParaRPr lang="zh-TW" altLang="en-US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0002982" y="3387436"/>
              <a:ext cx="897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離子燙</a:t>
              </a:r>
              <a:endParaRPr lang="zh-TW" altLang="en-US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9454342" y="4156363"/>
              <a:ext cx="14464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音樂撥放器</a:t>
              </a:r>
              <a:endParaRPr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9728661" y="5381106"/>
              <a:ext cx="1111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USB</a:t>
              </a:r>
              <a:r>
                <a:rPr lang="zh-TW" altLang="en-US" dirty="0" smtClean="0"/>
                <a:t>插頭</a:t>
              </a:r>
              <a:endParaRPr lang="zh-TW" altLang="en-US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4200698" y="5123412"/>
              <a:ext cx="897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轉接頭</a:t>
              </a:r>
              <a:endParaRPr lang="zh-TW" altLang="en-US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4347556" y="3169519"/>
              <a:ext cx="897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染髮梳</a:t>
              </a:r>
              <a:endParaRPr lang="zh-TW" altLang="en-US" dirty="0"/>
            </a:p>
          </p:txBody>
        </p:sp>
      </p:grp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0926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行銷策略</a:t>
            </a:r>
            <a:endParaRPr lang="en-US" altLang="zh-TW" sz="44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>
                <a:solidFill>
                  <a:schemeClr val="bg1"/>
                </a:solidFill>
              </a:rPr>
              <a:t>產品介紹</a:t>
            </a:r>
            <a:endParaRPr lang="en-US" altLang="zh-TW" sz="3200" dirty="0" smtClean="0">
              <a:solidFill>
                <a:schemeClr val="bg1"/>
              </a:solidFill>
            </a:endParaRPr>
          </a:p>
          <a:p>
            <a:pPr algn="ctr"/>
            <a:endParaRPr lang="en-US" altLang="zh-TW" sz="3200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3200" dirty="0" smtClean="0"/>
              <a:t>策略規</a:t>
            </a:r>
            <a:r>
              <a:rPr lang="zh-TW" altLang="en-US" sz="3200" dirty="0"/>
              <a:t>劃</a:t>
            </a:r>
            <a:endParaRPr lang="en-US" altLang="zh-TW" sz="3200" dirty="0"/>
          </a:p>
          <a:p>
            <a:pPr algn="ctr"/>
            <a:r>
              <a:rPr lang="zh-TW" altLang="en-US" sz="8000" dirty="0">
                <a:solidFill>
                  <a:schemeClr val="bg1"/>
                </a:solidFill>
                <a:sym typeface="Webdings" panose="05030102010509060703" pitchFamily="18" charset="2"/>
              </a:rPr>
              <a:t></a:t>
            </a:r>
            <a:endParaRPr lang="zh-TW" altLang="en-US" sz="8000" dirty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grpSp>
        <p:nvGrpSpPr>
          <p:cNvPr id="19" name="群組 18"/>
          <p:cNvGrpSpPr/>
          <p:nvPr/>
        </p:nvGrpSpPr>
        <p:grpSpPr>
          <a:xfrm>
            <a:off x="3847232" y="3021677"/>
            <a:ext cx="1446415" cy="3171304"/>
            <a:chOff x="3955298" y="3262746"/>
            <a:chExt cx="1446415" cy="3171304"/>
          </a:xfrm>
        </p:grpSpPr>
        <p:sp>
          <p:nvSpPr>
            <p:cNvPr id="16" name="矩形 15"/>
            <p:cNvSpPr/>
            <p:nvPr/>
          </p:nvSpPr>
          <p:spPr>
            <a:xfrm>
              <a:off x="3955298" y="3333403"/>
              <a:ext cx="1446415" cy="31006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一機多功能的電棒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>
              <a:off x="3955298" y="3262746"/>
              <a:ext cx="1446415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矩形 23"/>
          <p:cNvSpPr/>
          <p:nvPr/>
        </p:nvSpPr>
        <p:spPr>
          <a:xfrm>
            <a:off x="5763445" y="3092334"/>
            <a:ext cx="1446415" cy="3100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整組定價為</a:t>
            </a:r>
            <a:r>
              <a:rPr lang="en-US" altLang="zh-TW" dirty="0" smtClean="0">
                <a:solidFill>
                  <a:schemeClr val="tx1"/>
                </a:solidFill>
              </a:rPr>
              <a:t>8000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25" name="直線接點 24"/>
          <p:cNvCxnSpPr/>
          <p:nvPr/>
        </p:nvCxnSpPr>
        <p:spPr>
          <a:xfrm>
            <a:off x="5763445" y="3021677"/>
            <a:ext cx="144641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群組 29"/>
          <p:cNvGrpSpPr/>
          <p:nvPr/>
        </p:nvGrpSpPr>
        <p:grpSpPr>
          <a:xfrm>
            <a:off x="7679659" y="3021677"/>
            <a:ext cx="1446415" cy="3171304"/>
            <a:chOff x="3955298" y="3262746"/>
            <a:chExt cx="1446415" cy="3171304"/>
          </a:xfrm>
        </p:grpSpPr>
        <p:sp>
          <p:nvSpPr>
            <p:cNvPr id="31" name="矩形 30"/>
            <p:cNvSpPr/>
            <p:nvPr/>
          </p:nvSpPr>
          <p:spPr>
            <a:xfrm>
              <a:off x="3955298" y="3333403"/>
              <a:ext cx="1446415" cy="31006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超市</a:t>
              </a:r>
              <a:endParaRPr lang="en-US" altLang="zh-TW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賣場</a:t>
              </a:r>
              <a:endParaRPr lang="en-US" altLang="zh-TW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網際網路</a:t>
              </a:r>
              <a:endParaRPr lang="en-US" altLang="zh-TW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電視購物台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接點 31"/>
            <p:cNvCxnSpPr/>
            <p:nvPr/>
          </p:nvCxnSpPr>
          <p:spPr>
            <a:xfrm>
              <a:off x="3955298" y="3262746"/>
              <a:ext cx="1446415" cy="0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群組 36"/>
          <p:cNvGrpSpPr/>
          <p:nvPr/>
        </p:nvGrpSpPr>
        <p:grpSpPr>
          <a:xfrm>
            <a:off x="9595873" y="3021677"/>
            <a:ext cx="1446415" cy="3171304"/>
            <a:chOff x="3955298" y="3262746"/>
            <a:chExt cx="1446415" cy="3171304"/>
          </a:xfrm>
        </p:grpSpPr>
        <p:sp>
          <p:nvSpPr>
            <p:cNvPr id="38" name="矩形 37"/>
            <p:cNvSpPr/>
            <p:nvPr/>
          </p:nvSpPr>
          <p:spPr>
            <a:xfrm>
              <a:off x="3955298" y="3333403"/>
              <a:ext cx="1446415" cy="31006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網際網路</a:t>
              </a:r>
              <a:endParaRPr lang="en-US" altLang="zh-TW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電視購物台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接點 38"/>
            <p:cNvCxnSpPr/>
            <p:nvPr/>
          </p:nvCxnSpPr>
          <p:spPr>
            <a:xfrm>
              <a:off x="3955298" y="3262746"/>
              <a:ext cx="1446415" cy="0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方塊 42"/>
          <p:cNvSpPr txBox="1"/>
          <p:nvPr/>
        </p:nvSpPr>
        <p:spPr>
          <a:xfrm>
            <a:off x="4251697" y="2664224"/>
            <a:ext cx="67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產品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6167910" y="2674908"/>
            <a:ext cx="67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accent2"/>
                </a:solidFill>
              </a:rPr>
              <a:t>價格</a:t>
            </a:r>
            <a:endParaRPr lang="zh-TW" altLang="en-US" b="1" dirty="0">
              <a:solidFill>
                <a:schemeClr val="accent2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8084123" y="2679060"/>
            <a:ext cx="67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accent4"/>
                </a:solidFill>
              </a:rPr>
              <a:t>通路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10008649" y="2674908"/>
            <a:ext cx="67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accent6"/>
                </a:solidFill>
              </a:rPr>
              <a:t>推廣</a:t>
            </a:r>
            <a:endParaRPr lang="zh-TW" altLang="en-US" b="1" dirty="0">
              <a:solidFill>
                <a:schemeClr val="accent6"/>
              </a:solidFill>
            </a:endParaRPr>
          </a:p>
        </p:txBody>
      </p:sp>
      <p:grpSp>
        <p:nvGrpSpPr>
          <p:cNvPr id="52" name="群組 51"/>
          <p:cNvGrpSpPr/>
          <p:nvPr/>
        </p:nvGrpSpPr>
        <p:grpSpPr>
          <a:xfrm>
            <a:off x="4001019" y="1221971"/>
            <a:ext cx="1138843" cy="1404849"/>
            <a:chOff x="4001019" y="1221971"/>
            <a:chExt cx="1138843" cy="1404849"/>
          </a:xfrm>
        </p:grpSpPr>
        <p:grpSp>
          <p:nvGrpSpPr>
            <p:cNvPr id="7" name="群組 6"/>
            <p:cNvGrpSpPr/>
            <p:nvPr/>
          </p:nvGrpSpPr>
          <p:grpSpPr>
            <a:xfrm>
              <a:off x="4001019" y="1221971"/>
              <a:ext cx="1138843" cy="1404849"/>
              <a:chOff x="4424968" y="1504604"/>
              <a:chExt cx="1138843" cy="1404849"/>
            </a:xfrm>
          </p:grpSpPr>
          <p:sp>
            <p:nvSpPr>
              <p:cNvPr id="6" name="等腰三角形 5"/>
              <p:cNvSpPr/>
              <p:nvPr/>
            </p:nvSpPr>
            <p:spPr>
              <a:xfrm rot="10800000">
                <a:off x="4851515" y="2502130"/>
                <a:ext cx="285750" cy="407323"/>
              </a:xfrm>
              <a:prstGeom prst="triangl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橢圓 4"/>
              <p:cNvSpPr/>
              <p:nvPr/>
            </p:nvSpPr>
            <p:spPr>
              <a:xfrm>
                <a:off x="4424968" y="1504604"/>
                <a:ext cx="1138843" cy="1138843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7" name="文字方塊 46"/>
            <p:cNvSpPr txBox="1"/>
            <p:nvPr/>
          </p:nvSpPr>
          <p:spPr>
            <a:xfrm>
              <a:off x="4119454" y="1319456"/>
              <a:ext cx="786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6000" dirty="0" smtClean="0">
                  <a:solidFill>
                    <a:schemeClr val="accent1"/>
                  </a:solidFill>
                  <a:sym typeface="Webdings" panose="05030102010509060703" pitchFamily="18" charset="2"/>
                </a:rPr>
                <a:t></a:t>
              </a:r>
              <a:endParaRPr lang="zh-TW" altLang="en-US" sz="6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5917232" y="1166530"/>
            <a:ext cx="1138843" cy="1460290"/>
            <a:chOff x="5917232" y="1166530"/>
            <a:chExt cx="1138843" cy="1460290"/>
          </a:xfrm>
        </p:grpSpPr>
        <p:sp>
          <p:nvSpPr>
            <p:cNvPr id="26" name="等腰三角形 25"/>
            <p:cNvSpPr/>
            <p:nvPr/>
          </p:nvSpPr>
          <p:spPr>
            <a:xfrm rot="10800000">
              <a:off x="6343779" y="2219497"/>
              <a:ext cx="285750" cy="407323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5917232" y="1221971"/>
              <a:ext cx="1138843" cy="1138843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5952348" y="1166530"/>
              <a:ext cx="7861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200" dirty="0" smtClean="0">
                  <a:solidFill>
                    <a:schemeClr val="accent2"/>
                  </a:solidFill>
                  <a:sym typeface="Webdings" panose="05030102010509060703" pitchFamily="18" charset="2"/>
                </a:rPr>
                <a:t></a:t>
              </a:r>
              <a:endParaRPr lang="zh-TW" altLang="en-US" sz="7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7812700" y="1059015"/>
            <a:ext cx="1159589" cy="1567805"/>
            <a:chOff x="7812700" y="1059015"/>
            <a:chExt cx="1159589" cy="1567805"/>
          </a:xfrm>
        </p:grpSpPr>
        <p:grpSp>
          <p:nvGrpSpPr>
            <p:cNvPr id="29" name="群組 28"/>
            <p:cNvGrpSpPr/>
            <p:nvPr/>
          </p:nvGrpSpPr>
          <p:grpSpPr>
            <a:xfrm>
              <a:off x="7833446" y="1221971"/>
              <a:ext cx="1138843" cy="1404849"/>
              <a:chOff x="4424968" y="1504604"/>
              <a:chExt cx="1138843" cy="1404849"/>
            </a:xfrm>
          </p:grpSpPr>
          <p:sp>
            <p:nvSpPr>
              <p:cNvPr id="33" name="等腰三角形 32"/>
              <p:cNvSpPr/>
              <p:nvPr/>
            </p:nvSpPr>
            <p:spPr>
              <a:xfrm rot="10800000">
                <a:off x="4851515" y="2502130"/>
                <a:ext cx="285750" cy="407323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橢圓 33"/>
              <p:cNvSpPr/>
              <p:nvPr/>
            </p:nvSpPr>
            <p:spPr>
              <a:xfrm>
                <a:off x="4424968" y="1504604"/>
                <a:ext cx="1138843" cy="1138843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9" name="文字方塊 48"/>
            <p:cNvSpPr txBox="1"/>
            <p:nvPr/>
          </p:nvSpPr>
          <p:spPr>
            <a:xfrm>
              <a:off x="7812700" y="1059015"/>
              <a:ext cx="7861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0" dirty="0" smtClean="0">
                  <a:solidFill>
                    <a:schemeClr val="accent4"/>
                  </a:solidFill>
                  <a:sym typeface="Webdings" panose="05030102010509060703" pitchFamily="18" charset="2"/>
                </a:rPr>
                <a:t></a:t>
              </a:r>
              <a:endParaRPr lang="zh-TW" altLang="en-US" sz="80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55" name="群組 54"/>
          <p:cNvGrpSpPr/>
          <p:nvPr/>
        </p:nvGrpSpPr>
        <p:grpSpPr>
          <a:xfrm>
            <a:off x="9749660" y="1221971"/>
            <a:ext cx="1138843" cy="1404849"/>
            <a:chOff x="9749660" y="1221971"/>
            <a:chExt cx="1138843" cy="1404849"/>
          </a:xfrm>
        </p:grpSpPr>
        <p:grpSp>
          <p:nvGrpSpPr>
            <p:cNvPr id="36" name="群組 35"/>
            <p:cNvGrpSpPr/>
            <p:nvPr/>
          </p:nvGrpSpPr>
          <p:grpSpPr>
            <a:xfrm>
              <a:off x="9749660" y="1221971"/>
              <a:ext cx="1138843" cy="1404849"/>
              <a:chOff x="4424968" y="1504604"/>
              <a:chExt cx="1138843" cy="1404849"/>
            </a:xfrm>
          </p:grpSpPr>
          <p:sp>
            <p:nvSpPr>
              <p:cNvPr id="40" name="等腰三角形 39"/>
              <p:cNvSpPr/>
              <p:nvPr/>
            </p:nvSpPr>
            <p:spPr>
              <a:xfrm rot="10800000">
                <a:off x="4851515" y="2502130"/>
                <a:ext cx="285750" cy="407323"/>
              </a:xfrm>
              <a:prstGeom prst="triangl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橢圓 40"/>
              <p:cNvSpPr/>
              <p:nvPr/>
            </p:nvSpPr>
            <p:spPr>
              <a:xfrm>
                <a:off x="4424968" y="1504604"/>
                <a:ext cx="1138843" cy="1138843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50" name="文字方塊 49"/>
            <p:cNvSpPr txBox="1"/>
            <p:nvPr/>
          </p:nvSpPr>
          <p:spPr>
            <a:xfrm>
              <a:off x="9839613" y="1258862"/>
              <a:ext cx="786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6000" dirty="0" smtClean="0">
                  <a:solidFill>
                    <a:schemeClr val="accent6"/>
                  </a:solidFill>
                  <a:sym typeface="Webdings" panose="05030102010509060703" pitchFamily="18" charset="2"/>
                </a:rPr>
                <a:t></a:t>
              </a:r>
              <a:endParaRPr lang="zh-TW" altLang="en-US" sz="60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6" name="投影片編號版面配置區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763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1188720" y="-1188720"/>
            <a:ext cx="4480560" cy="6858000"/>
          </a:xfrm>
          <a:prstGeom prst="rt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968587" y="0"/>
            <a:ext cx="110066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75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4</a:t>
            </a:r>
            <a:endParaRPr lang="zh-TW" altLang="en-US" sz="175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7247467" y="4690379"/>
            <a:ext cx="1270000" cy="127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6366933" y="1337733"/>
            <a:ext cx="5168901" cy="2594957"/>
          </a:xfrm>
          <a:prstGeom prst="wedgeRoundRectCallou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 smtClean="0"/>
              <a:t>財務資訊</a:t>
            </a:r>
            <a:endParaRPr lang="zh-TW" altLang="en-US" sz="7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7239154" y="4555461"/>
            <a:ext cx="1015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dirty="0" smtClean="0">
                <a:solidFill>
                  <a:schemeClr val="accent4"/>
                </a:solidFill>
                <a:sym typeface="Webdings" panose="05030102010509060703" pitchFamily="18" charset="2"/>
              </a:rPr>
              <a:t></a:t>
            </a:r>
            <a:endParaRPr lang="zh-TW" altLang="en-US" sz="8800" dirty="0">
              <a:solidFill>
                <a:schemeClr val="accent4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698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財務資訊</a:t>
            </a:r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財務報表</a:t>
            </a:r>
            <a:endParaRPr lang="en-US" altLang="zh-TW" sz="3200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r>
              <a:rPr lang="zh-TW" altLang="en-US" sz="9600" dirty="0">
                <a:solidFill>
                  <a:schemeClr val="bg1"/>
                </a:solidFill>
                <a:sym typeface="Webdings" panose="05030102010509060703" pitchFamily="18" charset="2"/>
              </a:rPr>
              <a:t></a:t>
            </a:r>
            <a:endParaRPr lang="zh-TW" altLang="en-US" sz="9600" dirty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14</a:t>
            </a:fld>
            <a:endParaRPr lang="zh-TW" altLang="en-US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585880"/>
              </p:ext>
            </p:extLst>
          </p:nvPr>
        </p:nvGraphicFramePr>
        <p:xfrm>
          <a:off x="4101867" y="332510"/>
          <a:ext cx="6837680" cy="591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420">
                  <a:extLst>
                    <a:ext uri="{9D8B030D-6E8A-4147-A177-3AD203B41FA5}">
                      <a16:colId xmlns:a16="http://schemas.microsoft.com/office/drawing/2014/main" val="3313816438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val="865711141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val="153719994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val="1942827095"/>
                    </a:ext>
                  </a:extLst>
                </a:gridCol>
              </a:tblGrid>
              <a:tr h="39457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第一年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第二年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第三年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42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薪資費用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3,120,000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3,120,000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3,120,000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68306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開辦費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18190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文具用品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20,000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20,000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57482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銷貨運費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214997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廣告費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19727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水電費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72,000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72,000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72,000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154385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租金費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720,000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720,000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720,000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181949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郵電費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24,000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36,000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399237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折舊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8228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雜費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52241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佣金支出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643708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利息費用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38913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銷貨收入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80,000,000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104,000,000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120,000,000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04657"/>
                  </a:ext>
                </a:extLst>
              </a:tr>
              <a:tr h="394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材料成本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48,000,000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62,400,000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72,000,000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3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5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1188720" y="-1188720"/>
            <a:ext cx="4480560" cy="685800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968587" y="0"/>
            <a:ext cx="110066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75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5</a:t>
            </a:r>
            <a:endParaRPr lang="zh-TW" altLang="en-US" sz="175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7247467" y="4690379"/>
            <a:ext cx="1270000" cy="127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6366933" y="1337733"/>
            <a:ext cx="5168901" cy="2594957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 smtClean="0"/>
              <a:t>未來願景</a:t>
            </a:r>
            <a:endParaRPr lang="zh-TW" altLang="en-US" sz="7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7382780" y="4754755"/>
            <a:ext cx="1015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solidFill>
                  <a:schemeClr val="accent6">
                    <a:lumMod val="40000"/>
                    <a:lumOff val="60000"/>
                  </a:schemeClr>
                </a:solidFill>
                <a:sym typeface="Webdings" panose="05030102010509060703" pitchFamily="18" charset="2"/>
              </a:rPr>
              <a:t></a:t>
            </a:r>
            <a:endParaRPr lang="zh-TW" altLang="en-US" sz="6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946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未來願景</a:t>
            </a:r>
            <a:endParaRPr lang="en-US" altLang="zh-TW" sz="3200" dirty="0" smtClean="0"/>
          </a:p>
          <a:p>
            <a:pPr algn="ctr"/>
            <a:endParaRPr lang="en-US" altLang="zh-TW" sz="3200" dirty="0"/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目標願景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r>
              <a:rPr lang="zh-TW" altLang="en-US" sz="9600" dirty="0">
                <a:solidFill>
                  <a:schemeClr val="bg1"/>
                </a:solidFill>
                <a:sym typeface="Webdings" panose="05030102010509060703" pitchFamily="18" charset="2"/>
              </a:rPr>
              <a:t></a:t>
            </a:r>
            <a:endParaRPr lang="zh-TW" altLang="en-US" sz="9600" dirty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grpSp>
        <p:nvGrpSpPr>
          <p:cNvPr id="8" name="群組 7"/>
          <p:cNvGrpSpPr/>
          <p:nvPr/>
        </p:nvGrpSpPr>
        <p:grpSpPr>
          <a:xfrm>
            <a:off x="2658533" y="719666"/>
            <a:ext cx="8128000" cy="5418667"/>
            <a:chOff x="2658533" y="719666"/>
            <a:chExt cx="8128000" cy="5418667"/>
          </a:xfrm>
        </p:grpSpPr>
        <p:graphicFrame>
          <p:nvGraphicFramePr>
            <p:cNvPr id="3" name="資料庫圖表 2"/>
            <p:cNvGraphicFramePr/>
            <p:nvPr>
              <p:extLst>
                <p:ext uri="{D42A27DB-BD31-4B8C-83A1-F6EECF244321}">
                  <p14:modId xmlns:p14="http://schemas.microsoft.com/office/powerpoint/2010/main" val="2679445849"/>
                </p:ext>
              </p:extLst>
            </p:nvPr>
          </p:nvGraphicFramePr>
          <p:xfrm>
            <a:off x="2658533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文字方塊 4"/>
            <p:cNvSpPr txBox="1"/>
            <p:nvPr/>
          </p:nvSpPr>
          <p:spPr>
            <a:xfrm>
              <a:off x="2834638" y="1172095"/>
              <a:ext cx="12469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0" dirty="0" smtClean="0">
                  <a:solidFill>
                    <a:srgbClr val="BC968C"/>
                  </a:solidFill>
                  <a:sym typeface="Webdings" panose="05030102010509060703" pitchFamily="18" charset="2"/>
                </a:rPr>
                <a:t></a:t>
              </a:r>
              <a:endParaRPr lang="zh-TW" altLang="en-US" sz="8000" dirty="0">
                <a:solidFill>
                  <a:srgbClr val="BC968C"/>
                </a:solidFill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3253044" y="2808844"/>
              <a:ext cx="12469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0" dirty="0" smtClean="0">
                  <a:solidFill>
                    <a:srgbClr val="CBAEA6"/>
                  </a:solidFill>
                  <a:sym typeface="Webdings" panose="05030102010509060703" pitchFamily="18" charset="2"/>
                </a:rPr>
                <a:t></a:t>
              </a:r>
              <a:endParaRPr lang="zh-TW" altLang="en-US" sz="8000" dirty="0">
                <a:solidFill>
                  <a:srgbClr val="CBAEA6"/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820781" y="4456962"/>
              <a:ext cx="12469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0" dirty="0" smtClean="0">
                  <a:solidFill>
                    <a:srgbClr val="DAC5BF"/>
                  </a:solidFill>
                  <a:sym typeface="Webdings" panose="05030102010509060703" pitchFamily="18" charset="2"/>
                </a:rPr>
                <a:t></a:t>
              </a:r>
              <a:endParaRPr lang="zh-TW" altLang="en-US" sz="8000" dirty="0">
                <a:solidFill>
                  <a:srgbClr val="DAC5BF"/>
                </a:solidFill>
              </a:endParaRPr>
            </a:p>
          </p:txBody>
        </p:sp>
      </p:grp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46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玩出自我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謝謝觀賞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r="6145" b="5289"/>
          <a:stretch/>
        </p:blipFill>
        <p:spPr>
          <a:xfrm>
            <a:off x="5547325" y="2758396"/>
            <a:ext cx="2200138" cy="191185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1203291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8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4" presetClass="emph" presetSubtype="0" fill="hold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2.22222E-6 L -3.33333E-6 -0.07222 " pathEditMode="relative" rAng="0" ptsTypes="AA">
                                      <p:cBhvr>
                                        <p:cTn id="13" dur="6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3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325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325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325" fill="hold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資料庫圖表 24"/>
          <p:cNvGraphicFramePr/>
          <p:nvPr>
            <p:extLst>
              <p:ext uri="{D42A27DB-BD31-4B8C-83A1-F6EECF244321}">
                <p14:modId xmlns:p14="http://schemas.microsoft.com/office/powerpoint/2010/main" val="4075862144"/>
              </p:ext>
            </p:extLst>
          </p:nvPr>
        </p:nvGraphicFramePr>
        <p:xfrm>
          <a:off x="3727796" y="56172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矩形 25"/>
          <p:cNvSpPr/>
          <p:nvPr/>
        </p:nvSpPr>
        <p:spPr>
          <a:xfrm>
            <a:off x="0" y="784936"/>
            <a:ext cx="2914996" cy="5311833"/>
          </a:xfrm>
          <a:prstGeom prst="rect">
            <a:avLst/>
          </a:prstGeom>
          <a:solidFill>
            <a:srgbClr val="E6E6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投影片編號版面配置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2134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1188720" y="-1188720"/>
            <a:ext cx="4480560" cy="685800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151467" y="0"/>
            <a:ext cx="110066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7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ea typeface="+mj-ea"/>
              </a:rPr>
              <a:t>1</a:t>
            </a:r>
            <a:endParaRPr lang="zh-TW" altLang="en-US" sz="17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  <a:ea typeface="+mj-ea"/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6366933" y="1337733"/>
            <a:ext cx="5168901" cy="2594957"/>
          </a:xfrm>
          <a:prstGeom prst="wedgeRoundRectCallo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 smtClean="0"/>
              <a:t>公司簡介</a:t>
            </a:r>
            <a:endParaRPr lang="zh-TW" altLang="en-US" sz="7200" dirty="0"/>
          </a:p>
        </p:txBody>
      </p:sp>
      <p:grpSp>
        <p:nvGrpSpPr>
          <p:cNvPr id="9" name="群組 8"/>
          <p:cNvGrpSpPr/>
          <p:nvPr/>
        </p:nvGrpSpPr>
        <p:grpSpPr>
          <a:xfrm>
            <a:off x="7247467" y="4690379"/>
            <a:ext cx="1270000" cy="1270000"/>
            <a:chOff x="7247467" y="4690379"/>
            <a:chExt cx="1270000" cy="1270000"/>
          </a:xfrm>
        </p:grpSpPr>
        <p:sp>
          <p:nvSpPr>
            <p:cNvPr id="6" name="橢圓 5"/>
            <p:cNvSpPr/>
            <p:nvPr/>
          </p:nvSpPr>
          <p:spPr>
            <a:xfrm>
              <a:off x="7247467" y="4690379"/>
              <a:ext cx="1270000" cy="127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7382933" y="4716425"/>
              <a:ext cx="10159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6600" dirty="0" smtClean="0">
                  <a:solidFill>
                    <a:schemeClr val="accent1">
                      <a:lumMod val="75000"/>
                    </a:schemeClr>
                  </a:solidFill>
                  <a:sym typeface="Webdings" panose="05030102010509060703" pitchFamily="18" charset="2"/>
                </a:rPr>
                <a:t></a:t>
              </a:r>
              <a:endParaRPr lang="zh-TW" altLang="en-US" sz="6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8259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公司簡介</a:t>
            </a:r>
            <a:endParaRPr lang="en-US" altLang="zh-TW" sz="4400" dirty="0" smtClean="0"/>
          </a:p>
          <a:p>
            <a:pPr algn="ctr"/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公司組織</a:t>
            </a:r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>
                <a:solidFill>
                  <a:schemeClr val="bg1">
                    <a:lumMod val="75000"/>
                  </a:schemeClr>
                </a:solidFill>
              </a:rPr>
              <a:t>經營理念</a:t>
            </a:r>
            <a:endParaRPr lang="en-US" altLang="zh-TW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r>
              <a:rPr lang="zh-TW" altLang="en-US" sz="8000" dirty="0">
                <a:solidFill>
                  <a:schemeClr val="bg1"/>
                </a:solidFill>
                <a:sym typeface="Webdings" panose="05030102010509060703" pitchFamily="18" charset="2"/>
              </a:rPr>
              <a:t></a:t>
            </a:r>
            <a:endParaRPr lang="zh-TW" altLang="en-US" sz="8000" dirty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grpSp>
        <p:nvGrpSpPr>
          <p:cNvPr id="9" name="群組 8"/>
          <p:cNvGrpSpPr/>
          <p:nvPr/>
        </p:nvGrpSpPr>
        <p:grpSpPr>
          <a:xfrm>
            <a:off x="3666068" y="800100"/>
            <a:ext cx="7755466" cy="5257799"/>
            <a:chOff x="3666068" y="800100"/>
            <a:chExt cx="7755466" cy="5257799"/>
          </a:xfrm>
        </p:grpSpPr>
        <p:graphicFrame>
          <p:nvGraphicFramePr>
            <p:cNvPr id="3" name="資料庫圖表 2"/>
            <p:cNvGraphicFramePr/>
            <p:nvPr>
              <p:extLst>
                <p:ext uri="{D42A27DB-BD31-4B8C-83A1-F6EECF244321}">
                  <p14:modId xmlns:p14="http://schemas.microsoft.com/office/powerpoint/2010/main" val="2302368358"/>
                </p:ext>
              </p:extLst>
            </p:nvPr>
          </p:nvGraphicFramePr>
          <p:xfrm>
            <a:off x="3666068" y="800100"/>
            <a:ext cx="7755466" cy="52577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文字方塊 4"/>
            <p:cNvSpPr txBox="1"/>
            <p:nvPr/>
          </p:nvSpPr>
          <p:spPr>
            <a:xfrm>
              <a:off x="3666068" y="4411133"/>
              <a:ext cx="99906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0" dirty="0" smtClean="0">
                  <a:solidFill>
                    <a:schemeClr val="accent1"/>
                  </a:solidFill>
                  <a:sym typeface="Webdings" panose="05030102010509060703" pitchFamily="18" charset="2"/>
                </a:rPr>
                <a:t></a:t>
              </a:r>
              <a:endParaRPr lang="zh-TW" altLang="en-US" sz="80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333213" y="4437852"/>
              <a:ext cx="1210588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8000" dirty="0" smtClean="0">
                  <a:solidFill>
                    <a:schemeClr val="accent1"/>
                  </a:solidFill>
                  <a:sym typeface="Webdings" panose="05030102010509060703" pitchFamily="18" charset="2"/>
                </a:rPr>
                <a:t></a:t>
              </a:r>
              <a:endParaRPr lang="zh-TW" altLang="en-US" sz="80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025904" y="4430704"/>
              <a:ext cx="1210588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8000" dirty="0">
                  <a:solidFill>
                    <a:schemeClr val="accent1"/>
                  </a:solidFill>
                  <a:sym typeface="Webdings" panose="05030102010509060703" pitchFamily="18" charset="2"/>
                </a:rPr>
                <a:t></a:t>
              </a:r>
              <a:endParaRPr lang="zh-TW" altLang="en-US" sz="8000" dirty="0">
                <a:solidFill>
                  <a:schemeClr val="accent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333213" y="2321467"/>
              <a:ext cx="1210588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8000" dirty="0">
                  <a:solidFill>
                    <a:schemeClr val="accent1"/>
                  </a:solidFill>
                  <a:sym typeface="Webdings" panose="05030102010509060703" pitchFamily="18" charset="2"/>
                </a:rPr>
                <a:t></a:t>
              </a:r>
              <a:endParaRPr lang="zh-TW" altLang="en-US" sz="8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0052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公司簡介</a:t>
            </a:r>
            <a:endParaRPr lang="en-US" altLang="zh-TW" sz="4400" dirty="0" smtClean="0"/>
          </a:p>
          <a:p>
            <a:pPr algn="ctr"/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>
                <a:solidFill>
                  <a:schemeClr val="bg1">
                    <a:lumMod val="75000"/>
                  </a:schemeClr>
                </a:solidFill>
              </a:rPr>
              <a:t>公司組織</a:t>
            </a:r>
            <a:endParaRPr lang="en-US" altLang="zh-TW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經營</a:t>
            </a:r>
            <a:r>
              <a:rPr lang="zh-TW" altLang="en-US" sz="3200" dirty="0"/>
              <a:t>理念</a:t>
            </a:r>
            <a:endParaRPr lang="en-US" altLang="zh-TW" sz="3200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r>
              <a:rPr lang="zh-TW" altLang="en-US" sz="8000" dirty="0">
                <a:solidFill>
                  <a:schemeClr val="bg1"/>
                </a:solidFill>
                <a:sym typeface="Webdings" panose="05030102010509060703" pitchFamily="18" charset="2"/>
              </a:rPr>
              <a:t></a:t>
            </a:r>
            <a:endParaRPr lang="zh-TW" altLang="en-US" sz="8000" dirty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grpSp>
        <p:nvGrpSpPr>
          <p:cNvPr id="10" name="群組 9"/>
          <p:cNvGrpSpPr/>
          <p:nvPr/>
        </p:nvGrpSpPr>
        <p:grpSpPr>
          <a:xfrm>
            <a:off x="4538392" y="497417"/>
            <a:ext cx="5909473" cy="5863166"/>
            <a:chOff x="4623060" y="563034"/>
            <a:chExt cx="5731932" cy="5731932"/>
          </a:xfrm>
        </p:grpSpPr>
        <p:sp>
          <p:nvSpPr>
            <p:cNvPr id="4" name="橢圓 3"/>
            <p:cNvSpPr/>
            <p:nvPr/>
          </p:nvSpPr>
          <p:spPr>
            <a:xfrm>
              <a:off x="6409267" y="563034"/>
              <a:ext cx="2091266" cy="5731932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 rot="4500000">
              <a:off x="6443393" y="563034"/>
              <a:ext cx="2091266" cy="5731932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 rot="18000000">
              <a:off x="6443393" y="656167"/>
              <a:ext cx="2091266" cy="5731932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橢圓 10"/>
          <p:cNvSpPr/>
          <p:nvPr/>
        </p:nvSpPr>
        <p:spPr>
          <a:xfrm>
            <a:off x="6928183" y="2899237"/>
            <a:ext cx="1059523" cy="1059523"/>
          </a:xfrm>
          <a:prstGeom prst="ellipse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創意</a:t>
            </a:r>
            <a:endParaRPr lang="zh-TW" altLang="en-US" sz="2400" dirty="0"/>
          </a:p>
        </p:txBody>
      </p:sp>
      <p:sp>
        <p:nvSpPr>
          <p:cNvPr id="12" name="橢圓 11"/>
          <p:cNvSpPr/>
          <p:nvPr/>
        </p:nvSpPr>
        <p:spPr>
          <a:xfrm>
            <a:off x="4449936" y="1886876"/>
            <a:ext cx="1059523" cy="1059523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/>
              <a:t>時尚</a:t>
            </a:r>
          </a:p>
        </p:txBody>
      </p:sp>
      <p:sp>
        <p:nvSpPr>
          <p:cNvPr id="13" name="橢圓 12"/>
          <p:cNvSpPr/>
          <p:nvPr/>
        </p:nvSpPr>
        <p:spPr>
          <a:xfrm>
            <a:off x="9532121" y="2708142"/>
            <a:ext cx="1059523" cy="1059523"/>
          </a:xfrm>
          <a:prstGeom prst="ellipse">
            <a:avLst/>
          </a:prstGeom>
          <a:solidFill>
            <a:srgbClr val="1BA311"/>
          </a:solidFill>
          <a:ln>
            <a:solidFill>
              <a:srgbClr val="1BA31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/>
              <a:t>紓解</a:t>
            </a:r>
          </a:p>
        </p:txBody>
      </p:sp>
      <p:sp>
        <p:nvSpPr>
          <p:cNvPr id="14" name="橢圓 13"/>
          <p:cNvSpPr/>
          <p:nvPr/>
        </p:nvSpPr>
        <p:spPr>
          <a:xfrm>
            <a:off x="6179476" y="5047630"/>
            <a:ext cx="1059523" cy="1059523"/>
          </a:xfrm>
          <a:prstGeom prst="ellipse">
            <a:avLst/>
          </a:prstGeom>
          <a:solidFill>
            <a:srgbClr val="EBD10F"/>
          </a:solidFill>
          <a:ln>
            <a:solidFill>
              <a:srgbClr val="EBD1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/>
              <a:t>便利</a:t>
            </a:r>
          </a:p>
        </p:txBody>
      </p:sp>
      <p:sp>
        <p:nvSpPr>
          <p:cNvPr id="15" name="橢圓 14"/>
          <p:cNvSpPr/>
          <p:nvPr/>
        </p:nvSpPr>
        <p:spPr>
          <a:xfrm>
            <a:off x="7589862" y="497417"/>
            <a:ext cx="1059523" cy="105952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感</a:t>
            </a:r>
            <a:r>
              <a:rPr lang="zh-TW" altLang="en-US" sz="2400" dirty="0"/>
              <a:t>動</a:t>
            </a:r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9281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1188720" y="-1188720"/>
            <a:ext cx="4480560" cy="6858000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151467" y="0"/>
            <a:ext cx="110066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7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ea typeface="+mj-ea"/>
              </a:rPr>
              <a:t>2</a:t>
            </a:r>
            <a:endParaRPr lang="zh-TW" altLang="en-US" sz="17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  <a:ea typeface="+mj-ea"/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6366933" y="1337733"/>
            <a:ext cx="5168901" cy="2594957"/>
          </a:xfrm>
          <a:prstGeom prst="wedgeRoundRectCallou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 smtClean="0"/>
              <a:t>各項分析</a:t>
            </a:r>
            <a:endParaRPr lang="zh-TW" altLang="en-US" sz="7200" dirty="0"/>
          </a:p>
        </p:txBody>
      </p:sp>
      <p:grpSp>
        <p:nvGrpSpPr>
          <p:cNvPr id="2" name="群組 1"/>
          <p:cNvGrpSpPr/>
          <p:nvPr/>
        </p:nvGrpSpPr>
        <p:grpSpPr>
          <a:xfrm>
            <a:off x="7247467" y="4690379"/>
            <a:ext cx="1270000" cy="1270000"/>
            <a:chOff x="7247467" y="4690379"/>
            <a:chExt cx="1270000" cy="1270000"/>
          </a:xfrm>
        </p:grpSpPr>
        <p:sp>
          <p:nvSpPr>
            <p:cNvPr id="6" name="橢圓 5"/>
            <p:cNvSpPr/>
            <p:nvPr/>
          </p:nvSpPr>
          <p:spPr>
            <a:xfrm>
              <a:off x="7247467" y="4690379"/>
              <a:ext cx="1270000" cy="127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7382933" y="4716425"/>
              <a:ext cx="10159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6600" dirty="0" smtClean="0">
                  <a:solidFill>
                    <a:schemeClr val="bg2">
                      <a:lumMod val="75000"/>
                    </a:schemeClr>
                  </a:solidFill>
                  <a:sym typeface="Webdings" panose="05030102010509060703" pitchFamily="18" charset="2"/>
                </a:rPr>
                <a:t></a:t>
              </a:r>
              <a:endParaRPr lang="zh-TW" altLang="en-US" sz="66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992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各項分析</a:t>
            </a:r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en-US" altLang="zh-TW" sz="3200" dirty="0" smtClean="0">
                <a:solidFill>
                  <a:schemeClr val="bg1"/>
                </a:solidFill>
              </a:rPr>
              <a:t>STP</a:t>
            </a:r>
            <a:r>
              <a:rPr lang="zh-TW" altLang="en-US" sz="3200" dirty="0" smtClean="0">
                <a:solidFill>
                  <a:schemeClr val="bg1"/>
                </a:solidFill>
              </a:rPr>
              <a:t>分析</a:t>
            </a:r>
            <a:endParaRPr lang="en-US" altLang="zh-TW" sz="3200" dirty="0" smtClean="0">
              <a:solidFill>
                <a:schemeClr val="bg1"/>
              </a:solidFill>
            </a:endParaRPr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產業環境分析</a:t>
            </a:r>
            <a:endParaRPr lang="en-US" altLang="zh-TW" sz="3200" dirty="0" smtClean="0"/>
          </a:p>
          <a:p>
            <a:pPr algn="ctr"/>
            <a:endParaRPr lang="en-US" altLang="zh-TW" sz="3200" dirty="0"/>
          </a:p>
          <a:p>
            <a:pPr algn="ctr"/>
            <a:r>
              <a:rPr lang="zh-TW" altLang="en-US" sz="3200" dirty="0" smtClean="0"/>
              <a:t>消費者分析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r>
              <a:rPr lang="zh-TW" altLang="en-US" sz="80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</a:t>
            </a:r>
            <a:endParaRPr lang="zh-TW" altLang="en-US" sz="8000" dirty="0" smtClean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4268672274"/>
              </p:ext>
            </p:extLst>
          </p:nvPr>
        </p:nvGraphicFramePr>
        <p:xfrm>
          <a:off x="3636356" y="783782"/>
          <a:ext cx="8067964" cy="529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006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各項分析</a:t>
            </a:r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en-US" altLang="zh-TW" sz="3200" dirty="0" smtClean="0">
                <a:solidFill>
                  <a:schemeClr val="bg1"/>
                </a:solidFill>
              </a:rPr>
              <a:t>STP</a:t>
            </a:r>
            <a:r>
              <a:rPr lang="zh-TW" altLang="en-US" sz="3200" dirty="0" smtClean="0">
                <a:solidFill>
                  <a:schemeClr val="bg1"/>
                </a:solidFill>
              </a:rPr>
              <a:t>分析</a:t>
            </a:r>
            <a:endParaRPr lang="en-US" altLang="zh-TW" sz="3200" dirty="0" smtClean="0">
              <a:solidFill>
                <a:schemeClr val="bg1"/>
              </a:solidFill>
            </a:endParaRPr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產業環境分析</a:t>
            </a:r>
            <a:endParaRPr lang="en-US" altLang="zh-TW" sz="3200" dirty="0" smtClean="0"/>
          </a:p>
          <a:p>
            <a:pPr algn="ctr"/>
            <a:endParaRPr lang="en-US" altLang="zh-TW" sz="3200" dirty="0"/>
          </a:p>
          <a:p>
            <a:pPr algn="ctr"/>
            <a:r>
              <a:rPr lang="zh-TW" altLang="en-US" sz="3200" dirty="0" smtClean="0"/>
              <a:t>消費者分析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r>
              <a:rPr lang="zh-TW" altLang="en-US" sz="80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</a:t>
            </a:r>
            <a:endParaRPr lang="zh-TW" altLang="en-US" sz="8000" dirty="0" smtClean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4103285914"/>
              </p:ext>
            </p:extLst>
          </p:nvPr>
        </p:nvGraphicFramePr>
        <p:xfrm>
          <a:off x="3270595" y="889463"/>
          <a:ext cx="8325659" cy="5489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416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658533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各項分析</a:t>
            </a:r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en-US" altLang="zh-TW" sz="3200" dirty="0" smtClean="0">
                <a:solidFill>
                  <a:schemeClr val="bg1"/>
                </a:solidFill>
              </a:rPr>
              <a:t>STP</a:t>
            </a:r>
            <a:r>
              <a:rPr lang="zh-TW" altLang="en-US" sz="3200" dirty="0" smtClean="0">
                <a:solidFill>
                  <a:schemeClr val="bg1"/>
                </a:solidFill>
              </a:rPr>
              <a:t>分析</a:t>
            </a:r>
            <a:endParaRPr lang="en-US" altLang="zh-TW" sz="3200" dirty="0" smtClean="0">
              <a:solidFill>
                <a:schemeClr val="bg1"/>
              </a:solidFill>
            </a:endParaRPr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產業環境分析</a:t>
            </a:r>
            <a:endParaRPr lang="en-US" altLang="zh-TW" sz="3200" dirty="0" smtClean="0"/>
          </a:p>
          <a:p>
            <a:pPr algn="ctr"/>
            <a:endParaRPr lang="en-US" altLang="zh-TW" sz="3200" dirty="0"/>
          </a:p>
          <a:p>
            <a:pPr algn="ctr"/>
            <a:r>
              <a:rPr lang="zh-TW" altLang="en-US" sz="3200" dirty="0" smtClean="0"/>
              <a:t>消費者分析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r>
              <a:rPr lang="zh-TW" altLang="en-US" sz="8000" dirty="0" smtClean="0">
                <a:solidFill>
                  <a:schemeClr val="bg1"/>
                </a:solidFill>
                <a:sym typeface="Webdings" panose="05030102010509060703" pitchFamily="18" charset="2"/>
              </a:rPr>
              <a:t></a:t>
            </a:r>
            <a:endParaRPr lang="zh-TW" altLang="en-US" sz="8000" dirty="0" smtClean="0">
              <a:solidFill>
                <a:schemeClr val="bg1"/>
              </a:solidFill>
            </a:endParaRPr>
          </a:p>
          <a:p>
            <a:pPr algn="ctr"/>
            <a:endParaRPr lang="en-US" altLang="zh-TW" dirty="0" smtClean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142396240"/>
              </p:ext>
            </p:extLst>
          </p:nvPr>
        </p:nvGraphicFramePr>
        <p:xfrm>
          <a:off x="3220720" y="777855"/>
          <a:ext cx="7951585" cy="5298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642B-83AB-4861-A443-172994DE5BF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8380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框架">
  <a:themeElements>
    <a:clrScheme name="框架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TM03457475[[fn=框架]]</Template>
  <TotalTime>162</TotalTime>
  <Words>396</Words>
  <Application>Microsoft Office PowerPoint</Application>
  <PresentationFormat>寬螢幕</PresentationFormat>
  <Paragraphs>235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Arial Unicode MS</vt:lpstr>
      <vt:lpstr>微軟正黑體</vt:lpstr>
      <vt:lpstr>新細明體</vt:lpstr>
      <vt:lpstr>Arial Rounded MT Bold</vt:lpstr>
      <vt:lpstr>Calibri</vt:lpstr>
      <vt:lpstr>Corbel</vt:lpstr>
      <vt:lpstr>Webdings</vt:lpstr>
      <vt:lpstr>Wingdings 2</vt:lpstr>
      <vt:lpstr>框架</vt:lpstr>
      <vt:lpstr>玩出自我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玩出自我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玩出自我</dc:title>
  <dc:creator>user</dc:creator>
  <cp:lastModifiedBy>user</cp:lastModifiedBy>
  <cp:revision>20</cp:revision>
  <dcterms:created xsi:type="dcterms:W3CDTF">2021-03-05T06:09:05Z</dcterms:created>
  <dcterms:modified xsi:type="dcterms:W3CDTF">2021-03-05T08:53:58Z</dcterms:modified>
</cp:coreProperties>
</file>