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18E"/>
    <a:srgbClr val="FF9393"/>
    <a:srgbClr val="B686DA"/>
    <a:srgbClr val="BD92DE"/>
    <a:srgbClr val="8FAADC"/>
    <a:srgbClr val="FFD966"/>
    <a:srgbClr val="FF9F9F"/>
    <a:srgbClr val="58267E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C1F-4B69-BA43-5B8700C30291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1F-4B69-BA43-5B8700C30291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C1F-4B69-BA43-5B8700C30291}"/>
              </c:ext>
            </c:extLst>
          </c:dPt>
          <c:dPt>
            <c:idx val="3"/>
            <c:bubble3D val="0"/>
            <c:spPr>
              <a:solidFill>
                <a:srgbClr val="B686D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1F-4B69-BA43-5B8700C30291}"/>
              </c:ext>
            </c:extLst>
          </c:dPt>
          <c:dPt>
            <c:idx val="4"/>
            <c:bubble3D val="0"/>
            <c:spPr>
              <a:solidFill>
                <a:srgbClr val="FF93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1F-4B69-BA43-5B8700C30291}"/>
              </c:ext>
            </c:extLst>
          </c:dPt>
          <c:cat>
            <c:strRef>
              <c:f>工作表1!$A$2:$A$6</c:f>
              <c:strCache>
                <c:ptCount val="4"/>
                <c:pt idx="0">
                  <c:v>第一季</c:v>
                </c:pt>
                <c:pt idx="1">
                  <c:v>第二季</c:v>
                </c:pt>
                <c:pt idx="2">
                  <c:v>第三季</c:v>
                </c:pt>
                <c:pt idx="3">
                  <c:v>第四季</c:v>
                </c:pt>
              </c:strCache>
            </c:str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1F-4B69-BA43-5B8700C30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646038385826775E-2"/>
          <c:y val="0.11142205269303318"/>
          <c:w val="0.93635396161417328"/>
          <c:h val="0.761697480210538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3"/>
                <c:pt idx="0">
                  <c:v>第一年</c:v>
                </c:pt>
                <c:pt idx="1">
                  <c:v>第二年</c:v>
                </c:pt>
                <c:pt idx="2">
                  <c:v>第三年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10</c:v>
                </c:pt>
                <c:pt idx="1">
                  <c:v>13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28-4C84-B1C0-3059CDBB09A6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銷貨收入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3"/>
                <c:pt idx="0">
                  <c:v>第一年</c:v>
                </c:pt>
                <c:pt idx="1">
                  <c:v>第二年</c:v>
                </c:pt>
                <c:pt idx="2">
                  <c:v>第三年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12</c:v>
                </c:pt>
                <c:pt idx="1">
                  <c:v>15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28-4C84-B1C0-3059CDBB09A6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欄1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3"/>
                <c:pt idx="0">
                  <c:v>第一年</c:v>
                </c:pt>
                <c:pt idx="1">
                  <c:v>第二年</c:v>
                </c:pt>
                <c:pt idx="2">
                  <c:v>第三年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228-4C84-B1C0-3059CDBB0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1901536"/>
        <c:axId val="521901864"/>
      </c:barChart>
      <c:catAx>
        <c:axId val="52190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21901864"/>
        <c:crosses val="autoZero"/>
        <c:auto val="1"/>
        <c:lblAlgn val="ctr"/>
        <c:lblOffset val="100"/>
        <c:noMultiLvlLbl val="0"/>
      </c:catAx>
      <c:valAx>
        <c:axId val="5219018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190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AFBC9-C451-4607-8F44-4587AE99857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9180257-AD4C-485C-9577-7CC79DCC7D95}">
      <dgm:prSet phldrT="[文字]" custT="1"/>
      <dgm:spPr>
        <a:solidFill>
          <a:srgbClr val="8FAADC">
            <a:alpha val="71000"/>
          </a:srgbClr>
        </a:solidFill>
      </dgm:spPr>
      <dgm:t>
        <a:bodyPr/>
        <a:lstStyle/>
        <a:p>
          <a:r>
            <a:rPr lang="zh-TW" altLang="en-US" sz="3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創意、便利</a:t>
          </a:r>
          <a:endParaRPr lang="zh-TW" altLang="en-US" sz="3200" dirty="0">
            <a:solidFill>
              <a:schemeClr val="bg1"/>
            </a:solidFill>
          </a:endParaRPr>
        </a:p>
      </dgm:t>
    </dgm:pt>
    <dgm:pt modelId="{F7EB0346-3E94-499C-AA2F-B78A21A18C80}" type="parTrans" cxnId="{52C29944-9E95-42E7-A3F4-8EB8F3CB0325}">
      <dgm:prSet/>
      <dgm:spPr/>
      <dgm:t>
        <a:bodyPr/>
        <a:lstStyle/>
        <a:p>
          <a:endParaRPr lang="zh-TW" altLang="en-US"/>
        </a:p>
      </dgm:t>
    </dgm:pt>
    <dgm:pt modelId="{6A0C0712-72D7-426A-90AB-AF56A2E21525}" type="sibTrans" cxnId="{52C29944-9E95-42E7-A3F4-8EB8F3CB0325}">
      <dgm:prSet/>
      <dgm:spPr/>
      <dgm:t>
        <a:bodyPr/>
        <a:lstStyle/>
        <a:p>
          <a:endParaRPr lang="zh-TW" altLang="en-US"/>
        </a:p>
      </dgm:t>
    </dgm:pt>
    <dgm:pt modelId="{1AA151F1-FF2B-404D-8F74-BD30E58AD6E2}">
      <dgm:prSet phldrT="[文字]" custT="1"/>
      <dgm:spPr>
        <a:solidFill>
          <a:srgbClr val="B686DA">
            <a:alpha val="73000"/>
          </a:srgbClr>
        </a:solidFill>
      </dgm:spPr>
      <dgm:t>
        <a:bodyPr/>
        <a:lstStyle/>
        <a:p>
          <a:r>
            <a:rPr lang="en-US" altLang="zh-TW" sz="3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1.</a:t>
          </a:r>
          <a:r>
            <a:rPr lang="zh-TW" sz="3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建立市場</a:t>
          </a:r>
          <a:r>
            <a:rPr lang="zh-TW" altLang="en-US" sz="3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     </a:t>
          </a:r>
          <a:r>
            <a:rPr lang="en-US" altLang="zh-TW" sz="3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2.</a:t>
          </a:r>
          <a:r>
            <a:rPr lang="zh-TW" sz="3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穩定顧客</a:t>
          </a:r>
          <a:endParaRPr lang="zh-TW" altLang="en-US" sz="3200" spc="5" dirty="0">
            <a:solidFill>
              <a:schemeClr val="bg1"/>
            </a:solidFill>
            <a:ea typeface="標楷體" panose="03000509000000000000" pitchFamily="65" charset="-120"/>
            <a:cs typeface="新細明體" panose="02020500000000000000" pitchFamily="18" charset="-120"/>
          </a:endParaRPr>
        </a:p>
      </dgm:t>
    </dgm:pt>
    <dgm:pt modelId="{B5DE76C8-88F6-49C2-A42B-C43919A61E9E}" type="parTrans" cxnId="{32E666FF-85D7-4D17-9F12-CCC33E49F064}">
      <dgm:prSet/>
      <dgm:spPr/>
      <dgm:t>
        <a:bodyPr/>
        <a:lstStyle/>
        <a:p>
          <a:endParaRPr lang="zh-TW" altLang="en-US"/>
        </a:p>
      </dgm:t>
    </dgm:pt>
    <dgm:pt modelId="{394C2706-A8BC-433A-AB5C-BEC480D08BD1}" type="sibTrans" cxnId="{32E666FF-85D7-4D17-9F12-CCC33E49F064}">
      <dgm:prSet/>
      <dgm:spPr/>
      <dgm:t>
        <a:bodyPr/>
        <a:lstStyle/>
        <a:p>
          <a:endParaRPr lang="zh-TW" altLang="en-US"/>
        </a:p>
      </dgm:t>
    </dgm:pt>
    <dgm:pt modelId="{97612E70-7642-43CB-BC1A-CCF94D25133F}">
      <dgm:prSet phldrT="[文字]" custT="1"/>
      <dgm:spPr>
        <a:solidFill>
          <a:srgbClr val="A9D18E">
            <a:alpha val="78000"/>
          </a:srgbClr>
        </a:solidFill>
      </dgm:spPr>
      <dgm:t>
        <a:bodyPr/>
        <a:lstStyle/>
        <a:p>
          <a:r>
            <a:rPr lang="zh-TW" altLang="zh-TW" sz="3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五年內成為全國銷售量最高</a:t>
          </a:r>
          <a:endParaRPr lang="zh-TW" altLang="en-US" sz="3200" spc="5" dirty="0">
            <a:solidFill>
              <a:schemeClr val="bg1"/>
            </a:solidFill>
            <a:ea typeface="標楷體" panose="03000509000000000000" pitchFamily="65" charset="-120"/>
            <a:cs typeface="新細明體" panose="02020500000000000000" pitchFamily="18" charset="-120"/>
          </a:endParaRPr>
        </a:p>
      </dgm:t>
    </dgm:pt>
    <dgm:pt modelId="{EAFC2219-451F-4A2E-8BE1-AFB390A035D7}" type="parTrans" cxnId="{B5056A49-83E9-4950-A35B-94E9AFB6D498}">
      <dgm:prSet/>
      <dgm:spPr/>
      <dgm:t>
        <a:bodyPr/>
        <a:lstStyle/>
        <a:p>
          <a:endParaRPr lang="zh-TW" altLang="en-US"/>
        </a:p>
      </dgm:t>
    </dgm:pt>
    <dgm:pt modelId="{0F896C9E-8903-4CB2-A2CB-51B6AAE6D554}" type="sibTrans" cxnId="{B5056A49-83E9-4950-A35B-94E9AFB6D498}">
      <dgm:prSet/>
      <dgm:spPr/>
      <dgm:t>
        <a:bodyPr/>
        <a:lstStyle/>
        <a:p>
          <a:endParaRPr lang="zh-TW" altLang="en-US"/>
        </a:p>
      </dgm:t>
    </dgm:pt>
    <dgm:pt modelId="{0BA94489-31AC-43D2-A74B-28E42CCB6461}" type="pres">
      <dgm:prSet presAssocID="{83DAFBC9-C451-4607-8F44-4587AE998571}" presName="Name0" presStyleCnt="0">
        <dgm:presLayoutVars>
          <dgm:chMax val="7"/>
          <dgm:chPref val="7"/>
          <dgm:dir/>
        </dgm:presLayoutVars>
      </dgm:prSet>
      <dgm:spPr/>
    </dgm:pt>
    <dgm:pt modelId="{6669EFBD-E489-4CCD-B0C5-3874156AD727}" type="pres">
      <dgm:prSet presAssocID="{83DAFBC9-C451-4607-8F44-4587AE998571}" presName="Name1" presStyleCnt="0"/>
      <dgm:spPr/>
    </dgm:pt>
    <dgm:pt modelId="{5A3C0CB9-A3F5-4D5C-82FC-9AECA2BB3911}" type="pres">
      <dgm:prSet presAssocID="{83DAFBC9-C451-4607-8F44-4587AE998571}" presName="cycle" presStyleCnt="0"/>
      <dgm:spPr/>
    </dgm:pt>
    <dgm:pt modelId="{EB29A581-7DCD-4A31-BDFF-808713F92375}" type="pres">
      <dgm:prSet presAssocID="{83DAFBC9-C451-4607-8F44-4587AE998571}" presName="srcNode" presStyleLbl="node1" presStyleIdx="0" presStyleCnt="3"/>
      <dgm:spPr/>
    </dgm:pt>
    <dgm:pt modelId="{1CB2D01A-6640-4E5F-9A15-39E286B8143D}" type="pres">
      <dgm:prSet presAssocID="{83DAFBC9-C451-4607-8F44-4587AE998571}" presName="conn" presStyleLbl="parChTrans1D2" presStyleIdx="0" presStyleCnt="1"/>
      <dgm:spPr/>
    </dgm:pt>
    <dgm:pt modelId="{6562000B-50AF-448E-8E63-C5DCE6F2BCA2}" type="pres">
      <dgm:prSet presAssocID="{83DAFBC9-C451-4607-8F44-4587AE998571}" presName="extraNode" presStyleLbl="node1" presStyleIdx="0" presStyleCnt="3"/>
      <dgm:spPr/>
    </dgm:pt>
    <dgm:pt modelId="{98F027B6-F238-4241-900C-1E2292CB42B2}" type="pres">
      <dgm:prSet presAssocID="{83DAFBC9-C451-4607-8F44-4587AE998571}" presName="dstNode" presStyleLbl="node1" presStyleIdx="0" presStyleCnt="3"/>
      <dgm:spPr/>
    </dgm:pt>
    <dgm:pt modelId="{22FD5426-AF39-49C0-9E2A-2880D0AC1635}" type="pres">
      <dgm:prSet presAssocID="{89180257-AD4C-485C-9577-7CC79DCC7D9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9D717F-CAB9-42E3-9404-45DC680088C2}" type="pres">
      <dgm:prSet presAssocID="{89180257-AD4C-485C-9577-7CC79DCC7D95}" presName="accent_1" presStyleCnt="0"/>
      <dgm:spPr/>
    </dgm:pt>
    <dgm:pt modelId="{6E02DEF9-9E61-4BB9-BB7E-C6C0EE865F93}" type="pres">
      <dgm:prSet presAssocID="{89180257-AD4C-485C-9577-7CC79DCC7D95}" presName="accentRepeatNode" presStyleLbl="solidFgAcc1" presStyleIdx="0" presStyleCnt="3"/>
      <dgm:spPr>
        <a:solidFill>
          <a:srgbClr val="8FAADC"/>
        </a:solidFill>
      </dgm:spPr>
    </dgm:pt>
    <dgm:pt modelId="{2A36A2CB-A1F9-49F2-989D-268C67354939}" type="pres">
      <dgm:prSet presAssocID="{1AA151F1-FF2B-404D-8F74-BD30E58AD6E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724A3F0-C655-4F16-885F-965DBEEFE503}" type="pres">
      <dgm:prSet presAssocID="{1AA151F1-FF2B-404D-8F74-BD30E58AD6E2}" presName="accent_2" presStyleCnt="0"/>
      <dgm:spPr/>
    </dgm:pt>
    <dgm:pt modelId="{36B4EBBB-09F9-43C0-B3D1-8EEF8B132AB0}" type="pres">
      <dgm:prSet presAssocID="{1AA151F1-FF2B-404D-8F74-BD30E58AD6E2}" presName="accentRepeatNode" presStyleLbl="solidFgAcc1" presStyleIdx="1" presStyleCnt="3"/>
      <dgm:spPr>
        <a:solidFill>
          <a:srgbClr val="B686DA"/>
        </a:solidFill>
        <a:ln>
          <a:solidFill>
            <a:schemeClr val="tx1"/>
          </a:solidFill>
        </a:ln>
      </dgm:spPr>
    </dgm:pt>
    <dgm:pt modelId="{BEF2F00D-A532-4913-9D9E-927D51307B28}" type="pres">
      <dgm:prSet presAssocID="{97612E70-7642-43CB-BC1A-CCF94D25133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2DCF156-B76B-4C9E-979B-99B16D56B08C}" type="pres">
      <dgm:prSet presAssocID="{97612E70-7642-43CB-BC1A-CCF94D25133F}" presName="accent_3" presStyleCnt="0"/>
      <dgm:spPr/>
    </dgm:pt>
    <dgm:pt modelId="{4A66A168-878F-4EF0-91C6-E6585A034F55}" type="pres">
      <dgm:prSet presAssocID="{97612E70-7642-43CB-BC1A-CCF94D25133F}" presName="accentRepeatNode" presStyleLbl="solidFgAcc1" presStyleIdx="2" presStyleCnt="3"/>
      <dgm:spPr>
        <a:solidFill>
          <a:srgbClr val="A9D18E"/>
        </a:solidFill>
      </dgm:spPr>
    </dgm:pt>
  </dgm:ptLst>
  <dgm:cxnLst>
    <dgm:cxn modelId="{929AAD28-2111-46B5-B7DB-34EB74A1132D}" type="presOf" srcId="{1AA151F1-FF2B-404D-8F74-BD30E58AD6E2}" destId="{2A36A2CB-A1F9-49F2-989D-268C67354939}" srcOrd="0" destOrd="0" presId="urn:microsoft.com/office/officeart/2008/layout/VerticalCurvedList"/>
    <dgm:cxn modelId="{26E56849-84C1-49F2-B930-EDEDCF17D2D8}" type="presOf" srcId="{83DAFBC9-C451-4607-8F44-4587AE998571}" destId="{0BA94489-31AC-43D2-A74B-28E42CCB6461}" srcOrd="0" destOrd="0" presId="urn:microsoft.com/office/officeart/2008/layout/VerticalCurvedList"/>
    <dgm:cxn modelId="{52C29944-9E95-42E7-A3F4-8EB8F3CB0325}" srcId="{83DAFBC9-C451-4607-8F44-4587AE998571}" destId="{89180257-AD4C-485C-9577-7CC79DCC7D95}" srcOrd="0" destOrd="0" parTransId="{F7EB0346-3E94-499C-AA2F-B78A21A18C80}" sibTransId="{6A0C0712-72D7-426A-90AB-AF56A2E21525}"/>
    <dgm:cxn modelId="{32E666FF-85D7-4D17-9F12-CCC33E49F064}" srcId="{83DAFBC9-C451-4607-8F44-4587AE998571}" destId="{1AA151F1-FF2B-404D-8F74-BD30E58AD6E2}" srcOrd="1" destOrd="0" parTransId="{B5DE76C8-88F6-49C2-A42B-C43919A61E9E}" sibTransId="{394C2706-A8BC-433A-AB5C-BEC480D08BD1}"/>
    <dgm:cxn modelId="{B5056A49-83E9-4950-A35B-94E9AFB6D498}" srcId="{83DAFBC9-C451-4607-8F44-4587AE998571}" destId="{97612E70-7642-43CB-BC1A-CCF94D25133F}" srcOrd="2" destOrd="0" parTransId="{EAFC2219-451F-4A2E-8BE1-AFB390A035D7}" sibTransId="{0F896C9E-8903-4CB2-A2CB-51B6AAE6D554}"/>
    <dgm:cxn modelId="{83958610-A126-4F5E-9592-BCE611D14024}" type="presOf" srcId="{89180257-AD4C-485C-9577-7CC79DCC7D95}" destId="{22FD5426-AF39-49C0-9E2A-2880D0AC1635}" srcOrd="0" destOrd="0" presId="urn:microsoft.com/office/officeart/2008/layout/VerticalCurvedList"/>
    <dgm:cxn modelId="{A4D6E0D3-7706-411C-B50C-D037E7410F17}" type="presOf" srcId="{97612E70-7642-43CB-BC1A-CCF94D25133F}" destId="{BEF2F00D-A532-4913-9D9E-927D51307B28}" srcOrd="0" destOrd="0" presId="urn:microsoft.com/office/officeart/2008/layout/VerticalCurvedList"/>
    <dgm:cxn modelId="{CEA07522-A09C-412C-A6F7-9B3CEAD05D9E}" type="presOf" srcId="{6A0C0712-72D7-426A-90AB-AF56A2E21525}" destId="{1CB2D01A-6640-4E5F-9A15-39E286B8143D}" srcOrd="0" destOrd="0" presId="urn:microsoft.com/office/officeart/2008/layout/VerticalCurvedList"/>
    <dgm:cxn modelId="{530F4D05-5003-4B92-BE36-644775D7D979}" type="presParOf" srcId="{0BA94489-31AC-43D2-A74B-28E42CCB6461}" destId="{6669EFBD-E489-4CCD-B0C5-3874156AD727}" srcOrd="0" destOrd="0" presId="urn:microsoft.com/office/officeart/2008/layout/VerticalCurvedList"/>
    <dgm:cxn modelId="{97C54EFC-83A2-40F4-AD2C-2607D7A9CA07}" type="presParOf" srcId="{6669EFBD-E489-4CCD-B0C5-3874156AD727}" destId="{5A3C0CB9-A3F5-4D5C-82FC-9AECA2BB3911}" srcOrd="0" destOrd="0" presId="urn:microsoft.com/office/officeart/2008/layout/VerticalCurvedList"/>
    <dgm:cxn modelId="{59AF7939-BA92-4D47-8DD1-0C909B96B03E}" type="presParOf" srcId="{5A3C0CB9-A3F5-4D5C-82FC-9AECA2BB3911}" destId="{EB29A581-7DCD-4A31-BDFF-808713F92375}" srcOrd="0" destOrd="0" presId="urn:microsoft.com/office/officeart/2008/layout/VerticalCurvedList"/>
    <dgm:cxn modelId="{8AEEB2C5-2CD5-4BB8-AD7D-176F7354FD5A}" type="presParOf" srcId="{5A3C0CB9-A3F5-4D5C-82FC-9AECA2BB3911}" destId="{1CB2D01A-6640-4E5F-9A15-39E286B8143D}" srcOrd="1" destOrd="0" presId="urn:microsoft.com/office/officeart/2008/layout/VerticalCurvedList"/>
    <dgm:cxn modelId="{DA7D4791-61BE-46C6-B480-F4BCAC4EC48E}" type="presParOf" srcId="{5A3C0CB9-A3F5-4D5C-82FC-9AECA2BB3911}" destId="{6562000B-50AF-448E-8E63-C5DCE6F2BCA2}" srcOrd="2" destOrd="0" presId="urn:microsoft.com/office/officeart/2008/layout/VerticalCurvedList"/>
    <dgm:cxn modelId="{EDCB3724-730F-4D2A-A52D-D2E06808D5A7}" type="presParOf" srcId="{5A3C0CB9-A3F5-4D5C-82FC-9AECA2BB3911}" destId="{98F027B6-F238-4241-900C-1E2292CB42B2}" srcOrd="3" destOrd="0" presId="urn:microsoft.com/office/officeart/2008/layout/VerticalCurvedList"/>
    <dgm:cxn modelId="{F3CA8127-5A55-4254-8018-427FB50FC45C}" type="presParOf" srcId="{6669EFBD-E489-4CCD-B0C5-3874156AD727}" destId="{22FD5426-AF39-49C0-9E2A-2880D0AC1635}" srcOrd="1" destOrd="0" presId="urn:microsoft.com/office/officeart/2008/layout/VerticalCurvedList"/>
    <dgm:cxn modelId="{89608A98-2F45-4345-AD58-BD0E99DC36D7}" type="presParOf" srcId="{6669EFBD-E489-4CCD-B0C5-3874156AD727}" destId="{899D717F-CAB9-42E3-9404-45DC680088C2}" srcOrd="2" destOrd="0" presId="urn:microsoft.com/office/officeart/2008/layout/VerticalCurvedList"/>
    <dgm:cxn modelId="{20F2F6A6-FFEC-43E1-B163-ABE1485E4D20}" type="presParOf" srcId="{899D717F-CAB9-42E3-9404-45DC680088C2}" destId="{6E02DEF9-9E61-4BB9-BB7E-C6C0EE865F93}" srcOrd="0" destOrd="0" presId="urn:microsoft.com/office/officeart/2008/layout/VerticalCurvedList"/>
    <dgm:cxn modelId="{0BA38C12-59B5-4844-82F5-43BF6DDFFCEF}" type="presParOf" srcId="{6669EFBD-E489-4CCD-B0C5-3874156AD727}" destId="{2A36A2CB-A1F9-49F2-989D-268C67354939}" srcOrd="3" destOrd="0" presId="urn:microsoft.com/office/officeart/2008/layout/VerticalCurvedList"/>
    <dgm:cxn modelId="{5D1248C1-A171-42D0-BF93-0E66D3F63BC2}" type="presParOf" srcId="{6669EFBD-E489-4CCD-B0C5-3874156AD727}" destId="{2724A3F0-C655-4F16-885F-965DBEEFE503}" srcOrd="4" destOrd="0" presId="urn:microsoft.com/office/officeart/2008/layout/VerticalCurvedList"/>
    <dgm:cxn modelId="{0B8BAA6F-C31D-4678-9A8F-130E0BBE3163}" type="presParOf" srcId="{2724A3F0-C655-4F16-885F-965DBEEFE503}" destId="{36B4EBBB-09F9-43C0-B3D1-8EEF8B132AB0}" srcOrd="0" destOrd="0" presId="urn:microsoft.com/office/officeart/2008/layout/VerticalCurvedList"/>
    <dgm:cxn modelId="{775D9577-5BB0-4E68-9B54-427D15EC5F8C}" type="presParOf" srcId="{6669EFBD-E489-4CCD-B0C5-3874156AD727}" destId="{BEF2F00D-A532-4913-9D9E-927D51307B28}" srcOrd="5" destOrd="0" presId="urn:microsoft.com/office/officeart/2008/layout/VerticalCurvedList"/>
    <dgm:cxn modelId="{2D6D5A3F-6375-4C01-BF5C-6DBB7EF1B5E3}" type="presParOf" srcId="{6669EFBD-E489-4CCD-B0C5-3874156AD727}" destId="{A2DCF156-B76B-4C9E-979B-99B16D56B08C}" srcOrd="6" destOrd="0" presId="urn:microsoft.com/office/officeart/2008/layout/VerticalCurvedList"/>
    <dgm:cxn modelId="{905CBBEE-8F13-4BB2-ACF3-3A110739E1E8}" type="presParOf" srcId="{A2DCF156-B76B-4C9E-979B-99B16D56B08C}" destId="{4A66A168-878F-4EF0-91C6-E6585A034F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1CD43E-1032-4C91-8BD2-8142FDCE968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C99AA3C-E76F-4F98-8422-E153E892E42E}">
      <dgm:prSet phldrT="[文字]"/>
      <dgm:spPr>
        <a:solidFill>
          <a:srgbClr val="FF9F9F"/>
        </a:solidFill>
      </dgm:spPr>
      <dgm:t>
        <a:bodyPr/>
        <a:lstStyle/>
        <a:p>
          <a:r>
            <a:rPr lang="zh-TW" altLang="zh-TW" b="1" spc="-25" dirty="0" smtClean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時尚</a:t>
          </a:r>
          <a:endParaRPr lang="zh-TW" altLang="en-US" dirty="0">
            <a:solidFill>
              <a:schemeClr val="bg1"/>
            </a:solidFill>
          </a:endParaRPr>
        </a:p>
      </dgm:t>
    </dgm:pt>
    <dgm:pt modelId="{C812FA11-9875-4FB1-A0C8-4244437D2C4A}" type="parTrans" cxnId="{098B66C1-A31F-415F-8ECD-7647EF487701}">
      <dgm:prSet/>
      <dgm:spPr/>
      <dgm:t>
        <a:bodyPr/>
        <a:lstStyle/>
        <a:p>
          <a:endParaRPr lang="zh-TW" altLang="en-US"/>
        </a:p>
      </dgm:t>
    </dgm:pt>
    <dgm:pt modelId="{E82BFE69-97E4-4043-B4C1-35A9E85EFB1F}" type="sibTrans" cxnId="{098B66C1-A31F-415F-8ECD-7647EF487701}">
      <dgm:prSet/>
      <dgm:spPr/>
      <dgm:t>
        <a:bodyPr/>
        <a:lstStyle/>
        <a:p>
          <a:endParaRPr lang="zh-TW" altLang="en-US"/>
        </a:p>
      </dgm:t>
    </dgm:pt>
    <dgm:pt modelId="{0CC0AC34-6BDB-4622-98AA-7037784506ED}">
      <dgm:prSet phldrT="[文字]"/>
      <dgm:spPr>
        <a:solidFill>
          <a:srgbClr val="FF9F9F">
            <a:alpha val="39000"/>
          </a:srgbClr>
        </a:solidFill>
      </dgm:spPr>
      <dgm:t>
        <a:bodyPr/>
        <a:lstStyle/>
        <a:p>
          <a:endParaRPr lang="zh-TW" altLang="en-US" dirty="0"/>
        </a:p>
      </dgm:t>
    </dgm:pt>
    <dgm:pt modelId="{5EDFCCB0-29E1-42A6-A247-E73E2F5DF3A4}" type="parTrans" cxnId="{6132FD4A-8129-415B-8C73-05ADEE796314}">
      <dgm:prSet/>
      <dgm:spPr/>
      <dgm:t>
        <a:bodyPr/>
        <a:lstStyle/>
        <a:p>
          <a:endParaRPr lang="zh-TW" altLang="en-US"/>
        </a:p>
      </dgm:t>
    </dgm:pt>
    <dgm:pt modelId="{41ECA52B-A621-481B-AD63-DD06B19591B7}" type="sibTrans" cxnId="{6132FD4A-8129-415B-8C73-05ADEE796314}">
      <dgm:prSet/>
      <dgm:spPr/>
      <dgm:t>
        <a:bodyPr/>
        <a:lstStyle/>
        <a:p>
          <a:endParaRPr lang="zh-TW" altLang="en-US"/>
        </a:p>
      </dgm:t>
    </dgm:pt>
    <dgm:pt modelId="{D0EAB6B1-39A4-4CEA-A595-4DA27413B26D}">
      <dgm:prSet phldrT="[文字]"/>
      <dgm:spPr>
        <a:solidFill>
          <a:srgbClr val="A9D18E"/>
        </a:solidFill>
      </dgm:spPr>
      <dgm:t>
        <a:bodyPr/>
        <a:lstStyle/>
        <a:p>
          <a:r>
            <a:rPr lang="zh-TW" altLang="zh-TW" b="1" dirty="0" smtClean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便利</a:t>
          </a:r>
          <a:endParaRPr lang="zh-TW" altLang="en-US" dirty="0">
            <a:solidFill>
              <a:schemeClr val="bg1"/>
            </a:solidFill>
          </a:endParaRPr>
        </a:p>
      </dgm:t>
    </dgm:pt>
    <dgm:pt modelId="{8DA12B20-37C3-4735-A2B1-D5C63621FAF2}" type="parTrans" cxnId="{8D494413-DB6B-4B90-9AD8-E2F53EB8468E}">
      <dgm:prSet/>
      <dgm:spPr/>
      <dgm:t>
        <a:bodyPr/>
        <a:lstStyle/>
        <a:p>
          <a:endParaRPr lang="zh-TW" altLang="en-US"/>
        </a:p>
      </dgm:t>
    </dgm:pt>
    <dgm:pt modelId="{A3BD31B1-48BB-420A-898B-A40F49338917}" type="sibTrans" cxnId="{8D494413-DB6B-4B90-9AD8-E2F53EB8468E}">
      <dgm:prSet/>
      <dgm:spPr/>
      <dgm:t>
        <a:bodyPr/>
        <a:lstStyle/>
        <a:p>
          <a:endParaRPr lang="zh-TW" altLang="en-US"/>
        </a:p>
      </dgm:t>
    </dgm:pt>
    <dgm:pt modelId="{F40C5994-2CB5-4007-8B65-A06B7647EB85}">
      <dgm:prSet phldrT="[文字]"/>
      <dgm:spPr>
        <a:solidFill>
          <a:srgbClr val="A9D18E">
            <a:alpha val="40000"/>
          </a:srgbClr>
        </a:solidFill>
      </dgm:spPr>
      <dgm:t>
        <a:bodyPr/>
        <a:lstStyle/>
        <a:p>
          <a:endParaRPr lang="zh-TW" altLang="en-US" dirty="0"/>
        </a:p>
      </dgm:t>
    </dgm:pt>
    <dgm:pt modelId="{AD2A02CA-E110-4A1A-9451-6F79DA7926E5}" type="parTrans" cxnId="{76BD61A3-739C-48FD-AE28-12AE1734CBF8}">
      <dgm:prSet/>
      <dgm:spPr/>
      <dgm:t>
        <a:bodyPr/>
        <a:lstStyle/>
        <a:p>
          <a:endParaRPr lang="zh-TW" altLang="en-US"/>
        </a:p>
      </dgm:t>
    </dgm:pt>
    <dgm:pt modelId="{1C08CEF3-36B4-406E-8F47-16BF962AB5A7}" type="sibTrans" cxnId="{76BD61A3-739C-48FD-AE28-12AE1734CBF8}">
      <dgm:prSet/>
      <dgm:spPr/>
      <dgm:t>
        <a:bodyPr/>
        <a:lstStyle/>
        <a:p>
          <a:endParaRPr lang="zh-TW" altLang="en-US"/>
        </a:p>
      </dgm:t>
    </dgm:pt>
    <dgm:pt modelId="{45DDD775-05B5-4D2C-BF34-FCDC372D419E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zh-TW" altLang="zh-TW" b="1" dirty="0" smtClean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紓解</a:t>
          </a:r>
          <a:endParaRPr lang="zh-TW" altLang="en-US" dirty="0">
            <a:solidFill>
              <a:schemeClr val="bg1"/>
            </a:solidFill>
          </a:endParaRPr>
        </a:p>
      </dgm:t>
    </dgm:pt>
    <dgm:pt modelId="{16B807EB-0B48-453E-9E58-C4C30E7A4EC3}" type="parTrans" cxnId="{E7A0D2FE-2727-4F8C-8801-A9BF1C2E1948}">
      <dgm:prSet/>
      <dgm:spPr/>
      <dgm:t>
        <a:bodyPr/>
        <a:lstStyle/>
        <a:p>
          <a:endParaRPr lang="zh-TW" altLang="en-US"/>
        </a:p>
      </dgm:t>
    </dgm:pt>
    <dgm:pt modelId="{DB60E663-354C-42CE-A40C-2938A1F1AB33}" type="sibTrans" cxnId="{E7A0D2FE-2727-4F8C-8801-A9BF1C2E1948}">
      <dgm:prSet/>
      <dgm:spPr/>
      <dgm:t>
        <a:bodyPr/>
        <a:lstStyle/>
        <a:p>
          <a:endParaRPr lang="zh-TW" altLang="en-US"/>
        </a:p>
      </dgm:t>
    </dgm:pt>
    <dgm:pt modelId="{901260E8-DB9A-4F6E-A243-5726E239260C}">
      <dgm:prSet/>
      <dgm:spPr>
        <a:solidFill>
          <a:schemeClr val="accent4">
            <a:lumMod val="60000"/>
            <a:lumOff val="40000"/>
            <a:alpha val="26000"/>
          </a:schemeClr>
        </a:solidFill>
      </dgm:spPr>
      <dgm:t>
        <a:bodyPr/>
        <a:lstStyle/>
        <a:p>
          <a:endParaRPr lang="zh-TW" altLang="en-US" dirty="0"/>
        </a:p>
      </dgm:t>
    </dgm:pt>
    <dgm:pt modelId="{7D3B04B1-E48E-40AE-8102-481B3F5931BF}" type="parTrans" cxnId="{8756D94C-9A4C-4F77-899B-939EA8C5639F}">
      <dgm:prSet/>
      <dgm:spPr/>
      <dgm:t>
        <a:bodyPr/>
        <a:lstStyle/>
        <a:p>
          <a:endParaRPr lang="zh-TW" altLang="en-US"/>
        </a:p>
      </dgm:t>
    </dgm:pt>
    <dgm:pt modelId="{41B44DCF-A8DC-4719-B806-C21F32A6086C}" type="sibTrans" cxnId="{8756D94C-9A4C-4F77-899B-939EA8C5639F}">
      <dgm:prSet/>
      <dgm:spPr/>
      <dgm:t>
        <a:bodyPr/>
        <a:lstStyle/>
        <a:p>
          <a:endParaRPr lang="zh-TW" altLang="en-US"/>
        </a:p>
      </dgm:t>
    </dgm:pt>
    <dgm:pt modelId="{A8C4B104-A4EE-48C9-BAF3-17DB406B04AA}" type="pres">
      <dgm:prSet presAssocID="{981CD43E-1032-4C91-8BD2-8142FDCE968D}" presName="Name0" presStyleCnt="0">
        <dgm:presLayoutVars>
          <dgm:dir/>
          <dgm:animLvl val="lvl"/>
          <dgm:resizeHandles/>
        </dgm:presLayoutVars>
      </dgm:prSet>
      <dgm:spPr/>
    </dgm:pt>
    <dgm:pt modelId="{FE092713-8D0A-4748-B2C5-AF5E20205095}" type="pres">
      <dgm:prSet presAssocID="{FC99AA3C-E76F-4F98-8422-E153E892E42E}" presName="linNode" presStyleCnt="0"/>
      <dgm:spPr/>
    </dgm:pt>
    <dgm:pt modelId="{27F8F6CE-8BEA-4B41-8CD6-7B65301F23FA}" type="pres">
      <dgm:prSet presAssocID="{FC99AA3C-E76F-4F98-8422-E153E892E42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8CA5A5-2FE6-4AF1-94EE-970415F06EF6}" type="pres">
      <dgm:prSet presAssocID="{FC99AA3C-E76F-4F98-8422-E153E892E42E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2E4529-021C-48EE-838F-EF136E590EAD}" type="pres">
      <dgm:prSet presAssocID="{E82BFE69-97E4-4043-B4C1-35A9E85EFB1F}" presName="spacing" presStyleCnt="0"/>
      <dgm:spPr/>
    </dgm:pt>
    <dgm:pt modelId="{0A7BFDA3-9007-4E80-A881-0EAD628F5A3C}" type="pres">
      <dgm:prSet presAssocID="{45DDD775-05B5-4D2C-BF34-FCDC372D419E}" presName="linNode" presStyleCnt="0"/>
      <dgm:spPr/>
    </dgm:pt>
    <dgm:pt modelId="{3126342E-EC44-4612-87C2-E7A7E85A1484}" type="pres">
      <dgm:prSet presAssocID="{45DDD775-05B5-4D2C-BF34-FCDC372D419E}" presName="parentShp" presStyleLbl="node1" presStyleIdx="1" presStyleCnt="3">
        <dgm:presLayoutVars>
          <dgm:bulletEnabled val="1"/>
        </dgm:presLayoutVars>
      </dgm:prSet>
      <dgm:spPr/>
    </dgm:pt>
    <dgm:pt modelId="{9ED61D83-671B-4E63-8989-AF9371F9E75D}" type="pres">
      <dgm:prSet presAssocID="{45DDD775-05B5-4D2C-BF34-FCDC372D419E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70D502-D2AA-42F5-BA0C-0771AF86C62D}" type="pres">
      <dgm:prSet presAssocID="{DB60E663-354C-42CE-A40C-2938A1F1AB33}" presName="spacing" presStyleCnt="0"/>
      <dgm:spPr/>
    </dgm:pt>
    <dgm:pt modelId="{327ED9E1-0365-461F-BEC7-994949909D8B}" type="pres">
      <dgm:prSet presAssocID="{D0EAB6B1-39A4-4CEA-A595-4DA27413B26D}" presName="linNode" presStyleCnt="0"/>
      <dgm:spPr/>
    </dgm:pt>
    <dgm:pt modelId="{3C450396-6E1E-4C53-ADC7-6D0CC892C4E0}" type="pres">
      <dgm:prSet presAssocID="{D0EAB6B1-39A4-4CEA-A595-4DA27413B26D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D54D56-04F7-4396-97B5-FE36337BBE42}" type="pres">
      <dgm:prSet presAssocID="{D0EAB6B1-39A4-4CEA-A595-4DA27413B26D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98B66C1-A31F-415F-8ECD-7647EF487701}" srcId="{981CD43E-1032-4C91-8BD2-8142FDCE968D}" destId="{FC99AA3C-E76F-4F98-8422-E153E892E42E}" srcOrd="0" destOrd="0" parTransId="{C812FA11-9875-4FB1-A0C8-4244437D2C4A}" sibTransId="{E82BFE69-97E4-4043-B4C1-35A9E85EFB1F}"/>
    <dgm:cxn modelId="{E7A0D2FE-2727-4F8C-8801-A9BF1C2E1948}" srcId="{981CD43E-1032-4C91-8BD2-8142FDCE968D}" destId="{45DDD775-05B5-4D2C-BF34-FCDC372D419E}" srcOrd="1" destOrd="0" parTransId="{16B807EB-0B48-453E-9E58-C4C30E7A4EC3}" sibTransId="{DB60E663-354C-42CE-A40C-2938A1F1AB33}"/>
    <dgm:cxn modelId="{7A36B407-2D22-4113-A23D-313AA292FFBA}" type="presOf" srcId="{D0EAB6B1-39A4-4CEA-A595-4DA27413B26D}" destId="{3C450396-6E1E-4C53-ADC7-6D0CC892C4E0}" srcOrd="0" destOrd="0" presId="urn:microsoft.com/office/officeart/2005/8/layout/vList6"/>
    <dgm:cxn modelId="{29BB0C88-6259-4B80-A96F-E6A7CB87A04B}" type="presOf" srcId="{901260E8-DB9A-4F6E-A243-5726E239260C}" destId="{9ED61D83-671B-4E63-8989-AF9371F9E75D}" srcOrd="0" destOrd="0" presId="urn:microsoft.com/office/officeart/2005/8/layout/vList6"/>
    <dgm:cxn modelId="{90F48FE3-3D5D-4B2C-9B38-F72BFFC81EBD}" type="presOf" srcId="{981CD43E-1032-4C91-8BD2-8142FDCE968D}" destId="{A8C4B104-A4EE-48C9-BAF3-17DB406B04AA}" srcOrd="0" destOrd="0" presId="urn:microsoft.com/office/officeart/2005/8/layout/vList6"/>
    <dgm:cxn modelId="{6132FD4A-8129-415B-8C73-05ADEE796314}" srcId="{FC99AA3C-E76F-4F98-8422-E153E892E42E}" destId="{0CC0AC34-6BDB-4622-98AA-7037784506ED}" srcOrd="0" destOrd="0" parTransId="{5EDFCCB0-29E1-42A6-A247-E73E2F5DF3A4}" sibTransId="{41ECA52B-A621-481B-AD63-DD06B19591B7}"/>
    <dgm:cxn modelId="{8756D94C-9A4C-4F77-899B-939EA8C5639F}" srcId="{45DDD775-05B5-4D2C-BF34-FCDC372D419E}" destId="{901260E8-DB9A-4F6E-A243-5726E239260C}" srcOrd="0" destOrd="0" parTransId="{7D3B04B1-E48E-40AE-8102-481B3F5931BF}" sibTransId="{41B44DCF-A8DC-4719-B806-C21F32A6086C}"/>
    <dgm:cxn modelId="{70C68AF4-1529-409B-A30A-493FD1FDA6AD}" type="presOf" srcId="{0CC0AC34-6BDB-4622-98AA-7037784506ED}" destId="{7F8CA5A5-2FE6-4AF1-94EE-970415F06EF6}" srcOrd="0" destOrd="0" presId="urn:microsoft.com/office/officeart/2005/8/layout/vList6"/>
    <dgm:cxn modelId="{8D494413-DB6B-4B90-9AD8-E2F53EB8468E}" srcId="{981CD43E-1032-4C91-8BD2-8142FDCE968D}" destId="{D0EAB6B1-39A4-4CEA-A595-4DA27413B26D}" srcOrd="2" destOrd="0" parTransId="{8DA12B20-37C3-4735-A2B1-D5C63621FAF2}" sibTransId="{A3BD31B1-48BB-420A-898B-A40F49338917}"/>
    <dgm:cxn modelId="{76BD61A3-739C-48FD-AE28-12AE1734CBF8}" srcId="{D0EAB6B1-39A4-4CEA-A595-4DA27413B26D}" destId="{F40C5994-2CB5-4007-8B65-A06B7647EB85}" srcOrd="0" destOrd="0" parTransId="{AD2A02CA-E110-4A1A-9451-6F79DA7926E5}" sibTransId="{1C08CEF3-36B4-406E-8F47-16BF962AB5A7}"/>
    <dgm:cxn modelId="{17C1F216-917C-4FC5-99FD-82FA08E1C0F4}" type="presOf" srcId="{F40C5994-2CB5-4007-8B65-A06B7647EB85}" destId="{69D54D56-04F7-4396-97B5-FE36337BBE42}" srcOrd="0" destOrd="0" presId="urn:microsoft.com/office/officeart/2005/8/layout/vList6"/>
    <dgm:cxn modelId="{4B6CABF9-8ADD-491B-8343-4AAAAEB11A98}" type="presOf" srcId="{45DDD775-05B5-4D2C-BF34-FCDC372D419E}" destId="{3126342E-EC44-4612-87C2-E7A7E85A1484}" srcOrd="0" destOrd="0" presId="urn:microsoft.com/office/officeart/2005/8/layout/vList6"/>
    <dgm:cxn modelId="{8A292314-10C4-42FA-BDF1-F057A7A12E46}" type="presOf" srcId="{FC99AA3C-E76F-4F98-8422-E153E892E42E}" destId="{27F8F6CE-8BEA-4B41-8CD6-7B65301F23FA}" srcOrd="0" destOrd="0" presId="urn:microsoft.com/office/officeart/2005/8/layout/vList6"/>
    <dgm:cxn modelId="{FFF004CD-28B7-4035-B8B5-D07A3C572BE9}" type="presParOf" srcId="{A8C4B104-A4EE-48C9-BAF3-17DB406B04AA}" destId="{FE092713-8D0A-4748-B2C5-AF5E20205095}" srcOrd="0" destOrd="0" presId="urn:microsoft.com/office/officeart/2005/8/layout/vList6"/>
    <dgm:cxn modelId="{97E51F26-7DB7-4DD2-B24D-DEDB77AE088F}" type="presParOf" srcId="{FE092713-8D0A-4748-B2C5-AF5E20205095}" destId="{27F8F6CE-8BEA-4B41-8CD6-7B65301F23FA}" srcOrd="0" destOrd="0" presId="urn:microsoft.com/office/officeart/2005/8/layout/vList6"/>
    <dgm:cxn modelId="{68F35327-4B9A-492B-8795-888651602DD6}" type="presParOf" srcId="{FE092713-8D0A-4748-B2C5-AF5E20205095}" destId="{7F8CA5A5-2FE6-4AF1-94EE-970415F06EF6}" srcOrd="1" destOrd="0" presId="urn:microsoft.com/office/officeart/2005/8/layout/vList6"/>
    <dgm:cxn modelId="{23DEE8A5-F017-49C4-9F83-78804410C65E}" type="presParOf" srcId="{A8C4B104-A4EE-48C9-BAF3-17DB406B04AA}" destId="{922E4529-021C-48EE-838F-EF136E590EAD}" srcOrd="1" destOrd="0" presId="urn:microsoft.com/office/officeart/2005/8/layout/vList6"/>
    <dgm:cxn modelId="{BD6430E3-4302-4680-BDFA-B75974472774}" type="presParOf" srcId="{A8C4B104-A4EE-48C9-BAF3-17DB406B04AA}" destId="{0A7BFDA3-9007-4E80-A881-0EAD628F5A3C}" srcOrd="2" destOrd="0" presId="urn:microsoft.com/office/officeart/2005/8/layout/vList6"/>
    <dgm:cxn modelId="{87E4F218-0C91-4833-8275-86664417A78E}" type="presParOf" srcId="{0A7BFDA3-9007-4E80-A881-0EAD628F5A3C}" destId="{3126342E-EC44-4612-87C2-E7A7E85A1484}" srcOrd="0" destOrd="0" presId="urn:microsoft.com/office/officeart/2005/8/layout/vList6"/>
    <dgm:cxn modelId="{C80553B7-26E6-49AD-AD9E-2F677991E0F8}" type="presParOf" srcId="{0A7BFDA3-9007-4E80-A881-0EAD628F5A3C}" destId="{9ED61D83-671B-4E63-8989-AF9371F9E75D}" srcOrd="1" destOrd="0" presId="urn:microsoft.com/office/officeart/2005/8/layout/vList6"/>
    <dgm:cxn modelId="{C4CA5C05-519D-4542-BB46-B9D01F31A920}" type="presParOf" srcId="{A8C4B104-A4EE-48C9-BAF3-17DB406B04AA}" destId="{4070D502-D2AA-42F5-BA0C-0771AF86C62D}" srcOrd="3" destOrd="0" presId="urn:microsoft.com/office/officeart/2005/8/layout/vList6"/>
    <dgm:cxn modelId="{9F5F6C46-5C4A-4AF1-AFAE-F0AE9EE49A7A}" type="presParOf" srcId="{A8C4B104-A4EE-48C9-BAF3-17DB406B04AA}" destId="{327ED9E1-0365-461F-BEC7-994949909D8B}" srcOrd="4" destOrd="0" presId="urn:microsoft.com/office/officeart/2005/8/layout/vList6"/>
    <dgm:cxn modelId="{95764751-3D91-417F-9B6F-ECD1F8316EEE}" type="presParOf" srcId="{327ED9E1-0365-461F-BEC7-994949909D8B}" destId="{3C450396-6E1E-4C53-ADC7-6D0CC892C4E0}" srcOrd="0" destOrd="0" presId="urn:microsoft.com/office/officeart/2005/8/layout/vList6"/>
    <dgm:cxn modelId="{9EFE949D-C4B5-4A6B-B9E2-D2305F9C9C91}" type="presParOf" srcId="{327ED9E1-0365-461F-BEC7-994949909D8B}" destId="{69D54D56-04F7-4396-97B5-FE36337BBE4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1CD43E-1032-4C91-8BD2-8142FDCE968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C99AA3C-E76F-4F98-8422-E153E892E42E}">
      <dgm:prSet phldrT="[文字]"/>
      <dgm:spPr>
        <a:solidFill>
          <a:srgbClr val="8FAADC"/>
        </a:solidFill>
      </dgm:spPr>
      <dgm:t>
        <a:bodyPr/>
        <a:lstStyle/>
        <a:p>
          <a:r>
            <a:rPr lang="zh-TW" altLang="zh-TW" b="1" dirty="0" smtClean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創意</a:t>
          </a:r>
          <a:endParaRPr lang="zh-TW" altLang="en-US" dirty="0">
            <a:solidFill>
              <a:schemeClr val="bg1"/>
            </a:solidFill>
          </a:endParaRPr>
        </a:p>
      </dgm:t>
    </dgm:pt>
    <dgm:pt modelId="{C812FA11-9875-4FB1-A0C8-4244437D2C4A}" type="parTrans" cxnId="{098B66C1-A31F-415F-8ECD-7647EF487701}">
      <dgm:prSet/>
      <dgm:spPr/>
      <dgm:t>
        <a:bodyPr/>
        <a:lstStyle/>
        <a:p>
          <a:endParaRPr lang="zh-TW" altLang="en-US"/>
        </a:p>
      </dgm:t>
    </dgm:pt>
    <dgm:pt modelId="{E82BFE69-97E4-4043-B4C1-35A9E85EFB1F}" type="sibTrans" cxnId="{098B66C1-A31F-415F-8ECD-7647EF487701}">
      <dgm:prSet/>
      <dgm:spPr/>
      <dgm:t>
        <a:bodyPr/>
        <a:lstStyle/>
        <a:p>
          <a:endParaRPr lang="zh-TW" altLang="en-US"/>
        </a:p>
      </dgm:t>
    </dgm:pt>
    <dgm:pt modelId="{0CC0AC34-6BDB-4622-98AA-7037784506ED}">
      <dgm:prSet phldrT="[文字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zh-TW" altLang="en-US" dirty="0"/>
        </a:p>
      </dgm:t>
    </dgm:pt>
    <dgm:pt modelId="{5EDFCCB0-29E1-42A6-A247-E73E2F5DF3A4}" type="parTrans" cxnId="{6132FD4A-8129-415B-8C73-05ADEE796314}">
      <dgm:prSet/>
      <dgm:spPr/>
      <dgm:t>
        <a:bodyPr/>
        <a:lstStyle/>
        <a:p>
          <a:endParaRPr lang="zh-TW" altLang="en-US"/>
        </a:p>
      </dgm:t>
    </dgm:pt>
    <dgm:pt modelId="{41ECA52B-A621-481B-AD63-DD06B19591B7}" type="sibTrans" cxnId="{6132FD4A-8129-415B-8C73-05ADEE796314}">
      <dgm:prSet/>
      <dgm:spPr/>
      <dgm:t>
        <a:bodyPr/>
        <a:lstStyle/>
        <a:p>
          <a:endParaRPr lang="zh-TW" altLang="en-US"/>
        </a:p>
      </dgm:t>
    </dgm:pt>
    <dgm:pt modelId="{1CCDA11B-573B-43DF-9613-D1C5F5961842}">
      <dgm:prSet/>
      <dgm:spPr>
        <a:solidFill>
          <a:srgbClr val="B686DA"/>
        </a:solidFill>
      </dgm:spPr>
      <dgm:t>
        <a:bodyPr/>
        <a:lstStyle/>
        <a:p>
          <a:r>
            <a:rPr lang="zh-TW" altLang="zh-TW" b="1" dirty="0" smtClean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感動</a:t>
          </a:r>
          <a:endParaRPr lang="zh-TW" altLang="en-US" dirty="0">
            <a:solidFill>
              <a:schemeClr val="bg1"/>
            </a:solidFill>
          </a:endParaRPr>
        </a:p>
      </dgm:t>
    </dgm:pt>
    <dgm:pt modelId="{84BF1DF2-14C4-4DAF-9A97-3A335043D547}" type="parTrans" cxnId="{C79AA6A5-E820-4378-9406-FB10B05A25BF}">
      <dgm:prSet/>
      <dgm:spPr/>
      <dgm:t>
        <a:bodyPr/>
        <a:lstStyle/>
        <a:p>
          <a:endParaRPr lang="zh-TW" altLang="en-US"/>
        </a:p>
      </dgm:t>
    </dgm:pt>
    <dgm:pt modelId="{E19A847C-9C2C-49D5-8509-58CD6D79EE51}" type="sibTrans" cxnId="{C79AA6A5-E820-4378-9406-FB10B05A25BF}">
      <dgm:prSet/>
      <dgm:spPr/>
      <dgm:t>
        <a:bodyPr/>
        <a:lstStyle/>
        <a:p>
          <a:endParaRPr lang="zh-TW" altLang="en-US"/>
        </a:p>
      </dgm:t>
    </dgm:pt>
    <dgm:pt modelId="{E7A32737-F039-49DD-808E-FB2E2F9D2F68}">
      <dgm:prSet/>
      <dgm:spPr>
        <a:solidFill>
          <a:srgbClr val="BD92DE">
            <a:alpha val="39000"/>
          </a:srgbClr>
        </a:solidFill>
      </dgm:spPr>
      <dgm:t>
        <a:bodyPr/>
        <a:lstStyle/>
        <a:p>
          <a:endParaRPr lang="zh-TW" altLang="en-US" dirty="0"/>
        </a:p>
      </dgm:t>
    </dgm:pt>
    <dgm:pt modelId="{5085D731-4D51-4AAB-AF7B-8006EE7B810E}" type="parTrans" cxnId="{1621EFDD-1E48-426D-8A01-BB178D06E435}">
      <dgm:prSet/>
      <dgm:spPr/>
      <dgm:t>
        <a:bodyPr/>
        <a:lstStyle/>
        <a:p>
          <a:endParaRPr lang="zh-TW" altLang="en-US"/>
        </a:p>
      </dgm:t>
    </dgm:pt>
    <dgm:pt modelId="{A6F8A81E-CAF3-4290-AA71-E66AC2A1D841}" type="sibTrans" cxnId="{1621EFDD-1E48-426D-8A01-BB178D06E435}">
      <dgm:prSet/>
      <dgm:spPr/>
      <dgm:t>
        <a:bodyPr/>
        <a:lstStyle/>
        <a:p>
          <a:endParaRPr lang="zh-TW" altLang="en-US"/>
        </a:p>
      </dgm:t>
    </dgm:pt>
    <dgm:pt modelId="{A8C4B104-A4EE-48C9-BAF3-17DB406B04AA}" type="pres">
      <dgm:prSet presAssocID="{981CD43E-1032-4C91-8BD2-8142FDCE968D}" presName="Name0" presStyleCnt="0">
        <dgm:presLayoutVars>
          <dgm:dir/>
          <dgm:animLvl val="lvl"/>
          <dgm:resizeHandles/>
        </dgm:presLayoutVars>
      </dgm:prSet>
      <dgm:spPr/>
    </dgm:pt>
    <dgm:pt modelId="{FE092713-8D0A-4748-B2C5-AF5E20205095}" type="pres">
      <dgm:prSet presAssocID="{FC99AA3C-E76F-4F98-8422-E153E892E42E}" presName="linNode" presStyleCnt="0"/>
      <dgm:spPr/>
    </dgm:pt>
    <dgm:pt modelId="{27F8F6CE-8BEA-4B41-8CD6-7B65301F23FA}" type="pres">
      <dgm:prSet presAssocID="{FC99AA3C-E76F-4F98-8422-E153E892E42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8CA5A5-2FE6-4AF1-94EE-970415F06EF6}" type="pres">
      <dgm:prSet presAssocID="{FC99AA3C-E76F-4F98-8422-E153E892E42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2E4529-021C-48EE-838F-EF136E590EAD}" type="pres">
      <dgm:prSet presAssocID="{E82BFE69-97E4-4043-B4C1-35A9E85EFB1F}" presName="spacing" presStyleCnt="0"/>
      <dgm:spPr/>
    </dgm:pt>
    <dgm:pt modelId="{81BD2286-3208-4C7C-A6F0-554CFFA7ACF0}" type="pres">
      <dgm:prSet presAssocID="{1CCDA11B-573B-43DF-9613-D1C5F5961842}" presName="linNode" presStyleCnt="0"/>
      <dgm:spPr/>
    </dgm:pt>
    <dgm:pt modelId="{38AF7E82-C30D-4605-8BCE-68412F6E696F}" type="pres">
      <dgm:prSet presAssocID="{1CCDA11B-573B-43DF-9613-D1C5F5961842}" presName="parentShp" presStyleLbl="node1" presStyleIdx="1" presStyleCnt="2">
        <dgm:presLayoutVars>
          <dgm:bulletEnabled val="1"/>
        </dgm:presLayoutVars>
      </dgm:prSet>
      <dgm:spPr/>
    </dgm:pt>
    <dgm:pt modelId="{8E26E35B-6C0C-473E-8445-65742096204B}" type="pres">
      <dgm:prSet presAssocID="{1CCDA11B-573B-43DF-9613-D1C5F596184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0C09C80-2231-45A5-89BF-E37CFCDECF82}" type="presOf" srcId="{E7A32737-F039-49DD-808E-FB2E2F9D2F68}" destId="{8E26E35B-6C0C-473E-8445-65742096204B}" srcOrd="0" destOrd="0" presId="urn:microsoft.com/office/officeart/2005/8/layout/vList6"/>
    <dgm:cxn modelId="{C79AA6A5-E820-4378-9406-FB10B05A25BF}" srcId="{981CD43E-1032-4C91-8BD2-8142FDCE968D}" destId="{1CCDA11B-573B-43DF-9613-D1C5F5961842}" srcOrd="1" destOrd="0" parTransId="{84BF1DF2-14C4-4DAF-9A97-3A335043D547}" sibTransId="{E19A847C-9C2C-49D5-8509-58CD6D79EE51}"/>
    <dgm:cxn modelId="{8A292314-10C4-42FA-BDF1-F057A7A12E46}" type="presOf" srcId="{FC99AA3C-E76F-4F98-8422-E153E892E42E}" destId="{27F8F6CE-8BEA-4B41-8CD6-7B65301F23FA}" srcOrd="0" destOrd="0" presId="urn:microsoft.com/office/officeart/2005/8/layout/vList6"/>
    <dgm:cxn modelId="{E5B1A60E-9EFE-4573-A318-D29971993ED7}" type="presOf" srcId="{1CCDA11B-573B-43DF-9613-D1C5F5961842}" destId="{38AF7E82-C30D-4605-8BCE-68412F6E696F}" srcOrd="0" destOrd="0" presId="urn:microsoft.com/office/officeart/2005/8/layout/vList6"/>
    <dgm:cxn modelId="{098B66C1-A31F-415F-8ECD-7647EF487701}" srcId="{981CD43E-1032-4C91-8BD2-8142FDCE968D}" destId="{FC99AA3C-E76F-4F98-8422-E153E892E42E}" srcOrd="0" destOrd="0" parTransId="{C812FA11-9875-4FB1-A0C8-4244437D2C4A}" sibTransId="{E82BFE69-97E4-4043-B4C1-35A9E85EFB1F}"/>
    <dgm:cxn modelId="{70C68AF4-1529-409B-A30A-493FD1FDA6AD}" type="presOf" srcId="{0CC0AC34-6BDB-4622-98AA-7037784506ED}" destId="{7F8CA5A5-2FE6-4AF1-94EE-970415F06EF6}" srcOrd="0" destOrd="0" presId="urn:microsoft.com/office/officeart/2005/8/layout/vList6"/>
    <dgm:cxn modelId="{6132FD4A-8129-415B-8C73-05ADEE796314}" srcId="{FC99AA3C-E76F-4F98-8422-E153E892E42E}" destId="{0CC0AC34-6BDB-4622-98AA-7037784506ED}" srcOrd="0" destOrd="0" parTransId="{5EDFCCB0-29E1-42A6-A247-E73E2F5DF3A4}" sibTransId="{41ECA52B-A621-481B-AD63-DD06B19591B7}"/>
    <dgm:cxn modelId="{1621EFDD-1E48-426D-8A01-BB178D06E435}" srcId="{1CCDA11B-573B-43DF-9613-D1C5F5961842}" destId="{E7A32737-F039-49DD-808E-FB2E2F9D2F68}" srcOrd="0" destOrd="0" parTransId="{5085D731-4D51-4AAB-AF7B-8006EE7B810E}" sibTransId="{A6F8A81E-CAF3-4290-AA71-E66AC2A1D841}"/>
    <dgm:cxn modelId="{90F48FE3-3D5D-4B2C-9B38-F72BFFC81EBD}" type="presOf" srcId="{981CD43E-1032-4C91-8BD2-8142FDCE968D}" destId="{A8C4B104-A4EE-48C9-BAF3-17DB406B04AA}" srcOrd="0" destOrd="0" presId="urn:microsoft.com/office/officeart/2005/8/layout/vList6"/>
    <dgm:cxn modelId="{FFF004CD-28B7-4035-B8B5-D07A3C572BE9}" type="presParOf" srcId="{A8C4B104-A4EE-48C9-BAF3-17DB406B04AA}" destId="{FE092713-8D0A-4748-B2C5-AF5E20205095}" srcOrd="0" destOrd="0" presId="urn:microsoft.com/office/officeart/2005/8/layout/vList6"/>
    <dgm:cxn modelId="{97E51F26-7DB7-4DD2-B24D-DEDB77AE088F}" type="presParOf" srcId="{FE092713-8D0A-4748-B2C5-AF5E20205095}" destId="{27F8F6CE-8BEA-4B41-8CD6-7B65301F23FA}" srcOrd="0" destOrd="0" presId="urn:microsoft.com/office/officeart/2005/8/layout/vList6"/>
    <dgm:cxn modelId="{68F35327-4B9A-492B-8795-888651602DD6}" type="presParOf" srcId="{FE092713-8D0A-4748-B2C5-AF5E20205095}" destId="{7F8CA5A5-2FE6-4AF1-94EE-970415F06EF6}" srcOrd="1" destOrd="0" presId="urn:microsoft.com/office/officeart/2005/8/layout/vList6"/>
    <dgm:cxn modelId="{23DEE8A5-F017-49C4-9F83-78804410C65E}" type="presParOf" srcId="{A8C4B104-A4EE-48C9-BAF3-17DB406B04AA}" destId="{922E4529-021C-48EE-838F-EF136E590EAD}" srcOrd="1" destOrd="0" presId="urn:microsoft.com/office/officeart/2005/8/layout/vList6"/>
    <dgm:cxn modelId="{770D1F47-124E-4B5B-A5B8-D83BCFA0C087}" type="presParOf" srcId="{A8C4B104-A4EE-48C9-BAF3-17DB406B04AA}" destId="{81BD2286-3208-4C7C-A6F0-554CFFA7ACF0}" srcOrd="2" destOrd="0" presId="urn:microsoft.com/office/officeart/2005/8/layout/vList6"/>
    <dgm:cxn modelId="{4A071D1E-9688-46D6-BB21-09E5AF417B1B}" type="presParOf" srcId="{81BD2286-3208-4C7C-A6F0-554CFFA7ACF0}" destId="{38AF7E82-C30D-4605-8BCE-68412F6E696F}" srcOrd="0" destOrd="0" presId="urn:microsoft.com/office/officeart/2005/8/layout/vList6"/>
    <dgm:cxn modelId="{148A6547-AC53-41EB-9DB4-0E3436201939}" type="presParOf" srcId="{81BD2286-3208-4C7C-A6F0-554CFFA7ACF0}" destId="{8E26E35B-6C0C-473E-8445-65742096204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130D5D-EE5B-49DD-B495-DFA70AB3762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D20EC2A-C974-460B-BCB5-C4EFB08B79FD}">
      <dgm:prSet phldrT="[文字]"/>
      <dgm:spPr>
        <a:solidFill>
          <a:srgbClr val="FF9F9F"/>
        </a:solidFill>
      </dgm:spPr>
      <dgm:t>
        <a:bodyPr/>
        <a:lstStyle/>
        <a:p>
          <a:r>
            <a:rPr lang="zh-TW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消費族群</a:t>
          </a:r>
          <a:endParaRPr lang="zh-TW" altLang="en-US" dirty="0"/>
        </a:p>
      </dgm:t>
    </dgm:pt>
    <dgm:pt modelId="{F0415341-B070-4874-8B5B-7CE6C178F947}" type="parTrans" cxnId="{B1F3E02F-2D59-4F4C-A632-294D5A5B24DE}">
      <dgm:prSet/>
      <dgm:spPr/>
      <dgm:t>
        <a:bodyPr/>
        <a:lstStyle/>
        <a:p>
          <a:endParaRPr lang="zh-TW" altLang="en-US"/>
        </a:p>
      </dgm:t>
    </dgm:pt>
    <dgm:pt modelId="{DF01C38F-5F60-405F-826C-5055D07D51CA}" type="sibTrans" cxnId="{B1F3E02F-2D59-4F4C-A632-294D5A5B24DE}">
      <dgm:prSet/>
      <dgm:spPr/>
      <dgm:t>
        <a:bodyPr/>
        <a:lstStyle/>
        <a:p>
          <a:endParaRPr lang="zh-TW" altLang="en-US"/>
        </a:p>
      </dgm:t>
    </dgm:pt>
    <dgm:pt modelId="{222BD286-8565-4C8D-9520-40E557E1A8FC}">
      <dgm:prSet phldrT="[文字]"/>
      <dgm:spPr>
        <a:solidFill>
          <a:srgbClr val="FF9F9F">
            <a:alpha val="36000"/>
          </a:srgbClr>
        </a:solidFill>
      </dgm:spPr>
      <dgm:t>
        <a:bodyPr/>
        <a:lstStyle/>
        <a:p>
          <a:r>
            <a:rPr lang="zh-TW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各年齡</a:t>
          </a:r>
          <a:endParaRPr lang="zh-TW" altLang="en-US" dirty="0"/>
        </a:p>
      </dgm:t>
    </dgm:pt>
    <dgm:pt modelId="{07D90208-2FD2-40E0-86CB-D9F4BD950C13}" type="parTrans" cxnId="{94C1E191-5D26-4673-8898-07AF4145608F}">
      <dgm:prSet/>
      <dgm:spPr/>
      <dgm:t>
        <a:bodyPr/>
        <a:lstStyle/>
        <a:p>
          <a:endParaRPr lang="zh-TW" altLang="en-US"/>
        </a:p>
      </dgm:t>
    </dgm:pt>
    <dgm:pt modelId="{7C141E7A-626F-4158-8C92-4B3D3BE5960D}" type="sibTrans" cxnId="{94C1E191-5D26-4673-8898-07AF4145608F}">
      <dgm:prSet/>
      <dgm:spPr/>
      <dgm:t>
        <a:bodyPr/>
        <a:lstStyle/>
        <a:p>
          <a:endParaRPr lang="zh-TW" altLang="en-US"/>
        </a:p>
      </dgm:t>
    </dgm:pt>
    <dgm:pt modelId="{733009A0-E509-4D29-9F39-1611954F4531}">
      <dgm:prSet phldrT="[文字]"/>
      <dgm:spPr>
        <a:solidFill>
          <a:srgbClr val="8FAADC"/>
        </a:solidFill>
      </dgm:spPr>
      <dgm:t>
        <a:bodyPr/>
        <a:lstStyle/>
        <a:p>
          <a:r>
            <a:rPr lang="zh-TW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重視</a:t>
          </a:r>
          <a:endParaRPr lang="zh-TW" altLang="en-US" dirty="0"/>
        </a:p>
      </dgm:t>
    </dgm:pt>
    <dgm:pt modelId="{22426E46-CE64-4856-A210-F2303A60CB3F}" type="parTrans" cxnId="{3FE774A8-3774-4CAC-AB4B-92284177D7FA}">
      <dgm:prSet/>
      <dgm:spPr/>
      <dgm:t>
        <a:bodyPr/>
        <a:lstStyle/>
        <a:p>
          <a:endParaRPr lang="zh-TW" altLang="en-US"/>
        </a:p>
      </dgm:t>
    </dgm:pt>
    <dgm:pt modelId="{FA8F7177-CEB3-47A9-86C7-C0B49D0DEDBA}" type="sibTrans" cxnId="{3FE774A8-3774-4CAC-AB4B-92284177D7FA}">
      <dgm:prSet/>
      <dgm:spPr/>
      <dgm:t>
        <a:bodyPr/>
        <a:lstStyle/>
        <a:p>
          <a:endParaRPr lang="zh-TW" altLang="en-US"/>
        </a:p>
      </dgm:t>
    </dgm:pt>
    <dgm:pt modelId="{ABA9F214-74C4-4A63-BEA6-EDABC059ED5A}">
      <dgm:prSet phldrT="[文字]"/>
      <dgm:spPr/>
      <dgm:t>
        <a:bodyPr/>
        <a:lstStyle/>
        <a:p>
          <a:r>
            <a:rPr lang="zh-TW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創新時尚、效率、紓解</a:t>
          </a:r>
          <a:r>
            <a:rPr lang="zh-TW" altLang="en-US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、便利、外表</a:t>
          </a:r>
          <a:endParaRPr lang="zh-TW" altLang="en-US" dirty="0"/>
        </a:p>
      </dgm:t>
    </dgm:pt>
    <dgm:pt modelId="{E6217E42-FB30-4B24-81F3-4C05A5CE154F}" type="parTrans" cxnId="{1BDEB3AB-6690-4E8C-9F77-CDDF6F5F16A1}">
      <dgm:prSet/>
      <dgm:spPr/>
      <dgm:t>
        <a:bodyPr/>
        <a:lstStyle/>
        <a:p>
          <a:endParaRPr lang="zh-TW" altLang="en-US"/>
        </a:p>
      </dgm:t>
    </dgm:pt>
    <dgm:pt modelId="{3174848F-6863-4459-BB5B-9F3E9AE6D0DF}" type="sibTrans" cxnId="{1BDEB3AB-6690-4E8C-9F77-CDDF6F5F16A1}">
      <dgm:prSet/>
      <dgm:spPr/>
      <dgm:t>
        <a:bodyPr/>
        <a:lstStyle/>
        <a:p>
          <a:endParaRPr lang="zh-TW" altLang="en-US"/>
        </a:p>
      </dgm:t>
    </dgm:pt>
    <dgm:pt modelId="{1DAD4F34-4707-4B28-B7EB-330B4E4E9657}" type="pres">
      <dgm:prSet presAssocID="{5D130D5D-EE5B-49DD-B495-DFA70AB3762A}" presName="Name0" presStyleCnt="0">
        <dgm:presLayoutVars>
          <dgm:dir/>
          <dgm:animLvl val="lvl"/>
          <dgm:resizeHandles val="exact"/>
        </dgm:presLayoutVars>
      </dgm:prSet>
      <dgm:spPr/>
    </dgm:pt>
    <dgm:pt modelId="{649AFBF5-1673-4396-B302-7D9DDC149640}" type="pres">
      <dgm:prSet presAssocID="{FD20EC2A-C974-460B-BCB5-C4EFB08B79FD}" presName="composite" presStyleCnt="0"/>
      <dgm:spPr/>
    </dgm:pt>
    <dgm:pt modelId="{754F05F8-968A-49A8-B76E-1E43BCBBC484}" type="pres">
      <dgm:prSet presAssocID="{FD20EC2A-C974-460B-BCB5-C4EFB08B79F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EC629A-1594-43E5-B32F-DC08BA980A82}" type="pres">
      <dgm:prSet presAssocID="{FD20EC2A-C974-460B-BCB5-C4EFB08B79F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BB58061-8F8F-4563-BF1C-0762FD279FCC}" type="pres">
      <dgm:prSet presAssocID="{DF01C38F-5F60-405F-826C-5055D07D51CA}" presName="space" presStyleCnt="0"/>
      <dgm:spPr/>
    </dgm:pt>
    <dgm:pt modelId="{837BB691-95F8-4F7B-AC15-459949A9C4A5}" type="pres">
      <dgm:prSet presAssocID="{733009A0-E509-4D29-9F39-1611954F4531}" presName="composite" presStyleCnt="0"/>
      <dgm:spPr/>
    </dgm:pt>
    <dgm:pt modelId="{127A9654-083F-4B5A-9D33-0520E30F4F28}" type="pres">
      <dgm:prSet presAssocID="{733009A0-E509-4D29-9F39-1611954F453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62AD4E-92B6-4079-9FCE-8F47DA65161E}" type="pres">
      <dgm:prSet presAssocID="{733009A0-E509-4D29-9F39-1611954F453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1F3E02F-2D59-4F4C-A632-294D5A5B24DE}" srcId="{5D130D5D-EE5B-49DD-B495-DFA70AB3762A}" destId="{FD20EC2A-C974-460B-BCB5-C4EFB08B79FD}" srcOrd="0" destOrd="0" parTransId="{F0415341-B070-4874-8B5B-7CE6C178F947}" sibTransId="{DF01C38F-5F60-405F-826C-5055D07D51CA}"/>
    <dgm:cxn modelId="{339C8CE9-10BB-4C9F-8D0C-DB413356543D}" type="presOf" srcId="{FD20EC2A-C974-460B-BCB5-C4EFB08B79FD}" destId="{754F05F8-968A-49A8-B76E-1E43BCBBC484}" srcOrd="0" destOrd="0" presId="urn:microsoft.com/office/officeart/2005/8/layout/hList1"/>
    <dgm:cxn modelId="{1BDEB3AB-6690-4E8C-9F77-CDDF6F5F16A1}" srcId="{733009A0-E509-4D29-9F39-1611954F4531}" destId="{ABA9F214-74C4-4A63-BEA6-EDABC059ED5A}" srcOrd="0" destOrd="0" parTransId="{E6217E42-FB30-4B24-81F3-4C05A5CE154F}" sibTransId="{3174848F-6863-4459-BB5B-9F3E9AE6D0DF}"/>
    <dgm:cxn modelId="{5302EA98-41ED-459F-B28A-7052EC90BCB4}" type="presOf" srcId="{733009A0-E509-4D29-9F39-1611954F4531}" destId="{127A9654-083F-4B5A-9D33-0520E30F4F28}" srcOrd="0" destOrd="0" presId="urn:microsoft.com/office/officeart/2005/8/layout/hList1"/>
    <dgm:cxn modelId="{283FC3AC-8F78-4FCD-9071-C90FAD29284E}" type="presOf" srcId="{222BD286-8565-4C8D-9520-40E557E1A8FC}" destId="{73EC629A-1594-43E5-B32F-DC08BA980A82}" srcOrd="0" destOrd="0" presId="urn:microsoft.com/office/officeart/2005/8/layout/hList1"/>
    <dgm:cxn modelId="{3FE774A8-3774-4CAC-AB4B-92284177D7FA}" srcId="{5D130D5D-EE5B-49DD-B495-DFA70AB3762A}" destId="{733009A0-E509-4D29-9F39-1611954F4531}" srcOrd="1" destOrd="0" parTransId="{22426E46-CE64-4856-A210-F2303A60CB3F}" sibTransId="{FA8F7177-CEB3-47A9-86C7-C0B49D0DEDBA}"/>
    <dgm:cxn modelId="{E510EA05-6C48-46F3-BD05-2B68CDE543C0}" type="presOf" srcId="{ABA9F214-74C4-4A63-BEA6-EDABC059ED5A}" destId="{2062AD4E-92B6-4079-9FCE-8F47DA65161E}" srcOrd="0" destOrd="0" presId="urn:microsoft.com/office/officeart/2005/8/layout/hList1"/>
    <dgm:cxn modelId="{94C1E191-5D26-4673-8898-07AF4145608F}" srcId="{FD20EC2A-C974-460B-BCB5-C4EFB08B79FD}" destId="{222BD286-8565-4C8D-9520-40E557E1A8FC}" srcOrd="0" destOrd="0" parTransId="{07D90208-2FD2-40E0-86CB-D9F4BD950C13}" sibTransId="{7C141E7A-626F-4158-8C92-4B3D3BE5960D}"/>
    <dgm:cxn modelId="{DF8F16D6-75CF-409F-81CF-934D53189FC4}" type="presOf" srcId="{5D130D5D-EE5B-49DD-B495-DFA70AB3762A}" destId="{1DAD4F34-4707-4B28-B7EB-330B4E4E9657}" srcOrd="0" destOrd="0" presId="urn:microsoft.com/office/officeart/2005/8/layout/hList1"/>
    <dgm:cxn modelId="{36356297-DFE9-4D02-874A-BF273BADC459}" type="presParOf" srcId="{1DAD4F34-4707-4B28-B7EB-330B4E4E9657}" destId="{649AFBF5-1673-4396-B302-7D9DDC149640}" srcOrd="0" destOrd="0" presId="urn:microsoft.com/office/officeart/2005/8/layout/hList1"/>
    <dgm:cxn modelId="{48A1E1C8-A604-4206-966C-5C3635BEA948}" type="presParOf" srcId="{649AFBF5-1673-4396-B302-7D9DDC149640}" destId="{754F05F8-968A-49A8-B76E-1E43BCBBC484}" srcOrd="0" destOrd="0" presId="urn:microsoft.com/office/officeart/2005/8/layout/hList1"/>
    <dgm:cxn modelId="{A44EE216-D94A-4862-B799-47DC44BF5368}" type="presParOf" srcId="{649AFBF5-1673-4396-B302-7D9DDC149640}" destId="{73EC629A-1594-43E5-B32F-DC08BA980A82}" srcOrd="1" destOrd="0" presId="urn:microsoft.com/office/officeart/2005/8/layout/hList1"/>
    <dgm:cxn modelId="{850ADF77-3B30-4DAD-88D9-AB2C55F85326}" type="presParOf" srcId="{1DAD4F34-4707-4B28-B7EB-330B4E4E9657}" destId="{DBB58061-8F8F-4563-BF1C-0762FD279FCC}" srcOrd="1" destOrd="0" presId="urn:microsoft.com/office/officeart/2005/8/layout/hList1"/>
    <dgm:cxn modelId="{FBBA6DB6-EB95-4E4C-A3D9-9267942A4617}" type="presParOf" srcId="{1DAD4F34-4707-4B28-B7EB-330B4E4E9657}" destId="{837BB691-95F8-4F7B-AC15-459949A9C4A5}" srcOrd="2" destOrd="0" presId="urn:microsoft.com/office/officeart/2005/8/layout/hList1"/>
    <dgm:cxn modelId="{6B97D455-DF4E-4E12-B9A7-6BC3DF93DE1D}" type="presParOf" srcId="{837BB691-95F8-4F7B-AC15-459949A9C4A5}" destId="{127A9654-083F-4B5A-9D33-0520E30F4F28}" srcOrd="0" destOrd="0" presId="urn:microsoft.com/office/officeart/2005/8/layout/hList1"/>
    <dgm:cxn modelId="{97568BB0-4DB4-4913-8390-AE3D1A9A427C}" type="presParOf" srcId="{837BB691-95F8-4F7B-AC15-459949A9C4A5}" destId="{2062AD4E-92B6-4079-9FCE-8F47DA65161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EB6A37-1530-409A-A481-DA66FEC2C90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2B3C397-47ED-40D0-9883-6B8AD7EBCCD5}">
      <dgm:prSet phldrT="[文字]"/>
      <dgm:spPr>
        <a:solidFill>
          <a:srgbClr val="FF9393"/>
        </a:solidFill>
      </dgm:spPr>
      <dgm:t>
        <a:bodyPr/>
        <a:lstStyle/>
        <a:p>
          <a:r>
            <a:rPr lang="en-US" spc="-10" dirty="0" err="1" smtClean="0">
              <a:effectLst/>
            </a:rPr>
            <a:t>市場</a:t>
          </a:r>
          <a:r>
            <a:rPr lang="en-US" dirty="0" err="1" smtClean="0">
              <a:effectLst/>
            </a:rPr>
            <a:t>區隔</a:t>
          </a:r>
          <a:endParaRPr lang="zh-TW" altLang="en-US" dirty="0"/>
        </a:p>
      </dgm:t>
    </dgm:pt>
    <dgm:pt modelId="{ED52302C-5253-4B20-AC6E-47BA720622BC}" type="parTrans" cxnId="{B4642855-AB9D-4ADC-8022-592610CB3E2B}">
      <dgm:prSet/>
      <dgm:spPr/>
      <dgm:t>
        <a:bodyPr/>
        <a:lstStyle/>
        <a:p>
          <a:endParaRPr lang="zh-TW" altLang="en-US"/>
        </a:p>
      </dgm:t>
    </dgm:pt>
    <dgm:pt modelId="{6DF1BA75-A800-44C2-BFEA-6D5CC88EBA31}" type="sibTrans" cxnId="{B4642855-AB9D-4ADC-8022-592610CB3E2B}">
      <dgm:prSet/>
      <dgm:spPr/>
      <dgm:t>
        <a:bodyPr/>
        <a:lstStyle/>
        <a:p>
          <a:endParaRPr lang="zh-TW" altLang="en-US"/>
        </a:p>
      </dgm:t>
    </dgm:pt>
    <dgm:pt modelId="{E1CB809E-071D-4C76-8E91-51D50628791B}">
      <dgm:prSet phldrT="[文字]"/>
      <dgm:spPr>
        <a:solidFill>
          <a:srgbClr val="FF9393">
            <a:alpha val="44000"/>
          </a:srgbClr>
        </a:solidFill>
        <a:ln>
          <a:solidFill>
            <a:schemeClr val="accent1">
              <a:tint val="40000"/>
              <a:hueOff val="0"/>
              <a:satOff val="0"/>
              <a:lumOff val="0"/>
              <a:alpha val="88000"/>
            </a:schemeClr>
          </a:solidFill>
        </a:ln>
      </dgm:spPr>
      <dgm:t>
        <a:bodyPr/>
        <a:lstStyle/>
        <a:p>
          <a:r>
            <a:rPr lang="zh-TW" altLang="en-US" dirty="0" smtClean="0"/>
            <a:t>年齡</a:t>
          </a:r>
          <a:r>
            <a:rPr lang="en-US" altLang="zh-TW" dirty="0" smtClean="0"/>
            <a:t>:</a:t>
          </a:r>
          <a:r>
            <a:rPr lang="zh-TW" altLang="en-US" dirty="0" smtClean="0"/>
            <a:t>全部</a:t>
          </a:r>
          <a:endParaRPr lang="zh-TW" altLang="en-US" dirty="0"/>
        </a:p>
      </dgm:t>
    </dgm:pt>
    <dgm:pt modelId="{4FF56C14-DDC9-4BB3-B3D3-43EF093A6BD1}" type="parTrans" cxnId="{D5B1D7E3-07FD-4CD4-AEDC-6BB316E4E76F}">
      <dgm:prSet/>
      <dgm:spPr/>
      <dgm:t>
        <a:bodyPr/>
        <a:lstStyle/>
        <a:p>
          <a:endParaRPr lang="zh-TW" altLang="en-US"/>
        </a:p>
      </dgm:t>
    </dgm:pt>
    <dgm:pt modelId="{1D80B5FF-86D4-4757-A1AA-5243784DB3F0}" type="sibTrans" cxnId="{D5B1D7E3-07FD-4CD4-AEDC-6BB316E4E76F}">
      <dgm:prSet/>
      <dgm:spPr/>
      <dgm:t>
        <a:bodyPr/>
        <a:lstStyle/>
        <a:p>
          <a:endParaRPr lang="zh-TW" altLang="en-US"/>
        </a:p>
      </dgm:t>
    </dgm:pt>
    <dgm:pt modelId="{3840CCB8-9FA7-41E1-8DEC-D5454AAA466C}">
      <dgm:prSet phldrT="[文字]"/>
      <dgm:spPr>
        <a:solidFill>
          <a:srgbClr val="FF9393">
            <a:alpha val="44000"/>
          </a:srgbClr>
        </a:solidFill>
        <a:ln>
          <a:solidFill>
            <a:schemeClr val="accent1">
              <a:tint val="40000"/>
              <a:hueOff val="0"/>
              <a:satOff val="0"/>
              <a:lumOff val="0"/>
              <a:alpha val="88000"/>
            </a:schemeClr>
          </a:solidFill>
        </a:ln>
      </dgm:spPr>
      <dgm:t>
        <a:bodyPr/>
        <a:lstStyle/>
        <a:p>
          <a:r>
            <a:rPr lang="zh-TW" altLang="en-US" dirty="0" smtClean="0"/>
            <a:t>統計變數</a:t>
          </a:r>
          <a:r>
            <a:rPr lang="en-US" altLang="zh-TW" dirty="0" smtClean="0"/>
            <a:t>:</a:t>
          </a:r>
          <a:endParaRPr lang="zh-TW" altLang="en-US" dirty="0"/>
        </a:p>
      </dgm:t>
    </dgm:pt>
    <dgm:pt modelId="{60CF4DA7-1799-4DE3-AF7D-6C586FEE65F4}" type="parTrans" cxnId="{948D3678-7952-4234-9FD1-0F0CFD8664E2}">
      <dgm:prSet/>
      <dgm:spPr/>
      <dgm:t>
        <a:bodyPr/>
        <a:lstStyle/>
        <a:p>
          <a:endParaRPr lang="zh-TW" altLang="en-US"/>
        </a:p>
      </dgm:t>
    </dgm:pt>
    <dgm:pt modelId="{7C582EFB-CF69-4317-9B3E-CFACE3465C0E}" type="sibTrans" cxnId="{948D3678-7952-4234-9FD1-0F0CFD8664E2}">
      <dgm:prSet/>
      <dgm:spPr/>
      <dgm:t>
        <a:bodyPr/>
        <a:lstStyle/>
        <a:p>
          <a:endParaRPr lang="zh-TW" altLang="en-US"/>
        </a:p>
      </dgm:t>
    </dgm:pt>
    <dgm:pt modelId="{943B2972-1FB0-47F6-B907-9189605097B8}">
      <dgm:prSet phldrT="[文字]"/>
      <dgm:spPr>
        <a:solidFill>
          <a:srgbClr val="A9D18E"/>
        </a:solidFill>
      </dgm:spPr>
      <dgm:t>
        <a:bodyPr/>
        <a:lstStyle/>
        <a:p>
          <a:r>
            <a:rPr lang="en-US" spc="-5" dirty="0" err="1" smtClean="0">
              <a:effectLst/>
            </a:rPr>
            <a:t>選擇目</a:t>
          </a:r>
          <a:r>
            <a:rPr lang="en-US" dirty="0" err="1" smtClean="0">
              <a:effectLst/>
            </a:rPr>
            <a:t>標市場</a:t>
          </a:r>
          <a:endParaRPr lang="zh-TW" altLang="en-US" dirty="0"/>
        </a:p>
      </dgm:t>
    </dgm:pt>
    <dgm:pt modelId="{8B17C576-51A8-46E8-B312-4ED879EA6C10}" type="parTrans" cxnId="{7FE55984-AEAC-4DB6-AC4D-22FB5E3CD5FA}">
      <dgm:prSet/>
      <dgm:spPr/>
      <dgm:t>
        <a:bodyPr/>
        <a:lstStyle/>
        <a:p>
          <a:endParaRPr lang="zh-TW" altLang="en-US"/>
        </a:p>
      </dgm:t>
    </dgm:pt>
    <dgm:pt modelId="{99CF8D48-1EE1-47D4-BAE7-72151002E64B}" type="sibTrans" cxnId="{7FE55984-AEAC-4DB6-AC4D-22FB5E3CD5FA}">
      <dgm:prSet/>
      <dgm:spPr/>
      <dgm:t>
        <a:bodyPr/>
        <a:lstStyle/>
        <a:p>
          <a:endParaRPr lang="zh-TW" altLang="en-US"/>
        </a:p>
      </dgm:t>
    </dgm:pt>
    <dgm:pt modelId="{9C5F08FC-50FC-4A01-B340-4494827A158E}">
      <dgm:prSet phldrT="[文字]"/>
      <dgm:spPr>
        <a:solidFill>
          <a:srgbClr val="A9D18E">
            <a:alpha val="48000"/>
          </a:srgbClr>
        </a:solidFill>
      </dgm:spPr>
      <dgm:t>
        <a:bodyPr/>
        <a:lstStyle/>
        <a:p>
          <a:r>
            <a:rPr lang="zh-TW" altLang="en-US" dirty="0" smtClean="0"/>
            <a:t>消費動機</a:t>
          </a:r>
          <a:r>
            <a:rPr lang="en-US" altLang="zh-TW" dirty="0" smtClean="0"/>
            <a:t>:</a:t>
          </a:r>
          <a:r>
            <a:rPr lang="zh-TW" altLang="en-US" dirty="0" smtClean="0"/>
            <a:t>價格中高</a:t>
          </a:r>
          <a:endParaRPr lang="zh-TW" altLang="en-US" dirty="0"/>
        </a:p>
      </dgm:t>
    </dgm:pt>
    <dgm:pt modelId="{30F2640A-9375-426B-B16B-8A91FDA083A4}" type="parTrans" cxnId="{2FE8CA6C-F4A9-4C62-86AD-B3622373FCEF}">
      <dgm:prSet/>
      <dgm:spPr/>
      <dgm:t>
        <a:bodyPr/>
        <a:lstStyle/>
        <a:p>
          <a:endParaRPr lang="zh-TW" altLang="en-US"/>
        </a:p>
      </dgm:t>
    </dgm:pt>
    <dgm:pt modelId="{D7C799ED-3C81-4AF7-AAD0-2239CBBFA663}" type="sibTrans" cxnId="{2FE8CA6C-F4A9-4C62-86AD-B3622373FCEF}">
      <dgm:prSet/>
      <dgm:spPr/>
      <dgm:t>
        <a:bodyPr/>
        <a:lstStyle/>
        <a:p>
          <a:endParaRPr lang="zh-TW" altLang="en-US"/>
        </a:p>
      </dgm:t>
    </dgm:pt>
    <dgm:pt modelId="{4FBEE5E1-26D8-4289-BCCF-54B2EED7CF39}">
      <dgm:prSet phldrT="[文字]"/>
      <dgm:spPr>
        <a:solidFill>
          <a:srgbClr val="A9D18E">
            <a:alpha val="48000"/>
          </a:srgbClr>
        </a:solidFill>
      </dgm:spPr>
      <dgm:t>
        <a:bodyPr/>
        <a:lstStyle/>
        <a:p>
          <a:r>
            <a:rPr lang="zh-TW" altLang="en-US" dirty="0" smtClean="0"/>
            <a:t>願景</a:t>
          </a:r>
          <a:r>
            <a:rPr lang="en-US" altLang="zh-TW" dirty="0" smtClean="0"/>
            <a:t>:</a:t>
          </a:r>
          <a:r>
            <a:rPr lang="zh-TW" altLang="en-US" dirty="0" smtClean="0"/>
            <a:t>人人所需</a:t>
          </a:r>
          <a:endParaRPr lang="zh-TW" altLang="en-US" dirty="0"/>
        </a:p>
      </dgm:t>
    </dgm:pt>
    <dgm:pt modelId="{08E3AD84-B792-44B8-8138-0EE855B54AC9}" type="parTrans" cxnId="{0E24AEF6-071C-440C-B04B-0C6E3076E830}">
      <dgm:prSet/>
      <dgm:spPr/>
      <dgm:t>
        <a:bodyPr/>
        <a:lstStyle/>
        <a:p>
          <a:endParaRPr lang="zh-TW" altLang="en-US"/>
        </a:p>
      </dgm:t>
    </dgm:pt>
    <dgm:pt modelId="{962542B7-4478-4F4B-A67E-B4F782837E37}" type="sibTrans" cxnId="{0E24AEF6-071C-440C-B04B-0C6E3076E830}">
      <dgm:prSet/>
      <dgm:spPr/>
      <dgm:t>
        <a:bodyPr/>
        <a:lstStyle/>
        <a:p>
          <a:endParaRPr lang="zh-TW" altLang="en-US"/>
        </a:p>
      </dgm:t>
    </dgm:pt>
    <dgm:pt modelId="{888C9BD0-D516-45A4-AFC4-8091A7F48304}">
      <dgm:prSet phldrT="[文字]"/>
      <dgm:spPr/>
      <dgm:t>
        <a:bodyPr/>
        <a:lstStyle/>
        <a:p>
          <a:r>
            <a:rPr lang="en-US" spc="-10" dirty="0" err="1" smtClean="0">
              <a:effectLst/>
            </a:rPr>
            <a:t>市場</a:t>
          </a:r>
          <a:r>
            <a:rPr lang="en-US" dirty="0" err="1" smtClean="0">
              <a:effectLst/>
            </a:rPr>
            <a:t>定位</a:t>
          </a:r>
          <a:endParaRPr lang="zh-TW" altLang="en-US" dirty="0"/>
        </a:p>
      </dgm:t>
    </dgm:pt>
    <dgm:pt modelId="{B10BFE9A-E5E7-432E-AD93-98CD0407F1DE}" type="parTrans" cxnId="{D913B2AC-DB3F-4BFD-A8DC-EEB32F4A5E9B}">
      <dgm:prSet/>
      <dgm:spPr/>
      <dgm:t>
        <a:bodyPr/>
        <a:lstStyle/>
        <a:p>
          <a:endParaRPr lang="zh-TW" altLang="en-US"/>
        </a:p>
      </dgm:t>
    </dgm:pt>
    <dgm:pt modelId="{73ECEB22-EABC-48E2-8A44-6D1E1A719CC9}" type="sibTrans" cxnId="{D913B2AC-DB3F-4BFD-A8DC-EEB32F4A5E9B}">
      <dgm:prSet/>
      <dgm:spPr/>
      <dgm:t>
        <a:bodyPr/>
        <a:lstStyle/>
        <a:p>
          <a:endParaRPr lang="zh-TW" altLang="en-US"/>
        </a:p>
      </dgm:t>
    </dgm:pt>
    <dgm:pt modelId="{FDC26FBB-6295-4CB0-9A6A-8804342B8AB6}">
      <dgm:prSet phldrT="[文字]"/>
      <dgm:spPr/>
      <dgm:t>
        <a:bodyPr/>
        <a:lstStyle/>
        <a:p>
          <a:r>
            <a:rPr lang="zh-TW" altLang="en-US" dirty="0" smtClean="0"/>
            <a:t>多樣化功能</a:t>
          </a:r>
          <a:endParaRPr lang="zh-TW" altLang="en-US" dirty="0"/>
        </a:p>
      </dgm:t>
    </dgm:pt>
    <dgm:pt modelId="{7C1F30A9-50AB-497F-880C-3E8DA7A20B48}" type="parTrans" cxnId="{21022853-77AD-460C-9A83-BE3C399D3346}">
      <dgm:prSet/>
      <dgm:spPr/>
      <dgm:t>
        <a:bodyPr/>
        <a:lstStyle/>
        <a:p>
          <a:endParaRPr lang="zh-TW" altLang="en-US"/>
        </a:p>
      </dgm:t>
    </dgm:pt>
    <dgm:pt modelId="{753FC616-5902-4E65-A506-44B7A0A65CFF}" type="sibTrans" cxnId="{21022853-77AD-460C-9A83-BE3C399D3346}">
      <dgm:prSet/>
      <dgm:spPr/>
      <dgm:t>
        <a:bodyPr/>
        <a:lstStyle/>
        <a:p>
          <a:endParaRPr lang="zh-TW" altLang="en-US"/>
        </a:p>
      </dgm:t>
    </dgm:pt>
    <dgm:pt modelId="{F60D9789-1D40-451A-95CD-183C75C878F9}">
      <dgm:prSet phldrT="[文字]"/>
      <dgm:spPr>
        <a:solidFill>
          <a:srgbClr val="FF9393">
            <a:alpha val="44000"/>
          </a:srgbClr>
        </a:solidFill>
        <a:ln>
          <a:solidFill>
            <a:schemeClr val="accent1">
              <a:tint val="40000"/>
              <a:hueOff val="0"/>
              <a:satOff val="0"/>
              <a:lumOff val="0"/>
              <a:alpha val="88000"/>
            </a:schemeClr>
          </a:solidFill>
        </a:ln>
      </dgm:spPr>
      <dgm:t>
        <a:bodyPr/>
        <a:lstStyle/>
        <a:p>
          <a:r>
            <a:rPr lang="zh-TW" altLang="en-US" dirty="0" smtClean="0"/>
            <a:t>人們使用態度</a:t>
          </a:r>
          <a:endParaRPr lang="zh-TW" altLang="en-US" dirty="0"/>
        </a:p>
      </dgm:t>
    </dgm:pt>
    <dgm:pt modelId="{6685C110-F373-40F0-8CBE-55848D53CC19}" type="parTrans" cxnId="{4AD6DFDB-3183-4CB2-9FBE-D0573ECE8778}">
      <dgm:prSet/>
      <dgm:spPr/>
      <dgm:t>
        <a:bodyPr/>
        <a:lstStyle/>
        <a:p>
          <a:endParaRPr lang="zh-TW" altLang="en-US"/>
        </a:p>
      </dgm:t>
    </dgm:pt>
    <dgm:pt modelId="{8C742CF9-C79E-4D0E-A983-7808141A502A}" type="sibTrans" cxnId="{4AD6DFDB-3183-4CB2-9FBE-D0573ECE8778}">
      <dgm:prSet/>
      <dgm:spPr/>
      <dgm:t>
        <a:bodyPr/>
        <a:lstStyle/>
        <a:p>
          <a:endParaRPr lang="zh-TW" altLang="en-US"/>
        </a:p>
      </dgm:t>
    </dgm:pt>
    <dgm:pt modelId="{ADECA344-339F-49B1-8734-C8922221AE88}">
      <dgm:prSet phldrT="[文字]"/>
      <dgm:spPr>
        <a:solidFill>
          <a:srgbClr val="A9D18E">
            <a:alpha val="48000"/>
          </a:srgbClr>
        </a:solidFill>
      </dgm:spPr>
      <dgm:t>
        <a:bodyPr/>
        <a:lstStyle/>
        <a:p>
          <a:r>
            <a:rPr lang="zh-TW" altLang="en-US" dirty="0" smtClean="0"/>
            <a:t>主要族群</a:t>
          </a:r>
          <a:r>
            <a:rPr lang="en-US" altLang="zh-TW" dirty="0" smtClean="0"/>
            <a:t>:</a:t>
          </a:r>
          <a:r>
            <a:rPr lang="zh-TW" altLang="en-US" dirty="0" smtClean="0"/>
            <a:t>所有人</a:t>
          </a:r>
          <a:endParaRPr lang="zh-TW" altLang="en-US" dirty="0"/>
        </a:p>
      </dgm:t>
    </dgm:pt>
    <dgm:pt modelId="{1A4DFB58-CC28-4852-919F-61E42E3B1DB4}" type="parTrans" cxnId="{03660133-81E7-48B9-9532-948BCCB83F1E}">
      <dgm:prSet/>
      <dgm:spPr/>
      <dgm:t>
        <a:bodyPr/>
        <a:lstStyle/>
        <a:p>
          <a:endParaRPr lang="zh-TW" altLang="en-US"/>
        </a:p>
      </dgm:t>
    </dgm:pt>
    <dgm:pt modelId="{6349B7CE-8638-471E-99E5-870B49AE7A02}" type="sibTrans" cxnId="{03660133-81E7-48B9-9532-948BCCB83F1E}">
      <dgm:prSet/>
      <dgm:spPr/>
      <dgm:t>
        <a:bodyPr/>
        <a:lstStyle/>
        <a:p>
          <a:endParaRPr lang="zh-TW" altLang="en-US"/>
        </a:p>
      </dgm:t>
    </dgm:pt>
    <dgm:pt modelId="{B6BB7478-F3CA-4A16-8333-68C4799E9966}">
      <dgm:prSet phldrT="[文字]"/>
      <dgm:spPr/>
      <dgm:t>
        <a:bodyPr/>
        <a:lstStyle/>
        <a:p>
          <a:r>
            <a:rPr lang="zh-TW" altLang="en-US" dirty="0" smtClean="0"/>
            <a:t>方便攜帶</a:t>
          </a:r>
          <a:endParaRPr lang="zh-TW" altLang="en-US" dirty="0"/>
        </a:p>
      </dgm:t>
    </dgm:pt>
    <dgm:pt modelId="{356A7E87-2EF4-4D0E-B219-BF5074542D1F}" type="parTrans" cxnId="{1B3278F3-0B56-49A1-A346-2A9AC9B35C2C}">
      <dgm:prSet/>
      <dgm:spPr/>
      <dgm:t>
        <a:bodyPr/>
        <a:lstStyle/>
        <a:p>
          <a:endParaRPr lang="zh-TW" altLang="en-US"/>
        </a:p>
      </dgm:t>
    </dgm:pt>
    <dgm:pt modelId="{804E055E-678E-49FC-84C6-D6E74FE41D23}" type="sibTrans" cxnId="{1B3278F3-0B56-49A1-A346-2A9AC9B35C2C}">
      <dgm:prSet/>
      <dgm:spPr/>
      <dgm:t>
        <a:bodyPr/>
        <a:lstStyle/>
        <a:p>
          <a:endParaRPr lang="zh-TW" altLang="en-US"/>
        </a:p>
      </dgm:t>
    </dgm:pt>
    <dgm:pt modelId="{12994C7B-88D1-47B1-9486-1F161B03A866}">
      <dgm:prSet phldrT="[文字]"/>
      <dgm:spPr>
        <a:solidFill>
          <a:srgbClr val="FF9393">
            <a:alpha val="44000"/>
          </a:srgbClr>
        </a:solidFill>
        <a:ln>
          <a:solidFill>
            <a:schemeClr val="accent1">
              <a:tint val="40000"/>
              <a:hueOff val="0"/>
              <a:satOff val="0"/>
              <a:lumOff val="0"/>
              <a:alpha val="88000"/>
            </a:schemeClr>
          </a:solidFill>
        </a:ln>
      </dgm:spPr>
      <dgm:t>
        <a:bodyPr/>
        <a:lstStyle/>
        <a:p>
          <a:r>
            <a:rPr lang="en-US" altLang="zh-TW" dirty="0" smtClean="0"/>
            <a:t>1.</a:t>
          </a:r>
          <a:r>
            <a:rPr lang="zh-TW" spc="-25" dirty="0" smtClean="0">
              <a:effectLst/>
            </a:rPr>
            <a:t>消費</a:t>
          </a:r>
          <a:r>
            <a:rPr lang="zh-TW" spc="-15" dirty="0" smtClean="0">
              <a:effectLst/>
            </a:rPr>
            <a:t>觀點</a:t>
          </a:r>
          <a:endParaRPr lang="zh-TW" altLang="en-US" dirty="0"/>
        </a:p>
      </dgm:t>
    </dgm:pt>
    <dgm:pt modelId="{2A1E1C4D-07B4-42B3-9932-9488F42FBA95}" type="parTrans" cxnId="{E81BD17E-1C78-4DA0-9CBB-1D4060A6DA4F}">
      <dgm:prSet/>
      <dgm:spPr/>
      <dgm:t>
        <a:bodyPr/>
        <a:lstStyle/>
        <a:p>
          <a:endParaRPr lang="zh-TW" altLang="en-US"/>
        </a:p>
      </dgm:t>
    </dgm:pt>
    <dgm:pt modelId="{3BAC5335-D5D0-48BE-B37D-03E37BC269D9}" type="sibTrans" cxnId="{E81BD17E-1C78-4DA0-9CBB-1D4060A6DA4F}">
      <dgm:prSet/>
      <dgm:spPr/>
      <dgm:t>
        <a:bodyPr/>
        <a:lstStyle/>
        <a:p>
          <a:endParaRPr lang="zh-TW" altLang="en-US"/>
        </a:p>
      </dgm:t>
    </dgm:pt>
    <dgm:pt modelId="{7EB4FCFD-6884-4D8F-A975-F95746F08027}">
      <dgm:prSet phldrT="[文字]"/>
      <dgm:spPr>
        <a:solidFill>
          <a:srgbClr val="FF9393">
            <a:alpha val="44000"/>
          </a:srgbClr>
        </a:solidFill>
        <a:ln>
          <a:solidFill>
            <a:schemeClr val="accent1">
              <a:tint val="40000"/>
              <a:hueOff val="0"/>
              <a:satOff val="0"/>
              <a:lumOff val="0"/>
              <a:alpha val="88000"/>
            </a:schemeClr>
          </a:solidFill>
        </a:ln>
      </dgm:spPr>
      <dgm:t>
        <a:bodyPr/>
        <a:lstStyle/>
        <a:p>
          <a:r>
            <a:rPr lang="en-US" altLang="zh-TW" spc="-15" dirty="0" smtClean="0">
              <a:effectLst/>
            </a:rPr>
            <a:t>2.</a:t>
          </a:r>
          <a:r>
            <a:rPr lang="zh-TW" spc="-30" dirty="0" smtClean="0">
              <a:effectLst/>
            </a:rPr>
            <a:t>廣</a:t>
          </a:r>
          <a:r>
            <a:rPr lang="zh-TW" spc="-20" dirty="0" smtClean="0">
              <a:effectLst/>
            </a:rPr>
            <a:t>告觀點</a:t>
          </a:r>
          <a:endParaRPr lang="zh-TW" altLang="en-US" dirty="0"/>
        </a:p>
      </dgm:t>
    </dgm:pt>
    <dgm:pt modelId="{056C2F7B-14DE-4B00-9267-1ED76D082FBA}" type="parTrans" cxnId="{F90760CD-7080-4759-B73A-4B9CEB41E6F2}">
      <dgm:prSet/>
      <dgm:spPr/>
      <dgm:t>
        <a:bodyPr/>
        <a:lstStyle/>
        <a:p>
          <a:endParaRPr lang="zh-TW" altLang="en-US"/>
        </a:p>
      </dgm:t>
    </dgm:pt>
    <dgm:pt modelId="{CBC3EE49-B116-4BB7-8CAB-5BBC94B464D3}" type="sibTrans" cxnId="{F90760CD-7080-4759-B73A-4B9CEB41E6F2}">
      <dgm:prSet/>
      <dgm:spPr/>
      <dgm:t>
        <a:bodyPr/>
        <a:lstStyle/>
        <a:p>
          <a:endParaRPr lang="zh-TW" altLang="en-US"/>
        </a:p>
      </dgm:t>
    </dgm:pt>
    <dgm:pt modelId="{231443F3-07F3-4C9B-8B70-23B1D6A88CE7}" type="pres">
      <dgm:prSet presAssocID="{9CEB6A37-1530-409A-A481-DA66FEC2C900}" presName="Name0" presStyleCnt="0">
        <dgm:presLayoutVars>
          <dgm:dir/>
          <dgm:animLvl val="lvl"/>
          <dgm:resizeHandles val="exact"/>
        </dgm:presLayoutVars>
      </dgm:prSet>
      <dgm:spPr/>
    </dgm:pt>
    <dgm:pt modelId="{695CA2B8-3F4A-4539-AA72-B747E7797448}" type="pres">
      <dgm:prSet presAssocID="{B2B3C397-47ED-40D0-9883-6B8AD7EBCCD5}" presName="composite" presStyleCnt="0"/>
      <dgm:spPr/>
    </dgm:pt>
    <dgm:pt modelId="{CF7FFCB6-1ED0-4BFA-BC82-A323FAECF3F3}" type="pres">
      <dgm:prSet presAssocID="{B2B3C397-47ED-40D0-9883-6B8AD7EBCCD5}" presName="parTx" presStyleLbl="alignNode1" presStyleIdx="0" presStyleCnt="3" custScaleX="115325" custLinFactY="-35645" custLinFactNeighborX="-877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5F71A62-EAD1-4E94-AAA3-1891E070AA7C}" type="pres">
      <dgm:prSet presAssocID="{B2B3C397-47ED-40D0-9883-6B8AD7EBCCD5}" presName="desTx" presStyleLbl="alignAccFollowNode1" presStyleIdx="0" presStyleCnt="3" custScaleX="116217" custScaleY="100000" custLinFactY="-1400000" custLinFactNeighborX="-856" custLinFactNeighborY="-1438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53DD04B-04D0-4334-871E-53419138C169}" type="pres">
      <dgm:prSet presAssocID="{6DF1BA75-A800-44C2-BFEA-6D5CC88EBA31}" presName="space" presStyleCnt="0"/>
      <dgm:spPr/>
    </dgm:pt>
    <dgm:pt modelId="{67438E1D-B32A-4A00-BA35-5F91A89BABC4}" type="pres">
      <dgm:prSet presAssocID="{943B2972-1FB0-47F6-B907-9189605097B8}" presName="composite" presStyleCnt="0"/>
      <dgm:spPr/>
    </dgm:pt>
    <dgm:pt modelId="{CDC0F27E-9049-4DEC-96CD-3800D25301EE}" type="pres">
      <dgm:prSet presAssocID="{943B2972-1FB0-47F6-B907-9189605097B8}" presName="parTx" presStyleLbl="alignNode1" presStyleIdx="1" presStyleCnt="3" custScaleX="122824" custLinFactY="-34576" custLinFactNeighborX="-108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5ECE2B-2284-46CD-984C-9BE776F00A56}" type="pres">
      <dgm:prSet presAssocID="{943B2972-1FB0-47F6-B907-9189605097B8}" presName="desTx" presStyleLbl="alignAccFollowNode1" presStyleIdx="1" presStyleCnt="3" custScaleX="121721" custLinFactY="-1373267" custLinFactNeighborX="-1130" custLinFactNeighborY="-1400000">
        <dgm:presLayoutVars>
          <dgm:bulletEnabled val="1"/>
        </dgm:presLayoutVars>
      </dgm:prSet>
      <dgm:spPr/>
    </dgm:pt>
    <dgm:pt modelId="{BAB92B9F-2532-4447-AFC3-5930396FCD6E}" type="pres">
      <dgm:prSet presAssocID="{99CF8D48-1EE1-47D4-BAE7-72151002E64B}" presName="space" presStyleCnt="0"/>
      <dgm:spPr/>
    </dgm:pt>
    <dgm:pt modelId="{4C984428-699C-4373-9DFC-4F81EEA625C9}" type="pres">
      <dgm:prSet presAssocID="{888C9BD0-D516-45A4-AFC4-8091A7F48304}" presName="composite" presStyleCnt="0"/>
      <dgm:spPr/>
    </dgm:pt>
    <dgm:pt modelId="{980816EF-2B06-4D07-BA37-3CC93CA83C0C}" type="pres">
      <dgm:prSet presAssocID="{888C9BD0-D516-45A4-AFC4-8091A7F48304}" presName="parTx" presStyleLbl="alignNode1" presStyleIdx="2" presStyleCnt="3" custScaleX="108731" custLinFactY="-33192" custLinFactNeighborX="-452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60B8FE-8A6B-4431-A638-C1C2355B988F}" type="pres">
      <dgm:prSet presAssocID="{888C9BD0-D516-45A4-AFC4-8091A7F48304}" presName="desTx" presStyleLbl="alignAccFollowNode1" presStyleIdx="2" presStyleCnt="3" custScaleX="108731" custLinFactY="-1400000" custLinFactNeighborX="-4521" custLinFactNeighborY="-147693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12D19C6-358A-471A-8875-36A09B1526D3}" type="presOf" srcId="{FDC26FBB-6295-4CB0-9A6A-8804342B8AB6}" destId="{F460B8FE-8A6B-4431-A638-C1C2355B988F}" srcOrd="0" destOrd="0" presId="urn:microsoft.com/office/officeart/2005/8/layout/hList1"/>
    <dgm:cxn modelId="{E81BD17E-1C78-4DA0-9CBB-1D4060A6DA4F}" srcId="{B2B3C397-47ED-40D0-9883-6B8AD7EBCCD5}" destId="{12994C7B-88D1-47B1-9486-1F161B03A866}" srcOrd="2" destOrd="0" parTransId="{2A1E1C4D-07B4-42B3-9932-9488F42FBA95}" sibTransId="{3BAC5335-D5D0-48BE-B37D-03E37BC269D9}"/>
    <dgm:cxn modelId="{2FE8CA6C-F4A9-4C62-86AD-B3622373FCEF}" srcId="{943B2972-1FB0-47F6-B907-9189605097B8}" destId="{9C5F08FC-50FC-4A01-B340-4494827A158E}" srcOrd="0" destOrd="0" parTransId="{30F2640A-9375-426B-B16B-8A91FDA083A4}" sibTransId="{D7C799ED-3C81-4AF7-AAD0-2239CBBFA663}"/>
    <dgm:cxn modelId="{399DA6A5-E2B3-4446-812F-06D394FEE5AF}" type="presOf" srcId="{B6BB7478-F3CA-4A16-8333-68C4799E9966}" destId="{F460B8FE-8A6B-4431-A638-C1C2355B988F}" srcOrd="0" destOrd="1" presId="urn:microsoft.com/office/officeart/2005/8/layout/hList1"/>
    <dgm:cxn modelId="{03660133-81E7-48B9-9532-948BCCB83F1E}" srcId="{943B2972-1FB0-47F6-B907-9189605097B8}" destId="{ADECA344-339F-49B1-8734-C8922221AE88}" srcOrd="2" destOrd="0" parTransId="{1A4DFB58-CC28-4852-919F-61E42E3B1DB4}" sibTransId="{6349B7CE-8638-471E-99E5-870B49AE7A02}"/>
    <dgm:cxn modelId="{64C7A785-47D6-48F4-9A52-EAB240E936C1}" type="presOf" srcId="{E1CB809E-071D-4C76-8E91-51D50628791B}" destId="{05F71A62-EAD1-4E94-AAA3-1891E070AA7C}" srcOrd="0" destOrd="0" presId="urn:microsoft.com/office/officeart/2005/8/layout/hList1"/>
    <dgm:cxn modelId="{7FE55984-AEAC-4DB6-AC4D-22FB5E3CD5FA}" srcId="{9CEB6A37-1530-409A-A481-DA66FEC2C900}" destId="{943B2972-1FB0-47F6-B907-9189605097B8}" srcOrd="1" destOrd="0" parTransId="{8B17C576-51A8-46E8-B312-4ED879EA6C10}" sibTransId="{99CF8D48-1EE1-47D4-BAE7-72151002E64B}"/>
    <dgm:cxn modelId="{948D3678-7952-4234-9FD1-0F0CFD8664E2}" srcId="{B2B3C397-47ED-40D0-9883-6B8AD7EBCCD5}" destId="{3840CCB8-9FA7-41E1-8DEC-D5454AAA466C}" srcOrd="1" destOrd="0" parTransId="{60CF4DA7-1799-4DE3-AF7D-6C586FEE65F4}" sibTransId="{7C582EFB-CF69-4317-9B3E-CFACE3465C0E}"/>
    <dgm:cxn modelId="{1B3278F3-0B56-49A1-A346-2A9AC9B35C2C}" srcId="{888C9BD0-D516-45A4-AFC4-8091A7F48304}" destId="{B6BB7478-F3CA-4A16-8333-68C4799E9966}" srcOrd="1" destOrd="0" parTransId="{356A7E87-2EF4-4D0E-B219-BF5074542D1F}" sibTransId="{804E055E-678E-49FC-84C6-D6E74FE41D23}"/>
    <dgm:cxn modelId="{D913B2AC-DB3F-4BFD-A8DC-EEB32F4A5E9B}" srcId="{9CEB6A37-1530-409A-A481-DA66FEC2C900}" destId="{888C9BD0-D516-45A4-AFC4-8091A7F48304}" srcOrd="2" destOrd="0" parTransId="{B10BFE9A-E5E7-432E-AD93-98CD0407F1DE}" sibTransId="{73ECEB22-EABC-48E2-8A44-6D1E1A719CC9}"/>
    <dgm:cxn modelId="{DB4D7A16-752C-4759-BBB1-98BF45F5695B}" type="presOf" srcId="{B2B3C397-47ED-40D0-9883-6B8AD7EBCCD5}" destId="{CF7FFCB6-1ED0-4BFA-BC82-A323FAECF3F3}" srcOrd="0" destOrd="0" presId="urn:microsoft.com/office/officeart/2005/8/layout/hList1"/>
    <dgm:cxn modelId="{3749FE70-30E4-4EB2-A369-AE3DA42E9CF2}" type="presOf" srcId="{7EB4FCFD-6884-4D8F-A975-F95746F08027}" destId="{05F71A62-EAD1-4E94-AAA3-1891E070AA7C}" srcOrd="0" destOrd="3" presId="urn:microsoft.com/office/officeart/2005/8/layout/hList1"/>
    <dgm:cxn modelId="{21022853-77AD-460C-9A83-BE3C399D3346}" srcId="{888C9BD0-D516-45A4-AFC4-8091A7F48304}" destId="{FDC26FBB-6295-4CB0-9A6A-8804342B8AB6}" srcOrd="0" destOrd="0" parTransId="{7C1F30A9-50AB-497F-880C-3E8DA7A20B48}" sibTransId="{753FC616-5902-4E65-A506-44B7A0A65CFF}"/>
    <dgm:cxn modelId="{C1122882-63AA-4BC7-A2A7-9CD5EA963B86}" type="presOf" srcId="{888C9BD0-D516-45A4-AFC4-8091A7F48304}" destId="{980816EF-2B06-4D07-BA37-3CC93CA83C0C}" srcOrd="0" destOrd="0" presId="urn:microsoft.com/office/officeart/2005/8/layout/hList1"/>
    <dgm:cxn modelId="{71FEAAF8-8F8F-4638-8CB4-CD3979F9900B}" type="presOf" srcId="{F60D9789-1D40-451A-95CD-183C75C878F9}" destId="{05F71A62-EAD1-4E94-AAA3-1891E070AA7C}" srcOrd="0" destOrd="4" presId="urn:microsoft.com/office/officeart/2005/8/layout/hList1"/>
    <dgm:cxn modelId="{B3950E6C-FEA6-46F3-B43A-FCB23FCE141D}" type="presOf" srcId="{12994C7B-88D1-47B1-9486-1F161B03A866}" destId="{05F71A62-EAD1-4E94-AAA3-1891E070AA7C}" srcOrd="0" destOrd="2" presId="urn:microsoft.com/office/officeart/2005/8/layout/hList1"/>
    <dgm:cxn modelId="{E6727C7D-5A5D-4CE0-B851-48C017E83EB2}" type="presOf" srcId="{4FBEE5E1-26D8-4289-BCCF-54B2EED7CF39}" destId="{E35ECE2B-2284-46CD-984C-9BE776F00A56}" srcOrd="0" destOrd="1" presId="urn:microsoft.com/office/officeart/2005/8/layout/hList1"/>
    <dgm:cxn modelId="{6A43C469-FEDE-40DC-9850-A61DE7679C0B}" type="presOf" srcId="{943B2972-1FB0-47F6-B907-9189605097B8}" destId="{CDC0F27E-9049-4DEC-96CD-3800D25301EE}" srcOrd="0" destOrd="0" presId="urn:microsoft.com/office/officeart/2005/8/layout/hList1"/>
    <dgm:cxn modelId="{6588C42E-5714-4EF9-979B-0647FE132C3C}" type="presOf" srcId="{9CEB6A37-1530-409A-A481-DA66FEC2C900}" destId="{231443F3-07F3-4C9B-8B70-23B1D6A88CE7}" srcOrd="0" destOrd="0" presId="urn:microsoft.com/office/officeart/2005/8/layout/hList1"/>
    <dgm:cxn modelId="{4AD6DFDB-3183-4CB2-9FBE-D0573ECE8778}" srcId="{B2B3C397-47ED-40D0-9883-6B8AD7EBCCD5}" destId="{F60D9789-1D40-451A-95CD-183C75C878F9}" srcOrd="4" destOrd="0" parTransId="{6685C110-F373-40F0-8CBE-55848D53CC19}" sibTransId="{8C742CF9-C79E-4D0E-A983-7808141A502A}"/>
    <dgm:cxn modelId="{B4642855-AB9D-4ADC-8022-592610CB3E2B}" srcId="{9CEB6A37-1530-409A-A481-DA66FEC2C900}" destId="{B2B3C397-47ED-40D0-9883-6B8AD7EBCCD5}" srcOrd="0" destOrd="0" parTransId="{ED52302C-5253-4B20-AC6E-47BA720622BC}" sibTransId="{6DF1BA75-A800-44C2-BFEA-6D5CC88EBA31}"/>
    <dgm:cxn modelId="{582FA27A-7A0D-4BCB-A6F1-F84B4AA65E25}" type="presOf" srcId="{3840CCB8-9FA7-41E1-8DEC-D5454AAA466C}" destId="{05F71A62-EAD1-4E94-AAA3-1891E070AA7C}" srcOrd="0" destOrd="1" presId="urn:microsoft.com/office/officeart/2005/8/layout/hList1"/>
    <dgm:cxn modelId="{F90760CD-7080-4759-B73A-4B9CEB41E6F2}" srcId="{B2B3C397-47ED-40D0-9883-6B8AD7EBCCD5}" destId="{7EB4FCFD-6884-4D8F-A975-F95746F08027}" srcOrd="3" destOrd="0" parTransId="{056C2F7B-14DE-4B00-9267-1ED76D082FBA}" sibTransId="{CBC3EE49-B116-4BB7-8CAB-5BBC94B464D3}"/>
    <dgm:cxn modelId="{0E24AEF6-071C-440C-B04B-0C6E3076E830}" srcId="{943B2972-1FB0-47F6-B907-9189605097B8}" destId="{4FBEE5E1-26D8-4289-BCCF-54B2EED7CF39}" srcOrd="1" destOrd="0" parTransId="{08E3AD84-B792-44B8-8138-0EE855B54AC9}" sibTransId="{962542B7-4478-4F4B-A67E-B4F782837E37}"/>
    <dgm:cxn modelId="{969EBD0B-DB81-4955-980A-A453FD2C3877}" type="presOf" srcId="{9C5F08FC-50FC-4A01-B340-4494827A158E}" destId="{E35ECE2B-2284-46CD-984C-9BE776F00A56}" srcOrd="0" destOrd="0" presId="urn:microsoft.com/office/officeart/2005/8/layout/hList1"/>
    <dgm:cxn modelId="{D5B1D7E3-07FD-4CD4-AEDC-6BB316E4E76F}" srcId="{B2B3C397-47ED-40D0-9883-6B8AD7EBCCD5}" destId="{E1CB809E-071D-4C76-8E91-51D50628791B}" srcOrd="0" destOrd="0" parTransId="{4FF56C14-DDC9-4BB3-B3D3-43EF093A6BD1}" sibTransId="{1D80B5FF-86D4-4757-A1AA-5243784DB3F0}"/>
    <dgm:cxn modelId="{E04FE4FC-8486-4FE8-AAB7-B63C62C8141B}" type="presOf" srcId="{ADECA344-339F-49B1-8734-C8922221AE88}" destId="{E35ECE2B-2284-46CD-984C-9BE776F00A56}" srcOrd="0" destOrd="2" presId="urn:microsoft.com/office/officeart/2005/8/layout/hList1"/>
    <dgm:cxn modelId="{3DBFA35F-FC11-4F24-B83F-00818247E15E}" type="presParOf" srcId="{231443F3-07F3-4C9B-8B70-23B1D6A88CE7}" destId="{695CA2B8-3F4A-4539-AA72-B747E7797448}" srcOrd="0" destOrd="0" presId="urn:microsoft.com/office/officeart/2005/8/layout/hList1"/>
    <dgm:cxn modelId="{AC6159E4-4F12-4ABE-BFE4-6B2B9B4BB709}" type="presParOf" srcId="{695CA2B8-3F4A-4539-AA72-B747E7797448}" destId="{CF7FFCB6-1ED0-4BFA-BC82-A323FAECF3F3}" srcOrd="0" destOrd="0" presId="urn:microsoft.com/office/officeart/2005/8/layout/hList1"/>
    <dgm:cxn modelId="{797386A3-7369-4FAC-A9CF-49B32201C632}" type="presParOf" srcId="{695CA2B8-3F4A-4539-AA72-B747E7797448}" destId="{05F71A62-EAD1-4E94-AAA3-1891E070AA7C}" srcOrd="1" destOrd="0" presId="urn:microsoft.com/office/officeart/2005/8/layout/hList1"/>
    <dgm:cxn modelId="{D41D958B-31FA-4A42-85C9-E2299EE8385B}" type="presParOf" srcId="{231443F3-07F3-4C9B-8B70-23B1D6A88CE7}" destId="{253DD04B-04D0-4334-871E-53419138C169}" srcOrd="1" destOrd="0" presId="urn:microsoft.com/office/officeart/2005/8/layout/hList1"/>
    <dgm:cxn modelId="{2245920C-5CF5-4230-8F26-283BD12CCA0E}" type="presParOf" srcId="{231443F3-07F3-4C9B-8B70-23B1D6A88CE7}" destId="{67438E1D-B32A-4A00-BA35-5F91A89BABC4}" srcOrd="2" destOrd="0" presId="urn:microsoft.com/office/officeart/2005/8/layout/hList1"/>
    <dgm:cxn modelId="{1A3B295B-B1C5-402E-9C66-0E8E4D8E3572}" type="presParOf" srcId="{67438E1D-B32A-4A00-BA35-5F91A89BABC4}" destId="{CDC0F27E-9049-4DEC-96CD-3800D25301EE}" srcOrd="0" destOrd="0" presId="urn:microsoft.com/office/officeart/2005/8/layout/hList1"/>
    <dgm:cxn modelId="{993A2753-841D-4965-9E8F-2BC8F446C1A0}" type="presParOf" srcId="{67438E1D-B32A-4A00-BA35-5F91A89BABC4}" destId="{E35ECE2B-2284-46CD-984C-9BE776F00A56}" srcOrd="1" destOrd="0" presId="urn:microsoft.com/office/officeart/2005/8/layout/hList1"/>
    <dgm:cxn modelId="{7FA643B8-24B7-43BE-B6ED-AE9C56031D65}" type="presParOf" srcId="{231443F3-07F3-4C9B-8B70-23B1D6A88CE7}" destId="{BAB92B9F-2532-4447-AFC3-5930396FCD6E}" srcOrd="3" destOrd="0" presId="urn:microsoft.com/office/officeart/2005/8/layout/hList1"/>
    <dgm:cxn modelId="{281502CE-AC04-4AE0-B329-1DB08760C09B}" type="presParOf" srcId="{231443F3-07F3-4C9B-8B70-23B1D6A88CE7}" destId="{4C984428-699C-4373-9DFC-4F81EEA625C9}" srcOrd="4" destOrd="0" presId="urn:microsoft.com/office/officeart/2005/8/layout/hList1"/>
    <dgm:cxn modelId="{7016E8D2-D872-4CEA-AB4C-258BC36CA3B8}" type="presParOf" srcId="{4C984428-699C-4373-9DFC-4F81EEA625C9}" destId="{980816EF-2B06-4D07-BA37-3CC93CA83C0C}" srcOrd="0" destOrd="0" presId="urn:microsoft.com/office/officeart/2005/8/layout/hList1"/>
    <dgm:cxn modelId="{52542316-2F45-4126-84F7-DEDCB5369E5B}" type="presParOf" srcId="{4C984428-699C-4373-9DFC-4F81EEA625C9}" destId="{F460B8FE-8A6B-4431-A638-C1C2355B988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88A021-381E-475D-A880-0C2059D5212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6D63684-C440-482E-9F37-9E83CCE7590B}">
      <dgm:prSet phldrT="[文字]"/>
      <dgm:spPr>
        <a:solidFill>
          <a:srgbClr val="FF9F9F"/>
        </a:solidFill>
      </dgm:spPr>
      <dgm:t>
        <a:bodyPr/>
        <a:lstStyle/>
        <a:p>
          <a:r>
            <a:rPr lang="zh-TW" altLang="zh-TW" spc="5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便利</a:t>
          </a:r>
          <a:endParaRPr lang="zh-TW" altLang="en-US" dirty="0"/>
        </a:p>
      </dgm:t>
    </dgm:pt>
    <dgm:pt modelId="{855F23C1-1EF5-4B6A-9A41-F5C81B770FBE}" type="parTrans" cxnId="{2C770420-CC34-4B75-AF79-EDD27A8925D5}">
      <dgm:prSet/>
      <dgm:spPr/>
      <dgm:t>
        <a:bodyPr/>
        <a:lstStyle/>
        <a:p>
          <a:endParaRPr lang="zh-TW" altLang="en-US"/>
        </a:p>
      </dgm:t>
    </dgm:pt>
    <dgm:pt modelId="{A78684D3-8E8E-4E1B-B622-B1D431EA5A34}" type="sibTrans" cxnId="{2C770420-CC34-4B75-AF79-EDD27A8925D5}">
      <dgm:prSet/>
      <dgm:spPr/>
      <dgm:t>
        <a:bodyPr/>
        <a:lstStyle/>
        <a:p>
          <a:endParaRPr lang="zh-TW" altLang="en-US"/>
        </a:p>
      </dgm:t>
    </dgm:pt>
    <dgm:pt modelId="{79558EA1-494C-4571-8571-C08D89D27F08}">
      <dgm:prSet phldrT="[文字]"/>
      <dgm:spPr>
        <a:solidFill>
          <a:srgbClr val="FF9F9F">
            <a:alpha val="52000"/>
          </a:srgbClr>
        </a:solidFill>
      </dgm:spPr>
      <dgm:t>
        <a:bodyPr/>
        <a:lstStyle/>
        <a:p>
          <a:r>
            <a:rPr lang="zh-TW" altLang="zh-TW" spc="5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身型小支且操作便利</a:t>
          </a:r>
          <a:endParaRPr lang="zh-TW" altLang="en-US" dirty="0"/>
        </a:p>
      </dgm:t>
    </dgm:pt>
    <dgm:pt modelId="{2AD08FA5-E1C4-42EE-BEBE-FC068BF3358A}" type="parTrans" cxnId="{5F471E40-66C5-4AEF-AAE4-4F96AABBE5D8}">
      <dgm:prSet/>
      <dgm:spPr/>
      <dgm:t>
        <a:bodyPr/>
        <a:lstStyle/>
        <a:p>
          <a:endParaRPr lang="zh-TW" altLang="en-US"/>
        </a:p>
      </dgm:t>
    </dgm:pt>
    <dgm:pt modelId="{BD9103C5-2533-43C2-979D-D17FFB06844E}" type="sibTrans" cxnId="{5F471E40-66C5-4AEF-AAE4-4F96AABBE5D8}">
      <dgm:prSet/>
      <dgm:spPr/>
      <dgm:t>
        <a:bodyPr/>
        <a:lstStyle/>
        <a:p>
          <a:endParaRPr lang="zh-TW" altLang="en-US"/>
        </a:p>
      </dgm:t>
    </dgm:pt>
    <dgm:pt modelId="{EC770345-8327-4393-A8EC-DDEB5FCBB8C1}">
      <dgm:prSet phldrT="[文字]"/>
      <dgm:spPr>
        <a:solidFill>
          <a:srgbClr val="FFD966"/>
        </a:solidFill>
      </dgm:spPr>
      <dgm:t>
        <a:bodyPr/>
        <a:lstStyle/>
        <a:p>
          <a:r>
            <a:rPr lang="zh-TW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品質保證</a:t>
          </a:r>
          <a:endParaRPr lang="zh-TW" altLang="en-US" dirty="0"/>
        </a:p>
      </dgm:t>
    </dgm:pt>
    <dgm:pt modelId="{FC037BB4-6AE5-4EDE-956B-23430EF9E130}" type="parTrans" cxnId="{12802B86-582B-40C0-AD5D-E5B0668C91D7}">
      <dgm:prSet/>
      <dgm:spPr/>
      <dgm:t>
        <a:bodyPr/>
        <a:lstStyle/>
        <a:p>
          <a:endParaRPr lang="zh-TW" altLang="en-US"/>
        </a:p>
      </dgm:t>
    </dgm:pt>
    <dgm:pt modelId="{70F67E3D-73CB-43B3-8725-AD90C1504D18}" type="sibTrans" cxnId="{12802B86-582B-40C0-AD5D-E5B0668C91D7}">
      <dgm:prSet/>
      <dgm:spPr/>
      <dgm:t>
        <a:bodyPr/>
        <a:lstStyle/>
        <a:p>
          <a:endParaRPr lang="zh-TW" altLang="en-US"/>
        </a:p>
      </dgm:t>
    </dgm:pt>
    <dgm:pt modelId="{16CB90B9-E367-4626-9AD0-139174CF1489}">
      <dgm:prSet phldrT="[文字]"/>
      <dgm:spPr>
        <a:solidFill>
          <a:srgbClr val="FFD966">
            <a:alpha val="55000"/>
          </a:srgbClr>
        </a:solidFill>
      </dgm:spPr>
      <dgm:t>
        <a:bodyPr/>
        <a:lstStyle/>
        <a:p>
          <a:r>
            <a:rPr lang="zh-TW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嚴格控管生產過程及產品</a:t>
          </a:r>
          <a:endParaRPr lang="zh-TW" altLang="en-US" dirty="0"/>
        </a:p>
      </dgm:t>
    </dgm:pt>
    <dgm:pt modelId="{01613460-0D2C-485B-A2F7-DC055E1ACA48}" type="parTrans" cxnId="{12C827A1-7733-4A30-BFFE-DF9E23C030F0}">
      <dgm:prSet/>
      <dgm:spPr/>
      <dgm:t>
        <a:bodyPr/>
        <a:lstStyle/>
        <a:p>
          <a:endParaRPr lang="zh-TW" altLang="en-US"/>
        </a:p>
      </dgm:t>
    </dgm:pt>
    <dgm:pt modelId="{DE27220F-2AC0-423B-9F18-11FB8B92B174}" type="sibTrans" cxnId="{12C827A1-7733-4A30-BFFE-DF9E23C030F0}">
      <dgm:prSet/>
      <dgm:spPr/>
      <dgm:t>
        <a:bodyPr/>
        <a:lstStyle/>
        <a:p>
          <a:endParaRPr lang="zh-TW" altLang="en-US"/>
        </a:p>
      </dgm:t>
    </dgm:pt>
    <dgm:pt modelId="{AB04C2CD-DB05-4EF3-AEB6-0CC880710140}">
      <dgm:prSet phldrT="[文字]"/>
      <dgm:spPr>
        <a:solidFill>
          <a:srgbClr val="A9D18E"/>
        </a:solidFill>
      </dgm:spPr>
      <dgm:t>
        <a:bodyPr/>
        <a:lstStyle/>
        <a:p>
          <a:r>
            <a:rPr lang="zh-TW" altLang="zh-TW" spc="5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功能</a:t>
          </a:r>
          <a:endParaRPr lang="en-US" altLang="zh-TW" spc="5" dirty="0" smtClean="0">
            <a:solidFill>
              <a:srgbClr val="000000"/>
            </a:solidFill>
            <a:latin typeface="Calibri" panose="020F0502020204030204" pitchFamily="34" charset="0"/>
            <a:ea typeface="標楷體" panose="03000509000000000000" pitchFamily="65" charset="-120"/>
            <a:cs typeface="新細明體" panose="02020500000000000000" pitchFamily="18" charset="-120"/>
          </a:endParaRPr>
        </a:p>
        <a:p>
          <a:r>
            <a:rPr lang="zh-TW" altLang="zh-TW" spc="5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多樣化</a:t>
          </a:r>
          <a:endParaRPr lang="zh-TW" altLang="en-US" dirty="0"/>
        </a:p>
      </dgm:t>
    </dgm:pt>
    <dgm:pt modelId="{CC384A8E-6A27-44B4-9F37-CB54078F11C7}" type="parTrans" cxnId="{C9FAF8BB-ED3F-4407-8D93-B710C9A02230}">
      <dgm:prSet/>
      <dgm:spPr/>
      <dgm:t>
        <a:bodyPr/>
        <a:lstStyle/>
        <a:p>
          <a:endParaRPr lang="zh-TW" altLang="en-US"/>
        </a:p>
      </dgm:t>
    </dgm:pt>
    <dgm:pt modelId="{B5DBC13E-18FD-4988-AAFA-45D45B80271F}" type="sibTrans" cxnId="{C9FAF8BB-ED3F-4407-8D93-B710C9A02230}">
      <dgm:prSet/>
      <dgm:spPr/>
      <dgm:t>
        <a:bodyPr/>
        <a:lstStyle/>
        <a:p>
          <a:endParaRPr lang="zh-TW" altLang="en-US"/>
        </a:p>
      </dgm:t>
    </dgm:pt>
    <dgm:pt modelId="{4FE29830-966C-4B99-A819-ED092EFB3033}">
      <dgm:prSet phldrT="[文字]"/>
      <dgm:spPr>
        <a:solidFill>
          <a:srgbClr val="A9D18E">
            <a:alpha val="26000"/>
          </a:srgbClr>
        </a:solidFill>
      </dgm:spPr>
      <dgm:t>
        <a:bodyPr/>
        <a:lstStyle/>
        <a:p>
          <a:r>
            <a:rPr lang="zh-TW" altLang="zh-TW" spc="5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染髮、燙髮、聽音樂及可隨充電性等多</a:t>
          </a:r>
          <a:r>
            <a:rPr lang="zh-TW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功能集於一身</a:t>
          </a:r>
          <a:endParaRPr lang="zh-TW" altLang="en-US" dirty="0"/>
        </a:p>
      </dgm:t>
    </dgm:pt>
    <dgm:pt modelId="{3A8655B3-D808-438F-AD7F-ABEE409ED546}" type="parTrans" cxnId="{49C72BBC-C0C6-4AD1-8F78-952C4F806667}">
      <dgm:prSet/>
      <dgm:spPr/>
      <dgm:t>
        <a:bodyPr/>
        <a:lstStyle/>
        <a:p>
          <a:endParaRPr lang="zh-TW" altLang="en-US"/>
        </a:p>
      </dgm:t>
    </dgm:pt>
    <dgm:pt modelId="{5AFC33F1-7A8C-46C7-86DE-A2423114AE99}" type="sibTrans" cxnId="{49C72BBC-C0C6-4AD1-8F78-952C4F806667}">
      <dgm:prSet/>
      <dgm:spPr/>
      <dgm:t>
        <a:bodyPr/>
        <a:lstStyle/>
        <a:p>
          <a:endParaRPr lang="zh-TW" altLang="en-US"/>
        </a:p>
      </dgm:t>
    </dgm:pt>
    <dgm:pt modelId="{CD4C664F-29E2-4C4F-8689-4C1DEAD3DB76}" type="pres">
      <dgm:prSet presAssocID="{F988A021-381E-475D-A880-0C2059D5212A}" presName="Name0" presStyleCnt="0">
        <dgm:presLayoutVars>
          <dgm:dir/>
          <dgm:animLvl val="lvl"/>
          <dgm:resizeHandles val="exact"/>
        </dgm:presLayoutVars>
      </dgm:prSet>
      <dgm:spPr/>
    </dgm:pt>
    <dgm:pt modelId="{FBC29F50-95A3-4C68-BEF9-24192C08815C}" type="pres">
      <dgm:prSet presAssocID="{B6D63684-C440-482E-9F37-9E83CCE7590B}" presName="linNode" presStyleCnt="0"/>
      <dgm:spPr/>
    </dgm:pt>
    <dgm:pt modelId="{ACA50E1A-363E-4759-9399-363C61C2DCBA}" type="pres">
      <dgm:prSet presAssocID="{B6D63684-C440-482E-9F37-9E83CCE7590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F16CCBA-B9C5-476A-BF21-FA4BA0BC3E4C}" type="pres">
      <dgm:prSet presAssocID="{B6D63684-C440-482E-9F37-9E83CCE7590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F0B12F-82EA-4A7D-98C3-6E359CAEFC41}" type="pres">
      <dgm:prSet presAssocID="{A78684D3-8E8E-4E1B-B622-B1D431EA5A34}" presName="sp" presStyleCnt="0"/>
      <dgm:spPr/>
    </dgm:pt>
    <dgm:pt modelId="{09765DE6-3752-49DC-931C-33B35FC2F6DD}" type="pres">
      <dgm:prSet presAssocID="{EC770345-8327-4393-A8EC-DDEB5FCBB8C1}" presName="linNode" presStyleCnt="0"/>
      <dgm:spPr/>
    </dgm:pt>
    <dgm:pt modelId="{AC561E16-8F8D-404C-8B47-2EA355B4E17D}" type="pres">
      <dgm:prSet presAssocID="{EC770345-8327-4393-A8EC-DDEB5FCBB8C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61B6D2-15D2-4CAA-B48B-D1B8A980A6FA}" type="pres">
      <dgm:prSet presAssocID="{EC770345-8327-4393-A8EC-DDEB5FCBB8C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3B6CC4-0B79-4EA6-AAC5-AE4B108C66B7}" type="pres">
      <dgm:prSet presAssocID="{70F67E3D-73CB-43B3-8725-AD90C1504D18}" presName="sp" presStyleCnt="0"/>
      <dgm:spPr/>
    </dgm:pt>
    <dgm:pt modelId="{91D47FDD-1559-4FAF-B5B3-F5DBD7596B71}" type="pres">
      <dgm:prSet presAssocID="{AB04C2CD-DB05-4EF3-AEB6-0CC880710140}" presName="linNode" presStyleCnt="0"/>
      <dgm:spPr/>
    </dgm:pt>
    <dgm:pt modelId="{18EE46AB-5954-47C9-846D-7730AB527216}" type="pres">
      <dgm:prSet presAssocID="{AB04C2CD-DB05-4EF3-AEB6-0CC88071014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9D75D0-1489-482F-892A-FCD6D62C65A4}" type="pres">
      <dgm:prSet presAssocID="{AB04C2CD-DB05-4EF3-AEB6-0CC88071014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F471E40-66C5-4AEF-AAE4-4F96AABBE5D8}" srcId="{B6D63684-C440-482E-9F37-9E83CCE7590B}" destId="{79558EA1-494C-4571-8571-C08D89D27F08}" srcOrd="0" destOrd="0" parTransId="{2AD08FA5-E1C4-42EE-BEBE-FC068BF3358A}" sibTransId="{BD9103C5-2533-43C2-979D-D17FFB06844E}"/>
    <dgm:cxn modelId="{73A1A537-A4C5-4689-BACA-AB15B8C3EBC9}" type="presOf" srcId="{B6D63684-C440-482E-9F37-9E83CCE7590B}" destId="{ACA50E1A-363E-4759-9399-363C61C2DCBA}" srcOrd="0" destOrd="0" presId="urn:microsoft.com/office/officeart/2005/8/layout/vList5"/>
    <dgm:cxn modelId="{12C827A1-7733-4A30-BFFE-DF9E23C030F0}" srcId="{EC770345-8327-4393-A8EC-DDEB5FCBB8C1}" destId="{16CB90B9-E367-4626-9AD0-139174CF1489}" srcOrd="0" destOrd="0" parTransId="{01613460-0D2C-485B-A2F7-DC055E1ACA48}" sibTransId="{DE27220F-2AC0-423B-9F18-11FB8B92B174}"/>
    <dgm:cxn modelId="{49C72BBC-C0C6-4AD1-8F78-952C4F806667}" srcId="{AB04C2CD-DB05-4EF3-AEB6-0CC880710140}" destId="{4FE29830-966C-4B99-A819-ED092EFB3033}" srcOrd="0" destOrd="0" parTransId="{3A8655B3-D808-438F-AD7F-ABEE409ED546}" sibTransId="{5AFC33F1-7A8C-46C7-86DE-A2423114AE99}"/>
    <dgm:cxn modelId="{2C770420-CC34-4B75-AF79-EDD27A8925D5}" srcId="{F988A021-381E-475D-A880-0C2059D5212A}" destId="{B6D63684-C440-482E-9F37-9E83CCE7590B}" srcOrd="0" destOrd="0" parTransId="{855F23C1-1EF5-4B6A-9A41-F5C81B770FBE}" sibTransId="{A78684D3-8E8E-4E1B-B622-B1D431EA5A34}"/>
    <dgm:cxn modelId="{826E2C97-C043-46B1-BF2D-61964F0C92A2}" type="presOf" srcId="{EC770345-8327-4393-A8EC-DDEB5FCBB8C1}" destId="{AC561E16-8F8D-404C-8B47-2EA355B4E17D}" srcOrd="0" destOrd="0" presId="urn:microsoft.com/office/officeart/2005/8/layout/vList5"/>
    <dgm:cxn modelId="{5E31CFB0-2DE8-439A-8AF1-B6D2E2188B38}" type="presOf" srcId="{AB04C2CD-DB05-4EF3-AEB6-0CC880710140}" destId="{18EE46AB-5954-47C9-846D-7730AB527216}" srcOrd="0" destOrd="0" presId="urn:microsoft.com/office/officeart/2005/8/layout/vList5"/>
    <dgm:cxn modelId="{1A5277BB-03D7-461C-B235-2F581A6E209E}" type="presOf" srcId="{16CB90B9-E367-4626-9AD0-139174CF1489}" destId="{D661B6D2-15D2-4CAA-B48B-D1B8A980A6FA}" srcOrd="0" destOrd="0" presId="urn:microsoft.com/office/officeart/2005/8/layout/vList5"/>
    <dgm:cxn modelId="{C9FAF8BB-ED3F-4407-8D93-B710C9A02230}" srcId="{F988A021-381E-475D-A880-0C2059D5212A}" destId="{AB04C2CD-DB05-4EF3-AEB6-0CC880710140}" srcOrd="2" destOrd="0" parTransId="{CC384A8E-6A27-44B4-9F37-CB54078F11C7}" sibTransId="{B5DBC13E-18FD-4988-AAFA-45D45B80271F}"/>
    <dgm:cxn modelId="{12802B86-582B-40C0-AD5D-E5B0668C91D7}" srcId="{F988A021-381E-475D-A880-0C2059D5212A}" destId="{EC770345-8327-4393-A8EC-DDEB5FCBB8C1}" srcOrd="1" destOrd="0" parTransId="{FC037BB4-6AE5-4EDE-956B-23430EF9E130}" sibTransId="{70F67E3D-73CB-43B3-8725-AD90C1504D18}"/>
    <dgm:cxn modelId="{D8ECA8A7-4D6B-444C-8F7B-277FD401EDC1}" type="presOf" srcId="{4FE29830-966C-4B99-A819-ED092EFB3033}" destId="{3C9D75D0-1489-482F-892A-FCD6D62C65A4}" srcOrd="0" destOrd="0" presId="urn:microsoft.com/office/officeart/2005/8/layout/vList5"/>
    <dgm:cxn modelId="{5841C3B6-D872-4283-8A47-2FF049CE6B13}" type="presOf" srcId="{79558EA1-494C-4571-8571-C08D89D27F08}" destId="{BF16CCBA-B9C5-476A-BF21-FA4BA0BC3E4C}" srcOrd="0" destOrd="0" presId="urn:microsoft.com/office/officeart/2005/8/layout/vList5"/>
    <dgm:cxn modelId="{9ED6222D-7A39-418B-B454-88F3115114C2}" type="presOf" srcId="{F988A021-381E-475D-A880-0C2059D5212A}" destId="{CD4C664F-29E2-4C4F-8689-4C1DEAD3DB76}" srcOrd="0" destOrd="0" presId="urn:microsoft.com/office/officeart/2005/8/layout/vList5"/>
    <dgm:cxn modelId="{C145CBD1-07CB-4817-BFAB-30434CE0A66B}" type="presParOf" srcId="{CD4C664F-29E2-4C4F-8689-4C1DEAD3DB76}" destId="{FBC29F50-95A3-4C68-BEF9-24192C08815C}" srcOrd="0" destOrd="0" presId="urn:microsoft.com/office/officeart/2005/8/layout/vList5"/>
    <dgm:cxn modelId="{8C62C9BE-46B6-49DB-BC4A-6AE086D9B7C1}" type="presParOf" srcId="{FBC29F50-95A3-4C68-BEF9-24192C08815C}" destId="{ACA50E1A-363E-4759-9399-363C61C2DCBA}" srcOrd="0" destOrd="0" presId="urn:microsoft.com/office/officeart/2005/8/layout/vList5"/>
    <dgm:cxn modelId="{34F0667D-BFC4-4C48-A154-57F62D540D27}" type="presParOf" srcId="{FBC29F50-95A3-4C68-BEF9-24192C08815C}" destId="{BF16CCBA-B9C5-476A-BF21-FA4BA0BC3E4C}" srcOrd="1" destOrd="0" presId="urn:microsoft.com/office/officeart/2005/8/layout/vList5"/>
    <dgm:cxn modelId="{1AB47714-8B99-44FB-BDAE-19BCA92C08F9}" type="presParOf" srcId="{CD4C664F-29E2-4C4F-8689-4C1DEAD3DB76}" destId="{0EF0B12F-82EA-4A7D-98C3-6E359CAEFC41}" srcOrd="1" destOrd="0" presId="urn:microsoft.com/office/officeart/2005/8/layout/vList5"/>
    <dgm:cxn modelId="{0D3D6315-5D33-4F45-BEA3-D37154934D95}" type="presParOf" srcId="{CD4C664F-29E2-4C4F-8689-4C1DEAD3DB76}" destId="{09765DE6-3752-49DC-931C-33B35FC2F6DD}" srcOrd="2" destOrd="0" presId="urn:microsoft.com/office/officeart/2005/8/layout/vList5"/>
    <dgm:cxn modelId="{69163C96-1950-4651-87F9-49DBE9BA8122}" type="presParOf" srcId="{09765DE6-3752-49DC-931C-33B35FC2F6DD}" destId="{AC561E16-8F8D-404C-8B47-2EA355B4E17D}" srcOrd="0" destOrd="0" presId="urn:microsoft.com/office/officeart/2005/8/layout/vList5"/>
    <dgm:cxn modelId="{DE5DE9DE-157D-4654-B7A7-7C037138F010}" type="presParOf" srcId="{09765DE6-3752-49DC-931C-33B35FC2F6DD}" destId="{D661B6D2-15D2-4CAA-B48B-D1B8A980A6FA}" srcOrd="1" destOrd="0" presId="urn:microsoft.com/office/officeart/2005/8/layout/vList5"/>
    <dgm:cxn modelId="{5F1419C7-780A-425F-ACCA-989C403C7F63}" type="presParOf" srcId="{CD4C664F-29E2-4C4F-8689-4C1DEAD3DB76}" destId="{C93B6CC4-0B79-4EA6-AAC5-AE4B108C66B7}" srcOrd="3" destOrd="0" presId="urn:microsoft.com/office/officeart/2005/8/layout/vList5"/>
    <dgm:cxn modelId="{72C9A974-1EE0-4CA5-8545-6F8DD7354A6D}" type="presParOf" srcId="{CD4C664F-29E2-4C4F-8689-4C1DEAD3DB76}" destId="{91D47FDD-1559-4FAF-B5B3-F5DBD7596B71}" srcOrd="4" destOrd="0" presId="urn:microsoft.com/office/officeart/2005/8/layout/vList5"/>
    <dgm:cxn modelId="{47A0659B-FC18-4AA6-959F-35978B2806D9}" type="presParOf" srcId="{91D47FDD-1559-4FAF-B5B3-F5DBD7596B71}" destId="{18EE46AB-5954-47C9-846D-7730AB527216}" srcOrd="0" destOrd="0" presId="urn:microsoft.com/office/officeart/2005/8/layout/vList5"/>
    <dgm:cxn modelId="{7E5B14B3-D8EE-44F5-94E0-B4A06608FE72}" type="presParOf" srcId="{91D47FDD-1559-4FAF-B5B3-F5DBD7596B71}" destId="{3C9D75D0-1489-482F-892A-FCD6D62C65A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E98AE7-7E55-474F-A5D1-7B8D3DB52A0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1DBAC02-546C-470D-8240-76A0BD8A5615}">
      <dgm:prSet phldrT="[文字]"/>
      <dgm:spPr>
        <a:solidFill>
          <a:srgbClr val="FF9F9F"/>
        </a:solidFill>
      </dgm:spPr>
      <dgm:t>
        <a:bodyPr/>
        <a:lstStyle/>
        <a:p>
          <a:pPr algn="l"/>
          <a:r>
            <a:rPr lang="zh-TW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各大超商及</a:t>
          </a:r>
          <a:r>
            <a:rPr lang="zh-TW" altLang="en-US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 </a:t>
          </a:r>
          <a:r>
            <a:rPr lang="zh-TW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美妝店販賣。</a:t>
          </a:r>
          <a:endParaRPr lang="zh-TW" altLang="en-US" dirty="0"/>
        </a:p>
      </dgm:t>
    </dgm:pt>
    <dgm:pt modelId="{014B9488-AD61-41AC-92B8-78F56849DB5F}" type="parTrans" cxnId="{4B2587C8-2790-48D1-A67E-550218DD6BB5}">
      <dgm:prSet/>
      <dgm:spPr/>
      <dgm:t>
        <a:bodyPr/>
        <a:lstStyle/>
        <a:p>
          <a:endParaRPr lang="zh-TW" altLang="en-US"/>
        </a:p>
      </dgm:t>
    </dgm:pt>
    <dgm:pt modelId="{1020308A-62E0-4D2D-8EB4-E540FFE2D6DC}" type="sibTrans" cxnId="{4B2587C8-2790-48D1-A67E-550218DD6BB5}">
      <dgm:prSet/>
      <dgm:spPr/>
      <dgm:t>
        <a:bodyPr/>
        <a:lstStyle/>
        <a:p>
          <a:endParaRPr lang="zh-TW" altLang="en-US"/>
        </a:p>
      </dgm:t>
    </dgm:pt>
    <dgm:pt modelId="{4D587EF4-9A1B-4DFA-B3EA-9E16EE38CE7C}">
      <dgm:prSet phldrT="[文字]"/>
      <dgm:spPr>
        <a:solidFill>
          <a:srgbClr val="A9D18E"/>
        </a:solidFill>
      </dgm:spPr>
      <dgm:t>
        <a:bodyPr/>
        <a:lstStyle/>
        <a:p>
          <a:r>
            <a:rPr lang="zh-TW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建</a:t>
          </a:r>
          <a:r>
            <a:rPr lang="zh-TW" altLang="en-US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立</a:t>
          </a:r>
          <a:endParaRPr lang="en-US" altLang="zh-TW" dirty="0" smtClean="0">
            <a:solidFill>
              <a:srgbClr val="000000"/>
            </a:solidFill>
            <a:latin typeface="Calibri" panose="020F0502020204030204" pitchFamily="34" charset="0"/>
            <a:ea typeface="標楷體" panose="03000509000000000000" pitchFamily="65" charset="-120"/>
            <a:cs typeface="新細明體" panose="02020500000000000000" pitchFamily="18" charset="-120"/>
          </a:endParaRPr>
        </a:p>
        <a:p>
          <a:r>
            <a:rPr lang="zh-TW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網路通路</a:t>
          </a:r>
          <a:endParaRPr lang="zh-TW" altLang="en-US" dirty="0"/>
        </a:p>
      </dgm:t>
    </dgm:pt>
    <dgm:pt modelId="{2B85ED07-869E-4E15-A6A1-140AF9DD5141}" type="parTrans" cxnId="{4503EDC9-A4C2-497B-8D5B-05BAEA99EDB0}">
      <dgm:prSet/>
      <dgm:spPr/>
      <dgm:t>
        <a:bodyPr/>
        <a:lstStyle/>
        <a:p>
          <a:endParaRPr lang="zh-TW" altLang="en-US"/>
        </a:p>
      </dgm:t>
    </dgm:pt>
    <dgm:pt modelId="{C6E61C5F-194E-49C8-B270-255488289DAA}" type="sibTrans" cxnId="{4503EDC9-A4C2-497B-8D5B-05BAEA99EDB0}">
      <dgm:prSet/>
      <dgm:spPr/>
      <dgm:t>
        <a:bodyPr/>
        <a:lstStyle/>
        <a:p>
          <a:endParaRPr lang="zh-TW" altLang="en-US"/>
        </a:p>
      </dgm:t>
    </dgm:pt>
    <dgm:pt modelId="{45ADA623-05CD-4D63-92C4-EDA3CDBB1D84}">
      <dgm:prSet phldrT="[文字]"/>
      <dgm:spPr>
        <a:solidFill>
          <a:srgbClr val="FFD966"/>
        </a:solidFill>
      </dgm:spPr>
      <dgm:t>
        <a:bodyPr/>
        <a:lstStyle/>
        <a:p>
          <a:r>
            <a:rPr lang="zh-TW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增加網購及電視購物</a:t>
          </a:r>
          <a:endParaRPr lang="zh-TW" altLang="en-US" dirty="0"/>
        </a:p>
      </dgm:t>
    </dgm:pt>
    <dgm:pt modelId="{012919D8-24D8-4531-9F22-7936E13B085E}" type="parTrans" cxnId="{5292C0E2-85A5-4AFC-B076-CFFCAC497BBB}">
      <dgm:prSet/>
      <dgm:spPr/>
      <dgm:t>
        <a:bodyPr/>
        <a:lstStyle/>
        <a:p>
          <a:endParaRPr lang="zh-TW" altLang="en-US"/>
        </a:p>
      </dgm:t>
    </dgm:pt>
    <dgm:pt modelId="{A47BC17E-65C2-47FB-A6EA-EA5FDDCDC385}" type="sibTrans" cxnId="{5292C0E2-85A5-4AFC-B076-CFFCAC497BBB}">
      <dgm:prSet/>
      <dgm:spPr/>
      <dgm:t>
        <a:bodyPr/>
        <a:lstStyle/>
        <a:p>
          <a:endParaRPr lang="zh-TW" altLang="en-US"/>
        </a:p>
      </dgm:t>
    </dgm:pt>
    <dgm:pt modelId="{1933F77C-F4B7-443B-874D-C442D4AF4C32}" type="pres">
      <dgm:prSet presAssocID="{6CE98AE7-7E55-474F-A5D1-7B8D3DB52A04}" presName="cycle" presStyleCnt="0">
        <dgm:presLayoutVars>
          <dgm:dir/>
          <dgm:resizeHandles val="exact"/>
        </dgm:presLayoutVars>
      </dgm:prSet>
      <dgm:spPr/>
    </dgm:pt>
    <dgm:pt modelId="{51605BCE-D1A9-46D6-B1E4-9EBAFA78CAA7}" type="pres">
      <dgm:prSet presAssocID="{A1DBAC02-546C-470D-8240-76A0BD8A56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5267BA6-FD17-4C80-8366-5FE54FF1A014}" type="pres">
      <dgm:prSet presAssocID="{A1DBAC02-546C-470D-8240-76A0BD8A5615}" presName="spNode" presStyleCnt="0"/>
      <dgm:spPr/>
    </dgm:pt>
    <dgm:pt modelId="{E92B5732-C1BC-4990-A796-7BC73536074B}" type="pres">
      <dgm:prSet presAssocID="{1020308A-62E0-4D2D-8EB4-E540FFE2D6DC}" presName="sibTrans" presStyleLbl="sibTrans1D1" presStyleIdx="0" presStyleCnt="3"/>
      <dgm:spPr/>
    </dgm:pt>
    <dgm:pt modelId="{BBC6C603-23BF-49CF-B695-B47ACDB8075D}" type="pres">
      <dgm:prSet presAssocID="{4D587EF4-9A1B-4DFA-B3EA-9E16EE38CE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6A0275F-4B1D-43D1-8117-EC75324B0BA7}" type="pres">
      <dgm:prSet presAssocID="{4D587EF4-9A1B-4DFA-B3EA-9E16EE38CE7C}" presName="spNode" presStyleCnt="0"/>
      <dgm:spPr/>
    </dgm:pt>
    <dgm:pt modelId="{0D8393AF-F316-4054-AA47-39CD2805801B}" type="pres">
      <dgm:prSet presAssocID="{C6E61C5F-194E-49C8-B270-255488289DAA}" presName="sibTrans" presStyleLbl="sibTrans1D1" presStyleIdx="1" presStyleCnt="3"/>
      <dgm:spPr/>
    </dgm:pt>
    <dgm:pt modelId="{F4888EF2-FC57-42D3-B4FF-1C754FB503A9}" type="pres">
      <dgm:prSet presAssocID="{45ADA623-05CD-4D63-92C4-EDA3CDBB1D8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7A9A0F-C355-475E-A296-A4599F8A5474}" type="pres">
      <dgm:prSet presAssocID="{45ADA623-05CD-4D63-92C4-EDA3CDBB1D84}" presName="spNode" presStyleCnt="0"/>
      <dgm:spPr/>
    </dgm:pt>
    <dgm:pt modelId="{B908BF64-1CCE-45CE-AEB0-C524FE4B2C55}" type="pres">
      <dgm:prSet presAssocID="{A47BC17E-65C2-47FB-A6EA-EA5FDDCDC385}" presName="sibTrans" presStyleLbl="sibTrans1D1" presStyleIdx="2" presStyleCnt="3"/>
      <dgm:spPr/>
    </dgm:pt>
  </dgm:ptLst>
  <dgm:cxnLst>
    <dgm:cxn modelId="{FA00DE0D-B42B-4715-969A-B25AA827BAF6}" type="presOf" srcId="{45ADA623-05CD-4D63-92C4-EDA3CDBB1D84}" destId="{F4888EF2-FC57-42D3-B4FF-1C754FB503A9}" srcOrd="0" destOrd="0" presId="urn:microsoft.com/office/officeart/2005/8/layout/cycle6"/>
    <dgm:cxn modelId="{5292C0E2-85A5-4AFC-B076-CFFCAC497BBB}" srcId="{6CE98AE7-7E55-474F-A5D1-7B8D3DB52A04}" destId="{45ADA623-05CD-4D63-92C4-EDA3CDBB1D84}" srcOrd="2" destOrd="0" parTransId="{012919D8-24D8-4531-9F22-7936E13B085E}" sibTransId="{A47BC17E-65C2-47FB-A6EA-EA5FDDCDC385}"/>
    <dgm:cxn modelId="{086F5B3C-2710-44A9-ABC0-D43EADB29A7E}" type="presOf" srcId="{A1DBAC02-546C-470D-8240-76A0BD8A5615}" destId="{51605BCE-D1A9-46D6-B1E4-9EBAFA78CAA7}" srcOrd="0" destOrd="0" presId="urn:microsoft.com/office/officeart/2005/8/layout/cycle6"/>
    <dgm:cxn modelId="{380F4316-3F79-484C-877E-79FFC95562DE}" type="presOf" srcId="{A47BC17E-65C2-47FB-A6EA-EA5FDDCDC385}" destId="{B908BF64-1CCE-45CE-AEB0-C524FE4B2C55}" srcOrd="0" destOrd="0" presId="urn:microsoft.com/office/officeart/2005/8/layout/cycle6"/>
    <dgm:cxn modelId="{CF297D47-7F96-4AE6-9275-B8D327F68439}" type="presOf" srcId="{1020308A-62E0-4D2D-8EB4-E540FFE2D6DC}" destId="{E92B5732-C1BC-4990-A796-7BC73536074B}" srcOrd="0" destOrd="0" presId="urn:microsoft.com/office/officeart/2005/8/layout/cycle6"/>
    <dgm:cxn modelId="{DA2DBDEC-8C0C-456A-93EA-C5B24784C463}" type="presOf" srcId="{6CE98AE7-7E55-474F-A5D1-7B8D3DB52A04}" destId="{1933F77C-F4B7-443B-874D-C442D4AF4C32}" srcOrd="0" destOrd="0" presId="urn:microsoft.com/office/officeart/2005/8/layout/cycle6"/>
    <dgm:cxn modelId="{4503EDC9-A4C2-497B-8D5B-05BAEA99EDB0}" srcId="{6CE98AE7-7E55-474F-A5D1-7B8D3DB52A04}" destId="{4D587EF4-9A1B-4DFA-B3EA-9E16EE38CE7C}" srcOrd="1" destOrd="0" parTransId="{2B85ED07-869E-4E15-A6A1-140AF9DD5141}" sibTransId="{C6E61C5F-194E-49C8-B270-255488289DAA}"/>
    <dgm:cxn modelId="{4B2587C8-2790-48D1-A67E-550218DD6BB5}" srcId="{6CE98AE7-7E55-474F-A5D1-7B8D3DB52A04}" destId="{A1DBAC02-546C-470D-8240-76A0BD8A5615}" srcOrd="0" destOrd="0" parTransId="{014B9488-AD61-41AC-92B8-78F56849DB5F}" sibTransId="{1020308A-62E0-4D2D-8EB4-E540FFE2D6DC}"/>
    <dgm:cxn modelId="{76766641-0701-434F-939B-38DBECF1B587}" type="presOf" srcId="{4D587EF4-9A1B-4DFA-B3EA-9E16EE38CE7C}" destId="{BBC6C603-23BF-49CF-B695-B47ACDB8075D}" srcOrd="0" destOrd="0" presId="urn:microsoft.com/office/officeart/2005/8/layout/cycle6"/>
    <dgm:cxn modelId="{F02E5E42-C6A7-4FB4-A069-68CDBDA95AE9}" type="presOf" srcId="{C6E61C5F-194E-49C8-B270-255488289DAA}" destId="{0D8393AF-F316-4054-AA47-39CD2805801B}" srcOrd="0" destOrd="0" presId="urn:microsoft.com/office/officeart/2005/8/layout/cycle6"/>
    <dgm:cxn modelId="{2F93E3DC-8237-4AE6-89F4-D59BFEB0D625}" type="presParOf" srcId="{1933F77C-F4B7-443B-874D-C442D4AF4C32}" destId="{51605BCE-D1A9-46D6-B1E4-9EBAFA78CAA7}" srcOrd="0" destOrd="0" presId="urn:microsoft.com/office/officeart/2005/8/layout/cycle6"/>
    <dgm:cxn modelId="{7BF471E3-EB1E-4023-9282-75EC900795BF}" type="presParOf" srcId="{1933F77C-F4B7-443B-874D-C442D4AF4C32}" destId="{25267BA6-FD17-4C80-8366-5FE54FF1A014}" srcOrd="1" destOrd="0" presId="urn:microsoft.com/office/officeart/2005/8/layout/cycle6"/>
    <dgm:cxn modelId="{7CDB3034-2582-4FD5-A62D-45C99823B3F3}" type="presParOf" srcId="{1933F77C-F4B7-443B-874D-C442D4AF4C32}" destId="{E92B5732-C1BC-4990-A796-7BC73536074B}" srcOrd="2" destOrd="0" presId="urn:microsoft.com/office/officeart/2005/8/layout/cycle6"/>
    <dgm:cxn modelId="{F603B974-8D8B-4288-B460-EAF08321534C}" type="presParOf" srcId="{1933F77C-F4B7-443B-874D-C442D4AF4C32}" destId="{BBC6C603-23BF-49CF-B695-B47ACDB8075D}" srcOrd="3" destOrd="0" presId="urn:microsoft.com/office/officeart/2005/8/layout/cycle6"/>
    <dgm:cxn modelId="{32CABEA9-3C00-4B34-A39A-3E95C5045A2E}" type="presParOf" srcId="{1933F77C-F4B7-443B-874D-C442D4AF4C32}" destId="{E6A0275F-4B1D-43D1-8117-EC75324B0BA7}" srcOrd="4" destOrd="0" presId="urn:microsoft.com/office/officeart/2005/8/layout/cycle6"/>
    <dgm:cxn modelId="{B54DBFFF-A57C-4580-A0F6-427D30EB4848}" type="presParOf" srcId="{1933F77C-F4B7-443B-874D-C442D4AF4C32}" destId="{0D8393AF-F316-4054-AA47-39CD2805801B}" srcOrd="5" destOrd="0" presId="urn:microsoft.com/office/officeart/2005/8/layout/cycle6"/>
    <dgm:cxn modelId="{62859432-2736-41B5-B3B4-0C1B8086ACA9}" type="presParOf" srcId="{1933F77C-F4B7-443B-874D-C442D4AF4C32}" destId="{F4888EF2-FC57-42D3-B4FF-1C754FB503A9}" srcOrd="6" destOrd="0" presId="urn:microsoft.com/office/officeart/2005/8/layout/cycle6"/>
    <dgm:cxn modelId="{C9BA5B9F-05D3-45B5-B12E-1F6BEB7D2251}" type="presParOf" srcId="{1933F77C-F4B7-443B-874D-C442D4AF4C32}" destId="{9C7A9A0F-C355-475E-A296-A4599F8A5474}" srcOrd="7" destOrd="0" presId="urn:microsoft.com/office/officeart/2005/8/layout/cycle6"/>
    <dgm:cxn modelId="{F167B8BA-C77B-40CD-B8CB-BBD6231FE59C}" type="presParOf" srcId="{1933F77C-F4B7-443B-874D-C442D4AF4C32}" destId="{B908BF64-1CCE-45CE-AEB0-C524FE4B2C55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E568C1-9894-4BE1-B3B2-34BCABAA49C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020274D-6F63-4951-A1F9-8D50CC13FFDC}">
      <dgm:prSet phldrT="[文字]"/>
      <dgm:spPr>
        <a:solidFill>
          <a:srgbClr val="FF9F9F"/>
        </a:solidFill>
      </dgm:spPr>
      <dgm:t>
        <a:bodyPr/>
        <a:lstStyle/>
        <a:p>
          <a:r>
            <a:rPr lang="zh-TW" altLang="zh-TW" spc="-1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建顧客資料庫</a:t>
          </a:r>
          <a:endParaRPr lang="zh-TW" altLang="en-US" dirty="0"/>
        </a:p>
      </dgm:t>
    </dgm:pt>
    <dgm:pt modelId="{FFB73491-FAEF-4569-A590-DF00E5B6CF78}" type="parTrans" cxnId="{51BE6843-54DB-4E58-81F1-B0E224AD6FC2}">
      <dgm:prSet/>
      <dgm:spPr/>
      <dgm:t>
        <a:bodyPr/>
        <a:lstStyle/>
        <a:p>
          <a:endParaRPr lang="zh-TW" altLang="en-US"/>
        </a:p>
      </dgm:t>
    </dgm:pt>
    <dgm:pt modelId="{45173898-47DE-4F6A-BA99-01D7BAC26427}" type="sibTrans" cxnId="{51BE6843-54DB-4E58-81F1-B0E224AD6FC2}">
      <dgm:prSet/>
      <dgm:spPr/>
      <dgm:t>
        <a:bodyPr/>
        <a:lstStyle/>
        <a:p>
          <a:endParaRPr lang="zh-TW" altLang="en-US"/>
        </a:p>
      </dgm:t>
    </dgm:pt>
    <dgm:pt modelId="{CD4D0CA6-5A80-45FC-8409-9A168A6F0EF8}">
      <dgm:prSet phldrT="[文字]"/>
      <dgm:spPr>
        <a:solidFill>
          <a:srgbClr val="FFD966"/>
        </a:solidFill>
      </dgm:spPr>
      <dgm:t>
        <a:bodyPr/>
        <a:lstStyle/>
        <a:p>
          <a:r>
            <a:rPr lang="zh-TW" altLang="zh-TW" spc="15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設計顧客意見欄</a:t>
          </a:r>
          <a:endParaRPr lang="zh-TW" altLang="en-US" dirty="0"/>
        </a:p>
      </dgm:t>
    </dgm:pt>
    <dgm:pt modelId="{E393A2F5-5080-4351-82FF-C5FEDF0CF8EF}" type="parTrans" cxnId="{B04DAA47-A122-4C11-B06D-085667E5FD30}">
      <dgm:prSet/>
      <dgm:spPr/>
      <dgm:t>
        <a:bodyPr/>
        <a:lstStyle/>
        <a:p>
          <a:endParaRPr lang="zh-TW" altLang="en-US"/>
        </a:p>
      </dgm:t>
    </dgm:pt>
    <dgm:pt modelId="{FCF70CDF-6EE2-473C-93AF-74B8836AE405}" type="sibTrans" cxnId="{B04DAA47-A122-4C11-B06D-085667E5FD30}">
      <dgm:prSet/>
      <dgm:spPr/>
      <dgm:t>
        <a:bodyPr/>
        <a:lstStyle/>
        <a:p>
          <a:endParaRPr lang="zh-TW" altLang="en-US"/>
        </a:p>
      </dgm:t>
    </dgm:pt>
    <dgm:pt modelId="{7FE69C79-9D7D-4071-A613-77F17A803F91}">
      <dgm:prSet phldrT="[文字]"/>
      <dgm:spPr>
        <a:solidFill>
          <a:srgbClr val="A9D18E"/>
        </a:solidFill>
      </dgm:spPr>
      <dgm:t>
        <a:bodyPr/>
        <a:lstStyle/>
        <a:p>
          <a:r>
            <a:rPr lang="zh-TW" altLang="zh-TW" spc="-1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訓練服務人員親切</a:t>
          </a:r>
          <a:r>
            <a:rPr lang="zh-TW" altLang="en-US" spc="-1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態度</a:t>
          </a:r>
          <a:endParaRPr lang="zh-TW" altLang="en-US" dirty="0"/>
        </a:p>
      </dgm:t>
    </dgm:pt>
    <dgm:pt modelId="{C8A86B3A-9D1B-496A-BFBB-9CFC0AF4A6DE}" type="parTrans" cxnId="{131137ED-88A1-4D35-9086-080744473B8A}">
      <dgm:prSet/>
      <dgm:spPr/>
      <dgm:t>
        <a:bodyPr/>
        <a:lstStyle/>
        <a:p>
          <a:endParaRPr lang="zh-TW" altLang="en-US"/>
        </a:p>
      </dgm:t>
    </dgm:pt>
    <dgm:pt modelId="{BF4EFBCA-2C53-48BD-B8ED-53060E3BEB79}" type="sibTrans" cxnId="{131137ED-88A1-4D35-9086-080744473B8A}">
      <dgm:prSet/>
      <dgm:spPr/>
      <dgm:t>
        <a:bodyPr/>
        <a:lstStyle/>
        <a:p>
          <a:endParaRPr lang="zh-TW" altLang="en-US"/>
        </a:p>
      </dgm:t>
    </dgm:pt>
    <dgm:pt modelId="{2542118D-90BD-4BAA-BB6C-269CD45BB780}" type="pres">
      <dgm:prSet presAssocID="{8DE568C1-9894-4BE1-B3B2-34BCABAA49CF}" presName="cycle" presStyleCnt="0">
        <dgm:presLayoutVars>
          <dgm:dir/>
          <dgm:resizeHandles val="exact"/>
        </dgm:presLayoutVars>
      </dgm:prSet>
      <dgm:spPr/>
    </dgm:pt>
    <dgm:pt modelId="{5CE1D1F4-8244-4DDA-9939-A604E8C7556B}" type="pres">
      <dgm:prSet presAssocID="{B020274D-6F63-4951-A1F9-8D50CC13FFD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B4AEBD-BD06-42AB-9A4A-958E7EF3F400}" type="pres">
      <dgm:prSet presAssocID="{45173898-47DE-4F6A-BA99-01D7BAC26427}" presName="sibTrans" presStyleLbl="sibTrans2D1" presStyleIdx="0" presStyleCnt="3"/>
      <dgm:spPr/>
    </dgm:pt>
    <dgm:pt modelId="{17968801-2784-439D-BF88-C5997EA177F2}" type="pres">
      <dgm:prSet presAssocID="{45173898-47DE-4F6A-BA99-01D7BAC26427}" presName="connectorText" presStyleLbl="sibTrans2D1" presStyleIdx="0" presStyleCnt="3"/>
      <dgm:spPr/>
    </dgm:pt>
    <dgm:pt modelId="{282E0A69-7D85-4515-A022-7AE9B1AECB63}" type="pres">
      <dgm:prSet presAssocID="{CD4D0CA6-5A80-45FC-8409-9A168A6F0EF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5610F1-492D-4096-A3A8-C1A786C37991}" type="pres">
      <dgm:prSet presAssocID="{FCF70CDF-6EE2-473C-93AF-74B8836AE405}" presName="sibTrans" presStyleLbl="sibTrans2D1" presStyleIdx="1" presStyleCnt="3"/>
      <dgm:spPr/>
    </dgm:pt>
    <dgm:pt modelId="{6F99B35B-E29E-47DA-B3CA-FF4B7160208E}" type="pres">
      <dgm:prSet presAssocID="{FCF70CDF-6EE2-473C-93AF-74B8836AE405}" presName="connectorText" presStyleLbl="sibTrans2D1" presStyleIdx="1" presStyleCnt="3"/>
      <dgm:spPr/>
    </dgm:pt>
    <dgm:pt modelId="{B89FFEDB-ECBE-4EBF-A540-E26CD10670DC}" type="pres">
      <dgm:prSet presAssocID="{7FE69C79-9D7D-4071-A613-77F17A803F9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7B8F17-8705-4960-98E1-7583627D342F}" type="pres">
      <dgm:prSet presAssocID="{BF4EFBCA-2C53-48BD-B8ED-53060E3BEB79}" presName="sibTrans" presStyleLbl="sibTrans2D1" presStyleIdx="2" presStyleCnt="3"/>
      <dgm:spPr/>
    </dgm:pt>
    <dgm:pt modelId="{F2848AA1-6BF3-45EC-87E1-9898598A4A66}" type="pres">
      <dgm:prSet presAssocID="{BF4EFBCA-2C53-48BD-B8ED-53060E3BEB79}" presName="connectorText" presStyleLbl="sibTrans2D1" presStyleIdx="2" presStyleCnt="3"/>
      <dgm:spPr/>
    </dgm:pt>
  </dgm:ptLst>
  <dgm:cxnLst>
    <dgm:cxn modelId="{131137ED-88A1-4D35-9086-080744473B8A}" srcId="{8DE568C1-9894-4BE1-B3B2-34BCABAA49CF}" destId="{7FE69C79-9D7D-4071-A613-77F17A803F91}" srcOrd="2" destOrd="0" parTransId="{C8A86B3A-9D1B-496A-BFBB-9CFC0AF4A6DE}" sibTransId="{BF4EFBCA-2C53-48BD-B8ED-53060E3BEB79}"/>
    <dgm:cxn modelId="{4592392A-203C-4A3B-9689-0EA190151300}" type="presOf" srcId="{7FE69C79-9D7D-4071-A613-77F17A803F91}" destId="{B89FFEDB-ECBE-4EBF-A540-E26CD10670DC}" srcOrd="0" destOrd="0" presId="urn:microsoft.com/office/officeart/2005/8/layout/cycle2"/>
    <dgm:cxn modelId="{B2512FD2-9F7F-4602-9644-90AA72978131}" type="presOf" srcId="{45173898-47DE-4F6A-BA99-01D7BAC26427}" destId="{B3B4AEBD-BD06-42AB-9A4A-958E7EF3F400}" srcOrd="0" destOrd="0" presId="urn:microsoft.com/office/officeart/2005/8/layout/cycle2"/>
    <dgm:cxn modelId="{3F64B784-ADE4-4F99-A42B-1645D812F8FA}" type="presOf" srcId="{FCF70CDF-6EE2-473C-93AF-74B8836AE405}" destId="{6F99B35B-E29E-47DA-B3CA-FF4B7160208E}" srcOrd="1" destOrd="0" presId="urn:microsoft.com/office/officeart/2005/8/layout/cycle2"/>
    <dgm:cxn modelId="{B04DAA47-A122-4C11-B06D-085667E5FD30}" srcId="{8DE568C1-9894-4BE1-B3B2-34BCABAA49CF}" destId="{CD4D0CA6-5A80-45FC-8409-9A168A6F0EF8}" srcOrd="1" destOrd="0" parTransId="{E393A2F5-5080-4351-82FF-C5FEDF0CF8EF}" sibTransId="{FCF70CDF-6EE2-473C-93AF-74B8836AE405}"/>
    <dgm:cxn modelId="{9538959B-FDC5-492A-AC2F-DF43DE6940C3}" type="presOf" srcId="{FCF70CDF-6EE2-473C-93AF-74B8836AE405}" destId="{F05610F1-492D-4096-A3A8-C1A786C37991}" srcOrd="0" destOrd="0" presId="urn:microsoft.com/office/officeart/2005/8/layout/cycle2"/>
    <dgm:cxn modelId="{A2B4CE0B-A0E8-4EF8-B1D5-578A1FEA7C97}" type="presOf" srcId="{CD4D0CA6-5A80-45FC-8409-9A168A6F0EF8}" destId="{282E0A69-7D85-4515-A022-7AE9B1AECB63}" srcOrd="0" destOrd="0" presId="urn:microsoft.com/office/officeart/2005/8/layout/cycle2"/>
    <dgm:cxn modelId="{51BE6843-54DB-4E58-81F1-B0E224AD6FC2}" srcId="{8DE568C1-9894-4BE1-B3B2-34BCABAA49CF}" destId="{B020274D-6F63-4951-A1F9-8D50CC13FFDC}" srcOrd="0" destOrd="0" parTransId="{FFB73491-FAEF-4569-A590-DF00E5B6CF78}" sibTransId="{45173898-47DE-4F6A-BA99-01D7BAC26427}"/>
    <dgm:cxn modelId="{9E4C057C-46D3-4A22-A25C-872AEEEDEA78}" type="presOf" srcId="{BF4EFBCA-2C53-48BD-B8ED-53060E3BEB79}" destId="{5D7B8F17-8705-4960-98E1-7583627D342F}" srcOrd="0" destOrd="0" presId="urn:microsoft.com/office/officeart/2005/8/layout/cycle2"/>
    <dgm:cxn modelId="{7674B2FA-0966-4DC9-8939-CA00A042EC39}" type="presOf" srcId="{8DE568C1-9894-4BE1-B3B2-34BCABAA49CF}" destId="{2542118D-90BD-4BAA-BB6C-269CD45BB780}" srcOrd="0" destOrd="0" presId="urn:microsoft.com/office/officeart/2005/8/layout/cycle2"/>
    <dgm:cxn modelId="{60CB19C7-0C0A-467E-8C81-E3EEC2056610}" type="presOf" srcId="{B020274D-6F63-4951-A1F9-8D50CC13FFDC}" destId="{5CE1D1F4-8244-4DDA-9939-A604E8C7556B}" srcOrd="0" destOrd="0" presId="urn:microsoft.com/office/officeart/2005/8/layout/cycle2"/>
    <dgm:cxn modelId="{EFC7ED6D-5DF8-43C9-AA2F-194FC010652C}" type="presOf" srcId="{BF4EFBCA-2C53-48BD-B8ED-53060E3BEB79}" destId="{F2848AA1-6BF3-45EC-87E1-9898598A4A66}" srcOrd="1" destOrd="0" presId="urn:microsoft.com/office/officeart/2005/8/layout/cycle2"/>
    <dgm:cxn modelId="{E8FD4218-56B5-44DF-9136-5336DA7E2DCB}" type="presOf" srcId="{45173898-47DE-4F6A-BA99-01D7BAC26427}" destId="{17968801-2784-439D-BF88-C5997EA177F2}" srcOrd="1" destOrd="0" presId="urn:microsoft.com/office/officeart/2005/8/layout/cycle2"/>
    <dgm:cxn modelId="{2381B060-4D7E-4FEC-99A2-84BCFEDE1264}" type="presParOf" srcId="{2542118D-90BD-4BAA-BB6C-269CD45BB780}" destId="{5CE1D1F4-8244-4DDA-9939-A604E8C7556B}" srcOrd="0" destOrd="0" presId="urn:microsoft.com/office/officeart/2005/8/layout/cycle2"/>
    <dgm:cxn modelId="{BCDE57FB-B1F3-49F2-B0D3-4918B547840B}" type="presParOf" srcId="{2542118D-90BD-4BAA-BB6C-269CD45BB780}" destId="{B3B4AEBD-BD06-42AB-9A4A-958E7EF3F400}" srcOrd="1" destOrd="0" presId="urn:microsoft.com/office/officeart/2005/8/layout/cycle2"/>
    <dgm:cxn modelId="{EC63163F-096D-4A78-9957-BB709E1025B5}" type="presParOf" srcId="{B3B4AEBD-BD06-42AB-9A4A-958E7EF3F400}" destId="{17968801-2784-439D-BF88-C5997EA177F2}" srcOrd="0" destOrd="0" presId="urn:microsoft.com/office/officeart/2005/8/layout/cycle2"/>
    <dgm:cxn modelId="{893E30AD-CEE3-4CDD-A110-CDF9B126B1D7}" type="presParOf" srcId="{2542118D-90BD-4BAA-BB6C-269CD45BB780}" destId="{282E0A69-7D85-4515-A022-7AE9B1AECB63}" srcOrd="2" destOrd="0" presId="urn:microsoft.com/office/officeart/2005/8/layout/cycle2"/>
    <dgm:cxn modelId="{93443D3D-296B-4A3B-8D8A-FFE1377542C5}" type="presParOf" srcId="{2542118D-90BD-4BAA-BB6C-269CD45BB780}" destId="{F05610F1-492D-4096-A3A8-C1A786C37991}" srcOrd="3" destOrd="0" presId="urn:microsoft.com/office/officeart/2005/8/layout/cycle2"/>
    <dgm:cxn modelId="{F64D11CC-4B8C-4C63-A6DE-046AD81B25B4}" type="presParOf" srcId="{F05610F1-492D-4096-A3A8-C1A786C37991}" destId="{6F99B35B-E29E-47DA-B3CA-FF4B7160208E}" srcOrd="0" destOrd="0" presId="urn:microsoft.com/office/officeart/2005/8/layout/cycle2"/>
    <dgm:cxn modelId="{2A11ECB2-4AA3-4B85-AC34-C686C0ACBCA5}" type="presParOf" srcId="{2542118D-90BD-4BAA-BB6C-269CD45BB780}" destId="{B89FFEDB-ECBE-4EBF-A540-E26CD10670DC}" srcOrd="4" destOrd="0" presId="urn:microsoft.com/office/officeart/2005/8/layout/cycle2"/>
    <dgm:cxn modelId="{52D64B7C-6ACA-44ED-9D23-646AC3369C3D}" type="presParOf" srcId="{2542118D-90BD-4BAA-BB6C-269CD45BB780}" destId="{5D7B8F17-8705-4960-98E1-7583627D342F}" srcOrd="5" destOrd="0" presId="urn:microsoft.com/office/officeart/2005/8/layout/cycle2"/>
    <dgm:cxn modelId="{DFAF0E73-8AD1-43D0-B2C7-A5537DF9F38A}" type="presParOf" srcId="{5D7B8F17-8705-4960-98E1-7583627D342F}" destId="{F2848AA1-6BF3-45EC-87E1-9898598A4A6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2D01A-6640-4E5F-9A15-39E286B8143D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D5426-AF39-49C0-9E2A-2880D0AC1635}">
      <dsp:nvSpPr>
        <dsp:cNvPr id="0" name=""/>
        <dsp:cNvSpPr/>
      </dsp:nvSpPr>
      <dsp:spPr>
        <a:xfrm>
          <a:off x="752110" y="541866"/>
          <a:ext cx="7301111" cy="1083733"/>
        </a:xfrm>
        <a:prstGeom prst="rect">
          <a:avLst/>
        </a:prstGeom>
        <a:solidFill>
          <a:srgbClr val="8FAADC">
            <a:alpha val="71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創意、便利</a:t>
          </a:r>
          <a:endParaRPr lang="zh-TW" altLang="en-US" sz="3200" kern="1200" dirty="0">
            <a:solidFill>
              <a:schemeClr val="bg1"/>
            </a:solidFill>
          </a:endParaRPr>
        </a:p>
      </dsp:txBody>
      <dsp:txXfrm>
        <a:off x="752110" y="541866"/>
        <a:ext cx="7301111" cy="1083733"/>
      </dsp:txXfrm>
    </dsp:sp>
    <dsp:sp modelId="{6E02DEF9-9E61-4BB9-BB7E-C6C0EE865F93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rgbClr val="8FAAD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36A2CB-A1F9-49F2-989D-268C67354939}">
      <dsp:nvSpPr>
        <dsp:cNvPr id="0" name=""/>
        <dsp:cNvSpPr/>
      </dsp:nvSpPr>
      <dsp:spPr>
        <a:xfrm>
          <a:off x="1146048" y="2167466"/>
          <a:ext cx="6907174" cy="1083733"/>
        </a:xfrm>
        <a:prstGeom prst="rect">
          <a:avLst/>
        </a:prstGeom>
        <a:solidFill>
          <a:srgbClr val="B686DA">
            <a:alpha val="73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1.</a:t>
          </a:r>
          <a:r>
            <a:rPr lang="zh-TW" sz="3200" kern="1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建立市場</a:t>
          </a:r>
          <a:r>
            <a:rPr lang="zh-TW" altLang="en-US" sz="3200" kern="1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     </a:t>
          </a:r>
          <a:r>
            <a:rPr lang="en-US" altLang="zh-TW" sz="3200" kern="1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2.</a:t>
          </a:r>
          <a:r>
            <a:rPr lang="zh-TW" sz="3200" kern="1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穩定顧客</a:t>
          </a:r>
          <a:endParaRPr lang="zh-TW" altLang="en-US" sz="3200" kern="1200" spc="5" dirty="0">
            <a:solidFill>
              <a:schemeClr val="bg1"/>
            </a:solidFill>
            <a:ea typeface="標楷體" panose="03000509000000000000" pitchFamily="65" charset="-120"/>
            <a:cs typeface="新細明體" panose="02020500000000000000" pitchFamily="18" charset="-120"/>
          </a:endParaRPr>
        </a:p>
      </dsp:txBody>
      <dsp:txXfrm>
        <a:off x="1146048" y="2167466"/>
        <a:ext cx="6907174" cy="1083733"/>
      </dsp:txXfrm>
    </dsp:sp>
    <dsp:sp modelId="{36B4EBBB-09F9-43C0-B3D1-8EEF8B132AB0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rgbClr val="B686DA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F2F00D-A532-4913-9D9E-927D51307B28}">
      <dsp:nvSpPr>
        <dsp:cNvPr id="0" name=""/>
        <dsp:cNvSpPr/>
      </dsp:nvSpPr>
      <dsp:spPr>
        <a:xfrm>
          <a:off x="752110" y="3793066"/>
          <a:ext cx="7301111" cy="1083733"/>
        </a:xfrm>
        <a:prstGeom prst="rect">
          <a:avLst/>
        </a:prstGeom>
        <a:solidFill>
          <a:srgbClr val="A9D18E">
            <a:alpha val="78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3200" kern="1200" spc="5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rPr>
            <a:t>五年內成為全國銷售量最高</a:t>
          </a:r>
          <a:endParaRPr lang="zh-TW" altLang="en-US" sz="3200" kern="1200" spc="5" dirty="0">
            <a:solidFill>
              <a:schemeClr val="bg1"/>
            </a:solidFill>
            <a:ea typeface="標楷體" panose="03000509000000000000" pitchFamily="65" charset="-120"/>
            <a:cs typeface="新細明體" panose="02020500000000000000" pitchFamily="18" charset="-120"/>
          </a:endParaRPr>
        </a:p>
      </dsp:txBody>
      <dsp:txXfrm>
        <a:off x="752110" y="3793066"/>
        <a:ext cx="7301111" cy="1083733"/>
      </dsp:txXfrm>
    </dsp:sp>
    <dsp:sp modelId="{4A66A168-878F-4EF0-91C6-E6585A034F55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rgbClr val="A9D18E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CA5A5-2FE6-4AF1-94EE-970415F06EF6}">
      <dsp:nvSpPr>
        <dsp:cNvPr id="0" name=""/>
        <dsp:cNvSpPr/>
      </dsp:nvSpPr>
      <dsp:spPr>
        <a:xfrm>
          <a:off x="2186680" y="0"/>
          <a:ext cx="3280020" cy="1300075"/>
        </a:xfrm>
        <a:prstGeom prst="rightArrow">
          <a:avLst>
            <a:gd name="adj1" fmla="val 75000"/>
            <a:gd name="adj2" fmla="val 50000"/>
          </a:avLst>
        </a:prstGeom>
        <a:solidFill>
          <a:srgbClr val="FF9F9F">
            <a:alpha val="39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marL="285750" lvl="1" indent="-285750" algn="l" defTabSz="2844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6400" kern="1200" dirty="0"/>
        </a:p>
      </dsp:txBody>
      <dsp:txXfrm>
        <a:off x="2186680" y="162509"/>
        <a:ext cx="2792492" cy="975057"/>
      </dsp:txXfrm>
    </dsp:sp>
    <dsp:sp modelId="{27F8F6CE-8BEA-4B41-8CD6-7B65301F23FA}">
      <dsp:nvSpPr>
        <dsp:cNvPr id="0" name=""/>
        <dsp:cNvSpPr/>
      </dsp:nvSpPr>
      <dsp:spPr>
        <a:xfrm>
          <a:off x="0" y="0"/>
          <a:ext cx="2186680" cy="1300075"/>
        </a:xfrm>
        <a:prstGeom prst="roundRect">
          <a:avLst/>
        </a:prstGeom>
        <a:solidFill>
          <a:srgbClr val="FF9F9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6100" b="1" kern="1200" spc="-25" dirty="0" smtClean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時尚</a:t>
          </a:r>
          <a:endParaRPr lang="zh-TW" altLang="en-US" sz="6100" kern="1200" dirty="0">
            <a:solidFill>
              <a:schemeClr val="bg1"/>
            </a:solidFill>
          </a:endParaRPr>
        </a:p>
      </dsp:txBody>
      <dsp:txXfrm>
        <a:off x="63464" y="63464"/>
        <a:ext cx="2059752" cy="1173147"/>
      </dsp:txXfrm>
    </dsp:sp>
    <dsp:sp modelId="{9ED61D83-671B-4E63-8989-AF9371F9E75D}">
      <dsp:nvSpPr>
        <dsp:cNvPr id="0" name=""/>
        <dsp:cNvSpPr/>
      </dsp:nvSpPr>
      <dsp:spPr>
        <a:xfrm>
          <a:off x="2186680" y="1430083"/>
          <a:ext cx="3280020" cy="13000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26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marL="285750" lvl="1" indent="-285750" algn="l" defTabSz="2844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6400" kern="1200" dirty="0"/>
        </a:p>
      </dsp:txBody>
      <dsp:txXfrm>
        <a:off x="2186680" y="1592592"/>
        <a:ext cx="2792492" cy="975057"/>
      </dsp:txXfrm>
    </dsp:sp>
    <dsp:sp modelId="{3126342E-EC44-4612-87C2-E7A7E85A1484}">
      <dsp:nvSpPr>
        <dsp:cNvPr id="0" name=""/>
        <dsp:cNvSpPr/>
      </dsp:nvSpPr>
      <dsp:spPr>
        <a:xfrm>
          <a:off x="0" y="1430083"/>
          <a:ext cx="2186680" cy="1300075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6100" b="1" kern="1200" dirty="0" smtClean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紓解</a:t>
          </a:r>
          <a:endParaRPr lang="zh-TW" altLang="en-US" sz="6100" kern="1200" dirty="0">
            <a:solidFill>
              <a:schemeClr val="bg1"/>
            </a:solidFill>
          </a:endParaRPr>
        </a:p>
      </dsp:txBody>
      <dsp:txXfrm>
        <a:off x="63464" y="1493547"/>
        <a:ext cx="2059752" cy="1173147"/>
      </dsp:txXfrm>
    </dsp:sp>
    <dsp:sp modelId="{69D54D56-04F7-4396-97B5-FE36337BBE42}">
      <dsp:nvSpPr>
        <dsp:cNvPr id="0" name=""/>
        <dsp:cNvSpPr/>
      </dsp:nvSpPr>
      <dsp:spPr>
        <a:xfrm>
          <a:off x="2186680" y="2860167"/>
          <a:ext cx="3280020" cy="1300075"/>
        </a:xfrm>
        <a:prstGeom prst="rightArrow">
          <a:avLst>
            <a:gd name="adj1" fmla="val 75000"/>
            <a:gd name="adj2" fmla="val 50000"/>
          </a:avLst>
        </a:prstGeom>
        <a:solidFill>
          <a:srgbClr val="A9D18E">
            <a:alpha val="4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marL="285750" lvl="1" indent="-285750" algn="l" defTabSz="2844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6400" kern="1200" dirty="0"/>
        </a:p>
      </dsp:txBody>
      <dsp:txXfrm>
        <a:off x="2186680" y="3022676"/>
        <a:ext cx="2792492" cy="975057"/>
      </dsp:txXfrm>
    </dsp:sp>
    <dsp:sp modelId="{3C450396-6E1E-4C53-ADC7-6D0CC892C4E0}">
      <dsp:nvSpPr>
        <dsp:cNvPr id="0" name=""/>
        <dsp:cNvSpPr/>
      </dsp:nvSpPr>
      <dsp:spPr>
        <a:xfrm>
          <a:off x="0" y="2860167"/>
          <a:ext cx="2186680" cy="1300075"/>
        </a:xfrm>
        <a:prstGeom prst="roundRect">
          <a:avLst/>
        </a:prstGeom>
        <a:solidFill>
          <a:srgbClr val="A9D18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6100" b="1" kern="1200" dirty="0" smtClean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便利</a:t>
          </a:r>
          <a:endParaRPr lang="zh-TW" altLang="en-US" sz="6100" kern="1200" dirty="0">
            <a:solidFill>
              <a:schemeClr val="bg1"/>
            </a:solidFill>
          </a:endParaRPr>
        </a:p>
      </dsp:txBody>
      <dsp:txXfrm>
        <a:off x="63464" y="2923631"/>
        <a:ext cx="2059752" cy="11731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CA5A5-2FE6-4AF1-94EE-970415F06EF6}">
      <dsp:nvSpPr>
        <dsp:cNvPr id="0" name=""/>
        <dsp:cNvSpPr/>
      </dsp:nvSpPr>
      <dsp:spPr>
        <a:xfrm>
          <a:off x="2060200" y="386"/>
          <a:ext cx="3090300" cy="1505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40000"/>
            <a:lumOff val="60000"/>
            <a:alpha val="5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6500" kern="1200" dirty="0"/>
        </a:p>
      </dsp:txBody>
      <dsp:txXfrm>
        <a:off x="2060200" y="188568"/>
        <a:ext cx="2525755" cy="1129089"/>
      </dsp:txXfrm>
    </dsp:sp>
    <dsp:sp modelId="{27F8F6CE-8BEA-4B41-8CD6-7B65301F23FA}">
      <dsp:nvSpPr>
        <dsp:cNvPr id="0" name=""/>
        <dsp:cNvSpPr/>
      </dsp:nvSpPr>
      <dsp:spPr>
        <a:xfrm>
          <a:off x="0" y="386"/>
          <a:ext cx="2060200" cy="1505453"/>
        </a:xfrm>
        <a:prstGeom prst="roundRect">
          <a:avLst/>
        </a:prstGeom>
        <a:solidFill>
          <a:srgbClr val="8FAA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5700" b="1" kern="1200" dirty="0" smtClean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創意</a:t>
          </a:r>
          <a:endParaRPr lang="zh-TW" altLang="en-US" sz="5700" kern="1200" dirty="0">
            <a:solidFill>
              <a:schemeClr val="bg1"/>
            </a:solidFill>
          </a:endParaRPr>
        </a:p>
      </dsp:txBody>
      <dsp:txXfrm>
        <a:off x="73490" y="73876"/>
        <a:ext cx="1913220" cy="1358473"/>
      </dsp:txXfrm>
    </dsp:sp>
    <dsp:sp modelId="{8E26E35B-6C0C-473E-8445-65742096204B}">
      <dsp:nvSpPr>
        <dsp:cNvPr id="0" name=""/>
        <dsp:cNvSpPr/>
      </dsp:nvSpPr>
      <dsp:spPr>
        <a:xfrm>
          <a:off x="2060200" y="1656385"/>
          <a:ext cx="3090300" cy="1505453"/>
        </a:xfrm>
        <a:prstGeom prst="rightArrow">
          <a:avLst>
            <a:gd name="adj1" fmla="val 75000"/>
            <a:gd name="adj2" fmla="val 50000"/>
          </a:avLst>
        </a:prstGeom>
        <a:solidFill>
          <a:srgbClr val="BD92DE">
            <a:alpha val="39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6500" kern="1200" dirty="0"/>
        </a:p>
      </dsp:txBody>
      <dsp:txXfrm>
        <a:off x="2060200" y="1844567"/>
        <a:ext cx="2525755" cy="1129089"/>
      </dsp:txXfrm>
    </dsp:sp>
    <dsp:sp modelId="{38AF7E82-C30D-4605-8BCE-68412F6E696F}">
      <dsp:nvSpPr>
        <dsp:cNvPr id="0" name=""/>
        <dsp:cNvSpPr/>
      </dsp:nvSpPr>
      <dsp:spPr>
        <a:xfrm>
          <a:off x="0" y="1656385"/>
          <a:ext cx="2060200" cy="1505453"/>
        </a:xfrm>
        <a:prstGeom prst="roundRect">
          <a:avLst/>
        </a:prstGeom>
        <a:solidFill>
          <a:srgbClr val="B686D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5700" b="1" kern="1200" dirty="0" smtClean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感動</a:t>
          </a:r>
          <a:endParaRPr lang="zh-TW" altLang="en-US" sz="5700" kern="1200" dirty="0">
            <a:solidFill>
              <a:schemeClr val="bg1"/>
            </a:solidFill>
          </a:endParaRPr>
        </a:p>
      </dsp:txBody>
      <dsp:txXfrm>
        <a:off x="73490" y="1729875"/>
        <a:ext cx="1913220" cy="13584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F05F8-968A-49A8-B76E-1E43BCBBC484}">
      <dsp:nvSpPr>
        <dsp:cNvPr id="0" name=""/>
        <dsp:cNvSpPr/>
      </dsp:nvSpPr>
      <dsp:spPr>
        <a:xfrm>
          <a:off x="30" y="69309"/>
          <a:ext cx="2909126" cy="979200"/>
        </a:xfrm>
        <a:prstGeom prst="rect">
          <a:avLst/>
        </a:prstGeom>
        <a:solidFill>
          <a:srgbClr val="FF9F9F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34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消費族群</a:t>
          </a:r>
          <a:endParaRPr lang="zh-TW" altLang="en-US" sz="3400" kern="1200" dirty="0"/>
        </a:p>
      </dsp:txBody>
      <dsp:txXfrm>
        <a:off x="30" y="69309"/>
        <a:ext cx="2909126" cy="979200"/>
      </dsp:txXfrm>
    </dsp:sp>
    <dsp:sp modelId="{73EC629A-1594-43E5-B32F-DC08BA980A82}">
      <dsp:nvSpPr>
        <dsp:cNvPr id="0" name=""/>
        <dsp:cNvSpPr/>
      </dsp:nvSpPr>
      <dsp:spPr>
        <a:xfrm>
          <a:off x="30" y="1048509"/>
          <a:ext cx="2909126" cy="2519910"/>
        </a:xfrm>
        <a:prstGeom prst="rect">
          <a:avLst/>
        </a:prstGeom>
        <a:solidFill>
          <a:srgbClr val="FF9F9F">
            <a:alpha val="36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34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各年齡</a:t>
          </a:r>
          <a:endParaRPr lang="zh-TW" altLang="en-US" sz="3400" kern="1200" dirty="0"/>
        </a:p>
      </dsp:txBody>
      <dsp:txXfrm>
        <a:off x="30" y="1048509"/>
        <a:ext cx="2909126" cy="2519910"/>
      </dsp:txXfrm>
    </dsp:sp>
    <dsp:sp modelId="{127A9654-083F-4B5A-9D33-0520E30F4F28}">
      <dsp:nvSpPr>
        <dsp:cNvPr id="0" name=""/>
        <dsp:cNvSpPr/>
      </dsp:nvSpPr>
      <dsp:spPr>
        <a:xfrm>
          <a:off x="3316434" y="69309"/>
          <a:ext cx="2909126" cy="979200"/>
        </a:xfrm>
        <a:prstGeom prst="rect">
          <a:avLst/>
        </a:prstGeom>
        <a:solidFill>
          <a:srgbClr val="8FAAD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34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重視</a:t>
          </a:r>
          <a:endParaRPr lang="zh-TW" altLang="en-US" sz="3400" kern="1200" dirty="0"/>
        </a:p>
      </dsp:txBody>
      <dsp:txXfrm>
        <a:off x="3316434" y="69309"/>
        <a:ext cx="2909126" cy="979200"/>
      </dsp:txXfrm>
    </dsp:sp>
    <dsp:sp modelId="{2062AD4E-92B6-4079-9FCE-8F47DA65161E}">
      <dsp:nvSpPr>
        <dsp:cNvPr id="0" name=""/>
        <dsp:cNvSpPr/>
      </dsp:nvSpPr>
      <dsp:spPr>
        <a:xfrm>
          <a:off x="3316434" y="1048509"/>
          <a:ext cx="2909126" cy="25199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34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創新時尚、效率、紓解</a:t>
          </a:r>
          <a:r>
            <a:rPr lang="zh-TW" altLang="en-US" sz="34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、便利、外表</a:t>
          </a:r>
          <a:endParaRPr lang="zh-TW" altLang="en-US" sz="3400" kern="1200" dirty="0"/>
        </a:p>
      </dsp:txBody>
      <dsp:txXfrm>
        <a:off x="3316434" y="1048509"/>
        <a:ext cx="2909126" cy="25199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FFCB6-1ED0-4BFA-BC82-A323FAECF3F3}">
      <dsp:nvSpPr>
        <dsp:cNvPr id="0" name=""/>
        <dsp:cNvSpPr/>
      </dsp:nvSpPr>
      <dsp:spPr>
        <a:xfrm>
          <a:off x="0" y="418741"/>
          <a:ext cx="2728735" cy="748800"/>
        </a:xfrm>
        <a:prstGeom prst="rect">
          <a:avLst/>
        </a:prstGeom>
        <a:solidFill>
          <a:srgbClr val="FF9393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pc="-10" dirty="0" err="1" smtClean="0">
              <a:effectLst/>
            </a:rPr>
            <a:t>市場</a:t>
          </a:r>
          <a:r>
            <a:rPr lang="en-US" sz="2600" kern="1200" dirty="0" err="1" smtClean="0">
              <a:effectLst/>
            </a:rPr>
            <a:t>區隔</a:t>
          </a:r>
          <a:endParaRPr lang="zh-TW" altLang="en-US" sz="2600" kern="1200" dirty="0"/>
        </a:p>
      </dsp:txBody>
      <dsp:txXfrm>
        <a:off x="0" y="418741"/>
        <a:ext cx="2728735" cy="748800"/>
      </dsp:txXfrm>
    </dsp:sp>
    <dsp:sp modelId="{05F71A62-EAD1-4E94-AAA3-1891E070AA7C}">
      <dsp:nvSpPr>
        <dsp:cNvPr id="0" name=""/>
        <dsp:cNvSpPr/>
      </dsp:nvSpPr>
      <dsp:spPr>
        <a:xfrm>
          <a:off x="0" y="1161570"/>
          <a:ext cx="2749840" cy="3226029"/>
        </a:xfrm>
        <a:prstGeom prst="rect">
          <a:avLst/>
        </a:prstGeom>
        <a:solidFill>
          <a:srgbClr val="FF9393">
            <a:alpha val="44000"/>
          </a:srgbClr>
        </a:solidFill>
        <a:ln w="12700" cap="flat" cmpd="sng" algn="ctr">
          <a:solidFill>
            <a:schemeClr val="accent1">
              <a:tint val="40000"/>
              <a:hueOff val="0"/>
              <a:satOff val="0"/>
              <a:lumOff val="0"/>
              <a:alpha val="8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600" kern="1200" dirty="0" smtClean="0"/>
            <a:t>年齡</a:t>
          </a:r>
          <a:r>
            <a:rPr lang="en-US" altLang="zh-TW" sz="2600" kern="1200" dirty="0" smtClean="0"/>
            <a:t>:</a:t>
          </a:r>
          <a:r>
            <a:rPr lang="zh-TW" altLang="en-US" sz="2600" kern="1200" dirty="0" smtClean="0"/>
            <a:t>全部</a:t>
          </a:r>
          <a:endParaRPr lang="zh-TW" alt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600" kern="1200" dirty="0" smtClean="0"/>
            <a:t>統計變數</a:t>
          </a:r>
          <a:r>
            <a:rPr lang="en-US" altLang="zh-TW" sz="2600" kern="1200" dirty="0" smtClean="0"/>
            <a:t>:</a:t>
          </a:r>
          <a:endParaRPr lang="zh-TW" alt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600" kern="1200" dirty="0" smtClean="0"/>
            <a:t>1.</a:t>
          </a:r>
          <a:r>
            <a:rPr lang="zh-TW" sz="2600" kern="1200" spc="-25" dirty="0" smtClean="0">
              <a:effectLst/>
            </a:rPr>
            <a:t>消費</a:t>
          </a:r>
          <a:r>
            <a:rPr lang="zh-TW" sz="2600" kern="1200" spc="-15" dirty="0" smtClean="0">
              <a:effectLst/>
            </a:rPr>
            <a:t>觀點</a:t>
          </a:r>
          <a:endParaRPr lang="zh-TW" alt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600" kern="1200" spc="-15" dirty="0" smtClean="0">
              <a:effectLst/>
            </a:rPr>
            <a:t>2.</a:t>
          </a:r>
          <a:r>
            <a:rPr lang="zh-TW" sz="2600" kern="1200" spc="-30" dirty="0" smtClean="0">
              <a:effectLst/>
            </a:rPr>
            <a:t>廣</a:t>
          </a:r>
          <a:r>
            <a:rPr lang="zh-TW" sz="2600" kern="1200" spc="-20" dirty="0" smtClean="0">
              <a:effectLst/>
            </a:rPr>
            <a:t>告觀點</a:t>
          </a:r>
          <a:endParaRPr lang="zh-TW" alt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600" kern="1200" dirty="0" smtClean="0"/>
            <a:t>人們使用態度</a:t>
          </a:r>
          <a:endParaRPr lang="zh-TW" altLang="en-US" sz="2600" kern="1200" dirty="0"/>
        </a:p>
      </dsp:txBody>
      <dsp:txXfrm>
        <a:off x="0" y="1161570"/>
        <a:ext cx="2749840" cy="3226029"/>
      </dsp:txXfrm>
    </dsp:sp>
    <dsp:sp modelId="{CDC0F27E-9049-4DEC-96CD-3800D25301EE}">
      <dsp:nvSpPr>
        <dsp:cNvPr id="0" name=""/>
        <dsp:cNvSpPr/>
      </dsp:nvSpPr>
      <dsp:spPr>
        <a:xfrm>
          <a:off x="3055589" y="426745"/>
          <a:ext cx="2906170" cy="748800"/>
        </a:xfrm>
        <a:prstGeom prst="rect">
          <a:avLst/>
        </a:prstGeom>
        <a:solidFill>
          <a:srgbClr val="A9D18E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pc="-5" dirty="0" err="1" smtClean="0">
              <a:effectLst/>
            </a:rPr>
            <a:t>選擇目</a:t>
          </a:r>
          <a:r>
            <a:rPr lang="en-US" sz="2600" kern="1200" dirty="0" err="1" smtClean="0">
              <a:effectLst/>
            </a:rPr>
            <a:t>標市場</a:t>
          </a:r>
          <a:endParaRPr lang="zh-TW" altLang="en-US" sz="2600" kern="1200" dirty="0"/>
        </a:p>
      </dsp:txBody>
      <dsp:txXfrm>
        <a:off x="3055589" y="426745"/>
        <a:ext cx="2906170" cy="748800"/>
      </dsp:txXfrm>
    </dsp:sp>
    <dsp:sp modelId="{E35ECE2B-2284-46CD-984C-9BE776F00A56}">
      <dsp:nvSpPr>
        <dsp:cNvPr id="0" name=""/>
        <dsp:cNvSpPr/>
      </dsp:nvSpPr>
      <dsp:spPr>
        <a:xfrm>
          <a:off x="3067503" y="1184874"/>
          <a:ext cx="2880072" cy="3226029"/>
        </a:xfrm>
        <a:prstGeom prst="rect">
          <a:avLst/>
        </a:prstGeom>
        <a:solidFill>
          <a:srgbClr val="A9D18E">
            <a:alpha val="48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600" kern="1200" dirty="0" smtClean="0"/>
            <a:t>消費動機</a:t>
          </a:r>
          <a:r>
            <a:rPr lang="en-US" altLang="zh-TW" sz="2600" kern="1200" dirty="0" smtClean="0"/>
            <a:t>:</a:t>
          </a:r>
          <a:r>
            <a:rPr lang="zh-TW" altLang="en-US" sz="2600" kern="1200" dirty="0" smtClean="0"/>
            <a:t>價格中高</a:t>
          </a:r>
          <a:endParaRPr lang="zh-TW" alt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600" kern="1200" dirty="0" smtClean="0"/>
            <a:t>願景</a:t>
          </a:r>
          <a:r>
            <a:rPr lang="en-US" altLang="zh-TW" sz="2600" kern="1200" dirty="0" smtClean="0"/>
            <a:t>:</a:t>
          </a:r>
          <a:r>
            <a:rPr lang="zh-TW" altLang="en-US" sz="2600" kern="1200" dirty="0" smtClean="0"/>
            <a:t>人人所需</a:t>
          </a:r>
          <a:endParaRPr lang="zh-TW" alt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600" kern="1200" dirty="0" smtClean="0"/>
            <a:t>主要族群</a:t>
          </a:r>
          <a:r>
            <a:rPr lang="en-US" altLang="zh-TW" sz="2600" kern="1200" dirty="0" smtClean="0"/>
            <a:t>:</a:t>
          </a:r>
          <a:r>
            <a:rPr lang="zh-TW" altLang="en-US" sz="2600" kern="1200" dirty="0" smtClean="0"/>
            <a:t>所有人</a:t>
          </a:r>
          <a:endParaRPr lang="zh-TW" altLang="en-US" sz="2600" kern="1200" dirty="0"/>
        </a:p>
      </dsp:txBody>
      <dsp:txXfrm>
        <a:off x="3067503" y="1184874"/>
        <a:ext cx="2880072" cy="3226029"/>
      </dsp:txXfrm>
    </dsp:sp>
    <dsp:sp modelId="{980816EF-2B06-4D07-BA37-3CC93CA83C0C}">
      <dsp:nvSpPr>
        <dsp:cNvPr id="0" name=""/>
        <dsp:cNvSpPr/>
      </dsp:nvSpPr>
      <dsp:spPr>
        <a:xfrm>
          <a:off x="6211647" y="437109"/>
          <a:ext cx="2572712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pc="-10" dirty="0" err="1" smtClean="0">
              <a:effectLst/>
            </a:rPr>
            <a:t>市場</a:t>
          </a:r>
          <a:r>
            <a:rPr lang="en-US" sz="2600" kern="1200" dirty="0" err="1" smtClean="0">
              <a:effectLst/>
            </a:rPr>
            <a:t>定位</a:t>
          </a:r>
          <a:endParaRPr lang="zh-TW" altLang="en-US" sz="2600" kern="1200" dirty="0"/>
        </a:p>
      </dsp:txBody>
      <dsp:txXfrm>
        <a:off x="6211647" y="437109"/>
        <a:ext cx="2572712" cy="748800"/>
      </dsp:txXfrm>
    </dsp:sp>
    <dsp:sp modelId="{F460B8FE-8A6B-4431-A638-C1C2355B988F}">
      <dsp:nvSpPr>
        <dsp:cNvPr id="0" name=""/>
        <dsp:cNvSpPr/>
      </dsp:nvSpPr>
      <dsp:spPr>
        <a:xfrm>
          <a:off x="6211647" y="1147552"/>
          <a:ext cx="2572712" cy="32260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600" kern="1200" dirty="0" smtClean="0"/>
            <a:t>多樣化功能</a:t>
          </a:r>
          <a:endParaRPr lang="zh-TW" alt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600" kern="1200" dirty="0" smtClean="0"/>
            <a:t>方便攜帶</a:t>
          </a:r>
          <a:endParaRPr lang="zh-TW" altLang="en-US" sz="2600" kern="1200" dirty="0"/>
        </a:p>
      </dsp:txBody>
      <dsp:txXfrm>
        <a:off x="6211647" y="1147552"/>
        <a:ext cx="2572712" cy="32260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6CCBA-B9C5-476A-BF21-FA4BA0BC3E4C}">
      <dsp:nvSpPr>
        <dsp:cNvPr id="0" name=""/>
        <dsp:cNvSpPr/>
      </dsp:nvSpPr>
      <dsp:spPr>
        <a:xfrm rot="5400000">
          <a:off x="3781802" y="-1373786"/>
          <a:ext cx="1036479" cy="4047098"/>
        </a:xfrm>
        <a:prstGeom prst="round2SameRect">
          <a:avLst/>
        </a:prstGeom>
        <a:solidFill>
          <a:srgbClr val="FF9F9F">
            <a:alpha val="52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300" kern="1200" spc="5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身型小支且操作便利</a:t>
          </a:r>
          <a:endParaRPr lang="zh-TW" altLang="en-US" sz="2300" kern="1200" dirty="0"/>
        </a:p>
      </dsp:txBody>
      <dsp:txXfrm rot="-5400000">
        <a:off x="2276493" y="182120"/>
        <a:ext cx="3996501" cy="935285"/>
      </dsp:txXfrm>
    </dsp:sp>
    <dsp:sp modelId="{ACA50E1A-363E-4759-9399-363C61C2DCBA}">
      <dsp:nvSpPr>
        <dsp:cNvPr id="0" name=""/>
        <dsp:cNvSpPr/>
      </dsp:nvSpPr>
      <dsp:spPr>
        <a:xfrm>
          <a:off x="0" y="1963"/>
          <a:ext cx="2276493" cy="1295599"/>
        </a:xfrm>
        <a:prstGeom prst="roundRect">
          <a:avLst/>
        </a:prstGeom>
        <a:solidFill>
          <a:srgbClr val="FF9F9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900" kern="1200" spc="5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便利</a:t>
          </a:r>
          <a:endParaRPr lang="zh-TW" altLang="en-US" sz="2900" kern="1200" dirty="0"/>
        </a:p>
      </dsp:txBody>
      <dsp:txXfrm>
        <a:off x="63246" y="65209"/>
        <a:ext cx="2150001" cy="1169107"/>
      </dsp:txXfrm>
    </dsp:sp>
    <dsp:sp modelId="{D661B6D2-15D2-4CAA-B48B-D1B8A980A6FA}">
      <dsp:nvSpPr>
        <dsp:cNvPr id="0" name=""/>
        <dsp:cNvSpPr/>
      </dsp:nvSpPr>
      <dsp:spPr>
        <a:xfrm rot="5400000">
          <a:off x="3781802" y="-13406"/>
          <a:ext cx="1036479" cy="4047098"/>
        </a:xfrm>
        <a:prstGeom prst="round2SameRect">
          <a:avLst/>
        </a:prstGeom>
        <a:solidFill>
          <a:srgbClr val="FFD966">
            <a:alpha val="55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3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嚴格控管生產過程及產品</a:t>
          </a:r>
          <a:endParaRPr lang="zh-TW" altLang="en-US" sz="2300" kern="1200" dirty="0"/>
        </a:p>
      </dsp:txBody>
      <dsp:txXfrm rot="-5400000">
        <a:off x="2276493" y="1542501"/>
        <a:ext cx="3996501" cy="935285"/>
      </dsp:txXfrm>
    </dsp:sp>
    <dsp:sp modelId="{AC561E16-8F8D-404C-8B47-2EA355B4E17D}">
      <dsp:nvSpPr>
        <dsp:cNvPr id="0" name=""/>
        <dsp:cNvSpPr/>
      </dsp:nvSpPr>
      <dsp:spPr>
        <a:xfrm>
          <a:off x="0" y="1362342"/>
          <a:ext cx="2276493" cy="1295599"/>
        </a:xfrm>
        <a:prstGeom prst="roundRect">
          <a:avLst/>
        </a:prstGeom>
        <a:solidFill>
          <a:srgbClr val="FFD9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9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品質保證</a:t>
          </a:r>
          <a:endParaRPr lang="zh-TW" altLang="en-US" sz="2900" kern="1200" dirty="0"/>
        </a:p>
      </dsp:txBody>
      <dsp:txXfrm>
        <a:off x="63246" y="1425588"/>
        <a:ext cx="2150001" cy="1169107"/>
      </dsp:txXfrm>
    </dsp:sp>
    <dsp:sp modelId="{3C9D75D0-1489-482F-892A-FCD6D62C65A4}">
      <dsp:nvSpPr>
        <dsp:cNvPr id="0" name=""/>
        <dsp:cNvSpPr/>
      </dsp:nvSpPr>
      <dsp:spPr>
        <a:xfrm rot="5400000">
          <a:off x="3781802" y="1346972"/>
          <a:ext cx="1036479" cy="4047098"/>
        </a:xfrm>
        <a:prstGeom prst="round2SameRect">
          <a:avLst/>
        </a:prstGeom>
        <a:solidFill>
          <a:srgbClr val="A9D18E">
            <a:alpha val="26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300" kern="1200" spc="5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染髮、燙髮、聽音樂及可隨充電性等多</a:t>
          </a:r>
          <a:r>
            <a:rPr lang="zh-TW" altLang="zh-TW" sz="23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功能集於一身</a:t>
          </a:r>
          <a:endParaRPr lang="zh-TW" altLang="en-US" sz="2300" kern="1200" dirty="0"/>
        </a:p>
      </dsp:txBody>
      <dsp:txXfrm rot="-5400000">
        <a:off x="2276493" y="2902879"/>
        <a:ext cx="3996501" cy="935285"/>
      </dsp:txXfrm>
    </dsp:sp>
    <dsp:sp modelId="{18EE46AB-5954-47C9-846D-7730AB527216}">
      <dsp:nvSpPr>
        <dsp:cNvPr id="0" name=""/>
        <dsp:cNvSpPr/>
      </dsp:nvSpPr>
      <dsp:spPr>
        <a:xfrm>
          <a:off x="0" y="2722722"/>
          <a:ext cx="2276493" cy="1295599"/>
        </a:xfrm>
        <a:prstGeom prst="roundRect">
          <a:avLst/>
        </a:prstGeom>
        <a:solidFill>
          <a:srgbClr val="A9D18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900" kern="1200" spc="5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功能</a:t>
          </a:r>
          <a:endParaRPr lang="en-US" altLang="zh-TW" sz="2900" kern="1200" spc="5" dirty="0" smtClean="0">
            <a:solidFill>
              <a:srgbClr val="000000"/>
            </a:solidFill>
            <a:latin typeface="Calibri" panose="020F0502020204030204" pitchFamily="34" charset="0"/>
            <a:ea typeface="標楷體" panose="03000509000000000000" pitchFamily="65" charset="-120"/>
            <a:cs typeface="新細明體" panose="02020500000000000000" pitchFamily="18" charset="-120"/>
          </a:endParaRP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900" kern="1200" spc="5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多樣化</a:t>
          </a:r>
          <a:endParaRPr lang="zh-TW" altLang="en-US" sz="2900" kern="1200" dirty="0"/>
        </a:p>
      </dsp:txBody>
      <dsp:txXfrm>
        <a:off x="63246" y="2785968"/>
        <a:ext cx="2150001" cy="11691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05BCE-D1A9-46D6-B1E4-9EBAFA78CAA7}">
      <dsp:nvSpPr>
        <dsp:cNvPr id="0" name=""/>
        <dsp:cNvSpPr/>
      </dsp:nvSpPr>
      <dsp:spPr>
        <a:xfrm>
          <a:off x="2508930" y="1584"/>
          <a:ext cx="1963510" cy="1276281"/>
        </a:xfrm>
        <a:prstGeom prst="roundRect">
          <a:avLst/>
        </a:prstGeom>
        <a:solidFill>
          <a:srgbClr val="FF9F9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5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各大超商及</a:t>
          </a:r>
          <a:r>
            <a:rPr lang="zh-TW" altLang="en-US" sz="25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 </a:t>
          </a:r>
          <a:r>
            <a:rPr lang="zh-TW" altLang="zh-TW" sz="25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美妝店販賣。</a:t>
          </a:r>
          <a:endParaRPr lang="zh-TW" altLang="en-US" sz="2500" kern="1200" dirty="0"/>
        </a:p>
      </dsp:txBody>
      <dsp:txXfrm>
        <a:off x="2571233" y="63887"/>
        <a:ext cx="1838904" cy="1151675"/>
      </dsp:txXfrm>
    </dsp:sp>
    <dsp:sp modelId="{E92B5732-C1BC-4990-A796-7BC73536074B}">
      <dsp:nvSpPr>
        <dsp:cNvPr id="0" name=""/>
        <dsp:cNvSpPr/>
      </dsp:nvSpPr>
      <dsp:spPr>
        <a:xfrm>
          <a:off x="1788380" y="639725"/>
          <a:ext cx="3404609" cy="3404609"/>
        </a:xfrm>
        <a:custGeom>
          <a:avLst/>
          <a:gdLst/>
          <a:ahLst/>
          <a:cxnLst/>
          <a:rect l="0" t="0" r="0" b="0"/>
          <a:pathLst>
            <a:path>
              <a:moveTo>
                <a:pt x="2698326" y="321803"/>
              </a:moveTo>
              <a:arcTo wR="1702304" hR="1702304" stAng="18348611" swAng="36472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6C603-23BF-49CF-B695-B47ACDB8075D}">
      <dsp:nvSpPr>
        <dsp:cNvPr id="0" name=""/>
        <dsp:cNvSpPr/>
      </dsp:nvSpPr>
      <dsp:spPr>
        <a:xfrm>
          <a:off x="3983169" y="2555041"/>
          <a:ext cx="1963510" cy="1276281"/>
        </a:xfrm>
        <a:prstGeom prst="roundRect">
          <a:avLst/>
        </a:prstGeom>
        <a:solidFill>
          <a:srgbClr val="A9D18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5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建</a:t>
          </a:r>
          <a:r>
            <a:rPr lang="zh-TW" altLang="en-US" sz="25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立</a:t>
          </a:r>
          <a:endParaRPr lang="en-US" altLang="zh-TW" sz="2500" kern="1200" dirty="0" smtClean="0">
            <a:solidFill>
              <a:srgbClr val="000000"/>
            </a:solidFill>
            <a:latin typeface="Calibri" panose="020F0502020204030204" pitchFamily="34" charset="0"/>
            <a:ea typeface="標楷體" panose="03000509000000000000" pitchFamily="65" charset="-120"/>
            <a:cs typeface="新細明體" panose="02020500000000000000" pitchFamily="18" charset="-12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5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網路通路</a:t>
          </a:r>
          <a:endParaRPr lang="zh-TW" altLang="en-US" sz="2500" kern="1200" dirty="0"/>
        </a:p>
      </dsp:txBody>
      <dsp:txXfrm>
        <a:off x="4045472" y="2617344"/>
        <a:ext cx="1838904" cy="1151675"/>
      </dsp:txXfrm>
    </dsp:sp>
    <dsp:sp modelId="{0D8393AF-F316-4054-AA47-39CD2805801B}">
      <dsp:nvSpPr>
        <dsp:cNvPr id="0" name=""/>
        <dsp:cNvSpPr/>
      </dsp:nvSpPr>
      <dsp:spPr>
        <a:xfrm>
          <a:off x="1788380" y="639725"/>
          <a:ext cx="3404609" cy="3404609"/>
        </a:xfrm>
        <a:custGeom>
          <a:avLst/>
          <a:gdLst/>
          <a:ahLst/>
          <a:cxnLst/>
          <a:rect l="0" t="0" r="0" b="0"/>
          <a:pathLst>
            <a:path>
              <a:moveTo>
                <a:pt x="2512367" y="3199515"/>
              </a:moveTo>
              <a:arcTo wR="1702304" hR="1702304" stAng="3695069" swAng="34098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88EF2-FC57-42D3-B4FF-1C754FB503A9}">
      <dsp:nvSpPr>
        <dsp:cNvPr id="0" name=""/>
        <dsp:cNvSpPr/>
      </dsp:nvSpPr>
      <dsp:spPr>
        <a:xfrm>
          <a:off x="1034691" y="2555041"/>
          <a:ext cx="1963510" cy="1276281"/>
        </a:xfrm>
        <a:prstGeom prst="roundRect">
          <a:avLst/>
        </a:prstGeom>
        <a:solidFill>
          <a:srgbClr val="FFD9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500" kern="12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增加網購及電視購物</a:t>
          </a:r>
          <a:endParaRPr lang="zh-TW" altLang="en-US" sz="2500" kern="1200" dirty="0"/>
        </a:p>
      </dsp:txBody>
      <dsp:txXfrm>
        <a:off x="1096994" y="2617344"/>
        <a:ext cx="1838904" cy="1151675"/>
      </dsp:txXfrm>
    </dsp:sp>
    <dsp:sp modelId="{B908BF64-1CCE-45CE-AEB0-C524FE4B2C55}">
      <dsp:nvSpPr>
        <dsp:cNvPr id="0" name=""/>
        <dsp:cNvSpPr/>
      </dsp:nvSpPr>
      <dsp:spPr>
        <a:xfrm>
          <a:off x="1788380" y="639725"/>
          <a:ext cx="3404609" cy="3404609"/>
        </a:xfrm>
        <a:custGeom>
          <a:avLst/>
          <a:gdLst/>
          <a:ahLst/>
          <a:cxnLst/>
          <a:rect l="0" t="0" r="0" b="0"/>
          <a:pathLst>
            <a:path>
              <a:moveTo>
                <a:pt x="11276" y="1897915"/>
              </a:moveTo>
              <a:arcTo wR="1702304" hR="1702304" stAng="10404095" swAng="36472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E1D1F4-8244-4DDA-9939-A604E8C7556B}">
      <dsp:nvSpPr>
        <dsp:cNvPr id="0" name=""/>
        <dsp:cNvSpPr/>
      </dsp:nvSpPr>
      <dsp:spPr>
        <a:xfrm>
          <a:off x="2347809" y="710"/>
          <a:ext cx="1828551" cy="1828551"/>
        </a:xfrm>
        <a:prstGeom prst="ellipse">
          <a:avLst/>
        </a:prstGeom>
        <a:solidFill>
          <a:srgbClr val="FF9F9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spc="-1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建顧客資料庫</a:t>
          </a:r>
          <a:endParaRPr lang="zh-TW" altLang="en-US" sz="2400" kern="1200" dirty="0"/>
        </a:p>
      </dsp:txBody>
      <dsp:txXfrm>
        <a:off x="2615594" y="268495"/>
        <a:ext cx="1292981" cy="1292981"/>
      </dsp:txXfrm>
    </dsp:sp>
    <dsp:sp modelId="{B3B4AEBD-BD06-42AB-9A4A-958E7EF3F400}">
      <dsp:nvSpPr>
        <dsp:cNvPr id="0" name=""/>
        <dsp:cNvSpPr/>
      </dsp:nvSpPr>
      <dsp:spPr>
        <a:xfrm rot="3600000">
          <a:off x="3698611" y="1782979"/>
          <a:ext cx="485523" cy="617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>
        <a:off x="3735025" y="1843335"/>
        <a:ext cx="339866" cy="370282"/>
      </dsp:txXfrm>
    </dsp:sp>
    <dsp:sp modelId="{282E0A69-7D85-4515-A022-7AE9B1AECB63}">
      <dsp:nvSpPr>
        <dsp:cNvPr id="0" name=""/>
        <dsp:cNvSpPr/>
      </dsp:nvSpPr>
      <dsp:spPr>
        <a:xfrm>
          <a:off x="3720126" y="2377633"/>
          <a:ext cx="1828551" cy="1828551"/>
        </a:xfrm>
        <a:prstGeom prst="ellipse">
          <a:avLst/>
        </a:prstGeom>
        <a:solidFill>
          <a:srgbClr val="FFD9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spc="15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設計顧客意見欄</a:t>
          </a:r>
          <a:endParaRPr lang="zh-TW" altLang="en-US" sz="2400" kern="1200" dirty="0"/>
        </a:p>
      </dsp:txBody>
      <dsp:txXfrm>
        <a:off x="3987911" y="2645418"/>
        <a:ext cx="1292981" cy="1292981"/>
      </dsp:txXfrm>
    </dsp:sp>
    <dsp:sp modelId="{F05610F1-492D-4096-A3A8-C1A786C37991}">
      <dsp:nvSpPr>
        <dsp:cNvPr id="0" name=""/>
        <dsp:cNvSpPr/>
      </dsp:nvSpPr>
      <dsp:spPr>
        <a:xfrm rot="10800000">
          <a:off x="3033064" y="2983341"/>
          <a:ext cx="485523" cy="617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 rot="10800000">
        <a:off x="3178721" y="3106768"/>
        <a:ext cx="339866" cy="370282"/>
      </dsp:txXfrm>
    </dsp:sp>
    <dsp:sp modelId="{B89FFEDB-ECBE-4EBF-A540-E26CD10670DC}">
      <dsp:nvSpPr>
        <dsp:cNvPr id="0" name=""/>
        <dsp:cNvSpPr/>
      </dsp:nvSpPr>
      <dsp:spPr>
        <a:xfrm>
          <a:off x="975492" y="2377633"/>
          <a:ext cx="1828551" cy="1828551"/>
        </a:xfrm>
        <a:prstGeom prst="ellipse">
          <a:avLst/>
        </a:prstGeom>
        <a:solidFill>
          <a:srgbClr val="A9D18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spc="-1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訓練服務人員親切</a:t>
          </a:r>
          <a:r>
            <a:rPr lang="zh-TW" altLang="en-US" sz="2400" kern="1200" spc="-1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rPr>
            <a:t>態度</a:t>
          </a:r>
          <a:endParaRPr lang="zh-TW" altLang="en-US" sz="2400" kern="1200" dirty="0"/>
        </a:p>
      </dsp:txBody>
      <dsp:txXfrm>
        <a:off x="1243277" y="2645418"/>
        <a:ext cx="1292981" cy="1292981"/>
      </dsp:txXfrm>
    </dsp:sp>
    <dsp:sp modelId="{5D7B8F17-8705-4960-98E1-7583627D342F}">
      <dsp:nvSpPr>
        <dsp:cNvPr id="0" name=""/>
        <dsp:cNvSpPr/>
      </dsp:nvSpPr>
      <dsp:spPr>
        <a:xfrm rot="18000000">
          <a:off x="2326294" y="1806780"/>
          <a:ext cx="485523" cy="617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>
        <a:off x="2362708" y="1993278"/>
        <a:ext cx="339866" cy="370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ABA6-92D4-4A80-929E-3115BC515570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82E6-8510-4832-A46C-4043D5F5F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338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ABA6-92D4-4A80-929E-3115BC515570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82E6-8510-4832-A46C-4043D5F5F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666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ABA6-92D4-4A80-929E-3115BC515570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82E6-8510-4832-A46C-4043D5F5F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236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ABA6-92D4-4A80-929E-3115BC515570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82E6-8510-4832-A46C-4043D5F5F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582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ABA6-92D4-4A80-929E-3115BC515570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82E6-8510-4832-A46C-4043D5F5FE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1035698"/>
          </a:xfrm>
          <a:prstGeom prst="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67951" cy="6858000"/>
          </a:xfrm>
          <a:prstGeom prst="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流程圖: 決策 8"/>
          <p:cNvSpPr/>
          <p:nvPr userDrawn="1"/>
        </p:nvSpPr>
        <p:spPr>
          <a:xfrm>
            <a:off x="315686" y="83975"/>
            <a:ext cx="1391816" cy="821093"/>
          </a:xfrm>
          <a:prstGeom prst="flowChartDecisi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 userDrawn="1"/>
        </p:nvSpPr>
        <p:spPr>
          <a:xfrm>
            <a:off x="689687" y="202133"/>
            <a:ext cx="94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rgbClr val="C00000"/>
                </a:solidFill>
              </a:rPr>
              <a:t>01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  <p:sp>
        <p:nvSpPr>
          <p:cNvPr id="11" name="流程圖: 資料 10"/>
          <p:cNvSpPr/>
          <p:nvPr userDrawn="1"/>
        </p:nvSpPr>
        <p:spPr>
          <a:xfrm>
            <a:off x="5216589" y="202133"/>
            <a:ext cx="8910735" cy="83356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 userDrawn="1"/>
        </p:nvSpPr>
        <p:spPr>
          <a:xfrm>
            <a:off x="1707502" y="202133"/>
            <a:ext cx="2015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C00000"/>
                </a:solidFill>
              </a:rPr>
              <a:t>企業概述</a:t>
            </a:r>
            <a:endParaRPr lang="zh-TW" alt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57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ABA6-92D4-4A80-929E-3115BC515570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82E6-8510-4832-A46C-4043D5F5FE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0356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167951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決策 9"/>
          <p:cNvSpPr/>
          <p:nvPr userDrawn="1"/>
        </p:nvSpPr>
        <p:spPr>
          <a:xfrm>
            <a:off x="315686" y="83975"/>
            <a:ext cx="1391816" cy="821093"/>
          </a:xfrm>
          <a:prstGeom prst="flowChartDecisi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710870" y="202133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solidFill>
                  <a:schemeClr val="accent4">
                    <a:lumMod val="75000"/>
                  </a:schemeClr>
                </a:solidFill>
              </a:rPr>
              <a:t>02</a:t>
            </a:r>
            <a:endParaRPr lang="zh-TW" alt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文字方塊 11"/>
          <p:cNvSpPr txBox="1"/>
          <p:nvPr userDrawn="1"/>
        </p:nvSpPr>
        <p:spPr>
          <a:xfrm>
            <a:off x="1707501" y="202132"/>
            <a:ext cx="2108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</a:rPr>
              <a:t>市場分析</a:t>
            </a:r>
            <a:endParaRPr lang="zh-TW" alt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流程圖: 資料 12"/>
          <p:cNvSpPr/>
          <p:nvPr userDrawn="1"/>
        </p:nvSpPr>
        <p:spPr>
          <a:xfrm>
            <a:off x="5216589" y="202133"/>
            <a:ext cx="8910735" cy="83356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8844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ABA6-92D4-4A80-929E-3115BC515570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82E6-8510-4832-A46C-4043D5F5FE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0" y="0"/>
            <a:ext cx="12192000" cy="10356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16795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決策 11"/>
          <p:cNvSpPr/>
          <p:nvPr userDrawn="1"/>
        </p:nvSpPr>
        <p:spPr>
          <a:xfrm>
            <a:off x="315686" y="83975"/>
            <a:ext cx="1391816" cy="821093"/>
          </a:xfrm>
          <a:prstGeom prst="flowChartDecisi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 userDrawn="1"/>
        </p:nvSpPr>
        <p:spPr>
          <a:xfrm>
            <a:off x="689687" y="202133"/>
            <a:ext cx="94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chemeClr val="accent6">
                    <a:lumMod val="50000"/>
                  </a:schemeClr>
                </a:solidFill>
              </a:rPr>
              <a:t>03</a:t>
            </a:r>
            <a:endParaRPr lang="zh-TW" alt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流程圖: 資料 13"/>
          <p:cNvSpPr/>
          <p:nvPr userDrawn="1"/>
        </p:nvSpPr>
        <p:spPr>
          <a:xfrm>
            <a:off x="5216589" y="202133"/>
            <a:ext cx="8910735" cy="83356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1707502" y="202133"/>
            <a:ext cx="201541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產品介紹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234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ABA6-92D4-4A80-929E-3115BC515570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82E6-8510-4832-A46C-4043D5F5FE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1035698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67951" cy="6858000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流程圖: 決策 8"/>
          <p:cNvSpPr/>
          <p:nvPr userDrawn="1"/>
        </p:nvSpPr>
        <p:spPr>
          <a:xfrm>
            <a:off x="315686" y="83975"/>
            <a:ext cx="1391816" cy="821093"/>
          </a:xfrm>
          <a:prstGeom prst="flowChartDecisi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 userDrawn="1"/>
        </p:nvSpPr>
        <p:spPr>
          <a:xfrm>
            <a:off x="689687" y="202133"/>
            <a:ext cx="94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chemeClr val="accent5">
                    <a:lumMod val="75000"/>
                  </a:schemeClr>
                </a:solidFill>
              </a:rPr>
              <a:t>04</a:t>
            </a:r>
            <a:endParaRPr lang="zh-TW" alt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流程圖: 資料 10"/>
          <p:cNvSpPr/>
          <p:nvPr userDrawn="1"/>
        </p:nvSpPr>
        <p:spPr>
          <a:xfrm>
            <a:off x="5216589" y="202133"/>
            <a:ext cx="8910735" cy="83356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1632079" y="237240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行銷策略</a:t>
            </a:r>
            <a:endParaRPr lang="zh-TW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36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ABA6-92D4-4A80-929E-3115BC515570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82E6-8510-4832-A46C-4043D5F5FE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1035698"/>
          </a:xfrm>
          <a:prstGeom prst="rect">
            <a:avLst/>
          </a:prstGeom>
          <a:solidFill>
            <a:srgbClr val="BD9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67951" cy="6858000"/>
          </a:xfrm>
          <a:prstGeom prst="rect">
            <a:avLst/>
          </a:prstGeom>
          <a:solidFill>
            <a:srgbClr val="BD9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流程圖: 決策 6"/>
          <p:cNvSpPr/>
          <p:nvPr userDrawn="1"/>
        </p:nvSpPr>
        <p:spPr>
          <a:xfrm>
            <a:off x="315686" y="83975"/>
            <a:ext cx="1391816" cy="821093"/>
          </a:xfrm>
          <a:prstGeom prst="flowChartDecisi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 userDrawn="1"/>
        </p:nvSpPr>
        <p:spPr>
          <a:xfrm>
            <a:off x="689687" y="202133"/>
            <a:ext cx="94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rgbClr val="7030A0"/>
                </a:solidFill>
              </a:rPr>
              <a:t>05</a:t>
            </a:r>
            <a:endParaRPr lang="zh-TW" altLang="en-US" sz="3200" dirty="0">
              <a:solidFill>
                <a:srgbClr val="7030A0"/>
              </a:solidFill>
            </a:endParaRPr>
          </a:p>
        </p:txBody>
      </p:sp>
      <p:sp>
        <p:nvSpPr>
          <p:cNvPr id="9" name="流程圖: 資料 8"/>
          <p:cNvSpPr/>
          <p:nvPr userDrawn="1"/>
        </p:nvSpPr>
        <p:spPr>
          <a:xfrm>
            <a:off x="5216589" y="202133"/>
            <a:ext cx="8910735" cy="83356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 userDrawn="1"/>
        </p:nvSpPr>
        <p:spPr>
          <a:xfrm>
            <a:off x="1707502" y="202133"/>
            <a:ext cx="2015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7030A0"/>
                </a:solidFill>
              </a:rPr>
              <a:t>財務資訊</a:t>
            </a:r>
            <a:endParaRPr lang="zh-TW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756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ABA6-92D4-4A80-929E-3115BC515570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82E6-8510-4832-A46C-4043D5F5F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723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ABA6-92D4-4A80-929E-3115BC515570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82E6-8510-4832-A46C-4043D5F5F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828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0ABA6-92D4-4A80-929E-3115BC515570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482E6-8510-4832-A46C-4043D5F5F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78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1970276"/>
            <a:ext cx="12325739" cy="31090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335902" y="630758"/>
            <a:ext cx="11159412" cy="6180589"/>
            <a:chOff x="2032000" y="1350326"/>
            <a:chExt cx="8127994" cy="4645462"/>
          </a:xfrm>
        </p:grpSpPr>
        <p:sp>
          <p:nvSpPr>
            <p:cNvPr id="7" name="橢圓 6"/>
            <p:cNvSpPr/>
            <p:nvPr/>
          </p:nvSpPr>
          <p:spPr>
            <a:xfrm>
              <a:off x="7640316" y="1350326"/>
              <a:ext cx="486054" cy="486046"/>
            </a:xfrm>
            <a:prstGeom prst="ellipse">
              <a:avLst/>
            </a:prstGeom>
            <a:solidFill>
              <a:srgbClr val="BD92D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橢圓 7"/>
            <p:cNvSpPr/>
            <p:nvPr/>
          </p:nvSpPr>
          <p:spPr>
            <a:xfrm>
              <a:off x="4907685" y="5120970"/>
              <a:ext cx="351942" cy="352281"/>
            </a:xfrm>
            <a:prstGeom prst="ellipse">
              <a:avLst/>
            </a:prstGeom>
            <a:solidFill>
              <a:srgbClr val="B686D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橢圓 8"/>
            <p:cNvSpPr/>
            <p:nvPr/>
          </p:nvSpPr>
          <p:spPr>
            <a:xfrm>
              <a:off x="8216592" y="2849011"/>
              <a:ext cx="351942" cy="352281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橢圓 9"/>
            <p:cNvSpPr/>
            <p:nvPr/>
          </p:nvSpPr>
          <p:spPr>
            <a:xfrm>
              <a:off x="6657913" y="5509742"/>
              <a:ext cx="486054" cy="486046"/>
            </a:xfrm>
            <a:prstGeom prst="ellipse">
              <a:avLst/>
            </a:prstGeom>
            <a:solidFill>
              <a:srgbClr val="FFD9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橢圓 10"/>
            <p:cNvSpPr/>
            <p:nvPr/>
          </p:nvSpPr>
          <p:spPr>
            <a:xfrm>
              <a:off x="5007658" y="1567014"/>
              <a:ext cx="351942" cy="35228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橢圓 11"/>
            <p:cNvSpPr/>
            <p:nvPr/>
          </p:nvSpPr>
          <p:spPr>
            <a:xfrm>
              <a:off x="9131934" y="5405355"/>
              <a:ext cx="351942" cy="352281"/>
            </a:xfrm>
            <a:prstGeom prst="ellipse">
              <a:avLst/>
            </a:prstGeom>
            <a:solidFill>
              <a:srgbClr val="BD92D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手繪多邊形 12"/>
            <p:cNvSpPr/>
            <p:nvPr/>
          </p:nvSpPr>
          <p:spPr>
            <a:xfrm>
              <a:off x="2199435" y="2124347"/>
              <a:ext cx="1443212" cy="1516020"/>
            </a:xfrm>
            <a:custGeom>
              <a:avLst/>
              <a:gdLst>
                <a:gd name="connsiteX0" fmla="*/ 0 w 1776780"/>
                <a:gd name="connsiteY0" fmla="*/ 888107 h 1776213"/>
                <a:gd name="connsiteX1" fmla="*/ 888390 w 1776780"/>
                <a:gd name="connsiteY1" fmla="*/ 0 h 1776213"/>
                <a:gd name="connsiteX2" fmla="*/ 1776780 w 1776780"/>
                <a:gd name="connsiteY2" fmla="*/ 888107 h 1776213"/>
                <a:gd name="connsiteX3" fmla="*/ 888390 w 1776780"/>
                <a:gd name="connsiteY3" fmla="*/ 1776214 h 1776213"/>
                <a:gd name="connsiteX4" fmla="*/ 0 w 1776780"/>
                <a:gd name="connsiteY4" fmla="*/ 888107 h 17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6780" h="1776213">
                  <a:moveTo>
                    <a:pt x="0" y="888107"/>
                  </a:moveTo>
                  <a:cubicBezTo>
                    <a:pt x="0" y="397619"/>
                    <a:pt x="397746" y="0"/>
                    <a:pt x="888390" y="0"/>
                  </a:cubicBezTo>
                  <a:cubicBezTo>
                    <a:pt x="1379034" y="0"/>
                    <a:pt x="1776780" y="397619"/>
                    <a:pt x="1776780" y="888107"/>
                  </a:cubicBezTo>
                  <a:cubicBezTo>
                    <a:pt x="1776780" y="1378595"/>
                    <a:pt x="1379034" y="1776214"/>
                    <a:pt x="888390" y="1776214"/>
                  </a:cubicBezTo>
                  <a:cubicBezTo>
                    <a:pt x="397746" y="1776214"/>
                    <a:pt x="0" y="1378595"/>
                    <a:pt x="0" y="888107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9743" tIns="389660" rIns="389743" bIns="38966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3400" kern="1200"/>
            </a:p>
          </p:txBody>
        </p:sp>
        <p:sp>
          <p:nvSpPr>
            <p:cNvPr id="14" name="橢圓 13"/>
            <p:cNvSpPr/>
            <p:nvPr/>
          </p:nvSpPr>
          <p:spPr>
            <a:xfrm>
              <a:off x="8571362" y="4393554"/>
              <a:ext cx="486054" cy="486046"/>
            </a:xfrm>
            <a:prstGeom prst="ellipse">
              <a:avLst/>
            </a:prstGeom>
            <a:solidFill>
              <a:srgbClr val="FFD9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橢圓 14"/>
            <p:cNvSpPr/>
            <p:nvPr/>
          </p:nvSpPr>
          <p:spPr>
            <a:xfrm>
              <a:off x="2366061" y="4161132"/>
              <a:ext cx="878634" cy="878661"/>
            </a:xfrm>
            <a:prstGeom prst="ellipse">
              <a:avLst/>
            </a:prstGeom>
            <a:solidFill>
              <a:srgbClr val="FF9F9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手繪多邊形 15"/>
            <p:cNvSpPr/>
            <p:nvPr/>
          </p:nvSpPr>
          <p:spPr>
            <a:xfrm>
              <a:off x="8814390" y="1416691"/>
              <a:ext cx="1345604" cy="1387903"/>
            </a:xfrm>
            <a:custGeom>
              <a:avLst/>
              <a:gdLst>
                <a:gd name="connsiteX0" fmla="*/ 0 w 1776780"/>
                <a:gd name="connsiteY0" fmla="*/ 888107 h 1776213"/>
                <a:gd name="connsiteX1" fmla="*/ 888390 w 1776780"/>
                <a:gd name="connsiteY1" fmla="*/ 0 h 1776213"/>
                <a:gd name="connsiteX2" fmla="*/ 1776780 w 1776780"/>
                <a:gd name="connsiteY2" fmla="*/ 888107 h 1776213"/>
                <a:gd name="connsiteX3" fmla="*/ 888390 w 1776780"/>
                <a:gd name="connsiteY3" fmla="*/ 1776214 h 1776213"/>
                <a:gd name="connsiteX4" fmla="*/ 0 w 1776780"/>
                <a:gd name="connsiteY4" fmla="*/ 888107 h 17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6780" h="1776213">
                  <a:moveTo>
                    <a:pt x="0" y="888107"/>
                  </a:moveTo>
                  <a:cubicBezTo>
                    <a:pt x="0" y="397619"/>
                    <a:pt x="397746" y="0"/>
                    <a:pt x="888390" y="0"/>
                  </a:cubicBezTo>
                  <a:cubicBezTo>
                    <a:pt x="1379034" y="0"/>
                    <a:pt x="1776780" y="397619"/>
                    <a:pt x="1776780" y="888107"/>
                  </a:cubicBezTo>
                  <a:cubicBezTo>
                    <a:pt x="1776780" y="1378595"/>
                    <a:pt x="1379034" y="1776214"/>
                    <a:pt x="888390" y="1776214"/>
                  </a:cubicBezTo>
                  <a:cubicBezTo>
                    <a:pt x="397746" y="1776214"/>
                    <a:pt x="0" y="1378595"/>
                    <a:pt x="0" y="888107"/>
                  </a:cubicBezTo>
                  <a:close/>
                </a:path>
              </a:pathLst>
            </a:custGeom>
            <a:solidFill>
              <a:srgbClr val="FF9F9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9743" tIns="389660" rIns="389743" bIns="38966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3400" kern="1200"/>
            </a:p>
          </p:txBody>
        </p:sp>
        <p:sp>
          <p:nvSpPr>
            <p:cNvPr id="17" name="橢圓 16"/>
            <p:cNvSpPr/>
            <p:nvPr/>
          </p:nvSpPr>
          <p:spPr>
            <a:xfrm>
              <a:off x="7590736" y="2254728"/>
              <a:ext cx="486054" cy="4860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橢圓 17"/>
            <p:cNvSpPr/>
            <p:nvPr/>
          </p:nvSpPr>
          <p:spPr>
            <a:xfrm>
              <a:off x="2032000" y="5206742"/>
              <a:ext cx="351942" cy="35228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橢圓 18"/>
            <p:cNvSpPr/>
            <p:nvPr/>
          </p:nvSpPr>
          <p:spPr>
            <a:xfrm>
              <a:off x="6453494" y="1561565"/>
              <a:ext cx="351942" cy="35228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1" name="橢圓 20"/>
          <p:cNvSpPr/>
          <p:nvPr/>
        </p:nvSpPr>
        <p:spPr>
          <a:xfrm>
            <a:off x="3247414" y="712494"/>
            <a:ext cx="5455815" cy="5249848"/>
          </a:xfrm>
          <a:prstGeom prst="ellipse">
            <a:avLst/>
          </a:prstGeom>
          <a:solidFill>
            <a:schemeClr val="bg1">
              <a:lumMod val="95000"/>
              <a:alpha val="29000"/>
            </a:schemeClr>
          </a:solidFill>
          <a:ln w="57150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95125" y="3666004"/>
            <a:ext cx="6155973" cy="980556"/>
          </a:xfrm>
        </p:spPr>
        <p:txBody>
          <a:bodyPr>
            <a:noAutofit/>
          </a:bodyPr>
          <a:lstStyle/>
          <a:p>
            <a:r>
              <a:rPr lang="zh-TW" altLang="zh-TW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玩</a:t>
            </a:r>
            <a:r>
              <a:rPr lang="zh-TW" altLang="zh-TW" sz="8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出</a:t>
            </a:r>
            <a:r>
              <a:rPr lang="zh-TW" altLang="zh-TW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自我</a:t>
            </a:r>
            <a:r>
              <a:rPr lang="en-US" altLang="zh-TW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TW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TW" altLang="zh-TW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創業</a:t>
            </a:r>
            <a:r>
              <a:rPr lang="zh-TW" altLang="zh-TW" sz="8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計畫</a:t>
            </a:r>
            <a:endParaRPr lang="zh-TW" altLang="en-US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561604" y="262756"/>
            <a:ext cx="1519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dirty="0">
                <a:solidFill>
                  <a:schemeClr val="bg2">
                    <a:lumMod val="10000"/>
                  </a:schemeClr>
                </a:solidFill>
              </a:rPr>
              <a:t>STP </a:t>
            </a:r>
            <a:r>
              <a:rPr lang="en-US" altLang="zh-TW" sz="2800" b="1" dirty="0" err="1">
                <a:solidFill>
                  <a:schemeClr val="bg2">
                    <a:lumMod val="10000"/>
                  </a:schemeClr>
                </a:solidFill>
              </a:rPr>
              <a:t>分析</a:t>
            </a:r>
            <a:endParaRPr lang="zh-TW" alt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25219" y="341870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chemeClr val="bg1">
                    <a:lumMod val="65000"/>
                  </a:schemeClr>
                </a:solidFill>
              </a:rPr>
              <a:t>環境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與市場</a:t>
            </a:r>
            <a:r>
              <a:rPr lang="zh-TW" altLang="zh-TW" sz="2400" dirty="0">
                <a:solidFill>
                  <a:schemeClr val="bg1">
                    <a:lumMod val="65000"/>
                  </a:schemeClr>
                </a:solidFill>
              </a:rPr>
              <a:t>分析</a:t>
            </a:r>
            <a:endParaRPr lang="zh-TW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8764321" y="341870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chemeClr val="bg1">
                    <a:lumMod val="65000"/>
                  </a:schemeClr>
                </a:solidFill>
              </a:rPr>
              <a:t>消費者分析</a:t>
            </a:r>
            <a:endParaRPr lang="zh-TW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00221818"/>
              </p:ext>
            </p:extLst>
          </p:nvPr>
        </p:nvGraphicFramePr>
        <p:xfrm>
          <a:off x="1596445" y="1735493"/>
          <a:ext cx="8891425" cy="6843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446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1844286"/>
            <a:ext cx="12192000" cy="31257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流程圖: 資料 4"/>
          <p:cNvSpPr/>
          <p:nvPr/>
        </p:nvSpPr>
        <p:spPr>
          <a:xfrm>
            <a:off x="1754156" y="0"/>
            <a:ext cx="3349689" cy="6858000"/>
          </a:xfrm>
          <a:prstGeom prst="flowChartInputOutput">
            <a:avLst/>
          </a:prstGeom>
          <a:solidFill>
            <a:schemeClr val="accent6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322354" y="2083724"/>
            <a:ext cx="285613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600" dirty="0" smtClean="0">
                <a:solidFill>
                  <a:schemeClr val="bg1"/>
                </a:solidFill>
              </a:rPr>
              <a:t>03</a:t>
            </a:r>
            <a:endParaRPr lang="zh-TW" altLang="en-US" sz="166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80541" y="2767280"/>
            <a:ext cx="42947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0" b="1" dirty="0" smtClean="0">
                <a:solidFill>
                  <a:schemeClr val="accent6">
                    <a:lumMod val="50000"/>
                  </a:schemeClr>
                </a:solidFill>
              </a:rPr>
              <a:t>產品介紹</a:t>
            </a:r>
            <a:endParaRPr lang="zh-TW" altLang="en-US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7287208" y="4970041"/>
            <a:ext cx="4904792" cy="1887959"/>
            <a:chOff x="7287208" y="4970041"/>
            <a:chExt cx="4904792" cy="1887959"/>
          </a:xfrm>
        </p:grpSpPr>
        <p:cxnSp>
          <p:nvCxnSpPr>
            <p:cNvPr id="9" name="直線接點 8"/>
            <p:cNvCxnSpPr/>
            <p:nvPr/>
          </p:nvCxnSpPr>
          <p:spPr>
            <a:xfrm flipH="1">
              <a:off x="9116008" y="5346441"/>
              <a:ext cx="3075992" cy="151155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flipH="1" flipV="1">
              <a:off x="7287208" y="4970041"/>
              <a:ext cx="4208106" cy="188795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7287208" y="4970041"/>
              <a:ext cx="1828800" cy="188795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561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574464" y="46381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chemeClr val="bg1">
                    <a:lumMod val="65000"/>
                  </a:schemeClr>
                </a:solidFill>
              </a:rPr>
              <a:t>服務計畫</a:t>
            </a:r>
            <a:endParaRPr lang="zh-TW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212563" y="380877"/>
            <a:ext cx="161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chemeClr val="bg2">
                    <a:lumMod val="10000"/>
                  </a:schemeClr>
                </a:solidFill>
              </a:rPr>
              <a:t>產品簡介</a:t>
            </a: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680896535"/>
              </p:ext>
            </p:extLst>
          </p:nvPr>
        </p:nvGraphicFramePr>
        <p:xfrm>
          <a:off x="632410" y="1894114"/>
          <a:ext cx="6323592" cy="4020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25951" y="1894114"/>
            <a:ext cx="5583764" cy="363893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273973" y="2460562"/>
            <a:ext cx="1503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3120">
              <a:spcAft>
                <a:spcPts val="0"/>
              </a:spcAft>
            </a:pPr>
            <a:r>
              <a:rPr lang="zh-TW" altLang="zh-TW" b="1" smtClean="0">
                <a:solidFill>
                  <a:srgbClr val="484328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染髮</a:t>
            </a:r>
            <a:endParaRPr lang="zh-TW" altLang="zh-TW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75905" y="4419991"/>
            <a:ext cx="873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kern="0" spc="-10" dirty="0">
                <a:solidFill>
                  <a:srgbClr val="484328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轉接頭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9381175" y="1807420"/>
            <a:ext cx="873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kern="0" spc="-10" smtClean="0">
                <a:solidFill>
                  <a:srgbClr val="484328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玉米鬚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1331816" y="2645228"/>
            <a:ext cx="873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kern="0" spc="-10" dirty="0">
                <a:solidFill>
                  <a:srgbClr val="484328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離子燙</a:t>
            </a:r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1250273" y="3442508"/>
            <a:ext cx="8752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kern="0" spc="-10" dirty="0" smtClean="0">
                <a:solidFill>
                  <a:srgbClr val="484328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音</a:t>
            </a:r>
            <a:r>
              <a:rPr lang="zh-TW" altLang="zh-TW" b="1" kern="0" spc="-5" dirty="0" smtClean="0">
                <a:solidFill>
                  <a:srgbClr val="484328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樂</a:t>
            </a:r>
            <a:endParaRPr lang="en-US" altLang="zh-TW" b="1" kern="0" spc="-5" dirty="0" smtClean="0">
              <a:solidFill>
                <a:srgbClr val="484328"/>
              </a:solidFill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zh-TW" altLang="zh-TW" b="1" kern="0" spc="-5" dirty="0" smtClean="0">
                <a:solidFill>
                  <a:srgbClr val="484328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撥</a:t>
            </a:r>
            <a:r>
              <a:rPr lang="zh-TW" altLang="zh-TW" b="1" kern="0" spc="-5" dirty="0">
                <a:solidFill>
                  <a:srgbClr val="484328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放器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1250273" y="4688144"/>
            <a:ext cx="939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kern="0" spc="-65" dirty="0" smtClean="0">
                <a:solidFill>
                  <a:srgbClr val="484328"/>
                </a:solidFill>
                <a:latin typeface="標楷體" panose="03000509000000000000" pitchFamily="65" charset="-120"/>
                <a:cs typeface="新細明體" panose="02020500000000000000" pitchFamily="18" charset="-120"/>
              </a:rPr>
              <a:t>USB</a:t>
            </a:r>
            <a:r>
              <a:rPr lang="zh-TW" altLang="zh-TW" b="1" kern="0" spc="-110" dirty="0" smtClean="0">
                <a:solidFill>
                  <a:srgbClr val="484328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插頭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12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546472" y="38087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b="1" dirty="0">
                <a:solidFill>
                  <a:schemeClr val="bg2">
                    <a:lumMod val="10000"/>
                  </a:schemeClr>
                </a:solidFill>
              </a:rPr>
              <a:t>服務計畫</a:t>
            </a:r>
            <a:endParaRPr lang="zh-TW" alt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277878" y="464852"/>
            <a:ext cx="161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產品簡介</a:t>
            </a: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004116370"/>
              </p:ext>
            </p:extLst>
          </p:nvPr>
        </p:nvGraphicFramePr>
        <p:xfrm>
          <a:off x="2778450" y="1726163"/>
          <a:ext cx="6981371" cy="4281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5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1844286"/>
            <a:ext cx="12192000" cy="31257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流程圖: 資料 4"/>
          <p:cNvSpPr/>
          <p:nvPr/>
        </p:nvSpPr>
        <p:spPr>
          <a:xfrm>
            <a:off x="1754156" y="0"/>
            <a:ext cx="3349689" cy="6858000"/>
          </a:xfrm>
          <a:prstGeom prst="flowChartInputOutput">
            <a:avLst/>
          </a:prstGeom>
          <a:solidFill>
            <a:schemeClr val="accent1">
              <a:lumMod val="7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322354" y="2083724"/>
            <a:ext cx="285613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600" dirty="0" smtClean="0">
                <a:solidFill>
                  <a:schemeClr val="bg1"/>
                </a:solidFill>
              </a:rPr>
              <a:t>04</a:t>
            </a:r>
            <a:endParaRPr lang="zh-TW" altLang="en-US" sz="166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80541" y="2767280"/>
            <a:ext cx="42947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0" b="1" dirty="0" smtClean="0">
                <a:solidFill>
                  <a:schemeClr val="accent1">
                    <a:lumMod val="50000"/>
                  </a:schemeClr>
                </a:solidFill>
              </a:rPr>
              <a:t>行銷策略</a:t>
            </a:r>
            <a:endParaRPr lang="zh-TW" altLang="en-US" sz="8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7287208" y="4970041"/>
            <a:ext cx="4904792" cy="1887959"/>
            <a:chOff x="7287208" y="4970041"/>
            <a:chExt cx="4904792" cy="1887959"/>
          </a:xfrm>
        </p:grpSpPr>
        <p:cxnSp>
          <p:nvCxnSpPr>
            <p:cNvPr id="10" name="直線接點 9"/>
            <p:cNvCxnSpPr/>
            <p:nvPr/>
          </p:nvCxnSpPr>
          <p:spPr>
            <a:xfrm flipH="1">
              <a:off x="9116008" y="5346441"/>
              <a:ext cx="3075992" cy="1511559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 flipH="1" flipV="1">
              <a:off x="7287208" y="4970041"/>
              <a:ext cx="4208106" cy="1887959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7287208" y="4970041"/>
              <a:ext cx="1828800" cy="1887959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62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/>
          <p:cNvGrpSpPr/>
          <p:nvPr/>
        </p:nvGrpSpPr>
        <p:grpSpPr>
          <a:xfrm>
            <a:off x="2592827" y="1418703"/>
            <a:ext cx="7210901" cy="6036906"/>
            <a:chOff x="3457961" y="1559841"/>
            <a:chExt cx="4570910" cy="4550981"/>
          </a:xfrm>
        </p:grpSpPr>
        <p:sp>
          <p:nvSpPr>
            <p:cNvPr id="14" name="圓角矩形 13"/>
            <p:cNvSpPr/>
            <p:nvPr/>
          </p:nvSpPr>
          <p:spPr>
            <a:xfrm>
              <a:off x="3457961" y="1559841"/>
              <a:ext cx="2200814" cy="1632191"/>
            </a:xfrm>
            <a:prstGeom prst="roundRect">
              <a:avLst/>
            </a:prstGeom>
            <a:solidFill>
              <a:srgbClr val="FF939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手繪多邊形 14"/>
            <p:cNvSpPr/>
            <p:nvPr/>
          </p:nvSpPr>
          <p:spPr>
            <a:xfrm>
              <a:off x="3457961" y="2812204"/>
              <a:ext cx="2154551" cy="799338"/>
            </a:xfrm>
            <a:custGeom>
              <a:avLst/>
              <a:gdLst>
                <a:gd name="connsiteX0" fmla="*/ 0 w 2154551"/>
                <a:gd name="connsiteY0" fmla="*/ 0 h 799338"/>
                <a:gd name="connsiteX1" fmla="*/ 2154551 w 2154551"/>
                <a:gd name="connsiteY1" fmla="*/ 0 h 799338"/>
                <a:gd name="connsiteX2" fmla="*/ 2154551 w 2154551"/>
                <a:gd name="connsiteY2" fmla="*/ 799338 h 799338"/>
                <a:gd name="connsiteX3" fmla="*/ 0 w 2154551"/>
                <a:gd name="connsiteY3" fmla="*/ 799338 h 799338"/>
                <a:gd name="connsiteX4" fmla="*/ 0 w 2154551"/>
                <a:gd name="connsiteY4" fmla="*/ 0 h 799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551" h="799338">
                  <a:moveTo>
                    <a:pt x="0" y="0"/>
                  </a:moveTo>
                  <a:lnTo>
                    <a:pt x="2154551" y="0"/>
                  </a:lnTo>
                  <a:lnTo>
                    <a:pt x="2154551" y="799338"/>
                  </a:lnTo>
                  <a:lnTo>
                    <a:pt x="0" y="7993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8920" tIns="248920" rIns="248920" bIns="0" numCol="1" spcCol="1270" anchor="t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3500" kern="1200"/>
            </a:p>
          </p:txBody>
        </p:sp>
        <p:sp>
          <p:nvSpPr>
            <p:cNvPr id="16" name="圓角矩形 15"/>
            <p:cNvSpPr/>
            <p:nvPr/>
          </p:nvSpPr>
          <p:spPr>
            <a:xfrm>
              <a:off x="5828057" y="1559841"/>
              <a:ext cx="2200814" cy="1632191"/>
            </a:xfrm>
            <a:prstGeom prst="roundRect">
              <a:avLst/>
            </a:prstGeom>
            <a:solidFill>
              <a:srgbClr val="FFD9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手繪多邊形 16"/>
            <p:cNvSpPr/>
            <p:nvPr/>
          </p:nvSpPr>
          <p:spPr>
            <a:xfrm>
              <a:off x="5828057" y="2812204"/>
              <a:ext cx="2154551" cy="799338"/>
            </a:xfrm>
            <a:custGeom>
              <a:avLst/>
              <a:gdLst>
                <a:gd name="connsiteX0" fmla="*/ 0 w 2154551"/>
                <a:gd name="connsiteY0" fmla="*/ 0 h 799338"/>
                <a:gd name="connsiteX1" fmla="*/ 2154551 w 2154551"/>
                <a:gd name="connsiteY1" fmla="*/ 0 h 799338"/>
                <a:gd name="connsiteX2" fmla="*/ 2154551 w 2154551"/>
                <a:gd name="connsiteY2" fmla="*/ 799338 h 799338"/>
                <a:gd name="connsiteX3" fmla="*/ 0 w 2154551"/>
                <a:gd name="connsiteY3" fmla="*/ 799338 h 799338"/>
                <a:gd name="connsiteX4" fmla="*/ 0 w 2154551"/>
                <a:gd name="connsiteY4" fmla="*/ 0 h 799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551" h="799338">
                  <a:moveTo>
                    <a:pt x="0" y="0"/>
                  </a:moveTo>
                  <a:lnTo>
                    <a:pt x="2154551" y="0"/>
                  </a:lnTo>
                  <a:lnTo>
                    <a:pt x="2154551" y="799338"/>
                  </a:lnTo>
                  <a:lnTo>
                    <a:pt x="0" y="7993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8920" tIns="248920" rIns="248920" bIns="0" numCol="1" spcCol="1270" anchor="t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3500" kern="1200"/>
            </a:p>
          </p:txBody>
        </p:sp>
        <p:sp>
          <p:nvSpPr>
            <p:cNvPr id="18" name="圓角矩形 17"/>
            <p:cNvSpPr/>
            <p:nvPr/>
          </p:nvSpPr>
          <p:spPr>
            <a:xfrm>
              <a:off x="3457961" y="3679293"/>
              <a:ext cx="2200814" cy="1632191"/>
            </a:xfrm>
            <a:prstGeom prst="roundRect">
              <a:avLst/>
            </a:prstGeom>
            <a:solidFill>
              <a:srgbClr val="A9D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手繪多邊形 18"/>
            <p:cNvSpPr/>
            <p:nvPr/>
          </p:nvSpPr>
          <p:spPr>
            <a:xfrm>
              <a:off x="3457961" y="5311484"/>
              <a:ext cx="2154551" cy="799338"/>
            </a:xfrm>
            <a:custGeom>
              <a:avLst/>
              <a:gdLst>
                <a:gd name="connsiteX0" fmla="*/ 0 w 2154551"/>
                <a:gd name="connsiteY0" fmla="*/ 0 h 799338"/>
                <a:gd name="connsiteX1" fmla="*/ 2154551 w 2154551"/>
                <a:gd name="connsiteY1" fmla="*/ 0 h 799338"/>
                <a:gd name="connsiteX2" fmla="*/ 2154551 w 2154551"/>
                <a:gd name="connsiteY2" fmla="*/ 799338 h 799338"/>
                <a:gd name="connsiteX3" fmla="*/ 0 w 2154551"/>
                <a:gd name="connsiteY3" fmla="*/ 799338 h 799338"/>
                <a:gd name="connsiteX4" fmla="*/ 0 w 2154551"/>
                <a:gd name="connsiteY4" fmla="*/ 0 h 799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551" h="799338">
                  <a:moveTo>
                    <a:pt x="0" y="0"/>
                  </a:moveTo>
                  <a:lnTo>
                    <a:pt x="2154551" y="0"/>
                  </a:lnTo>
                  <a:lnTo>
                    <a:pt x="2154551" y="799338"/>
                  </a:lnTo>
                  <a:lnTo>
                    <a:pt x="0" y="7993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8920" tIns="248920" rIns="248920" bIns="0" numCol="1" spcCol="1270" anchor="t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3500" kern="1200"/>
            </a:p>
          </p:txBody>
        </p:sp>
        <p:sp>
          <p:nvSpPr>
            <p:cNvPr id="20" name="圓角矩形 19"/>
            <p:cNvSpPr/>
            <p:nvPr/>
          </p:nvSpPr>
          <p:spPr>
            <a:xfrm>
              <a:off x="5828057" y="3679293"/>
              <a:ext cx="2200814" cy="1632191"/>
            </a:xfrm>
            <a:prstGeom prst="roundRect">
              <a:avLst/>
            </a:prstGeom>
            <a:solidFill>
              <a:srgbClr val="BD92D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手繪多邊形 20"/>
            <p:cNvSpPr/>
            <p:nvPr/>
          </p:nvSpPr>
          <p:spPr>
            <a:xfrm>
              <a:off x="5828057" y="5311484"/>
              <a:ext cx="2154551" cy="799338"/>
            </a:xfrm>
            <a:custGeom>
              <a:avLst/>
              <a:gdLst>
                <a:gd name="connsiteX0" fmla="*/ 0 w 2154551"/>
                <a:gd name="connsiteY0" fmla="*/ 0 h 799338"/>
                <a:gd name="connsiteX1" fmla="*/ 2154551 w 2154551"/>
                <a:gd name="connsiteY1" fmla="*/ 0 h 799338"/>
                <a:gd name="connsiteX2" fmla="*/ 2154551 w 2154551"/>
                <a:gd name="connsiteY2" fmla="*/ 799338 h 799338"/>
                <a:gd name="connsiteX3" fmla="*/ 0 w 2154551"/>
                <a:gd name="connsiteY3" fmla="*/ 799338 h 799338"/>
                <a:gd name="connsiteX4" fmla="*/ 0 w 2154551"/>
                <a:gd name="connsiteY4" fmla="*/ 0 h 799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551" h="799338">
                  <a:moveTo>
                    <a:pt x="0" y="0"/>
                  </a:moveTo>
                  <a:lnTo>
                    <a:pt x="2154551" y="0"/>
                  </a:lnTo>
                  <a:lnTo>
                    <a:pt x="2154551" y="799338"/>
                  </a:lnTo>
                  <a:lnTo>
                    <a:pt x="0" y="7993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8920" tIns="248920" rIns="248920" bIns="0" numCol="1" spcCol="1270" anchor="t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3500" kern="1200"/>
            </a:p>
          </p:txBody>
        </p:sp>
      </p:grpSp>
      <p:sp>
        <p:nvSpPr>
          <p:cNvPr id="5" name="矩形 4"/>
          <p:cNvSpPr/>
          <p:nvPr/>
        </p:nvSpPr>
        <p:spPr>
          <a:xfrm>
            <a:off x="9212007" y="485191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chemeClr val="bg1">
                    <a:lumMod val="65000"/>
                  </a:schemeClr>
                </a:solidFill>
              </a:rPr>
              <a:t>顧客關係管理</a:t>
            </a:r>
            <a:endParaRPr lang="zh-TW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287208" y="395643"/>
            <a:ext cx="1688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</a:rPr>
              <a:t>四大</a:t>
            </a:r>
            <a:r>
              <a:rPr lang="zh-TW" altLang="en-US" sz="2800" b="1" dirty="0">
                <a:solidFill>
                  <a:schemeClr val="bg2">
                    <a:lumMod val="10000"/>
                  </a:schemeClr>
                </a:solidFill>
              </a:rPr>
              <a:t>策略</a:t>
            </a:r>
          </a:p>
        </p:txBody>
      </p:sp>
      <p:sp>
        <p:nvSpPr>
          <p:cNvPr id="7" name="矩形 6"/>
          <p:cNvSpPr/>
          <p:nvPr/>
        </p:nvSpPr>
        <p:spPr>
          <a:xfrm>
            <a:off x="2733051" y="1418703"/>
            <a:ext cx="3116834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spc="-5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SimSun" panose="02010600030101010101" pitchFamily="2" charset="-122"/>
              </a:rPr>
              <a:t>產</a:t>
            </a:r>
            <a:r>
              <a:rPr lang="zh-TW" altLang="zh-TW" sz="2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SimSun" panose="02010600030101010101" pitchFamily="2" charset="-122"/>
              </a:rPr>
              <a:t>品策略</a:t>
            </a:r>
            <a:endParaRPr lang="en-US" altLang="zh-TW" sz="2800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SimSun" panose="02010600030101010101" pitchFamily="2" charset="-122"/>
            </a:endParaRPr>
          </a:p>
          <a:p>
            <a:pPr algn="ctr">
              <a:spcAft>
                <a:spcPts val="0"/>
              </a:spcAft>
            </a:pPr>
            <a:endParaRPr lang="zh-TW" altLang="zh-TW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70"/>
              </a:lnSpc>
              <a:spcAft>
                <a:spcPts val="0"/>
              </a:spcAft>
            </a:pPr>
            <a:r>
              <a:rPr lang="en-US" altLang="zh-TW" dirty="0" smtClean="0">
                <a:latin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zh-TW" spc="5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SimSun" panose="02010600030101010101" pitchFamily="2" charset="-122"/>
              </a:rPr>
              <a:t>以消</a:t>
            </a:r>
            <a:r>
              <a:rPr lang="zh-TW" altLang="zh-TW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SimSun" panose="02010600030101010101" pitchFamily="2" charset="-122"/>
              </a:rPr>
              <a:t>費者需求</a:t>
            </a:r>
            <a:r>
              <a:rPr lang="zh-TW" altLang="zh-TW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SimSun" panose="02010600030101010101" pitchFamily="2" charset="-122"/>
              </a:rPr>
              <a:t>為</a:t>
            </a:r>
            <a:r>
              <a:rPr lang="zh-TW" altLang="zh-TW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SimSun" panose="02010600030101010101" pitchFamily="2" charset="-122"/>
              </a:rPr>
              <a:t>出發點</a:t>
            </a:r>
            <a:endParaRPr lang="en-US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SimSun" panose="02010600030101010101" pitchFamily="2" charset="-122"/>
            </a:endParaRPr>
          </a:p>
          <a:p>
            <a:pPr>
              <a:lnSpc>
                <a:spcPts val="1770"/>
              </a:lnSpc>
              <a:spcAft>
                <a:spcPts val="0"/>
              </a:spcAft>
            </a:pPr>
            <a:endParaRPr lang="en-US" altLang="zh-TW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SimSun" panose="02010600030101010101" pitchFamily="2" charset="-122"/>
            </a:endParaRPr>
          </a:p>
          <a:p>
            <a:pPr>
              <a:lnSpc>
                <a:spcPts val="1770"/>
              </a:lnSpc>
              <a:spcAft>
                <a:spcPts val="0"/>
              </a:spcAft>
            </a:pPr>
            <a:r>
              <a:rPr lang="en-US" altLang="zh-TW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SimSun" panose="02010600030101010101" pitchFamily="2" charset="-122"/>
              </a:rPr>
              <a:t>2.</a:t>
            </a:r>
            <a:r>
              <a:rPr lang="zh-TW" altLang="zh-TW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SimSun" panose="02010600030101010101" pitchFamily="2" charset="-122"/>
              </a:rPr>
              <a:t>一</a:t>
            </a:r>
            <a:r>
              <a:rPr lang="zh-TW" altLang="zh-TW" spc="5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SimSun" panose="02010600030101010101" pitchFamily="2" charset="-122"/>
              </a:rPr>
              <a:t>機</a:t>
            </a:r>
            <a:r>
              <a:rPr lang="zh-TW" altLang="zh-TW" spc="5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SimSun" panose="02010600030101010101" pitchFamily="2" charset="-122"/>
              </a:rPr>
              <a:t>多功能</a:t>
            </a:r>
            <a:endParaRPr lang="zh-TW" altLang="zh-TW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419841" y="1457175"/>
            <a:ext cx="3383887" cy="145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2000" spc="-5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        </a:t>
            </a:r>
            <a:r>
              <a:rPr lang="zh-TW" altLang="zh-TW" sz="2800" b="1" spc="-5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價</a:t>
            </a:r>
            <a:r>
              <a:rPr lang="zh-TW" altLang="zh-TW" sz="2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格策略</a:t>
            </a:r>
            <a:endParaRPr lang="en-US" altLang="zh-TW" sz="2800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endParaRPr lang="zh-TW" altLang="zh-TW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70"/>
              </a:lnSpc>
              <a:spcAft>
                <a:spcPts val="0"/>
              </a:spcAft>
            </a:pPr>
            <a:r>
              <a:rPr lang="en-US" altLang="zh-TW" dirty="0" smtClean="0">
                <a:latin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zh-TW" spc="1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定價</a:t>
            </a:r>
            <a:r>
              <a:rPr lang="zh-TW" altLang="zh-TW" spc="1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為</a:t>
            </a:r>
            <a:r>
              <a:rPr lang="zh-TW" altLang="zh-TW" spc="15" dirty="0"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en-US" altLang="zh-TW" spc="10" dirty="0" smtClean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8,000</a:t>
            </a:r>
            <a:r>
              <a:rPr lang="zh-TW" altLang="zh-TW" spc="1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元</a:t>
            </a:r>
            <a:endParaRPr lang="en-US" altLang="zh-TW" spc="1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>
              <a:lnSpc>
                <a:spcPts val="1670"/>
              </a:lnSpc>
              <a:spcAft>
                <a:spcPts val="0"/>
              </a:spcAft>
            </a:pPr>
            <a:endParaRPr lang="en-US" altLang="zh-TW" spc="1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>
              <a:lnSpc>
                <a:spcPts val="1670"/>
              </a:lnSpc>
              <a:spcAft>
                <a:spcPts val="0"/>
              </a:spcAft>
            </a:pPr>
            <a:r>
              <a:rPr lang="en-US" altLang="zh-TW" spc="1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2.</a:t>
            </a:r>
            <a:r>
              <a:rPr lang="zh-TW" altLang="zh-TW" spc="1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擁有</a:t>
            </a:r>
            <a:r>
              <a:rPr lang="zh-TW" altLang="zh-TW" spc="1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許多的</a:t>
            </a:r>
            <a:r>
              <a:rPr lang="zh-TW" altLang="zh-TW" spc="1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功能，</a:t>
            </a:r>
            <a:r>
              <a:rPr lang="zh-TW" altLang="zh-TW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不同享受</a:t>
            </a:r>
            <a:endParaRPr lang="zh-TW" altLang="zh-TW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33051" y="4231190"/>
            <a:ext cx="32939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2000" spc="-5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en-US" sz="2000" spc="-5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     </a:t>
            </a:r>
            <a:r>
              <a:rPr lang="zh-TW" altLang="zh-TW" sz="2800" b="1" spc="-5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通</a:t>
            </a:r>
            <a:r>
              <a:rPr lang="zh-TW" altLang="zh-TW" sz="2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路策略</a:t>
            </a:r>
            <a:endParaRPr lang="en-US" altLang="zh-TW" sz="2800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endParaRPr lang="en-US" altLang="zh-TW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65"/>
              </a:lnSpc>
            </a:pPr>
            <a:endParaRPr lang="en-US" altLang="zh-TW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65"/>
              </a:lnSpc>
            </a:pPr>
            <a:r>
              <a:rPr lang="zh-TW" altLang="zh-TW" spc="5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利用</a:t>
            </a:r>
            <a:r>
              <a:rPr lang="zh-TW" altLang="zh-TW" spc="5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市面上</a:t>
            </a:r>
            <a:r>
              <a:rPr lang="zh-TW" altLang="zh-TW" spc="5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的</a:t>
            </a:r>
            <a:r>
              <a:rPr lang="zh-TW" altLang="en-US" spc="5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店面</a:t>
            </a:r>
            <a:r>
              <a:rPr lang="zh-TW" altLang="zh-TW" spc="5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或者</a:t>
            </a:r>
            <a:r>
              <a:rPr lang="zh-TW" altLang="zh-TW" spc="5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以無店面</a:t>
            </a:r>
            <a:r>
              <a:rPr lang="zh-TW" altLang="en-US" spc="5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方式銷售</a:t>
            </a:r>
            <a:endParaRPr lang="zh-TW" altLang="zh-TW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65"/>
              </a:lnSpc>
              <a:spcAft>
                <a:spcPts val="0"/>
              </a:spcAft>
            </a:pPr>
            <a:endParaRPr lang="zh-TW" altLang="zh-TW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70009" y="4230170"/>
            <a:ext cx="3300772" cy="212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2000" spc="-5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2800" b="1" spc="-5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推</a:t>
            </a:r>
            <a:r>
              <a:rPr lang="zh-TW" altLang="zh-TW" sz="2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廣策略</a:t>
            </a:r>
            <a:endParaRPr lang="zh-TW" altLang="zh-TW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65"/>
              </a:lnSpc>
              <a:spcAft>
                <a:spcPts val="0"/>
              </a:spcAft>
            </a:pPr>
            <a:r>
              <a:rPr lang="en-US" altLang="zh-TW" dirty="0">
                <a:latin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723900" indent="304800">
              <a:lnSpc>
                <a:spcPct val="124000"/>
              </a:lnSpc>
              <a:spcAft>
                <a:spcPts val="0"/>
              </a:spcAft>
            </a:pPr>
            <a:r>
              <a:rPr lang="zh-TW" altLang="zh-TW" spc="5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透過</a:t>
            </a:r>
            <a:r>
              <a:rPr lang="zh-TW" altLang="zh-TW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網路</a:t>
            </a:r>
            <a:r>
              <a:rPr lang="zh-TW" altLang="zh-TW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或電視購物台</a:t>
            </a:r>
            <a:r>
              <a:rPr lang="zh-TW" altLang="zh-TW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來</a:t>
            </a:r>
            <a:r>
              <a:rPr lang="zh-TW" altLang="zh-TW" spc="5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提高</a:t>
            </a:r>
            <a:r>
              <a:rPr lang="zh-TW" altLang="zh-TW" spc="5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知名度，進而吸引更</a:t>
            </a:r>
            <a:r>
              <a:rPr lang="zh-TW" altLang="zh-TW" spc="5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多</a:t>
            </a:r>
            <a:r>
              <a:rPr lang="zh-TW" altLang="zh-TW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合作</a:t>
            </a:r>
            <a:r>
              <a:rPr lang="zh-TW" altLang="en-US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者</a:t>
            </a:r>
            <a:r>
              <a:rPr lang="zh-TW" altLang="zh-TW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來</a:t>
            </a:r>
            <a:r>
              <a:rPr lang="zh-TW" altLang="zh-TW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增加產品的曝光率</a:t>
            </a:r>
            <a:r>
              <a:rPr lang="zh-TW" altLang="zh-TW" spc="-1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。</a:t>
            </a:r>
            <a:endParaRPr lang="zh-TW" altLang="zh-TW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004180" y="40322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四大策略            </a:t>
            </a:r>
            <a:r>
              <a:rPr lang="zh-TW" altLang="zh-TW" sz="2800" b="1" dirty="0">
                <a:solidFill>
                  <a:schemeClr val="bg2">
                    <a:lumMod val="10000"/>
                  </a:schemeClr>
                </a:solidFill>
              </a:rPr>
              <a:t>顧客關係管理</a:t>
            </a:r>
            <a:endParaRPr lang="zh-TW" alt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555437208"/>
              </p:ext>
            </p:extLst>
          </p:nvPr>
        </p:nvGraphicFramePr>
        <p:xfrm>
          <a:off x="3086359" y="1660849"/>
          <a:ext cx="6524171" cy="4206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0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1844286"/>
            <a:ext cx="12192000" cy="3125755"/>
          </a:xfrm>
          <a:prstGeom prst="rect">
            <a:avLst/>
          </a:prstGeom>
          <a:solidFill>
            <a:srgbClr val="B686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流程圖: 資料 4"/>
          <p:cNvSpPr/>
          <p:nvPr/>
        </p:nvSpPr>
        <p:spPr>
          <a:xfrm>
            <a:off x="1754156" y="0"/>
            <a:ext cx="3349689" cy="6858000"/>
          </a:xfrm>
          <a:prstGeom prst="flowChartInputOutput">
            <a:avLst/>
          </a:prstGeom>
          <a:solidFill>
            <a:srgbClr val="58267E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322354" y="2083724"/>
            <a:ext cx="285613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600" dirty="0" smtClean="0">
                <a:solidFill>
                  <a:schemeClr val="bg1"/>
                </a:solidFill>
              </a:rPr>
              <a:t>05</a:t>
            </a:r>
            <a:endParaRPr lang="zh-TW" altLang="en-US" sz="166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52549" y="2745443"/>
            <a:ext cx="42947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0" b="1" dirty="0">
                <a:solidFill>
                  <a:srgbClr val="7030A0"/>
                </a:solidFill>
              </a:rPr>
              <a:t>財務資訊</a:t>
            </a:r>
            <a:endParaRPr lang="zh-TW" altLang="en-US" sz="8000" b="1" dirty="0">
              <a:solidFill>
                <a:srgbClr val="7030A0"/>
              </a:solidFill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7287208" y="4970041"/>
            <a:ext cx="4904792" cy="1887959"/>
            <a:chOff x="7287208" y="4970041"/>
            <a:chExt cx="4904792" cy="1887959"/>
          </a:xfrm>
        </p:grpSpPr>
        <p:cxnSp>
          <p:nvCxnSpPr>
            <p:cNvPr id="10" name="直線接點 9"/>
            <p:cNvCxnSpPr/>
            <p:nvPr/>
          </p:nvCxnSpPr>
          <p:spPr>
            <a:xfrm flipH="1">
              <a:off x="9116008" y="5346441"/>
              <a:ext cx="3075992" cy="1511559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 flipH="1" flipV="1">
              <a:off x="7287208" y="4970041"/>
              <a:ext cx="4208106" cy="1887959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7287208" y="4970041"/>
              <a:ext cx="1828800" cy="1887959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296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55396"/>
              </p:ext>
            </p:extLst>
          </p:nvPr>
        </p:nvGraphicFramePr>
        <p:xfrm>
          <a:off x="2283926" y="1372808"/>
          <a:ext cx="8128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76422028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52674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營業費用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1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薪資費用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US" altLang="zh-TW" dirty="0" smtClean="0"/>
                        <a:t>)</a:t>
                      </a:r>
                      <a:r>
                        <a:rPr lang="zh-TW" altLang="en-US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240,000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297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開辦費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40,000 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85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文具用品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年 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67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銷貨運費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年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220,000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173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廣告費為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年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1,000,000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16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水電費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US" altLang="zh-TW" dirty="0" smtClean="0"/>
                        <a:t>)</a:t>
                      </a:r>
                      <a:r>
                        <a:rPr lang="zh-TW" altLang="en-US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29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租金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30,000 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09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郵電費第一年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2,000 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969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折舊費用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年</a:t>
                      </a:r>
                      <a:r>
                        <a:rPr lang="en-US" altLang="zh-TW" dirty="0" smtClean="0"/>
                        <a:t>)</a:t>
                      </a:r>
                      <a:r>
                        <a:rPr lang="zh-TW" altLang="en-US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2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雜費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年</a:t>
                      </a:r>
                      <a:r>
                        <a:rPr lang="en-US" altLang="zh-TW" dirty="0" smtClean="0"/>
                        <a:t>)</a:t>
                      </a:r>
                      <a:r>
                        <a:rPr lang="zh-TW" altLang="en-US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826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佣金支出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年</a:t>
                      </a:r>
                      <a:r>
                        <a:rPr lang="en-US" altLang="zh-TW" dirty="0" smtClean="0"/>
                        <a:t>)</a:t>
                      </a:r>
                      <a:r>
                        <a:rPr lang="zh-TW" altLang="en-US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65,000 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124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利息費用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年 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798491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8341696" y="533550"/>
            <a:ext cx="1620957" cy="3583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765"/>
              </a:lnSpc>
              <a:spcAft>
                <a:spcPts val="0"/>
              </a:spcAft>
            </a:pPr>
            <a:r>
              <a:rPr lang="zh-TW" altLang="en-US" sz="2800" b="1" dirty="0">
                <a:solidFill>
                  <a:schemeClr val="bg2">
                    <a:lumMod val="10000"/>
                  </a:schemeClr>
                </a:solidFill>
              </a:rPr>
              <a:t>財務報表</a:t>
            </a:r>
            <a:endParaRPr lang="zh-TW" altLang="zh-TW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9043" y="525439"/>
            <a:ext cx="1620957" cy="3583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765"/>
              </a:lnSpc>
            </a:pPr>
            <a:r>
              <a:rPr lang="zh-TW" altLang="en-US" sz="2800" b="1" dirty="0">
                <a:solidFill>
                  <a:schemeClr val="bg2">
                    <a:lumMod val="10000"/>
                  </a:schemeClr>
                </a:solidFill>
              </a:rPr>
              <a:t>財務報表</a:t>
            </a:r>
            <a:endParaRPr lang="zh-TW" altLang="zh-TW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957286" y="3458037"/>
            <a:ext cx="1134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spc="20" dirty="0" smtClean="0">
                <a:solidFill>
                  <a:srgbClr val="000000"/>
                </a:solidFill>
                <a:latin typeface="標楷體" panose="03000509000000000000" pitchFamily="65" charset="-120"/>
                <a:cs typeface="新細明體" panose="02020500000000000000" pitchFamily="18" charset="-120"/>
              </a:rPr>
              <a:t>1</a:t>
            </a:r>
            <a:r>
              <a:rPr lang="en-US" altLang="zh-TW" sz="1400" spc="15" dirty="0" smtClean="0">
                <a:solidFill>
                  <a:srgbClr val="000000"/>
                </a:solidFill>
                <a:latin typeface="標楷體" panose="03000509000000000000" pitchFamily="65" charset="-120"/>
                <a:cs typeface="新細明體" panose="02020500000000000000" pitchFamily="18" charset="-120"/>
              </a:rPr>
              <a:t>0</a:t>
            </a:r>
            <a:r>
              <a:rPr lang="en-US" altLang="zh-TW" sz="1400" spc="10" dirty="0" smtClean="0">
                <a:solidFill>
                  <a:srgbClr val="000000"/>
                </a:solidFill>
                <a:latin typeface="標楷體" panose="03000509000000000000" pitchFamily="65" charset="-120"/>
                <a:cs typeface="新細明體" panose="02020500000000000000" pitchFamily="18" charset="-120"/>
              </a:rPr>
              <a:t>,000</a:t>
            </a:r>
            <a:r>
              <a:rPr lang="zh-TW" altLang="en-US" sz="1400" spc="10" dirty="0" smtClean="0">
                <a:solidFill>
                  <a:srgbClr val="000000"/>
                </a:solidFill>
                <a:latin typeface="標楷體" panose="03000509000000000000" pitchFamily="65" charset="-120"/>
                <a:cs typeface="新細明體" panose="02020500000000000000" pitchFamily="18" charset="-120"/>
              </a:rPr>
              <a:t>組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925649" y="2814638"/>
            <a:ext cx="1688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spc="10" dirty="0">
                <a:solidFill>
                  <a:srgbClr val="000000"/>
                </a:solidFill>
                <a:latin typeface="標楷體" panose="03000509000000000000" pitchFamily="65" charset="-120"/>
                <a:cs typeface="新細明體" panose="02020500000000000000" pitchFamily="18" charset="-120"/>
              </a:rPr>
              <a:t>13,000</a:t>
            </a:r>
            <a:r>
              <a:rPr lang="zh-TW" altLang="en-US" sz="1400" spc="10" dirty="0">
                <a:solidFill>
                  <a:srgbClr val="000000"/>
                </a:solidFill>
                <a:latin typeface="標楷體" panose="03000509000000000000" pitchFamily="65" charset="-120"/>
                <a:cs typeface="新細明體" panose="02020500000000000000" pitchFamily="18" charset="-120"/>
              </a:rPr>
              <a:t>組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6824304" y="2378529"/>
            <a:ext cx="979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spc="10" dirty="0" smtClean="0">
                <a:solidFill>
                  <a:srgbClr val="000000"/>
                </a:solidFill>
                <a:latin typeface="標楷體" panose="03000509000000000000" pitchFamily="65" charset="-120"/>
                <a:cs typeface="新細明體" panose="02020500000000000000" pitchFamily="18" charset="-120"/>
              </a:rPr>
              <a:t>15,000</a:t>
            </a:r>
            <a:r>
              <a:rPr lang="zh-TW" altLang="en-US" sz="1400" spc="10" dirty="0" smtClean="0">
                <a:solidFill>
                  <a:srgbClr val="000000"/>
                </a:solidFill>
                <a:latin typeface="標楷體" panose="03000509000000000000" pitchFamily="65" charset="-120"/>
                <a:cs typeface="新細明體" panose="02020500000000000000" pitchFamily="18" charset="-120"/>
              </a:rPr>
              <a:t>組</a:t>
            </a:r>
            <a:endParaRPr lang="zh-TW" altLang="en-US" sz="1400" spc="10" dirty="0">
              <a:solidFill>
                <a:srgbClr val="000000"/>
              </a:solidFill>
              <a:latin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2833441772"/>
              </p:ext>
            </p:extLst>
          </p:nvPr>
        </p:nvGraphicFramePr>
        <p:xfrm>
          <a:off x="2617214" y="136152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3547560" y="2968526"/>
            <a:ext cx="1455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8,0000000</a:t>
            </a:r>
            <a:endParaRPr lang="zh-TW" altLang="en-US" sz="16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284753" y="2309198"/>
            <a:ext cx="1539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104,000,000</a:t>
            </a:r>
            <a:endParaRPr lang="zh-TW" altLang="en-US" sz="16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314161" y="1900743"/>
            <a:ext cx="1423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120,000,000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032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5758" y="2730375"/>
            <a:ext cx="10515600" cy="1325563"/>
          </a:xfrm>
        </p:spPr>
        <p:txBody>
          <a:bodyPr>
            <a:noAutofit/>
          </a:bodyPr>
          <a:lstStyle/>
          <a:p>
            <a:r>
              <a:rPr lang="zh-TW" altLang="en-US" sz="13800" dirty="0" smtClean="0"/>
              <a:t>目錄</a:t>
            </a:r>
            <a:endParaRPr lang="zh-TW" altLang="en-US" sz="13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7786395" y="351868"/>
            <a:ext cx="3867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solidFill>
                  <a:srgbClr val="C00000"/>
                </a:solidFill>
              </a:rPr>
              <a:t>企業概述</a:t>
            </a:r>
            <a:endParaRPr lang="zh-TW" altLang="en-US" sz="5400" b="1" dirty="0">
              <a:solidFill>
                <a:srgbClr val="C000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849374" y="1631319"/>
            <a:ext cx="3741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solidFill>
                  <a:schemeClr val="accent4">
                    <a:lumMod val="75000"/>
                  </a:schemeClr>
                </a:solidFill>
              </a:rPr>
              <a:t>市場分析</a:t>
            </a:r>
            <a:endParaRPr lang="zh-TW" altLang="en-US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884367" y="4224950"/>
            <a:ext cx="4100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solidFill>
                  <a:schemeClr val="accent1">
                    <a:lumMod val="50000"/>
                  </a:schemeClr>
                </a:solidFill>
              </a:rPr>
              <a:t>行銷策略</a:t>
            </a:r>
            <a:endParaRPr lang="zh-TW" alt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884367" y="2904961"/>
            <a:ext cx="3769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solidFill>
                  <a:schemeClr val="accent6">
                    <a:lumMod val="50000"/>
                  </a:schemeClr>
                </a:solidFill>
              </a:rPr>
              <a:t>產品介紹</a:t>
            </a:r>
            <a:endParaRPr lang="zh-TW" altLang="en-U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2" name="圖表 11"/>
          <p:cNvGraphicFramePr/>
          <p:nvPr>
            <p:extLst>
              <p:ext uri="{D42A27DB-BD31-4B8C-83A1-F6EECF244321}">
                <p14:modId xmlns:p14="http://schemas.microsoft.com/office/powerpoint/2010/main" val="2827764347"/>
              </p:ext>
            </p:extLst>
          </p:nvPr>
        </p:nvGraphicFramePr>
        <p:xfrm>
          <a:off x="4146" y="177282"/>
          <a:ext cx="5911462" cy="6281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8024324" y="5504401"/>
            <a:ext cx="3629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>
                <a:solidFill>
                  <a:srgbClr val="58267E"/>
                </a:solidFill>
              </a:rPr>
              <a:t>財務資訊</a:t>
            </a:r>
          </a:p>
        </p:txBody>
      </p:sp>
      <p:sp>
        <p:nvSpPr>
          <p:cNvPr id="17" name="橢圓 16"/>
          <p:cNvSpPr/>
          <p:nvPr/>
        </p:nvSpPr>
        <p:spPr>
          <a:xfrm>
            <a:off x="6603737" y="177282"/>
            <a:ext cx="1182657" cy="1183097"/>
          </a:xfrm>
          <a:prstGeom prst="ellipse">
            <a:avLst/>
          </a:prstGeom>
          <a:solidFill>
            <a:srgbClr val="FF9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6603732" y="1459415"/>
            <a:ext cx="1182657" cy="1183097"/>
          </a:xfrm>
          <a:prstGeom prst="ellipse">
            <a:avLst/>
          </a:prstGeom>
          <a:solidFill>
            <a:srgbClr val="FFD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6603732" y="2775077"/>
            <a:ext cx="1182657" cy="1183097"/>
          </a:xfrm>
          <a:prstGeom prst="ellipse">
            <a:avLst/>
          </a:prstGeom>
          <a:solidFill>
            <a:srgbClr val="A9D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6603732" y="4143801"/>
            <a:ext cx="1182657" cy="1183097"/>
          </a:xfrm>
          <a:prstGeom prst="ellipse">
            <a:avLst/>
          </a:prstGeom>
          <a:solidFill>
            <a:srgbClr val="8FAA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6666717" y="5425934"/>
            <a:ext cx="1182657" cy="1183097"/>
          </a:xfrm>
          <a:prstGeom prst="ellipse">
            <a:avLst/>
          </a:prstGeom>
          <a:solidFill>
            <a:srgbClr val="B686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6775182" y="358919"/>
            <a:ext cx="83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>
                <a:solidFill>
                  <a:schemeClr val="bg1"/>
                </a:solidFill>
              </a:rPr>
              <a:t>01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6777507" y="1625510"/>
            <a:ext cx="1530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schemeClr val="bg1"/>
                </a:solidFill>
              </a:rPr>
              <a:t>02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6784525" y="2956683"/>
            <a:ext cx="115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schemeClr val="bg1"/>
                </a:solidFill>
              </a:rPr>
              <a:t>03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6814840" y="4317283"/>
            <a:ext cx="886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schemeClr val="bg1"/>
                </a:solidFill>
              </a:rPr>
              <a:t>04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6814840" y="5607535"/>
            <a:ext cx="1305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schemeClr val="bg1"/>
                </a:solidFill>
              </a:rPr>
              <a:t>05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3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70276"/>
            <a:ext cx="12325739" cy="31090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" name="群組 2"/>
          <p:cNvGrpSpPr/>
          <p:nvPr/>
        </p:nvGrpSpPr>
        <p:grpSpPr>
          <a:xfrm>
            <a:off x="335902" y="630758"/>
            <a:ext cx="11159412" cy="6180589"/>
            <a:chOff x="2032000" y="1350326"/>
            <a:chExt cx="8127994" cy="4645462"/>
          </a:xfrm>
        </p:grpSpPr>
        <p:sp>
          <p:nvSpPr>
            <p:cNvPr id="4" name="橢圓 3"/>
            <p:cNvSpPr/>
            <p:nvPr/>
          </p:nvSpPr>
          <p:spPr>
            <a:xfrm>
              <a:off x="7640316" y="1350326"/>
              <a:ext cx="486054" cy="486046"/>
            </a:xfrm>
            <a:prstGeom prst="ellipse">
              <a:avLst/>
            </a:prstGeom>
            <a:solidFill>
              <a:srgbClr val="BD92D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橢圓 4"/>
            <p:cNvSpPr/>
            <p:nvPr/>
          </p:nvSpPr>
          <p:spPr>
            <a:xfrm>
              <a:off x="4907685" y="5120970"/>
              <a:ext cx="351942" cy="352281"/>
            </a:xfrm>
            <a:prstGeom prst="ellipse">
              <a:avLst/>
            </a:prstGeom>
            <a:solidFill>
              <a:srgbClr val="B686D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橢圓 5"/>
            <p:cNvSpPr/>
            <p:nvPr/>
          </p:nvSpPr>
          <p:spPr>
            <a:xfrm>
              <a:off x="8216592" y="2849011"/>
              <a:ext cx="351942" cy="352281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橢圓 6"/>
            <p:cNvSpPr/>
            <p:nvPr/>
          </p:nvSpPr>
          <p:spPr>
            <a:xfrm>
              <a:off x="6657913" y="5509742"/>
              <a:ext cx="486054" cy="486046"/>
            </a:xfrm>
            <a:prstGeom prst="ellipse">
              <a:avLst/>
            </a:prstGeom>
            <a:solidFill>
              <a:srgbClr val="FFD9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橢圓 7"/>
            <p:cNvSpPr/>
            <p:nvPr/>
          </p:nvSpPr>
          <p:spPr>
            <a:xfrm>
              <a:off x="5007658" y="1567014"/>
              <a:ext cx="351942" cy="35228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橢圓 8"/>
            <p:cNvSpPr/>
            <p:nvPr/>
          </p:nvSpPr>
          <p:spPr>
            <a:xfrm>
              <a:off x="9131934" y="5405355"/>
              <a:ext cx="351942" cy="352281"/>
            </a:xfrm>
            <a:prstGeom prst="ellipse">
              <a:avLst/>
            </a:prstGeom>
            <a:solidFill>
              <a:srgbClr val="BD92D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手繪多邊形 9"/>
            <p:cNvSpPr/>
            <p:nvPr/>
          </p:nvSpPr>
          <p:spPr>
            <a:xfrm>
              <a:off x="2199435" y="2124347"/>
              <a:ext cx="1443212" cy="1516020"/>
            </a:xfrm>
            <a:custGeom>
              <a:avLst/>
              <a:gdLst>
                <a:gd name="connsiteX0" fmla="*/ 0 w 1776780"/>
                <a:gd name="connsiteY0" fmla="*/ 888107 h 1776213"/>
                <a:gd name="connsiteX1" fmla="*/ 888390 w 1776780"/>
                <a:gd name="connsiteY1" fmla="*/ 0 h 1776213"/>
                <a:gd name="connsiteX2" fmla="*/ 1776780 w 1776780"/>
                <a:gd name="connsiteY2" fmla="*/ 888107 h 1776213"/>
                <a:gd name="connsiteX3" fmla="*/ 888390 w 1776780"/>
                <a:gd name="connsiteY3" fmla="*/ 1776214 h 1776213"/>
                <a:gd name="connsiteX4" fmla="*/ 0 w 1776780"/>
                <a:gd name="connsiteY4" fmla="*/ 888107 h 17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6780" h="1776213">
                  <a:moveTo>
                    <a:pt x="0" y="888107"/>
                  </a:moveTo>
                  <a:cubicBezTo>
                    <a:pt x="0" y="397619"/>
                    <a:pt x="397746" y="0"/>
                    <a:pt x="888390" y="0"/>
                  </a:cubicBezTo>
                  <a:cubicBezTo>
                    <a:pt x="1379034" y="0"/>
                    <a:pt x="1776780" y="397619"/>
                    <a:pt x="1776780" y="888107"/>
                  </a:cubicBezTo>
                  <a:cubicBezTo>
                    <a:pt x="1776780" y="1378595"/>
                    <a:pt x="1379034" y="1776214"/>
                    <a:pt x="888390" y="1776214"/>
                  </a:cubicBezTo>
                  <a:cubicBezTo>
                    <a:pt x="397746" y="1776214"/>
                    <a:pt x="0" y="1378595"/>
                    <a:pt x="0" y="888107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9743" tIns="389660" rIns="389743" bIns="38966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3400" kern="1200"/>
            </a:p>
          </p:txBody>
        </p:sp>
        <p:sp>
          <p:nvSpPr>
            <p:cNvPr id="11" name="橢圓 10"/>
            <p:cNvSpPr/>
            <p:nvPr/>
          </p:nvSpPr>
          <p:spPr>
            <a:xfrm>
              <a:off x="8571362" y="4393554"/>
              <a:ext cx="486054" cy="486046"/>
            </a:xfrm>
            <a:prstGeom prst="ellipse">
              <a:avLst/>
            </a:prstGeom>
            <a:solidFill>
              <a:srgbClr val="FFD9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橢圓 11"/>
            <p:cNvSpPr/>
            <p:nvPr/>
          </p:nvSpPr>
          <p:spPr>
            <a:xfrm>
              <a:off x="2366061" y="4161132"/>
              <a:ext cx="878634" cy="878661"/>
            </a:xfrm>
            <a:prstGeom prst="ellipse">
              <a:avLst/>
            </a:prstGeom>
            <a:solidFill>
              <a:srgbClr val="FF9F9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手繪多邊形 12"/>
            <p:cNvSpPr/>
            <p:nvPr/>
          </p:nvSpPr>
          <p:spPr>
            <a:xfrm>
              <a:off x="8814390" y="1416691"/>
              <a:ext cx="1345604" cy="1387903"/>
            </a:xfrm>
            <a:custGeom>
              <a:avLst/>
              <a:gdLst>
                <a:gd name="connsiteX0" fmla="*/ 0 w 1776780"/>
                <a:gd name="connsiteY0" fmla="*/ 888107 h 1776213"/>
                <a:gd name="connsiteX1" fmla="*/ 888390 w 1776780"/>
                <a:gd name="connsiteY1" fmla="*/ 0 h 1776213"/>
                <a:gd name="connsiteX2" fmla="*/ 1776780 w 1776780"/>
                <a:gd name="connsiteY2" fmla="*/ 888107 h 1776213"/>
                <a:gd name="connsiteX3" fmla="*/ 888390 w 1776780"/>
                <a:gd name="connsiteY3" fmla="*/ 1776214 h 1776213"/>
                <a:gd name="connsiteX4" fmla="*/ 0 w 1776780"/>
                <a:gd name="connsiteY4" fmla="*/ 888107 h 17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6780" h="1776213">
                  <a:moveTo>
                    <a:pt x="0" y="888107"/>
                  </a:moveTo>
                  <a:cubicBezTo>
                    <a:pt x="0" y="397619"/>
                    <a:pt x="397746" y="0"/>
                    <a:pt x="888390" y="0"/>
                  </a:cubicBezTo>
                  <a:cubicBezTo>
                    <a:pt x="1379034" y="0"/>
                    <a:pt x="1776780" y="397619"/>
                    <a:pt x="1776780" y="888107"/>
                  </a:cubicBezTo>
                  <a:cubicBezTo>
                    <a:pt x="1776780" y="1378595"/>
                    <a:pt x="1379034" y="1776214"/>
                    <a:pt x="888390" y="1776214"/>
                  </a:cubicBezTo>
                  <a:cubicBezTo>
                    <a:pt x="397746" y="1776214"/>
                    <a:pt x="0" y="1378595"/>
                    <a:pt x="0" y="888107"/>
                  </a:cubicBezTo>
                  <a:close/>
                </a:path>
              </a:pathLst>
            </a:custGeom>
            <a:solidFill>
              <a:srgbClr val="FF9F9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9743" tIns="389660" rIns="389743" bIns="38966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3400" kern="1200"/>
            </a:p>
          </p:txBody>
        </p:sp>
        <p:sp>
          <p:nvSpPr>
            <p:cNvPr id="14" name="橢圓 13"/>
            <p:cNvSpPr/>
            <p:nvPr/>
          </p:nvSpPr>
          <p:spPr>
            <a:xfrm>
              <a:off x="7590736" y="2254728"/>
              <a:ext cx="486054" cy="4860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橢圓 14"/>
            <p:cNvSpPr/>
            <p:nvPr/>
          </p:nvSpPr>
          <p:spPr>
            <a:xfrm>
              <a:off x="2032000" y="5206742"/>
              <a:ext cx="351942" cy="35228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橢圓 15"/>
            <p:cNvSpPr/>
            <p:nvPr/>
          </p:nvSpPr>
          <p:spPr>
            <a:xfrm>
              <a:off x="6453494" y="1561565"/>
              <a:ext cx="351942" cy="35228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7" name="橢圓 16"/>
          <p:cNvSpPr/>
          <p:nvPr/>
        </p:nvSpPr>
        <p:spPr>
          <a:xfrm>
            <a:off x="3247414" y="712494"/>
            <a:ext cx="5455815" cy="5249848"/>
          </a:xfrm>
          <a:prstGeom prst="ellipse">
            <a:avLst/>
          </a:prstGeom>
          <a:solidFill>
            <a:schemeClr val="bg1">
              <a:lumMod val="95000"/>
              <a:alpha val="29000"/>
            </a:schemeClr>
          </a:solidFill>
          <a:ln w="57150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標題 1"/>
          <p:cNvSpPr txBox="1">
            <a:spLocks/>
          </p:cNvSpPr>
          <p:nvPr/>
        </p:nvSpPr>
        <p:spPr>
          <a:xfrm>
            <a:off x="3694478" y="2713104"/>
            <a:ext cx="6155973" cy="9805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8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謝謝觀賞</a:t>
            </a:r>
            <a:endParaRPr lang="zh-TW" altLang="en-US" sz="8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2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844286"/>
            <a:ext cx="12192000" cy="3125755"/>
          </a:xfrm>
          <a:prstGeom prst="rect">
            <a:avLst/>
          </a:prstGeom>
          <a:solidFill>
            <a:srgbClr val="FF9393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流程圖: 資料 4"/>
          <p:cNvSpPr/>
          <p:nvPr/>
        </p:nvSpPr>
        <p:spPr>
          <a:xfrm>
            <a:off x="1754156" y="0"/>
            <a:ext cx="3349689" cy="6858000"/>
          </a:xfrm>
          <a:prstGeom prst="flowChartInputOutput">
            <a:avLst/>
          </a:prstGeom>
          <a:solidFill>
            <a:srgbClr val="FF9393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322354" y="2083724"/>
            <a:ext cx="285613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600" dirty="0">
                <a:solidFill>
                  <a:schemeClr val="bg1"/>
                </a:solidFill>
              </a:rPr>
              <a:t>01</a:t>
            </a:r>
            <a:endParaRPr lang="zh-TW" altLang="en-US" sz="166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71210" y="2665836"/>
            <a:ext cx="42947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0" b="1" dirty="0">
                <a:solidFill>
                  <a:srgbClr val="C00000"/>
                </a:solidFill>
              </a:rPr>
              <a:t>企業概述</a:t>
            </a:r>
            <a:endParaRPr lang="zh-TW" altLang="en-US" sz="8000" b="1" dirty="0">
              <a:solidFill>
                <a:srgbClr val="C00000"/>
              </a:solidFill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7287208" y="4970041"/>
            <a:ext cx="4904792" cy="1887959"/>
            <a:chOff x="7287208" y="4970041"/>
            <a:chExt cx="4904792" cy="1887959"/>
          </a:xfrm>
        </p:grpSpPr>
        <p:cxnSp>
          <p:nvCxnSpPr>
            <p:cNvPr id="9" name="直線接點 8"/>
            <p:cNvCxnSpPr/>
            <p:nvPr/>
          </p:nvCxnSpPr>
          <p:spPr>
            <a:xfrm flipH="1">
              <a:off x="9116008" y="5346441"/>
              <a:ext cx="3075992" cy="1511559"/>
            </a:xfrm>
            <a:prstGeom prst="line">
              <a:avLst/>
            </a:prstGeom>
            <a:ln>
              <a:solidFill>
                <a:srgbClr val="FF9F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 flipH="1" flipV="1">
              <a:off x="7287208" y="4970041"/>
              <a:ext cx="4208106" cy="1887959"/>
            </a:xfrm>
            <a:prstGeom prst="line">
              <a:avLst/>
            </a:prstGeom>
            <a:ln>
              <a:solidFill>
                <a:srgbClr val="FF9F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7287208" y="4970041"/>
              <a:ext cx="1828800" cy="1887959"/>
            </a:xfrm>
            <a:prstGeom prst="line">
              <a:avLst/>
            </a:prstGeom>
            <a:ln>
              <a:solidFill>
                <a:srgbClr val="FF9F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27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群組 31"/>
          <p:cNvGrpSpPr/>
          <p:nvPr/>
        </p:nvGrpSpPr>
        <p:grpSpPr>
          <a:xfrm>
            <a:off x="2426051" y="2866786"/>
            <a:ext cx="4402883" cy="3729982"/>
            <a:chOff x="3555080" y="1500723"/>
            <a:chExt cx="4402883" cy="3729982"/>
          </a:xfrm>
        </p:grpSpPr>
        <p:sp>
          <p:nvSpPr>
            <p:cNvPr id="33" name="手繪多邊形 32"/>
            <p:cNvSpPr/>
            <p:nvPr/>
          </p:nvSpPr>
          <p:spPr>
            <a:xfrm>
              <a:off x="4584625" y="3428999"/>
              <a:ext cx="675382" cy="1286933"/>
            </a:xfrm>
            <a:custGeom>
              <a:avLst/>
              <a:gdLst>
                <a:gd name="connsiteX0" fmla="*/ 0 w 675382"/>
                <a:gd name="connsiteY0" fmla="*/ 0 h 1286933"/>
                <a:gd name="connsiteX1" fmla="*/ 337691 w 675382"/>
                <a:gd name="connsiteY1" fmla="*/ 0 h 1286933"/>
                <a:gd name="connsiteX2" fmla="*/ 337691 w 675382"/>
                <a:gd name="connsiteY2" fmla="*/ 1286933 h 1286933"/>
                <a:gd name="connsiteX3" fmla="*/ 675382 w 675382"/>
                <a:gd name="connsiteY3" fmla="*/ 1286933 h 128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382" h="1286933">
                  <a:moveTo>
                    <a:pt x="0" y="0"/>
                  </a:moveTo>
                  <a:lnTo>
                    <a:pt x="337691" y="0"/>
                  </a:lnTo>
                  <a:lnTo>
                    <a:pt x="337691" y="1286933"/>
                  </a:lnTo>
                  <a:lnTo>
                    <a:pt x="675382" y="128693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4057" tIns="607132" rIns="314056" bIns="60713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34" name="手繪多邊形 33"/>
            <p:cNvSpPr/>
            <p:nvPr/>
          </p:nvSpPr>
          <p:spPr>
            <a:xfrm>
              <a:off x="4440324" y="3391085"/>
              <a:ext cx="819683" cy="83633"/>
            </a:xfrm>
            <a:custGeom>
              <a:avLst/>
              <a:gdLst>
                <a:gd name="connsiteX0" fmla="*/ 0 w 675382"/>
                <a:gd name="connsiteY0" fmla="*/ 45720 h 91440"/>
                <a:gd name="connsiteX1" fmla="*/ 675382 w 67538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5382" h="91440">
                  <a:moveTo>
                    <a:pt x="0" y="45720"/>
                  </a:moveTo>
                  <a:lnTo>
                    <a:pt x="675382" y="4572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3507" tIns="28835" rIns="333506" bIns="2883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35" name="手繪多邊形 34"/>
            <p:cNvSpPr/>
            <p:nvPr/>
          </p:nvSpPr>
          <p:spPr>
            <a:xfrm>
              <a:off x="4584625" y="2142066"/>
              <a:ext cx="675382" cy="1286933"/>
            </a:xfrm>
            <a:custGeom>
              <a:avLst/>
              <a:gdLst>
                <a:gd name="connsiteX0" fmla="*/ 0 w 675382"/>
                <a:gd name="connsiteY0" fmla="*/ 1286933 h 1286933"/>
                <a:gd name="connsiteX1" fmla="*/ 337691 w 675382"/>
                <a:gd name="connsiteY1" fmla="*/ 1286933 h 1286933"/>
                <a:gd name="connsiteX2" fmla="*/ 337691 w 675382"/>
                <a:gd name="connsiteY2" fmla="*/ 0 h 1286933"/>
                <a:gd name="connsiteX3" fmla="*/ 675382 w 675382"/>
                <a:gd name="connsiteY3" fmla="*/ 0 h 128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382" h="1286933">
                  <a:moveTo>
                    <a:pt x="0" y="1286933"/>
                  </a:moveTo>
                  <a:lnTo>
                    <a:pt x="337691" y="1286933"/>
                  </a:lnTo>
                  <a:lnTo>
                    <a:pt x="337691" y="0"/>
                  </a:lnTo>
                  <a:lnTo>
                    <a:pt x="67538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4057" tIns="607132" rIns="314056" bIns="60713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36" name="手繪多邊形 35"/>
            <p:cNvSpPr/>
            <p:nvPr/>
          </p:nvSpPr>
          <p:spPr>
            <a:xfrm rot="16200000">
              <a:off x="2132711" y="2923092"/>
              <a:ext cx="3729981" cy="885244"/>
            </a:xfrm>
            <a:custGeom>
              <a:avLst/>
              <a:gdLst>
                <a:gd name="connsiteX0" fmla="*/ 0 w 5418667"/>
                <a:gd name="connsiteY0" fmla="*/ 0 h 1029546"/>
                <a:gd name="connsiteX1" fmla="*/ 5418667 w 5418667"/>
                <a:gd name="connsiteY1" fmla="*/ 0 h 1029546"/>
                <a:gd name="connsiteX2" fmla="*/ 5418667 w 5418667"/>
                <a:gd name="connsiteY2" fmla="*/ 1029546 h 1029546"/>
                <a:gd name="connsiteX3" fmla="*/ 0 w 5418667"/>
                <a:gd name="connsiteY3" fmla="*/ 1029546 h 1029546"/>
                <a:gd name="connsiteX4" fmla="*/ 0 w 5418667"/>
                <a:gd name="connsiteY4" fmla="*/ 0 h 10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8667" h="1029546">
                  <a:moveTo>
                    <a:pt x="0" y="0"/>
                  </a:moveTo>
                  <a:lnTo>
                    <a:pt x="5418667" y="0"/>
                  </a:lnTo>
                  <a:lnTo>
                    <a:pt x="5418667" y="1029546"/>
                  </a:lnTo>
                  <a:lnTo>
                    <a:pt x="0" y="10295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D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4" tIns="41275" rIns="41275" bIns="41274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6500" kern="1200"/>
            </a:p>
          </p:txBody>
        </p:sp>
        <p:sp>
          <p:nvSpPr>
            <p:cNvPr id="37" name="手繪多邊形 36"/>
            <p:cNvSpPr/>
            <p:nvPr/>
          </p:nvSpPr>
          <p:spPr>
            <a:xfrm>
              <a:off x="5260009" y="1627292"/>
              <a:ext cx="2697954" cy="1029546"/>
            </a:xfrm>
            <a:custGeom>
              <a:avLst/>
              <a:gdLst>
                <a:gd name="connsiteX0" fmla="*/ 0 w 3376913"/>
                <a:gd name="connsiteY0" fmla="*/ 0 h 1029546"/>
                <a:gd name="connsiteX1" fmla="*/ 3376913 w 3376913"/>
                <a:gd name="connsiteY1" fmla="*/ 0 h 1029546"/>
                <a:gd name="connsiteX2" fmla="*/ 3376913 w 3376913"/>
                <a:gd name="connsiteY2" fmla="*/ 1029546 h 1029546"/>
                <a:gd name="connsiteX3" fmla="*/ 0 w 3376913"/>
                <a:gd name="connsiteY3" fmla="*/ 1029546 h 1029546"/>
                <a:gd name="connsiteX4" fmla="*/ 0 w 3376913"/>
                <a:gd name="connsiteY4" fmla="*/ 0 h 10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6913" h="1029546">
                  <a:moveTo>
                    <a:pt x="0" y="0"/>
                  </a:moveTo>
                  <a:lnTo>
                    <a:pt x="3376913" y="0"/>
                  </a:lnTo>
                  <a:lnTo>
                    <a:pt x="3376913" y="1029546"/>
                  </a:lnTo>
                  <a:lnTo>
                    <a:pt x="0" y="10295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D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lvl="0" algn="ctr" defTabSz="2755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6200" kern="1200" dirty="0"/>
            </a:p>
          </p:txBody>
        </p:sp>
        <p:sp>
          <p:nvSpPr>
            <p:cNvPr id="38" name="手繪多邊形 37"/>
            <p:cNvSpPr/>
            <p:nvPr/>
          </p:nvSpPr>
          <p:spPr>
            <a:xfrm>
              <a:off x="5260008" y="2914226"/>
              <a:ext cx="2697955" cy="1029546"/>
            </a:xfrm>
            <a:custGeom>
              <a:avLst/>
              <a:gdLst>
                <a:gd name="connsiteX0" fmla="*/ 0 w 3376913"/>
                <a:gd name="connsiteY0" fmla="*/ 0 h 1029546"/>
                <a:gd name="connsiteX1" fmla="*/ 3376913 w 3376913"/>
                <a:gd name="connsiteY1" fmla="*/ 0 h 1029546"/>
                <a:gd name="connsiteX2" fmla="*/ 3376913 w 3376913"/>
                <a:gd name="connsiteY2" fmla="*/ 1029546 h 1029546"/>
                <a:gd name="connsiteX3" fmla="*/ 0 w 3376913"/>
                <a:gd name="connsiteY3" fmla="*/ 1029546 h 1029546"/>
                <a:gd name="connsiteX4" fmla="*/ 0 w 3376913"/>
                <a:gd name="connsiteY4" fmla="*/ 0 h 10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6913" h="1029546">
                  <a:moveTo>
                    <a:pt x="0" y="0"/>
                  </a:moveTo>
                  <a:lnTo>
                    <a:pt x="3376913" y="0"/>
                  </a:lnTo>
                  <a:lnTo>
                    <a:pt x="3376913" y="1029546"/>
                  </a:lnTo>
                  <a:lnTo>
                    <a:pt x="0" y="10295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D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lvl="0" algn="ctr" defTabSz="2755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6200" kern="1200"/>
            </a:p>
          </p:txBody>
        </p:sp>
        <p:sp>
          <p:nvSpPr>
            <p:cNvPr id="39" name="手繪多邊形 38"/>
            <p:cNvSpPr/>
            <p:nvPr/>
          </p:nvSpPr>
          <p:spPr>
            <a:xfrm>
              <a:off x="5260008" y="4201159"/>
              <a:ext cx="2697955" cy="1029546"/>
            </a:xfrm>
            <a:custGeom>
              <a:avLst/>
              <a:gdLst>
                <a:gd name="connsiteX0" fmla="*/ 0 w 3376913"/>
                <a:gd name="connsiteY0" fmla="*/ 0 h 1029546"/>
                <a:gd name="connsiteX1" fmla="*/ 3376913 w 3376913"/>
                <a:gd name="connsiteY1" fmla="*/ 0 h 1029546"/>
                <a:gd name="connsiteX2" fmla="*/ 3376913 w 3376913"/>
                <a:gd name="connsiteY2" fmla="*/ 1029546 h 1029546"/>
                <a:gd name="connsiteX3" fmla="*/ 0 w 3376913"/>
                <a:gd name="connsiteY3" fmla="*/ 1029546 h 1029546"/>
                <a:gd name="connsiteX4" fmla="*/ 0 w 3376913"/>
                <a:gd name="connsiteY4" fmla="*/ 0 h 10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6913" h="1029546">
                  <a:moveTo>
                    <a:pt x="0" y="0"/>
                  </a:moveTo>
                  <a:lnTo>
                    <a:pt x="3376913" y="0"/>
                  </a:lnTo>
                  <a:lnTo>
                    <a:pt x="3376913" y="1029546"/>
                  </a:lnTo>
                  <a:lnTo>
                    <a:pt x="0" y="10295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D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lvl="0" algn="ctr" defTabSz="2755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6200" kern="1200"/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6306826" y="406433"/>
            <a:ext cx="5347108" cy="894011"/>
            <a:chOff x="6306826" y="406433"/>
            <a:chExt cx="5347108" cy="894011"/>
          </a:xfrm>
        </p:grpSpPr>
        <p:sp>
          <p:nvSpPr>
            <p:cNvPr id="4" name="文字方塊 3"/>
            <p:cNvSpPr txBox="1"/>
            <p:nvPr/>
          </p:nvSpPr>
          <p:spPr>
            <a:xfrm>
              <a:off x="6306826" y="406433"/>
              <a:ext cx="21367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 smtClean="0">
                  <a:solidFill>
                    <a:schemeClr val="bg2">
                      <a:lumMod val="10000"/>
                    </a:schemeClr>
                  </a:solidFill>
                </a:rPr>
                <a:t>公司介紹</a:t>
              </a:r>
              <a:endParaRPr lang="zh-TW" altLang="en-US" sz="28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8033656" y="467988"/>
              <a:ext cx="19034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chemeClr val="bg1">
                      <a:lumMod val="65000"/>
                    </a:schemeClr>
                  </a:solidFill>
                </a:rPr>
                <a:t>目標與願景</a:t>
              </a:r>
              <a:endParaRPr lang="zh-TW" altLang="en-US" sz="2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9937101" y="469447"/>
              <a:ext cx="17168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400" dirty="0">
                  <a:solidFill>
                    <a:schemeClr val="bg1">
                      <a:lumMod val="65000"/>
                    </a:schemeClr>
                  </a:solidFill>
                </a:rPr>
                <a:t>經營理念</a:t>
              </a:r>
            </a:p>
            <a:p>
              <a:endParaRPr lang="zh-TW" altLang="en-US" sz="2400" dirty="0"/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1277520" y="1223590"/>
            <a:ext cx="5523984" cy="1354666"/>
            <a:chOff x="837814" y="1576629"/>
            <a:chExt cx="5006646" cy="1354666"/>
          </a:xfrm>
        </p:grpSpPr>
        <p:grpSp>
          <p:nvGrpSpPr>
            <p:cNvPr id="10" name="群組 9"/>
            <p:cNvGrpSpPr/>
            <p:nvPr/>
          </p:nvGrpSpPr>
          <p:grpSpPr>
            <a:xfrm>
              <a:off x="837814" y="1576629"/>
              <a:ext cx="5006646" cy="1354666"/>
              <a:chOff x="847144" y="1564605"/>
              <a:chExt cx="5006646" cy="1354666"/>
            </a:xfrm>
          </p:grpSpPr>
          <p:sp>
            <p:nvSpPr>
              <p:cNvPr id="12" name="手繪多邊形 11"/>
              <p:cNvSpPr/>
              <p:nvPr/>
            </p:nvSpPr>
            <p:spPr>
              <a:xfrm>
                <a:off x="1524478" y="1785442"/>
                <a:ext cx="4329312" cy="1092239"/>
              </a:xfrm>
              <a:custGeom>
                <a:avLst/>
                <a:gdLst>
                  <a:gd name="connsiteX0" fmla="*/ 0 w 7301111"/>
                  <a:gd name="connsiteY0" fmla="*/ 0 h 1083733"/>
                  <a:gd name="connsiteX1" fmla="*/ 7301111 w 7301111"/>
                  <a:gd name="connsiteY1" fmla="*/ 0 h 1083733"/>
                  <a:gd name="connsiteX2" fmla="*/ 7301111 w 7301111"/>
                  <a:gd name="connsiteY2" fmla="*/ 1083733 h 1083733"/>
                  <a:gd name="connsiteX3" fmla="*/ 0 w 7301111"/>
                  <a:gd name="connsiteY3" fmla="*/ 1083733 h 1083733"/>
                  <a:gd name="connsiteX4" fmla="*/ 0 w 7301111"/>
                  <a:gd name="connsiteY4" fmla="*/ 0 h 1083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01111" h="1083733">
                    <a:moveTo>
                      <a:pt x="0" y="0"/>
                    </a:moveTo>
                    <a:lnTo>
                      <a:pt x="7301111" y="0"/>
                    </a:lnTo>
                    <a:lnTo>
                      <a:pt x="7301111" y="1083733"/>
                    </a:lnTo>
                    <a:lnTo>
                      <a:pt x="0" y="10837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6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60213" tIns="134620" rIns="134620" bIns="134620" numCol="1" spcCol="1270" anchor="ctr" anchorCtr="0">
                <a:noAutofit/>
              </a:bodyPr>
              <a:lstStyle/>
              <a:p>
                <a:pPr lvl="0" algn="l" defTabSz="2355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5300" kern="1200" dirty="0" smtClean="0"/>
                  <a:t>     </a:t>
                </a:r>
                <a:r>
                  <a:rPr lang="zh-TW" altLang="en-US" sz="3200" kern="1200" dirty="0" smtClean="0"/>
                  <a:t>合夥企業</a:t>
                </a:r>
                <a:endParaRPr lang="zh-TW" altLang="en-US" sz="3200" kern="1200" dirty="0"/>
              </a:p>
            </p:txBody>
          </p:sp>
          <p:sp>
            <p:nvSpPr>
              <p:cNvPr id="13" name="橢圓 12"/>
              <p:cNvSpPr/>
              <p:nvPr/>
            </p:nvSpPr>
            <p:spPr>
              <a:xfrm>
                <a:off x="847144" y="1564605"/>
                <a:ext cx="1224251" cy="1354666"/>
              </a:xfrm>
              <a:prstGeom prst="ellips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9" name="文字方塊 8"/>
            <p:cNvSpPr txBox="1"/>
            <p:nvPr/>
          </p:nvSpPr>
          <p:spPr>
            <a:xfrm>
              <a:off x="1029956" y="1788493"/>
              <a:ext cx="97038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 smtClean="0"/>
                <a:t>公司</a:t>
              </a:r>
              <a:endParaRPr lang="en-US" altLang="zh-TW" sz="2800" b="1" dirty="0" smtClean="0"/>
            </a:p>
            <a:p>
              <a:r>
                <a:rPr lang="zh-TW" altLang="en-US" sz="2800" b="1" dirty="0" smtClean="0"/>
                <a:t>型態</a:t>
              </a:r>
              <a:endParaRPr lang="zh-TW" altLang="en-US" sz="2800" b="1" dirty="0"/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1201800" y="4008277"/>
            <a:ext cx="1354666" cy="1431386"/>
            <a:chOff x="302473" y="4239587"/>
            <a:chExt cx="1354666" cy="1431386"/>
          </a:xfrm>
        </p:grpSpPr>
        <p:grpSp>
          <p:nvGrpSpPr>
            <p:cNvPr id="20" name="群組 19"/>
            <p:cNvGrpSpPr/>
            <p:nvPr/>
          </p:nvGrpSpPr>
          <p:grpSpPr>
            <a:xfrm>
              <a:off x="302473" y="4239587"/>
              <a:ext cx="1354666" cy="1354666"/>
              <a:chOff x="837814" y="1576629"/>
              <a:chExt cx="1354666" cy="1354666"/>
            </a:xfrm>
          </p:grpSpPr>
          <p:sp>
            <p:nvSpPr>
              <p:cNvPr id="24" name="橢圓 23"/>
              <p:cNvSpPr/>
              <p:nvPr/>
            </p:nvSpPr>
            <p:spPr>
              <a:xfrm>
                <a:off x="837814" y="1576629"/>
                <a:ext cx="1354666" cy="1354666"/>
              </a:xfrm>
              <a:prstGeom prst="ellips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文字方塊 21"/>
              <p:cNvSpPr txBox="1"/>
              <p:nvPr/>
            </p:nvSpPr>
            <p:spPr>
              <a:xfrm>
                <a:off x="1091681" y="1776909"/>
                <a:ext cx="9703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TW" altLang="en-US" sz="2800" b="1" dirty="0"/>
              </a:p>
            </p:txBody>
          </p:sp>
        </p:grpSp>
        <p:sp>
          <p:nvSpPr>
            <p:cNvPr id="25" name="文字方塊 24"/>
            <p:cNvSpPr txBox="1"/>
            <p:nvPr/>
          </p:nvSpPr>
          <p:spPr>
            <a:xfrm>
              <a:off x="507354" y="4439867"/>
              <a:ext cx="106835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/>
                <a:t>組織架構</a:t>
              </a:r>
              <a:endParaRPr lang="en-US" altLang="zh-TW" sz="2800" b="1" dirty="0"/>
            </a:p>
            <a:p>
              <a:endParaRPr lang="zh-TW" altLang="en-US" dirty="0"/>
            </a:p>
          </p:txBody>
        </p:sp>
      </p:grpSp>
      <p:sp>
        <p:nvSpPr>
          <p:cNvPr id="27" name="矩形 26"/>
          <p:cNvSpPr/>
          <p:nvPr/>
        </p:nvSpPr>
        <p:spPr>
          <a:xfrm>
            <a:off x="2524022" y="3745119"/>
            <a:ext cx="5950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200" kern="0" dirty="0" smtClean="0">
                <a:solidFill>
                  <a:schemeClr val="bg1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總</a:t>
            </a:r>
            <a:endParaRPr lang="en-US" altLang="zh-TW" sz="3200" kern="0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zh-TW" altLang="zh-TW" sz="3200" kern="0" dirty="0" smtClean="0">
                <a:solidFill>
                  <a:schemeClr val="bg1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經</a:t>
            </a:r>
            <a:endParaRPr lang="en-US" altLang="zh-TW" sz="3200" kern="0" dirty="0" smtClean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zh-TW" altLang="zh-TW" sz="3200" kern="0" dirty="0" smtClean="0">
                <a:solidFill>
                  <a:schemeClr val="bg1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理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539455" y="4470167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200" kern="0" dirty="0">
                <a:solidFill>
                  <a:schemeClr val="bg1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行銷</a:t>
            </a:r>
            <a:r>
              <a:rPr lang="zh-TW" altLang="en-US" sz="3200" kern="0" dirty="0">
                <a:solidFill>
                  <a:schemeClr val="bg1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部門</a:t>
            </a:r>
          </a:p>
        </p:txBody>
      </p:sp>
      <p:sp>
        <p:nvSpPr>
          <p:cNvPr id="29" name="矩形 28"/>
          <p:cNvSpPr/>
          <p:nvPr/>
        </p:nvSpPr>
        <p:spPr>
          <a:xfrm>
            <a:off x="4480685" y="5699262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200" kern="0" dirty="0">
                <a:solidFill>
                  <a:schemeClr val="bg1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財務部門</a:t>
            </a:r>
            <a:endParaRPr lang="zh-TW" altLang="en-US" sz="3200" kern="0" dirty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607658" y="3184531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200" kern="0" dirty="0" smtClean="0">
                <a:solidFill>
                  <a:schemeClr val="bg1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研發部門</a:t>
            </a:r>
            <a:endParaRPr lang="zh-TW" altLang="en-US" sz="3200" kern="0" dirty="0">
              <a:solidFill>
                <a:schemeClr val="bg1"/>
              </a:solidFill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pic>
        <p:nvPicPr>
          <p:cNvPr id="41" name="圖片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608" y="2370056"/>
            <a:ext cx="3193695" cy="275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15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6256174" y="406434"/>
            <a:ext cx="5397760" cy="894010"/>
            <a:chOff x="6256174" y="406434"/>
            <a:chExt cx="5397760" cy="894010"/>
          </a:xfrm>
        </p:grpSpPr>
        <p:sp>
          <p:nvSpPr>
            <p:cNvPr id="3" name="文字方塊 2"/>
            <p:cNvSpPr txBox="1"/>
            <p:nvPr/>
          </p:nvSpPr>
          <p:spPr>
            <a:xfrm>
              <a:off x="6256174" y="467989"/>
              <a:ext cx="2136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solidFill>
                    <a:schemeClr val="bg1">
                      <a:lumMod val="65000"/>
                    </a:schemeClr>
                  </a:solidFill>
                </a:rPr>
                <a:t>公司介紹</a:t>
              </a:r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7870367" y="406434"/>
              <a:ext cx="20807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>
                  <a:solidFill>
                    <a:schemeClr val="bg2">
                      <a:lumMod val="10000"/>
                    </a:schemeClr>
                  </a:solidFill>
                </a:rPr>
                <a:t>目標與願景</a:t>
              </a: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9937101" y="469447"/>
              <a:ext cx="17168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400" dirty="0">
                  <a:solidFill>
                    <a:schemeClr val="bg1">
                      <a:lumMod val="65000"/>
                    </a:schemeClr>
                  </a:solidFill>
                </a:rPr>
                <a:t>經營理念</a:t>
              </a:r>
            </a:p>
            <a:p>
              <a:endParaRPr lang="zh-TW" altLang="en-US" sz="2400" dirty="0"/>
            </a:p>
          </p:txBody>
        </p:sp>
      </p:grp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719802985"/>
              </p:ext>
            </p:extLst>
          </p:nvPr>
        </p:nvGraphicFramePr>
        <p:xfrm>
          <a:off x="775734" y="125281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073021" y="2071396"/>
            <a:ext cx="1306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/>
              <a:t>理念</a:t>
            </a:r>
          </a:p>
        </p:txBody>
      </p:sp>
      <p:sp>
        <p:nvSpPr>
          <p:cNvPr id="9" name="矩形 8"/>
          <p:cNvSpPr/>
          <p:nvPr/>
        </p:nvSpPr>
        <p:spPr>
          <a:xfrm>
            <a:off x="1476496" y="3540128"/>
            <a:ext cx="9028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 smtClean="0"/>
              <a:t>首要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目標</a:t>
            </a:r>
            <a:endParaRPr lang="zh-TW" altLang="en-US" sz="2800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054361" y="5133797"/>
            <a:ext cx="1236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/>
              <a:t>未來目標</a:t>
            </a:r>
          </a:p>
        </p:txBody>
      </p:sp>
    </p:spTree>
    <p:extLst>
      <p:ext uri="{BB962C8B-B14F-4D97-AF65-F5344CB8AC3E}">
        <p14:creationId xmlns:p14="http://schemas.microsoft.com/office/powerpoint/2010/main" val="2559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6256174" y="467989"/>
            <a:ext cx="5397760" cy="832455"/>
            <a:chOff x="6256174" y="467989"/>
            <a:chExt cx="5397760" cy="832455"/>
          </a:xfrm>
        </p:grpSpPr>
        <p:sp>
          <p:nvSpPr>
            <p:cNvPr id="3" name="文字方塊 2"/>
            <p:cNvSpPr txBox="1"/>
            <p:nvPr/>
          </p:nvSpPr>
          <p:spPr>
            <a:xfrm>
              <a:off x="6256174" y="467989"/>
              <a:ext cx="2136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/>
                <a:t>公司介紹</a:t>
              </a:r>
              <a:endParaRPr lang="zh-TW" altLang="en-US" sz="2400" dirty="0"/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7931019" y="467989"/>
              <a:ext cx="19034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/>
                <a:t>目標與願景</a:t>
              </a:r>
              <a:endParaRPr lang="zh-TW" altLang="en-US" sz="2400" dirty="0"/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9937101" y="469447"/>
              <a:ext cx="17168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400" dirty="0"/>
                <a:t>經營理念</a:t>
              </a:r>
            </a:p>
            <a:p>
              <a:endParaRPr lang="zh-TW" altLang="en-US" sz="2400" dirty="0"/>
            </a:p>
          </p:txBody>
        </p:sp>
      </p:grp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322801584"/>
              </p:ext>
            </p:extLst>
          </p:nvPr>
        </p:nvGraphicFramePr>
        <p:xfrm>
          <a:off x="522514" y="1726163"/>
          <a:ext cx="5466700" cy="4160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676114711"/>
              </p:ext>
            </p:extLst>
          </p:nvPr>
        </p:nvGraphicFramePr>
        <p:xfrm>
          <a:off x="6391467" y="1950098"/>
          <a:ext cx="5150500" cy="3162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3277372" y="2175575"/>
            <a:ext cx="3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一機多功能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700175" y="3565351"/>
            <a:ext cx="3289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吹整頭髮時，還能紓解</a:t>
            </a:r>
            <a:r>
              <a:rPr lang="zh-TW" altLang="en-US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壓力。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622677" y="5026355"/>
            <a:ext cx="4122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 身型</a:t>
            </a:r>
            <a:r>
              <a:rPr lang="zh-TW" altLang="en-US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輕巧 </a:t>
            </a:r>
            <a:r>
              <a:rPr lang="en-US" altLang="zh-TW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2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.</a:t>
            </a:r>
            <a:r>
              <a:rPr lang="zh-TW" altLang="en-US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利用ＵＳＢ</a:t>
            </a:r>
            <a:r>
              <a:rPr lang="zh-TW" altLang="en-US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充電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  <a:p>
            <a:pPr lvl="0"/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8871079" y="2523896"/>
            <a:ext cx="2132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多元化產品開發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8518327" y="4211682"/>
            <a:ext cx="3135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提供最有效率及貼心的</a:t>
            </a:r>
            <a:r>
              <a:rPr lang="zh-TW" altLang="zh-TW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服務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544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844286"/>
            <a:ext cx="12192000" cy="31257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流程圖: 資料 4"/>
          <p:cNvSpPr/>
          <p:nvPr/>
        </p:nvSpPr>
        <p:spPr>
          <a:xfrm>
            <a:off x="1754156" y="0"/>
            <a:ext cx="3349689" cy="6858000"/>
          </a:xfrm>
          <a:prstGeom prst="flowChartInputOutput">
            <a:avLst/>
          </a:prstGeom>
          <a:solidFill>
            <a:schemeClr val="accent4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322354" y="2083724"/>
            <a:ext cx="285613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600" dirty="0" smtClean="0">
                <a:solidFill>
                  <a:schemeClr val="bg1"/>
                </a:solidFill>
              </a:rPr>
              <a:t>02</a:t>
            </a:r>
            <a:endParaRPr lang="zh-TW" altLang="en-US" sz="16600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80541" y="2767280"/>
            <a:ext cx="42947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0" b="1" dirty="0">
                <a:solidFill>
                  <a:schemeClr val="accent4">
                    <a:lumMod val="75000"/>
                  </a:schemeClr>
                </a:solidFill>
              </a:rPr>
              <a:t>市場分析</a:t>
            </a:r>
            <a:endParaRPr lang="zh-TW" altLang="en-US" sz="8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7287208" y="4970041"/>
            <a:ext cx="4904792" cy="1887959"/>
            <a:chOff x="7287208" y="4970041"/>
            <a:chExt cx="4904792" cy="1887959"/>
          </a:xfrm>
        </p:grpSpPr>
        <p:cxnSp>
          <p:nvCxnSpPr>
            <p:cNvPr id="10" name="直線接點 9"/>
            <p:cNvCxnSpPr/>
            <p:nvPr/>
          </p:nvCxnSpPr>
          <p:spPr>
            <a:xfrm flipH="1">
              <a:off x="9116008" y="5346441"/>
              <a:ext cx="3075992" cy="1511559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 flipH="1" flipV="1">
              <a:off x="7287208" y="4970041"/>
              <a:ext cx="4208106" cy="1887959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7287208" y="4970041"/>
              <a:ext cx="1828800" cy="1887959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200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874523" y="371543"/>
            <a:ext cx="1317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STP </a:t>
            </a:r>
            <a:r>
              <a:rPr lang="en-US" altLang="zh-TW" sz="2400" dirty="0" err="1">
                <a:solidFill>
                  <a:schemeClr val="bg1">
                    <a:lumMod val="65000"/>
                  </a:schemeClr>
                </a:solidFill>
              </a:rPr>
              <a:t>分析</a:t>
            </a:r>
            <a:endParaRPr lang="zh-TW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25219" y="341870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b="1" smtClean="0">
                <a:solidFill>
                  <a:schemeClr val="bg2">
                    <a:lumMod val="10000"/>
                  </a:schemeClr>
                </a:solidFill>
              </a:rPr>
              <a:t>環境</a:t>
            </a:r>
            <a:r>
              <a:rPr lang="zh-TW" altLang="en-US" sz="2800" b="1" smtClean="0">
                <a:solidFill>
                  <a:schemeClr val="bg2">
                    <a:lumMod val="10000"/>
                  </a:schemeClr>
                </a:solidFill>
              </a:rPr>
              <a:t>與市場</a:t>
            </a:r>
            <a:r>
              <a:rPr lang="zh-TW" altLang="zh-TW" sz="2800" b="1" smtClean="0">
                <a:solidFill>
                  <a:schemeClr val="bg2">
                    <a:lumMod val="10000"/>
                  </a:schemeClr>
                </a:solidFill>
              </a:rPr>
              <a:t>分析</a:t>
            </a:r>
            <a:endParaRPr lang="zh-TW" alt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37184" y="371544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chemeClr val="bg1">
                    <a:lumMod val="65000"/>
                  </a:schemeClr>
                </a:solidFill>
              </a:rPr>
              <a:t>消費者分析</a:t>
            </a:r>
            <a:endParaRPr lang="zh-TW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1159533" y="1488336"/>
            <a:ext cx="3207194" cy="4657432"/>
            <a:chOff x="1159533" y="1429479"/>
            <a:chExt cx="3065076" cy="4716289"/>
          </a:xfrm>
        </p:grpSpPr>
        <p:sp>
          <p:nvSpPr>
            <p:cNvPr id="12" name="手繪多邊形 11"/>
            <p:cNvSpPr/>
            <p:nvPr/>
          </p:nvSpPr>
          <p:spPr>
            <a:xfrm rot="3683667">
              <a:off x="2132813" y="4758929"/>
              <a:ext cx="876409" cy="4438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2192"/>
                  </a:moveTo>
                  <a:lnTo>
                    <a:pt x="876409" y="2219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手繪多邊形 12"/>
            <p:cNvSpPr/>
            <p:nvPr/>
          </p:nvSpPr>
          <p:spPr>
            <a:xfrm rot="1312888">
              <a:off x="2615465" y="4126517"/>
              <a:ext cx="625648" cy="4438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2192"/>
                  </a:moveTo>
                  <a:lnTo>
                    <a:pt x="625648" y="2219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手繪多邊形 13"/>
            <p:cNvSpPr/>
            <p:nvPr/>
          </p:nvSpPr>
          <p:spPr>
            <a:xfrm rot="20287112">
              <a:off x="2615465" y="3404346"/>
              <a:ext cx="625648" cy="4438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2192"/>
                  </a:moveTo>
                  <a:lnTo>
                    <a:pt x="625648" y="2219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手繪多邊形 14"/>
            <p:cNvSpPr/>
            <p:nvPr/>
          </p:nvSpPr>
          <p:spPr>
            <a:xfrm rot="17916333">
              <a:off x="2132813" y="2771934"/>
              <a:ext cx="876409" cy="4438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2192"/>
                  </a:moveTo>
                  <a:lnTo>
                    <a:pt x="876409" y="2219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橢圓 15"/>
            <p:cNvSpPr/>
            <p:nvPr/>
          </p:nvSpPr>
          <p:spPr>
            <a:xfrm>
              <a:off x="1159533" y="2917936"/>
              <a:ext cx="1739375" cy="1739375"/>
            </a:xfrm>
            <a:prstGeom prst="ellipse">
              <a:avLst/>
            </a:prstGeom>
            <a:solidFill>
              <a:srgbClr val="FF9F9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手繪多邊形 16"/>
            <p:cNvSpPr/>
            <p:nvPr/>
          </p:nvSpPr>
          <p:spPr>
            <a:xfrm>
              <a:off x="2508839" y="1429479"/>
              <a:ext cx="1043625" cy="1043625"/>
            </a:xfrm>
            <a:custGeom>
              <a:avLst/>
              <a:gdLst>
                <a:gd name="connsiteX0" fmla="*/ 0 w 1043625"/>
                <a:gd name="connsiteY0" fmla="*/ 521813 h 1043625"/>
                <a:gd name="connsiteX1" fmla="*/ 521813 w 1043625"/>
                <a:gd name="connsiteY1" fmla="*/ 0 h 1043625"/>
                <a:gd name="connsiteX2" fmla="*/ 1043626 w 1043625"/>
                <a:gd name="connsiteY2" fmla="*/ 521813 h 1043625"/>
                <a:gd name="connsiteX3" fmla="*/ 521813 w 1043625"/>
                <a:gd name="connsiteY3" fmla="*/ 1043626 h 1043625"/>
                <a:gd name="connsiteX4" fmla="*/ 0 w 1043625"/>
                <a:gd name="connsiteY4" fmla="*/ 521813 h 1043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3625" h="1043625">
                  <a:moveTo>
                    <a:pt x="0" y="521813"/>
                  </a:moveTo>
                  <a:cubicBezTo>
                    <a:pt x="0" y="233624"/>
                    <a:pt x="233624" y="0"/>
                    <a:pt x="521813" y="0"/>
                  </a:cubicBezTo>
                  <a:cubicBezTo>
                    <a:pt x="810002" y="0"/>
                    <a:pt x="1043626" y="233624"/>
                    <a:pt x="1043626" y="521813"/>
                  </a:cubicBezTo>
                  <a:cubicBezTo>
                    <a:pt x="1043626" y="810002"/>
                    <a:pt x="810002" y="1043626"/>
                    <a:pt x="521813" y="1043626"/>
                  </a:cubicBezTo>
                  <a:cubicBezTo>
                    <a:pt x="233624" y="1043626"/>
                    <a:pt x="0" y="810002"/>
                    <a:pt x="0" y="521813"/>
                  </a:cubicBezTo>
                  <a:close/>
                </a:path>
              </a:pathLst>
            </a:custGeom>
            <a:solidFill>
              <a:srgbClr val="A9D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265" tIns="164265" rIns="164265" bIns="16426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zh-TW" sz="2300" dirty="0"/>
                <a:t>時尚</a:t>
              </a:r>
              <a:endParaRPr lang="zh-TW" altLang="en-US" sz="2300" dirty="0"/>
            </a:p>
          </p:txBody>
        </p:sp>
        <p:sp>
          <p:nvSpPr>
            <p:cNvPr id="18" name="手繪多邊形 17"/>
            <p:cNvSpPr/>
            <p:nvPr/>
          </p:nvSpPr>
          <p:spPr>
            <a:xfrm>
              <a:off x="3180984" y="2593667"/>
              <a:ext cx="1043625" cy="1043625"/>
            </a:xfrm>
            <a:custGeom>
              <a:avLst/>
              <a:gdLst>
                <a:gd name="connsiteX0" fmla="*/ 0 w 1043625"/>
                <a:gd name="connsiteY0" fmla="*/ 521813 h 1043625"/>
                <a:gd name="connsiteX1" fmla="*/ 521813 w 1043625"/>
                <a:gd name="connsiteY1" fmla="*/ 0 h 1043625"/>
                <a:gd name="connsiteX2" fmla="*/ 1043626 w 1043625"/>
                <a:gd name="connsiteY2" fmla="*/ 521813 h 1043625"/>
                <a:gd name="connsiteX3" fmla="*/ 521813 w 1043625"/>
                <a:gd name="connsiteY3" fmla="*/ 1043626 h 1043625"/>
                <a:gd name="connsiteX4" fmla="*/ 0 w 1043625"/>
                <a:gd name="connsiteY4" fmla="*/ 521813 h 1043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3625" h="1043625">
                  <a:moveTo>
                    <a:pt x="0" y="521813"/>
                  </a:moveTo>
                  <a:cubicBezTo>
                    <a:pt x="0" y="233624"/>
                    <a:pt x="233624" y="0"/>
                    <a:pt x="521813" y="0"/>
                  </a:cubicBezTo>
                  <a:cubicBezTo>
                    <a:pt x="810002" y="0"/>
                    <a:pt x="1043626" y="233624"/>
                    <a:pt x="1043626" y="521813"/>
                  </a:cubicBezTo>
                  <a:cubicBezTo>
                    <a:pt x="1043626" y="810002"/>
                    <a:pt x="810002" y="1043626"/>
                    <a:pt x="521813" y="1043626"/>
                  </a:cubicBezTo>
                  <a:cubicBezTo>
                    <a:pt x="233624" y="1043626"/>
                    <a:pt x="0" y="810002"/>
                    <a:pt x="0" y="521813"/>
                  </a:cubicBezTo>
                  <a:close/>
                </a:path>
              </a:pathLst>
            </a:custGeom>
            <a:solidFill>
              <a:srgbClr val="A9D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265" tIns="164265" rIns="164265" bIns="164265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zh-TW" sz="2300" dirty="0"/>
                <a:t>物超所值</a:t>
              </a:r>
              <a:endParaRPr lang="zh-TW" altLang="en-US" sz="2300" dirty="0"/>
            </a:p>
          </p:txBody>
        </p:sp>
        <p:sp>
          <p:nvSpPr>
            <p:cNvPr id="19" name="手繪多邊形 18"/>
            <p:cNvSpPr/>
            <p:nvPr/>
          </p:nvSpPr>
          <p:spPr>
            <a:xfrm>
              <a:off x="3180984" y="3937955"/>
              <a:ext cx="1043625" cy="1043625"/>
            </a:xfrm>
            <a:custGeom>
              <a:avLst/>
              <a:gdLst>
                <a:gd name="connsiteX0" fmla="*/ 0 w 1043625"/>
                <a:gd name="connsiteY0" fmla="*/ 521813 h 1043625"/>
                <a:gd name="connsiteX1" fmla="*/ 521813 w 1043625"/>
                <a:gd name="connsiteY1" fmla="*/ 0 h 1043625"/>
                <a:gd name="connsiteX2" fmla="*/ 1043626 w 1043625"/>
                <a:gd name="connsiteY2" fmla="*/ 521813 h 1043625"/>
                <a:gd name="connsiteX3" fmla="*/ 521813 w 1043625"/>
                <a:gd name="connsiteY3" fmla="*/ 1043626 h 1043625"/>
                <a:gd name="connsiteX4" fmla="*/ 0 w 1043625"/>
                <a:gd name="connsiteY4" fmla="*/ 521813 h 1043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3625" h="1043625">
                  <a:moveTo>
                    <a:pt x="0" y="521813"/>
                  </a:moveTo>
                  <a:cubicBezTo>
                    <a:pt x="0" y="233624"/>
                    <a:pt x="233624" y="0"/>
                    <a:pt x="521813" y="0"/>
                  </a:cubicBezTo>
                  <a:cubicBezTo>
                    <a:pt x="810002" y="0"/>
                    <a:pt x="1043626" y="233624"/>
                    <a:pt x="1043626" y="521813"/>
                  </a:cubicBezTo>
                  <a:cubicBezTo>
                    <a:pt x="1043626" y="810002"/>
                    <a:pt x="810002" y="1043626"/>
                    <a:pt x="521813" y="1043626"/>
                  </a:cubicBezTo>
                  <a:cubicBezTo>
                    <a:pt x="233624" y="1043626"/>
                    <a:pt x="0" y="810002"/>
                    <a:pt x="0" y="521813"/>
                  </a:cubicBezTo>
                  <a:close/>
                </a:path>
              </a:pathLst>
            </a:custGeom>
            <a:solidFill>
              <a:srgbClr val="A9D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265" tIns="164265" rIns="164265" bIns="16426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zh-TW" sz="2300" dirty="0"/>
                <a:t>不傷害健康</a:t>
              </a:r>
              <a:endParaRPr lang="zh-TW" altLang="en-US" sz="2300" dirty="0"/>
            </a:p>
          </p:txBody>
        </p:sp>
        <p:sp>
          <p:nvSpPr>
            <p:cNvPr id="20" name="手繪多邊形 19"/>
            <p:cNvSpPr/>
            <p:nvPr/>
          </p:nvSpPr>
          <p:spPr>
            <a:xfrm>
              <a:off x="2508839" y="5102143"/>
              <a:ext cx="1043625" cy="1043625"/>
            </a:xfrm>
            <a:custGeom>
              <a:avLst/>
              <a:gdLst>
                <a:gd name="connsiteX0" fmla="*/ 0 w 1043625"/>
                <a:gd name="connsiteY0" fmla="*/ 521813 h 1043625"/>
                <a:gd name="connsiteX1" fmla="*/ 521813 w 1043625"/>
                <a:gd name="connsiteY1" fmla="*/ 0 h 1043625"/>
                <a:gd name="connsiteX2" fmla="*/ 1043626 w 1043625"/>
                <a:gd name="connsiteY2" fmla="*/ 521813 h 1043625"/>
                <a:gd name="connsiteX3" fmla="*/ 521813 w 1043625"/>
                <a:gd name="connsiteY3" fmla="*/ 1043626 h 1043625"/>
                <a:gd name="connsiteX4" fmla="*/ 0 w 1043625"/>
                <a:gd name="connsiteY4" fmla="*/ 521813 h 1043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3625" h="1043625">
                  <a:moveTo>
                    <a:pt x="0" y="521813"/>
                  </a:moveTo>
                  <a:cubicBezTo>
                    <a:pt x="0" y="233624"/>
                    <a:pt x="233624" y="0"/>
                    <a:pt x="521813" y="0"/>
                  </a:cubicBezTo>
                  <a:cubicBezTo>
                    <a:pt x="810002" y="0"/>
                    <a:pt x="1043626" y="233624"/>
                    <a:pt x="1043626" y="521813"/>
                  </a:cubicBezTo>
                  <a:cubicBezTo>
                    <a:pt x="1043626" y="810002"/>
                    <a:pt x="810002" y="1043626"/>
                    <a:pt x="521813" y="1043626"/>
                  </a:cubicBezTo>
                  <a:cubicBezTo>
                    <a:pt x="233624" y="1043626"/>
                    <a:pt x="0" y="810002"/>
                    <a:pt x="0" y="521813"/>
                  </a:cubicBezTo>
                  <a:close/>
                </a:path>
              </a:pathLst>
            </a:custGeom>
            <a:solidFill>
              <a:srgbClr val="A9D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265" tIns="164265" rIns="164265" bIns="164265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zh-TW" sz="2300" dirty="0"/>
                <a:t>便利</a:t>
              </a:r>
              <a:endParaRPr lang="zh-TW" altLang="en-US" sz="2300" dirty="0"/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1057512" y="3483435"/>
            <a:ext cx="2005266" cy="853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b="1" dirty="0">
                <a:solidFill>
                  <a:schemeClr val="lt1"/>
                </a:solidFill>
              </a:rPr>
              <a:t>一般消費者</a:t>
            </a:r>
            <a:endParaRPr lang="en-US" altLang="zh-TW" sz="2300" b="1" dirty="0">
              <a:solidFill>
                <a:schemeClr val="lt1"/>
              </a:solidFill>
            </a:endParaRPr>
          </a:p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b="1" dirty="0">
                <a:solidFill>
                  <a:schemeClr val="lt1"/>
                </a:solidFill>
              </a:rPr>
              <a:t>需求</a:t>
            </a:r>
          </a:p>
        </p:txBody>
      </p:sp>
      <p:grpSp>
        <p:nvGrpSpPr>
          <p:cNvPr id="31" name="群組 30"/>
          <p:cNvGrpSpPr/>
          <p:nvPr/>
        </p:nvGrpSpPr>
        <p:grpSpPr>
          <a:xfrm>
            <a:off x="6572782" y="1707503"/>
            <a:ext cx="5101223" cy="4245570"/>
            <a:chOff x="6055030" y="1488336"/>
            <a:chExt cx="4365000" cy="3544253"/>
          </a:xfrm>
        </p:grpSpPr>
        <p:sp>
          <p:nvSpPr>
            <p:cNvPr id="32" name="手繪多邊形 31"/>
            <p:cNvSpPr/>
            <p:nvPr/>
          </p:nvSpPr>
          <p:spPr>
            <a:xfrm rot="2562361">
              <a:off x="7432181" y="3968289"/>
              <a:ext cx="536496" cy="4904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4521"/>
                  </a:moveTo>
                  <a:lnTo>
                    <a:pt x="536496" y="2452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手繪多邊形 32"/>
            <p:cNvSpPr/>
            <p:nvPr/>
          </p:nvSpPr>
          <p:spPr>
            <a:xfrm>
              <a:off x="7503309" y="3235941"/>
              <a:ext cx="596579" cy="4904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4521"/>
                  </a:moveTo>
                  <a:lnTo>
                    <a:pt x="596579" y="2452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手繪多邊形 33"/>
            <p:cNvSpPr/>
            <p:nvPr/>
          </p:nvSpPr>
          <p:spPr>
            <a:xfrm rot="19037639">
              <a:off x="7432181" y="2503593"/>
              <a:ext cx="536496" cy="4904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4521"/>
                  </a:moveTo>
                  <a:lnTo>
                    <a:pt x="536496" y="2452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橢圓 34"/>
            <p:cNvSpPr/>
            <p:nvPr/>
          </p:nvSpPr>
          <p:spPr>
            <a:xfrm>
              <a:off x="6055030" y="2408534"/>
              <a:ext cx="1703857" cy="1703857"/>
            </a:xfrm>
            <a:prstGeom prst="ellipse">
              <a:avLst/>
            </a:prstGeom>
            <a:solidFill>
              <a:srgbClr val="8FAAD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手繪多邊形 35"/>
            <p:cNvSpPr/>
            <p:nvPr/>
          </p:nvSpPr>
          <p:spPr>
            <a:xfrm>
              <a:off x="7762013" y="1488336"/>
              <a:ext cx="1022314" cy="1022314"/>
            </a:xfrm>
            <a:custGeom>
              <a:avLst/>
              <a:gdLst>
                <a:gd name="connsiteX0" fmla="*/ 0 w 1022314"/>
                <a:gd name="connsiteY0" fmla="*/ 511157 h 1022314"/>
                <a:gd name="connsiteX1" fmla="*/ 511157 w 1022314"/>
                <a:gd name="connsiteY1" fmla="*/ 0 h 1022314"/>
                <a:gd name="connsiteX2" fmla="*/ 1022314 w 1022314"/>
                <a:gd name="connsiteY2" fmla="*/ 511157 h 1022314"/>
                <a:gd name="connsiteX3" fmla="*/ 511157 w 1022314"/>
                <a:gd name="connsiteY3" fmla="*/ 1022314 h 1022314"/>
                <a:gd name="connsiteX4" fmla="*/ 0 w 1022314"/>
                <a:gd name="connsiteY4" fmla="*/ 511157 h 102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2314" h="1022314">
                  <a:moveTo>
                    <a:pt x="0" y="511157"/>
                  </a:moveTo>
                  <a:cubicBezTo>
                    <a:pt x="0" y="228853"/>
                    <a:pt x="228853" y="0"/>
                    <a:pt x="511157" y="0"/>
                  </a:cubicBezTo>
                  <a:cubicBezTo>
                    <a:pt x="793461" y="0"/>
                    <a:pt x="1022314" y="228853"/>
                    <a:pt x="1022314" y="511157"/>
                  </a:cubicBezTo>
                  <a:cubicBezTo>
                    <a:pt x="1022314" y="793461"/>
                    <a:pt x="793461" y="1022314"/>
                    <a:pt x="511157" y="1022314"/>
                  </a:cubicBezTo>
                  <a:cubicBezTo>
                    <a:pt x="228853" y="1022314"/>
                    <a:pt x="0" y="793461"/>
                    <a:pt x="0" y="511157"/>
                  </a:cubicBezTo>
                  <a:close/>
                </a:path>
              </a:pathLst>
            </a:custGeom>
            <a:solidFill>
              <a:srgbClr val="BD92D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319" tIns="164319" rIns="164319" bIns="164319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300" kern="1200" dirty="0" smtClean="0"/>
                <a:t>網路商店</a:t>
              </a:r>
              <a:endParaRPr lang="zh-TW" altLang="en-US" sz="2300" kern="1200" dirty="0"/>
            </a:p>
          </p:txBody>
        </p:sp>
        <p:sp>
          <p:nvSpPr>
            <p:cNvPr id="37" name="手繪多邊形 36"/>
            <p:cNvSpPr/>
            <p:nvPr/>
          </p:nvSpPr>
          <p:spPr>
            <a:xfrm>
              <a:off x="8886559" y="1488336"/>
              <a:ext cx="1533471" cy="1022314"/>
            </a:xfrm>
            <a:custGeom>
              <a:avLst/>
              <a:gdLst>
                <a:gd name="connsiteX0" fmla="*/ 0 w 1533471"/>
                <a:gd name="connsiteY0" fmla="*/ 0 h 1022314"/>
                <a:gd name="connsiteX1" fmla="*/ 1533471 w 1533471"/>
                <a:gd name="connsiteY1" fmla="*/ 0 h 1022314"/>
                <a:gd name="connsiteX2" fmla="*/ 1533471 w 1533471"/>
                <a:gd name="connsiteY2" fmla="*/ 1022314 h 1022314"/>
                <a:gd name="connsiteX3" fmla="*/ 0 w 1533471"/>
                <a:gd name="connsiteY3" fmla="*/ 1022314 h 1022314"/>
                <a:gd name="connsiteX4" fmla="*/ 0 w 1533471"/>
                <a:gd name="connsiteY4" fmla="*/ 0 h 102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3471" h="1022314">
                  <a:moveTo>
                    <a:pt x="0" y="0"/>
                  </a:moveTo>
                  <a:lnTo>
                    <a:pt x="1533471" y="0"/>
                  </a:lnTo>
                  <a:lnTo>
                    <a:pt x="1533471" y="1022314"/>
                  </a:lnTo>
                  <a:lnTo>
                    <a:pt x="0" y="10223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85750" lvl="1" indent="-285750" algn="l" defTabSz="1866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zh-TW" altLang="en-US" sz="4200" kern="1200" dirty="0"/>
            </a:p>
          </p:txBody>
        </p:sp>
        <p:sp>
          <p:nvSpPr>
            <p:cNvPr id="38" name="手繪多邊形 37"/>
            <p:cNvSpPr/>
            <p:nvPr/>
          </p:nvSpPr>
          <p:spPr>
            <a:xfrm>
              <a:off x="8099889" y="2749305"/>
              <a:ext cx="1022314" cy="1022314"/>
            </a:xfrm>
            <a:custGeom>
              <a:avLst/>
              <a:gdLst>
                <a:gd name="connsiteX0" fmla="*/ 0 w 1022314"/>
                <a:gd name="connsiteY0" fmla="*/ 511157 h 1022314"/>
                <a:gd name="connsiteX1" fmla="*/ 511157 w 1022314"/>
                <a:gd name="connsiteY1" fmla="*/ 0 h 1022314"/>
                <a:gd name="connsiteX2" fmla="*/ 1022314 w 1022314"/>
                <a:gd name="connsiteY2" fmla="*/ 511157 h 1022314"/>
                <a:gd name="connsiteX3" fmla="*/ 511157 w 1022314"/>
                <a:gd name="connsiteY3" fmla="*/ 1022314 h 1022314"/>
                <a:gd name="connsiteX4" fmla="*/ 0 w 1022314"/>
                <a:gd name="connsiteY4" fmla="*/ 511157 h 102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2314" h="1022314">
                  <a:moveTo>
                    <a:pt x="0" y="511157"/>
                  </a:moveTo>
                  <a:cubicBezTo>
                    <a:pt x="0" y="228853"/>
                    <a:pt x="228853" y="0"/>
                    <a:pt x="511157" y="0"/>
                  </a:cubicBezTo>
                  <a:cubicBezTo>
                    <a:pt x="793461" y="0"/>
                    <a:pt x="1022314" y="228853"/>
                    <a:pt x="1022314" y="511157"/>
                  </a:cubicBezTo>
                  <a:cubicBezTo>
                    <a:pt x="1022314" y="793461"/>
                    <a:pt x="793461" y="1022314"/>
                    <a:pt x="511157" y="1022314"/>
                  </a:cubicBezTo>
                  <a:cubicBezTo>
                    <a:pt x="228853" y="1022314"/>
                    <a:pt x="0" y="793461"/>
                    <a:pt x="0" y="511157"/>
                  </a:cubicBezTo>
                  <a:close/>
                </a:path>
              </a:pathLst>
            </a:custGeom>
            <a:solidFill>
              <a:srgbClr val="BD92D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319" tIns="164319" rIns="164319" bIns="164319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300" kern="1200" dirty="0" smtClean="0"/>
                <a:t>實體店面</a:t>
              </a:r>
              <a:endParaRPr lang="zh-TW" altLang="en-US" sz="2300" kern="1200" dirty="0"/>
            </a:p>
          </p:txBody>
        </p:sp>
        <p:sp>
          <p:nvSpPr>
            <p:cNvPr id="39" name="手繪多邊形 38"/>
            <p:cNvSpPr/>
            <p:nvPr/>
          </p:nvSpPr>
          <p:spPr>
            <a:xfrm>
              <a:off x="7762013" y="4010275"/>
              <a:ext cx="1022314" cy="1022314"/>
            </a:xfrm>
            <a:custGeom>
              <a:avLst/>
              <a:gdLst>
                <a:gd name="connsiteX0" fmla="*/ 0 w 1022314"/>
                <a:gd name="connsiteY0" fmla="*/ 511157 h 1022314"/>
                <a:gd name="connsiteX1" fmla="*/ 511157 w 1022314"/>
                <a:gd name="connsiteY1" fmla="*/ 0 h 1022314"/>
                <a:gd name="connsiteX2" fmla="*/ 1022314 w 1022314"/>
                <a:gd name="connsiteY2" fmla="*/ 511157 h 1022314"/>
                <a:gd name="connsiteX3" fmla="*/ 511157 w 1022314"/>
                <a:gd name="connsiteY3" fmla="*/ 1022314 h 1022314"/>
                <a:gd name="connsiteX4" fmla="*/ 0 w 1022314"/>
                <a:gd name="connsiteY4" fmla="*/ 511157 h 102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2314" h="1022314">
                  <a:moveTo>
                    <a:pt x="0" y="511157"/>
                  </a:moveTo>
                  <a:cubicBezTo>
                    <a:pt x="0" y="228853"/>
                    <a:pt x="228853" y="0"/>
                    <a:pt x="511157" y="0"/>
                  </a:cubicBezTo>
                  <a:cubicBezTo>
                    <a:pt x="793461" y="0"/>
                    <a:pt x="1022314" y="228853"/>
                    <a:pt x="1022314" y="511157"/>
                  </a:cubicBezTo>
                  <a:cubicBezTo>
                    <a:pt x="1022314" y="793461"/>
                    <a:pt x="793461" y="1022314"/>
                    <a:pt x="511157" y="1022314"/>
                  </a:cubicBezTo>
                  <a:cubicBezTo>
                    <a:pt x="228853" y="1022314"/>
                    <a:pt x="0" y="793461"/>
                    <a:pt x="0" y="511157"/>
                  </a:cubicBezTo>
                  <a:close/>
                </a:path>
              </a:pathLst>
            </a:custGeom>
            <a:solidFill>
              <a:srgbClr val="BD92D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319" tIns="164319" rIns="164319" bIns="164319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300" kern="1200" dirty="0" smtClean="0"/>
                <a:t>國外品牌</a:t>
              </a:r>
              <a:endParaRPr lang="zh-TW" altLang="en-US" sz="2300" kern="1200" dirty="0"/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7118515" y="3611611"/>
            <a:ext cx="899771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b="1" dirty="0">
                <a:solidFill>
                  <a:schemeClr val="lt1"/>
                </a:solidFill>
              </a:rPr>
              <a:t>競爭</a:t>
            </a:r>
          </a:p>
        </p:txBody>
      </p:sp>
    </p:spTree>
    <p:extLst>
      <p:ext uri="{BB962C8B-B14F-4D97-AF65-F5344CB8AC3E}">
        <p14:creationId xmlns:p14="http://schemas.microsoft.com/office/powerpoint/2010/main" val="38452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11471684"/>
              </p:ext>
            </p:extLst>
          </p:nvPr>
        </p:nvGraphicFramePr>
        <p:xfrm>
          <a:off x="2955732" y="1912776"/>
          <a:ext cx="6225592" cy="36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矩形 1"/>
          <p:cNvSpPr/>
          <p:nvPr/>
        </p:nvSpPr>
        <p:spPr>
          <a:xfrm>
            <a:off x="10874523" y="371543"/>
            <a:ext cx="1317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STP </a:t>
            </a:r>
            <a:r>
              <a:rPr lang="en-US" altLang="zh-TW" sz="2400" dirty="0" err="1">
                <a:solidFill>
                  <a:schemeClr val="bg1">
                    <a:lumMod val="65000"/>
                  </a:schemeClr>
                </a:solidFill>
              </a:rPr>
              <a:t>分析</a:t>
            </a:r>
            <a:endParaRPr lang="zh-TW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25219" y="341870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chemeClr val="bg1">
                    <a:lumMod val="65000"/>
                  </a:schemeClr>
                </a:solidFill>
              </a:rPr>
              <a:t>環境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與市場</a:t>
            </a:r>
            <a:r>
              <a:rPr lang="zh-TW" altLang="zh-TW" sz="2400" dirty="0">
                <a:solidFill>
                  <a:schemeClr val="bg1">
                    <a:lumMod val="65000"/>
                  </a:schemeClr>
                </a:solidFill>
              </a:rPr>
              <a:t>分析</a:t>
            </a:r>
            <a:endParaRPr lang="zh-TW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94494" y="280315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b="1" smtClean="0">
                <a:solidFill>
                  <a:schemeClr val="bg2">
                    <a:lumMod val="10000"/>
                  </a:schemeClr>
                </a:solidFill>
              </a:rPr>
              <a:t>消費者分析</a:t>
            </a:r>
            <a:endParaRPr lang="zh-TW" alt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3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466</Words>
  <Application>Microsoft Office PowerPoint</Application>
  <PresentationFormat>寬螢幕</PresentationFormat>
  <Paragraphs>173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SimSun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玩出自我 創業計畫</vt:lpstr>
      <vt:lpstr>目錄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「玩出自我」 創業計畫</dc:title>
  <dc:creator>user</dc:creator>
  <cp:lastModifiedBy>user</cp:lastModifiedBy>
  <cp:revision>22</cp:revision>
  <dcterms:created xsi:type="dcterms:W3CDTF">2021-03-05T06:10:09Z</dcterms:created>
  <dcterms:modified xsi:type="dcterms:W3CDTF">2021-03-05T08:54:20Z</dcterms:modified>
</cp:coreProperties>
</file>