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100年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工作表1!$A$2</c:f>
              <c:strCache>
                <c:ptCount val="1"/>
                <c:pt idx="0">
                  <c:v>產值（億元）</c:v>
                </c:pt>
              </c:strCache>
            </c:strRef>
          </c:cat>
          <c:val>
            <c:numRef>
              <c:f>工作表1!$B$2</c:f>
              <c:numCache>
                <c:formatCode>#,##0</c:formatCode>
                <c:ptCount val="1"/>
                <c:pt idx="0">
                  <c:v>3252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101年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工作表1!$A$2</c:f>
              <c:strCache>
                <c:ptCount val="1"/>
                <c:pt idx="0">
                  <c:v>產值（億元）</c:v>
                </c:pt>
              </c:strCache>
            </c:strRef>
          </c:cat>
          <c:val>
            <c:numRef>
              <c:f>工作表1!$C$2</c:f>
              <c:numCache>
                <c:formatCode>#,##0</c:formatCode>
                <c:ptCount val="1"/>
                <c:pt idx="0">
                  <c:v>3530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102年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工作表1!$A$2</c:f>
              <c:strCache>
                <c:ptCount val="1"/>
                <c:pt idx="0">
                  <c:v>產值（億元）</c:v>
                </c:pt>
              </c:strCache>
            </c:strRef>
          </c:cat>
          <c:val>
            <c:numRef>
              <c:f>工作表1!$D$2</c:f>
              <c:numCache>
                <c:formatCode>#,##0</c:formatCode>
                <c:ptCount val="1"/>
                <c:pt idx="0">
                  <c:v>3749</c:v>
                </c:pt>
              </c:numCache>
            </c:numRef>
          </c:val>
        </c:ser>
        <c:ser>
          <c:idx val="3"/>
          <c:order val="3"/>
          <c:tx>
            <c:strRef>
              <c:f>工作表1!$E$1</c:f>
              <c:strCache>
                <c:ptCount val="1"/>
                <c:pt idx="0">
                  <c:v>103年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工作表1!$A$2</c:f>
              <c:strCache>
                <c:ptCount val="1"/>
                <c:pt idx="0">
                  <c:v>產值（億元）</c:v>
                </c:pt>
              </c:strCache>
            </c:strRef>
          </c:cat>
          <c:val>
            <c:numRef>
              <c:f>工作表1!$E$2</c:f>
              <c:numCache>
                <c:formatCode>#,##0</c:formatCode>
                <c:ptCount val="1"/>
                <c:pt idx="0">
                  <c:v>4096</c:v>
                </c:pt>
              </c:numCache>
            </c:numRef>
          </c:val>
        </c:ser>
        <c:ser>
          <c:idx val="4"/>
          <c:order val="4"/>
          <c:tx>
            <c:strRef>
              <c:f>工作表1!$F$1</c:f>
              <c:strCache>
                <c:ptCount val="1"/>
                <c:pt idx="0">
                  <c:v>104年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工作表1!$A$2</c:f>
              <c:strCache>
                <c:ptCount val="1"/>
                <c:pt idx="0">
                  <c:v>產值（億元）</c:v>
                </c:pt>
              </c:strCache>
            </c:strRef>
          </c:cat>
          <c:val>
            <c:numRef>
              <c:f>工作表1!$F$2</c:f>
              <c:numCache>
                <c:formatCode>#,##0</c:formatCode>
                <c:ptCount val="1"/>
                <c:pt idx="0">
                  <c:v>4425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562560"/>
        <c:axId val="370348544"/>
      </c:barChart>
      <c:catAx>
        <c:axId val="370562560"/>
        <c:scaling>
          <c:orientation val="minMax"/>
        </c:scaling>
        <c:delete val="0"/>
        <c:axPos val="b"/>
        <c:majorTickMark val="out"/>
        <c:minorTickMark val="none"/>
        <c:tickLblPos val="nextTo"/>
        <c:crossAx val="370348544"/>
        <c:crosses val="autoZero"/>
        <c:auto val="1"/>
        <c:lblAlgn val="ctr"/>
        <c:lblOffset val="100"/>
        <c:noMultiLvlLbl val="0"/>
      </c:catAx>
      <c:valAx>
        <c:axId val="370348544"/>
        <c:scaling>
          <c:orientation val="minMax"/>
          <c:max val="5000"/>
          <c:min val="2000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370562560"/>
        <c:crosses val="autoZero"/>
        <c:crossBetween val="between"/>
        <c:majorUnit val="500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TW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工作表1!$B$1</c:f>
              <c:strCache>
                <c:ptCount val="1"/>
                <c:pt idx="0">
                  <c:v>銷售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altLang="zh-TW" dirty="0" smtClean="0"/>
                      <a:t> 70</a:t>
                    </a:r>
                    <a:r>
                      <a:rPr lang="zh-TW" altLang="en-US" dirty="0" smtClean="0"/>
                      <a:t>萬</a:t>
                    </a:r>
                    <a:endParaRPr lang="en-US" altLang="zh-TW" dirty="0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altLang="zh-TW" smtClean="0"/>
                      <a:t>70</a:t>
                    </a:r>
                    <a:r>
                      <a:rPr lang="zh-TW" altLang="en-US" smtClean="0"/>
                      <a:t>萬</a:t>
                    </a:r>
                    <a:endParaRPr lang="en-US" altLang="zh-TW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altLang="zh-TW" smtClean="0"/>
                      <a:t>70</a:t>
                    </a:r>
                    <a:r>
                      <a:rPr lang="zh-TW" altLang="en-US" smtClean="0"/>
                      <a:t>萬</a:t>
                    </a:r>
                    <a:endParaRPr lang="en-US" altLang="zh-TW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altLang="zh-TW" smtClean="0"/>
                      <a:t> 70</a:t>
                    </a:r>
                    <a:r>
                      <a:rPr lang="zh-TW" altLang="en-US" smtClean="0"/>
                      <a:t>萬</a:t>
                    </a:r>
                    <a:endParaRPr lang="en-US" altLang="zh-TW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zh-TW" smtClean="0"/>
                      <a:t> 70</a:t>
                    </a:r>
                    <a:r>
                      <a:rPr lang="zh-TW" altLang="en-US" smtClean="0"/>
                      <a:t>萬</a:t>
                    </a:r>
                    <a:endParaRPr lang="en-US" altLang="zh-TW"/>
                  </a:p>
                </c:rich>
              </c:tx>
              <c:dLblPos val="ctr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zh-TW" altLang="en-US" dirty="0"/>
                      <a:t>創業</a:t>
                    </a:r>
                    <a:r>
                      <a:rPr lang="zh-TW" altLang="en-US" dirty="0" smtClean="0"/>
                      <a:t>機構</a:t>
                    </a:r>
                    <a:endParaRPr lang="en-US" altLang="zh-TW" dirty="0" smtClean="0"/>
                  </a:p>
                  <a:p>
                    <a:r>
                      <a:rPr lang="en-US" altLang="zh-TW" dirty="0" smtClean="0"/>
                      <a:t>150</a:t>
                    </a:r>
                    <a:r>
                      <a:rPr lang="zh-TW" altLang="en-US" dirty="0" smtClean="0"/>
                      <a:t>萬</a:t>
                    </a:r>
                    <a:endParaRPr lang="zh-TW" altLang="en-US" dirty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</c:dLbl>
            <c:numFmt formatCode="General" sourceLinked="0"/>
            <c:dLblPos val="ctr"/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工作表1!$A$2:$A$7</c:f>
              <c:strCache>
                <c:ptCount val="6"/>
                <c:pt idx="0">
                  <c:v>股東1</c:v>
                </c:pt>
                <c:pt idx="1">
                  <c:v>股東2</c:v>
                </c:pt>
                <c:pt idx="2">
                  <c:v>股東3</c:v>
                </c:pt>
                <c:pt idx="3">
                  <c:v>股東4</c:v>
                </c:pt>
                <c:pt idx="4">
                  <c:v>股東5</c:v>
                </c:pt>
                <c:pt idx="5">
                  <c:v>創業機構</c:v>
                </c:pt>
              </c:strCache>
            </c:strRef>
          </c:cat>
          <c:val>
            <c:numRef>
              <c:f>工作表1!$B$2:$B$7</c:f>
              <c:numCache>
                <c:formatCode>General</c:formatCode>
                <c:ptCount val="6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  <c:pt idx="4">
                  <c:v>70</c:v>
                </c:pt>
                <c:pt idx="5">
                  <c:v>150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zh-TW"/>
    </a:p>
  </c:txPr>
  <c:externalData r:id="rId1">
    <c:autoUpdate val="0"/>
  </c:externalData>
</c:chartSpace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5D426-355C-450B-AF9E-A9B8934E8623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2B2C8A8A-5536-4DA7-BC3D-40CC86B327BA}">
      <dgm:prSet phldrT="[文字]"/>
      <dgm:spPr/>
      <dgm:t>
        <a:bodyPr/>
        <a:lstStyle/>
        <a:p>
          <a:r>
            <a:rPr lang="zh-TW" altLang="en-US" dirty="0" smtClean="0"/>
            <a:t>企業概述</a:t>
          </a:r>
          <a:endParaRPr lang="zh-TW" altLang="en-US" dirty="0"/>
        </a:p>
      </dgm:t>
    </dgm:pt>
    <dgm:pt modelId="{B477E5F4-B9D9-4AE5-92F0-C43441FF7834}" type="parTrans" cxnId="{797C2195-F0A2-49C9-98B8-293CA38EF854}">
      <dgm:prSet/>
      <dgm:spPr/>
      <dgm:t>
        <a:bodyPr/>
        <a:lstStyle/>
        <a:p>
          <a:endParaRPr lang="zh-TW" altLang="en-US"/>
        </a:p>
      </dgm:t>
    </dgm:pt>
    <dgm:pt modelId="{C31AFDFD-50C5-4D35-B9B8-37C17C9C54FB}" type="sibTrans" cxnId="{797C2195-F0A2-49C9-98B8-293CA38EF854}">
      <dgm:prSet/>
      <dgm:spPr/>
      <dgm:t>
        <a:bodyPr/>
        <a:lstStyle/>
        <a:p>
          <a:endParaRPr lang="zh-TW" altLang="en-US"/>
        </a:p>
      </dgm:t>
    </dgm:pt>
    <dgm:pt modelId="{36A808CC-7AA7-4892-B137-29B376C8E65B}">
      <dgm:prSet phldrT="[文字]"/>
      <dgm:spPr/>
      <dgm:t>
        <a:bodyPr/>
        <a:lstStyle/>
        <a:p>
          <a:r>
            <a:rPr lang="zh-TW" altLang="en-US" dirty="0" smtClean="0"/>
            <a:t>餐廳簡介</a:t>
          </a:r>
          <a:endParaRPr lang="zh-TW" altLang="en-US" dirty="0"/>
        </a:p>
      </dgm:t>
    </dgm:pt>
    <dgm:pt modelId="{EABAA831-BE9F-4157-9AEF-A5B389EAE3E4}" type="parTrans" cxnId="{A971ED82-8775-417D-AE85-60A24112AAE6}">
      <dgm:prSet/>
      <dgm:spPr/>
      <dgm:t>
        <a:bodyPr/>
        <a:lstStyle/>
        <a:p>
          <a:endParaRPr lang="zh-TW" altLang="en-US"/>
        </a:p>
      </dgm:t>
    </dgm:pt>
    <dgm:pt modelId="{1CBF5604-1B2B-4BC1-BC2E-56C3EB27DABF}" type="sibTrans" cxnId="{A971ED82-8775-417D-AE85-60A24112AAE6}">
      <dgm:prSet/>
      <dgm:spPr/>
      <dgm:t>
        <a:bodyPr/>
        <a:lstStyle/>
        <a:p>
          <a:endParaRPr lang="zh-TW" altLang="en-US"/>
        </a:p>
      </dgm:t>
    </dgm:pt>
    <dgm:pt modelId="{AA0FAC21-006B-41B0-9B9D-03628749B6A6}">
      <dgm:prSet phldrT="[文字]"/>
      <dgm:spPr/>
      <dgm:t>
        <a:bodyPr/>
        <a:lstStyle/>
        <a:p>
          <a:r>
            <a:rPr lang="zh-TW" altLang="en-US" dirty="0" smtClean="0"/>
            <a:t>市場環境分析</a:t>
          </a:r>
          <a:endParaRPr lang="en-US" altLang="zh-TW" dirty="0" smtClean="0"/>
        </a:p>
      </dgm:t>
    </dgm:pt>
    <dgm:pt modelId="{259B86E1-9CEF-42BC-BB43-28C3DAD600C3}" type="parTrans" cxnId="{22A55BBD-9C39-4F69-9E3F-B38F0FE365FB}">
      <dgm:prSet/>
      <dgm:spPr/>
      <dgm:t>
        <a:bodyPr/>
        <a:lstStyle/>
        <a:p>
          <a:endParaRPr lang="zh-TW" altLang="en-US"/>
        </a:p>
      </dgm:t>
    </dgm:pt>
    <dgm:pt modelId="{073D2843-4475-4740-9BA4-C43DA62B365C}" type="sibTrans" cxnId="{22A55BBD-9C39-4F69-9E3F-B38F0FE365FB}">
      <dgm:prSet/>
      <dgm:spPr/>
      <dgm:t>
        <a:bodyPr/>
        <a:lstStyle/>
        <a:p>
          <a:endParaRPr lang="zh-TW" altLang="en-US"/>
        </a:p>
      </dgm:t>
    </dgm:pt>
    <dgm:pt modelId="{DE8ADF55-D6DC-4369-9F54-F93F65D7A93F}">
      <dgm:prSet phldrT="[文字]"/>
      <dgm:spPr/>
      <dgm:t>
        <a:bodyPr/>
        <a:lstStyle/>
        <a:p>
          <a:r>
            <a:rPr lang="zh-TW" altLang="en-US" dirty="0" smtClean="0"/>
            <a:t>餐飲業概況</a:t>
          </a:r>
          <a:endParaRPr lang="en-US" altLang="zh-TW" dirty="0" smtClean="0"/>
        </a:p>
      </dgm:t>
    </dgm:pt>
    <dgm:pt modelId="{671BE819-33F1-4199-B137-F7A20F564DB0}" type="parTrans" cxnId="{CEB47506-2DB2-4892-8EFB-01A9555B5287}">
      <dgm:prSet/>
      <dgm:spPr/>
      <dgm:t>
        <a:bodyPr/>
        <a:lstStyle/>
        <a:p>
          <a:endParaRPr lang="zh-TW" altLang="en-US"/>
        </a:p>
      </dgm:t>
    </dgm:pt>
    <dgm:pt modelId="{6BD542E2-E899-4EAF-A027-4C7459975D0D}" type="sibTrans" cxnId="{CEB47506-2DB2-4892-8EFB-01A9555B5287}">
      <dgm:prSet/>
      <dgm:spPr/>
      <dgm:t>
        <a:bodyPr/>
        <a:lstStyle/>
        <a:p>
          <a:endParaRPr lang="zh-TW" altLang="en-US"/>
        </a:p>
      </dgm:t>
    </dgm:pt>
    <dgm:pt modelId="{C6DBFF84-1B04-4AAB-A185-E64C39A5CC35}">
      <dgm:prSet phldrT="[文字]"/>
      <dgm:spPr/>
      <dgm:t>
        <a:bodyPr/>
        <a:lstStyle/>
        <a:p>
          <a:r>
            <a:rPr lang="zh-TW" b="1" dirty="0" smtClean="0"/>
            <a:t>餐廳經營規劃與模式</a:t>
          </a:r>
          <a:endParaRPr lang="en-US" altLang="zh-TW" dirty="0" smtClean="0"/>
        </a:p>
      </dgm:t>
    </dgm:pt>
    <dgm:pt modelId="{36FD7A52-AB67-45CD-A70F-3965349B0BD2}" type="parTrans" cxnId="{E3FA8307-D7A2-4F15-97BA-3BF0DF790781}">
      <dgm:prSet/>
      <dgm:spPr/>
      <dgm:t>
        <a:bodyPr/>
        <a:lstStyle/>
        <a:p>
          <a:endParaRPr lang="zh-TW" altLang="en-US"/>
        </a:p>
      </dgm:t>
    </dgm:pt>
    <dgm:pt modelId="{819C5BE4-CFF2-4D25-8CC1-C32B3AC765DA}" type="sibTrans" cxnId="{E3FA8307-D7A2-4F15-97BA-3BF0DF790781}">
      <dgm:prSet/>
      <dgm:spPr/>
      <dgm:t>
        <a:bodyPr/>
        <a:lstStyle/>
        <a:p>
          <a:endParaRPr lang="zh-TW" altLang="en-US"/>
        </a:p>
      </dgm:t>
    </dgm:pt>
    <dgm:pt modelId="{986976B2-FBDB-4B63-BFEC-8BD7EECB9D90}" type="pres">
      <dgm:prSet presAssocID="{41A5D426-355C-450B-AF9E-A9B8934E8623}" presName="Name0" presStyleCnt="0">
        <dgm:presLayoutVars>
          <dgm:chMax val="7"/>
          <dgm:chPref val="7"/>
          <dgm:dir/>
        </dgm:presLayoutVars>
      </dgm:prSet>
      <dgm:spPr/>
    </dgm:pt>
    <dgm:pt modelId="{787F2993-32B3-425B-8582-FA40DE2260F7}" type="pres">
      <dgm:prSet presAssocID="{41A5D426-355C-450B-AF9E-A9B8934E8623}" presName="Name1" presStyleCnt="0"/>
      <dgm:spPr/>
    </dgm:pt>
    <dgm:pt modelId="{D724F6F8-48A7-40A3-99AE-4DE4AC6DBA2E}" type="pres">
      <dgm:prSet presAssocID="{41A5D426-355C-450B-AF9E-A9B8934E8623}" presName="cycle" presStyleCnt="0"/>
      <dgm:spPr/>
    </dgm:pt>
    <dgm:pt modelId="{88B3F5A2-D59E-467F-A4EA-76D0B6178B29}" type="pres">
      <dgm:prSet presAssocID="{41A5D426-355C-450B-AF9E-A9B8934E8623}" presName="srcNode" presStyleLbl="node1" presStyleIdx="0" presStyleCnt="5"/>
      <dgm:spPr/>
    </dgm:pt>
    <dgm:pt modelId="{DFCFDA3F-7678-42E5-97E8-89702C41FBFC}" type="pres">
      <dgm:prSet presAssocID="{41A5D426-355C-450B-AF9E-A9B8934E8623}" presName="conn" presStyleLbl="parChTrans1D2" presStyleIdx="0" presStyleCnt="1"/>
      <dgm:spPr/>
    </dgm:pt>
    <dgm:pt modelId="{5D353DC6-D0BE-482F-9229-162FA05C12AA}" type="pres">
      <dgm:prSet presAssocID="{41A5D426-355C-450B-AF9E-A9B8934E8623}" presName="extraNode" presStyleLbl="node1" presStyleIdx="0" presStyleCnt="5"/>
      <dgm:spPr/>
    </dgm:pt>
    <dgm:pt modelId="{A7B7F83D-D15E-4A25-A59F-8F91EA4DFAA4}" type="pres">
      <dgm:prSet presAssocID="{41A5D426-355C-450B-AF9E-A9B8934E8623}" presName="dstNode" presStyleLbl="node1" presStyleIdx="0" presStyleCnt="5"/>
      <dgm:spPr/>
    </dgm:pt>
    <dgm:pt modelId="{07EF9842-3202-424D-8033-4806D25E2BC6}" type="pres">
      <dgm:prSet presAssocID="{2B2C8A8A-5536-4DA7-BC3D-40CC86B327BA}" presName="text_1" presStyleLbl="node1" presStyleIdx="0" presStyleCnt="5">
        <dgm:presLayoutVars>
          <dgm:bulletEnabled val="1"/>
        </dgm:presLayoutVars>
      </dgm:prSet>
      <dgm:spPr/>
    </dgm:pt>
    <dgm:pt modelId="{B88E1D22-C53E-4915-9BFE-8F5BB32E9A36}" type="pres">
      <dgm:prSet presAssocID="{2B2C8A8A-5536-4DA7-BC3D-40CC86B327BA}" presName="accent_1" presStyleCnt="0"/>
      <dgm:spPr/>
    </dgm:pt>
    <dgm:pt modelId="{0A29FEFB-3F51-4FD6-91D3-2D576EE9F8CC}" type="pres">
      <dgm:prSet presAssocID="{2B2C8A8A-5536-4DA7-BC3D-40CC86B327BA}" presName="accentRepeatNode" presStyleLbl="solidFgAcc1" presStyleIdx="0" presStyleCnt="5"/>
      <dgm:spPr/>
    </dgm:pt>
    <dgm:pt modelId="{8D1041DF-F288-4BBE-BAA7-AB0967400E7E}" type="pres">
      <dgm:prSet presAssocID="{36A808CC-7AA7-4892-B137-29B376C8E65B}" presName="text_2" presStyleLbl="node1" presStyleIdx="1" presStyleCnt="5">
        <dgm:presLayoutVars>
          <dgm:bulletEnabled val="1"/>
        </dgm:presLayoutVars>
      </dgm:prSet>
      <dgm:spPr/>
    </dgm:pt>
    <dgm:pt modelId="{336FB9BD-BECB-49CB-81E0-C0881C3DF1A5}" type="pres">
      <dgm:prSet presAssocID="{36A808CC-7AA7-4892-B137-29B376C8E65B}" presName="accent_2" presStyleCnt="0"/>
      <dgm:spPr/>
    </dgm:pt>
    <dgm:pt modelId="{8EC7B031-4F1C-4FD6-9B7A-6E490D6303CC}" type="pres">
      <dgm:prSet presAssocID="{36A808CC-7AA7-4892-B137-29B376C8E65B}" presName="accentRepeatNode" presStyleLbl="solidFgAcc1" presStyleIdx="1" presStyleCnt="5"/>
      <dgm:spPr/>
    </dgm:pt>
    <dgm:pt modelId="{9BF16243-EF61-4A42-BE1C-E3127F93D097}" type="pres">
      <dgm:prSet presAssocID="{AA0FAC21-006B-41B0-9B9D-03628749B6A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1E66435-AFA5-4A64-88FE-5A59B259BF85}" type="pres">
      <dgm:prSet presAssocID="{AA0FAC21-006B-41B0-9B9D-03628749B6A6}" presName="accent_3" presStyleCnt="0"/>
      <dgm:spPr/>
    </dgm:pt>
    <dgm:pt modelId="{E82233DD-A054-434A-BBC8-684E1D2D3DA0}" type="pres">
      <dgm:prSet presAssocID="{AA0FAC21-006B-41B0-9B9D-03628749B6A6}" presName="accentRepeatNode" presStyleLbl="solidFgAcc1" presStyleIdx="2" presStyleCnt="5"/>
      <dgm:spPr/>
    </dgm:pt>
    <dgm:pt modelId="{1AABBBCA-CF75-4548-B664-F05DC49A88F9}" type="pres">
      <dgm:prSet presAssocID="{DE8ADF55-D6DC-4369-9F54-F93F65D7A93F}" presName="text_4" presStyleLbl="node1" presStyleIdx="3" presStyleCnt="5">
        <dgm:presLayoutVars>
          <dgm:bulletEnabled val="1"/>
        </dgm:presLayoutVars>
      </dgm:prSet>
      <dgm:spPr/>
    </dgm:pt>
    <dgm:pt modelId="{45DC6DDB-5D2B-442B-9BDE-0CF4BECB82B7}" type="pres">
      <dgm:prSet presAssocID="{DE8ADF55-D6DC-4369-9F54-F93F65D7A93F}" presName="accent_4" presStyleCnt="0"/>
      <dgm:spPr/>
    </dgm:pt>
    <dgm:pt modelId="{691554DF-B843-4EFB-97C1-79AA7063AAEF}" type="pres">
      <dgm:prSet presAssocID="{DE8ADF55-D6DC-4369-9F54-F93F65D7A93F}" presName="accentRepeatNode" presStyleLbl="solidFgAcc1" presStyleIdx="3" presStyleCnt="5"/>
      <dgm:spPr/>
    </dgm:pt>
    <dgm:pt modelId="{27FAA9A1-01C8-4823-B05E-976B7A9DB7AA}" type="pres">
      <dgm:prSet presAssocID="{C6DBFF84-1B04-4AAB-A185-E64C39A5CC35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534878D-EE38-489B-AC4E-D9E42F4D5B05}" type="pres">
      <dgm:prSet presAssocID="{C6DBFF84-1B04-4AAB-A185-E64C39A5CC35}" presName="accent_5" presStyleCnt="0"/>
      <dgm:spPr/>
    </dgm:pt>
    <dgm:pt modelId="{BF785ADE-ABAB-49A9-9AEB-81C4E24ECE72}" type="pres">
      <dgm:prSet presAssocID="{C6DBFF84-1B04-4AAB-A185-E64C39A5CC35}" presName="accentRepeatNode" presStyleLbl="solidFgAcc1" presStyleIdx="4" presStyleCnt="5"/>
      <dgm:spPr/>
    </dgm:pt>
  </dgm:ptLst>
  <dgm:cxnLst>
    <dgm:cxn modelId="{A971ED82-8775-417D-AE85-60A24112AAE6}" srcId="{41A5D426-355C-450B-AF9E-A9B8934E8623}" destId="{36A808CC-7AA7-4892-B137-29B376C8E65B}" srcOrd="1" destOrd="0" parTransId="{EABAA831-BE9F-4157-9AEF-A5B389EAE3E4}" sibTransId="{1CBF5604-1B2B-4BC1-BC2E-56C3EB27DABF}"/>
    <dgm:cxn modelId="{E3FA8307-D7A2-4F15-97BA-3BF0DF790781}" srcId="{41A5D426-355C-450B-AF9E-A9B8934E8623}" destId="{C6DBFF84-1B04-4AAB-A185-E64C39A5CC35}" srcOrd="4" destOrd="0" parTransId="{36FD7A52-AB67-45CD-A70F-3965349B0BD2}" sibTransId="{819C5BE4-CFF2-4D25-8CC1-C32B3AC765DA}"/>
    <dgm:cxn modelId="{CEB47506-2DB2-4892-8EFB-01A9555B5287}" srcId="{41A5D426-355C-450B-AF9E-A9B8934E8623}" destId="{DE8ADF55-D6DC-4369-9F54-F93F65D7A93F}" srcOrd="3" destOrd="0" parTransId="{671BE819-33F1-4199-B137-F7A20F564DB0}" sibTransId="{6BD542E2-E899-4EAF-A027-4C7459975D0D}"/>
    <dgm:cxn modelId="{A50724D2-CD5A-4034-B7A5-6D63EE494A17}" type="presOf" srcId="{41A5D426-355C-450B-AF9E-A9B8934E8623}" destId="{986976B2-FBDB-4B63-BFEC-8BD7EECB9D90}" srcOrd="0" destOrd="0" presId="urn:microsoft.com/office/officeart/2008/layout/VerticalCurvedList"/>
    <dgm:cxn modelId="{22A55BBD-9C39-4F69-9E3F-B38F0FE365FB}" srcId="{41A5D426-355C-450B-AF9E-A9B8934E8623}" destId="{AA0FAC21-006B-41B0-9B9D-03628749B6A6}" srcOrd="2" destOrd="0" parTransId="{259B86E1-9CEF-42BC-BB43-28C3DAD600C3}" sibTransId="{073D2843-4475-4740-9BA4-C43DA62B365C}"/>
    <dgm:cxn modelId="{08166CCD-65E2-42F0-B9C9-AD837D6A7090}" type="presOf" srcId="{AA0FAC21-006B-41B0-9B9D-03628749B6A6}" destId="{9BF16243-EF61-4A42-BE1C-E3127F93D097}" srcOrd="0" destOrd="0" presId="urn:microsoft.com/office/officeart/2008/layout/VerticalCurvedList"/>
    <dgm:cxn modelId="{AEEBFAEB-6084-4721-BB2B-4F2F186A9E30}" type="presOf" srcId="{DE8ADF55-D6DC-4369-9F54-F93F65D7A93F}" destId="{1AABBBCA-CF75-4548-B664-F05DC49A88F9}" srcOrd="0" destOrd="0" presId="urn:microsoft.com/office/officeart/2008/layout/VerticalCurvedList"/>
    <dgm:cxn modelId="{D83A5B10-24E8-49C3-A00F-7155FD00873A}" type="presOf" srcId="{2B2C8A8A-5536-4DA7-BC3D-40CC86B327BA}" destId="{07EF9842-3202-424D-8033-4806D25E2BC6}" srcOrd="0" destOrd="0" presId="urn:microsoft.com/office/officeart/2008/layout/VerticalCurvedList"/>
    <dgm:cxn modelId="{D4F75C8D-D733-4EA8-8006-C836689F2567}" type="presOf" srcId="{C31AFDFD-50C5-4D35-B9B8-37C17C9C54FB}" destId="{DFCFDA3F-7678-42E5-97E8-89702C41FBFC}" srcOrd="0" destOrd="0" presId="urn:microsoft.com/office/officeart/2008/layout/VerticalCurvedList"/>
    <dgm:cxn modelId="{FE897BFC-1773-4AAD-8EB4-24B58C66BA06}" type="presOf" srcId="{36A808CC-7AA7-4892-B137-29B376C8E65B}" destId="{8D1041DF-F288-4BBE-BAA7-AB0967400E7E}" srcOrd="0" destOrd="0" presId="urn:microsoft.com/office/officeart/2008/layout/VerticalCurvedList"/>
    <dgm:cxn modelId="{FF30CCB0-D574-4C55-8F00-A0A79D1CCF59}" type="presOf" srcId="{C6DBFF84-1B04-4AAB-A185-E64C39A5CC35}" destId="{27FAA9A1-01C8-4823-B05E-976B7A9DB7AA}" srcOrd="0" destOrd="0" presId="urn:microsoft.com/office/officeart/2008/layout/VerticalCurvedList"/>
    <dgm:cxn modelId="{797C2195-F0A2-49C9-98B8-293CA38EF854}" srcId="{41A5D426-355C-450B-AF9E-A9B8934E8623}" destId="{2B2C8A8A-5536-4DA7-BC3D-40CC86B327BA}" srcOrd="0" destOrd="0" parTransId="{B477E5F4-B9D9-4AE5-92F0-C43441FF7834}" sibTransId="{C31AFDFD-50C5-4D35-B9B8-37C17C9C54FB}"/>
    <dgm:cxn modelId="{CFE157A1-8058-4A63-9486-84D9543D4BD9}" type="presParOf" srcId="{986976B2-FBDB-4B63-BFEC-8BD7EECB9D90}" destId="{787F2993-32B3-425B-8582-FA40DE2260F7}" srcOrd="0" destOrd="0" presId="urn:microsoft.com/office/officeart/2008/layout/VerticalCurvedList"/>
    <dgm:cxn modelId="{9BED9568-DC5A-45BF-A71F-8BB7EB06DF38}" type="presParOf" srcId="{787F2993-32B3-425B-8582-FA40DE2260F7}" destId="{D724F6F8-48A7-40A3-99AE-4DE4AC6DBA2E}" srcOrd="0" destOrd="0" presId="urn:microsoft.com/office/officeart/2008/layout/VerticalCurvedList"/>
    <dgm:cxn modelId="{EA38FFCC-A632-43B1-B5A9-D4244542ACC7}" type="presParOf" srcId="{D724F6F8-48A7-40A3-99AE-4DE4AC6DBA2E}" destId="{88B3F5A2-D59E-467F-A4EA-76D0B6178B29}" srcOrd="0" destOrd="0" presId="urn:microsoft.com/office/officeart/2008/layout/VerticalCurvedList"/>
    <dgm:cxn modelId="{D91135DD-1592-4AE5-AE06-5CA3BC68D840}" type="presParOf" srcId="{D724F6F8-48A7-40A3-99AE-4DE4AC6DBA2E}" destId="{DFCFDA3F-7678-42E5-97E8-89702C41FBFC}" srcOrd="1" destOrd="0" presId="urn:microsoft.com/office/officeart/2008/layout/VerticalCurvedList"/>
    <dgm:cxn modelId="{3DA23634-8BD5-48EE-9F25-15826F261672}" type="presParOf" srcId="{D724F6F8-48A7-40A3-99AE-4DE4AC6DBA2E}" destId="{5D353DC6-D0BE-482F-9229-162FA05C12AA}" srcOrd="2" destOrd="0" presId="urn:microsoft.com/office/officeart/2008/layout/VerticalCurvedList"/>
    <dgm:cxn modelId="{6625D925-FF76-4F12-9088-ED7012230F1F}" type="presParOf" srcId="{D724F6F8-48A7-40A3-99AE-4DE4AC6DBA2E}" destId="{A7B7F83D-D15E-4A25-A59F-8F91EA4DFAA4}" srcOrd="3" destOrd="0" presId="urn:microsoft.com/office/officeart/2008/layout/VerticalCurvedList"/>
    <dgm:cxn modelId="{57CF288F-0947-4ED9-BDAF-F682A77E7617}" type="presParOf" srcId="{787F2993-32B3-425B-8582-FA40DE2260F7}" destId="{07EF9842-3202-424D-8033-4806D25E2BC6}" srcOrd="1" destOrd="0" presId="urn:microsoft.com/office/officeart/2008/layout/VerticalCurvedList"/>
    <dgm:cxn modelId="{FDCF1CD5-3816-4BA7-9F61-DE028B5C5635}" type="presParOf" srcId="{787F2993-32B3-425B-8582-FA40DE2260F7}" destId="{B88E1D22-C53E-4915-9BFE-8F5BB32E9A36}" srcOrd="2" destOrd="0" presId="urn:microsoft.com/office/officeart/2008/layout/VerticalCurvedList"/>
    <dgm:cxn modelId="{B316FEE4-E692-429C-8C14-EB57CD3E3D79}" type="presParOf" srcId="{B88E1D22-C53E-4915-9BFE-8F5BB32E9A36}" destId="{0A29FEFB-3F51-4FD6-91D3-2D576EE9F8CC}" srcOrd="0" destOrd="0" presId="urn:microsoft.com/office/officeart/2008/layout/VerticalCurvedList"/>
    <dgm:cxn modelId="{6BEB79B0-5E32-439A-8258-332E51BC6139}" type="presParOf" srcId="{787F2993-32B3-425B-8582-FA40DE2260F7}" destId="{8D1041DF-F288-4BBE-BAA7-AB0967400E7E}" srcOrd="3" destOrd="0" presId="urn:microsoft.com/office/officeart/2008/layout/VerticalCurvedList"/>
    <dgm:cxn modelId="{44D38195-2E4B-4491-8FE8-FC33542AF7D6}" type="presParOf" srcId="{787F2993-32B3-425B-8582-FA40DE2260F7}" destId="{336FB9BD-BECB-49CB-81E0-C0881C3DF1A5}" srcOrd="4" destOrd="0" presId="urn:microsoft.com/office/officeart/2008/layout/VerticalCurvedList"/>
    <dgm:cxn modelId="{10CA45BA-2951-4FF6-B4EC-FDC886328D9F}" type="presParOf" srcId="{336FB9BD-BECB-49CB-81E0-C0881C3DF1A5}" destId="{8EC7B031-4F1C-4FD6-9B7A-6E490D6303CC}" srcOrd="0" destOrd="0" presId="urn:microsoft.com/office/officeart/2008/layout/VerticalCurvedList"/>
    <dgm:cxn modelId="{DD40EBD7-3E1D-4545-B2DF-0A66448BA87D}" type="presParOf" srcId="{787F2993-32B3-425B-8582-FA40DE2260F7}" destId="{9BF16243-EF61-4A42-BE1C-E3127F93D097}" srcOrd="5" destOrd="0" presId="urn:microsoft.com/office/officeart/2008/layout/VerticalCurvedList"/>
    <dgm:cxn modelId="{40FC8BD1-E38C-4F00-86E2-16A9F35C0007}" type="presParOf" srcId="{787F2993-32B3-425B-8582-FA40DE2260F7}" destId="{71E66435-AFA5-4A64-88FE-5A59B259BF85}" srcOrd="6" destOrd="0" presId="urn:microsoft.com/office/officeart/2008/layout/VerticalCurvedList"/>
    <dgm:cxn modelId="{25D889DD-0D10-400E-BA51-6BC81BB93119}" type="presParOf" srcId="{71E66435-AFA5-4A64-88FE-5A59B259BF85}" destId="{E82233DD-A054-434A-BBC8-684E1D2D3DA0}" srcOrd="0" destOrd="0" presId="urn:microsoft.com/office/officeart/2008/layout/VerticalCurvedList"/>
    <dgm:cxn modelId="{9BE9A88D-3DD3-41B8-9C5E-44E70EDA3138}" type="presParOf" srcId="{787F2993-32B3-425B-8582-FA40DE2260F7}" destId="{1AABBBCA-CF75-4548-B664-F05DC49A88F9}" srcOrd="7" destOrd="0" presId="urn:microsoft.com/office/officeart/2008/layout/VerticalCurvedList"/>
    <dgm:cxn modelId="{9F38C968-D9A5-4FC8-B9A0-437645462141}" type="presParOf" srcId="{787F2993-32B3-425B-8582-FA40DE2260F7}" destId="{45DC6DDB-5D2B-442B-9BDE-0CF4BECB82B7}" srcOrd="8" destOrd="0" presId="urn:microsoft.com/office/officeart/2008/layout/VerticalCurvedList"/>
    <dgm:cxn modelId="{0A2A1334-E5B6-4731-9C0D-92ECC98B097F}" type="presParOf" srcId="{45DC6DDB-5D2B-442B-9BDE-0CF4BECB82B7}" destId="{691554DF-B843-4EFB-97C1-79AA7063AAEF}" srcOrd="0" destOrd="0" presId="urn:microsoft.com/office/officeart/2008/layout/VerticalCurvedList"/>
    <dgm:cxn modelId="{73F46F0D-4A07-42D2-BE4A-1A27C387241E}" type="presParOf" srcId="{787F2993-32B3-425B-8582-FA40DE2260F7}" destId="{27FAA9A1-01C8-4823-B05E-976B7A9DB7AA}" srcOrd="9" destOrd="0" presId="urn:microsoft.com/office/officeart/2008/layout/VerticalCurvedList"/>
    <dgm:cxn modelId="{46A7FAC9-9110-4194-B190-582EF854DAE9}" type="presParOf" srcId="{787F2993-32B3-425B-8582-FA40DE2260F7}" destId="{6534878D-EE38-489B-AC4E-D9E42F4D5B05}" srcOrd="10" destOrd="0" presId="urn:microsoft.com/office/officeart/2008/layout/VerticalCurvedList"/>
    <dgm:cxn modelId="{ACBFF64C-4190-4DFA-875E-59CDE904D728}" type="presParOf" srcId="{6534878D-EE38-489B-AC4E-D9E42F4D5B05}" destId="{BF785ADE-ABAB-49A9-9AEB-81C4E24ECE7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1527ED-0A8B-4B9F-8D9A-2588FE86B881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A748DFBD-391F-410A-9977-6FDA84E8A14D}">
      <dgm:prSet phldrT="[文字]" custT="1"/>
      <dgm:spPr/>
      <dgm:t>
        <a:bodyPr/>
        <a:lstStyle/>
        <a:p>
          <a:r>
            <a:rPr lang="zh-TW" altLang="en-US" sz="3200" b="0" dirty="0" smtClean="0"/>
            <a:t>創業目的</a:t>
          </a:r>
          <a:endParaRPr lang="zh-TW" altLang="en-US" sz="3200" b="0" dirty="0"/>
        </a:p>
      </dgm:t>
    </dgm:pt>
    <dgm:pt modelId="{C3D0763F-E95C-481C-88E7-2A7E9D9D3B72}" type="parTrans" cxnId="{F74BF93A-F355-4D26-B7B8-37AC1981ED1F}">
      <dgm:prSet/>
      <dgm:spPr/>
      <dgm:t>
        <a:bodyPr/>
        <a:lstStyle/>
        <a:p>
          <a:endParaRPr lang="zh-TW" altLang="en-US"/>
        </a:p>
      </dgm:t>
    </dgm:pt>
    <dgm:pt modelId="{6B6394F4-6CC9-4616-A010-B3F220CB76BD}" type="sibTrans" cxnId="{F74BF93A-F355-4D26-B7B8-37AC1981ED1F}">
      <dgm:prSet/>
      <dgm:spPr/>
      <dgm:t>
        <a:bodyPr/>
        <a:lstStyle/>
        <a:p>
          <a:endParaRPr lang="zh-TW" altLang="en-US"/>
        </a:p>
      </dgm:t>
    </dgm:pt>
    <dgm:pt modelId="{C3385FCA-41B4-4579-A9D7-231622B7651B}">
      <dgm:prSet phldrT="[文字]" custT="1"/>
      <dgm:spPr/>
      <dgm:t>
        <a:bodyPr/>
        <a:lstStyle/>
        <a:p>
          <a:r>
            <a: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(1)</a:t>
          </a:r>
          <a:r>
            <a:rPr lang="zh-TW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實現創業夢想</a:t>
          </a:r>
          <a:endParaRPr lang="zh-TW" altLang="en-US" sz="1600" dirty="0"/>
        </a:p>
      </dgm:t>
    </dgm:pt>
    <dgm:pt modelId="{7A0C3CED-8314-4443-8B43-D2111870826B}" type="parTrans" cxnId="{E7B8DFD9-2028-4F4C-A6A2-6B4BC9507D67}">
      <dgm:prSet/>
      <dgm:spPr/>
      <dgm:t>
        <a:bodyPr/>
        <a:lstStyle/>
        <a:p>
          <a:endParaRPr lang="zh-TW" altLang="en-US"/>
        </a:p>
      </dgm:t>
    </dgm:pt>
    <dgm:pt modelId="{D4189B9A-10D3-4D14-8CFE-A34D88EF3CEE}" type="sibTrans" cxnId="{E7B8DFD9-2028-4F4C-A6A2-6B4BC9507D67}">
      <dgm:prSet/>
      <dgm:spPr/>
      <dgm:t>
        <a:bodyPr/>
        <a:lstStyle/>
        <a:p>
          <a:endParaRPr lang="zh-TW" altLang="en-US"/>
        </a:p>
      </dgm:t>
    </dgm:pt>
    <dgm:pt modelId="{4350248F-B652-45CE-B690-18F250AD894D}">
      <dgm:prSet phldrT="[文字]"/>
      <dgm:spPr/>
      <dgm:t>
        <a:bodyPr/>
        <a:lstStyle/>
        <a:p>
          <a:r>
            <a:rPr lang="zh-TW" altLang="en-US" b="0" dirty="0" smtClean="0"/>
            <a:t>目標市場</a:t>
          </a:r>
          <a:endParaRPr lang="zh-TW" altLang="en-US" b="0" dirty="0"/>
        </a:p>
      </dgm:t>
    </dgm:pt>
    <dgm:pt modelId="{0294049F-56E1-4A4C-9240-7A9E75C062A2}" type="parTrans" cxnId="{E519CD4D-5FCB-4C27-8A42-D2E5686B232F}">
      <dgm:prSet/>
      <dgm:spPr/>
      <dgm:t>
        <a:bodyPr/>
        <a:lstStyle/>
        <a:p>
          <a:endParaRPr lang="zh-TW" altLang="en-US"/>
        </a:p>
      </dgm:t>
    </dgm:pt>
    <dgm:pt modelId="{CA9A9013-FF29-4CCE-860D-C2B504E662AB}" type="sibTrans" cxnId="{E519CD4D-5FCB-4C27-8A42-D2E5686B232F}">
      <dgm:prSet/>
      <dgm:spPr/>
      <dgm:t>
        <a:bodyPr/>
        <a:lstStyle/>
        <a:p>
          <a:endParaRPr lang="zh-TW" altLang="en-US"/>
        </a:p>
      </dgm:t>
    </dgm:pt>
    <dgm:pt modelId="{FF630617-61AD-42A1-AF71-1110B2A4DDCC}">
      <dgm:prSet phldrT="[文字]"/>
      <dgm:spPr/>
      <dgm:t>
        <a:bodyPr/>
        <a:lstStyle/>
        <a:p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(1)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單人消費者</a:t>
          </a:r>
          <a:endParaRPr lang="zh-TW" altLang="en-US" dirty="0"/>
        </a:p>
      </dgm:t>
    </dgm:pt>
    <dgm:pt modelId="{28E21B48-5D46-42C8-8AB2-7C12B04E61CF}" type="parTrans" cxnId="{96EAD1BE-0B3F-43F9-8C9C-E9F879CB6A41}">
      <dgm:prSet/>
      <dgm:spPr/>
      <dgm:t>
        <a:bodyPr/>
        <a:lstStyle/>
        <a:p>
          <a:endParaRPr lang="zh-TW" altLang="en-US"/>
        </a:p>
      </dgm:t>
    </dgm:pt>
    <dgm:pt modelId="{9B0F85F0-6071-49A8-96EA-8B3ECF4B8238}" type="sibTrans" cxnId="{96EAD1BE-0B3F-43F9-8C9C-E9F879CB6A41}">
      <dgm:prSet/>
      <dgm:spPr/>
      <dgm:t>
        <a:bodyPr/>
        <a:lstStyle/>
        <a:p>
          <a:endParaRPr lang="zh-TW" altLang="en-US"/>
        </a:p>
      </dgm:t>
    </dgm:pt>
    <dgm:pt modelId="{B9038705-76D9-42C8-BD9F-FA60AC084A36}">
      <dgm:prSet phldrT="[文字]"/>
      <dgm:spPr/>
      <dgm:t>
        <a:bodyPr/>
        <a:lstStyle/>
        <a:p>
          <a:r>
            <a:rPr lang="zh-TW" altLang="en-US" dirty="0" smtClean="0"/>
            <a:t>利基點</a:t>
          </a:r>
          <a:endParaRPr lang="zh-TW" altLang="en-US" dirty="0"/>
        </a:p>
      </dgm:t>
    </dgm:pt>
    <dgm:pt modelId="{B72DD7E5-70C1-4B8F-921A-274668ACBE53}" type="parTrans" cxnId="{9CB2661C-9DD0-4435-8CB7-4ACA23C5DB84}">
      <dgm:prSet/>
      <dgm:spPr/>
      <dgm:t>
        <a:bodyPr/>
        <a:lstStyle/>
        <a:p>
          <a:endParaRPr lang="zh-TW" altLang="en-US"/>
        </a:p>
      </dgm:t>
    </dgm:pt>
    <dgm:pt modelId="{A6E4CB4F-3689-49CE-9E78-940A1EAF1137}" type="sibTrans" cxnId="{9CB2661C-9DD0-4435-8CB7-4ACA23C5DB84}">
      <dgm:prSet/>
      <dgm:spPr/>
      <dgm:t>
        <a:bodyPr/>
        <a:lstStyle/>
        <a:p>
          <a:endParaRPr lang="zh-TW" altLang="en-US"/>
        </a:p>
      </dgm:t>
    </dgm:pt>
    <dgm:pt modelId="{D3A5EC24-3180-4FC0-B2AC-175EFE9C0911}">
      <dgm:prSet phldrT="[文字]"/>
      <dgm:spPr/>
      <dgm:t>
        <a:bodyPr/>
        <a:lstStyle/>
        <a:p>
          <a:r>
            <a: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(1)</a:t>
          </a:r>
          <a:r>
            <a:rPr lang="zh-TW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單身及一個人生活比例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增加</a:t>
          </a:r>
          <a:endParaRPr lang="zh-TW" altLang="en-US" dirty="0"/>
        </a:p>
      </dgm:t>
    </dgm:pt>
    <dgm:pt modelId="{2DBACD65-6479-4B00-A8DE-3D4E46CA40D1}" type="parTrans" cxnId="{060AEB61-26CB-455C-B274-27B98B7E4ED3}">
      <dgm:prSet/>
      <dgm:spPr/>
      <dgm:t>
        <a:bodyPr/>
        <a:lstStyle/>
        <a:p>
          <a:endParaRPr lang="zh-TW" altLang="en-US"/>
        </a:p>
      </dgm:t>
    </dgm:pt>
    <dgm:pt modelId="{CCDCE8EA-3464-4A59-BD08-B1C0D7FFA8AF}" type="sibTrans" cxnId="{060AEB61-26CB-455C-B274-27B98B7E4ED3}">
      <dgm:prSet/>
      <dgm:spPr/>
      <dgm:t>
        <a:bodyPr/>
        <a:lstStyle/>
        <a:p>
          <a:endParaRPr lang="zh-TW" altLang="en-US"/>
        </a:p>
      </dgm:t>
    </dgm:pt>
    <dgm:pt modelId="{7D1776B5-543B-4CCA-AFBF-DE4B754FCCBB}">
      <dgm:prSet custT="1"/>
      <dgm:spPr/>
      <dgm:t>
        <a:bodyPr/>
        <a:lstStyle/>
        <a:p>
          <a:r>
            <a: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(2)</a:t>
          </a:r>
          <a:r>
            <a:rPr lang="zh-TW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為顧客帶來自在舒服的用餐空間</a:t>
          </a:r>
          <a:endParaRPr lang="zh-TW" altLang="zh-TW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E4B833-9314-45AB-A71E-E7819A7CEEBF}" type="parTrans" cxnId="{3DE98E69-F2DD-462E-AC4E-57B997365101}">
      <dgm:prSet/>
      <dgm:spPr/>
      <dgm:t>
        <a:bodyPr/>
        <a:lstStyle/>
        <a:p>
          <a:endParaRPr lang="zh-TW" altLang="en-US"/>
        </a:p>
      </dgm:t>
    </dgm:pt>
    <dgm:pt modelId="{98082311-335D-4B60-8BB4-A9288BFB164F}" type="sibTrans" cxnId="{3DE98E69-F2DD-462E-AC4E-57B997365101}">
      <dgm:prSet/>
      <dgm:spPr/>
      <dgm:t>
        <a:bodyPr/>
        <a:lstStyle/>
        <a:p>
          <a:endParaRPr lang="zh-TW" altLang="en-US"/>
        </a:p>
      </dgm:t>
    </dgm:pt>
    <dgm:pt modelId="{DDFE2426-AF88-4EE9-B7C1-482BAF360453}">
      <dgm:prSet custT="1"/>
      <dgm:spPr/>
      <dgm:t>
        <a:bodyPr/>
        <a:lstStyle/>
        <a:p>
          <a:r>
            <a:rPr lang="en-US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(3)</a:t>
          </a:r>
          <a:r>
            <a:rPr lang="zh-TW" altLang="zh-TW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提供常在外用餐的顧客健康且美味的餐點</a:t>
          </a:r>
          <a:endParaRPr lang="zh-TW" altLang="zh-TW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77D51E2-4D19-45A9-A552-D1B63648B728}" type="parTrans" cxnId="{969241CD-A88A-45A0-A14A-88C706B83585}">
      <dgm:prSet/>
      <dgm:spPr/>
      <dgm:t>
        <a:bodyPr/>
        <a:lstStyle/>
        <a:p>
          <a:endParaRPr lang="zh-TW" altLang="en-US"/>
        </a:p>
      </dgm:t>
    </dgm:pt>
    <dgm:pt modelId="{2567FA49-D4A3-4F63-8FBD-2CB4739C0698}" type="sibTrans" cxnId="{969241CD-A88A-45A0-A14A-88C706B83585}">
      <dgm:prSet/>
      <dgm:spPr/>
      <dgm:t>
        <a:bodyPr/>
        <a:lstStyle/>
        <a:p>
          <a:endParaRPr lang="zh-TW" altLang="en-US"/>
        </a:p>
      </dgm:t>
    </dgm:pt>
    <dgm:pt modelId="{D711197B-6943-46E9-8CCD-4FCBD1D28832}">
      <dgm:prSet/>
      <dgm:spPr/>
      <dgm:t>
        <a:bodyPr/>
        <a:lstStyle/>
        <a:p>
          <a:r>
            <a:rPr lang="en-US" altLang="zh-TW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(2)</a:t>
          </a:r>
          <a:r>
            <a:rPr lang="zh-TW" altLang="zh-TW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厭倦油膩且多鈉多鹽的</a:t>
          </a:r>
          <a:r>
            <a:rPr lang="zh-TW" altLang="en-US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外食族</a:t>
          </a:r>
          <a:endParaRPr lang="en-US" altLang="zh-TW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B1B8482-FBFA-42F7-B169-D7AD171FE6C9}" type="parTrans" cxnId="{095BC226-F636-42D3-B6E9-03B075D35571}">
      <dgm:prSet/>
      <dgm:spPr/>
      <dgm:t>
        <a:bodyPr/>
        <a:lstStyle/>
        <a:p>
          <a:endParaRPr lang="zh-TW" altLang="en-US"/>
        </a:p>
      </dgm:t>
    </dgm:pt>
    <dgm:pt modelId="{0C068434-65AB-4505-9B64-6DFBDED5F6C0}" type="sibTrans" cxnId="{095BC226-F636-42D3-B6E9-03B075D35571}">
      <dgm:prSet/>
      <dgm:spPr/>
      <dgm:t>
        <a:bodyPr/>
        <a:lstStyle/>
        <a:p>
          <a:endParaRPr lang="zh-TW" altLang="en-US"/>
        </a:p>
      </dgm:t>
    </dgm:pt>
    <dgm:pt modelId="{66845367-A19D-4BC5-8E96-3AC123FB6BFB}">
      <dgm:prSet/>
      <dgm:spPr/>
      <dgm:t>
        <a:bodyPr/>
        <a:lstStyle/>
        <a:p>
          <a:r>
            <a:rPr lang="en-US" altLang="zh-TW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(2)</a:t>
          </a:r>
          <a:r>
            <a:rPr lang="zh-TW" altLang="en-US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高所得提高消費力，</a:t>
          </a:r>
          <a:r>
            <a:rPr lang="zh-TW" altLang="zh-TW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捨得花錢</a:t>
          </a:r>
          <a:r>
            <a:rPr lang="zh-TW" altLang="en-US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享受</a:t>
          </a:r>
          <a:endParaRPr lang="en-US" altLang="zh-TW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E6204AB-2AE7-4272-8E53-7D6010A82867}" type="parTrans" cxnId="{F51576C8-B84A-4750-92DA-EFCC05E69A64}">
      <dgm:prSet/>
      <dgm:spPr/>
      <dgm:t>
        <a:bodyPr/>
        <a:lstStyle/>
        <a:p>
          <a:endParaRPr lang="zh-TW" altLang="en-US"/>
        </a:p>
      </dgm:t>
    </dgm:pt>
    <dgm:pt modelId="{6FA8CBB8-C659-4F4A-93CD-56529E712E20}" type="sibTrans" cxnId="{F51576C8-B84A-4750-92DA-EFCC05E69A64}">
      <dgm:prSet/>
      <dgm:spPr/>
      <dgm:t>
        <a:bodyPr/>
        <a:lstStyle/>
        <a:p>
          <a:endParaRPr lang="zh-TW" altLang="en-US"/>
        </a:p>
      </dgm:t>
    </dgm:pt>
    <dgm:pt modelId="{A91FC2A7-0A18-49CA-ABA4-1B9E6AED2EC4}">
      <dgm:prSet/>
      <dgm:spPr/>
      <dgm:t>
        <a:bodyPr/>
        <a:lstStyle/>
        <a:p>
          <a:r>
            <a:rPr lang="en-US" altLang="zh-TW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(3)</a:t>
          </a:r>
          <a:r>
            <a:rPr lang="zh-TW" altLang="en-US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外食族增加，</a:t>
          </a:r>
          <a:r>
            <a:rPr lang="zh-TW" altLang="zh-TW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現代人講究營養健康的食品</a:t>
          </a:r>
          <a:endParaRPr lang="en-US" altLang="zh-TW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267C8F-BA0D-4318-B324-9E19DC0A9F1F}" type="parTrans" cxnId="{490DB871-A497-4742-BDBA-22E57459086E}">
      <dgm:prSet/>
      <dgm:spPr/>
      <dgm:t>
        <a:bodyPr/>
        <a:lstStyle/>
        <a:p>
          <a:endParaRPr lang="zh-TW" altLang="en-US"/>
        </a:p>
      </dgm:t>
    </dgm:pt>
    <dgm:pt modelId="{5C17D018-2F53-4C6C-BDF1-F8B5C7CD5F5E}" type="sibTrans" cxnId="{490DB871-A497-4742-BDBA-22E57459086E}">
      <dgm:prSet/>
      <dgm:spPr/>
      <dgm:t>
        <a:bodyPr/>
        <a:lstStyle/>
        <a:p>
          <a:endParaRPr lang="zh-TW" altLang="en-US"/>
        </a:p>
      </dgm:t>
    </dgm:pt>
    <dgm:pt modelId="{23856A89-4FE7-49E2-AE7D-8EAA4BC77171}" type="pres">
      <dgm:prSet presAssocID="{2D1527ED-0A8B-4B9F-8D9A-2588FE86B881}" presName="Name0" presStyleCnt="0">
        <dgm:presLayoutVars>
          <dgm:dir/>
          <dgm:animLvl val="lvl"/>
          <dgm:resizeHandles val="exact"/>
        </dgm:presLayoutVars>
      </dgm:prSet>
      <dgm:spPr/>
    </dgm:pt>
    <dgm:pt modelId="{C5C77591-0453-495F-96B6-CEFAB03DC5CD}" type="pres">
      <dgm:prSet presAssocID="{A748DFBD-391F-410A-9977-6FDA84E8A14D}" presName="linNode" presStyleCnt="0"/>
      <dgm:spPr/>
    </dgm:pt>
    <dgm:pt modelId="{6E9299C7-9FB1-44D7-91A5-E5671CE1367B}" type="pres">
      <dgm:prSet presAssocID="{A748DFBD-391F-410A-9977-6FDA84E8A14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6656A96-10F8-4CC8-9487-BD95436FF16A}" type="pres">
      <dgm:prSet presAssocID="{A748DFBD-391F-410A-9977-6FDA84E8A14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81E1C82-923B-4B69-92A4-FF82F4A269D8}" type="pres">
      <dgm:prSet presAssocID="{6B6394F4-6CC9-4616-A010-B3F220CB76BD}" presName="sp" presStyleCnt="0"/>
      <dgm:spPr/>
    </dgm:pt>
    <dgm:pt modelId="{E3C7BAF0-5B68-404D-94AC-936756A43E2C}" type="pres">
      <dgm:prSet presAssocID="{4350248F-B652-45CE-B690-18F250AD894D}" presName="linNode" presStyleCnt="0"/>
      <dgm:spPr/>
    </dgm:pt>
    <dgm:pt modelId="{7D679C5C-AFAF-4001-8A83-DCE43104BECF}" type="pres">
      <dgm:prSet presAssocID="{4350248F-B652-45CE-B690-18F250AD894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43092E0-9B7D-432F-856D-2EEC44502455}" type="pres">
      <dgm:prSet presAssocID="{4350248F-B652-45CE-B690-18F250AD894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FCA201-E5E6-417C-8515-D050DEFD20B9}" type="pres">
      <dgm:prSet presAssocID="{CA9A9013-FF29-4CCE-860D-C2B504E662AB}" presName="sp" presStyleCnt="0"/>
      <dgm:spPr/>
    </dgm:pt>
    <dgm:pt modelId="{3F36D68B-D9AE-4624-A5F5-122EED886184}" type="pres">
      <dgm:prSet presAssocID="{B9038705-76D9-42C8-BD9F-FA60AC084A36}" presName="linNode" presStyleCnt="0"/>
      <dgm:spPr/>
    </dgm:pt>
    <dgm:pt modelId="{B88CD33F-5DB4-4DAB-9111-80D98E857C1F}" type="pres">
      <dgm:prSet presAssocID="{B9038705-76D9-42C8-BD9F-FA60AC084A36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55764EF-1963-45EA-925D-0FCF032B6445}" type="pres">
      <dgm:prSet presAssocID="{B9038705-76D9-42C8-BD9F-FA60AC084A36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43C8586-CFE2-4061-9DC4-8B6FF9FECAF3}" type="presOf" srcId="{D3A5EC24-3180-4FC0-B2AC-175EFE9C0911}" destId="{355764EF-1963-45EA-925D-0FCF032B6445}" srcOrd="0" destOrd="0" presId="urn:microsoft.com/office/officeart/2005/8/layout/vList5"/>
    <dgm:cxn modelId="{060AEB61-26CB-455C-B274-27B98B7E4ED3}" srcId="{B9038705-76D9-42C8-BD9F-FA60AC084A36}" destId="{D3A5EC24-3180-4FC0-B2AC-175EFE9C0911}" srcOrd="0" destOrd="0" parTransId="{2DBACD65-6479-4B00-A8DE-3D4E46CA40D1}" sibTransId="{CCDCE8EA-3464-4A59-BD08-B1C0D7FFA8AF}"/>
    <dgm:cxn modelId="{3DE98E69-F2DD-462E-AC4E-57B997365101}" srcId="{A748DFBD-391F-410A-9977-6FDA84E8A14D}" destId="{7D1776B5-543B-4CCA-AFBF-DE4B754FCCBB}" srcOrd="1" destOrd="0" parTransId="{D0E4B833-9314-45AB-A71E-E7819A7CEEBF}" sibTransId="{98082311-335D-4B60-8BB4-A9288BFB164F}"/>
    <dgm:cxn modelId="{6ADEEAE0-3EA8-4B06-B8AF-91EDE2068D37}" type="presOf" srcId="{D711197B-6943-46E9-8CCD-4FCBD1D28832}" destId="{C43092E0-9B7D-432F-856D-2EEC44502455}" srcOrd="0" destOrd="1" presId="urn:microsoft.com/office/officeart/2005/8/layout/vList5"/>
    <dgm:cxn modelId="{A78D886E-1709-49E0-B5E6-A14141575A8A}" type="presOf" srcId="{DDFE2426-AF88-4EE9-B7C1-482BAF360453}" destId="{36656A96-10F8-4CC8-9487-BD95436FF16A}" srcOrd="0" destOrd="2" presId="urn:microsoft.com/office/officeart/2005/8/layout/vList5"/>
    <dgm:cxn modelId="{2BAFB263-571C-443B-8CA5-93C3C9F324E9}" type="presOf" srcId="{A91FC2A7-0A18-49CA-ABA4-1B9E6AED2EC4}" destId="{355764EF-1963-45EA-925D-0FCF032B6445}" srcOrd="0" destOrd="2" presId="urn:microsoft.com/office/officeart/2005/8/layout/vList5"/>
    <dgm:cxn modelId="{28F80F3D-77B0-4C24-893E-6D1B2F9913A2}" type="presOf" srcId="{4350248F-B652-45CE-B690-18F250AD894D}" destId="{7D679C5C-AFAF-4001-8A83-DCE43104BECF}" srcOrd="0" destOrd="0" presId="urn:microsoft.com/office/officeart/2005/8/layout/vList5"/>
    <dgm:cxn modelId="{969241CD-A88A-45A0-A14A-88C706B83585}" srcId="{A748DFBD-391F-410A-9977-6FDA84E8A14D}" destId="{DDFE2426-AF88-4EE9-B7C1-482BAF360453}" srcOrd="2" destOrd="0" parTransId="{E77D51E2-4D19-45A9-A552-D1B63648B728}" sibTransId="{2567FA49-D4A3-4F63-8FBD-2CB4739C0698}"/>
    <dgm:cxn modelId="{2057BFB3-272C-489F-AD82-26CBA1BC883F}" type="presOf" srcId="{7D1776B5-543B-4CCA-AFBF-DE4B754FCCBB}" destId="{36656A96-10F8-4CC8-9487-BD95436FF16A}" srcOrd="0" destOrd="1" presId="urn:microsoft.com/office/officeart/2005/8/layout/vList5"/>
    <dgm:cxn modelId="{C731DBDB-DB3A-4B28-B39A-A3604F1E257D}" type="presOf" srcId="{A748DFBD-391F-410A-9977-6FDA84E8A14D}" destId="{6E9299C7-9FB1-44D7-91A5-E5671CE1367B}" srcOrd="0" destOrd="0" presId="urn:microsoft.com/office/officeart/2005/8/layout/vList5"/>
    <dgm:cxn modelId="{937B9995-60F6-4ABB-BC4D-92D16B934E7E}" type="presOf" srcId="{FF630617-61AD-42A1-AF71-1110B2A4DDCC}" destId="{C43092E0-9B7D-432F-856D-2EEC44502455}" srcOrd="0" destOrd="0" presId="urn:microsoft.com/office/officeart/2005/8/layout/vList5"/>
    <dgm:cxn modelId="{9CB2661C-9DD0-4435-8CB7-4ACA23C5DB84}" srcId="{2D1527ED-0A8B-4B9F-8D9A-2588FE86B881}" destId="{B9038705-76D9-42C8-BD9F-FA60AC084A36}" srcOrd="2" destOrd="0" parTransId="{B72DD7E5-70C1-4B8F-921A-274668ACBE53}" sibTransId="{A6E4CB4F-3689-49CE-9E78-940A1EAF1137}"/>
    <dgm:cxn modelId="{F51576C8-B84A-4750-92DA-EFCC05E69A64}" srcId="{B9038705-76D9-42C8-BD9F-FA60AC084A36}" destId="{66845367-A19D-4BC5-8E96-3AC123FB6BFB}" srcOrd="1" destOrd="0" parTransId="{2E6204AB-2AE7-4272-8E53-7D6010A82867}" sibTransId="{6FA8CBB8-C659-4F4A-93CD-56529E712E20}"/>
    <dgm:cxn modelId="{96EAD1BE-0B3F-43F9-8C9C-E9F879CB6A41}" srcId="{4350248F-B652-45CE-B690-18F250AD894D}" destId="{FF630617-61AD-42A1-AF71-1110B2A4DDCC}" srcOrd="0" destOrd="0" parTransId="{28E21B48-5D46-42C8-8AB2-7C12B04E61CF}" sibTransId="{9B0F85F0-6071-49A8-96EA-8B3ECF4B8238}"/>
    <dgm:cxn modelId="{095BC226-F636-42D3-B6E9-03B075D35571}" srcId="{4350248F-B652-45CE-B690-18F250AD894D}" destId="{D711197B-6943-46E9-8CCD-4FCBD1D28832}" srcOrd="1" destOrd="0" parTransId="{3B1B8482-FBFA-42F7-B169-D7AD171FE6C9}" sibTransId="{0C068434-65AB-4505-9B64-6DFBDED5F6C0}"/>
    <dgm:cxn modelId="{490DB871-A497-4742-BDBA-22E57459086E}" srcId="{B9038705-76D9-42C8-BD9F-FA60AC084A36}" destId="{A91FC2A7-0A18-49CA-ABA4-1B9E6AED2EC4}" srcOrd="2" destOrd="0" parTransId="{70267C8F-BA0D-4318-B324-9E19DC0A9F1F}" sibTransId="{5C17D018-2F53-4C6C-BDF1-F8B5C7CD5F5E}"/>
    <dgm:cxn modelId="{4A40897F-606F-4D05-BD61-C3E5D6852AB3}" type="presOf" srcId="{2D1527ED-0A8B-4B9F-8D9A-2588FE86B881}" destId="{23856A89-4FE7-49E2-AE7D-8EAA4BC77171}" srcOrd="0" destOrd="0" presId="urn:microsoft.com/office/officeart/2005/8/layout/vList5"/>
    <dgm:cxn modelId="{F74BF93A-F355-4D26-B7B8-37AC1981ED1F}" srcId="{2D1527ED-0A8B-4B9F-8D9A-2588FE86B881}" destId="{A748DFBD-391F-410A-9977-6FDA84E8A14D}" srcOrd="0" destOrd="0" parTransId="{C3D0763F-E95C-481C-88E7-2A7E9D9D3B72}" sibTransId="{6B6394F4-6CC9-4616-A010-B3F220CB76BD}"/>
    <dgm:cxn modelId="{E54C11DD-10AE-497B-B65B-B9FFE7F77BFC}" type="presOf" srcId="{66845367-A19D-4BC5-8E96-3AC123FB6BFB}" destId="{355764EF-1963-45EA-925D-0FCF032B6445}" srcOrd="0" destOrd="1" presId="urn:microsoft.com/office/officeart/2005/8/layout/vList5"/>
    <dgm:cxn modelId="{E7B8DFD9-2028-4F4C-A6A2-6B4BC9507D67}" srcId="{A748DFBD-391F-410A-9977-6FDA84E8A14D}" destId="{C3385FCA-41B4-4579-A9D7-231622B7651B}" srcOrd="0" destOrd="0" parTransId="{7A0C3CED-8314-4443-8B43-D2111870826B}" sibTransId="{D4189B9A-10D3-4D14-8CFE-A34D88EF3CEE}"/>
    <dgm:cxn modelId="{08B7A37D-6EA8-4A2B-8028-2A8600F225ED}" type="presOf" srcId="{C3385FCA-41B4-4579-A9D7-231622B7651B}" destId="{36656A96-10F8-4CC8-9487-BD95436FF16A}" srcOrd="0" destOrd="0" presId="urn:microsoft.com/office/officeart/2005/8/layout/vList5"/>
    <dgm:cxn modelId="{609C079A-CD1B-4FB4-B311-C75A4392A18B}" type="presOf" srcId="{B9038705-76D9-42C8-BD9F-FA60AC084A36}" destId="{B88CD33F-5DB4-4DAB-9111-80D98E857C1F}" srcOrd="0" destOrd="0" presId="urn:microsoft.com/office/officeart/2005/8/layout/vList5"/>
    <dgm:cxn modelId="{E519CD4D-5FCB-4C27-8A42-D2E5686B232F}" srcId="{2D1527ED-0A8B-4B9F-8D9A-2588FE86B881}" destId="{4350248F-B652-45CE-B690-18F250AD894D}" srcOrd="1" destOrd="0" parTransId="{0294049F-56E1-4A4C-9240-7A9E75C062A2}" sibTransId="{CA9A9013-FF29-4CCE-860D-C2B504E662AB}"/>
    <dgm:cxn modelId="{26B63ABF-5C1D-4AD5-9298-DC86AE7793A1}" type="presParOf" srcId="{23856A89-4FE7-49E2-AE7D-8EAA4BC77171}" destId="{C5C77591-0453-495F-96B6-CEFAB03DC5CD}" srcOrd="0" destOrd="0" presId="urn:microsoft.com/office/officeart/2005/8/layout/vList5"/>
    <dgm:cxn modelId="{BC4EFB97-A365-456D-B00E-DBF1D3745F53}" type="presParOf" srcId="{C5C77591-0453-495F-96B6-CEFAB03DC5CD}" destId="{6E9299C7-9FB1-44D7-91A5-E5671CE1367B}" srcOrd="0" destOrd="0" presId="urn:microsoft.com/office/officeart/2005/8/layout/vList5"/>
    <dgm:cxn modelId="{97F63DF0-7157-4474-B65C-C752E06CBF31}" type="presParOf" srcId="{C5C77591-0453-495F-96B6-CEFAB03DC5CD}" destId="{36656A96-10F8-4CC8-9487-BD95436FF16A}" srcOrd="1" destOrd="0" presId="urn:microsoft.com/office/officeart/2005/8/layout/vList5"/>
    <dgm:cxn modelId="{88E5B11B-AC27-41EB-A431-F304004586E4}" type="presParOf" srcId="{23856A89-4FE7-49E2-AE7D-8EAA4BC77171}" destId="{F81E1C82-923B-4B69-92A4-FF82F4A269D8}" srcOrd="1" destOrd="0" presId="urn:microsoft.com/office/officeart/2005/8/layout/vList5"/>
    <dgm:cxn modelId="{0A7250CE-600E-48F6-97DA-7AE8008AC133}" type="presParOf" srcId="{23856A89-4FE7-49E2-AE7D-8EAA4BC77171}" destId="{E3C7BAF0-5B68-404D-94AC-936756A43E2C}" srcOrd="2" destOrd="0" presId="urn:microsoft.com/office/officeart/2005/8/layout/vList5"/>
    <dgm:cxn modelId="{DF2B2127-8B7A-4F84-9D70-FAB984B530D5}" type="presParOf" srcId="{E3C7BAF0-5B68-404D-94AC-936756A43E2C}" destId="{7D679C5C-AFAF-4001-8A83-DCE43104BECF}" srcOrd="0" destOrd="0" presId="urn:microsoft.com/office/officeart/2005/8/layout/vList5"/>
    <dgm:cxn modelId="{D49672FA-DF39-4CD0-9037-9868B7C09D79}" type="presParOf" srcId="{E3C7BAF0-5B68-404D-94AC-936756A43E2C}" destId="{C43092E0-9B7D-432F-856D-2EEC44502455}" srcOrd="1" destOrd="0" presId="urn:microsoft.com/office/officeart/2005/8/layout/vList5"/>
    <dgm:cxn modelId="{E02BECF0-21B9-48C6-A890-A2C06CB3E371}" type="presParOf" srcId="{23856A89-4FE7-49E2-AE7D-8EAA4BC77171}" destId="{FEFCA201-E5E6-417C-8515-D050DEFD20B9}" srcOrd="3" destOrd="0" presId="urn:microsoft.com/office/officeart/2005/8/layout/vList5"/>
    <dgm:cxn modelId="{74D4E0F0-C9B9-4355-B675-0F82B49E2074}" type="presParOf" srcId="{23856A89-4FE7-49E2-AE7D-8EAA4BC77171}" destId="{3F36D68B-D9AE-4624-A5F5-122EED886184}" srcOrd="4" destOrd="0" presId="urn:microsoft.com/office/officeart/2005/8/layout/vList5"/>
    <dgm:cxn modelId="{9E4E0B66-CB56-424B-B63F-69C9E1C57417}" type="presParOf" srcId="{3F36D68B-D9AE-4624-A5F5-122EED886184}" destId="{B88CD33F-5DB4-4DAB-9111-80D98E857C1F}" srcOrd="0" destOrd="0" presId="urn:microsoft.com/office/officeart/2005/8/layout/vList5"/>
    <dgm:cxn modelId="{46986549-76BA-4C50-947F-1FEBCE8A19A6}" type="presParOf" srcId="{3F36D68B-D9AE-4624-A5F5-122EED886184}" destId="{355764EF-1963-45EA-925D-0FCF032B64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8F5AE9-EB63-43F5-933E-5E66D030C413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D5F4E860-83FE-4485-9531-7C845CF2C1F2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經營目標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4C8139C-9306-4E36-A701-C0852551B462}" type="parTrans" cxnId="{F7D68B2A-4892-4A79-9A4F-B6D706EEE658}">
      <dgm:prSet/>
      <dgm:spPr/>
      <dgm:t>
        <a:bodyPr/>
        <a:lstStyle/>
        <a:p>
          <a:endParaRPr lang="zh-TW" altLang="en-US"/>
        </a:p>
      </dgm:t>
    </dgm:pt>
    <dgm:pt modelId="{90E4B943-7C57-4979-89CF-B5292C93C789}" type="sibTrans" cxnId="{F7D68B2A-4892-4A79-9A4F-B6D706EEE658}">
      <dgm:prSet/>
      <dgm:spPr/>
      <dgm:t>
        <a:bodyPr/>
        <a:lstStyle/>
        <a:p>
          <a:endParaRPr lang="zh-TW" altLang="en-US"/>
        </a:p>
      </dgm:t>
    </dgm:pt>
    <dgm:pt modelId="{C4E9A6DD-8E52-45AE-AA44-5E154C5977EE}">
      <dgm:prSet phldrT="[文字]"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替單身族服務同時兼顧和滿足單身族身心靈各方面的需要，依靠日常的營運，在市場中自給自足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5E0A0BE-67F4-4162-B109-D9D62BE26FC3}" type="parTrans" cxnId="{91FAFC91-B21A-4056-B217-E78FC491C76C}">
      <dgm:prSet/>
      <dgm:spPr/>
      <dgm:t>
        <a:bodyPr/>
        <a:lstStyle/>
        <a:p>
          <a:endParaRPr lang="zh-TW" altLang="en-US"/>
        </a:p>
      </dgm:t>
    </dgm:pt>
    <dgm:pt modelId="{6DA24E39-BDDD-4C4F-9621-0AD2B92BEB73}" type="sibTrans" cxnId="{91FAFC91-B21A-4056-B217-E78FC491C76C}">
      <dgm:prSet/>
      <dgm:spPr/>
      <dgm:t>
        <a:bodyPr/>
        <a:lstStyle/>
        <a:p>
          <a:endParaRPr lang="zh-TW" altLang="en-US"/>
        </a:p>
      </dgm:t>
    </dgm:pt>
    <dgm:pt modelId="{1555B97F-C6B9-481F-BF80-45DB98141BFB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餐廳規劃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27F66FF-0254-4BA4-B93E-A5F474A0385A}" type="parTrans" cxnId="{DEC3B4B2-B498-479D-B5E3-0CF2608035FB}">
      <dgm:prSet/>
      <dgm:spPr/>
      <dgm:t>
        <a:bodyPr/>
        <a:lstStyle/>
        <a:p>
          <a:endParaRPr lang="zh-TW" altLang="en-US"/>
        </a:p>
      </dgm:t>
    </dgm:pt>
    <dgm:pt modelId="{BB71EBB5-5D16-47A2-9B2F-803F4B1E8716}" type="sibTrans" cxnId="{DEC3B4B2-B498-479D-B5E3-0CF2608035FB}">
      <dgm:prSet/>
      <dgm:spPr/>
      <dgm:t>
        <a:bodyPr/>
        <a:lstStyle/>
        <a:p>
          <a:endParaRPr lang="zh-TW" altLang="en-US"/>
        </a:p>
      </dgm:t>
    </dgm:pt>
    <dgm:pt modelId="{F6BFC743-B72E-40F9-860F-263E8C4B462A}">
      <dgm:prSet phldrT="[文字]"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一樓設計梯形座位的裝潢，可以便利的用餐。二樓採用嵌入地面的個人小包廂設計</a:t>
          </a:r>
          <a:r>
            <a:rPr lang="zh-TW" altLang="en-US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，擁有隱私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D0662EB-D927-4D47-BEA4-D1A393AC1428}" type="parTrans" cxnId="{107AE5D1-C6CF-46A0-BF12-5ED7318B6D4E}">
      <dgm:prSet/>
      <dgm:spPr/>
      <dgm:t>
        <a:bodyPr/>
        <a:lstStyle/>
        <a:p>
          <a:endParaRPr lang="zh-TW" altLang="en-US"/>
        </a:p>
      </dgm:t>
    </dgm:pt>
    <dgm:pt modelId="{03953099-5B22-47E6-A62D-C3C0BEC78CA1}" type="sibTrans" cxnId="{107AE5D1-C6CF-46A0-BF12-5ED7318B6D4E}">
      <dgm:prSet/>
      <dgm:spPr/>
      <dgm:t>
        <a:bodyPr/>
        <a:lstStyle/>
        <a:p>
          <a:endParaRPr lang="zh-TW" altLang="en-US"/>
        </a:p>
      </dgm:t>
    </dgm:pt>
    <dgm:pt modelId="{8AAAE657-EE9A-4624-ABBF-C736F25CE32F}">
      <dgm:prSet phldrT="[文字]"/>
      <dgm:spPr/>
      <dgm:t>
        <a:bodyPr/>
        <a:lstStyle/>
        <a:p>
          <a:r>
            <a:rPr lang="zh-TW" altLang="en-US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餐廳特色</a:t>
          </a:r>
          <a:endParaRPr lang="zh-TW" altLang="en-US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0BE5218-5907-4240-8B38-08C8C8F2EB18}" type="parTrans" cxnId="{204ECA85-D415-44D0-870C-7EB828F277BA}">
      <dgm:prSet/>
      <dgm:spPr/>
      <dgm:t>
        <a:bodyPr/>
        <a:lstStyle/>
        <a:p>
          <a:endParaRPr lang="zh-TW" altLang="en-US"/>
        </a:p>
      </dgm:t>
    </dgm:pt>
    <dgm:pt modelId="{D001C19D-540A-4CDF-BC02-88CB89D6DABE}" type="sibTrans" cxnId="{204ECA85-D415-44D0-870C-7EB828F277BA}">
      <dgm:prSet/>
      <dgm:spPr/>
      <dgm:t>
        <a:bodyPr/>
        <a:lstStyle/>
        <a:p>
          <a:endParaRPr lang="zh-TW" altLang="en-US"/>
        </a:p>
      </dgm:t>
    </dgm:pt>
    <dgm:pt modelId="{4CCF302D-9293-42F4-925B-4CEF43DC0411}">
      <dgm:prSet phldrT="[文字]"/>
      <dgm:spPr/>
      <dgm:t>
        <a:bodyPr/>
        <a:lstStyle/>
        <a:p>
          <a:r>
            <a:rPr lang="zh-TW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讓人有個隱密小空間，可以休憩看書等，不再覺得自己用餐很拘謹，也可以享有個人悠閒的用餐環境</a:t>
          </a:r>
          <a:endParaRPr lang="zh-TW" altLang="en-US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FF0415F-5A20-4A6C-9DEB-B77984FD1FF3}" type="parTrans" cxnId="{5145929F-CE7F-4343-B3C4-9EF11941B865}">
      <dgm:prSet/>
      <dgm:spPr/>
      <dgm:t>
        <a:bodyPr/>
        <a:lstStyle/>
        <a:p>
          <a:endParaRPr lang="zh-TW" altLang="en-US"/>
        </a:p>
      </dgm:t>
    </dgm:pt>
    <dgm:pt modelId="{7B50501B-B55A-4014-A8A3-2FBCAAE9964A}" type="sibTrans" cxnId="{5145929F-CE7F-4343-B3C4-9EF11941B865}">
      <dgm:prSet/>
      <dgm:spPr/>
      <dgm:t>
        <a:bodyPr/>
        <a:lstStyle/>
        <a:p>
          <a:endParaRPr lang="zh-TW" altLang="en-US"/>
        </a:p>
      </dgm:t>
    </dgm:pt>
    <dgm:pt modelId="{AB957762-640C-4F4E-8B23-512EABD34A7F}" type="pres">
      <dgm:prSet presAssocID="{198F5AE9-EB63-43F5-933E-5E66D030C413}" presName="linear" presStyleCnt="0">
        <dgm:presLayoutVars>
          <dgm:animLvl val="lvl"/>
          <dgm:resizeHandles val="exact"/>
        </dgm:presLayoutVars>
      </dgm:prSet>
      <dgm:spPr/>
    </dgm:pt>
    <dgm:pt modelId="{A2771B25-C31E-46AC-B91B-5D6D335AE923}" type="pres">
      <dgm:prSet presAssocID="{D5F4E860-83FE-4485-9531-7C845CF2C1F2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0EFAEE4-FE57-438E-9F5D-49C5F3BF96B0}" type="pres">
      <dgm:prSet presAssocID="{D5F4E860-83FE-4485-9531-7C845CF2C1F2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1C46D6C-DF14-480D-9204-DBF3FD9E647F}" type="pres">
      <dgm:prSet presAssocID="{1555B97F-C6B9-481F-BF80-45DB98141BFB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C6AC0CB-0413-4B75-9702-4B155E4AF5CF}" type="pres">
      <dgm:prSet presAssocID="{1555B97F-C6B9-481F-BF80-45DB98141BFB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A8F5132-D7A3-4C8B-82FA-6C95CBEF957F}" type="pres">
      <dgm:prSet presAssocID="{8AAAE657-EE9A-4624-ABBF-C736F25CE32F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D4AE2B4-EE20-44EA-8968-E78CDE85A581}" type="pres">
      <dgm:prSet presAssocID="{8AAAE657-EE9A-4624-ABBF-C736F25CE32F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1FAFC91-B21A-4056-B217-E78FC491C76C}" srcId="{D5F4E860-83FE-4485-9531-7C845CF2C1F2}" destId="{C4E9A6DD-8E52-45AE-AA44-5E154C5977EE}" srcOrd="0" destOrd="0" parTransId="{25E0A0BE-67F4-4162-B109-D9D62BE26FC3}" sibTransId="{6DA24E39-BDDD-4C4F-9621-0AD2B92BEB73}"/>
    <dgm:cxn modelId="{204ECA85-D415-44D0-870C-7EB828F277BA}" srcId="{198F5AE9-EB63-43F5-933E-5E66D030C413}" destId="{8AAAE657-EE9A-4624-ABBF-C736F25CE32F}" srcOrd="2" destOrd="0" parTransId="{10BE5218-5907-4240-8B38-08C8C8F2EB18}" sibTransId="{D001C19D-540A-4CDF-BC02-88CB89D6DABE}"/>
    <dgm:cxn modelId="{88A34C1B-2F81-4E5C-B4BF-9A9E6BD451A5}" type="presOf" srcId="{C4E9A6DD-8E52-45AE-AA44-5E154C5977EE}" destId="{60EFAEE4-FE57-438E-9F5D-49C5F3BF96B0}" srcOrd="0" destOrd="0" presId="urn:microsoft.com/office/officeart/2005/8/layout/vList2"/>
    <dgm:cxn modelId="{BE792680-3AEF-48AB-BA3B-063B69548C7E}" type="presOf" srcId="{1555B97F-C6B9-481F-BF80-45DB98141BFB}" destId="{31C46D6C-DF14-480D-9204-DBF3FD9E647F}" srcOrd="0" destOrd="0" presId="urn:microsoft.com/office/officeart/2005/8/layout/vList2"/>
    <dgm:cxn modelId="{F7D68B2A-4892-4A79-9A4F-B6D706EEE658}" srcId="{198F5AE9-EB63-43F5-933E-5E66D030C413}" destId="{D5F4E860-83FE-4485-9531-7C845CF2C1F2}" srcOrd="0" destOrd="0" parTransId="{64C8139C-9306-4E36-A701-C0852551B462}" sibTransId="{90E4B943-7C57-4979-89CF-B5292C93C789}"/>
    <dgm:cxn modelId="{DEC3B4B2-B498-479D-B5E3-0CF2608035FB}" srcId="{198F5AE9-EB63-43F5-933E-5E66D030C413}" destId="{1555B97F-C6B9-481F-BF80-45DB98141BFB}" srcOrd="1" destOrd="0" parTransId="{B27F66FF-0254-4BA4-B93E-A5F474A0385A}" sibTransId="{BB71EBB5-5D16-47A2-9B2F-803F4B1E8716}"/>
    <dgm:cxn modelId="{21E80CDE-DBD0-4AF0-BF56-2F3CABD46F76}" type="presOf" srcId="{8AAAE657-EE9A-4624-ABBF-C736F25CE32F}" destId="{EA8F5132-D7A3-4C8B-82FA-6C95CBEF957F}" srcOrd="0" destOrd="0" presId="urn:microsoft.com/office/officeart/2005/8/layout/vList2"/>
    <dgm:cxn modelId="{1B026873-89E8-4BEB-8004-4FE0EE74540C}" type="presOf" srcId="{4CCF302D-9293-42F4-925B-4CEF43DC0411}" destId="{1D4AE2B4-EE20-44EA-8968-E78CDE85A581}" srcOrd="0" destOrd="0" presId="urn:microsoft.com/office/officeart/2005/8/layout/vList2"/>
    <dgm:cxn modelId="{9AFF081A-BBC5-49F6-9E80-DDC8296C2547}" type="presOf" srcId="{198F5AE9-EB63-43F5-933E-5E66D030C413}" destId="{AB957762-640C-4F4E-8B23-512EABD34A7F}" srcOrd="0" destOrd="0" presId="urn:microsoft.com/office/officeart/2005/8/layout/vList2"/>
    <dgm:cxn modelId="{D0BD58BB-7358-4895-984D-77C31123CC10}" type="presOf" srcId="{D5F4E860-83FE-4485-9531-7C845CF2C1F2}" destId="{A2771B25-C31E-46AC-B91B-5D6D335AE923}" srcOrd="0" destOrd="0" presId="urn:microsoft.com/office/officeart/2005/8/layout/vList2"/>
    <dgm:cxn modelId="{5145929F-CE7F-4343-B3C4-9EF11941B865}" srcId="{8AAAE657-EE9A-4624-ABBF-C736F25CE32F}" destId="{4CCF302D-9293-42F4-925B-4CEF43DC0411}" srcOrd="0" destOrd="0" parTransId="{8FF0415F-5A20-4A6C-9DEB-B77984FD1FF3}" sibTransId="{7B50501B-B55A-4014-A8A3-2FBCAAE9964A}"/>
    <dgm:cxn modelId="{8200E3B4-E6F2-4B12-80FA-E52964591CDA}" type="presOf" srcId="{F6BFC743-B72E-40F9-860F-263E8C4B462A}" destId="{0C6AC0CB-0413-4B75-9702-4B155E4AF5CF}" srcOrd="0" destOrd="0" presId="urn:microsoft.com/office/officeart/2005/8/layout/vList2"/>
    <dgm:cxn modelId="{107AE5D1-C6CF-46A0-BF12-5ED7318B6D4E}" srcId="{1555B97F-C6B9-481F-BF80-45DB98141BFB}" destId="{F6BFC743-B72E-40F9-860F-263E8C4B462A}" srcOrd="0" destOrd="0" parTransId="{4D0662EB-D927-4D47-BEA4-D1A393AC1428}" sibTransId="{03953099-5B22-47E6-A62D-C3C0BEC78CA1}"/>
    <dgm:cxn modelId="{19B44105-6938-42B8-B8B4-157BCFD348B2}" type="presParOf" srcId="{AB957762-640C-4F4E-8B23-512EABD34A7F}" destId="{A2771B25-C31E-46AC-B91B-5D6D335AE923}" srcOrd="0" destOrd="0" presId="urn:microsoft.com/office/officeart/2005/8/layout/vList2"/>
    <dgm:cxn modelId="{1B40BF44-ED96-47E7-B6FA-F649C8610D0E}" type="presParOf" srcId="{AB957762-640C-4F4E-8B23-512EABD34A7F}" destId="{60EFAEE4-FE57-438E-9F5D-49C5F3BF96B0}" srcOrd="1" destOrd="0" presId="urn:microsoft.com/office/officeart/2005/8/layout/vList2"/>
    <dgm:cxn modelId="{A3DD1E74-B52C-4C65-8CB3-D895DC8DC2A3}" type="presParOf" srcId="{AB957762-640C-4F4E-8B23-512EABD34A7F}" destId="{31C46D6C-DF14-480D-9204-DBF3FD9E647F}" srcOrd="2" destOrd="0" presId="urn:microsoft.com/office/officeart/2005/8/layout/vList2"/>
    <dgm:cxn modelId="{31F9E6A0-AD66-495E-9282-04854EB2A036}" type="presParOf" srcId="{AB957762-640C-4F4E-8B23-512EABD34A7F}" destId="{0C6AC0CB-0413-4B75-9702-4B155E4AF5CF}" srcOrd="3" destOrd="0" presId="urn:microsoft.com/office/officeart/2005/8/layout/vList2"/>
    <dgm:cxn modelId="{694BF308-2B7D-4D90-B792-4611C1A47D96}" type="presParOf" srcId="{AB957762-640C-4F4E-8B23-512EABD34A7F}" destId="{EA8F5132-D7A3-4C8B-82FA-6C95CBEF957F}" srcOrd="4" destOrd="0" presId="urn:microsoft.com/office/officeart/2005/8/layout/vList2"/>
    <dgm:cxn modelId="{B1FC655D-F72D-4415-9B43-813CE9CB0F46}" type="presParOf" srcId="{AB957762-640C-4F4E-8B23-512EABD34A7F}" destId="{1D4AE2B4-EE20-44EA-8968-E78CDE85A58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33BF0F-15C6-4C32-B883-1F95CF77387D}" type="doc">
      <dgm:prSet loTypeId="urn:microsoft.com/office/officeart/2005/8/layout/radial2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C48B1F8D-BE75-43B2-89CD-865B0DB661DC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店長</a:t>
          </a:r>
          <a:endParaRPr lang="zh-TW" altLang="en-US" sz="1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681A1D6-EDEE-4196-9C30-2DAAD0A613AE}" type="parTrans" cxnId="{43C60E6B-D16D-4225-8775-67C7F97D90AD}">
      <dgm:prSet/>
      <dgm:spPr/>
      <dgm:t>
        <a:bodyPr/>
        <a:lstStyle/>
        <a:p>
          <a:endParaRPr lang="zh-TW" altLang="en-US"/>
        </a:p>
      </dgm:t>
    </dgm:pt>
    <dgm:pt modelId="{B5C995FF-5CF4-4A98-9015-5E92727C80C3}" type="sibTrans" cxnId="{43C60E6B-D16D-4225-8775-67C7F97D90AD}">
      <dgm:prSet/>
      <dgm:spPr/>
      <dgm:t>
        <a:bodyPr/>
        <a:lstStyle/>
        <a:p>
          <a:endParaRPr lang="zh-TW" altLang="en-US"/>
        </a:p>
      </dgm:t>
    </dgm:pt>
    <dgm:pt modelId="{0A98700E-63A3-4C24-82F1-08D41EF9B665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副店長</a:t>
          </a:r>
          <a:endParaRPr lang="zh-TW" altLang="en-US" sz="1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29B185D-0476-4303-B660-12FEA703A5AD}" type="parTrans" cxnId="{5DBEB6F5-8A2E-410D-B2E9-171AD68E4125}">
      <dgm:prSet/>
      <dgm:spPr/>
      <dgm:t>
        <a:bodyPr/>
        <a:lstStyle/>
        <a:p>
          <a:endParaRPr lang="zh-TW" altLang="en-US"/>
        </a:p>
      </dgm:t>
    </dgm:pt>
    <dgm:pt modelId="{0FF7974A-D1F8-4A7F-B483-CF26681F6C42}" type="sibTrans" cxnId="{5DBEB6F5-8A2E-410D-B2E9-171AD68E4125}">
      <dgm:prSet/>
      <dgm:spPr/>
      <dgm:t>
        <a:bodyPr/>
        <a:lstStyle/>
        <a:p>
          <a:endParaRPr lang="zh-TW" altLang="en-US"/>
        </a:p>
      </dgm:t>
    </dgm:pt>
    <dgm:pt modelId="{8B1B8FBE-6788-4D03-904D-84F66FCF7B27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外場服務人員</a:t>
          </a:r>
          <a:endParaRPr lang="zh-TW" altLang="en-US" sz="1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C3857F4-32D5-4922-A1BF-AB1F6F706C0A}" type="parTrans" cxnId="{E0065A01-EEE8-4628-85E6-E032A8E1B932}">
      <dgm:prSet/>
      <dgm:spPr/>
      <dgm:t>
        <a:bodyPr/>
        <a:lstStyle/>
        <a:p>
          <a:endParaRPr lang="zh-TW" altLang="en-US"/>
        </a:p>
      </dgm:t>
    </dgm:pt>
    <dgm:pt modelId="{E06E0EBB-BF76-4F55-8E5A-7A8F69EF77BC}" type="sibTrans" cxnId="{E0065A01-EEE8-4628-85E6-E032A8E1B932}">
      <dgm:prSet/>
      <dgm:spPr/>
      <dgm:t>
        <a:bodyPr/>
        <a:lstStyle/>
        <a:p>
          <a:endParaRPr lang="zh-TW" altLang="en-US"/>
        </a:p>
      </dgm:t>
    </dgm:pt>
    <dgm:pt modelId="{A5BA80FB-3D7B-4C69-846D-4F75ED8414A6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內場服務人員</a:t>
          </a:r>
          <a:endParaRPr lang="zh-TW" altLang="en-US" sz="1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6DCC9CA-53B0-49DB-AA7B-382FE770BB73}" type="parTrans" cxnId="{17636CE1-ECE8-4C5D-B973-B9816F9B02E4}">
      <dgm:prSet/>
      <dgm:spPr/>
      <dgm:t>
        <a:bodyPr/>
        <a:lstStyle/>
        <a:p>
          <a:endParaRPr lang="zh-TW" altLang="en-US"/>
        </a:p>
      </dgm:t>
    </dgm:pt>
    <dgm:pt modelId="{327B2A42-77C2-4151-9F01-D1C1BDB172F0}" type="sibTrans" cxnId="{17636CE1-ECE8-4C5D-B973-B9816F9B02E4}">
      <dgm:prSet/>
      <dgm:spPr/>
      <dgm:t>
        <a:bodyPr/>
        <a:lstStyle/>
        <a:p>
          <a:endParaRPr lang="zh-TW" altLang="en-US"/>
        </a:p>
      </dgm:t>
    </dgm:pt>
    <dgm:pt modelId="{FC4327E2-FBF6-4A49-A318-57DB0DCD2AD8}">
      <dgm:prSet phldrT="[文字]" custT="1"/>
      <dgm:spPr/>
      <dgm:t>
        <a:bodyPr/>
        <a:lstStyle/>
        <a:p>
          <a:r>
            <a:rPr lang="zh-TW" altLang="en-US" sz="18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廚師</a:t>
          </a:r>
          <a:endParaRPr lang="zh-TW" altLang="en-US" sz="18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4CF9D88-2DD1-4210-8BCE-8C947BB214A8}" type="parTrans" cxnId="{BFA74447-BDA6-45C5-98E4-D20F10BF4603}">
      <dgm:prSet/>
      <dgm:spPr/>
      <dgm:t>
        <a:bodyPr/>
        <a:lstStyle/>
        <a:p>
          <a:endParaRPr lang="zh-TW" altLang="en-US"/>
        </a:p>
      </dgm:t>
    </dgm:pt>
    <dgm:pt modelId="{DF574E0E-E005-48D7-BC6B-08AD3E1E24CD}" type="sibTrans" cxnId="{BFA74447-BDA6-45C5-98E4-D20F10BF4603}">
      <dgm:prSet/>
      <dgm:spPr/>
      <dgm:t>
        <a:bodyPr/>
        <a:lstStyle/>
        <a:p>
          <a:endParaRPr lang="zh-TW" altLang="en-US"/>
        </a:p>
      </dgm:t>
    </dgm:pt>
    <dgm:pt modelId="{6CE2335A-482D-4A85-A57C-17BE166790DA}" type="pres">
      <dgm:prSet presAssocID="{6A33BF0F-15C6-4C32-B883-1F95CF77387D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CBD70834-A25C-4435-9305-4A81E7B64EF9}" type="pres">
      <dgm:prSet presAssocID="{6A33BF0F-15C6-4C32-B883-1F95CF77387D}" presName="cycle" presStyleCnt="0"/>
      <dgm:spPr/>
    </dgm:pt>
    <dgm:pt modelId="{78ED5C4F-09E0-40FA-9714-96B92465D91B}" type="pres">
      <dgm:prSet presAssocID="{6A33BF0F-15C6-4C32-B883-1F95CF77387D}" presName="centerShape" presStyleCnt="0"/>
      <dgm:spPr/>
    </dgm:pt>
    <dgm:pt modelId="{ED6C919F-0463-4B5B-AE28-00139B52769E}" type="pres">
      <dgm:prSet presAssocID="{6A33BF0F-15C6-4C32-B883-1F95CF77387D}" presName="connSite" presStyleLbl="node1" presStyleIdx="0" presStyleCnt="6"/>
      <dgm:spPr/>
    </dgm:pt>
    <dgm:pt modelId="{628A54AD-DB1D-48D3-9CC4-8B62365863F4}" type="pres">
      <dgm:prSet presAssocID="{6A33BF0F-15C6-4C32-B883-1F95CF77387D}" presName="visible" presStyleLbl="node1" presStyleIdx="0" presStyleCnt="6" custScaleX="120488" custScaleY="12048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C3AE441B-016D-4130-93BF-FA738245AAC5}" type="pres">
      <dgm:prSet presAssocID="{D681A1D6-EDEE-4196-9C30-2DAAD0A613AE}" presName="Name25" presStyleLbl="parChTrans1D1" presStyleIdx="0" presStyleCnt="5"/>
      <dgm:spPr/>
    </dgm:pt>
    <dgm:pt modelId="{6A74EC91-F796-4023-AF52-7F0BA3547A3F}" type="pres">
      <dgm:prSet presAssocID="{C48B1F8D-BE75-43B2-89CD-865B0DB661DC}" presName="node" presStyleCnt="0"/>
      <dgm:spPr/>
    </dgm:pt>
    <dgm:pt modelId="{ACA8635D-DA45-42BA-A116-8D78DC40A674}" type="pres">
      <dgm:prSet presAssocID="{C48B1F8D-BE75-43B2-89CD-865B0DB661DC}" presName="parentNode" presStyleLbl="node1" presStyleIdx="1" presStyleCnt="6" custScaleX="105169" custScaleY="105170">
        <dgm:presLayoutVars>
          <dgm:chMax val="1"/>
          <dgm:bulletEnabled val="1"/>
        </dgm:presLayoutVars>
      </dgm:prSet>
      <dgm:spPr/>
    </dgm:pt>
    <dgm:pt modelId="{367AD4DE-6501-4F75-A172-3CBCFE67F519}" type="pres">
      <dgm:prSet presAssocID="{C48B1F8D-BE75-43B2-89CD-865B0DB661DC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32ADBD9-7F25-4C97-ACB3-C1CBF8B3ED16}" type="pres">
      <dgm:prSet presAssocID="{029B185D-0476-4303-B660-12FEA703A5AD}" presName="Name25" presStyleLbl="parChTrans1D1" presStyleIdx="1" presStyleCnt="5"/>
      <dgm:spPr/>
    </dgm:pt>
    <dgm:pt modelId="{A843FEEB-579B-46B1-AAC9-09EE5C7686AC}" type="pres">
      <dgm:prSet presAssocID="{0A98700E-63A3-4C24-82F1-08D41EF9B665}" presName="node" presStyleCnt="0"/>
      <dgm:spPr/>
    </dgm:pt>
    <dgm:pt modelId="{562DA3DC-4D82-4654-8D94-3F547B51260D}" type="pres">
      <dgm:prSet presAssocID="{0A98700E-63A3-4C24-82F1-08D41EF9B665}" presName="parentNode" presStyleLbl="node1" presStyleIdx="2" presStyleCnt="6" custScaleX="103304" custScaleY="10330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FD46E8-35E2-475C-972D-1BF5AE63E31D}" type="pres">
      <dgm:prSet presAssocID="{0A98700E-63A3-4C24-82F1-08D41EF9B665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1F9BB75-0D6F-4DF5-B57E-58CBBCA9E8B7}" type="pres">
      <dgm:prSet presAssocID="{FC3857F4-32D5-4922-A1BF-AB1F6F706C0A}" presName="Name25" presStyleLbl="parChTrans1D1" presStyleIdx="2" presStyleCnt="5"/>
      <dgm:spPr/>
    </dgm:pt>
    <dgm:pt modelId="{6A2A0E8E-640C-48E5-87FD-CC39D5FD2AD7}" type="pres">
      <dgm:prSet presAssocID="{8B1B8FBE-6788-4D03-904D-84F66FCF7B27}" presName="node" presStyleCnt="0"/>
      <dgm:spPr/>
    </dgm:pt>
    <dgm:pt modelId="{126C325D-08E5-41BB-BC50-F903351E54A5}" type="pres">
      <dgm:prSet presAssocID="{8B1B8FBE-6788-4D03-904D-84F66FCF7B27}" presName="parentNode" presStyleLbl="node1" presStyleIdx="3" presStyleCnt="6" custScaleX="106543" custScaleY="106543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9CD7DB1D-E3D4-4B28-8D73-90EC8DF012B7}" type="pres">
      <dgm:prSet presAssocID="{8B1B8FBE-6788-4D03-904D-84F66FCF7B27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216D1E0-E5D5-4C90-876F-6D1D535A3DC2}" type="pres">
      <dgm:prSet presAssocID="{06DCC9CA-53B0-49DB-AA7B-382FE770BB73}" presName="Name25" presStyleLbl="parChTrans1D1" presStyleIdx="3" presStyleCnt="5"/>
      <dgm:spPr/>
    </dgm:pt>
    <dgm:pt modelId="{A3B57844-E693-4398-AB56-236A194ED4AD}" type="pres">
      <dgm:prSet presAssocID="{A5BA80FB-3D7B-4C69-846D-4F75ED8414A6}" presName="node" presStyleCnt="0"/>
      <dgm:spPr/>
    </dgm:pt>
    <dgm:pt modelId="{ED096001-3512-4B1A-A857-6F13F4A36229}" type="pres">
      <dgm:prSet presAssocID="{A5BA80FB-3D7B-4C69-846D-4F75ED8414A6}" presName="parentNode" presStyleLbl="node1" presStyleIdx="4" presStyleCnt="6" custScaleX="102984" custScaleY="102984">
        <dgm:presLayoutVars>
          <dgm:chMax val="1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1F94322-95AF-4BBB-9933-9477DCB3B075}" type="pres">
      <dgm:prSet presAssocID="{A5BA80FB-3D7B-4C69-846D-4F75ED8414A6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CEF19C-2E7C-4D22-B2D5-95DA49212717}" type="pres">
      <dgm:prSet presAssocID="{24CF9D88-2DD1-4210-8BCE-8C947BB214A8}" presName="Name25" presStyleLbl="parChTrans1D1" presStyleIdx="4" presStyleCnt="5"/>
      <dgm:spPr/>
    </dgm:pt>
    <dgm:pt modelId="{865189F5-09F3-4251-A119-3ABB1C7E4C60}" type="pres">
      <dgm:prSet presAssocID="{FC4327E2-FBF6-4A49-A318-57DB0DCD2AD8}" presName="node" presStyleCnt="0"/>
      <dgm:spPr/>
    </dgm:pt>
    <dgm:pt modelId="{1B273B50-700A-45E1-8A2C-AC99578A0574}" type="pres">
      <dgm:prSet presAssocID="{FC4327E2-FBF6-4A49-A318-57DB0DCD2AD8}" presName="parentNode" presStyleLbl="node1" presStyleIdx="5" presStyleCnt="6" custScaleX="106826" custScaleY="106826">
        <dgm:presLayoutVars>
          <dgm:chMax val="1"/>
          <dgm:bulletEnabled val="1"/>
        </dgm:presLayoutVars>
      </dgm:prSet>
      <dgm:spPr/>
    </dgm:pt>
    <dgm:pt modelId="{2FF40003-9642-4865-B3B4-2577D8B3B4E1}" type="pres">
      <dgm:prSet presAssocID="{FC4327E2-FBF6-4A49-A318-57DB0DCD2AD8}" presName="childNode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E0529C8-F594-4DDD-A90C-5910AE937293}" type="presOf" srcId="{C48B1F8D-BE75-43B2-89CD-865B0DB661DC}" destId="{ACA8635D-DA45-42BA-A116-8D78DC40A674}" srcOrd="0" destOrd="0" presId="urn:microsoft.com/office/officeart/2005/8/layout/radial2"/>
    <dgm:cxn modelId="{43C60E6B-D16D-4225-8775-67C7F97D90AD}" srcId="{6A33BF0F-15C6-4C32-B883-1F95CF77387D}" destId="{C48B1F8D-BE75-43B2-89CD-865B0DB661DC}" srcOrd="0" destOrd="0" parTransId="{D681A1D6-EDEE-4196-9C30-2DAAD0A613AE}" sibTransId="{B5C995FF-5CF4-4A98-9015-5E92727C80C3}"/>
    <dgm:cxn modelId="{4DF90B01-B1F5-4D6E-B125-828E1E38B2C8}" type="presOf" srcId="{0A98700E-63A3-4C24-82F1-08D41EF9B665}" destId="{562DA3DC-4D82-4654-8D94-3F547B51260D}" srcOrd="0" destOrd="0" presId="urn:microsoft.com/office/officeart/2005/8/layout/radial2"/>
    <dgm:cxn modelId="{E6C9CD34-4CE4-4410-B636-E14F1D336729}" type="presOf" srcId="{A5BA80FB-3D7B-4C69-846D-4F75ED8414A6}" destId="{ED096001-3512-4B1A-A857-6F13F4A36229}" srcOrd="0" destOrd="0" presId="urn:microsoft.com/office/officeart/2005/8/layout/radial2"/>
    <dgm:cxn modelId="{BFA74447-BDA6-45C5-98E4-D20F10BF4603}" srcId="{6A33BF0F-15C6-4C32-B883-1F95CF77387D}" destId="{FC4327E2-FBF6-4A49-A318-57DB0DCD2AD8}" srcOrd="4" destOrd="0" parTransId="{24CF9D88-2DD1-4210-8BCE-8C947BB214A8}" sibTransId="{DF574E0E-E005-48D7-BC6B-08AD3E1E24CD}"/>
    <dgm:cxn modelId="{067C4ED3-8722-48D0-A111-3C2C6BF9D34D}" type="presOf" srcId="{FC4327E2-FBF6-4A49-A318-57DB0DCD2AD8}" destId="{1B273B50-700A-45E1-8A2C-AC99578A0574}" srcOrd="0" destOrd="0" presId="urn:microsoft.com/office/officeart/2005/8/layout/radial2"/>
    <dgm:cxn modelId="{B04C6793-C80B-44AB-866C-611E52C464AF}" type="presOf" srcId="{FC3857F4-32D5-4922-A1BF-AB1F6F706C0A}" destId="{61F9BB75-0D6F-4DF5-B57E-58CBBCA9E8B7}" srcOrd="0" destOrd="0" presId="urn:microsoft.com/office/officeart/2005/8/layout/radial2"/>
    <dgm:cxn modelId="{52EB573B-779D-4002-8E48-33008932E828}" type="presOf" srcId="{24CF9D88-2DD1-4210-8BCE-8C947BB214A8}" destId="{35CEF19C-2E7C-4D22-B2D5-95DA49212717}" srcOrd="0" destOrd="0" presId="urn:microsoft.com/office/officeart/2005/8/layout/radial2"/>
    <dgm:cxn modelId="{64D4F9D5-8BD4-4112-B9F9-18DB1DD96090}" type="presOf" srcId="{06DCC9CA-53B0-49DB-AA7B-382FE770BB73}" destId="{8216D1E0-E5D5-4C90-876F-6D1D535A3DC2}" srcOrd="0" destOrd="0" presId="urn:microsoft.com/office/officeart/2005/8/layout/radial2"/>
    <dgm:cxn modelId="{4867F7C0-A16F-4AE9-BD9C-5040B869E8D7}" type="presOf" srcId="{6A33BF0F-15C6-4C32-B883-1F95CF77387D}" destId="{6CE2335A-482D-4A85-A57C-17BE166790DA}" srcOrd="0" destOrd="0" presId="urn:microsoft.com/office/officeart/2005/8/layout/radial2"/>
    <dgm:cxn modelId="{17636CE1-ECE8-4C5D-B973-B9816F9B02E4}" srcId="{6A33BF0F-15C6-4C32-B883-1F95CF77387D}" destId="{A5BA80FB-3D7B-4C69-846D-4F75ED8414A6}" srcOrd="3" destOrd="0" parTransId="{06DCC9CA-53B0-49DB-AA7B-382FE770BB73}" sibTransId="{327B2A42-77C2-4151-9F01-D1C1BDB172F0}"/>
    <dgm:cxn modelId="{01DD6C06-468C-45BC-9B5E-29595B66424D}" type="presOf" srcId="{D681A1D6-EDEE-4196-9C30-2DAAD0A613AE}" destId="{C3AE441B-016D-4130-93BF-FA738245AAC5}" srcOrd="0" destOrd="0" presId="urn:microsoft.com/office/officeart/2005/8/layout/radial2"/>
    <dgm:cxn modelId="{3A9C1DDF-A782-46D0-B2E1-A46C75D6D5AB}" type="presOf" srcId="{029B185D-0476-4303-B660-12FEA703A5AD}" destId="{432ADBD9-7F25-4C97-ACB3-C1CBF8B3ED16}" srcOrd="0" destOrd="0" presId="urn:microsoft.com/office/officeart/2005/8/layout/radial2"/>
    <dgm:cxn modelId="{5DBEB6F5-8A2E-410D-B2E9-171AD68E4125}" srcId="{6A33BF0F-15C6-4C32-B883-1F95CF77387D}" destId="{0A98700E-63A3-4C24-82F1-08D41EF9B665}" srcOrd="1" destOrd="0" parTransId="{029B185D-0476-4303-B660-12FEA703A5AD}" sibTransId="{0FF7974A-D1F8-4A7F-B483-CF26681F6C42}"/>
    <dgm:cxn modelId="{E0065A01-EEE8-4628-85E6-E032A8E1B932}" srcId="{6A33BF0F-15C6-4C32-B883-1F95CF77387D}" destId="{8B1B8FBE-6788-4D03-904D-84F66FCF7B27}" srcOrd="2" destOrd="0" parTransId="{FC3857F4-32D5-4922-A1BF-AB1F6F706C0A}" sibTransId="{E06E0EBB-BF76-4F55-8E5A-7A8F69EF77BC}"/>
    <dgm:cxn modelId="{01BCE143-218C-4115-82AE-1DB8E5A111FC}" type="presOf" srcId="{8B1B8FBE-6788-4D03-904D-84F66FCF7B27}" destId="{126C325D-08E5-41BB-BC50-F903351E54A5}" srcOrd="0" destOrd="0" presId="urn:microsoft.com/office/officeart/2005/8/layout/radial2"/>
    <dgm:cxn modelId="{7D98AF2B-1D9C-46BE-9FCE-F74D72BD0DEE}" type="presParOf" srcId="{6CE2335A-482D-4A85-A57C-17BE166790DA}" destId="{CBD70834-A25C-4435-9305-4A81E7B64EF9}" srcOrd="0" destOrd="0" presId="urn:microsoft.com/office/officeart/2005/8/layout/radial2"/>
    <dgm:cxn modelId="{1FB82A31-412E-4C5C-BA4E-2CD1925473AA}" type="presParOf" srcId="{CBD70834-A25C-4435-9305-4A81E7B64EF9}" destId="{78ED5C4F-09E0-40FA-9714-96B92465D91B}" srcOrd="0" destOrd="0" presId="urn:microsoft.com/office/officeart/2005/8/layout/radial2"/>
    <dgm:cxn modelId="{67743885-05E8-4F9F-B3BD-89F60243359C}" type="presParOf" srcId="{78ED5C4F-09E0-40FA-9714-96B92465D91B}" destId="{ED6C919F-0463-4B5B-AE28-00139B52769E}" srcOrd="0" destOrd="0" presId="urn:microsoft.com/office/officeart/2005/8/layout/radial2"/>
    <dgm:cxn modelId="{9A757D62-3176-4D57-BAB1-B5745297147C}" type="presParOf" srcId="{78ED5C4F-09E0-40FA-9714-96B92465D91B}" destId="{628A54AD-DB1D-48D3-9CC4-8B62365863F4}" srcOrd="1" destOrd="0" presId="urn:microsoft.com/office/officeart/2005/8/layout/radial2"/>
    <dgm:cxn modelId="{25CBE0CF-09FC-40AD-86FD-B8E30FF5533B}" type="presParOf" srcId="{CBD70834-A25C-4435-9305-4A81E7B64EF9}" destId="{C3AE441B-016D-4130-93BF-FA738245AAC5}" srcOrd="1" destOrd="0" presId="urn:microsoft.com/office/officeart/2005/8/layout/radial2"/>
    <dgm:cxn modelId="{E7451805-514B-4C48-BFF0-0152AB8F8453}" type="presParOf" srcId="{CBD70834-A25C-4435-9305-4A81E7B64EF9}" destId="{6A74EC91-F796-4023-AF52-7F0BA3547A3F}" srcOrd="2" destOrd="0" presId="urn:microsoft.com/office/officeart/2005/8/layout/radial2"/>
    <dgm:cxn modelId="{52106514-B8B2-4CBB-8972-D627A3E88B5D}" type="presParOf" srcId="{6A74EC91-F796-4023-AF52-7F0BA3547A3F}" destId="{ACA8635D-DA45-42BA-A116-8D78DC40A674}" srcOrd="0" destOrd="0" presId="urn:microsoft.com/office/officeart/2005/8/layout/radial2"/>
    <dgm:cxn modelId="{DCA2B0B0-AF17-46C3-BAA2-D4BE5276422D}" type="presParOf" srcId="{6A74EC91-F796-4023-AF52-7F0BA3547A3F}" destId="{367AD4DE-6501-4F75-A172-3CBCFE67F519}" srcOrd="1" destOrd="0" presId="urn:microsoft.com/office/officeart/2005/8/layout/radial2"/>
    <dgm:cxn modelId="{A7FE5C2D-4AC1-4574-BA09-EDCE2F8E1AAB}" type="presParOf" srcId="{CBD70834-A25C-4435-9305-4A81E7B64EF9}" destId="{432ADBD9-7F25-4C97-ACB3-C1CBF8B3ED16}" srcOrd="3" destOrd="0" presId="urn:microsoft.com/office/officeart/2005/8/layout/radial2"/>
    <dgm:cxn modelId="{950BF41C-55AB-494E-A39C-35FE97A74BDD}" type="presParOf" srcId="{CBD70834-A25C-4435-9305-4A81E7B64EF9}" destId="{A843FEEB-579B-46B1-AAC9-09EE5C7686AC}" srcOrd="4" destOrd="0" presId="urn:microsoft.com/office/officeart/2005/8/layout/radial2"/>
    <dgm:cxn modelId="{D661D3A4-30E4-42AF-99B4-2F0E074EA9FD}" type="presParOf" srcId="{A843FEEB-579B-46B1-AAC9-09EE5C7686AC}" destId="{562DA3DC-4D82-4654-8D94-3F547B51260D}" srcOrd="0" destOrd="0" presId="urn:microsoft.com/office/officeart/2005/8/layout/radial2"/>
    <dgm:cxn modelId="{1A83F838-4957-47E4-BD39-17AF30446267}" type="presParOf" srcId="{A843FEEB-579B-46B1-AAC9-09EE5C7686AC}" destId="{0CFD46E8-35E2-475C-972D-1BF5AE63E31D}" srcOrd="1" destOrd="0" presId="urn:microsoft.com/office/officeart/2005/8/layout/radial2"/>
    <dgm:cxn modelId="{E2424E34-ACF8-4E6E-BDFF-2B2379964F9D}" type="presParOf" srcId="{CBD70834-A25C-4435-9305-4A81E7B64EF9}" destId="{61F9BB75-0D6F-4DF5-B57E-58CBBCA9E8B7}" srcOrd="5" destOrd="0" presId="urn:microsoft.com/office/officeart/2005/8/layout/radial2"/>
    <dgm:cxn modelId="{2851BA5C-427B-4213-9FCA-319BEB5A739B}" type="presParOf" srcId="{CBD70834-A25C-4435-9305-4A81E7B64EF9}" destId="{6A2A0E8E-640C-48E5-87FD-CC39D5FD2AD7}" srcOrd="6" destOrd="0" presId="urn:microsoft.com/office/officeart/2005/8/layout/radial2"/>
    <dgm:cxn modelId="{26AABA4D-05EB-46B9-B4D7-43E102A3A3C7}" type="presParOf" srcId="{6A2A0E8E-640C-48E5-87FD-CC39D5FD2AD7}" destId="{126C325D-08E5-41BB-BC50-F903351E54A5}" srcOrd="0" destOrd="0" presId="urn:microsoft.com/office/officeart/2005/8/layout/radial2"/>
    <dgm:cxn modelId="{EF9A54C1-DECE-4E1C-AAA7-1465E2E8E873}" type="presParOf" srcId="{6A2A0E8E-640C-48E5-87FD-CC39D5FD2AD7}" destId="{9CD7DB1D-E3D4-4B28-8D73-90EC8DF012B7}" srcOrd="1" destOrd="0" presId="urn:microsoft.com/office/officeart/2005/8/layout/radial2"/>
    <dgm:cxn modelId="{BFB5BAAF-896E-423D-800F-A0AF7D817639}" type="presParOf" srcId="{CBD70834-A25C-4435-9305-4A81E7B64EF9}" destId="{8216D1E0-E5D5-4C90-876F-6D1D535A3DC2}" srcOrd="7" destOrd="0" presId="urn:microsoft.com/office/officeart/2005/8/layout/radial2"/>
    <dgm:cxn modelId="{3BA1ED2A-5DBF-4195-B26C-8D47E5D680E3}" type="presParOf" srcId="{CBD70834-A25C-4435-9305-4A81E7B64EF9}" destId="{A3B57844-E693-4398-AB56-236A194ED4AD}" srcOrd="8" destOrd="0" presId="urn:microsoft.com/office/officeart/2005/8/layout/radial2"/>
    <dgm:cxn modelId="{D4726252-00F1-4E77-A541-7D03CBA4F179}" type="presParOf" srcId="{A3B57844-E693-4398-AB56-236A194ED4AD}" destId="{ED096001-3512-4B1A-A857-6F13F4A36229}" srcOrd="0" destOrd="0" presId="urn:microsoft.com/office/officeart/2005/8/layout/radial2"/>
    <dgm:cxn modelId="{970479A9-58B7-4BF5-BA0B-C6DD345731A1}" type="presParOf" srcId="{A3B57844-E693-4398-AB56-236A194ED4AD}" destId="{51F94322-95AF-4BBB-9933-9477DCB3B075}" srcOrd="1" destOrd="0" presId="urn:microsoft.com/office/officeart/2005/8/layout/radial2"/>
    <dgm:cxn modelId="{2A1AD202-32C4-47B6-9955-BB637A6CDD20}" type="presParOf" srcId="{CBD70834-A25C-4435-9305-4A81E7B64EF9}" destId="{35CEF19C-2E7C-4D22-B2D5-95DA49212717}" srcOrd="9" destOrd="0" presId="urn:microsoft.com/office/officeart/2005/8/layout/radial2"/>
    <dgm:cxn modelId="{30D73AA5-B5AA-404F-8741-8CCAD00E962F}" type="presParOf" srcId="{CBD70834-A25C-4435-9305-4A81E7B64EF9}" destId="{865189F5-09F3-4251-A119-3ABB1C7E4C60}" srcOrd="10" destOrd="0" presId="urn:microsoft.com/office/officeart/2005/8/layout/radial2"/>
    <dgm:cxn modelId="{A0A3308A-4FFC-4C91-A6A4-2153CCD6264A}" type="presParOf" srcId="{865189F5-09F3-4251-A119-3ABB1C7E4C60}" destId="{1B273B50-700A-45E1-8A2C-AC99578A0574}" srcOrd="0" destOrd="0" presId="urn:microsoft.com/office/officeart/2005/8/layout/radial2"/>
    <dgm:cxn modelId="{A0A84B75-20AA-4AE8-BBE7-F9EB9184BB84}" type="presParOf" srcId="{865189F5-09F3-4251-A119-3ABB1C7E4C60}" destId="{2FF40003-9642-4865-B3B4-2577D8B3B4E1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B13ECDD-1526-4560-9E36-368A303E6913}" type="doc">
      <dgm:prSet loTypeId="urn:microsoft.com/office/officeart/2005/8/layout/venn3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25102829-E3EF-4253-8D73-25F368C878F8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單身人口增加，</a:t>
          </a:r>
          <a:r>
            <a:rPr 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各年齡層兩性未婚率多呈上升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71AEF2D-76E4-4C37-B8A6-8B4D64CE02B1}" type="parTrans" cxnId="{9B6E6977-D0C0-4976-B54F-4E90F3E465B2}">
      <dgm:prSet/>
      <dgm:spPr/>
      <dgm:t>
        <a:bodyPr/>
        <a:lstStyle/>
        <a:p>
          <a:endParaRPr lang="zh-TW" altLang="en-US"/>
        </a:p>
      </dgm:t>
    </dgm:pt>
    <dgm:pt modelId="{60794989-4AA5-45E3-95E4-71AE33C9F36D}" type="sibTrans" cxnId="{9B6E6977-D0C0-4976-B54F-4E90F3E465B2}">
      <dgm:prSet/>
      <dgm:spPr/>
      <dgm:t>
        <a:bodyPr/>
        <a:lstStyle/>
        <a:p>
          <a:endParaRPr lang="zh-TW" altLang="en-US"/>
        </a:p>
      </dgm:t>
    </dgm:pt>
    <dgm:pt modelId="{DA2EBD8B-2276-4FE7-9F1C-DFA3A4E966CC}">
      <dgm:prSet phldrT="[文字]" custT="1"/>
      <dgm:spPr/>
      <dgm:t>
        <a:bodyPr/>
        <a:lstStyle/>
        <a:p>
          <a:pPr algn="ctr"/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外食族人口增加，</a:t>
          </a:r>
          <a:r>
            <a:rPr lang="zh-TW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國人外食比例已超過七成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2379897-A7C4-4DF7-8D65-ADF739ED1012}" type="parTrans" cxnId="{1646B918-F88E-4135-B210-F0A5802F1839}">
      <dgm:prSet/>
      <dgm:spPr/>
      <dgm:t>
        <a:bodyPr/>
        <a:lstStyle/>
        <a:p>
          <a:endParaRPr lang="zh-TW" altLang="en-US"/>
        </a:p>
      </dgm:t>
    </dgm:pt>
    <dgm:pt modelId="{7A960754-4814-4963-B17B-CACD6C344C7B}" type="sibTrans" cxnId="{1646B918-F88E-4135-B210-F0A5802F1839}">
      <dgm:prSet/>
      <dgm:spPr/>
      <dgm:t>
        <a:bodyPr/>
        <a:lstStyle/>
        <a:p>
          <a:endParaRPr lang="zh-TW" altLang="en-US"/>
        </a:p>
      </dgm:t>
    </dgm:pt>
    <dgm:pt modelId="{275E41E3-BFDC-49C3-B8A9-8677DB245965}">
      <dgm:prSet phldrT="[文字]" custT="1"/>
      <dgm:spPr/>
      <dgm:t>
        <a:bodyPr/>
        <a:lstStyle/>
        <a:p>
          <a:r>
            <a:rPr lang="zh-TW" altLang="en-US" sz="20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外食族營養有問題，外食普遍有肉類、油脂過多及蔬果太少的問題</a:t>
          </a:r>
          <a:endParaRPr lang="zh-TW" altLang="en-US" sz="20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5C46BC0-0FD9-49B6-9356-67A6765462A9}" type="parTrans" cxnId="{5AFD7B1B-561F-4161-81BD-C6CAF0CCF0A1}">
      <dgm:prSet/>
      <dgm:spPr/>
      <dgm:t>
        <a:bodyPr/>
        <a:lstStyle/>
        <a:p>
          <a:endParaRPr lang="zh-TW" altLang="en-US"/>
        </a:p>
      </dgm:t>
    </dgm:pt>
    <dgm:pt modelId="{D4A09797-6338-4414-A6E7-28C49D58442B}" type="sibTrans" cxnId="{5AFD7B1B-561F-4161-81BD-C6CAF0CCF0A1}">
      <dgm:prSet/>
      <dgm:spPr/>
      <dgm:t>
        <a:bodyPr/>
        <a:lstStyle/>
        <a:p>
          <a:endParaRPr lang="zh-TW" altLang="en-US"/>
        </a:p>
      </dgm:t>
    </dgm:pt>
    <dgm:pt modelId="{9AD8FFAD-1FE9-4515-9F7D-99F7BE70BD20}" type="pres">
      <dgm:prSet presAssocID="{5B13ECDD-1526-4560-9E36-368A303E6913}" presName="Name0" presStyleCnt="0">
        <dgm:presLayoutVars>
          <dgm:dir/>
          <dgm:resizeHandles val="exact"/>
        </dgm:presLayoutVars>
      </dgm:prSet>
      <dgm:spPr/>
    </dgm:pt>
    <dgm:pt modelId="{4C5B503F-C809-4A01-BD78-5EC37B68B7FC}" type="pres">
      <dgm:prSet presAssocID="{25102829-E3EF-4253-8D73-25F368C878F8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C6D917C-63B4-47FA-A59F-87123782A2C6}" type="pres">
      <dgm:prSet presAssocID="{60794989-4AA5-45E3-95E4-71AE33C9F36D}" presName="space" presStyleCnt="0"/>
      <dgm:spPr/>
    </dgm:pt>
    <dgm:pt modelId="{7FE68584-8E53-439F-A79E-C0339AAAEBC9}" type="pres">
      <dgm:prSet presAssocID="{DA2EBD8B-2276-4FE7-9F1C-DFA3A4E966CC}" presName="Name5" presStyleLbl="venn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7BC5BB0-D0F4-4FEC-A4F4-26BCB916E872}" type="pres">
      <dgm:prSet presAssocID="{7A960754-4814-4963-B17B-CACD6C344C7B}" presName="space" presStyleCnt="0"/>
      <dgm:spPr/>
    </dgm:pt>
    <dgm:pt modelId="{BE409DFD-41BA-46F7-9DE0-39E23E50FF6D}" type="pres">
      <dgm:prSet presAssocID="{275E41E3-BFDC-49C3-B8A9-8677DB245965}" presName="Name5" presStyleLbl="venn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AFD7B1B-561F-4161-81BD-C6CAF0CCF0A1}" srcId="{5B13ECDD-1526-4560-9E36-368A303E6913}" destId="{275E41E3-BFDC-49C3-B8A9-8677DB245965}" srcOrd="2" destOrd="0" parTransId="{A5C46BC0-0FD9-49B6-9356-67A6765462A9}" sibTransId="{D4A09797-6338-4414-A6E7-28C49D58442B}"/>
    <dgm:cxn modelId="{F4155E12-2688-4DC2-AE71-D763077251E3}" type="presOf" srcId="{25102829-E3EF-4253-8D73-25F368C878F8}" destId="{4C5B503F-C809-4A01-BD78-5EC37B68B7FC}" srcOrd="0" destOrd="0" presId="urn:microsoft.com/office/officeart/2005/8/layout/venn3"/>
    <dgm:cxn modelId="{247AFD67-34DB-46D7-B5A5-B2656E5FBFC6}" type="presOf" srcId="{5B13ECDD-1526-4560-9E36-368A303E6913}" destId="{9AD8FFAD-1FE9-4515-9F7D-99F7BE70BD20}" srcOrd="0" destOrd="0" presId="urn:microsoft.com/office/officeart/2005/8/layout/venn3"/>
    <dgm:cxn modelId="{B85FF99E-0A5D-478E-BB9E-DB7981456062}" type="presOf" srcId="{DA2EBD8B-2276-4FE7-9F1C-DFA3A4E966CC}" destId="{7FE68584-8E53-439F-A79E-C0339AAAEBC9}" srcOrd="0" destOrd="0" presId="urn:microsoft.com/office/officeart/2005/8/layout/venn3"/>
    <dgm:cxn modelId="{1646B918-F88E-4135-B210-F0A5802F1839}" srcId="{5B13ECDD-1526-4560-9E36-368A303E6913}" destId="{DA2EBD8B-2276-4FE7-9F1C-DFA3A4E966CC}" srcOrd="1" destOrd="0" parTransId="{F2379897-A7C4-4DF7-8D65-ADF739ED1012}" sibTransId="{7A960754-4814-4963-B17B-CACD6C344C7B}"/>
    <dgm:cxn modelId="{9B6E6977-D0C0-4976-B54F-4E90F3E465B2}" srcId="{5B13ECDD-1526-4560-9E36-368A303E6913}" destId="{25102829-E3EF-4253-8D73-25F368C878F8}" srcOrd="0" destOrd="0" parTransId="{671AEF2D-76E4-4C37-B8A6-8B4D64CE02B1}" sibTransId="{60794989-4AA5-45E3-95E4-71AE33C9F36D}"/>
    <dgm:cxn modelId="{B8AF7F36-F6B1-44A5-94E7-A00D7FCF6BA7}" type="presOf" srcId="{275E41E3-BFDC-49C3-B8A9-8677DB245965}" destId="{BE409DFD-41BA-46F7-9DE0-39E23E50FF6D}" srcOrd="0" destOrd="0" presId="urn:microsoft.com/office/officeart/2005/8/layout/venn3"/>
    <dgm:cxn modelId="{2E8611D4-9A6D-4740-9105-A08DE1A37520}" type="presParOf" srcId="{9AD8FFAD-1FE9-4515-9F7D-99F7BE70BD20}" destId="{4C5B503F-C809-4A01-BD78-5EC37B68B7FC}" srcOrd="0" destOrd="0" presId="urn:microsoft.com/office/officeart/2005/8/layout/venn3"/>
    <dgm:cxn modelId="{12AF5E54-DA7E-49DB-AA2D-1B5F423D0DCE}" type="presParOf" srcId="{9AD8FFAD-1FE9-4515-9F7D-99F7BE70BD20}" destId="{0C6D917C-63B4-47FA-A59F-87123782A2C6}" srcOrd="1" destOrd="0" presId="urn:microsoft.com/office/officeart/2005/8/layout/venn3"/>
    <dgm:cxn modelId="{B6F1C05E-651A-4C78-BD3E-349C3257FB9F}" type="presParOf" srcId="{9AD8FFAD-1FE9-4515-9F7D-99F7BE70BD20}" destId="{7FE68584-8E53-439F-A79E-C0339AAAEBC9}" srcOrd="2" destOrd="0" presId="urn:microsoft.com/office/officeart/2005/8/layout/venn3"/>
    <dgm:cxn modelId="{6846E16B-A346-4509-A70B-634CD27AF958}" type="presParOf" srcId="{9AD8FFAD-1FE9-4515-9F7D-99F7BE70BD20}" destId="{37BC5BB0-D0F4-4FEC-A4F4-26BCB916E872}" srcOrd="3" destOrd="0" presId="urn:microsoft.com/office/officeart/2005/8/layout/venn3"/>
    <dgm:cxn modelId="{6D6E60E0-8125-4172-929F-06E2D37572FA}" type="presParOf" srcId="{9AD8FFAD-1FE9-4515-9F7D-99F7BE70BD20}" destId="{BE409DFD-41BA-46F7-9DE0-39E23E50FF6D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D68600-9FD2-47FA-B47D-FF663C6EC5AF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2D28257B-D2AE-4F6B-BF80-E8CF4F020317}">
      <dgm:prSet phldrT="[文字]" custT="1"/>
      <dgm:spPr/>
      <dgm:t>
        <a:bodyPr/>
        <a:lstStyle/>
        <a:p>
          <a:r>
            <a:rPr lang="zh-TW" altLang="en-US" sz="4000" dirty="0" smtClean="0">
              <a:solidFill>
                <a:schemeClr val="tx1"/>
              </a:solidFill>
            </a:rPr>
            <a:t>食材選則</a:t>
          </a:r>
          <a:endParaRPr lang="zh-TW" altLang="en-US" sz="4000" dirty="0">
            <a:solidFill>
              <a:schemeClr val="tx1"/>
            </a:solidFill>
          </a:endParaRPr>
        </a:p>
      </dgm:t>
    </dgm:pt>
    <dgm:pt modelId="{A1139109-3DE8-444B-89C7-03E4FA7F9BAC}" type="parTrans" cxnId="{FC7704C7-4B64-42AE-ABD1-195A6ECDD751}">
      <dgm:prSet/>
      <dgm:spPr/>
      <dgm:t>
        <a:bodyPr/>
        <a:lstStyle/>
        <a:p>
          <a:endParaRPr lang="zh-TW" altLang="en-US"/>
        </a:p>
      </dgm:t>
    </dgm:pt>
    <dgm:pt modelId="{CEE8702A-AA8E-4C18-B6A3-79385C55F9A4}" type="sibTrans" cxnId="{FC7704C7-4B64-42AE-ABD1-195A6ECDD751}">
      <dgm:prSet/>
      <dgm:spPr/>
      <dgm:t>
        <a:bodyPr/>
        <a:lstStyle/>
        <a:p>
          <a:endParaRPr lang="zh-TW" altLang="en-US"/>
        </a:p>
      </dgm:t>
    </dgm:pt>
    <dgm:pt modelId="{30FB72CD-96BD-428C-8E5D-8CFD609827B3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肉類選擇以脂肪量較少者為原則</a:t>
          </a:r>
          <a:endParaRPr lang="zh-TW" altLang="en-US" sz="20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BF2A488-9345-408D-9DCB-B05D5516E2BD}" type="parTrans" cxnId="{A54F5D6B-385E-4A26-8297-5A33D39A46E7}">
      <dgm:prSet/>
      <dgm:spPr/>
      <dgm:t>
        <a:bodyPr/>
        <a:lstStyle/>
        <a:p>
          <a:endParaRPr lang="zh-TW" altLang="en-US"/>
        </a:p>
      </dgm:t>
    </dgm:pt>
    <dgm:pt modelId="{872366F7-7B4C-48A5-B3E5-D786B11BBA84}" type="sibTrans" cxnId="{A54F5D6B-385E-4A26-8297-5A33D39A46E7}">
      <dgm:prSet/>
      <dgm:spPr/>
      <dgm:t>
        <a:bodyPr/>
        <a:lstStyle/>
        <a:p>
          <a:endParaRPr lang="zh-TW" altLang="en-US"/>
        </a:p>
      </dgm:t>
    </dgm:pt>
    <dgm:pt modelId="{95C6284D-437A-4181-9767-F3CA936B377D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口味清淡、少用醬汁，並避免油炸食品，減少鈉及</a:t>
          </a:r>
          <a:r>
            <a: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油脂攝取。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52F400-EF10-4C39-9011-2FE8BBD3B0F4}" type="parTrans" cxnId="{69E5A6EF-4AE1-46F1-9729-6184C488BD36}">
      <dgm:prSet/>
      <dgm:spPr/>
      <dgm:t>
        <a:bodyPr/>
        <a:lstStyle/>
        <a:p>
          <a:endParaRPr lang="zh-TW" altLang="en-US"/>
        </a:p>
      </dgm:t>
    </dgm:pt>
    <dgm:pt modelId="{2E8030B2-76C4-4C06-9477-5AF7C9653B69}" type="sibTrans" cxnId="{69E5A6EF-4AE1-46F1-9729-6184C488BD36}">
      <dgm:prSet/>
      <dgm:spPr/>
      <dgm:t>
        <a:bodyPr/>
        <a:lstStyle/>
        <a:p>
          <a:endParaRPr lang="zh-TW" altLang="en-US"/>
        </a:p>
      </dgm:t>
    </dgm:pt>
    <dgm:pt modelId="{510C6944-6CC8-4D5E-96A7-F8D2B147ACBE}">
      <dgm:prSet phldrT="[文字]" custT="1"/>
      <dgm:spPr/>
      <dgm:t>
        <a:bodyPr/>
        <a:lstStyle/>
        <a:p>
          <a:r>
            <a:rPr lang="zh-TW" altLang="en-US" sz="4000" dirty="0" smtClean="0">
              <a:solidFill>
                <a:schemeClr val="tx1"/>
              </a:solidFill>
            </a:rPr>
            <a:t>用餐選擇</a:t>
          </a:r>
          <a:endParaRPr lang="en-US" altLang="zh-TW" sz="4000" dirty="0" smtClean="0">
            <a:solidFill>
              <a:schemeClr val="tx1"/>
            </a:solidFill>
          </a:endParaRPr>
        </a:p>
      </dgm:t>
    </dgm:pt>
    <dgm:pt modelId="{E64C2678-3941-4DFF-8AF8-C9715AA56B60}" type="parTrans" cxnId="{484BA61C-115F-4642-8004-5F6778CD87D0}">
      <dgm:prSet/>
      <dgm:spPr/>
      <dgm:t>
        <a:bodyPr/>
        <a:lstStyle/>
        <a:p>
          <a:endParaRPr lang="zh-TW" altLang="en-US"/>
        </a:p>
      </dgm:t>
    </dgm:pt>
    <dgm:pt modelId="{7372B1A1-BF8C-4F5C-93C5-D33F03FE0E7A}" type="sibTrans" cxnId="{484BA61C-115F-4642-8004-5F6778CD87D0}">
      <dgm:prSet/>
      <dgm:spPr/>
      <dgm:t>
        <a:bodyPr/>
        <a:lstStyle/>
        <a:p>
          <a:endParaRPr lang="zh-TW" altLang="en-US"/>
        </a:p>
      </dgm:t>
    </dgm:pt>
    <dgm:pt modelId="{157DAF8D-08B8-4FB0-BD22-898F42012447}">
      <dgm:prSet phldrT="[文字]" custT="1"/>
      <dgm:spPr/>
      <dgm:t>
        <a:bodyPr/>
        <a:lstStyle/>
        <a:p>
          <a:r>
            <a:rPr lang="zh-TW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每人單點主餐</a:t>
          </a:r>
          <a:r>
            <a:rPr lang="zh-TW" altLang="en-US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價格</a:t>
          </a:r>
          <a:r>
            <a:rPr lang="zh-TW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約在</a:t>
          </a:r>
          <a:r>
            <a:rPr lang="en-US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150-250</a:t>
          </a:r>
          <a:r>
            <a:rPr lang="zh-TW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元之間</a:t>
          </a:r>
          <a:endParaRPr lang="zh-TW" altLang="en-US" sz="20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38D22F9-18DF-4364-AD98-62C13428F328}" type="parTrans" cxnId="{3293DAFE-4A47-4033-B1C5-FC795C650784}">
      <dgm:prSet/>
      <dgm:spPr/>
      <dgm:t>
        <a:bodyPr/>
        <a:lstStyle/>
        <a:p>
          <a:endParaRPr lang="zh-TW" altLang="en-US"/>
        </a:p>
      </dgm:t>
    </dgm:pt>
    <dgm:pt modelId="{7751BD27-ADCC-4560-BD83-ACADA01CEE87}" type="sibTrans" cxnId="{3293DAFE-4A47-4033-B1C5-FC795C650784}">
      <dgm:prSet/>
      <dgm:spPr/>
      <dgm:t>
        <a:bodyPr/>
        <a:lstStyle/>
        <a:p>
          <a:endParaRPr lang="zh-TW" altLang="en-US"/>
        </a:p>
      </dgm:t>
    </dgm:pt>
    <dgm:pt modelId="{95550117-295E-4D22-BE11-81C97C3C3792}">
      <dgm:prSet phldrT="[文字]" custT="1"/>
      <dgm:spPr/>
      <dgm:t>
        <a:bodyPr/>
        <a:lstStyle/>
        <a:p>
          <a:r>
            <a:rPr lang="zh-TW" altLang="en-US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重視餐廳帶給消費者的價值，</a:t>
          </a:r>
          <a:r>
            <a:rPr lang="zh-TW" sz="20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聘請到鋼琴師彈奏音樂</a:t>
          </a:r>
          <a:endParaRPr lang="zh-TW" altLang="en-US" sz="20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B472AC-C219-47FE-88D0-1FE24C187C3A}" type="parTrans" cxnId="{2246A2AA-CD56-4F81-965A-2414604F78C3}">
      <dgm:prSet/>
      <dgm:spPr/>
      <dgm:t>
        <a:bodyPr/>
        <a:lstStyle/>
        <a:p>
          <a:endParaRPr lang="zh-TW" altLang="en-US"/>
        </a:p>
      </dgm:t>
    </dgm:pt>
    <dgm:pt modelId="{7E06B7AC-D3ED-4520-BF4D-BC741E49AD91}" type="sibTrans" cxnId="{2246A2AA-CD56-4F81-965A-2414604F78C3}">
      <dgm:prSet/>
      <dgm:spPr/>
      <dgm:t>
        <a:bodyPr/>
        <a:lstStyle/>
        <a:p>
          <a:endParaRPr lang="zh-TW" altLang="en-US"/>
        </a:p>
      </dgm:t>
    </dgm:pt>
    <dgm:pt modelId="{C2FDA45F-698C-4750-BA73-297FE5C1294B}" type="pres">
      <dgm:prSet presAssocID="{C6D68600-9FD2-47FA-B47D-FF663C6EC5AF}" presName="Name0" presStyleCnt="0">
        <dgm:presLayoutVars>
          <dgm:dir/>
          <dgm:resizeHandles val="exact"/>
        </dgm:presLayoutVars>
      </dgm:prSet>
      <dgm:spPr/>
    </dgm:pt>
    <dgm:pt modelId="{CB7F6D1F-F929-4FF7-BEB8-74597DF389D0}" type="pres">
      <dgm:prSet presAssocID="{2D28257B-D2AE-4F6B-BF80-E8CF4F020317}" presName="node" presStyleLbl="node1" presStyleIdx="0" presStyleCnt="2" custScaleX="42363" custScaleY="85862">
        <dgm:presLayoutVars>
          <dgm:bulletEnabled val="1"/>
        </dgm:presLayoutVars>
      </dgm:prSet>
      <dgm:spPr/>
    </dgm:pt>
    <dgm:pt modelId="{5216366B-0144-4085-B71D-0FFD88680E30}" type="pres">
      <dgm:prSet presAssocID="{CEE8702A-AA8E-4C18-B6A3-79385C55F9A4}" presName="sibTrans" presStyleCnt="0"/>
      <dgm:spPr/>
    </dgm:pt>
    <dgm:pt modelId="{0B8F527A-AE5D-43BB-9CA0-B0F63E8EE164}" type="pres">
      <dgm:prSet presAssocID="{510C6944-6CC8-4D5E-96A7-F8D2B147ACBE}" presName="node" presStyleLbl="node1" presStyleIdx="1" presStyleCnt="2" custScaleX="42363" custScaleY="85862">
        <dgm:presLayoutVars>
          <dgm:bulletEnabled val="1"/>
        </dgm:presLayoutVars>
      </dgm:prSet>
      <dgm:spPr/>
    </dgm:pt>
  </dgm:ptLst>
  <dgm:cxnLst>
    <dgm:cxn modelId="{7FF3E444-6DAF-4F9E-8E3A-1FCAB0C8B068}" type="presOf" srcId="{30FB72CD-96BD-428C-8E5D-8CFD609827B3}" destId="{CB7F6D1F-F929-4FF7-BEB8-74597DF389D0}" srcOrd="0" destOrd="1" presId="urn:microsoft.com/office/officeart/2005/8/layout/hList6"/>
    <dgm:cxn modelId="{CD96619A-99C2-4D45-A10B-77E492D808C7}" type="presOf" srcId="{C6D68600-9FD2-47FA-B47D-FF663C6EC5AF}" destId="{C2FDA45F-698C-4750-BA73-297FE5C1294B}" srcOrd="0" destOrd="0" presId="urn:microsoft.com/office/officeart/2005/8/layout/hList6"/>
    <dgm:cxn modelId="{324CDAAC-446A-4C06-AA77-18D01CC3539A}" type="presOf" srcId="{95550117-295E-4D22-BE11-81C97C3C3792}" destId="{0B8F527A-AE5D-43BB-9CA0-B0F63E8EE164}" srcOrd="0" destOrd="2" presId="urn:microsoft.com/office/officeart/2005/8/layout/hList6"/>
    <dgm:cxn modelId="{3293DAFE-4A47-4033-B1C5-FC795C650784}" srcId="{510C6944-6CC8-4D5E-96A7-F8D2B147ACBE}" destId="{157DAF8D-08B8-4FB0-BD22-898F42012447}" srcOrd="0" destOrd="0" parTransId="{038D22F9-18DF-4364-AD98-62C13428F328}" sibTransId="{7751BD27-ADCC-4560-BD83-ACADA01CEE87}"/>
    <dgm:cxn modelId="{69E5A6EF-4AE1-46F1-9729-6184C488BD36}" srcId="{2D28257B-D2AE-4F6B-BF80-E8CF4F020317}" destId="{95C6284D-437A-4181-9767-F3CA936B377D}" srcOrd="1" destOrd="0" parTransId="{7052F400-EF10-4C39-9011-2FE8BBD3B0F4}" sibTransId="{2E8030B2-76C4-4C06-9477-5AF7C9653B69}"/>
    <dgm:cxn modelId="{A18ED410-13A6-459E-83F5-0A3956C2852F}" type="presOf" srcId="{95C6284D-437A-4181-9767-F3CA936B377D}" destId="{CB7F6D1F-F929-4FF7-BEB8-74597DF389D0}" srcOrd="0" destOrd="2" presId="urn:microsoft.com/office/officeart/2005/8/layout/hList6"/>
    <dgm:cxn modelId="{0172EC07-6B65-41E4-A7D3-8E41275E893A}" type="presOf" srcId="{157DAF8D-08B8-4FB0-BD22-898F42012447}" destId="{0B8F527A-AE5D-43BB-9CA0-B0F63E8EE164}" srcOrd="0" destOrd="1" presId="urn:microsoft.com/office/officeart/2005/8/layout/hList6"/>
    <dgm:cxn modelId="{FC7704C7-4B64-42AE-ABD1-195A6ECDD751}" srcId="{C6D68600-9FD2-47FA-B47D-FF663C6EC5AF}" destId="{2D28257B-D2AE-4F6B-BF80-E8CF4F020317}" srcOrd="0" destOrd="0" parTransId="{A1139109-3DE8-444B-89C7-03E4FA7F9BAC}" sibTransId="{CEE8702A-AA8E-4C18-B6A3-79385C55F9A4}"/>
    <dgm:cxn modelId="{A54F5D6B-385E-4A26-8297-5A33D39A46E7}" srcId="{2D28257B-D2AE-4F6B-BF80-E8CF4F020317}" destId="{30FB72CD-96BD-428C-8E5D-8CFD609827B3}" srcOrd="0" destOrd="0" parTransId="{CBF2A488-9345-408D-9DCB-B05D5516E2BD}" sibTransId="{872366F7-7B4C-48A5-B3E5-D786B11BBA84}"/>
    <dgm:cxn modelId="{484BA61C-115F-4642-8004-5F6778CD87D0}" srcId="{C6D68600-9FD2-47FA-B47D-FF663C6EC5AF}" destId="{510C6944-6CC8-4D5E-96A7-F8D2B147ACBE}" srcOrd="1" destOrd="0" parTransId="{E64C2678-3941-4DFF-8AF8-C9715AA56B60}" sibTransId="{7372B1A1-BF8C-4F5C-93C5-D33F03FE0E7A}"/>
    <dgm:cxn modelId="{6383D24E-486F-4C0D-A0FB-AB3BB7AA1FAE}" type="presOf" srcId="{510C6944-6CC8-4D5E-96A7-F8D2B147ACBE}" destId="{0B8F527A-AE5D-43BB-9CA0-B0F63E8EE164}" srcOrd="0" destOrd="0" presId="urn:microsoft.com/office/officeart/2005/8/layout/hList6"/>
    <dgm:cxn modelId="{2246A2AA-CD56-4F81-965A-2414604F78C3}" srcId="{510C6944-6CC8-4D5E-96A7-F8D2B147ACBE}" destId="{95550117-295E-4D22-BE11-81C97C3C3792}" srcOrd="1" destOrd="0" parTransId="{CEB472AC-C219-47FE-88D0-1FE24C187C3A}" sibTransId="{7E06B7AC-D3ED-4520-BF4D-BC741E49AD91}"/>
    <dgm:cxn modelId="{DF93D3FC-5F4A-471E-AC12-031F18D85E31}" type="presOf" srcId="{2D28257B-D2AE-4F6B-BF80-E8CF4F020317}" destId="{CB7F6D1F-F929-4FF7-BEB8-74597DF389D0}" srcOrd="0" destOrd="0" presId="urn:microsoft.com/office/officeart/2005/8/layout/hList6"/>
    <dgm:cxn modelId="{9B1D58C2-1D57-4E82-B460-0558F89BCA56}" type="presParOf" srcId="{C2FDA45F-698C-4750-BA73-297FE5C1294B}" destId="{CB7F6D1F-F929-4FF7-BEB8-74597DF389D0}" srcOrd="0" destOrd="0" presId="urn:microsoft.com/office/officeart/2005/8/layout/hList6"/>
    <dgm:cxn modelId="{4CAFC3E8-46CA-4EF9-A046-A3AFCD84B1A9}" type="presParOf" srcId="{C2FDA45F-698C-4750-BA73-297FE5C1294B}" destId="{5216366B-0144-4085-B71D-0FFD88680E30}" srcOrd="1" destOrd="0" presId="urn:microsoft.com/office/officeart/2005/8/layout/hList6"/>
    <dgm:cxn modelId="{C5BDBF1C-FEAA-4ABF-8572-68CDE36C63E7}" type="presParOf" srcId="{C2FDA45F-698C-4750-BA73-297FE5C1294B}" destId="{0B8F527A-AE5D-43BB-9CA0-B0F63E8EE16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39B828B-E9C3-4692-B2EE-3854B0CEED98}" type="doc">
      <dgm:prSet loTypeId="urn:microsoft.com/office/officeart/2005/8/layout/hList9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3762AE42-D242-4950-B3A6-05C4526D57BC}">
      <dgm:prSet phldrT="[文字]" custT="1"/>
      <dgm:spPr/>
      <dgm:t>
        <a:bodyPr/>
        <a:lstStyle/>
        <a:p>
          <a:r>
            <a:rPr lang="zh-TW" altLang="en-US" sz="16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技術導向</a:t>
          </a:r>
          <a:endParaRPr lang="zh-TW" altLang="en-US" sz="16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0EF3F6E-48F7-4152-BAA4-F7D8BAB947D1}" type="parTrans" cxnId="{2865F1F1-BA0B-4927-8E46-4BA08EFBE43D}">
      <dgm:prSet/>
      <dgm:spPr/>
      <dgm:t>
        <a:bodyPr/>
        <a:lstStyle/>
        <a:p>
          <a:endParaRPr lang="zh-TW" altLang="en-US"/>
        </a:p>
      </dgm:t>
    </dgm:pt>
    <dgm:pt modelId="{7127FB62-21EB-4586-8801-0B8357AAF78B}" type="sibTrans" cxnId="{2865F1F1-BA0B-4927-8E46-4BA08EFBE43D}">
      <dgm:prSet/>
      <dgm:spPr/>
      <dgm:t>
        <a:bodyPr/>
        <a:lstStyle/>
        <a:p>
          <a:endParaRPr lang="zh-TW" altLang="en-US"/>
        </a:p>
      </dgm:t>
    </dgm:pt>
    <dgm:pt modelId="{57BF4519-7268-4EF5-9A37-8106E684525B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注重員工的專業以及服務態度</a:t>
          </a:r>
          <a:endParaRPr lang="zh-TW" altLang="en-US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C124072-CD2F-4316-B002-01B7A4FC2F1B}" type="parTrans" cxnId="{E93AAD2D-1B7A-4D60-A84B-7EA1C3A145D5}">
      <dgm:prSet/>
      <dgm:spPr/>
      <dgm:t>
        <a:bodyPr/>
        <a:lstStyle/>
        <a:p>
          <a:endParaRPr lang="zh-TW" altLang="en-US"/>
        </a:p>
      </dgm:t>
    </dgm:pt>
    <dgm:pt modelId="{D501F13A-BB80-4B97-9841-AB38C15E101D}" type="sibTrans" cxnId="{E93AAD2D-1B7A-4D60-A84B-7EA1C3A145D5}">
      <dgm:prSet/>
      <dgm:spPr/>
      <dgm:t>
        <a:bodyPr/>
        <a:lstStyle/>
        <a:p>
          <a:endParaRPr lang="zh-TW" altLang="en-US"/>
        </a:p>
      </dgm:t>
    </dgm:pt>
    <dgm:pt modelId="{A2F6A968-C141-4508-8DDB-C6EF2F4E551E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餐飲食材採以當季時令、養生作為料理，讓餐點不僅營養美味，還具有養生</a:t>
          </a:r>
          <a:endParaRPr lang="zh-TW" altLang="en-US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4385A5B-6120-4C62-A579-05C2281A78C6}" type="parTrans" cxnId="{ADD41804-AA36-436A-8016-7CC0BF58BACE}">
      <dgm:prSet/>
      <dgm:spPr/>
      <dgm:t>
        <a:bodyPr/>
        <a:lstStyle/>
        <a:p>
          <a:endParaRPr lang="zh-TW" altLang="en-US"/>
        </a:p>
      </dgm:t>
    </dgm:pt>
    <dgm:pt modelId="{A20DF950-A595-4CE2-BFF9-112A4007E319}" type="sibTrans" cxnId="{ADD41804-AA36-436A-8016-7CC0BF58BACE}">
      <dgm:prSet/>
      <dgm:spPr/>
      <dgm:t>
        <a:bodyPr/>
        <a:lstStyle/>
        <a:p>
          <a:endParaRPr lang="zh-TW" altLang="en-US"/>
        </a:p>
      </dgm:t>
    </dgm:pt>
    <dgm:pt modelId="{A1D995E9-DFC4-42AD-BFA0-C60BF25B8EAE}">
      <dgm:prSet phldrT="[文字]" custT="1"/>
      <dgm:spPr/>
      <dgm:t>
        <a:bodyPr/>
        <a:lstStyle/>
        <a:p>
          <a:r>
            <a:rPr lang="zh-TW" altLang="en-US" sz="1700" b="1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市場導向</a:t>
          </a:r>
          <a:endParaRPr lang="zh-TW" altLang="en-US" sz="17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270DA19-1A33-4669-95B4-F7883E047ACF}" type="parTrans" cxnId="{9640EF9C-7F81-4968-9F36-410BBF1B49DF}">
      <dgm:prSet/>
      <dgm:spPr/>
      <dgm:t>
        <a:bodyPr/>
        <a:lstStyle/>
        <a:p>
          <a:endParaRPr lang="zh-TW" altLang="en-US"/>
        </a:p>
      </dgm:t>
    </dgm:pt>
    <dgm:pt modelId="{BF51ABA2-84A3-4B07-88EC-2F857085F37C}" type="sibTrans" cxnId="{9640EF9C-7F81-4968-9F36-410BBF1B49DF}">
      <dgm:prSet/>
      <dgm:spPr/>
      <dgm:t>
        <a:bodyPr/>
        <a:lstStyle/>
        <a:p>
          <a:endParaRPr lang="zh-TW" altLang="en-US"/>
        </a:p>
      </dgm:t>
    </dgm:pt>
    <dgm:pt modelId="{57F30079-03A1-4376-ADAC-DEF46C17B088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提供低油、低鹽、低糖，高纖維的餐點</a:t>
          </a:r>
          <a:endParaRPr lang="zh-TW" altLang="en-US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00F81D2-3653-4E0D-AA77-EC1846BA113A}" type="parTrans" cxnId="{9C9519BD-A830-4D39-B77A-B09E55771A6C}">
      <dgm:prSet/>
      <dgm:spPr/>
      <dgm:t>
        <a:bodyPr/>
        <a:lstStyle/>
        <a:p>
          <a:endParaRPr lang="zh-TW" altLang="en-US"/>
        </a:p>
      </dgm:t>
    </dgm:pt>
    <dgm:pt modelId="{861BE1DF-3040-4AD5-BB65-C1C74B69009D}" type="sibTrans" cxnId="{9C9519BD-A830-4D39-B77A-B09E55771A6C}">
      <dgm:prSet/>
      <dgm:spPr/>
      <dgm:t>
        <a:bodyPr/>
        <a:lstStyle/>
        <a:p>
          <a:endParaRPr lang="zh-TW" altLang="en-US"/>
        </a:p>
      </dgm:t>
    </dgm:pt>
    <dgm:pt modelId="{1E3BE2B8-ED0F-4E97-9709-A84D7A73D5CF}">
      <dgm:prSet phldrT="[文字]" custT="1"/>
      <dgm:spPr/>
      <dgm:t>
        <a:bodyPr/>
        <a:lstStyle/>
        <a:p>
          <a:r>
            <a:rPr lang="zh-TW" altLang="en-US" sz="16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提供了個人獨享的空間，讓你一個人吃飯也可以很放鬆</a:t>
          </a:r>
          <a:endParaRPr lang="zh-TW" altLang="en-US" sz="16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6EE5460-8796-49E2-9FCE-E147232C90E2}" type="parTrans" cxnId="{B2AE6344-C3C8-4FE5-B5D2-691889B87666}">
      <dgm:prSet/>
      <dgm:spPr/>
      <dgm:t>
        <a:bodyPr/>
        <a:lstStyle/>
        <a:p>
          <a:endParaRPr lang="zh-TW" altLang="en-US"/>
        </a:p>
      </dgm:t>
    </dgm:pt>
    <dgm:pt modelId="{F15FC0EA-8839-462B-BB76-26233E728AD3}" type="sibTrans" cxnId="{B2AE6344-C3C8-4FE5-B5D2-691889B87666}">
      <dgm:prSet/>
      <dgm:spPr/>
      <dgm:t>
        <a:bodyPr/>
        <a:lstStyle/>
        <a:p>
          <a:endParaRPr lang="zh-TW" altLang="en-US"/>
        </a:p>
      </dgm:t>
    </dgm:pt>
    <dgm:pt modelId="{E3E5C14F-2779-4AB5-8B34-BC24F5A5EAA6}" type="pres">
      <dgm:prSet presAssocID="{B39B828B-E9C3-4692-B2EE-3854B0CEED98}" presName="list" presStyleCnt="0">
        <dgm:presLayoutVars>
          <dgm:dir/>
          <dgm:animLvl val="lvl"/>
        </dgm:presLayoutVars>
      </dgm:prSet>
      <dgm:spPr/>
    </dgm:pt>
    <dgm:pt modelId="{1ABAC02C-4513-4421-8C26-BFECAD4F5AB2}" type="pres">
      <dgm:prSet presAssocID="{3762AE42-D242-4950-B3A6-05C4526D57BC}" presName="posSpace" presStyleCnt="0"/>
      <dgm:spPr/>
    </dgm:pt>
    <dgm:pt modelId="{C927B6DF-22CB-4361-9782-3B64EDED7249}" type="pres">
      <dgm:prSet presAssocID="{3762AE42-D242-4950-B3A6-05C4526D57BC}" presName="vertFlow" presStyleCnt="0"/>
      <dgm:spPr/>
    </dgm:pt>
    <dgm:pt modelId="{12DD9CD6-48B5-4ABF-96B5-5A62C5376D46}" type="pres">
      <dgm:prSet presAssocID="{3762AE42-D242-4950-B3A6-05C4526D57BC}" presName="topSpace" presStyleCnt="0"/>
      <dgm:spPr/>
    </dgm:pt>
    <dgm:pt modelId="{3B62DFDA-6B4E-482F-BD33-ECFEEC977F4C}" type="pres">
      <dgm:prSet presAssocID="{3762AE42-D242-4950-B3A6-05C4526D57BC}" presName="firstComp" presStyleCnt="0"/>
      <dgm:spPr/>
    </dgm:pt>
    <dgm:pt modelId="{7156B0A0-A409-4778-B423-E06D99549219}" type="pres">
      <dgm:prSet presAssocID="{3762AE42-D242-4950-B3A6-05C4526D57BC}" presName="firstChild" presStyleLbl="bgAccFollowNode1" presStyleIdx="0" presStyleCnt="4"/>
      <dgm:spPr/>
      <dgm:t>
        <a:bodyPr/>
        <a:lstStyle/>
        <a:p>
          <a:endParaRPr lang="zh-TW" altLang="en-US"/>
        </a:p>
      </dgm:t>
    </dgm:pt>
    <dgm:pt modelId="{8A938215-A013-4738-8A0E-636A43A9F738}" type="pres">
      <dgm:prSet presAssocID="{3762AE42-D242-4950-B3A6-05C4526D57BC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35EB914-F514-4A4C-B53E-A86F76FA5D77}" type="pres">
      <dgm:prSet presAssocID="{A2F6A968-C141-4508-8DDB-C6EF2F4E551E}" presName="comp" presStyleCnt="0"/>
      <dgm:spPr/>
    </dgm:pt>
    <dgm:pt modelId="{81F1B8B6-A248-4897-AC68-E97C5D19B7CC}" type="pres">
      <dgm:prSet presAssocID="{A2F6A968-C141-4508-8DDB-C6EF2F4E551E}" presName="child" presStyleLbl="bgAccFollowNode1" presStyleIdx="1" presStyleCnt="4" custScaleY="142513"/>
      <dgm:spPr/>
      <dgm:t>
        <a:bodyPr/>
        <a:lstStyle/>
        <a:p>
          <a:endParaRPr lang="zh-TW" altLang="en-US"/>
        </a:p>
      </dgm:t>
    </dgm:pt>
    <dgm:pt modelId="{2B019E01-54C7-40E5-B7EF-A7F8C98BF3E6}" type="pres">
      <dgm:prSet presAssocID="{A2F6A968-C141-4508-8DDB-C6EF2F4E551E}" presName="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7489679-5350-4084-80D6-CC0F5BB7281F}" type="pres">
      <dgm:prSet presAssocID="{3762AE42-D242-4950-B3A6-05C4526D57BC}" presName="negSpace" presStyleCnt="0"/>
      <dgm:spPr/>
    </dgm:pt>
    <dgm:pt modelId="{4912CE98-E245-45FF-909D-C11F2EA732FB}" type="pres">
      <dgm:prSet presAssocID="{3762AE42-D242-4950-B3A6-05C4526D57BC}" presName="circle" presStyleLbl="node1" presStyleIdx="0" presStyleCnt="2" custScaleX="100187" custScaleY="94395"/>
      <dgm:spPr/>
    </dgm:pt>
    <dgm:pt modelId="{A7448690-FA97-4028-BF23-32DC95021716}" type="pres">
      <dgm:prSet presAssocID="{7127FB62-21EB-4586-8801-0B8357AAF78B}" presName="transSpace" presStyleCnt="0"/>
      <dgm:spPr/>
    </dgm:pt>
    <dgm:pt modelId="{F80E0063-F23E-409B-BC9E-9C429E1DB643}" type="pres">
      <dgm:prSet presAssocID="{A1D995E9-DFC4-42AD-BFA0-C60BF25B8EAE}" presName="posSpace" presStyleCnt="0"/>
      <dgm:spPr/>
    </dgm:pt>
    <dgm:pt modelId="{BC1B2DF0-C99E-495D-A089-443C023B176E}" type="pres">
      <dgm:prSet presAssocID="{A1D995E9-DFC4-42AD-BFA0-C60BF25B8EAE}" presName="vertFlow" presStyleCnt="0"/>
      <dgm:spPr/>
    </dgm:pt>
    <dgm:pt modelId="{47BE4FD2-2151-4E88-88F2-549D404F06EF}" type="pres">
      <dgm:prSet presAssocID="{A1D995E9-DFC4-42AD-BFA0-C60BF25B8EAE}" presName="topSpace" presStyleCnt="0"/>
      <dgm:spPr/>
    </dgm:pt>
    <dgm:pt modelId="{7C5B70E6-9596-4064-9B56-595606417AB2}" type="pres">
      <dgm:prSet presAssocID="{A1D995E9-DFC4-42AD-BFA0-C60BF25B8EAE}" presName="firstComp" presStyleCnt="0"/>
      <dgm:spPr/>
    </dgm:pt>
    <dgm:pt modelId="{3438BC73-0158-462F-B106-002D20FFDEFF}" type="pres">
      <dgm:prSet presAssocID="{A1D995E9-DFC4-42AD-BFA0-C60BF25B8EAE}" presName="firstChild" presStyleLbl="bgAccFollowNode1" presStyleIdx="2" presStyleCnt="4"/>
      <dgm:spPr/>
      <dgm:t>
        <a:bodyPr/>
        <a:lstStyle/>
        <a:p>
          <a:endParaRPr lang="zh-TW" altLang="en-US"/>
        </a:p>
      </dgm:t>
    </dgm:pt>
    <dgm:pt modelId="{DF1B3003-0BA7-41BD-A49E-E488AC41D57E}" type="pres">
      <dgm:prSet presAssocID="{A1D995E9-DFC4-42AD-BFA0-C60BF25B8EAE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4D4CF89-6273-4CAD-ACA6-37A5FB49A1EC}" type="pres">
      <dgm:prSet presAssocID="{1E3BE2B8-ED0F-4E97-9709-A84D7A73D5CF}" presName="comp" presStyleCnt="0"/>
      <dgm:spPr/>
    </dgm:pt>
    <dgm:pt modelId="{276246B5-B8CD-4DC0-B13C-095F963FCF94}" type="pres">
      <dgm:prSet presAssocID="{1E3BE2B8-ED0F-4E97-9709-A84D7A73D5CF}" presName="child" presStyleLbl="bgAccFollowNode1" presStyleIdx="3" presStyleCnt="4" custScaleY="142513"/>
      <dgm:spPr/>
      <dgm:t>
        <a:bodyPr/>
        <a:lstStyle/>
        <a:p>
          <a:endParaRPr lang="zh-TW" altLang="en-US"/>
        </a:p>
      </dgm:t>
    </dgm:pt>
    <dgm:pt modelId="{87055036-10D0-4CD7-B015-EBFAF487E02D}" type="pres">
      <dgm:prSet presAssocID="{1E3BE2B8-ED0F-4E97-9709-A84D7A73D5CF}" presName="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E8D109F-9E7B-412D-ACAF-571B6F1773A9}" type="pres">
      <dgm:prSet presAssocID="{A1D995E9-DFC4-42AD-BFA0-C60BF25B8EAE}" presName="negSpace" presStyleCnt="0"/>
      <dgm:spPr/>
    </dgm:pt>
    <dgm:pt modelId="{FBB313C9-D6DA-409E-BE10-9A508D320934}" type="pres">
      <dgm:prSet presAssocID="{A1D995E9-DFC4-42AD-BFA0-C60BF25B8EAE}" presName="circle" presStyleLbl="node1" presStyleIdx="1" presStyleCnt="2" custScaleX="100187" custScaleY="94395"/>
      <dgm:spPr/>
    </dgm:pt>
  </dgm:ptLst>
  <dgm:cxnLst>
    <dgm:cxn modelId="{B49EBB9C-37BB-4EDF-860F-1C42F0D14450}" type="presOf" srcId="{B39B828B-E9C3-4692-B2EE-3854B0CEED98}" destId="{E3E5C14F-2779-4AB5-8B34-BC24F5A5EAA6}" srcOrd="0" destOrd="0" presId="urn:microsoft.com/office/officeart/2005/8/layout/hList9"/>
    <dgm:cxn modelId="{78945C97-6A55-4326-B352-14AFF97CFA62}" type="presOf" srcId="{1E3BE2B8-ED0F-4E97-9709-A84D7A73D5CF}" destId="{87055036-10D0-4CD7-B015-EBFAF487E02D}" srcOrd="1" destOrd="0" presId="urn:microsoft.com/office/officeart/2005/8/layout/hList9"/>
    <dgm:cxn modelId="{CF29E487-65B0-4044-B19B-A0A12615BDEA}" type="presOf" srcId="{A1D995E9-DFC4-42AD-BFA0-C60BF25B8EAE}" destId="{FBB313C9-D6DA-409E-BE10-9A508D320934}" srcOrd="0" destOrd="0" presId="urn:microsoft.com/office/officeart/2005/8/layout/hList9"/>
    <dgm:cxn modelId="{B2AE6344-C3C8-4FE5-B5D2-691889B87666}" srcId="{A1D995E9-DFC4-42AD-BFA0-C60BF25B8EAE}" destId="{1E3BE2B8-ED0F-4E97-9709-A84D7A73D5CF}" srcOrd="1" destOrd="0" parTransId="{46EE5460-8796-49E2-9FCE-E147232C90E2}" sibTransId="{F15FC0EA-8839-462B-BB76-26233E728AD3}"/>
    <dgm:cxn modelId="{9640EF9C-7F81-4968-9F36-410BBF1B49DF}" srcId="{B39B828B-E9C3-4692-B2EE-3854B0CEED98}" destId="{A1D995E9-DFC4-42AD-BFA0-C60BF25B8EAE}" srcOrd="1" destOrd="0" parTransId="{D270DA19-1A33-4669-95B4-F7883E047ACF}" sibTransId="{BF51ABA2-84A3-4B07-88EC-2F857085F37C}"/>
    <dgm:cxn modelId="{43B92E3E-7DB3-44E4-9F44-5696270C7E6F}" type="presOf" srcId="{57BF4519-7268-4EF5-9A37-8106E684525B}" destId="{7156B0A0-A409-4778-B423-E06D99549219}" srcOrd="0" destOrd="0" presId="urn:microsoft.com/office/officeart/2005/8/layout/hList9"/>
    <dgm:cxn modelId="{F4D72C80-4F2E-4F99-B25C-2C7F47DD7CDC}" type="presOf" srcId="{57F30079-03A1-4376-ADAC-DEF46C17B088}" destId="{3438BC73-0158-462F-B106-002D20FFDEFF}" srcOrd="0" destOrd="0" presId="urn:microsoft.com/office/officeart/2005/8/layout/hList9"/>
    <dgm:cxn modelId="{2865F1F1-BA0B-4927-8E46-4BA08EFBE43D}" srcId="{B39B828B-E9C3-4692-B2EE-3854B0CEED98}" destId="{3762AE42-D242-4950-B3A6-05C4526D57BC}" srcOrd="0" destOrd="0" parTransId="{20EF3F6E-48F7-4152-BAA4-F7D8BAB947D1}" sibTransId="{7127FB62-21EB-4586-8801-0B8357AAF78B}"/>
    <dgm:cxn modelId="{5A386F42-6108-4590-B2F2-028FE36A8EB1}" type="presOf" srcId="{A2F6A968-C141-4508-8DDB-C6EF2F4E551E}" destId="{81F1B8B6-A248-4897-AC68-E97C5D19B7CC}" srcOrd="0" destOrd="0" presId="urn:microsoft.com/office/officeart/2005/8/layout/hList9"/>
    <dgm:cxn modelId="{C5E78371-4A4B-4EEB-99D2-7DD78D76F6F2}" type="presOf" srcId="{1E3BE2B8-ED0F-4E97-9709-A84D7A73D5CF}" destId="{276246B5-B8CD-4DC0-B13C-095F963FCF94}" srcOrd="0" destOrd="0" presId="urn:microsoft.com/office/officeart/2005/8/layout/hList9"/>
    <dgm:cxn modelId="{9C9519BD-A830-4D39-B77A-B09E55771A6C}" srcId="{A1D995E9-DFC4-42AD-BFA0-C60BF25B8EAE}" destId="{57F30079-03A1-4376-ADAC-DEF46C17B088}" srcOrd="0" destOrd="0" parTransId="{600F81D2-3653-4E0D-AA77-EC1846BA113A}" sibTransId="{861BE1DF-3040-4AD5-BB65-C1C74B69009D}"/>
    <dgm:cxn modelId="{5E22A8C9-933E-4267-B5E2-8D90D160E55C}" type="presOf" srcId="{57BF4519-7268-4EF5-9A37-8106E684525B}" destId="{8A938215-A013-4738-8A0E-636A43A9F738}" srcOrd="1" destOrd="0" presId="urn:microsoft.com/office/officeart/2005/8/layout/hList9"/>
    <dgm:cxn modelId="{C3BC92AE-ABAB-4544-836E-5172C17E550C}" type="presOf" srcId="{A2F6A968-C141-4508-8DDB-C6EF2F4E551E}" destId="{2B019E01-54C7-40E5-B7EF-A7F8C98BF3E6}" srcOrd="1" destOrd="0" presId="urn:microsoft.com/office/officeart/2005/8/layout/hList9"/>
    <dgm:cxn modelId="{D06C2C31-3528-4C89-8815-E0B2A461A5C2}" type="presOf" srcId="{3762AE42-D242-4950-B3A6-05C4526D57BC}" destId="{4912CE98-E245-45FF-909D-C11F2EA732FB}" srcOrd="0" destOrd="0" presId="urn:microsoft.com/office/officeart/2005/8/layout/hList9"/>
    <dgm:cxn modelId="{E93AAD2D-1B7A-4D60-A84B-7EA1C3A145D5}" srcId="{3762AE42-D242-4950-B3A6-05C4526D57BC}" destId="{57BF4519-7268-4EF5-9A37-8106E684525B}" srcOrd="0" destOrd="0" parTransId="{7C124072-CD2F-4316-B002-01B7A4FC2F1B}" sibTransId="{D501F13A-BB80-4B97-9841-AB38C15E101D}"/>
    <dgm:cxn modelId="{ADD41804-AA36-436A-8016-7CC0BF58BACE}" srcId="{3762AE42-D242-4950-B3A6-05C4526D57BC}" destId="{A2F6A968-C141-4508-8DDB-C6EF2F4E551E}" srcOrd="1" destOrd="0" parTransId="{C4385A5B-6120-4C62-A579-05C2281A78C6}" sibTransId="{A20DF950-A595-4CE2-BFF9-112A4007E319}"/>
    <dgm:cxn modelId="{0459F7CD-6ACF-46C9-A833-C4212D27A523}" type="presOf" srcId="{57F30079-03A1-4376-ADAC-DEF46C17B088}" destId="{DF1B3003-0BA7-41BD-A49E-E488AC41D57E}" srcOrd="1" destOrd="0" presId="urn:microsoft.com/office/officeart/2005/8/layout/hList9"/>
    <dgm:cxn modelId="{CE036299-28A0-4343-A451-C10C49479FCE}" type="presParOf" srcId="{E3E5C14F-2779-4AB5-8B34-BC24F5A5EAA6}" destId="{1ABAC02C-4513-4421-8C26-BFECAD4F5AB2}" srcOrd="0" destOrd="0" presId="urn:microsoft.com/office/officeart/2005/8/layout/hList9"/>
    <dgm:cxn modelId="{0513B018-3C73-4C89-A293-1EB87AD6319C}" type="presParOf" srcId="{E3E5C14F-2779-4AB5-8B34-BC24F5A5EAA6}" destId="{C927B6DF-22CB-4361-9782-3B64EDED7249}" srcOrd="1" destOrd="0" presId="urn:microsoft.com/office/officeart/2005/8/layout/hList9"/>
    <dgm:cxn modelId="{CC574FC9-4C5D-449D-8FC0-8C614C501214}" type="presParOf" srcId="{C927B6DF-22CB-4361-9782-3B64EDED7249}" destId="{12DD9CD6-48B5-4ABF-96B5-5A62C5376D46}" srcOrd="0" destOrd="0" presId="urn:microsoft.com/office/officeart/2005/8/layout/hList9"/>
    <dgm:cxn modelId="{B38041BB-933A-4741-A7A2-7CF239F37D1C}" type="presParOf" srcId="{C927B6DF-22CB-4361-9782-3B64EDED7249}" destId="{3B62DFDA-6B4E-482F-BD33-ECFEEC977F4C}" srcOrd="1" destOrd="0" presId="urn:microsoft.com/office/officeart/2005/8/layout/hList9"/>
    <dgm:cxn modelId="{88A18F80-C0A6-4CFB-AB6B-2E288C459B09}" type="presParOf" srcId="{3B62DFDA-6B4E-482F-BD33-ECFEEC977F4C}" destId="{7156B0A0-A409-4778-B423-E06D99549219}" srcOrd="0" destOrd="0" presId="urn:microsoft.com/office/officeart/2005/8/layout/hList9"/>
    <dgm:cxn modelId="{CC76E3CE-0390-4E1B-9F12-061AB8FE57B3}" type="presParOf" srcId="{3B62DFDA-6B4E-482F-BD33-ECFEEC977F4C}" destId="{8A938215-A013-4738-8A0E-636A43A9F738}" srcOrd="1" destOrd="0" presId="urn:microsoft.com/office/officeart/2005/8/layout/hList9"/>
    <dgm:cxn modelId="{13D3A0D7-DC3E-4F0C-948E-D8FD39112947}" type="presParOf" srcId="{C927B6DF-22CB-4361-9782-3B64EDED7249}" destId="{C35EB914-F514-4A4C-B53E-A86F76FA5D77}" srcOrd="2" destOrd="0" presId="urn:microsoft.com/office/officeart/2005/8/layout/hList9"/>
    <dgm:cxn modelId="{D68A963E-274C-4E24-AC9C-2A253D237258}" type="presParOf" srcId="{C35EB914-F514-4A4C-B53E-A86F76FA5D77}" destId="{81F1B8B6-A248-4897-AC68-E97C5D19B7CC}" srcOrd="0" destOrd="0" presId="urn:microsoft.com/office/officeart/2005/8/layout/hList9"/>
    <dgm:cxn modelId="{34FCD644-FB86-4F66-BE3E-6CBCA10E27E6}" type="presParOf" srcId="{C35EB914-F514-4A4C-B53E-A86F76FA5D77}" destId="{2B019E01-54C7-40E5-B7EF-A7F8C98BF3E6}" srcOrd="1" destOrd="0" presId="urn:microsoft.com/office/officeart/2005/8/layout/hList9"/>
    <dgm:cxn modelId="{80004CC6-57BA-4F78-B197-47BF07C29A5B}" type="presParOf" srcId="{E3E5C14F-2779-4AB5-8B34-BC24F5A5EAA6}" destId="{87489679-5350-4084-80D6-CC0F5BB7281F}" srcOrd="2" destOrd="0" presId="urn:microsoft.com/office/officeart/2005/8/layout/hList9"/>
    <dgm:cxn modelId="{E9F3A99F-79CF-414E-93D1-44DBD6302B5E}" type="presParOf" srcId="{E3E5C14F-2779-4AB5-8B34-BC24F5A5EAA6}" destId="{4912CE98-E245-45FF-909D-C11F2EA732FB}" srcOrd="3" destOrd="0" presId="urn:microsoft.com/office/officeart/2005/8/layout/hList9"/>
    <dgm:cxn modelId="{6C9AB8A0-EBA5-4F19-AF8A-432E9CD71A3F}" type="presParOf" srcId="{E3E5C14F-2779-4AB5-8B34-BC24F5A5EAA6}" destId="{A7448690-FA97-4028-BF23-32DC95021716}" srcOrd="4" destOrd="0" presId="urn:microsoft.com/office/officeart/2005/8/layout/hList9"/>
    <dgm:cxn modelId="{BC68E774-8AAD-4810-861C-BBC14E10F2B2}" type="presParOf" srcId="{E3E5C14F-2779-4AB5-8B34-BC24F5A5EAA6}" destId="{F80E0063-F23E-409B-BC9E-9C429E1DB643}" srcOrd="5" destOrd="0" presId="urn:microsoft.com/office/officeart/2005/8/layout/hList9"/>
    <dgm:cxn modelId="{17714E21-BC1A-426D-8529-04FA21C1373B}" type="presParOf" srcId="{E3E5C14F-2779-4AB5-8B34-BC24F5A5EAA6}" destId="{BC1B2DF0-C99E-495D-A089-443C023B176E}" srcOrd="6" destOrd="0" presId="urn:microsoft.com/office/officeart/2005/8/layout/hList9"/>
    <dgm:cxn modelId="{BE4F807A-6164-42D5-BC1A-86D879485AAD}" type="presParOf" srcId="{BC1B2DF0-C99E-495D-A089-443C023B176E}" destId="{47BE4FD2-2151-4E88-88F2-549D404F06EF}" srcOrd="0" destOrd="0" presId="urn:microsoft.com/office/officeart/2005/8/layout/hList9"/>
    <dgm:cxn modelId="{0EA1CD9F-83B7-4116-AC2F-66FE2C918DD6}" type="presParOf" srcId="{BC1B2DF0-C99E-495D-A089-443C023B176E}" destId="{7C5B70E6-9596-4064-9B56-595606417AB2}" srcOrd="1" destOrd="0" presId="urn:microsoft.com/office/officeart/2005/8/layout/hList9"/>
    <dgm:cxn modelId="{E0B6ED8B-2373-4CEC-A5F5-672575626C2F}" type="presParOf" srcId="{7C5B70E6-9596-4064-9B56-595606417AB2}" destId="{3438BC73-0158-462F-B106-002D20FFDEFF}" srcOrd="0" destOrd="0" presId="urn:microsoft.com/office/officeart/2005/8/layout/hList9"/>
    <dgm:cxn modelId="{00859A3E-53CD-4C4D-82DC-5E119987C8F6}" type="presParOf" srcId="{7C5B70E6-9596-4064-9B56-595606417AB2}" destId="{DF1B3003-0BA7-41BD-A49E-E488AC41D57E}" srcOrd="1" destOrd="0" presId="urn:microsoft.com/office/officeart/2005/8/layout/hList9"/>
    <dgm:cxn modelId="{D8E1C739-43BB-4CD9-8E7A-D79C915E36C1}" type="presParOf" srcId="{BC1B2DF0-C99E-495D-A089-443C023B176E}" destId="{54D4CF89-6273-4CAD-ACA6-37A5FB49A1EC}" srcOrd="2" destOrd="0" presId="urn:microsoft.com/office/officeart/2005/8/layout/hList9"/>
    <dgm:cxn modelId="{1646F3A1-F3F9-4C35-A4F7-7E2D488BA609}" type="presParOf" srcId="{54D4CF89-6273-4CAD-ACA6-37A5FB49A1EC}" destId="{276246B5-B8CD-4DC0-B13C-095F963FCF94}" srcOrd="0" destOrd="0" presId="urn:microsoft.com/office/officeart/2005/8/layout/hList9"/>
    <dgm:cxn modelId="{B700656A-3B2E-4892-A579-B09B9106AFCD}" type="presParOf" srcId="{54D4CF89-6273-4CAD-ACA6-37A5FB49A1EC}" destId="{87055036-10D0-4CD7-B015-EBFAF487E02D}" srcOrd="1" destOrd="0" presId="urn:microsoft.com/office/officeart/2005/8/layout/hList9"/>
    <dgm:cxn modelId="{AE04FD8D-16C1-4953-89A0-90C11137E04D}" type="presParOf" srcId="{E3E5C14F-2779-4AB5-8B34-BC24F5A5EAA6}" destId="{1E8D109F-9E7B-412D-ACAF-571B6F1773A9}" srcOrd="7" destOrd="0" presId="urn:microsoft.com/office/officeart/2005/8/layout/hList9"/>
    <dgm:cxn modelId="{A2D43930-B630-4E66-BAF1-806527AE2625}" type="presParOf" srcId="{E3E5C14F-2779-4AB5-8B34-BC24F5A5EAA6}" destId="{FBB313C9-D6DA-409E-BE10-9A508D32093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DC6FB34-7DC6-4BFA-B70E-F4F238E26CC4}" type="doc">
      <dgm:prSet loTypeId="urn:microsoft.com/office/officeart/2008/layout/IncreasingCircleProcess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TW" altLang="en-US"/>
        </a:p>
      </dgm:t>
    </dgm:pt>
    <dgm:pt modelId="{2324BA11-FA32-4CDC-9A74-5094711F3F3B}">
      <dgm:prSet phldrT="[文字]" custT="1"/>
      <dgm:spPr/>
      <dgm:t>
        <a:bodyPr/>
        <a:lstStyle/>
        <a:p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創業初始</a:t>
          </a:r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E5BC780-05ED-49D2-9812-EDAEAFBFD2D7}" type="parTrans" cxnId="{99389F09-1BE6-4709-B1B3-F704A6266A07}">
      <dgm:prSet/>
      <dgm:spPr/>
      <dgm:t>
        <a:bodyPr/>
        <a:lstStyle/>
        <a:p>
          <a:endParaRPr lang="zh-TW" altLang="en-US"/>
        </a:p>
      </dgm:t>
    </dgm:pt>
    <dgm:pt modelId="{6E60D3F8-9FBD-4054-B343-BFD4450A654F}" type="sibTrans" cxnId="{99389F09-1BE6-4709-B1B3-F704A6266A07}">
      <dgm:prSet/>
      <dgm:spPr/>
      <dgm:t>
        <a:bodyPr/>
        <a:lstStyle/>
        <a:p>
          <a:endParaRPr lang="zh-TW" altLang="en-US"/>
        </a:p>
      </dgm:t>
    </dgm:pt>
    <dgm:pt modelId="{BC343FFC-ECB8-491E-91B1-C7AC1AAF3C0A}">
      <dgm:prSet phldrT="[文字]" custT="1"/>
      <dgm:spPr/>
      <dgm:t>
        <a:bodyPr/>
        <a:lstStyle/>
        <a:p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善用網站</a:t>
          </a:r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BCCD35A-8C10-4DCA-BE04-73710573DB4D}" type="parTrans" cxnId="{C1BEC4A2-266B-4256-9A2B-C67C3D319622}">
      <dgm:prSet/>
      <dgm:spPr/>
      <dgm:t>
        <a:bodyPr/>
        <a:lstStyle/>
        <a:p>
          <a:endParaRPr lang="zh-TW" altLang="en-US"/>
        </a:p>
      </dgm:t>
    </dgm:pt>
    <dgm:pt modelId="{6EBFAB6B-0046-44FE-963F-B4008DEA0577}" type="sibTrans" cxnId="{C1BEC4A2-266B-4256-9A2B-C67C3D319622}">
      <dgm:prSet/>
      <dgm:spPr/>
      <dgm:t>
        <a:bodyPr/>
        <a:lstStyle/>
        <a:p>
          <a:endParaRPr lang="zh-TW" altLang="en-US"/>
        </a:p>
      </dgm:t>
    </dgm:pt>
    <dgm:pt modelId="{707F47BB-A910-4AFE-9B33-0C8F627F1CB1}">
      <dgm:prSet phldrT="[文字]" custT="1"/>
      <dgm:spPr/>
      <dgm:t>
        <a:bodyPr/>
        <a:lstStyle/>
        <a:p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利用臉書、</a:t>
          </a:r>
          <a:r>
            <a:rPr lang="zh-TW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團購網等</a:t>
          </a:r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，</a:t>
          </a:r>
          <a:r>
            <a:rPr lang="zh-TW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讓獨身的消費者能團購我們的優惠券</a:t>
          </a:r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，進而讓更多的消費者來我們店裡用餐。</a:t>
          </a:r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1A7E955-CD13-4B10-B4ED-DDDE57F3DCD5}" type="parTrans" cxnId="{C034EF81-701E-4DBF-BFBA-03FD5E7BE187}">
      <dgm:prSet/>
      <dgm:spPr/>
      <dgm:t>
        <a:bodyPr/>
        <a:lstStyle/>
        <a:p>
          <a:endParaRPr lang="zh-TW" altLang="en-US"/>
        </a:p>
      </dgm:t>
    </dgm:pt>
    <dgm:pt modelId="{1DF07E4B-3318-417E-8546-BA13D312D3D6}" type="sibTrans" cxnId="{C034EF81-701E-4DBF-BFBA-03FD5E7BE187}">
      <dgm:prSet/>
      <dgm:spPr/>
      <dgm:t>
        <a:bodyPr/>
        <a:lstStyle/>
        <a:p>
          <a:endParaRPr lang="zh-TW" altLang="en-US"/>
        </a:p>
      </dgm:t>
    </dgm:pt>
    <dgm:pt modelId="{6C779C6F-3C4D-46D0-AC97-E9C4357E2064}">
      <dgm:prSet phldrT="[文字]" custT="1"/>
      <dgm:spPr/>
      <dgm:t>
        <a:bodyPr/>
        <a:lstStyle/>
        <a:p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不定期有促銷活動</a:t>
          </a:r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9B8B196-2818-49D6-B543-D4DCC8E250B8}" type="parTrans" cxnId="{B611C0C8-0108-4845-931B-A52326E25CCE}">
      <dgm:prSet/>
      <dgm:spPr/>
      <dgm:t>
        <a:bodyPr/>
        <a:lstStyle/>
        <a:p>
          <a:endParaRPr lang="zh-TW" altLang="en-US"/>
        </a:p>
      </dgm:t>
    </dgm:pt>
    <dgm:pt modelId="{819A7CB1-D6C3-4014-9EAC-C3BCAC6FFEBB}" type="sibTrans" cxnId="{B611C0C8-0108-4845-931B-A52326E25CCE}">
      <dgm:prSet/>
      <dgm:spPr/>
      <dgm:t>
        <a:bodyPr/>
        <a:lstStyle/>
        <a:p>
          <a:endParaRPr lang="zh-TW" altLang="en-US"/>
        </a:p>
      </dgm:t>
    </dgm:pt>
    <dgm:pt modelId="{0E8ACC6D-EDEA-44C6-90A8-37ADAEE5221C}">
      <dgm:prSet phldrT="[文字]" custT="1"/>
      <dgm:spPr/>
      <dgm:t>
        <a:bodyPr/>
        <a:lstStyle/>
        <a:p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利用網路讓消費者能知道相關優惠及服務訊息。</a:t>
          </a:r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D680AB-449F-4656-830D-84117E7454D1}" type="parTrans" cxnId="{ECE3099C-9B35-4EFD-A14D-9DEFFF4EA879}">
      <dgm:prSet/>
      <dgm:spPr/>
      <dgm:t>
        <a:bodyPr/>
        <a:lstStyle/>
        <a:p>
          <a:endParaRPr lang="zh-TW" altLang="en-US"/>
        </a:p>
      </dgm:t>
    </dgm:pt>
    <dgm:pt modelId="{4BB51A1D-9162-47AB-935B-B467C1DDA85F}" type="sibTrans" cxnId="{ECE3099C-9B35-4EFD-A14D-9DEFFF4EA879}">
      <dgm:prSet/>
      <dgm:spPr/>
      <dgm:t>
        <a:bodyPr/>
        <a:lstStyle/>
        <a:p>
          <a:endParaRPr lang="zh-TW" altLang="en-US"/>
        </a:p>
      </dgm:t>
    </dgm:pt>
    <dgm:pt modelId="{1875C7E2-5EC8-4875-8CAF-3D64735BD61C}">
      <dgm:prSet phldrT="[文字]" custT="1"/>
      <dgm:spPr/>
      <dgm:t>
        <a:bodyPr/>
        <a:lstStyle/>
        <a:p>
          <a:r>
            <a:rPr lang="zh-TW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透過促銷方式讓我們與消費者間沒有距離，也能打響知名度。</a:t>
          </a:r>
          <a:endParaRPr lang="en-US" altLang="zh-TW" sz="1500" b="1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B5235D-6CD5-4AF4-AA31-74CCC269C813}" type="parTrans" cxnId="{DF7A8794-3807-47BA-8E68-4150F298A824}">
      <dgm:prSet/>
      <dgm:spPr/>
      <dgm:t>
        <a:bodyPr/>
        <a:lstStyle/>
        <a:p>
          <a:endParaRPr lang="zh-TW" altLang="en-US"/>
        </a:p>
      </dgm:t>
    </dgm:pt>
    <dgm:pt modelId="{578BB8A5-8131-4692-9021-E41EF3F8A6A1}" type="sibTrans" cxnId="{DF7A8794-3807-47BA-8E68-4150F298A824}">
      <dgm:prSet/>
      <dgm:spPr/>
      <dgm:t>
        <a:bodyPr/>
        <a:lstStyle/>
        <a:p>
          <a:endParaRPr lang="zh-TW" altLang="en-US"/>
        </a:p>
      </dgm:t>
    </dgm:pt>
    <dgm:pt modelId="{7D2B24A7-BF0B-42A5-A620-6507C0224AB9}">
      <dgm:prSet phldrT="[文字]" custT="1"/>
      <dgm:spPr/>
      <dgm:t>
        <a:bodyPr/>
        <a:lstStyle/>
        <a:p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因應節日舉辦活動</a:t>
          </a:r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A347567-6BEE-4C3F-B7CA-55B0D09E66D7}" type="parTrans" cxnId="{8424FDC4-C6D8-40A8-8FF3-C4B81BF3D110}">
      <dgm:prSet/>
      <dgm:spPr/>
      <dgm:t>
        <a:bodyPr/>
        <a:lstStyle/>
        <a:p>
          <a:endParaRPr lang="zh-TW" altLang="en-US"/>
        </a:p>
      </dgm:t>
    </dgm:pt>
    <dgm:pt modelId="{8C76F8CC-8CFE-469F-BBC1-3C9E657ADFC8}" type="sibTrans" cxnId="{8424FDC4-C6D8-40A8-8FF3-C4B81BF3D110}">
      <dgm:prSet/>
      <dgm:spPr/>
      <dgm:t>
        <a:bodyPr/>
        <a:lstStyle/>
        <a:p>
          <a:endParaRPr lang="zh-TW" altLang="en-US"/>
        </a:p>
      </dgm:t>
    </dgm:pt>
    <dgm:pt modelId="{6B5FA858-EF70-4AA8-BBCA-2F8D6BDC022B}">
      <dgm:prSet phldrT="[文字]" custT="1"/>
      <dgm:spPr/>
      <dgm:t>
        <a:bodyPr/>
        <a:lstStyle/>
        <a:p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規劃具有特色的主題活動，也可與</a:t>
          </a:r>
          <a:r>
            <a:rPr lang="en-US" altLang="zh-TW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”</a:t>
          </a:r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樂派對”異業結盟。</a:t>
          </a:r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23A7DE5-C8CE-4D89-9200-2042944F9776}" type="parTrans" cxnId="{F0AB090A-1C14-479C-BFFC-9F57871C960C}">
      <dgm:prSet/>
      <dgm:spPr/>
      <dgm:t>
        <a:bodyPr/>
        <a:lstStyle/>
        <a:p>
          <a:endParaRPr lang="zh-TW" altLang="en-US"/>
        </a:p>
      </dgm:t>
    </dgm:pt>
    <dgm:pt modelId="{3E5DC2C4-4C3D-41C6-832E-6C06BFF809A9}" type="sibTrans" cxnId="{F0AB090A-1C14-479C-BFFC-9F57871C960C}">
      <dgm:prSet/>
      <dgm:spPr/>
      <dgm:t>
        <a:bodyPr/>
        <a:lstStyle/>
        <a:p>
          <a:endParaRPr lang="zh-TW" altLang="en-US"/>
        </a:p>
      </dgm:t>
    </dgm:pt>
    <dgm:pt modelId="{35C3E7D1-029C-4349-9B06-9B41C73981FF}">
      <dgm:prSet phldrT="[文字]" custT="1"/>
      <dgm:spPr/>
      <dgm:t>
        <a:bodyPr/>
        <a:lstStyle/>
        <a:p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為單身者舉辦活動</a:t>
          </a:r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E513CD4-D1D0-4939-9830-3AB68B5C3074}" type="parTrans" cxnId="{E36035F6-4586-4792-85A8-0B9F8595FA28}">
      <dgm:prSet/>
      <dgm:spPr/>
      <dgm:t>
        <a:bodyPr/>
        <a:lstStyle/>
        <a:p>
          <a:endParaRPr lang="zh-TW" altLang="en-US"/>
        </a:p>
      </dgm:t>
    </dgm:pt>
    <dgm:pt modelId="{78611418-79E7-4497-8C2D-DE84CB7BA1FA}" type="sibTrans" cxnId="{E36035F6-4586-4792-85A8-0B9F8595FA28}">
      <dgm:prSet/>
      <dgm:spPr/>
      <dgm:t>
        <a:bodyPr/>
        <a:lstStyle/>
        <a:p>
          <a:endParaRPr lang="zh-TW" altLang="en-US"/>
        </a:p>
      </dgm:t>
    </dgm:pt>
    <dgm:pt modelId="{E5630141-5BF3-429D-8404-6E8138F03CA3}">
      <dgm:prSet phldrT="[文字]" custT="1"/>
      <dgm:spPr/>
      <dgm:t>
        <a:bodyPr/>
        <a:lstStyle/>
        <a:p>
          <a:r>
            <a:rPr lang="zh-TW" altLang="en-US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透過</a:t>
          </a:r>
          <a:r>
            <a:rPr lang="zh-TW" sz="1500" b="1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交友聯誼，讓他們藉由活動拓展人脈，找尋到生命中的另一半。</a:t>
          </a:r>
          <a:endParaRPr lang="zh-TW" altLang="en-US" sz="1500" b="1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1506C49-214F-47B8-AE06-58E81CA06411}" type="parTrans" cxnId="{A6D6DA04-F534-4509-A858-4332BBFD68C5}">
      <dgm:prSet/>
      <dgm:spPr/>
      <dgm:t>
        <a:bodyPr/>
        <a:lstStyle/>
        <a:p>
          <a:endParaRPr lang="zh-TW" altLang="en-US"/>
        </a:p>
      </dgm:t>
    </dgm:pt>
    <dgm:pt modelId="{31FAC5AD-C608-47B4-96DA-1DE8AA50FED4}" type="sibTrans" cxnId="{A6D6DA04-F534-4509-A858-4332BBFD68C5}">
      <dgm:prSet/>
      <dgm:spPr/>
      <dgm:t>
        <a:bodyPr/>
        <a:lstStyle/>
        <a:p>
          <a:endParaRPr lang="zh-TW" altLang="en-US"/>
        </a:p>
      </dgm:t>
    </dgm:pt>
    <dgm:pt modelId="{03A1F472-4440-4AB1-8A53-3E6658664853}" type="pres">
      <dgm:prSet presAssocID="{9DC6FB34-7DC6-4BFA-B70E-F4F238E26CC4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</dgm:pt>
    <dgm:pt modelId="{BC6C44EA-AE83-43F4-A667-5550630262CD}" type="pres">
      <dgm:prSet presAssocID="{2324BA11-FA32-4CDC-9A74-5094711F3F3B}" presName="composite" presStyleCnt="0"/>
      <dgm:spPr/>
    </dgm:pt>
    <dgm:pt modelId="{038ECF6C-68A0-46CD-8393-E6864A4E03DF}" type="pres">
      <dgm:prSet presAssocID="{2324BA11-FA32-4CDC-9A74-5094711F3F3B}" presName="BackAccent" presStyleLbl="bgShp" presStyleIdx="0" presStyleCnt="5"/>
      <dgm:spPr/>
    </dgm:pt>
    <dgm:pt modelId="{D190822A-C22E-4607-A935-072F0A9BBE5C}" type="pres">
      <dgm:prSet presAssocID="{2324BA11-FA32-4CDC-9A74-5094711F3F3B}" presName="Accent" presStyleLbl="alignNode1" presStyleIdx="0" presStyleCnt="5"/>
      <dgm:spPr/>
    </dgm:pt>
    <dgm:pt modelId="{5E3D63C4-9151-46E0-8B69-BF336B119D1E}" type="pres">
      <dgm:prSet presAssocID="{2324BA11-FA32-4CDC-9A74-5094711F3F3B}" presName="Child" presStyleLbl="revTx" presStyleIdx="0" presStyleCnt="10">
        <dgm:presLayoutVars>
          <dgm:chMax val="0"/>
          <dgm:chPref val="0"/>
          <dgm:bulletEnabled val="1"/>
        </dgm:presLayoutVars>
      </dgm:prSet>
      <dgm:spPr/>
    </dgm:pt>
    <dgm:pt modelId="{EAE678A9-E1D0-4DB0-83EB-852298BAC7C1}" type="pres">
      <dgm:prSet presAssocID="{2324BA11-FA32-4CDC-9A74-5094711F3F3B}" presName="Parent" presStyleLbl="revTx" presStyleIdx="1" presStyleCnt="10">
        <dgm:presLayoutVars>
          <dgm:chMax val="1"/>
          <dgm:chPref val="1"/>
          <dgm:bulletEnabled val="1"/>
        </dgm:presLayoutVars>
      </dgm:prSet>
      <dgm:spPr/>
    </dgm:pt>
    <dgm:pt modelId="{91A07580-71F8-44AA-8C4B-0229EC65307C}" type="pres">
      <dgm:prSet presAssocID="{6E60D3F8-9FBD-4054-B343-BFD4450A654F}" presName="sibTrans" presStyleCnt="0"/>
      <dgm:spPr/>
    </dgm:pt>
    <dgm:pt modelId="{477D7DB5-5425-46F2-84A0-934B941F4D4D}" type="pres">
      <dgm:prSet presAssocID="{BC343FFC-ECB8-491E-91B1-C7AC1AAF3C0A}" presName="composite" presStyleCnt="0"/>
      <dgm:spPr/>
    </dgm:pt>
    <dgm:pt modelId="{412073BD-CE71-4889-8691-3C4DE2464744}" type="pres">
      <dgm:prSet presAssocID="{BC343FFC-ECB8-491E-91B1-C7AC1AAF3C0A}" presName="BackAccent" presStyleLbl="bgShp" presStyleIdx="1" presStyleCnt="5"/>
      <dgm:spPr/>
    </dgm:pt>
    <dgm:pt modelId="{63560DFD-9CBD-4AE3-A059-5102751D7356}" type="pres">
      <dgm:prSet presAssocID="{BC343FFC-ECB8-491E-91B1-C7AC1AAF3C0A}" presName="Accent" presStyleLbl="alignNode1" presStyleIdx="1" presStyleCnt="5"/>
      <dgm:spPr/>
    </dgm:pt>
    <dgm:pt modelId="{3406DD3A-D309-4A95-9BD7-F9E6F4AFFB9C}" type="pres">
      <dgm:prSet presAssocID="{BC343FFC-ECB8-491E-91B1-C7AC1AAF3C0A}" presName="Child" presStyleLbl="revTx" presStyleIdx="2" presStyleCnt="10" custScaleY="1005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F009C33-A8C3-4587-B06F-E787295488CE}" type="pres">
      <dgm:prSet presAssocID="{BC343FFC-ECB8-491E-91B1-C7AC1AAF3C0A}" presName="Parent" presStyleLbl="revTx" presStyleIdx="3" presStyleCnt="10">
        <dgm:presLayoutVars>
          <dgm:chMax val="1"/>
          <dgm:chPref val="1"/>
          <dgm:bulletEnabled val="1"/>
        </dgm:presLayoutVars>
      </dgm:prSet>
      <dgm:spPr/>
    </dgm:pt>
    <dgm:pt modelId="{55CA8564-FE5A-4961-A685-5A4C357BDCF5}" type="pres">
      <dgm:prSet presAssocID="{6EBFAB6B-0046-44FE-963F-B4008DEA0577}" presName="sibTrans" presStyleCnt="0"/>
      <dgm:spPr/>
    </dgm:pt>
    <dgm:pt modelId="{0BB93AC7-1FEA-4271-AE0F-CBB1CE271959}" type="pres">
      <dgm:prSet presAssocID="{6C779C6F-3C4D-46D0-AC97-E9C4357E2064}" presName="composite" presStyleCnt="0"/>
      <dgm:spPr/>
    </dgm:pt>
    <dgm:pt modelId="{F4B6C125-4A22-4B93-920A-8337E98B3365}" type="pres">
      <dgm:prSet presAssocID="{6C779C6F-3C4D-46D0-AC97-E9C4357E2064}" presName="BackAccent" presStyleLbl="bgShp" presStyleIdx="2" presStyleCnt="5"/>
      <dgm:spPr/>
    </dgm:pt>
    <dgm:pt modelId="{09D1D225-73FD-4B30-8BCD-C22CAD4E8DCA}" type="pres">
      <dgm:prSet presAssocID="{6C779C6F-3C4D-46D0-AC97-E9C4357E2064}" presName="Accent" presStyleLbl="alignNode1" presStyleIdx="2" presStyleCnt="5"/>
      <dgm:spPr/>
    </dgm:pt>
    <dgm:pt modelId="{71B50BA3-6730-4C9C-9357-E4191F46BFDA}" type="pres">
      <dgm:prSet presAssocID="{6C779C6F-3C4D-46D0-AC97-E9C4357E2064}" presName="Child" presStyleLbl="revTx" presStyleIdx="4" presStyleCnt="10">
        <dgm:presLayoutVars>
          <dgm:chMax val="0"/>
          <dgm:chPref val="0"/>
          <dgm:bulletEnabled val="1"/>
        </dgm:presLayoutVars>
      </dgm:prSet>
      <dgm:spPr/>
    </dgm:pt>
    <dgm:pt modelId="{30BFA791-BE1D-4CEF-84BA-F93F8F496DF2}" type="pres">
      <dgm:prSet presAssocID="{6C779C6F-3C4D-46D0-AC97-E9C4357E2064}" presName="Parent" presStyleLbl="revTx" presStyleIdx="5" presStyleCnt="10">
        <dgm:presLayoutVars>
          <dgm:chMax val="1"/>
          <dgm:chPref val="1"/>
          <dgm:bulletEnabled val="1"/>
        </dgm:presLayoutVars>
      </dgm:prSet>
      <dgm:spPr/>
    </dgm:pt>
    <dgm:pt modelId="{17293E03-9C50-42FA-A06C-5174CA76F755}" type="pres">
      <dgm:prSet presAssocID="{819A7CB1-D6C3-4014-9EAC-C3BCAC6FFEBB}" presName="sibTrans" presStyleCnt="0"/>
      <dgm:spPr/>
    </dgm:pt>
    <dgm:pt modelId="{D25F91D8-B150-4EB6-A930-83D89551F5EB}" type="pres">
      <dgm:prSet presAssocID="{7D2B24A7-BF0B-42A5-A620-6507C0224AB9}" presName="composite" presStyleCnt="0"/>
      <dgm:spPr/>
    </dgm:pt>
    <dgm:pt modelId="{DC6467A1-EEDA-476D-AA28-CB1E7E743A8D}" type="pres">
      <dgm:prSet presAssocID="{7D2B24A7-BF0B-42A5-A620-6507C0224AB9}" presName="BackAccent" presStyleLbl="bgShp" presStyleIdx="3" presStyleCnt="5"/>
      <dgm:spPr/>
    </dgm:pt>
    <dgm:pt modelId="{61559D34-2FFF-4600-9A21-9A6E12F33C54}" type="pres">
      <dgm:prSet presAssocID="{7D2B24A7-BF0B-42A5-A620-6507C0224AB9}" presName="Accent" presStyleLbl="alignNode1" presStyleIdx="3" presStyleCnt="5"/>
      <dgm:spPr/>
    </dgm:pt>
    <dgm:pt modelId="{4A98FA30-93EE-4F12-B51C-22D150835ABA}" type="pres">
      <dgm:prSet presAssocID="{7D2B24A7-BF0B-42A5-A620-6507C0224AB9}" presName="Child" presStyleLbl="revTx" presStyleIdx="6" presStyleCnt="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F1FB41A-79BF-4374-8BF0-6B3CF42301FF}" type="pres">
      <dgm:prSet presAssocID="{7D2B24A7-BF0B-42A5-A620-6507C0224AB9}" presName="Parent" presStyleLbl="revTx" presStyleIdx="7" presStyleCnt="10">
        <dgm:presLayoutVars>
          <dgm:chMax val="1"/>
          <dgm:chPref val="1"/>
          <dgm:bulletEnabled val="1"/>
        </dgm:presLayoutVars>
      </dgm:prSet>
      <dgm:spPr/>
    </dgm:pt>
    <dgm:pt modelId="{13A7C740-62D5-496F-AFF6-EA1D3C671EF2}" type="pres">
      <dgm:prSet presAssocID="{8C76F8CC-8CFE-469F-BBC1-3C9E657ADFC8}" presName="sibTrans" presStyleCnt="0"/>
      <dgm:spPr/>
    </dgm:pt>
    <dgm:pt modelId="{53D0422F-6707-4538-B8E1-F5C24F5CB05C}" type="pres">
      <dgm:prSet presAssocID="{35C3E7D1-029C-4349-9B06-9B41C73981FF}" presName="composite" presStyleCnt="0"/>
      <dgm:spPr/>
    </dgm:pt>
    <dgm:pt modelId="{2B6E4F3B-E450-4C65-9BA3-E662B48B35F0}" type="pres">
      <dgm:prSet presAssocID="{35C3E7D1-029C-4349-9B06-9B41C73981FF}" presName="BackAccent" presStyleLbl="bgShp" presStyleIdx="4" presStyleCnt="5"/>
      <dgm:spPr/>
    </dgm:pt>
    <dgm:pt modelId="{6366B126-74C3-4955-B5C3-1ECEA71FFBA9}" type="pres">
      <dgm:prSet presAssocID="{35C3E7D1-029C-4349-9B06-9B41C73981FF}" presName="Accent" presStyleLbl="alignNode1" presStyleIdx="4" presStyleCnt="5"/>
      <dgm:spPr/>
    </dgm:pt>
    <dgm:pt modelId="{1AA043F6-7C4E-4618-B1E3-352D375EFAE7}" type="pres">
      <dgm:prSet presAssocID="{35C3E7D1-029C-4349-9B06-9B41C73981FF}" presName="Child" presStyleLbl="revTx" presStyleIdx="8" presStyleCnt="10">
        <dgm:presLayoutVars>
          <dgm:chMax val="0"/>
          <dgm:chPref val="0"/>
          <dgm:bulletEnabled val="1"/>
        </dgm:presLayoutVars>
      </dgm:prSet>
      <dgm:spPr/>
    </dgm:pt>
    <dgm:pt modelId="{A1AC7549-1B79-439C-9A31-5A08E46B8088}" type="pres">
      <dgm:prSet presAssocID="{35C3E7D1-029C-4349-9B06-9B41C73981FF}" presName="Parent" presStyleLbl="revTx" presStyleIdx="9" presStyleCnt="10">
        <dgm:presLayoutVars>
          <dgm:chMax val="1"/>
          <dgm:chPref val="1"/>
          <dgm:bulletEnabled val="1"/>
        </dgm:presLayoutVars>
      </dgm:prSet>
      <dgm:spPr/>
    </dgm:pt>
  </dgm:ptLst>
  <dgm:cxnLst>
    <dgm:cxn modelId="{007950C2-F7F5-4B16-9EE8-BDFC6CE52EE5}" type="presOf" srcId="{1875C7E2-5EC8-4875-8CAF-3D64735BD61C}" destId="{5E3D63C4-9151-46E0-8B69-BF336B119D1E}" srcOrd="0" destOrd="0" presId="urn:microsoft.com/office/officeart/2008/layout/IncreasingCircleProcess"/>
    <dgm:cxn modelId="{DF7A8794-3807-47BA-8E68-4150F298A824}" srcId="{2324BA11-FA32-4CDC-9A74-5094711F3F3B}" destId="{1875C7E2-5EC8-4875-8CAF-3D64735BD61C}" srcOrd="0" destOrd="0" parTransId="{FBB5235D-6CD5-4AF4-AA31-74CCC269C813}" sibTransId="{578BB8A5-8131-4692-9021-E41EF3F8A6A1}"/>
    <dgm:cxn modelId="{E36035F6-4586-4792-85A8-0B9F8595FA28}" srcId="{9DC6FB34-7DC6-4BFA-B70E-F4F238E26CC4}" destId="{35C3E7D1-029C-4349-9B06-9B41C73981FF}" srcOrd="4" destOrd="0" parTransId="{3E513CD4-D1D0-4939-9830-3AB68B5C3074}" sibTransId="{78611418-79E7-4497-8C2D-DE84CB7BA1FA}"/>
    <dgm:cxn modelId="{8424FDC4-C6D8-40A8-8FF3-C4B81BF3D110}" srcId="{9DC6FB34-7DC6-4BFA-B70E-F4F238E26CC4}" destId="{7D2B24A7-BF0B-42A5-A620-6507C0224AB9}" srcOrd="3" destOrd="0" parTransId="{6A347567-6BEE-4C3F-B7CA-55B0D09E66D7}" sibTransId="{8C76F8CC-8CFE-469F-BBC1-3C9E657ADFC8}"/>
    <dgm:cxn modelId="{ECE3099C-9B35-4EFD-A14D-9DEFFF4EA879}" srcId="{6C779C6F-3C4D-46D0-AC97-E9C4357E2064}" destId="{0E8ACC6D-EDEA-44C6-90A8-37ADAEE5221C}" srcOrd="0" destOrd="0" parTransId="{3DD680AB-449F-4656-830D-84117E7454D1}" sibTransId="{4BB51A1D-9162-47AB-935B-B467C1DDA85F}"/>
    <dgm:cxn modelId="{E16375BF-9704-4730-93DD-75F3C0104E05}" type="presOf" srcId="{6B5FA858-EF70-4AA8-BBCA-2F8D6BDC022B}" destId="{4A98FA30-93EE-4F12-B51C-22D150835ABA}" srcOrd="0" destOrd="0" presId="urn:microsoft.com/office/officeart/2008/layout/IncreasingCircleProcess"/>
    <dgm:cxn modelId="{99389F09-1BE6-4709-B1B3-F704A6266A07}" srcId="{9DC6FB34-7DC6-4BFA-B70E-F4F238E26CC4}" destId="{2324BA11-FA32-4CDC-9A74-5094711F3F3B}" srcOrd="0" destOrd="0" parTransId="{6E5BC780-05ED-49D2-9812-EDAEAFBFD2D7}" sibTransId="{6E60D3F8-9FBD-4054-B343-BFD4450A654F}"/>
    <dgm:cxn modelId="{998FACEC-633F-49B6-8983-764359A32CEA}" type="presOf" srcId="{E5630141-5BF3-429D-8404-6E8138F03CA3}" destId="{1AA043F6-7C4E-4618-B1E3-352D375EFAE7}" srcOrd="0" destOrd="0" presId="urn:microsoft.com/office/officeart/2008/layout/IncreasingCircleProcess"/>
    <dgm:cxn modelId="{4A7387E9-1AC7-4A3B-8740-3839E577A747}" type="presOf" srcId="{7D2B24A7-BF0B-42A5-A620-6507C0224AB9}" destId="{5F1FB41A-79BF-4374-8BF0-6B3CF42301FF}" srcOrd="0" destOrd="0" presId="urn:microsoft.com/office/officeart/2008/layout/IncreasingCircleProcess"/>
    <dgm:cxn modelId="{C034EF81-701E-4DBF-BFBA-03FD5E7BE187}" srcId="{BC343FFC-ECB8-491E-91B1-C7AC1AAF3C0A}" destId="{707F47BB-A910-4AFE-9B33-0C8F627F1CB1}" srcOrd="0" destOrd="0" parTransId="{61A7E955-CD13-4B10-B4ED-DDDE57F3DCD5}" sibTransId="{1DF07E4B-3318-417E-8546-BA13D312D3D6}"/>
    <dgm:cxn modelId="{C1BEC4A2-266B-4256-9A2B-C67C3D319622}" srcId="{9DC6FB34-7DC6-4BFA-B70E-F4F238E26CC4}" destId="{BC343FFC-ECB8-491E-91B1-C7AC1AAF3C0A}" srcOrd="1" destOrd="0" parTransId="{1BCCD35A-8C10-4DCA-BE04-73710573DB4D}" sibTransId="{6EBFAB6B-0046-44FE-963F-B4008DEA0577}"/>
    <dgm:cxn modelId="{F2B9C3EF-49EB-4AC7-9DB5-C8C1E9147650}" type="presOf" srcId="{707F47BB-A910-4AFE-9B33-0C8F627F1CB1}" destId="{3406DD3A-D309-4A95-9BD7-F9E6F4AFFB9C}" srcOrd="0" destOrd="0" presId="urn:microsoft.com/office/officeart/2008/layout/IncreasingCircleProcess"/>
    <dgm:cxn modelId="{E244E3C6-2305-4B6F-BB87-D7E39E971AE5}" type="presOf" srcId="{0E8ACC6D-EDEA-44C6-90A8-37ADAEE5221C}" destId="{71B50BA3-6730-4C9C-9357-E4191F46BFDA}" srcOrd="0" destOrd="0" presId="urn:microsoft.com/office/officeart/2008/layout/IncreasingCircleProcess"/>
    <dgm:cxn modelId="{3163AE9A-8534-4C17-BD89-DBB6F9CD7414}" type="presOf" srcId="{2324BA11-FA32-4CDC-9A74-5094711F3F3B}" destId="{EAE678A9-E1D0-4DB0-83EB-852298BAC7C1}" srcOrd="0" destOrd="0" presId="urn:microsoft.com/office/officeart/2008/layout/IncreasingCircleProcess"/>
    <dgm:cxn modelId="{B611C0C8-0108-4845-931B-A52326E25CCE}" srcId="{9DC6FB34-7DC6-4BFA-B70E-F4F238E26CC4}" destId="{6C779C6F-3C4D-46D0-AC97-E9C4357E2064}" srcOrd="2" destOrd="0" parTransId="{A9B8B196-2818-49D6-B543-D4DCC8E250B8}" sibTransId="{819A7CB1-D6C3-4014-9EAC-C3BCAC6FFEBB}"/>
    <dgm:cxn modelId="{A6D6DA04-F534-4509-A858-4332BBFD68C5}" srcId="{35C3E7D1-029C-4349-9B06-9B41C73981FF}" destId="{E5630141-5BF3-429D-8404-6E8138F03CA3}" srcOrd="0" destOrd="0" parTransId="{A1506C49-214F-47B8-AE06-58E81CA06411}" sibTransId="{31FAC5AD-C608-47B4-96DA-1DE8AA50FED4}"/>
    <dgm:cxn modelId="{F0AB090A-1C14-479C-BFFC-9F57871C960C}" srcId="{7D2B24A7-BF0B-42A5-A620-6507C0224AB9}" destId="{6B5FA858-EF70-4AA8-BBCA-2F8D6BDC022B}" srcOrd="0" destOrd="0" parTransId="{B23A7DE5-C8CE-4D89-9200-2042944F9776}" sibTransId="{3E5DC2C4-4C3D-41C6-832E-6C06BFF809A9}"/>
    <dgm:cxn modelId="{C585BDB5-5943-4158-B6F2-81A85A74D67F}" type="presOf" srcId="{35C3E7D1-029C-4349-9B06-9B41C73981FF}" destId="{A1AC7549-1B79-439C-9A31-5A08E46B8088}" srcOrd="0" destOrd="0" presId="urn:microsoft.com/office/officeart/2008/layout/IncreasingCircleProcess"/>
    <dgm:cxn modelId="{24197242-7170-49AC-8355-BE02B42EE466}" type="presOf" srcId="{9DC6FB34-7DC6-4BFA-B70E-F4F238E26CC4}" destId="{03A1F472-4440-4AB1-8A53-3E6658664853}" srcOrd="0" destOrd="0" presId="urn:microsoft.com/office/officeart/2008/layout/IncreasingCircleProcess"/>
    <dgm:cxn modelId="{459AD5CB-84E7-452C-A24D-7FBB5A3729DC}" type="presOf" srcId="{6C779C6F-3C4D-46D0-AC97-E9C4357E2064}" destId="{30BFA791-BE1D-4CEF-84BA-F93F8F496DF2}" srcOrd="0" destOrd="0" presId="urn:microsoft.com/office/officeart/2008/layout/IncreasingCircleProcess"/>
    <dgm:cxn modelId="{1219AA76-B232-4C10-B014-7AC5E24C6A89}" type="presOf" srcId="{BC343FFC-ECB8-491E-91B1-C7AC1AAF3C0A}" destId="{CF009C33-A8C3-4587-B06F-E787295488CE}" srcOrd="0" destOrd="0" presId="urn:microsoft.com/office/officeart/2008/layout/IncreasingCircleProcess"/>
    <dgm:cxn modelId="{F50E1288-A045-45A3-98B4-A1E3B0D3353C}" type="presParOf" srcId="{03A1F472-4440-4AB1-8A53-3E6658664853}" destId="{BC6C44EA-AE83-43F4-A667-5550630262CD}" srcOrd="0" destOrd="0" presId="urn:microsoft.com/office/officeart/2008/layout/IncreasingCircleProcess"/>
    <dgm:cxn modelId="{E6C8E7F2-11D9-445B-BB78-8BF9FE04095A}" type="presParOf" srcId="{BC6C44EA-AE83-43F4-A667-5550630262CD}" destId="{038ECF6C-68A0-46CD-8393-E6864A4E03DF}" srcOrd="0" destOrd="0" presId="urn:microsoft.com/office/officeart/2008/layout/IncreasingCircleProcess"/>
    <dgm:cxn modelId="{D233EC39-2495-4C7F-BA6C-D33BCE402711}" type="presParOf" srcId="{BC6C44EA-AE83-43F4-A667-5550630262CD}" destId="{D190822A-C22E-4607-A935-072F0A9BBE5C}" srcOrd="1" destOrd="0" presId="urn:microsoft.com/office/officeart/2008/layout/IncreasingCircleProcess"/>
    <dgm:cxn modelId="{BEDDC9F9-187D-44B7-9A1D-2DAEBE4F4694}" type="presParOf" srcId="{BC6C44EA-AE83-43F4-A667-5550630262CD}" destId="{5E3D63C4-9151-46E0-8B69-BF336B119D1E}" srcOrd="2" destOrd="0" presId="urn:microsoft.com/office/officeart/2008/layout/IncreasingCircleProcess"/>
    <dgm:cxn modelId="{9C77EC6A-1712-4D56-B0DB-195486266893}" type="presParOf" srcId="{BC6C44EA-AE83-43F4-A667-5550630262CD}" destId="{EAE678A9-E1D0-4DB0-83EB-852298BAC7C1}" srcOrd="3" destOrd="0" presId="urn:microsoft.com/office/officeart/2008/layout/IncreasingCircleProcess"/>
    <dgm:cxn modelId="{1153F754-BCC9-49A0-85EA-492FDF240ADC}" type="presParOf" srcId="{03A1F472-4440-4AB1-8A53-3E6658664853}" destId="{91A07580-71F8-44AA-8C4B-0229EC65307C}" srcOrd="1" destOrd="0" presId="urn:microsoft.com/office/officeart/2008/layout/IncreasingCircleProcess"/>
    <dgm:cxn modelId="{2C892563-3750-4BCE-9D8B-6B0F43B3B6BE}" type="presParOf" srcId="{03A1F472-4440-4AB1-8A53-3E6658664853}" destId="{477D7DB5-5425-46F2-84A0-934B941F4D4D}" srcOrd="2" destOrd="0" presId="urn:microsoft.com/office/officeart/2008/layout/IncreasingCircleProcess"/>
    <dgm:cxn modelId="{A779EB2D-D288-4D9E-A2A4-C36A8D0E26E3}" type="presParOf" srcId="{477D7DB5-5425-46F2-84A0-934B941F4D4D}" destId="{412073BD-CE71-4889-8691-3C4DE2464744}" srcOrd="0" destOrd="0" presId="urn:microsoft.com/office/officeart/2008/layout/IncreasingCircleProcess"/>
    <dgm:cxn modelId="{7C8E1058-01F6-494A-BB22-008B49E53A6A}" type="presParOf" srcId="{477D7DB5-5425-46F2-84A0-934B941F4D4D}" destId="{63560DFD-9CBD-4AE3-A059-5102751D7356}" srcOrd="1" destOrd="0" presId="urn:microsoft.com/office/officeart/2008/layout/IncreasingCircleProcess"/>
    <dgm:cxn modelId="{57A4006F-B80D-4E5B-BEB8-67988B270229}" type="presParOf" srcId="{477D7DB5-5425-46F2-84A0-934B941F4D4D}" destId="{3406DD3A-D309-4A95-9BD7-F9E6F4AFFB9C}" srcOrd="2" destOrd="0" presId="urn:microsoft.com/office/officeart/2008/layout/IncreasingCircleProcess"/>
    <dgm:cxn modelId="{8C7F0970-23E1-41E4-9AB2-7CD701AEDE79}" type="presParOf" srcId="{477D7DB5-5425-46F2-84A0-934B941F4D4D}" destId="{CF009C33-A8C3-4587-B06F-E787295488CE}" srcOrd="3" destOrd="0" presId="urn:microsoft.com/office/officeart/2008/layout/IncreasingCircleProcess"/>
    <dgm:cxn modelId="{9A9640A9-FBA6-4F41-93F9-8379E9511A28}" type="presParOf" srcId="{03A1F472-4440-4AB1-8A53-3E6658664853}" destId="{55CA8564-FE5A-4961-A685-5A4C357BDCF5}" srcOrd="3" destOrd="0" presId="urn:microsoft.com/office/officeart/2008/layout/IncreasingCircleProcess"/>
    <dgm:cxn modelId="{92AE50D1-A06F-4AB5-9723-E589CA584336}" type="presParOf" srcId="{03A1F472-4440-4AB1-8A53-3E6658664853}" destId="{0BB93AC7-1FEA-4271-AE0F-CBB1CE271959}" srcOrd="4" destOrd="0" presId="urn:microsoft.com/office/officeart/2008/layout/IncreasingCircleProcess"/>
    <dgm:cxn modelId="{EE9E27E4-439A-4508-9564-91B703850D30}" type="presParOf" srcId="{0BB93AC7-1FEA-4271-AE0F-CBB1CE271959}" destId="{F4B6C125-4A22-4B93-920A-8337E98B3365}" srcOrd="0" destOrd="0" presId="urn:microsoft.com/office/officeart/2008/layout/IncreasingCircleProcess"/>
    <dgm:cxn modelId="{7AD7654B-6921-413A-983C-B730C61069B7}" type="presParOf" srcId="{0BB93AC7-1FEA-4271-AE0F-CBB1CE271959}" destId="{09D1D225-73FD-4B30-8BCD-C22CAD4E8DCA}" srcOrd="1" destOrd="0" presId="urn:microsoft.com/office/officeart/2008/layout/IncreasingCircleProcess"/>
    <dgm:cxn modelId="{069F0C10-132B-4E73-856D-9C4FD6350C71}" type="presParOf" srcId="{0BB93AC7-1FEA-4271-AE0F-CBB1CE271959}" destId="{71B50BA3-6730-4C9C-9357-E4191F46BFDA}" srcOrd="2" destOrd="0" presId="urn:microsoft.com/office/officeart/2008/layout/IncreasingCircleProcess"/>
    <dgm:cxn modelId="{826346F5-5603-473D-98F6-BF65D397B6A4}" type="presParOf" srcId="{0BB93AC7-1FEA-4271-AE0F-CBB1CE271959}" destId="{30BFA791-BE1D-4CEF-84BA-F93F8F496DF2}" srcOrd="3" destOrd="0" presId="urn:microsoft.com/office/officeart/2008/layout/IncreasingCircleProcess"/>
    <dgm:cxn modelId="{20CACB67-7CF3-4FBF-8789-7485B035E281}" type="presParOf" srcId="{03A1F472-4440-4AB1-8A53-3E6658664853}" destId="{17293E03-9C50-42FA-A06C-5174CA76F755}" srcOrd="5" destOrd="0" presId="urn:microsoft.com/office/officeart/2008/layout/IncreasingCircleProcess"/>
    <dgm:cxn modelId="{505FB2E4-9F41-40AE-80FA-91A91E4EB006}" type="presParOf" srcId="{03A1F472-4440-4AB1-8A53-3E6658664853}" destId="{D25F91D8-B150-4EB6-A930-83D89551F5EB}" srcOrd="6" destOrd="0" presId="urn:microsoft.com/office/officeart/2008/layout/IncreasingCircleProcess"/>
    <dgm:cxn modelId="{25832927-1F89-4C11-9A93-DA730B82615F}" type="presParOf" srcId="{D25F91D8-B150-4EB6-A930-83D89551F5EB}" destId="{DC6467A1-EEDA-476D-AA28-CB1E7E743A8D}" srcOrd="0" destOrd="0" presId="urn:microsoft.com/office/officeart/2008/layout/IncreasingCircleProcess"/>
    <dgm:cxn modelId="{D9A1F9E2-F174-45A3-BC9F-C81FE149A7A4}" type="presParOf" srcId="{D25F91D8-B150-4EB6-A930-83D89551F5EB}" destId="{61559D34-2FFF-4600-9A21-9A6E12F33C54}" srcOrd="1" destOrd="0" presId="urn:microsoft.com/office/officeart/2008/layout/IncreasingCircleProcess"/>
    <dgm:cxn modelId="{9B94BEC8-695E-4050-BE3E-5CA3CB3038E1}" type="presParOf" srcId="{D25F91D8-B150-4EB6-A930-83D89551F5EB}" destId="{4A98FA30-93EE-4F12-B51C-22D150835ABA}" srcOrd="2" destOrd="0" presId="urn:microsoft.com/office/officeart/2008/layout/IncreasingCircleProcess"/>
    <dgm:cxn modelId="{9F0E2A94-630B-4307-AC97-C92C0A721545}" type="presParOf" srcId="{D25F91D8-B150-4EB6-A930-83D89551F5EB}" destId="{5F1FB41A-79BF-4374-8BF0-6B3CF42301FF}" srcOrd="3" destOrd="0" presId="urn:microsoft.com/office/officeart/2008/layout/IncreasingCircleProcess"/>
    <dgm:cxn modelId="{9FBFC62F-1CDD-4C90-A587-5AF43B1A18EB}" type="presParOf" srcId="{03A1F472-4440-4AB1-8A53-3E6658664853}" destId="{13A7C740-62D5-496F-AFF6-EA1D3C671EF2}" srcOrd="7" destOrd="0" presId="urn:microsoft.com/office/officeart/2008/layout/IncreasingCircleProcess"/>
    <dgm:cxn modelId="{675DDE2B-6C51-471E-A497-744B5720DF84}" type="presParOf" srcId="{03A1F472-4440-4AB1-8A53-3E6658664853}" destId="{53D0422F-6707-4538-B8E1-F5C24F5CB05C}" srcOrd="8" destOrd="0" presId="urn:microsoft.com/office/officeart/2008/layout/IncreasingCircleProcess"/>
    <dgm:cxn modelId="{E48D016B-FBB9-454F-9BE7-FDC6F987153B}" type="presParOf" srcId="{53D0422F-6707-4538-B8E1-F5C24F5CB05C}" destId="{2B6E4F3B-E450-4C65-9BA3-E662B48B35F0}" srcOrd="0" destOrd="0" presId="urn:microsoft.com/office/officeart/2008/layout/IncreasingCircleProcess"/>
    <dgm:cxn modelId="{D9C611E6-237E-40D6-9E6D-EFA4737B2F5A}" type="presParOf" srcId="{53D0422F-6707-4538-B8E1-F5C24F5CB05C}" destId="{6366B126-74C3-4955-B5C3-1ECEA71FFBA9}" srcOrd="1" destOrd="0" presId="urn:microsoft.com/office/officeart/2008/layout/IncreasingCircleProcess"/>
    <dgm:cxn modelId="{F92A8D38-BCA3-43F3-9F4F-B67ADE3029B9}" type="presParOf" srcId="{53D0422F-6707-4538-B8E1-F5C24F5CB05C}" destId="{1AA043F6-7C4E-4618-B1E3-352D375EFAE7}" srcOrd="2" destOrd="0" presId="urn:microsoft.com/office/officeart/2008/layout/IncreasingCircleProcess"/>
    <dgm:cxn modelId="{EFE526D3-D9E3-43C3-B92C-F9342D39B5E8}" type="presParOf" srcId="{53D0422F-6707-4538-B8E1-F5C24F5CB05C}" destId="{A1AC7549-1B79-439C-9A31-5A08E46B8088}" srcOrd="3" destOrd="0" presId="urn:microsoft.com/office/officeart/2008/layout/IncreasingCircl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CFDA3F-7678-42E5-97E8-89702C41FBFC}">
      <dsp:nvSpPr>
        <dsp:cNvPr id="0" name=""/>
        <dsp:cNvSpPr/>
      </dsp:nvSpPr>
      <dsp:spPr>
        <a:xfrm>
          <a:off x="-4988011" y="-764257"/>
          <a:ext cx="5940474" cy="5940474"/>
        </a:xfrm>
        <a:prstGeom prst="blockArc">
          <a:avLst>
            <a:gd name="adj1" fmla="val 18900000"/>
            <a:gd name="adj2" fmla="val 2700000"/>
            <a:gd name="adj3" fmla="val 364"/>
          </a:avLst>
        </a:pr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EF9842-3202-424D-8033-4806D25E2BC6}">
      <dsp:nvSpPr>
        <dsp:cNvPr id="0" name=""/>
        <dsp:cNvSpPr/>
      </dsp:nvSpPr>
      <dsp:spPr>
        <a:xfrm>
          <a:off x="416691" y="275659"/>
          <a:ext cx="5643305" cy="55167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88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企業概述</a:t>
          </a:r>
          <a:endParaRPr lang="zh-TW" altLang="en-US" sz="2700" kern="1200" dirty="0"/>
        </a:p>
      </dsp:txBody>
      <dsp:txXfrm>
        <a:off x="416691" y="275659"/>
        <a:ext cx="5643305" cy="551671"/>
      </dsp:txXfrm>
    </dsp:sp>
    <dsp:sp modelId="{0A29FEFB-3F51-4FD6-91D3-2D576EE9F8CC}">
      <dsp:nvSpPr>
        <dsp:cNvPr id="0" name=""/>
        <dsp:cNvSpPr/>
      </dsp:nvSpPr>
      <dsp:spPr>
        <a:xfrm>
          <a:off x="71897" y="206700"/>
          <a:ext cx="689589" cy="689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1041DF-F288-4BBE-BAA7-AB0967400E7E}">
      <dsp:nvSpPr>
        <dsp:cNvPr id="0" name=""/>
        <dsp:cNvSpPr/>
      </dsp:nvSpPr>
      <dsp:spPr>
        <a:xfrm>
          <a:off x="812003" y="1102901"/>
          <a:ext cx="5247994" cy="551671"/>
        </a:xfrm>
        <a:prstGeom prst="rect">
          <a:avLst/>
        </a:prstGeom>
        <a:solidFill>
          <a:schemeClr val="accent4">
            <a:hueOff val="314995"/>
            <a:satOff val="4851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88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餐廳簡介</a:t>
          </a:r>
          <a:endParaRPr lang="zh-TW" altLang="en-US" sz="2700" kern="1200" dirty="0"/>
        </a:p>
      </dsp:txBody>
      <dsp:txXfrm>
        <a:off x="812003" y="1102901"/>
        <a:ext cx="5247994" cy="551671"/>
      </dsp:txXfrm>
    </dsp:sp>
    <dsp:sp modelId="{8EC7B031-4F1C-4FD6-9B7A-6E490D6303CC}">
      <dsp:nvSpPr>
        <dsp:cNvPr id="0" name=""/>
        <dsp:cNvSpPr/>
      </dsp:nvSpPr>
      <dsp:spPr>
        <a:xfrm>
          <a:off x="467208" y="1033942"/>
          <a:ext cx="689589" cy="689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314995"/>
              <a:satOff val="4851"/>
              <a:lumOff val="-7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16243-EF61-4A42-BE1C-E3127F93D097}">
      <dsp:nvSpPr>
        <dsp:cNvPr id="0" name=""/>
        <dsp:cNvSpPr/>
      </dsp:nvSpPr>
      <dsp:spPr>
        <a:xfrm>
          <a:off x="933332" y="1930144"/>
          <a:ext cx="5126665" cy="551671"/>
        </a:xfrm>
        <a:prstGeom prst="rect">
          <a:avLst/>
        </a:prstGeom>
        <a:solidFill>
          <a:schemeClr val="accent4">
            <a:hueOff val="629991"/>
            <a:satOff val="9701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88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市場環境分析</a:t>
          </a:r>
          <a:endParaRPr lang="en-US" altLang="zh-TW" sz="2700" kern="1200" dirty="0" smtClean="0"/>
        </a:p>
      </dsp:txBody>
      <dsp:txXfrm>
        <a:off x="933332" y="1930144"/>
        <a:ext cx="5126665" cy="551671"/>
      </dsp:txXfrm>
    </dsp:sp>
    <dsp:sp modelId="{E82233DD-A054-434A-BBC8-684E1D2D3DA0}">
      <dsp:nvSpPr>
        <dsp:cNvPr id="0" name=""/>
        <dsp:cNvSpPr/>
      </dsp:nvSpPr>
      <dsp:spPr>
        <a:xfrm>
          <a:off x="588537" y="1861185"/>
          <a:ext cx="689589" cy="689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629991"/>
              <a:satOff val="9701"/>
              <a:lumOff val="-1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ABBBCA-CF75-4548-B664-F05DC49A88F9}">
      <dsp:nvSpPr>
        <dsp:cNvPr id="0" name=""/>
        <dsp:cNvSpPr/>
      </dsp:nvSpPr>
      <dsp:spPr>
        <a:xfrm>
          <a:off x="812003" y="2757386"/>
          <a:ext cx="5247994" cy="551671"/>
        </a:xfrm>
        <a:prstGeom prst="rect">
          <a:avLst/>
        </a:prstGeom>
        <a:solidFill>
          <a:schemeClr val="accent4">
            <a:hueOff val="944986"/>
            <a:satOff val="14551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88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/>
            <a:t>餐飲業概況</a:t>
          </a:r>
          <a:endParaRPr lang="en-US" altLang="zh-TW" sz="2700" kern="1200" dirty="0" smtClean="0"/>
        </a:p>
      </dsp:txBody>
      <dsp:txXfrm>
        <a:off x="812003" y="2757386"/>
        <a:ext cx="5247994" cy="551671"/>
      </dsp:txXfrm>
    </dsp:sp>
    <dsp:sp modelId="{691554DF-B843-4EFB-97C1-79AA7063AAEF}">
      <dsp:nvSpPr>
        <dsp:cNvPr id="0" name=""/>
        <dsp:cNvSpPr/>
      </dsp:nvSpPr>
      <dsp:spPr>
        <a:xfrm>
          <a:off x="467208" y="2688427"/>
          <a:ext cx="689589" cy="689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944986"/>
              <a:satOff val="14551"/>
              <a:lumOff val="-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AA9A1-01C8-4823-B05E-976B7A9DB7AA}">
      <dsp:nvSpPr>
        <dsp:cNvPr id="0" name=""/>
        <dsp:cNvSpPr/>
      </dsp:nvSpPr>
      <dsp:spPr>
        <a:xfrm>
          <a:off x="416691" y="3584629"/>
          <a:ext cx="5643305" cy="551671"/>
        </a:xfrm>
        <a:prstGeom prst="rect">
          <a:avLst/>
        </a:prstGeom>
        <a:solidFill>
          <a:schemeClr val="accent4">
            <a:hueOff val="1259981"/>
            <a:satOff val="19402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7889" tIns="68580" rIns="68580" bIns="6858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2700" b="1" kern="1200" dirty="0" smtClean="0"/>
            <a:t>餐廳經營規劃與模式</a:t>
          </a:r>
          <a:endParaRPr lang="en-US" altLang="zh-TW" sz="2700" kern="1200" dirty="0" smtClean="0"/>
        </a:p>
      </dsp:txBody>
      <dsp:txXfrm>
        <a:off x="416691" y="3584629"/>
        <a:ext cx="5643305" cy="551671"/>
      </dsp:txXfrm>
    </dsp:sp>
    <dsp:sp modelId="{BF785ADE-ABAB-49A9-9AEB-81C4E24ECE72}">
      <dsp:nvSpPr>
        <dsp:cNvPr id="0" name=""/>
        <dsp:cNvSpPr/>
      </dsp:nvSpPr>
      <dsp:spPr>
        <a:xfrm>
          <a:off x="71897" y="3515670"/>
          <a:ext cx="689589" cy="68958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1259981"/>
              <a:satOff val="19402"/>
              <a:lumOff val="-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656A96-10F8-4CC8-9487-BD95436FF16A}">
      <dsp:nvSpPr>
        <dsp:cNvPr id="0" name=""/>
        <dsp:cNvSpPr/>
      </dsp:nvSpPr>
      <dsp:spPr>
        <a:xfrm rot="5400000">
          <a:off x="4245894" y="-1603528"/>
          <a:ext cx="1007506" cy="4470256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(1)</a:t>
          </a:r>
          <a:r>
            <a:rPr lang="zh-TW" altLang="zh-TW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實現創業夢想</a:t>
          </a:r>
          <a:endParaRPr lang="zh-TW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(2)</a:t>
          </a:r>
          <a:r>
            <a:rPr lang="zh-TW" altLang="zh-TW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為顧客帶來自在舒服的用餐空間</a:t>
          </a:r>
          <a:endParaRPr lang="zh-TW" alt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(3)</a:t>
          </a:r>
          <a:r>
            <a:rPr lang="zh-TW" altLang="zh-TW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提供常在外用餐的顧客健康且美味的餐點</a:t>
          </a:r>
          <a:endParaRPr lang="zh-TW" altLang="zh-TW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514519" y="177029"/>
        <a:ext cx="4421074" cy="909142"/>
      </dsp:txXfrm>
    </dsp:sp>
    <dsp:sp modelId="{6E9299C7-9FB1-44D7-91A5-E5671CE1367B}">
      <dsp:nvSpPr>
        <dsp:cNvPr id="0" name=""/>
        <dsp:cNvSpPr/>
      </dsp:nvSpPr>
      <dsp:spPr>
        <a:xfrm>
          <a:off x="0" y="1908"/>
          <a:ext cx="2514519" cy="125938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3200" b="0" kern="1200" dirty="0" smtClean="0"/>
            <a:t>創業目的</a:t>
          </a:r>
          <a:endParaRPr lang="zh-TW" altLang="en-US" sz="3200" b="0" kern="1200" dirty="0"/>
        </a:p>
      </dsp:txBody>
      <dsp:txXfrm>
        <a:off x="61478" y="63386"/>
        <a:ext cx="2391563" cy="1136427"/>
      </dsp:txXfrm>
    </dsp:sp>
    <dsp:sp modelId="{C43092E0-9B7D-432F-856D-2EEC44502455}">
      <dsp:nvSpPr>
        <dsp:cNvPr id="0" name=""/>
        <dsp:cNvSpPr/>
      </dsp:nvSpPr>
      <dsp:spPr>
        <a:xfrm rot="5400000">
          <a:off x="4245894" y="-281176"/>
          <a:ext cx="1007506" cy="4470256"/>
        </a:xfrm>
        <a:prstGeom prst="round2SameRect">
          <a:avLst/>
        </a:prstGeom>
        <a:solidFill>
          <a:schemeClr val="accent4">
            <a:tint val="40000"/>
            <a:alpha val="90000"/>
            <a:hueOff val="508981"/>
            <a:satOff val="4275"/>
            <a:lumOff val="-113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508981"/>
              <a:satOff val="4275"/>
              <a:lumOff val="-11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(1)</a:t>
          </a: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單人消費者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2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(2)</a:t>
          </a:r>
          <a:r>
            <a:rPr lang="zh-TW" altLang="zh-TW" sz="12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厭倦油膩且多鈉多鹽的</a:t>
          </a:r>
          <a:r>
            <a:rPr lang="zh-TW" altLang="en-US" sz="12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外食族</a:t>
          </a:r>
          <a:endParaRPr lang="en-US" altLang="zh-TW" sz="12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514519" y="1499381"/>
        <a:ext cx="4421074" cy="909142"/>
      </dsp:txXfrm>
    </dsp:sp>
    <dsp:sp modelId="{7D679C5C-AFAF-4001-8A83-DCE43104BECF}">
      <dsp:nvSpPr>
        <dsp:cNvPr id="0" name=""/>
        <dsp:cNvSpPr/>
      </dsp:nvSpPr>
      <dsp:spPr>
        <a:xfrm>
          <a:off x="0" y="1324260"/>
          <a:ext cx="2514519" cy="1259383"/>
        </a:xfrm>
        <a:prstGeom prst="roundRect">
          <a:avLst/>
        </a:prstGeom>
        <a:solidFill>
          <a:schemeClr val="accent4">
            <a:hueOff val="629991"/>
            <a:satOff val="9701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b="0" kern="1200" dirty="0" smtClean="0"/>
            <a:t>目標市場</a:t>
          </a:r>
          <a:endParaRPr lang="zh-TW" altLang="en-US" sz="4000" b="0" kern="1200" dirty="0"/>
        </a:p>
      </dsp:txBody>
      <dsp:txXfrm>
        <a:off x="61478" y="1385738"/>
        <a:ext cx="2391563" cy="1136427"/>
      </dsp:txXfrm>
    </dsp:sp>
    <dsp:sp modelId="{355764EF-1963-45EA-925D-0FCF032B6445}">
      <dsp:nvSpPr>
        <dsp:cNvPr id="0" name=""/>
        <dsp:cNvSpPr/>
      </dsp:nvSpPr>
      <dsp:spPr>
        <a:xfrm rot="5400000">
          <a:off x="4245894" y="1041175"/>
          <a:ext cx="1007506" cy="4470256"/>
        </a:xfrm>
        <a:prstGeom prst="round2SameRect">
          <a:avLst/>
        </a:prstGeom>
        <a:solidFill>
          <a:schemeClr val="accent4">
            <a:tint val="40000"/>
            <a:alpha val="90000"/>
            <a:hueOff val="1017961"/>
            <a:satOff val="8550"/>
            <a:lumOff val="-22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017961"/>
              <a:satOff val="8550"/>
              <a:lumOff val="-2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(1)</a:t>
          </a:r>
          <a:r>
            <a:rPr lang="zh-TW" altLang="zh-TW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單身及一個人生活比例</a:t>
          </a:r>
          <a:r>
            <a:rPr lang="zh-TW" altLang="en-US" sz="12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增加</a:t>
          </a:r>
          <a:endParaRPr lang="zh-TW" altLang="en-US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2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(2)</a:t>
          </a:r>
          <a:r>
            <a:rPr lang="zh-TW" altLang="en-US" sz="12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高所得提高消費力，</a:t>
          </a:r>
          <a:r>
            <a:rPr lang="zh-TW" altLang="zh-TW" sz="12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捨得花錢</a:t>
          </a:r>
          <a:r>
            <a:rPr lang="zh-TW" altLang="en-US" sz="12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享受</a:t>
          </a:r>
          <a:endParaRPr lang="en-US" altLang="zh-TW" sz="12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zh-TW" sz="12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(3)</a:t>
          </a:r>
          <a:r>
            <a:rPr lang="zh-TW" altLang="en-US" sz="12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外食族增加，</a:t>
          </a:r>
          <a:r>
            <a:rPr lang="zh-TW" altLang="zh-TW" sz="1200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現代人講究營養健康的食品</a:t>
          </a:r>
          <a:endParaRPr lang="en-US" altLang="zh-TW" sz="1200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-5400000">
        <a:off x="2514519" y="2821732"/>
        <a:ext cx="4421074" cy="909142"/>
      </dsp:txXfrm>
    </dsp:sp>
    <dsp:sp modelId="{B88CD33F-5DB4-4DAB-9111-80D98E857C1F}">
      <dsp:nvSpPr>
        <dsp:cNvPr id="0" name=""/>
        <dsp:cNvSpPr/>
      </dsp:nvSpPr>
      <dsp:spPr>
        <a:xfrm>
          <a:off x="0" y="2646612"/>
          <a:ext cx="2514519" cy="1259383"/>
        </a:xfrm>
        <a:prstGeom prst="roundRect">
          <a:avLst/>
        </a:prstGeom>
        <a:solidFill>
          <a:schemeClr val="accent4">
            <a:hueOff val="1259981"/>
            <a:satOff val="19402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76200" rIns="152400" bIns="762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/>
            <a:t>利基點</a:t>
          </a:r>
          <a:endParaRPr lang="zh-TW" altLang="en-US" sz="4000" kern="1200" dirty="0"/>
        </a:p>
      </dsp:txBody>
      <dsp:txXfrm>
        <a:off x="61478" y="2708090"/>
        <a:ext cx="2391563" cy="11364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771B25-C31E-46AC-B91B-5D6D335AE923}">
      <dsp:nvSpPr>
        <dsp:cNvPr id="0" name=""/>
        <dsp:cNvSpPr/>
      </dsp:nvSpPr>
      <dsp:spPr>
        <a:xfrm>
          <a:off x="0" y="17341"/>
          <a:ext cx="6953944" cy="75289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經營目標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753" y="54094"/>
        <a:ext cx="6880438" cy="679389"/>
      </dsp:txXfrm>
    </dsp:sp>
    <dsp:sp modelId="{60EFAEE4-FE57-438E-9F5D-49C5F3BF96B0}">
      <dsp:nvSpPr>
        <dsp:cNvPr id="0" name=""/>
        <dsp:cNvSpPr/>
      </dsp:nvSpPr>
      <dsp:spPr>
        <a:xfrm>
          <a:off x="0" y="770236"/>
          <a:ext cx="6953944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78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替單身族服務同時兼顧和滿足單身族身心靈各方面的需要，依靠日常的營運，在市場中自給自足</a:t>
          </a:r>
          <a:endParaRPr lang="zh-TW" altLang="en-US" sz="1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770236"/>
        <a:ext cx="6953944" cy="819720"/>
      </dsp:txXfrm>
    </dsp:sp>
    <dsp:sp modelId="{31C46D6C-DF14-480D-9204-DBF3FD9E647F}">
      <dsp:nvSpPr>
        <dsp:cNvPr id="0" name=""/>
        <dsp:cNvSpPr/>
      </dsp:nvSpPr>
      <dsp:spPr>
        <a:xfrm>
          <a:off x="0" y="1589956"/>
          <a:ext cx="6953944" cy="752895"/>
        </a:xfrm>
        <a:prstGeom prst="roundRect">
          <a:avLst/>
        </a:prstGeom>
        <a:solidFill>
          <a:schemeClr val="accent4">
            <a:hueOff val="629991"/>
            <a:satOff val="9701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餐廳規劃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753" y="1626709"/>
        <a:ext cx="6880438" cy="679389"/>
      </dsp:txXfrm>
    </dsp:sp>
    <dsp:sp modelId="{0C6AC0CB-0413-4B75-9702-4B155E4AF5CF}">
      <dsp:nvSpPr>
        <dsp:cNvPr id="0" name=""/>
        <dsp:cNvSpPr/>
      </dsp:nvSpPr>
      <dsp:spPr>
        <a:xfrm>
          <a:off x="0" y="2342851"/>
          <a:ext cx="6953944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78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一樓設計梯形座位的裝潢，可以便利的用餐。二樓採用嵌入地面的個人小包廂設計</a:t>
          </a:r>
          <a:r>
            <a:rPr lang="zh-TW" altLang="en-US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，擁有隱私</a:t>
          </a:r>
          <a:endParaRPr lang="zh-TW" altLang="en-US" sz="1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2342851"/>
        <a:ext cx="6953944" cy="819720"/>
      </dsp:txXfrm>
    </dsp:sp>
    <dsp:sp modelId="{EA8F5132-D7A3-4C8B-82FA-6C95CBEF957F}">
      <dsp:nvSpPr>
        <dsp:cNvPr id="0" name=""/>
        <dsp:cNvSpPr/>
      </dsp:nvSpPr>
      <dsp:spPr>
        <a:xfrm>
          <a:off x="0" y="3162571"/>
          <a:ext cx="6953944" cy="752895"/>
        </a:xfrm>
        <a:prstGeom prst="roundRect">
          <a:avLst/>
        </a:prstGeom>
        <a:solidFill>
          <a:schemeClr val="accent4">
            <a:hueOff val="1259981"/>
            <a:satOff val="19402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4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餐廳特色</a:t>
          </a:r>
          <a:endParaRPr lang="zh-TW" altLang="en-US" sz="24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753" y="3199324"/>
        <a:ext cx="6880438" cy="679389"/>
      </dsp:txXfrm>
    </dsp:sp>
    <dsp:sp modelId="{1D4AE2B4-EE20-44EA-8968-E78CDE85A581}">
      <dsp:nvSpPr>
        <dsp:cNvPr id="0" name=""/>
        <dsp:cNvSpPr/>
      </dsp:nvSpPr>
      <dsp:spPr>
        <a:xfrm>
          <a:off x="0" y="3915466"/>
          <a:ext cx="6953944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788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TW" sz="19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讓人有個隱密小空間，可以休憩看書等，不再覺得自己用餐很拘謹，也可以享有個人悠閒的用餐環境</a:t>
          </a:r>
          <a:endParaRPr lang="zh-TW" altLang="en-US" sz="19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0" y="3915466"/>
        <a:ext cx="6953944" cy="8197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CEF19C-2E7C-4D22-B2D5-95DA49212717}">
      <dsp:nvSpPr>
        <dsp:cNvPr id="0" name=""/>
        <dsp:cNvSpPr/>
      </dsp:nvSpPr>
      <dsp:spPr>
        <a:xfrm rot="3378397">
          <a:off x="2578637" y="3760607"/>
          <a:ext cx="1509393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509393" y="158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16D1E0-E5D5-4C90-876F-6D1D535A3DC2}">
      <dsp:nvSpPr>
        <dsp:cNvPr id="0" name=""/>
        <dsp:cNvSpPr/>
      </dsp:nvSpPr>
      <dsp:spPr>
        <a:xfrm rot="1741571">
          <a:off x="3003283" y="3231574"/>
          <a:ext cx="1368675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368675" y="158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F9BB75-0D6F-4DF5-B57E-58CBBCA9E8B7}">
      <dsp:nvSpPr>
        <dsp:cNvPr id="0" name=""/>
        <dsp:cNvSpPr/>
      </dsp:nvSpPr>
      <dsp:spPr>
        <a:xfrm>
          <a:off x="3089237" y="2608843"/>
          <a:ext cx="1353258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353258" y="158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ADBD9-7F25-4C97-ACB3-C1CBF8B3ED16}">
      <dsp:nvSpPr>
        <dsp:cNvPr id="0" name=""/>
        <dsp:cNvSpPr/>
      </dsp:nvSpPr>
      <dsp:spPr>
        <a:xfrm rot="19858183">
          <a:off x="3003370" y="1986452"/>
          <a:ext cx="1366900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366900" y="158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AE441B-016D-4130-93BF-FA738245AAC5}">
      <dsp:nvSpPr>
        <dsp:cNvPr id="0" name=""/>
        <dsp:cNvSpPr/>
      </dsp:nvSpPr>
      <dsp:spPr>
        <a:xfrm rot="18223633">
          <a:off x="2577627" y="1453909"/>
          <a:ext cx="1517614" cy="31640"/>
        </a:xfrm>
        <a:custGeom>
          <a:avLst/>
          <a:gdLst/>
          <a:ahLst/>
          <a:cxnLst/>
          <a:rect l="0" t="0" r="0" b="0"/>
          <a:pathLst>
            <a:path>
              <a:moveTo>
                <a:pt x="0" y="15820"/>
              </a:moveTo>
              <a:lnTo>
                <a:pt x="1517614" y="15820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8A54AD-DB1D-48D3-9CC4-8B62365863F4}">
      <dsp:nvSpPr>
        <dsp:cNvPr id="0" name=""/>
        <dsp:cNvSpPr/>
      </dsp:nvSpPr>
      <dsp:spPr>
        <a:xfrm>
          <a:off x="1663728" y="1722997"/>
          <a:ext cx="1803333" cy="180333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A8635D-DA45-42BA-A116-8D78DC40A674}">
      <dsp:nvSpPr>
        <dsp:cNvPr id="0" name=""/>
        <dsp:cNvSpPr/>
      </dsp:nvSpPr>
      <dsp:spPr>
        <a:xfrm>
          <a:off x="3547732" y="-26324"/>
          <a:ext cx="944432" cy="944441"/>
        </a:xfrm>
        <a:prstGeom prst="ellipse">
          <a:avLst/>
        </a:prstGeom>
        <a:solidFill>
          <a:schemeClr val="accent4">
            <a:hueOff val="251996"/>
            <a:satOff val="3880"/>
            <a:lumOff val="-62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店長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86041" y="111986"/>
        <a:ext cx="667814" cy="667821"/>
      </dsp:txXfrm>
    </dsp:sp>
    <dsp:sp modelId="{562DA3DC-4D82-4654-8D94-3F547B51260D}">
      <dsp:nvSpPr>
        <dsp:cNvPr id="0" name=""/>
        <dsp:cNvSpPr/>
      </dsp:nvSpPr>
      <dsp:spPr>
        <a:xfrm>
          <a:off x="4226129" y="981681"/>
          <a:ext cx="927685" cy="927685"/>
        </a:xfrm>
        <a:prstGeom prst="ellipse">
          <a:avLst/>
        </a:prstGeom>
        <a:solidFill>
          <a:schemeClr val="accent4">
            <a:hueOff val="503992"/>
            <a:satOff val="7761"/>
            <a:lumOff val="-125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副店長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61985" y="1117537"/>
        <a:ext cx="655973" cy="655973"/>
      </dsp:txXfrm>
    </dsp:sp>
    <dsp:sp modelId="{126C325D-08E5-41BB-BC50-F903351E54A5}">
      <dsp:nvSpPr>
        <dsp:cNvPr id="0" name=""/>
        <dsp:cNvSpPr/>
      </dsp:nvSpPr>
      <dsp:spPr>
        <a:xfrm>
          <a:off x="4442495" y="2146278"/>
          <a:ext cx="956771" cy="956771"/>
        </a:xfrm>
        <a:prstGeom prst="ellipse">
          <a:avLst/>
        </a:prstGeom>
        <a:solidFill>
          <a:schemeClr val="accent4">
            <a:hueOff val="755989"/>
            <a:satOff val="11641"/>
            <a:lumOff val="-188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外場服務人員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582611" y="2286394"/>
        <a:ext cx="676539" cy="676539"/>
      </dsp:txXfrm>
    </dsp:sp>
    <dsp:sp modelId="{ED096001-3512-4B1A-A857-6F13F4A36229}">
      <dsp:nvSpPr>
        <dsp:cNvPr id="0" name=""/>
        <dsp:cNvSpPr/>
      </dsp:nvSpPr>
      <dsp:spPr>
        <a:xfrm>
          <a:off x="4227925" y="3341398"/>
          <a:ext cx="924811" cy="924811"/>
        </a:xfrm>
        <a:prstGeom prst="ellipse">
          <a:avLst/>
        </a:prstGeom>
        <a:solidFill>
          <a:schemeClr val="accent4">
            <a:hueOff val="1007985"/>
            <a:satOff val="15522"/>
            <a:lumOff val="-25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內場服務人員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63360" y="3476833"/>
        <a:ext cx="653941" cy="653941"/>
      </dsp:txXfrm>
    </dsp:sp>
    <dsp:sp modelId="{1B273B50-700A-45E1-8A2C-AC99578A0574}">
      <dsp:nvSpPr>
        <dsp:cNvPr id="0" name=""/>
        <dsp:cNvSpPr/>
      </dsp:nvSpPr>
      <dsp:spPr>
        <a:xfrm>
          <a:off x="3538432" y="4323775"/>
          <a:ext cx="959313" cy="959313"/>
        </a:xfrm>
        <a:prstGeom prst="ellipse">
          <a:avLst/>
        </a:prstGeom>
        <a:solidFill>
          <a:schemeClr val="accent4">
            <a:hueOff val="1259981"/>
            <a:satOff val="19402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廚師</a:t>
          </a:r>
          <a:endParaRPr lang="zh-TW" altLang="en-US" sz="18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678920" y="4464263"/>
        <a:ext cx="678337" cy="67833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5B503F-C809-4A01-BD78-5EC37B68B7FC}">
      <dsp:nvSpPr>
        <dsp:cNvPr id="0" name=""/>
        <dsp:cNvSpPr/>
      </dsp:nvSpPr>
      <dsp:spPr>
        <a:xfrm>
          <a:off x="3348" y="936203"/>
          <a:ext cx="2928193" cy="292819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148" tIns="25400" rIns="16114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單身人口增加，</a:t>
          </a:r>
          <a:r>
            <a:rPr lang="zh-TW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各年齡層兩性未婚率多呈上升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2172" y="1365027"/>
        <a:ext cx="2070545" cy="2070545"/>
      </dsp:txXfrm>
    </dsp:sp>
    <dsp:sp modelId="{7FE68584-8E53-439F-A79E-C0339AAAEBC9}">
      <dsp:nvSpPr>
        <dsp:cNvPr id="0" name=""/>
        <dsp:cNvSpPr/>
      </dsp:nvSpPr>
      <dsp:spPr>
        <a:xfrm>
          <a:off x="2345903" y="936203"/>
          <a:ext cx="2928193" cy="2928193"/>
        </a:xfrm>
        <a:prstGeom prst="ellipse">
          <a:avLst/>
        </a:prstGeom>
        <a:solidFill>
          <a:schemeClr val="accent5">
            <a:alpha val="50000"/>
            <a:hueOff val="5220249"/>
            <a:satOff val="-12520"/>
            <a:lumOff val="98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148" tIns="25400" rIns="16114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外食族人口增加，</a:t>
          </a:r>
          <a:r>
            <a:rPr lang="zh-TW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國人外食比例已超過七成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774727" y="1365027"/>
        <a:ext cx="2070545" cy="2070545"/>
      </dsp:txXfrm>
    </dsp:sp>
    <dsp:sp modelId="{BE409DFD-41BA-46F7-9DE0-39E23E50FF6D}">
      <dsp:nvSpPr>
        <dsp:cNvPr id="0" name=""/>
        <dsp:cNvSpPr/>
      </dsp:nvSpPr>
      <dsp:spPr>
        <a:xfrm>
          <a:off x="4688458" y="936203"/>
          <a:ext cx="2928193" cy="2928193"/>
        </a:xfrm>
        <a:prstGeom prst="ellipse">
          <a:avLst/>
        </a:prstGeom>
        <a:solidFill>
          <a:schemeClr val="accent5">
            <a:alpha val="50000"/>
            <a:hueOff val="10440497"/>
            <a:satOff val="-25040"/>
            <a:lumOff val="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61148" tIns="25400" rIns="161148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0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外食族營養有問題，外食普遍有肉類、油脂過多及蔬果太少的問題</a:t>
          </a:r>
          <a:endParaRPr lang="zh-TW" altLang="en-US" sz="20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17282" y="1365027"/>
        <a:ext cx="2070545" cy="207054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7F6D1F-F929-4FF7-BEB8-74597DF389D0}">
      <dsp:nvSpPr>
        <dsp:cNvPr id="0" name=""/>
        <dsp:cNvSpPr/>
      </dsp:nvSpPr>
      <dsp:spPr>
        <a:xfrm rot="16200000">
          <a:off x="474066" y="-17920"/>
          <a:ext cx="2376536" cy="280369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solidFill>
                <a:schemeClr val="tx1"/>
              </a:solidFill>
            </a:rPr>
            <a:t>食材選則</a:t>
          </a:r>
          <a:endParaRPr lang="zh-TW" altLang="en-US" sz="4000" kern="1200" dirty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肉類選擇以脂肪量較少者為原則</a:t>
          </a:r>
          <a:endParaRPr lang="zh-TW" altLang="en-US" sz="20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口味清淡、少用醬汁，並避免油炸食品，減少鈉及</a:t>
          </a:r>
          <a:r>
            <a:rPr lang="zh-TW" altLang="en-US" sz="20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油脂攝取。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5400000">
        <a:off x="260486" y="670967"/>
        <a:ext cx="2803696" cy="1425922"/>
      </dsp:txXfrm>
    </dsp:sp>
    <dsp:sp modelId="{0B8F527A-AE5D-43BB-9CA0-B0F63E8EE164}">
      <dsp:nvSpPr>
        <dsp:cNvPr id="0" name=""/>
        <dsp:cNvSpPr/>
      </dsp:nvSpPr>
      <dsp:spPr>
        <a:xfrm rot="16200000">
          <a:off x="3774132" y="-17920"/>
          <a:ext cx="2376536" cy="2803696"/>
        </a:xfrm>
        <a:prstGeom prst="flowChartManualOperation">
          <a:avLst/>
        </a:prstGeom>
        <a:solidFill>
          <a:schemeClr val="accent5">
            <a:hueOff val="10440497"/>
            <a:satOff val="-25040"/>
            <a:lumOff val="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0" tIns="0" rIns="254000" bIns="0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4000" kern="1200" dirty="0" smtClean="0">
              <a:solidFill>
                <a:schemeClr val="tx1"/>
              </a:solidFill>
            </a:rPr>
            <a:t>用餐選擇</a:t>
          </a:r>
          <a:endParaRPr lang="en-US" altLang="zh-TW" sz="4000" kern="1200" dirty="0" smtClean="0">
            <a:solidFill>
              <a:schemeClr val="tx1"/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sz="2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每人單點主餐</a:t>
          </a:r>
          <a:r>
            <a:rPr lang="zh-TW" altLang="en-US" sz="2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價格</a:t>
          </a:r>
          <a:r>
            <a:rPr lang="zh-TW" sz="2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約在</a:t>
          </a:r>
          <a:r>
            <a:rPr lang="en-US" sz="2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150-250</a:t>
          </a:r>
          <a:r>
            <a:rPr lang="zh-TW" sz="2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元之間</a:t>
          </a:r>
          <a:endParaRPr lang="zh-TW" altLang="en-US" sz="20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TW" altLang="en-US" sz="2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重視餐廳帶給消費者的價值，</a:t>
          </a:r>
          <a:r>
            <a:rPr lang="zh-TW" sz="2000" kern="1200" dirty="0" smtClean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rPr>
            <a:t>聘請到鋼琴師彈奏音樂</a:t>
          </a:r>
          <a:endParaRPr lang="zh-TW" altLang="en-US" sz="2000" kern="1200" dirty="0">
            <a:solidFill>
              <a:schemeClr val="tx1"/>
            </a:solidFill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 rot="5400000">
        <a:off x="3560552" y="670967"/>
        <a:ext cx="2803696" cy="14259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6B0A0-A409-4778-B423-E06D99549219}">
      <dsp:nvSpPr>
        <dsp:cNvPr id="0" name=""/>
        <dsp:cNvSpPr/>
      </dsp:nvSpPr>
      <dsp:spPr>
        <a:xfrm>
          <a:off x="1019718" y="711099"/>
          <a:ext cx="1911965" cy="127528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注重員工的專業以及服務態度</a:t>
          </a:r>
          <a:endParaRPr lang="zh-TW" altLang="en-US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25632" y="711099"/>
        <a:ext cx="1606050" cy="1275280"/>
      </dsp:txXfrm>
    </dsp:sp>
    <dsp:sp modelId="{81F1B8B6-A248-4897-AC68-E97C5D19B7CC}">
      <dsp:nvSpPr>
        <dsp:cNvPr id="0" name=""/>
        <dsp:cNvSpPr/>
      </dsp:nvSpPr>
      <dsp:spPr>
        <a:xfrm>
          <a:off x="1019718" y="1986380"/>
          <a:ext cx="1911965" cy="1817441"/>
        </a:xfrm>
        <a:prstGeom prst="rect">
          <a:avLst/>
        </a:prstGeom>
        <a:solidFill>
          <a:schemeClr val="accent4">
            <a:tint val="40000"/>
            <a:alpha val="90000"/>
            <a:hueOff val="339320"/>
            <a:satOff val="2850"/>
            <a:lumOff val="-7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339320"/>
              <a:satOff val="2850"/>
              <a:lumOff val="-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餐飲食材採以當季時令、養生作為料理，讓餐點不僅營養美味，還具有養生</a:t>
          </a:r>
          <a:endParaRPr lang="zh-TW" altLang="en-US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325632" y="1986380"/>
        <a:ext cx="1606050" cy="1817441"/>
      </dsp:txXfrm>
    </dsp:sp>
    <dsp:sp modelId="{4912CE98-E245-45FF-909D-C11F2EA732FB}">
      <dsp:nvSpPr>
        <dsp:cNvPr id="0" name=""/>
        <dsp:cNvSpPr/>
      </dsp:nvSpPr>
      <dsp:spPr>
        <a:xfrm>
          <a:off x="3" y="201242"/>
          <a:ext cx="1277027" cy="120319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技術導向</a:t>
          </a:r>
          <a:endParaRPr lang="zh-TW" altLang="en-US" sz="16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87019" y="377446"/>
        <a:ext cx="902995" cy="850791"/>
      </dsp:txXfrm>
    </dsp:sp>
    <dsp:sp modelId="{3438BC73-0158-462F-B106-002D20FFDEFF}">
      <dsp:nvSpPr>
        <dsp:cNvPr id="0" name=""/>
        <dsp:cNvSpPr/>
      </dsp:nvSpPr>
      <dsp:spPr>
        <a:xfrm>
          <a:off x="4208710" y="711099"/>
          <a:ext cx="1911965" cy="1275280"/>
        </a:xfrm>
        <a:prstGeom prst="rect">
          <a:avLst/>
        </a:prstGeom>
        <a:solidFill>
          <a:schemeClr val="accent4">
            <a:tint val="40000"/>
            <a:alpha val="90000"/>
            <a:hueOff val="678641"/>
            <a:satOff val="5700"/>
            <a:lumOff val="-15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678641"/>
              <a:satOff val="5700"/>
              <a:lumOff val="-1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提供低油、低鹽、低糖，高纖維的餐點</a:t>
          </a:r>
          <a:endParaRPr lang="zh-TW" altLang="en-US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514625" y="711099"/>
        <a:ext cx="1606050" cy="1275280"/>
      </dsp:txXfrm>
    </dsp:sp>
    <dsp:sp modelId="{276246B5-B8CD-4DC0-B13C-095F963FCF94}">
      <dsp:nvSpPr>
        <dsp:cNvPr id="0" name=""/>
        <dsp:cNvSpPr/>
      </dsp:nvSpPr>
      <dsp:spPr>
        <a:xfrm>
          <a:off x="4208710" y="1986380"/>
          <a:ext cx="1911965" cy="1817441"/>
        </a:xfrm>
        <a:prstGeom prst="rect">
          <a:avLst/>
        </a:prstGeom>
        <a:solidFill>
          <a:schemeClr val="accent4">
            <a:tint val="40000"/>
            <a:alpha val="90000"/>
            <a:hueOff val="1017961"/>
            <a:satOff val="8550"/>
            <a:lumOff val="-225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1017961"/>
              <a:satOff val="8550"/>
              <a:lumOff val="-2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提供了個人獨享的空間，讓你一個人吃飯也可以很放鬆</a:t>
          </a:r>
          <a:endParaRPr lang="zh-TW" altLang="en-US" sz="16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514625" y="1986380"/>
        <a:ext cx="1606050" cy="1817441"/>
      </dsp:txXfrm>
    </dsp:sp>
    <dsp:sp modelId="{FBB313C9-D6DA-409E-BE10-9A508D320934}">
      <dsp:nvSpPr>
        <dsp:cNvPr id="0" name=""/>
        <dsp:cNvSpPr/>
      </dsp:nvSpPr>
      <dsp:spPr>
        <a:xfrm>
          <a:off x="3188996" y="201242"/>
          <a:ext cx="1277027" cy="1203199"/>
        </a:xfrm>
        <a:prstGeom prst="ellipse">
          <a:avLst/>
        </a:prstGeom>
        <a:solidFill>
          <a:schemeClr val="accent4">
            <a:hueOff val="1259981"/>
            <a:satOff val="19402"/>
            <a:lumOff val="-31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700" b="1" kern="120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市場導向</a:t>
          </a:r>
          <a:endParaRPr lang="zh-TW" altLang="en-US" sz="17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376012" y="377446"/>
        <a:ext cx="902995" cy="85079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8ECF6C-68A0-46CD-8393-E6864A4E03DF}">
      <dsp:nvSpPr>
        <dsp:cNvPr id="0" name=""/>
        <dsp:cNvSpPr/>
      </dsp:nvSpPr>
      <dsp:spPr>
        <a:xfrm>
          <a:off x="2869" y="2075"/>
          <a:ext cx="358667" cy="358667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190822A-C22E-4607-A935-072F0A9BBE5C}">
      <dsp:nvSpPr>
        <dsp:cNvPr id="0" name=""/>
        <dsp:cNvSpPr/>
      </dsp:nvSpPr>
      <dsp:spPr>
        <a:xfrm>
          <a:off x="38735" y="37942"/>
          <a:ext cx="286933" cy="286933"/>
        </a:xfrm>
        <a:prstGeom prst="chord">
          <a:avLst>
            <a:gd name="adj1" fmla="val 2332194"/>
            <a:gd name="adj2" fmla="val 858780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3D63C4-9151-46E0-8B69-BF336B119D1E}">
      <dsp:nvSpPr>
        <dsp:cNvPr id="0" name=""/>
        <dsp:cNvSpPr/>
      </dsp:nvSpPr>
      <dsp:spPr>
        <a:xfrm>
          <a:off x="436258" y="360742"/>
          <a:ext cx="1061057" cy="1509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透過促銷方式讓我們與消費者間沒有距離，也能打響知名度。</a:t>
          </a:r>
          <a:endParaRPr lang="en-US" altLang="zh-TW" sz="1500" b="1" kern="1200" dirty="0" smtClean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6258" y="360742"/>
        <a:ext cx="1061057" cy="1509391"/>
      </dsp:txXfrm>
    </dsp:sp>
    <dsp:sp modelId="{EAE678A9-E1D0-4DB0-83EB-852298BAC7C1}">
      <dsp:nvSpPr>
        <dsp:cNvPr id="0" name=""/>
        <dsp:cNvSpPr/>
      </dsp:nvSpPr>
      <dsp:spPr>
        <a:xfrm>
          <a:off x="436258" y="2075"/>
          <a:ext cx="1061057" cy="35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創業初始</a:t>
          </a: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36258" y="2075"/>
        <a:ext cx="1061057" cy="358667"/>
      </dsp:txXfrm>
    </dsp:sp>
    <dsp:sp modelId="{412073BD-CE71-4889-8691-3C4DE2464744}">
      <dsp:nvSpPr>
        <dsp:cNvPr id="0" name=""/>
        <dsp:cNvSpPr/>
      </dsp:nvSpPr>
      <dsp:spPr>
        <a:xfrm>
          <a:off x="1572038" y="0"/>
          <a:ext cx="358667" cy="358667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60DFD-9CBD-4AE3-A059-5102751D7356}">
      <dsp:nvSpPr>
        <dsp:cNvPr id="0" name=""/>
        <dsp:cNvSpPr/>
      </dsp:nvSpPr>
      <dsp:spPr>
        <a:xfrm>
          <a:off x="1607905" y="35866"/>
          <a:ext cx="286933" cy="286933"/>
        </a:xfrm>
        <a:prstGeom prst="chord">
          <a:avLst>
            <a:gd name="adj1" fmla="val 692220"/>
            <a:gd name="adj2" fmla="val 10107780"/>
          </a:avLst>
        </a:prstGeom>
        <a:solidFill>
          <a:schemeClr val="accent5">
            <a:hueOff val="2610124"/>
            <a:satOff val="-6260"/>
            <a:lumOff val="490"/>
            <a:alphaOff val="0"/>
          </a:schemeClr>
        </a:solidFill>
        <a:ln w="25400" cap="flat" cmpd="sng" algn="ctr">
          <a:solidFill>
            <a:schemeClr val="accent5">
              <a:hueOff val="2610124"/>
              <a:satOff val="-6260"/>
              <a:lumOff val="49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06DD3A-D309-4A95-9BD7-F9E6F4AFFB9C}">
      <dsp:nvSpPr>
        <dsp:cNvPr id="0" name=""/>
        <dsp:cNvSpPr/>
      </dsp:nvSpPr>
      <dsp:spPr>
        <a:xfrm>
          <a:off x="2005428" y="354516"/>
          <a:ext cx="1061057" cy="15176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利用臉書、</a:t>
          </a:r>
          <a:r>
            <a:rPr lang="zh-TW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團購網等</a:t>
          </a: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，</a:t>
          </a:r>
          <a:r>
            <a:rPr lang="zh-TW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讓獨身的消費者能團購我們的優惠券</a:t>
          </a: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，進而讓更多的消費者來我們店裡用餐。</a:t>
          </a: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05428" y="354516"/>
        <a:ext cx="1061057" cy="1517693"/>
      </dsp:txXfrm>
    </dsp:sp>
    <dsp:sp modelId="{CF009C33-A8C3-4587-B06F-E787295488CE}">
      <dsp:nvSpPr>
        <dsp:cNvPr id="0" name=""/>
        <dsp:cNvSpPr/>
      </dsp:nvSpPr>
      <dsp:spPr>
        <a:xfrm>
          <a:off x="2005428" y="0"/>
          <a:ext cx="1061057" cy="35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善用網站</a:t>
          </a: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005428" y="0"/>
        <a:ext cx="1061057" cy="358667"/>
      </dsp:txXfrm>
    </dsp:sp>
    <dsp:sp modelId="{F4B6C125-4A22-4B93-920A-8337E98B3365}">
      <dsp:nvSpPr>
        <dsp:cNvPr id="0" name=""/>
        <dsp:cNvSpPr/>
      </dsp:nvSpPr>
      <dsp:spPr>
        <a:xfrm>
          <a:off x="3141208" y="2075"/>
          <a:ext cx="358667" cy="358667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D1D225-73FD-4B30-8BCD-C22CAD4E8DCA}">
      <dsp:nvSpPr>
        <dsp:cNvPr id="0" name=""/>
        <dsp:cNvSpPr/>
      </dsp:nvSpPr>
      <dsp:spPr>
        <a:xfrm>
          <a:off x="3177075" y="37942"/>
          <a:ext cx="286933" cy="286933"/>
        </a:xfrm>
        <a:prstGeom prst="chord">
          <a:avLst>
            <a:gd name="adj1" fmla="val 20907780"/>
            <a:gd name="adj2" fmla="val 11492220"/>
          </a:avLst>
        </a:prstGeom>
        <a:solidFill>
          <a:schemeClr val="accent5">
            <a:hueOff val="5220249"/>
            <a:satOff val="-12520"/>
            <a:lumOff val="980"/>
            <a:alphaOff val="0"/>
          </a:schemeClr>
        </a:solidFill>
        <a:ln w="25400" cap="flat" cmpd="sng" algn="ctr">
          <a:solidFill>
            <a:schemeClr val="accent5">
              <a:hueOff val="5220249"/>
              <a:satOff val="-12520"/>
              <a:lumOff val="98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B50BA3-6730-4C9C-9357-E4191F46BFDA}">
      <dsp:nvSpPr>
        <dsp:cNvPr id="0" name=""/>
        <dsp:cNvSpPr/>
      </dsp:nvSpPr>
      <dsp:spPr>
        <a:xfrm>
          <a:off x="3574598" y="360742"/>
          <a:ext cx="1061057" cy="1509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利用網路讓消費者能知道相關優惠及服務訊息。</a:t>
          </a: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574598" y="360742"/>
        <a:ext cx="1061057" cy="1509391"/>
      </dsp:txXfrm>
    </dsp:sp>
    <dsp:sp modelId="{30BFA791-BE1D-4CEF-84BA-F93F8F496DF2}">
      <dsp:nvSpPr>
        <dsp:cNvPr id="0" name=""/>
        <dsp:cNvSpPr/>
      </dsp:nvSpPr>
      <dsp:spPr>
        <a:xfrm>
          <a:off x="3574598" y="2075"/>
          <a:ext cx="1061057" cy="35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不定期有促銷活動</a:t>
          </a: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574598" y="2075"/>
        <a:ext cx="1061057" cy="358667"/>
      </dsp:txXfrm>
    </dsp:sp>
    <dsp:sp modelId="{DC6467A1-EEDA-476D-AA28-CB1E7E743A8D}">
      <dsp:nvSpPr>
        <dsp:cNvPr id="0" name=""/>
        <dsp:cNvSpPr/>
      </dsp:nvSpPr>
      <dsp:spPr>
        <a:xfrm>
          <a:off x="4710378" y="2075"/>
          <a:ext cx="358667" cy="358667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559D34-2FFF-4600-9A21-9A6E12F33C54}">
      <dsp:nvSpPr>
        <dsp:cNvPr id="0" name=""/>
        <dsp:cNvSpPr/>
      </dsp:nvSpPr>
      <dsp:spPr>
        <a:xfrm>
          <a:off x="4746244" y="37942"/>
          <a:ext cx="286933" cy="286933"/>
        </a:xfrm>
        <a:prstGeom prst="chord">
          <a:avLst>
            <a:gd name="adj1" fmla="val 19267806"/>
            <a:gd name="adj2" fmla="val 13012194"/>
          </a:avLst>
        </a:prstGeom>
        <a:solidFill>
          <a:schemeClr val="accent5">
            <a:hueOff val="7830373"/>
            <a:satOff val="-18780"/>
            <a:lumOff val="1471"/>
            <a:alphaOff val="0"/>
          </a:schemeClr>
        </a:solidFill>
        <a:ln w="25400" cap="flat" cmpd="sng" algn="ctr">
          <a:solidFill>
            <a:schemeClr val="accent5">
              <a:hueOff val="7830373"/>
              <a:satOff val="-18780"/>
              <a:lumOff val="147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98FA30-93EE-4F12-B51C-22D150835ABA}">
      <dsp:nvSpPr>
        <dsp:cNvPr id="0" name=""/>
        <dsp:cNvSpPr/>
      </dsp:nvSpPr>
      <dsp:spPr>
        <a:xfrm>
          <a:off x="5143767" y="360742"/>
          <a:ext cx="1061057" cy="1509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規劃具有特色的主題活動，也可與</a:t>
          </a:r>
          <a:r>
            <a:rPr lang="en-US" altLang="zh-TW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”</a:t>
          </a: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樂派對”異業結盟。</a:t>
          </a: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43767" y="360742"/>
        <a:ext cx="1061057" cy="1509391"/>
      </dsp:txXfrm>
    </dsp:sp>
    <dsp:sp modelId="{5F1FB41A-79BF-4374-8BF0-6B3CF42301FF}">
      <dsp:nvSpPr>
        <dsp:cNvPr id="0" name=""/>
        <dsp:cNvSpPr/>
      </dsp:nvSpPr>
      <dsp:spPr>
        <a:xfrm>
          <a:off x="5143767" y="2075"/>
          <a:ext cx="1061057" cy="35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因應節日舉辦活動</a:t>
          </a: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5143767" y="2075"/>
        <a:ext cx="1061057" cy="358667"/>
      </dsp:txXfrm>
    </dsp:sp>
    <dsp:sp modelId="{2B6E4F3B-E450-4C65-9BA3-E662B48B35F0}">
      <dsp:nvSpPr>
        <dsp:cNvPr id="0" name=""/>
        <dsp:cNvSpPr/>
      </dsp:nvSpPr>
      <dsp:spPr>
        <a:xfrm>
          <a:off x="6279547" y="2075"/>
          <a:ext cx="358667" cy="358667"/>
        </a:xfrm>
        <a:prstGeom prst="ellipse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66B126-74C3-4955-B5C3-1ECEA71FFBA9}">
      <dsp:nvSpPr>
        <dsp:cNvPr id="0" name=""/>
        <dsp:cNvSpPr/>
      </dsp:nvSpPr>
      <dsp:spPr>
        <a:xfrm>
          <a:off x="6315414" y="37942"/>
          <a:ext cx="286933" cy="286933"/>
        </a:xfrm>
        <a:prstGeom prst="chord">
          <a:avLst>
            <a:gd name="adj1" fmla="val 16200000"/>
            <a:gd name="adj2" fmla="val 16200000"/>
          </a:avLst>
        </a:prstGeom>
        <a:solidFill>
          <a:schemeClr val="accent5">
            <a:hueOff val="10440497"/>
            <a:satOff val="-25040"/>
            <a:lumOff val="1961"/>
            <a:alphaOff val="0"/>
          </a:schemeClr>
        </a:solidFill>
        <a:ln w="25400" cap="flat" cmpd="sng" algn="ctr">
          <a:solidFill>
            <a:schemeClr val="accent5">
              <a:hueOff val="10440497"/>
              <a:satOff val="-25040"/>
              <a:lumOff val="19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A043F6-7C4E-4618-B1E3-352D375EFAE7}">
      <dsp:nvSpPr>
        <dsp:cNvPr id="0" name=""/>
        <dsp:cNvSpPr/>
      </dsp:nvSpPr>
      <dsp:spPr>
        <a:xfrm>
          <a:off x="6712937" y="360742"/>
          <a:ext cx="1061057" cy="1509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透過</a:t>
          </a:r>
          <a:r>
            <a:rPr lang="zh-TW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交友聯誼，讓他們藉由活動拓展人脈，找尋到生命中的另一半。</a:t>
          </a: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712937" y="360742"/>
        <a:ext cx="1061057" cy="1509391"/>
      </dsp:txXfrm>
    </dsp:sp>
    <dsp:sp modelId="{A1AC7549-1B79-439C-9A31-5A08E46B8088}">
      <dsp:nvSpPr>
        <dsp:cNvPr id="0" name=""/>
        <dsp:cNvSpPr/>
      </dsp:nvSpPr>
      <dsp:spPr>
        <a:xfrm>
          <a:off x="6712937" y="2075"/>
          <a:ext cx="1061057" cy="35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b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500" b="1" kern="1200" dirty="0" smtClean="0">
              <a:latin typeface="微軟正黑體" panose="020B0604030504040204" pitchFamily="34" charset="-120"/>
              <a:ea typeface="微軟正黑體" panose="020B0604030504040204" pitchFamily="34" charset="-120"/>
            </a:rPr>
            <a:t>為單身者舉辦活動</a:t>
          </a:r>
          <a:endParaRPr lang="zh-TW" altLang="en-US" sz="1500" b="1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6712937" y="2075"/>
        <a:ext cx="1061057" cy="3586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IncreasingCircleProcess">
  <dgm:title val=""/>
  <dgm:desc val=""/>
  <dgm:catLst>
    <dgm:cat type="list" pri="8300"/>
    <dgm:cat type="process" pri="43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  <dgm:param type="horzAlign" val="ctr"/>
          <dgm:param type="vertAlign" val="t"/>
        </dgm:alg>
      </dgm:if>
      <dgm:else name="Name3">
        <dgm:alg type="lin">
          <dgm:param type="linDir" val="fromR"/>
          <dgm:param type="horzAlign" val="ctr"/>
          <dgm:param type="vertAlign" val="t"/>
        </dgm:alg>
      </dgm:else>
    </dgm:choose>
    <dgm:shape xmlns:r="http://schemas.openxmlformats.org/officeDocument/2006/relationships" r:blip="">
      <dgm:adjLst/>
    </dgm:shape>
    <dgm:constrLst>
      <dgm:constr type="primFontSz" for="des" forName="Child" val="65"/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h" refFor="ch" refForName="composite" op="equ" fact="0.04"/>
    </dgm:constrLst>
    <dgm:forEach name="nodesForEach" axis="ch" ptType="node" cnt="7">
      <dgm:layoutNode name="composite">
        <dgm:alg type="composite">
          <dgm:param type="ar" val="0.8"/>
        </dgm:alg>
        <dgm:choose name="Name4">
          <dgm:if name="Name5" func="var" arg="dir" op="equ" val="norm">
            <dgm:constrLst>
              <dgm:constr type="l" for="ch" forName="Child" refType="w" fact="0.29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l" for="ch" forName="Parent" refType="w" fact="0.29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l" for="ch" forName="BackAccent" refType="w" fact="0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l" for="ch" forName="Accent" refType="w" fact="0.024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if>
          <dgm:else name="Name6">
            <dgm:constrLst>
              <dgm:constr type="r" for="ch" forName="Child" refType="w" fact="0.71"/>
              <dgm:constr type="t" for="ch" forName="Child" refType="h" fact="0.192"/>
              <dgm:constr type="w" for="ch" forName="Child" refType="w" fact="0.71"/>
              <dgm:constr type="h" for="ch" forName="Child" refType="h" fact="0.808"/>
              <dgm:constr type="r" for="ch" forName="Parent" refType="w" fact="0.71"/>
              <dgm:constr type="t" for="ch" forName="Parent" refType="h" fact="0"/>
              <dgm:constr type="w" for="ch" forName="Parent" refType="w" fact="0.71"/>
              <dgm:constr type="h" for="ch" forName="Parent" refType="h" fact="0.192"/>
              <dgm:constr type="r" for="ch" forName="BackAccent" refType="w"/>
              <dgm:constr type="t" for="ch" forName="BackAccent" refType="h" fact="0"/>
              <dgm:constr type="w" for="ch" forName="BackAccent" refType="w" fact="0.24"/>
              <dgm:constr type="h" for="ch" forName="BackAccent" refType="h" fact="0.192"/>
              <dgm:constr type="r" for="ch" forName="Accent" refType="w" fact="0.976"/>
              <dgm:constr type="t" for="ch" forName="Accent" refType="h" fact="0.0192"/>
              <dgm:constr type="w" for="ch" forName="Accent" refType="w" fact="0.192"/>
              <dgm:constr type="h" for="ch" forName="Accent" refType="h" fact="0.1536"/>
            </dgm:constrLst>
          </dgm:else>
        </dgm:choose>
        <dgm:layoutNode name="BackAccent" styleLbl="bgShp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Accent" styleLbl="alignNode1">
          <dgm:alg type="sp"/>
          <dgm:choose name="Name7">
            <dgm:if name="Name8" axis="precedSib" ptType="node" func="cnt" op="equ" val="0">
              <dgm:choose name="Name9">
                <dgm:if name="Name1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11" axis="followSib" ptType="node" func="cnt" op="equ" val="1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12" axis="followSib" ptType="node" func="cnt" op="equ" val="2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if name="Name13" axis="followSib" ptType="node" func="cnt" op="equ" val="3">
                  <dgm:shape xmlns:r="http://schemas.openxmlformats.org/officeDocument/2006/relationships" type="chord" r:blip="">
                    <dgm:adjLst>
                      <dgm:adj idx="1" val="30"/>
                      <dgm:adj idx="2" val="150"/>
                    </dgm:adjLst>
                  </dgm:shape>
                </dgm:if>
                <dgm:if name="Name14" axis="followSib" ptType="node" func="cnt" op="equ" val="4">
                  <dgm:shape xmlns:r="http://schemas.openxmlformats.org/officeDocument/2006/relationships" type="chord" r:blip="">
                    <dgm:adjLst>
                      <dgm:adj idx="1" val="38.8699"/>
                      <dgm:adj idx="2" val="143.1301"/>
                    </dgm:adjLst>
                  </dgm:shape>
                </dgm:if>
                <dgm:if name="Name15" axis="followSib" ptType="node" func="cnt" op="equ" val="5">
                  <dgm:shape xmlns:r="http://schemas.openxmlformats.org/officeDocument/2006/relationships" type="chord" r:blip="">
                    <dgm:adjLst>
                      <dgm:adj idx="1" val="41.8103"/>
                      <dgm:adj idx="2" val="138.1897"/>
                    </dgm:adjLst>
                  </dgm:shape>
                </dgm:if>
                <dgm:else name="Name16">
                  <dgm:shape xmlns:r="http://schemas.openxmlformats.org/officeDocument/2006/relationships" type="chord" r:blip="">
                    <dgm:adjLst>
                      <dgm:adj idx="1" val="45.5847"/>
                      <dgm:adj idx="2" val="134.4153"/>
                    </dgm:adjLst>
                  </dgm:shape>
                </dgm:else>
              </dgm:choose>
            </dgm:if>
            <dgm:if name="Name17" axis="precedSib" ptType="node" func="cnt" op="equ" val="1">
              <dgm:choose name="Name18">
                <dgm:if name="Name19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0" axis="followSib" ptType="node" func="cnt" op="equ" val="1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if name="Name21" axis="followSib" ptType="node" func="cnt" op="equ" val="2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if name="Name22" axis="followSib" ptType="node" func="cnt" op="equ" val="3">
                  <dgm:shape xmlns:r="http://schemas.openxmlformats.org/officeDocument/2006/relationships" type="chord" r:blip="">
                    <dgm:adjLst>
                      <dgm:adj idx="1" val="11.537"/>
                      <dgm:adj idx="2" val="168.463"/>
                    </dgm:adjLst>
                  </dgm:shape>
                </dgm:if>
                <dgm:if name="Name23" axis="followSib" ptType="node" func="cnt" op="equ" val="4">
                  <dgm:shape xmlns:r="http://schemas.openxmlformats.org/officeDocument/2006/relationships" type="chord" r:blip="">
                    <dgm:adjLst>
                      <dgm:adj idx="1" val="19.4712"/>
                      <dgm:adj idx="2" val="160.5288"/>
                    </dgm:adjLst>
                  </dgm:shape>
                </dgm:if>
                <dgm:else name="Name24">
                  <dgm:shape xmlns:r="http://schemas.openxmlformats.org/officeDocument/2006/relationships" type="chord" r:blip="">
                    <dgm:adjLst>
                      <dgm:adj idx="1" val="25.3769"/>
                      <dgm:adj idx="2" val="154.6231"/>
                    </dgm:adjLst>
                  </dgm:shape>
                </dgm:else>
              </dgm:choose>
            </dgm:if>
            <dgm:if name="Name25" axis="precedSib" ptType="node" func="cnt" op="equ" val="2">
              <dgm:choose name="Name26">
                <dgm:if name="Name27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28" axis="followSib" ptType="node" func="cnt" op="equ" val="1">
                  <dgm:shape xmlns:r="http://schemas.openxmlformats.org/officeDocument/2006/relationships" type="chord" r:blip="">
                    <dgm:adjLst>
                      <dgm:adj idx="1" val="-30"/>
                      <dgm:adj idx="2" val="-150"/>
                    </dgm:adjLst>
                  </dgm:shape>
                </dgm:if>
                <dgm:if name="Name29" axis="followSib" ptType="node" func="cnt" op="equ" val="2">
                  <dgm:shape xmlns:r="http://schemas.openxmlformats.org/officeDocument/2006/relationships" type="chord" r:blip="">
                    <dgm:adjLst>
                      <dgm:adj idx="1" val="-11.537"/>
                      <dgm:adj idx="2" val="-168.463"/>
                    </dgm:adjLst>
                  </dgm:shape>
                </dgm:if>
                <dgm:if name="Name30" axis="followSib" ptType="node" func="cnt" op="equ" val="3">
                  <dgm:shape xmlns:r="http://schemas.openxmlformats.org/officeDocument/2006/relationships" type="chord" r:blip="">
                    <dgm:adjLst>
                      <dgm:adj idx="1" val="0"/>
                      <dgm:adj idx="2" val="180"/>
                    </dgm:adjLst>
                  </dgm:shape>
                </dgm:if>
                <dgm:else name="Name31">
                  <dgm:shape xmlns:r="http://schemas.openxmlformats.org/officeDocument/2006/relationships" type="chord" r:blip="">
                    <dgm:adjLst>
                      <dgm:adj idx="1" val="8.2133"/>
                      <dgm:adj idx="2" val="171.7867"/>
                    </dgm:adjLst>
                  </dgm:shape>
                </dgm:else>
              </dgm:choose>
            </dgm:if>
            <dgm:if name="Name32" axis="precedSib" ptType="node" func="cnt" op="equ" val="3">
              <dgm:choose name="Name33">
                <dgm:if name="Name34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35" axis="followSib" ptType="node" func="cnt" op="equ" val="1">
                  <dgm:shape xmlns:r="http://schemas.openxmlformats.org/officeDocument/2006/relationships" type="chord" r:blip="">
                    <dgm:adjLst>
                      <dgm:adj idx="1" val="-38.8699"/>
                      <dgm:adj idx="2" val="-143.1301"/>
                    </dgm:adjLst>
                  </dgm:shape>
                </dgm:if>
                <dgm:if name="Name36" axis="followSib" ptType="node" func="cnt" op="equ" val="2">
                  <dgm:shape xmlns:r="http://schemas.openxmlformats.org/officeDocument/2006/relationships" type="chord" r:blip="">
                    <dgm:adjLst>
                      <dgm:adj idx="1" val="-19.4712"/>
                      <dgm:adj idx="2" val="-160.5288"/>
                    </dgm:adjLst>
                  </dgm:shape>
                </dgm:if>
                <dgm:else name="Name37">
                  <dgm:shape xmlns:r="http://schemas.openxmlformats.org/officeDocument/2006/relationships" type="chord" r:blip="">
                    <dgm:adjLst>
                      <dgm:adj idx="1" val="-8.2133"/>
                      <dgm:adj idx="2" val="-171.7867"/>
                    </dgm:adjLst>
                  </dgm:shape>
                </dgm:else>
              </dgm:choose>
            </dgm:if>
            <dgm:if name="Name38" axis="precedSib" ptType="node" func="cnt" op="equ" val="4">
              <dgm:choose name="Name39">
                <dgm:if name="Name40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if name="Name41" axis="followSib" ptType="node" func="cnt" op="equ" val="1">
                  <dgm:shape xmlns:r="http://schemas.openxmlformats.org/officeDocument/2006/relationships" type="chord" r:blip="">
                    <dgm:adjLst>
                      <dgm:adj idx="1" val="-41.8103"/>
                      <dgm:adj idx="2" val="-138.1897"/>
                    </dgm:adjLst>
                  </dgm:shape>
                </dgm:if>
                <dgm:else name="Name42">
                  <dgm:shape xmlns:r="http://schemas.openxmlformats.org/officeDocument/2006/relationships" type="chord" r:blip="">
                    <dgm:adjLst>
                      <dgm:adj idx="1" val="-25.3769"/>
                      <dgm:adj idx="2" val="-154.6231"/>
                    </dgm:adjLst>
                  </dgm:shape>
                </dgm:else>
              </dgm:choose>
            </dgm:if>
            <dgm:if name="Name43" axis="precedSib" ptType="node" func="cnt" op="equ" val="5">
              <dgm:choose name="Name44">
                <dgm:if name="Name45" axis="followSib" ptType="node" func="cnt" op="equ" val="0">
                  <dgm:shape xmlns:r="http://schemas.openxmlformats.org/officeDocument/2006/relationships" type="chord" r:blip="">
                    <dgm:adjLst>
                      <dgm:adj idx="1" val="-90"/>
                      <dgm:adj idx="2" val="-90"/>
                    </dgm:adjLst>
                  </dgm:shape>
                </dgm:if>
                <dgm:else name="Name46">
                  <dgm:shape xmlns:r="http://schemas.openxmlformats.org/officeDocument/2006/relationships" type="chord" r:blip="">
                    <dgm:adjLst>
                      <dgm:adj idx="1" val="-45.5847"/>
                      <dgm:adj idx="2" val="-134.4153"/>
                    </dgm:adjLst>
                  </dgm:shape>
                </dgm:else>
              </dgm:choose>
            </dgm:if>
            <dgm:else name="Name47">
              <dgm:shape xmlns:r="http://schemas.openxmlformats.org/officeDocument/2006/relationships" type="chord" r:blip="">
                <dgm:adjLst>
                  <dgm:adj idx="1" val="-90"/>
                  <dgm:adj idx="2" val="-90"/>
                </dgm:adjLst>
              </dgm:shape>
            </dgm:else>
          </dgm:choose>
          <dgm:presOf/>
        </dgm:layoutNode>
        <dgm:layoutNode name="Child" styleLbl="revTx">
          <dgm:varLst>
            <dgm:chMax val="0"/>
            <dgm:chPref val="0"/>
            <dgm:bulletEnabled val="1"/>
          </dgm:varLst>
          <dgm:choose name="Name48">
            <dgm:if name="Name49" func="var" arg="dir" op="equ" val="norm">
              <dgm:alg type="tx">
                <dgm:param type="parTxLTRAlign" val="l"/>
                <dgm:param type="parTxRTLAlign" val="l"/>
                <dgm:param type="txAnchorVert" val="t"/>
              </dgm:alg>
            </dgm:if>
            <dgm:else name="Name50">
              <dgm:alg type="tx">
                <dgm:param type="parTxLTRAlign" val="r"/>
                <dgm:param type="parTxRTLAlign" val="r"/>
                <dgm:param type="txAnchorVert" val="t"/>
              </dgm:alg>
            </dgm:else>
          </dgm:choose>
          <dgm:choose name="Name51">
            <dgm:if name="Name52" axis="ch" ptType="node" func="cnt" op="gte" val="1">
              <dgm:shape xmlns:r="http://schemas.openxmlformats.org/officeDocument/2006/relationships" type="rect" r:blip="">
                <dgm:adjLst/>
              </dgm:shape>
            </dgm:if>
            <dgm:else name="Name53">
              <dgm:shape xmlns:r="http://schemas.openxmlformats.org/officeDocument/2006/relationships" type="rect" r:blip="" hideGeom="1">
                <dgm:adjLst/>
              </dgm:shape>
            </dgm:else>
          </dgm:choose>
          <dgm:choose name="Name54">
            <dgm:if name="Name55" axis="ch" ptType="node" func="cnt" op="gte" val="1">
              <dgm:presOf axis="des" ptType="node"/>
            </dgm:if>
            <dgm:else name="Name56">
              <dgm:presOf/>
            </dgm:else>
          </dgm:choose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Parent" styleLbl="revTx">
          <dgm:varLst>
            <dgm:chMax val="1"/>
            <dgm:chPref val="1"/>
            <dgm:bulletEnabled val="1"/>
          </dgm:varLst>
          <dgm:choose name="Name57">
            <dgm:if name="Name58" func="var" arg="dir" op="equ" val="norm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txAnchorVertCh" val="b"/>
              </dgm:alg>
            </dgm:if>
            <dgm:else name="Name59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txAnchorVertCh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5ACC1C1-060B-4F07-ABDE-774612E9164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17C2661-5B96-4967-82AA-35D394D2D724}" type="datetimeFigureOut">
              <a:rPr lang="zh-TW" altLang="en-US" smtClean="0"/>
              <a:t>2019/3/15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6.xml"/><Relationship Id="rId7" Type="http://schemas.openxmlformats.org/officeDocument/2006/relationships/image" Target="../media/image3.jp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Relationship Id="rId9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jp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890587"/>
            <a:ext cx="7620000" cy="507682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83568" y="2973756"/>
            <a:ext cx="63418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ONE People</a:t>
            </a:r>
            <a:r>
              <a:rPr lang="zh-TW" alt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創業計畫</a:t>
            </a:r>
            <a:endParaRPr lang="zh-TW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6158" y="5967412"/>
            <a:ext cx="3554640" cy="89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98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市場環境分析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國民所得分析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國人家庭消費支出結構型態中，餐廳及旅館支出佔所得之比重有逐年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增加隱含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著外食人口有增加之趨勢</a:t>
            </a: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14300" indent="0">
              <a:buNone/>
            </a:pP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48680"/>
            <a:ext cx="3096344" cy="817392"/>
          </a:xfrm>
          <a:prstGeom prst="rect">
            <a:avLst/>
          </a:prstGeom>
        </p:spPr>
      </p:pic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977745"/>
              </p:ext>
            </p:extLst>
          </p:nvPr>
        </p:nvGraphicFramePr>
        <p:xfrm>
          <a:off x="767769" y="3093477"/>
          <a:ext cx="7416825" cy="345638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598703"/>
                <a:gridCol w="1798771"/>
                <a:gridCol w="1672821"/>
                <a:gridCol w="1672821"/>
                <a:gridCol w="1673709"/>
              </a:tblGrid>
              <a:tr h="5750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年別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平均每人</a:t>
                      </a:r>
                      <a:r>
                        <a:rPr lang="zh-TW" sz="16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國民所</a:t>
                      </a:r>
                      <a:r>
                        <a:rPr lang="zh-TW" altLang="en-US" sz="16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</a:t>
                      </a:r>
                      <a:r>
                        <a:rPr lang="zh-TW" sz="1600" b="1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（</a:t>
                      </a:r>
                      <a:r>
                        <a:rPr lang="zh-TW" sz="1600" b="1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元）</a:t>
                      </a:r>
                      <a:endParaRPr lang="zh-TW" sz="16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經濟成長率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餐廳及旅館支出</a:t>
                      </a: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食品飲料及菸草支出</a:t>
                      </a: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%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2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529,918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2.60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10.16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16.22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2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101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536,868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2.20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10.58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16.54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2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561,817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2.30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10.57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16.30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2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103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599,007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2.40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11.08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15.87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26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104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623,535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0.70 </a:t>
                      </a:r>
                      <a:endParaRPr lang="zh-TW" sz="16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11.27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15.88 </a:t>
                      </a:r>
                      <a:endParaRPr lang="zh-TW" sz="16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爆炸 2 5"/>
          <p:cNvSpPr/>
          <p:nvPr/>
        </p:nvSpPr>
        <p:spPr>
          <a:xfrm>
            <a:off x="4572000" y="5589820"/>
            <a:ext cx="1476164" cy="105273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620871" y="5900745"/>
            <a:ext cx="1607986" cy="43088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2100000"/>
              </a:camera>
              <a:lightRig rig="threePt" dir="t"/>
            </a:scene3d>
          </a:bodyPr>
          <a:lstStyle/>
          <a:p>
            <a:r>
              <a:rPr lang="zh-TW" altLang="en-US" sz="2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逐年增加</a:t>
            </a:r>
            <a:endParaRPr lang="zh-TW" altLang="en-US" sz="2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664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705565" y="1628800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>
                <a:latin typeface="華康標楷體(P)" panose="03000500000000000000" pitchFamily="66" charset="-120"/>
                <a:ea typeface="華康標楷體(P)" panose="03000500000000000000" pitchFamily="66" charset="-120"/>
              </a:rPr>
              <a:t>4</a:t>
            </a:r>
            <a:endParaRPr lang="zh-TW" altLang="en-US" sz="6000" dirty="0">
              <a:latin typeface="華康標楷體(P)" panose="03000500000000000000" pitchFamily="66" charset="-120"/>
              <a:ea typeface="華康標楷體(P)" panose="03000500000000000000" pitchFamily="66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123728" y="3040380"/>
            <a:ext cx="4330824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zh-TW" altLang="zh-TW" sz="44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餐飲業概況</a:t>
            </a:r>
          </a:p>
          <a:p>
            <a:pPr algn="ctr"/>
            <a:r>
              <a:rPr lang="zh-TW" altLang="zh-TW" sz="2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餐飲業者分析</a:t>
            </a:r>
          </a:p>
          <a:p>
            <a:pPr marL="114300" indent="0" algn="ctr">
              <a:buNone/>
            </a:pP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endParaRPr lang="zh-TW" altLang="en-US" sz="2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323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餐飲業概況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一、餐飲業者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分析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近五年餐飲業產值逐年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增長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業額應該會繼續攀升，所以發展餐飲業是可行的</a:t>
            </a:r>
          </a:p>
          <a:p>
            <a:endParaRPr lang="zh-TW" altLang="en-US" dirty="0"/>
          </a:p>
        </p:txBody>
      </p:sp>
      <p:graphicFrame>
        <p:nvGraphicFramePr>
          <p:cNvPr id="5" name="圖表 4"/>
          <p:cNvGraphicFramePr/>
          <p:nvPr>
            <p:extLst>
              <p:ext uri="{D42A27DB-BD31-4B8C-83A1-F6EECF244321}">
                <p14:modId xmlns:p14="http://schemas.microsoft.com/office/powerpoint/2010/main" val="3999406442"/>
              </p:ext>
            </p:extLst>
          </p:nvPr>
        </p:nvGraphicFramePr>
        <p:xfrm>
          <a:off x="1079612" y="3140968"/>
          <a:ext cx="6984776" cy="3494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48680"/>
            <a:ext cx="3096344" cy="817392"/>
          </a:xfrm>
          <a:prstGeom prst="rect">
            <a:avLst/>
          </a:prstGeom>
        </p:spPr>
      </p:pic>
      <p:sp>
        <p:nvSpPr>
          <p:cNvPr id="7" name="向右箭號 6"/>
          <p:cNvSpPr/>
          <p:nvPr/>
        </p:nvSpPr>
        <p:spPr>
          <a:xfrm rot="20336714">
            <a:off x="2971343" y="3935313"/>
            <a:ext cx="165618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7656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餐飲業概況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二、產業競爭結構分析</a:t>
            </a:r>
            <a:endParaRPr lang="zh-TW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48680"/>
            <a:ext cx="3096344" cy="817392"/>
          </a:xfrm>
          <a:prstGeom prst="rect">
            <a:avLst/>
          </a:prstGeom>
        </p:spPr>
      </p:pic>
      <p:sp>
        <p:nvSpPr>
          <p:cNvPr id="5" name="圓角矩形 4"/>
          <p:cNvSpPr/>
          <p:nvPr/>
        </p:nvSpPr>
        <p:spPr>
          <a:xfrm>
            <a:off x="3206322" y="1995473"/>
            <a:ext cx="2160240" cy="150686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圓角矩形 5"/>
          <p:cNvSpPr/>
          <p:nvPr/>
        </p:nvSpPr>
        <p:spPr>
          <a:xfrm>
            <a:off x="755576" y="3695162"/>
            <a:ext cx="2160240" cy="150686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 6"/>
          <p:cNvSpPr/>
          <p:nvPr/>
        </p:nvSpPr>
        <p:spPr>
          <a:xfrm>
            <a:off x="3203848" y="5306509"/>
            <a:ext cx="2160240" cy="150686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圓角矩形 7"/>
          <p:cNvSpPr/>
          <p:nvPr/>
        </p:nvSpPr>
        <p:spPr>
          <a:xfrm>
            <a:off x="5595575" y="3695162"/>
            <a:ext cx="2160240" cy="150686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圓角矩形 8"/>
          <p:cNvSpPr/>
          <p:nvPr/>
        </p:nvSpPr>
        <p:spPr>
          <a:xfrm>
            <a:off x="3203848" y="3499771"/>
            <a:ext cx="2160240" cy="180143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3239852" y="2133353"/>
            <a:ext cx="20882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供應商議價能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力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視情況而定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，但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影響不大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，故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議價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力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低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773578" y="3690893"/>
            <a:ext cx="212423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消費者議價</a:t>
            </a:r>
            <a:r>
              <a:rPr lang="zh-TW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</a:t>
            </a: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力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本店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符合單人的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需求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讓消費者願意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消費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對消費者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議價能力高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242326" y="5345201"/>
            <a:ext cx="21242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潛在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目前尚無這樣的風格類似的餐廳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，威脅小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5631579" y="3767553"/>
            <a:ext cx="208823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替代品的威脅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針對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個人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提出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食品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便利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包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便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利超商的方便快速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3265328" y="3490554"/>
            <a:ext cx="212423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現有</a:t>
            </a:r>
            <a:r>
              <a:rPr lang="zh-TW" altLang="en-US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競爭者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速食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業者、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輕食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咖啡廳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，但無本店針對單人得規劃但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威脅並不造成太大影響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3517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705565" y="1628800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atin typeface="華康標楷體(P)" panose="03000500000000000000" pitchFamily="66" charset="-120"/>
                <a:ea typeface="華康標楷體(P)" panose="03000500000000000000" pitchFamily="66" charset="-120"/>
              </a:rPr>
              <a:t>5</a:t>
            </a:r>
            <a:endParaRPr lang="zh-TW" altLang="en-US" sz="6000" dirty="0">
              <a:latin typeface="華康標楷體(P)" panose="03000500000000000000" pitchFamily="66" charset="-120"/>
              <a:ea typeface="華康標楷體(P)" panose="03000500000000000000" pitchFamily="66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1905365" y="3040380"/>
            <a:ext cx="4968552" cy="3412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zh-TW" altLang="zh-TW" sz="40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餐廳經營規劃與</a:t>
            </a:r>
            <a:r>
              <a:rPr lang="zh-TW" altLang="zh-TW" sz="40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模式</a:t>
            </a:r>
            <a:endParaRPr lang="zh-TW" altLang="zh-TW" sz="44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r>
              <a:rPr lang="zh-TW" altLang="zh-TW" sz="2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經營</a:t>
            </a:r>
            <a:r>
              <a:rPr lang="zh-TW" altLang="zh-TW" sz="2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規劃</a:t>
            </a:r>
          </a:p>
          <a:p>
            <a:pPr algn="ctr"/>
            <a:endParaRPr lang="zh-TW" altLang="zh-TW" sz="2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114300" indent="0" algn="ctr">
              <a:buNone/>
            </a:pP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endParaRPr lang="zh-TW" altLang="en-US" sz="2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378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餐廳經營規劃與</a:t>
            </a:r>
            <a:r>
              <a:rPr lang="zh-TW" altLang="zh-TW" sz="4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一、經營規劃</a:t>
            </a: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1427172422"/>
              </p:ext>
            </p:extLst>
          </p:nvPr>
        </p:nvGraphicFramePr>
        <p:xfrm>
          <a:off x="755576" y="2063064"/>
          <a:ext cx="6624736" cy="2767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245672"/>
            <a:ext cx="3096344" cy="81739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670300"/>
            <a:ext cx="1872208" cy="1142278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5670301"/>
            <a:ext cx="1872208" cy="114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23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4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餐廳經營規劃與模式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經營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導向</a:t>
            </a: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245672"/>
            <a:ext cx="3096344" cy="817392"/>
          </a:xfrm>
          <a:prstGeom prst="rect">
            <a:avLst/>
          </a:prstGeom>
        </p:spPr>
      </p:pic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4221483616"/>
              </p:ext>
            </p:extLst>
          </p:nvPr>
        </p:nvGraphicFramePr>
        <p:xfrm>
          <a:off x="1187624" y="2348880"/>
          <a:ext cx="6120680" cy="400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1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705565" y="1628800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>
                <a:latin typeface="華康標楷體(P)" panose="03000500000000000000" pitchFamily="66" charset="-120"/>
                <a:ea typeface="華康標楷體(P)" panose="03000500000000000000" pitchFamily="66" charset="-120"/>
              </a:rPr>
              <a:t>6</a:t>
            </a:r>
            <a:endParaRPr lang="zh-TW" altLang="en-US" sz="6000" dirty="0">
              <a:latin typeface="華康標楷體(P)" panose="03000500000000000000" pitchFamily="66" charset="-120"/>
              <a:ea typeface="華康標楷體(P)" panose="03000500000000000000" pitchFamily="66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123728" y="3040380"/>
            <a:ext cx="4330824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zh-TW" altLang="en-US" sz="44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餐廳行銷策略</a:t>
            </a:r>
            <a:endParaRPr lang="en-US" altLang="zh-TW" sz="44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行銷</a:t>
            </a:r>
            <a:r>
              <a:rPr lang="zh-TW" altLang="en-US" sz="2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規劃</a:t>
            </a: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114300" indent="0" algn="ctr">
              <a:buNone/>
            </a:pP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114300" indent="0" algn="ctr">
              <a:buNone/>
            </a:pP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endParaRPr lang="zh-TW" altLang="en-US" sz="2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54168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餐廳行銷策略</a:t>
            </a:r>
            <a:endParaRPr lang="zh-TW" altLang="en-US" sz="4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（一）行銷推廣</a:t>
            </a:r>
            <a:r>
              <a:rPr lang="zh-TW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規劃</a:t>
            </a:r>
            <a:endParaRPr lang="en-US" altLang="zh-TW" sz="28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zh-TW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48680"/>
            <a:ext cx="3096344" cy="817392"/>
          </a:xfrm>
          <a:prstGeom prst="rect">
            <a:avLst/>
          </a:prstGeom>
        </p:spPr>
      </p:pic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4067781123"/>
              </p:ext>
            </p:extLst>
          </p:nvPr>
        </p:nvGraphicFramePr>
        <p:xfrm>
          <a:off x="611560" y="2636912"/>
          <a:ext cx="777686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374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705565" y="1628800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atin typeface="華康標楷體(P)" panose="03000500000000000000" pitchFamily="66" charset="-120"/>
                <a:ea typeface="華康標楷體(P)" panose="03000500000000000000" pitchFamily="66" charset="-120"/>
              </a:rPr>
              <a:t>7</a:t>
            </a:r>
            <a:endParaRPr lang="zh-TW" altLang="en-US" sz="6000" dirty="0">
              <a:latin typeface="華康標楷體(P)" panose="03000500000000000000" pitchFamily="66" charset="-120"/>
              <a:ea typeface="華康標楷體(P)" panose="03000500000000000000" pitchFamily="66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123728" y="3040380"/>
            <a:ext cx="4330824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None/>
            </a:pPr>
            <a:r>
              <a:rPr lang="zh-TW" altLang="zh-TW" sz="4400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集資金額及</a:t>
            </a:r>
            <a:r>
              <a:rPr lang="zh-TW" altLang="zh-TW" sz="44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對象</a:t>
            </a: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114300" indent="0" algn="ctr">
              <a:buNone/>
            </a:pP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114300" indent="0" algn="ctr">
              <a:buNone/>
            </a:pP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endParaRPr lang="zh-TW" altLang="en-US" sz="2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019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目錄</a:t>
            </a:r>
            <a:endParaRPr lang="zh-TW" altLang="en-US" sz="4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447767"/>
              </p:ext>
            </p:extLst>
          </p:nvPr>
        </p:nvGraphicFramePr>
        <p:xfrm>
          <a:off x="1619672" y="1556792"/>
          <a:ext cx="6120680" cy="44119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748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sz="4800" b="1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集資金額及</a:t>
            </a:r>
            <a:r>
              <a:rPr lang="zh-TW" altLang="zh-TW" sz="4800" b="1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對象</a:t>
            </a:r>
            <a:endParaRPr lang="zh-TW" altLang="en-US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81115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548680"/>
            <a:ext cx="3096344" cy="81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6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80728"/>
            <a:ext cx="8135192" cy="5420072"/>
          </a:xfrm>
        </p:spPr>
      </p:pic>
      <p:sp>
        <p:nvSpPr>
          <p:cNvPr id="5" name="矩形 4"/>
          <p:cNvSpPr/>
          <p:nvPr/>
        </p:nvSpPr>
        <p:spPr>
          <a:xfrm>
            <a:off x="395536" y="1052736"/>
            <a:ext cx="495252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zh-TW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THE End</a:t>
            </a:r>
          </a:p>
          <a:p>
            <a:r>
              <a:rPr lang="en-US" altLang="zh-TW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             </a:t>
            </a:r>
            <a:r>
              <a:rPr lang="en-US" altLang="zh-TW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hlinkClick r:id="rId3" action="ppaction://hlinksldjump"/>
              </a:rPr>
              <a:t>replay</a:t>
            </a:r>
            <a:endParaRPr lang="en-US" altLang="zh-TW" sz="5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/>
            <a:endParaRPr lang="zh-TW" alt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3361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123728" y="3040380"/>
            <a:ext cx="4330824" cy="2971800"/>
          </a:xfrm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zh-TW" altLang="en-US" sz="44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企業概述</a:t>
            </a:r>
            <a:endParaRPr lang="en-US" altLang="zh-TW" sz="44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創業</a:t>
            </a:r>
            <a:r>
              <a:rPr lang="zh-TW" altLang="en-US" sz="2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目的</a:t>
            </a: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目標</a:t>
            </a:r>
            <a:r>
              <a:rPr lang="zh-TW" altLang="en-US" sz="2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市場</a:t>
            </a: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r>
              <a:rPr lang="zh-TW" altLang="en-US" sz="2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利基點</a:t>
            </a:r>
            <a:endParaRPr lang="zh-TW" altLang="en-US" sz="2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3705565" y="1628800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atin typeface="華康標楷體(P)" panose="03000500000000000000" pitchFamily="66" charset="-120"/>
                <a:ea typeface="華康標楷體(P)" panose="03000500000000000000" pitchFamily="66" charset="-120"/>
              </a:rPr>
              <a:t>1</a:t>
            </a:r>
            <a:endParaRPr lang="zh-TW" altLang="en-US" sz="6000" dirty="0">
              <a:latin typeface="華康標楷體(P)" panose="03000500000000000000" pitchFamily="66" charset="-120"/>
              <a:ea typeface="華康標楷體(P)" panose="03000500000000000000" pitchFamily="66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609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企業概述</a:t>
            </a:r>
            <a:endParaRPr lang="zh-TW" altLang="en-US" sz="4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graphicFrame>
        <p:nvGraphicFramePr>
          <p:cNvPr id="16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1533485"/>
              </p:ext>
            </p:extLst>
          </p:nvPr>
        </p:nvGraphicFramePr>
        <p:xfrm>
          <a:off x="899592" y="1844824"/>
          <a:ext cx="6984776" cy="390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8" name="圖片 1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48680"/>
            <a:ext cx="3096344" cy="81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144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705565" y="1628800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>
                <a:latin typeface="華康標楷體(P)" panose="03000500000000000000" pitchFamily="66" charset="-120"/>
                <a:ea typeface="華康標楷體(P)" panose="03000500000000000000" pitchFamily="66" charset="-120"/>
              </a:rPr>
              <a:t>2</a:t>
            </a:r>
            <a:endParaRPr lang="zh-TW" altLang="en-US" sz="6000" dirty="0">
              <a:latin typeface="華康標楷體(P)" panose="03000500000000000000" pitchFamily="66" charset="-120"/>
              <a:ea typeface="華康標楷體(P)" panose="03000500000000000000" pitchFamily="66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2123728" y="3040380"/>
            <a:ext cx="4330824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zh-TW" altLang="en-US" sz="44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餐廳簡介</a:t>
            </a:r>
            <a:endParaRPr lang="en-US" altLang="zh-TW" sz="44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經營</a:t>
            </a:r>
            <a:r>
              <a:rPr lang="zh-TW" altLang="en-US" sz="2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目標</a:t>
            </a: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r>
              <a:rPr lang="zh-TW" altLang="en-US" sz="2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餐廳規劃</a:t>
            </a: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餐廳</a:t>
            </a:r>
            <a:r>
              <a:rPr lang="zh-TW" altLang="en-US" sz="2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特色</a:t>
            </a: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經營團隊</a:t>
            </a: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endParaRPr lang="zh-TW" altLang="en-US" sz="2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5231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餐廳簡介</a:t>
            </a:r>
            <a:endParaRPr lang="zh-TW" altLang="en-US" sz="4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1299532"/>
              </p:ext>
            </p:extLst>
          </p:nvPr>
        </p:nvGraphicFramePr>
        <p:xfrm>
          <a:off x="827584" y="1484784"/>
          <a:ext cx="695394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48680"/>
            <a:ext cx="3096344" cy="81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27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餐廳簡介</a:t>
            </a:r>
            <a:endParaRPr lang="zh-TW" altLang="en-US" sz="4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graphicFrame>
        <p:nvGraphicFramePr>
          <p:cNvPr id="6" name="內容版面配置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943710"/>
              </p:ext>
            </p:extLst>
          </p:nvPr>
        </p:nvGraphicFramePr>
        <p:xfrm>
          <a:off x="-1044624" y="1484784"/>
          <a:ext cx="8514509" cy="5256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548680"/>
            <a:ext cx="3096344" cy="817392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3491880" y="1700808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組織領導、協調各部門運作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4145158" y="2636912"/>
            <a:ext cx="3352200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採購工作、財務方面管理</a:t>
            </a:r>
          </a:p>
          <a:p>
            <a:endParaRPr lang="zh-TW" altLang="en-US" dirty="0"/>
          </a:p>
        </p:txBody>
      </p:sp>
      <p:sp>
        <p:nvSpPr>
          <p:cNvPr id="10" name="文字方塊 9"/>
          <p:cNvSpPr txBox="1"/>
          <p:nvPr/>
        </p:nvSpPr>
        <p:spPr>
          <a:xfrm>
            <a:off x="4397186" y="3717032"/>
            <a:ext cx="32763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招呼客人、結帳、櫃檯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事後清潔</a:t>
            </a:r>
          </a:p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159709" y="4941168"/>
            <a:ext cx="3294492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協助廚師廚房一切事務、</a:t>
            </a:r>
            <a:endParaRPr lang="en-US" altLang="zh-TW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事後清潔</a:t>
            </a:r>
            <a:endParaRPr lang="zh-TW" altLang="en-US" sz="20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3491880" y="6033662"/>
            <a:ext cx="43204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zh-TW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嚴格控制管理食材品質、烹飪料理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98936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矩形 3"/>
          <p:cNvSpPr/>
          <p:nvPr/>
        </p:nvSpPr>
        <p:spPr>
          <a:xfrm>
            <a:off x="3705565" y="1628800"/>
            <a:ext cx="1368152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6000" dirty="0" smtClean="0">
                <a:latin typeface="華康標楷體(P)" panose="03000500000000000000" pitchFamily="66" charset="-120"/>
                <a:ea typeface="華康標楷體(P)" panose="03000500000000000000" pitchFamily="66" charset="-120"/>
              </a:rPr>
              <a:t>3</a:t>
            </a:r>
            <a:endParaRPr lang="zh-TW" altLang="en-US" sz="6000" dirty="0">
              <a:latin typeface="華康標楷體(P)" panose="03000500000000000000" pitchFamily="66" charset="-120"/>
              <a:ea typeface="華康標楷體(P)" panose="03000500000000000000" pitchFamily="66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2123728" y="3040380"/>
            <a:ext cx="4330824" cy="2971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 algn="ctr">
              <a:buFont typeface="Arial" pitchFamily="34" charset="0"/>
              <a:buNone/>
            </a:pPr>
            <a:r>
              <a:rPr lang="zh-TW" altLang="en-US" sz="44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市場環境</a:t>
            </a:r>
            <a:r>
              <a:rPr lang="zh-TW" altLang="en-US" sz="44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分析</a:t>
            </a:r>
            <a:endParaRPr lang="en-US" altLang="zh-TW" sz="44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r>
              <a:rPr lang="zh-TW" altLang="en-US" sz="2800" dirty="0">
                <a:latin typeface="華康標楷體" panose="03000509000000000000" pitchFamily="65" charset="-120"/>
                <a:ea typeface="華康標楷體" panose="03000509000000000000" pitchFamily="65" charset="-120"/>
              </a:rPr>
              <a:t>國民所得分析</a:t>
            </a: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marL="114300" indent="0" algn="ctr">
              <a:buNone/>
            </a:pPr>
            <a:endParaRPr lang="en-US" altLang="zh-TW" sz="2800" dirty="0" smtClean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  <a:p>
            <a:pPr algn="ctr"/>
            <a:endParaRPr lang="zh-TW" altLang="en-US" sz="2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8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800" dirty="0" smtClean="0">
                <a:latin typeface="華康標楷體" panose="03000509000000000000" pitchFamily="65" charset="-120"/>
                <a:ea typeface="華康標楷體" panose="03000509000000000000" pitchFamily="65" charset="-120"/>
              </a:rPr>
              <a:t>市場環境分析</a:t>
            </a:r>
            <a:endParaRPr lang="zh-TW" altLang="en-US" sz="4800" dirty="0">
              <a:latin typeface="華康標楷體" panose="03000509000000000000" pitchFamily="65" charset="-120"/>
              <a:ea typeface="華康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412013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548680"/>
            <a:ext cx="3096344" cy="817392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548680"/>
            <a:ext cx="3096344" cy="817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235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相鄰">
  <a:themeElements>
    <a:clrScheme name="格線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相鄰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872</Words>
  <Application>Microsoft Office PowerPoint</Application>
  <PresentationFormat>如螢幕大小 (4:3)</PresentationFormat>
  <Paragraphs>160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相鄰</vt:lpstr>
      <vt:lpstr> </vt:lpstr>
      <vt:lpstr>目錄</vt:lpstr>
      <vt:lpstr>PowerPoint 簡報</vt:lpstr>
      <vt:lpstr>企業概述</vt:lpstr>
      <vt:lpstr>PowerPoint 簡報</vt:lpstr>
      <vt:lpstr>餐廳簡介</vt:lpstr>
      <vt:lpstr>餐廳簡介</vt:lpstr>
      <vt:lpstr>PowerPoint 簡報</vt:lpstr>
      <vt:lpstr>市場環境分析</vt:lpstr>
      <vt:lpstr>市場環境分析</vt:lpstr>
      <vt:lpstr>PowerPoint 簡報</vt:lpstr>
      <vt:lpstr>餐飲業概況</vt:lpstr>
      <vt:lpstr>餐飲業概況</vt:lpstr>
      <vt:lpstr>PowerPoint 簡報</vt:lpstr>
      <vt:lpstr>餐廳經營規劃與模式</vt:lpstr>
      <vt:lpstr>餐廳經營規劃與模式</vt:lpstr>
      <vt:lpstr>PowerPoint 簡報</vt:lpstr>
      <vt:lpstr>餐廳行銷策略</vt:lpstr>
      <vt:lpstr>PowerPoint 簡報</vt:lpstr>
      <vt:lpstr>集資金額及對象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22</cp:revision>
  <dcterms:created xsi:type="dcterms:W3CDTF">2019-03-15T06:08:02Z</dcterms:created>
  <dcterms:modified xsi:type="dcterms:W3CDTF">2019-03-15T09:00:34Z</dcterms:modified>
</cp:coreProperties>
</file>