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1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2" r:id="rId4"/>
    <p:sldId id="263" r:id="rId5"/>
    <p:sldId id="264" r:id="rId6"/>
    <p:sldId id="258" r:id="rId7"/>
    <p:sldId id="260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/>
              <a:t>單身且未婚的比例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男性</c:v>
                </c:pt>
              </c:strCache>
            </c:strRef>
          </c:tx>
          <c:invertIfNegative val="0"/>
          <c:cat>
            <c:strRef>
              <c:f>工作表1!$A$2:$A$4</c:f>
              <c:strCache>
                <c:ptCount val="3"/>
                <c:pt idx="0">
                  <c:v>20歲以上</c:v>
                </c:pt>
                <c:pt idx="1">
                  <c:v>25~29歲</c:v>
                </c:pt>
                <c:pt idx="2">
                  <c:v>30~34歲</c:v>
                </c:pt>
              </c:strCache>
            </c:strRef>
          </c:cat>
          <c:val>
            <c:numRef>
              <c:f>工作表1!$B$2:$B$4</c:f>
              <c:numCache>
                <c:formatCode>General</c:formatCode>
                <c:ptCount val="3"/>
                <c:pt idx="0">
                  <c:v>32.9</c:v>
                </c:pt>
                <c:pt idx="1">
                  <c:v>86.6</c:v>
                </c:pt>
                <c:pt idx="2">
                  <c:v>59.4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女性</c:v>
                </c:pt>
              </c:strCache>
            </c:strRef>
          </c:tx>
          <c:invertIfNegative val="0"/>
          <c:cat>
            <c:strRef>
              <c:f>工作表1!$A$2:$A$4</c:f>
              <c:strCache>
                <c:ptCount val="3"/>
                <c:pt idx="0">
                  <c:v>20歲以上</c:v>
                </c:pt>
                <c:pt idx="1">
                  <c:v>25~29歲</c:v>
                </c:pt>
                <c:pt idx="2">
                  <c:v>30~34歲</c:v>
                </c:pt>
              </c:strCache>
            </c:strRef>
          </c:cat>
          <c:val>
            <c:numRef>
              <c:f>工作表1!$C$2:$C$4</c:f>
              <c:numCache>
                <c:formatCode>General</c:formatCode>
                <c:ptCount val="3"/>
                <c:pt idx="0">
                  <c:v>26.3</c:v>
                </c:pt>
                <c:pt idx="1">
                  <c:v>75.900000000000006</c:v>
                </c:pt>
                <c:pt idx="2">
                  <c:v>42.5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56990208"/>
        <c:axId val="384896960"/>
      </c:barChart>
      <c:catAx>
        <c:axId val="56990208"/>
        <c:scaling>
          <c:orientation val="minMax"/>
        </c:scaling>
        <c:delete val="0"/>
        <c:axPos val="b"/>
        <c:majorTickMark val="none"/>
        <c:minorTickMark val="none"/>
        <c:tickLblPos val="nextTo"/>
        <c:crossAx val="384896960"/>
        <c:crosses val="autoZero"/>
        <c:auto val="1"/>
        <c:lblAlgn val="ctr"/>
        <c:lblOffset val="100"/>
        <c:noMultiLvlLbl val="0"/>
      </c:catAx>
      <c:valAx>
        <c:axId val="3848969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569902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 dirty="0"/>
              <a:t>股東</a:t>
            </a:r>
            <a:r>
              <a:rPr lang="zh-TW" altLang="en-US" dirty="0" smtClean="0"/>
              <a:t>分配比例</a:t>
            </a:r>
            <a:endParaRPr lang="zh-TW" altLang="en-US" dirty="0"/>
          </a:p>
        </c:rich>
      </c:tx>
      <c:layout/>
      <c:overlay val="1"/>
    </c:title>
    <c:autoTitleDeleted val="0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股東分配比列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工作表1!$A$2:$A$7</c:f>
              <c:strCache>
                <c:ptCount val="6"/>
                <c:pt idx="0">
                  <c:v>股東1</c:v>
                </c:pt>
                <c:pt idx="1">
                  <c:v>股東2</c:v>
                </c:pt>
                <c:pt idx="2">
                  <c:v>股東3</c:v>
                </c:pt>
                <c:pt idx="3">
                  <c:v>股東4</c:v>
                </c:pt>
                <c:pt idx="4">
                  <c:v>股東5</c:v>
                </c:pt>
                <c:pt idx="5">
                  <c:v>創業機構</c:v>
                </c:pt>
              </c:strCache>
            </c:strRef>
          </c:cat>
          <c:val>
            <c:numRef>
              <c:f>工作表1!$B$2:$B$7</c:f>
              <c:numCache>
                <c:formatCode>_("$"* #,##0.00_);_("$"* \(#,##0.00\);_("$"* "-"??_);_(@_)</c:formatCode>
                <c:ptCount val="6"/>
                <c:pt idx="0">
                  <c:v>700000</c:v>
                </c:pt>
                <c:pt idx="1">
                  <c:v>700000</c:v>
                </c:pt>
                <c:pt idx="2">
                  <c:v>700000</c:v>
                </c:pt>
                <c:pt idx="3">
                  <c:v>700000</c:v>
                </c:pt>
                <c:pt idx="4">
                  <c:v>700000</c:v>
                </c:pt>
                <c:pt idx="5">
                  <c:v>1500000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F724F5-E58A-4F5E-BEE7-AE926E0E5CD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C10C3BD6-8DF8-44A1-93F7-17EDAC56A038}">
      <dgm:prSet phldrT="[文字]"/>
      <dgm:spPr/>
      <dgm:t>
        <a:bodyPr/>
        <a:lstStyle/>
        <a:p>
          <a:r>
            <a:rPr lang="zh-TW" altLang="en-US" dirty="0" smtClean="0">
              <a:latin typeface="華康中圓體" panose="020F0509000000000000" pitchFamily="49" charset="-120"/>
              <a:ea typeface="華康中圓體" panose="020F0509000000000000" pitchFamily="49" charset="-120"/>
            </a:rPr>
            <a:t>創業目的</a:t>
          </a:r>
          <a:endParaRPr lang="zh-TW" altLang="en-US" dirty="0">
            <a:latin typeface="華康中圓體" panose="020F0509000000000000" pitchFamily="49" charset="-120"/>
            <a:ea typeface="華康中圓體" panose="020F0509000000000000" pitchFamily="49" charset="-120"/>
          </a:endParaRPr>
        </a:p>
      </dgm:t>
    </dgm:pt>
    <dgm:pt modelId="{B43E44B5-28D6-4C83-BB8F-237C8E5656E4}" type="parTrans" cxnId="{6556EA56-01DD-47AF-A58B-9312F2528706}">
      <dgm:prSet/>
      <dgm:spPr/>
      <dgm:t>
        <a:bodyPr/>
        <a:lstStyle/>
        <a:p>
          <a:endParaRPr lang="zh-TW" altLang="en-US"/>
        </a:p>
      </dgm:t>
    </dgm:pt>
    <dgm:pt modelId="{6C6EE0C2-F8E6-4367-B6DC-8F22F8FEC267}" type="sibTrans" cxnId="{6556EA56-01DD-47AF-A58B-9312F2528706}">
      <dgm:prSet/>
      <dgm:spPr/>
      <dgm:t>
        <a:bodyPr/>
        <a:lstStyle/>
        <a:p>
          <a:endParaRPr lang="zh-TW" altLang="en-US"/>
        </a:p>
      </dgm:t>
    </dgm:pt>
    <dgm:pt modelId="{132075FB-F76B-4C5C-B6A9-969B644FFFDA}">
      <dgm:prSet phldrT="[文字]"/>
      <dgm:spPr/>
      <dgm:t>
        <a:bodyPr/>
        <a:lstStyle/>
        <a:p>
          <a:r>
            <a:rPr lang="zh-TW" altLang="en-US" dirty="0" smtClean="0">
              <a:latin typeface="華康中圓體" panose="020F0509000000000000" pitchFamily="49" charset="-120"/>
              <a:ea typeface="華康中圓體" panose="020F0509000000000000" pitchFamily="49" charset="-120"/>
            </a:rPr>
            <a:t>公司簡介</a:t>
          </a:r>
          <a:endParaRPr lang="zh-TW" altLang="en-US" dirty="0">
            <a:latin typeface="華康中圓體" panose="020F0509000000000000" pitchFamily="49" charset="-120"/>
            <a:ea typeface="華康中圓體" panose="020F0509000000000000" pitchFamily="49" charset="-120"/>
          </a:endParaRPr>
        </a:p>
      </dgm:t>
    </dgm:pt>
    <dgm:pt modelId="{23B11BB9-01A0-4D05-91C4-3B66B51958EA}" type="parTrans" cxnId="{75E6897D-EEF4-4C92-A353-5F4CDA03B9EA}">
      <dgm:prSet/>
      <dgm:spPr/>
      <dgm:t>
        <a:bodyPr/>
        <a:lstStyle/>
        <a:p>
          <a:endParaRPr lang="zh-TW" altLang="en-US"/>
        </a:p>
      </dgm:t>
    </dgm:pt>
    <dgm:pt modelId="{B77A65E1-4B27-49BD-B6D8-469953720B9D}" type="sibTrans" cxnId="{75E6897D-EEF4-4C92-A353-5F4CDA03B9EA}">
      <dgm:prSet/>
      <dgm:spPr/>
      <dgm:t>
        <a:bodyPr/>
        <a:lstStyle/>
        <a:p>
          <a:endParaRPr lang="zh-TW" altLang="en-US"/>
        </a:p>
      </dgm:t>
    </dgm:pt>
    <dgm:pt modelId="{83E1021A-8B26-4743-A273-00CB102A4925}">
      <dgm:prSet phldrT="[文字]"/>
      <dgm:spPr/>
      <dgm:t>
        <a:bodyPr/>
        <a:lstStyle/>
        <a:p>
          <a:r>
            <a:rPr lang="zh-TW" altLang="en-US" dirty="0" smtClean="0">
              <a:latin typeface="華康中圓體" panose="020F0509000000000000" pitchFamily="49" charset="-120"/>
              <a:ea typeface="華康中圓體" panose="020F0509000000000000" pitchFamily="49" charset="-120"/>
            </a:rPr>
            <a:t>市場分析</a:t>
          </a:r>
          <a:endParaRPr lang="zh-TW" altLang="en-US" dirty="0">
            <a:latin typeface="華康中圓體" panose="020F0509000000000000" pitchFamily="49" charset="-120"/>
            <a:ea typeface="華康中圓體" panose="020F0509000000000000" pitchFamily="49" charset="-120"/>
          </a:endParaRPr>
        </a:p>
      </dgm:t>
    </dgm:pt>
    <dgm:pt modelId="{34425118-D673-4253-B9C2-AC8B7DBCEA02}" type="parTrans" cxnId="{DF3DA97B-3FB6-411C-9C04-9E82C2258E44}">
      <dgm:prSet/>
      <dgm:spPr/>
      <dgm:t>
        <a:bodyPr/>
        <a:lstStyle/>
        <a:p>
          <a:endParaRPr lang="zh-TW" altLang="en-US"/>
        </a:p>
      </dgm:t>
    </dgm:pt>
    <dgm:pt modelId="{CF5F01EB-7CC1-4561-9232-19533264BD06}" type="sibTrans" cxnId="{DF3DA97B-3FB6-411C-9C04-9E82C2258E44}">
      <dgm:prSet/>
      <dgm:spPr/>
      <dgm:t>
        <a:bodyPr/>
        <a:lstStyle/>
        <a:p>
          <a:endParaRPr lang="zh-TW" altLang="en-US"/>
        </a:p>
      </dgm:t>
    </dgm:pt>
    <dgm:pt modelId="{B030BFBC-1912-44B6-B749-19CE9AF13603}">
      <dgm:prSet phldrT="[文字]"/>
      <dgm:spPr/>
      <dgm:t>
        <a:bodyPr/>
        <a:lstStyle/>
        <a:p>
          <a:r>
            <a:rPr lang="zh-TW" altLang="en-US" dirty="0" smtClean="0">
              <a:latin typeface="華康中圓體" panose="020F0509000000000000" pitchFamily="49" charset="-120"/>
              <a:ea typeface="華康中圓體" panose="020F0509000000000000" pitchFamily="49" charset="-120"/>
            </a:rPr>
            <a:t>行銷策略</a:t>
          </a:r>
          <a:endParaRPr lang="zh-TW" altLang="en-US" dirty="0">
            <a:latin typeface="華康中圓體" panose="020F0509000000000000" pitchFamily="49" charset="-120"/>
            <a:ea typeface="華康中圓體" panose="020F0509000000000000" pitchFamily="49" charset="-120"/>
          </a:endParaRPr>
        </a:p>
      </dgm:t>
    </dgm:pt>
    <dgm:pt modelId="{D7720CD4-0898-49D8-B070-D6D76FA70AC8}" type="sibTrans" cxnId="{756316DE-1196-47A3-8E5A-58C09D87E8D6}">
      <dgm:prSet/>
      <dgm:spPr/>
      <dgm:t>
        <a:bodyPr/>
        <a:lstStyle/>
        <a:p>
          <a:endParaRPr lang="zh-TW" altLang="en-US"/>
        </a:p>
      </dgm:t>
    </dgm:pt>
    <dgm:pt modelId="{BE54B871-6A7F-46F4-A561-FD7435F6D17A}" type="parTrans" cxnId="{756316DE-1196-47A3-8E5A-58C09D87E8D6}">
      <dgm:prSet/>
      <dgm:spPr/>
      <dgm:t>
        <a:bodyPr/>
        <a:lstStyle/>
        <a:p>
          <a:endParaRPr lang="zh-TW" altLang="en-US"/>
        </a:p>
      </dgm:t>
    </dgm:pt>
    <dgm:pt modelId="{6FCFDA99-EF81-46AC-9EE4-AF9449B0D78B}">
      <dgm:prSet phldrT="[文字]"/>
      <dgm:spPr/>
      <dgm:t>
        <a:bodyPr/>
        <a:lstStyle/>
        <a:p>
          <a:r>
            <a:rPr lang="zh-TW" altLang="en-US" dirty="0" smtClean="0">
              <a:latin typeface="華康中圓體" panose="020F0509000000000000" pitchFamily="49" charset="-120"/>
              <a:ea typeface="華康中圓體" panose="020F0509000000000000" pitchFamily="49" charset="-120"/>
            </a:rPr>
            <a:t>經營模式</a:t>
          </a:r>
          <a:endParaRPr lang="zh-TW" altLang="en-US" dirty="0">
            <a:latin typeface="華康中圓體" panose="020F0509000000000000" pitchFamily="49" charset="-120"/>
            <a:ea typeface="華康中圓體" panose="020F0509000000000000" pitchFamily="49" charset="-120"/>
          </a:endParaRPr>
        </a:p>
      </dgm:t>
    </dgm:pt>
    <dgm:pt modelId="{CF65F38D-4F26-4141-B56A-EE0D54773744}" type="sibTrans" cxnId="{5D21D160-6092-48F8-8235-5FA7E91B4A15}">
      <dgm:prSet/>
      <dgm:spPr/>
      <dgm:t>
        <a:bodyPr/>
        <a:lstStyle/>
        <a:p>
          <a:endParaRPr lang="zh-TW" altLang="en-US"/>
        </a:p>
      </dgm:t>
    </dgm:pt>
    <dgm:pt modelId="{C139C79E-A59C-43B7-8FE0-976BA24AF3A4}" type="parTrans" cxnId="{5D21D160-6092-48F8-8235-5FA7E91B4A15}">
      <dgm:prSet/>
      <dgm:spPr/>
      <dgm:t>
        <a:bodyPr/>
        <a:lstStyle/>
        <a:p>
          <a:endParaRPr lang="zh-TW" altLang="en-US"/>
        </a:p>
      </dgm:t>
    </dgm:pt>
    <dgm:pt modelId="{FEAAA699-3727-4F96-9A77-4DAC28EF6398}">
      <dgm:prSet phldrT="[文字]"/>
      <dgm:spPr/>
      <dgm:t>
        <a:bodyPr/>
        <a:lstStyle/>
        <a:p>
          <a:r>
            <a:rPr lang="zh-TW" altLang="en-US" dirty="0" smtClean="0">
              <a:latin typeface="華康中圓體" panose="020F0509000000000000" pitchFamily="49" charset="-120"/>
              <a:ea typeface="華康中圓體" panose="020F0509000000000000" pitchFamily="49" charset="-120"/>
            </a:rPr>
            <a:t>集資金額及對象</a:t>
          </a:r>
          <a:endParaRPr lang="zh-TW" altLang="en-US" dirty="0">
            <a:latin typeface="華康中圓體" panose="020F0509000000000000" pitchFamily="49" charset="-120"/>
            <a:ea typeface="華康中圓體" panose="020F0509000000000000" pitchFamily="49" charset="-120"/>
          </a:endParaRPr>
        </a:p>
      </dgm:t>
    </dgm:pt>
    <dgm:pt modelId="{630EBF31-C14C-43E0-A6C1-E0AAED843011}" type="parTrans" cxnId="{C995A1C1-540C-4CDE-B05C-EBE0127AC405}">
      <dgm:prSet/>
      <dgm:spPr/>
      <dgm:t>
        <a:bodyPr/>
        <a:lstStyle/>
        <a:p>
          <a:endParaRPr lang="zh-TW" altLang="en-US"/>
        </a:p>
      </dgm:t>
    </dgm:pt>
    <dgm:pt modelId="{AC00122A-E1D4-4126-910E-1A8C82CD03B9}" type="sibTrans" cxnId="{C995A1C1-540C-4CDE-B05C-EBE0127AC405}">
      <dgm:prSet/>
      <dgm:spPr/>
      <dgm:t>
        <a:bodyPr/>
        <a:lstStyle/>
        <a:p>
          <a:endParaRPr lang="zh-TW" altLang="en-US"/>
        </a:p>
      </dgm:t>
    </dgm:pt>
    <dgm:pt modelId="{9E92EBB6-6584-469F-8C3E-09191793EDC7}" type="pres">
      <dgm:prSet presAssocID="{55F724F5-E58A-4F5E-BEE7-AE926E0E5CD7}" presName="linear" presStyleCnt="0">
        <dgm:presLayoutVars>
          <dgm:animLvl val="lvl"/>
          <dgm:resizeHandles val="exact"/>
        </dgm:presLayoutVars>
      </dgm:prSet>
      <dgm:spPr/>
    </dgm:pt>
    <dgm:pt modelId="{A84EEEEB-A3A3-44C5-BBB7-DA60C8F7D018}" type="pres">
      <dgm:prSet presAssocID="{C10C3BD6-8DF8-44A1-93F7-17EDAC56A03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7C395A3-BDC2-43E8-A26F-895D4DC2DF3F}" type="pres">
      <dgm:prSet presAssocID="{6C6EE0C2-F8E6-4367-B6DC-8F22F8FEC267}" presName="spacer" presStyleCnt="0"/>
      <dgm:spPr/>
    </dgm:pt>
    <dgm:pt modelId="{5C158250-4BE6-4D2B-AF03-81E33F86AF29}" type="pres">
      <dgm:prSet presAssocID="{132075FB-F76B-4C5C-B6A9-969B644FFFD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37C21B6-D330-401D-8B33-E382255DF24A}" type="pres">
      <dgm:prSet presAssocID="{B77A65E1-4B27-49BD-B6D8-469953720B9D}" presName="spacer" presStyleCnt="0"/>
      <dgm:spPr/>
    </dgm:pt>
    <dgm:pt modelId="{D1055234-74AB-48ED-8AE4-FBBFF0E7820C}" type="pres">
      <dgm:prSet presAssocID="{83E1021A-8B26-4743-A273-00CB102A492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A12187A-8917-460D-A40A-B5E90C3ABE6E}" type="pres">
      <dgm:prSet presAssocID="{CF5F01EB-7CC1-4561-9232-19533264BD06}" presName="spacer" presStyleCnt="0"/>
      <dgm:spPr/>
    </dgm:pt>
    <dgm:pt modelId="{4A644B87-6DA7-43BC-8289-17BC418305ED}" type="pres">
      <dgm:prSet presAssocID="{6FCFDA99-EF81-46AC-9EE4-AF9449B0D78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D4732DC-2AAC-447B-BD0C-50FE6A047BBF}" type="pres">
      <dgm:prSet presAssocID="{CF65F38D-4F26-4141-B56A-EE0D54773744}" presName="spacer" presStyleCnt="0"/>
      <dgm:spPr/>
    </dgm:pt>
    <dgm:pt modelId="{9ACDE815-D0CA-4B7F-925B-C6CBA39BD33A}" type="pres">
      <dgm:prSet presAssocID="{B030BFBC-1912-44B6-B749-19CE9AF13603}" presName="parentText" presStyleLbl="node1" presStyleIdx="4" presStyleCnt="6" custLinFactNeighborX="-25388" custLinFactNeighborY="523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0A8F34D-E97C-4BC4-BBAC-0E150F029C8C}" type="pres">
      <dgm:prSet presAssocID="{D7720CD4-0898-49D8-B070-D6D76FA70AC8}" presName="spacer" presStyleCnt="0"/>
      <dgm:spPr/>
    </dgm:pt>
    <dgm:pt modelId="{9112BF8C-4583-4878-9FA0-AC676C010785}" type="pres">
      <dgm:prSet presAssocID="{FEAAA699-3727-4F96-9A77-4DAC28EF639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F3DA97B-3FB6-411C-9C04-9E82C2258E44}" srcId="{55F724F5-E58A-4F5E-BEE7-AE926E0E5CD7}" destId="{83E1021A-8B26-4743-A273-00CB102A4925}" srcOrd="2" destOrd="0" parTransId="{34425118-D673-4253-B9C2-AC8B7DBCEA02}" sibTransId="{CF5F01EB-7CC1-4561-9232-19533264BD06}"/>
    <dgm:cxn modelId="{C995A1C1-540C-4CDE-B05C-EBE0127AC405}" srcId="{55F724F5-E58A-4F5E-BEE7-AE926E0E5CD7}" destId="{FEAAA699-3727-4F96-9A77-4DAC28EF6398}" srcOrd="5" destOrd="0" parTransId="{630EBF31-C14C-43E0-A6C1-E0AAED843011}" sibTransId="{AC00122A-E1D4-4126-910E-1A8C82CD03B9}"/>
    <dgm:cxn modelId="{75E6897D-EEF4-4C92-A353-5F4CDA03B9EA}" srcId="{55F724F5-E58A-4F5E-BEE7-AE926E0E5CD7}" destId="{132075FB-F76B-4C5C-B6A9-969B644FFFDA}" srcOrd="1" destOrd="0" parTransId="{23B11BB9-01A0-4D05-91C4-3B66B51958EA}" sibTransId="{B77A65E1-4B27-49BD-B6D8-469953720B9D}"/>
    <dgm:cxn modelId="{5D21D160-6092-48F8-8235-5FA7E91B4A15}" srcId="{55F724F5-E58A-4F5E-BEE7-AE926E0E5CD7}" destId="{6FCFDA99-EF81-46AC-9EE4-AF9449B0D78B}" srcOrd="3" destOrd="0" parTransId="{C139C79E-A59C-43B7-8FE0-976BA24AF3A4}" sibTransId="{CF65F38D-4F26-4141-B56A-EE0D54773744}"/>
    <dgm:cxn modelId="{8E3A0848-E6FE-4FFC-B403-B0BD70804BD2}" type="presOf" srcId="{B030BFBC-1912-44B6-B749-19CE9AF13603}" destId="{9ACDE815-D0CA-4B7F-925B-C6CBA39BD33A}" srcOrd="0" destOrd="0" presId="urn:microsoft.com/office/officeart/2005/8/layout/vList2"/>
    <dgm:cxn modelId="{F2A41324-5768-46EB-AEE6-0067B7BE03A3}" type="presOf" srcId="{132075FB-F76B-4C5C-B6A9-969B644FFFDA}" destId="{5C158250-4BE6-4D2B-AF03-81E33F86AF29}" srcOrd="0" destOrd="0" presId="urn:microsoft.com/office/officeart/2005/8/layout/vList2"/>
    <dgm:cxn modelId="{0A3127F7-1AC9-47BE-8C9B-39538C031AC6}" type="presOf" srcId="{83E1021A-8B26-4743-A273-00CB102A4925}" destId="{D1055234-74AB-48ED-8AE4-FBBFF0E7820C}" srcOrd="0" destOrd="0" presId="urn:microsoft.com/office/officeart/2005/8/layout/vList2"/>
    <dgm:cxn modelId="{CF25CA57-C769-4566-BFE1-207295C2C2FE}" type="presOf" srcId="{C10C3BD6-8DF8-44A1-93F7-17EDAC56A038}" destId="{A84EEEEB-A3A3-44C5-BBB7-DA60C8F7D018}" srcOrd="0" destOrd="0" presId="urn:microsoft.com/office/officeart/2005/8/layout/vList2"/>
    <dgm:cxn modelId="{6556EA56-01DD-47AF-A58B-9312F2528706}" srcId="{55F724F5-E58A-4F5E-BEE7-AE926E0E5CD7}" destId="{C10C3BD6-8DF8-44A1-93F7-17EDAC56A038}" srcOrd="0" destOrd="0" parTransId="{B43E44B5-28D6-4C83-BB8F-237C8E5656E4}" sibTransId="{6C6EE0C2-F8E6-4367-B6DC-8F22F8FEC267}"/>
    <dgm:cxn modelId="{756316DE-1196-47A3-8E5A-58C09D87E8D6}" srcId="{55F724F5-E58A-4F5E-BEE7-AE926E0E5CD7}" destId="{B030BFBC-1912-44B6-B749-19CE9AF13603}" srcOrd="4" destOrd="0" parTransId="{BE54B871-6A7F-46F4-A561-FD7435F6D17A}" sibTransId="{D7720CD4-0898-49D8-B070-D6D76FA70AC8}"/>
    <dgm:cxn modelId="{F18179C2-0DE0-4255-BE62-82C3062CD953}" type="presOf" srcId="{55F724F5-E58A-4F5E-BEE7-AE926E0E5CD7}" destId="{9E92EBB6-6584-469F-8C3E-09191793EDC7}" srcOrd="0" destOrd="0" presId="urn:microsoft.com/office/officeart/2005/8/layout/vList2"/>
    <dgm:cxn modelId="{95A89964-9A82-4976-B916-77B60459F2C8}" type="presOf" srcId="{6FCFDA99-EF81-46AC-9EE4-AF9449B0D78B}" destId="{4A644B87-6DA7-43BC-8289-17BC418305ED}" srcOrd="0" destOrd="0" presId="urn:microsoft.com/office/officeart/2005/8/layout/vList2"/>
    <dgm:cxn modelId="{2ACFCE6A-F712-4DE2-A88B-3E469DE4676C}" type="presOf" srcId="{FEAAA699-3727-4F96-9A77-4DAC28EF6398}" destId="{9112BF8C-4583-4878-9FA0-AC676C010785}" srcOrd="0" destOrd="0" presId="urn:microsoft.com/office/officeart/2005/8/layout/vList2"/>
    <dgm:cxn modelId="{BA2F0F0E-0E44-4933-80AA-AEF0288B76DB}" type="presParOf" srcId="{9E92EBB6-6584-469F-8C3E-09191793EDC7}" destId="{A84EEEEB-A3A3-44C5-BBB7-DA60C8F7D018}" srcOrd="0" destOrd="0" presId="urn:microsoft.com/office/officeart/2005/8/layout/vList2"/>
    <dgm:cxn modelId="{EFA660E0-2FDF-4BE9-BF46-D1335DA5B6C9}" type="presParOf" srcId="{9E92EBB6-6584-469F-8C3E-09191793EDC7}" destId="{F7C395A3-BDC2-43E8-A26F-895D4DC2DF3F}" srcOrd="1" destOrd="0" presId="urn:microsoft.com/office/officeart/2005/8/layout/vList2"/>
    <dgm:cxn modelId="{B7FBB1D5-B4E2-4CDA-ABC1-4912995E40CE}" type="presParOf" srcId="{9E92EBB6-6584-469F-8C3E-09191793EDC7}" destId="{5C158250-4BE6-4D2B-AF03-81E33F86AF29}" srcOrd="2" destOrd="0" presId="urn:microsoft.com/office/officeart/2005/8/layout/vList2"/>
    <dgm:cxn modelId="{695F758F-4234-4990-B011-608ED5AF2FCE}" type="presParOf" srcId="{9E92EBB6-6584-469F-8C3E-09191793EDC7}" destId="{D37C21B6-D330-401D-8B33-E382255DF24A}" srcOrd="3" destOrd="0" presId="urn:microsoft.com/office/officeart/2005/8/layout/vList2"/>
    <dgm:cxn modelId="{0872C529-A763-4192-87E0-30D0ACF2EE4C}" type="presParOf" srcId="{9E92EBB6-6584-469F-8C3E-09191793EDC7}" destId="{D1055234-74AB-48ED-8AE4-FBBFF0E7820C}" srcOrd="4" destOrd="0" presId="urn:microsoft.com/office/officeart/2005/8/layout/vList2"/>
    <dgm:cxn modelId="{E26BFD6B-1DE5-43B1-AC27-0F0A6BC2318C}" type="presParOf" srcId="{9E92EBB6-6584-469F-8C3E-09191793EDC7}" destId="{2A12187A-8917-460D-A40A-B5E90C3ABE6E}" srcOrd="5" destOrd="0" presId="urn:microsoft.com/office/officeart/2005/8/layout/vList2"/>
    <dgm:cxn modelId="{73E1AD70-CD66-454B-961C-A8A7E3FC9CBC}" type="presParOf" srcId="{9E92EBB6-6584-469F-8C3E-09191793EDC7}" destId="{4A644B87-6DA7-43BC-8289-17BC418305ED}" srcOrd="6" destOrd="0" presId="urn:microsoft.com/office/officeart/2005/8/layout/vList2"/>
    <dgm:cxn modelId="{2A3FB2EA-6060-4F23-9C69-F55BAD94C07B}" type="presParOf" srcId="{9E92EBB6-6584-469F-8C3E-09191793EDC7}" destId="{ED4732DC-2AAC-447B-BD0C-50FE6A047BBF}" srcOrd="7" destOrd="0" presId="urn:microsoft.com/office/officeart/2005/8/layout/vList2"/>
    <dgm:cxn modelId="{27C249E0-7C44-48F6-AFF1-2B1D1DAFF684}" type="presParOf" srcId="{9E92EBB6-6584-469F-8C3E-09191793EDC7}" destId="{9ACDE815-D0CA-4B7F-925B-C6CBA39BD33A}" srcOrd="8" destOrd="0" presId="urn:microsoft.com/office/officeart/2005/8/layout/vList2"/>
    <dgm:cxn modelId="{A950E7EB-1B4B-42EF-AC1D-7A898BF4AE55}" type="presParOf" srcId="{9E92EBB6-6584-469F-8C3E-09191793EDC7}" destId="{00A8F34D-E97C-4BC4-BBAC-0E150F029C8C}" srcOrd="9" destOrd="0" presId="urn:microsoft.com/office/officeart/2005/8/layout/vList2"/>
    <dgm:cxn modelId="{249C59E4-557E-4352-A40D-6892D3349001}" type="presParOf" srcId="{9E92EBB6-6584-469F-8C3E-09191793EDC7}" destId="{9112BF8C-4583-4878-9FA0-AC676C01078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C1F3C8F-FB54-4BE7-9365-625B523A4577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zh-TW" altLang="en-US"/>
        </a:p>
      </dgm:t>
    </dgm:pt>
    <dgm:pt modelId="{C6AEE373-0405-4B40-A5DA-16619B00A1D9}">
      <dgm:prSet custT="1"/>
      <dgm:spPr/>
      <dgm:t>
        <a:bodyPr/>
        <a:lstStyle/>
        <a:p>
          <a:pPr rtl="0"/>
          <a:r>
            <a:rPr lang="zh-TW" sz="2600" b="0" baseline="0" dirty="0" smtClean="0">
              <a:solidFill>
                <a:srgbClr val="0070C0"/>
              </a:solidFill>
            </a:rPr>
            <a:t>市場分析</a:t>
          </a:r>
          <a:r>
            <a:rPr lang="en-US" sz="2600" b="0" baseline="0" dirty="0" smtClean="0">
              <a:solidFill>
                <a:srgbClr val="0070C0"/>
              </a:solidFill>
            </a:rPr>
            <a:t>|</a:t>
          </a:r>
          <a:r>
            <a:rPr lang="zh-TW" sz="2000" b="1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單身人口趨勢 </a:t>
          </a:r>
          <a:r>
            <a:rPr lang="zh-TW" sz="2000" b="0" baseline="0" dirty="0" smtClean="0">
              <a:solidFill>
                <a:srgbClr val="0070C0"/>
              </a:solidFill>
            </a:rPr>
            <a:t>餐飲業者分析 五力分析</a:t>
          </a:r>
          <a:endParaRPr lang="zh-TW" sz="2600" dirty="0">
            <a:solidFill>
              <a:srgbClr val="0070C0"/>
            </a:solidFill>
          </a:endParaRPr>
        </a:p>
      </dgm:t>
    </dgm:pt>
    <dgm:pt modelId="{E6D201D9-60E5-415C-BBB2-AB72DEDC0682}" type="parTrans" cxnId="{D9C21DEE-D0CB-4A59-B2A2-8B1DA0C9DF1B}">
      <dgm:prSet/>
      <dgm:spPr/>
      <dgm:t>
        <a:bodyPr/>
        <a:lstStyle/>
        <a:p>
          <a:endParaRPr lang="zh-TW" altLang="en-US"/>
        </a:p>
      </dgm:t>
    </dgm:pt>
    <dgm:pt modelId="{AB4BC793-20C0-4D7A-99DC-9AB5B266E613}" type="sibTrans" cxnId="{D9C21DEE-D0CB-4A59-B2A2-8B1DA0C9DF1B}">
      <dgm:prSet/>
      <dgm:spPr/>
      <dgm:t>
        <a:bodyPr/>
        <a:lstStyle/>
        <a:p>
          <a:endParaRPr lang="zh-TW" altLang="en-US"/>
        </a:p>
      </dgm:t>
    </dgm:pt>
    <dgm:pt modelId="{26A55308-F5F4-48B6-985B-9737F2747A58}" type="pres">
      <dgm:prSet presAssocID="{4C1F3C8F-FB54-4BE7-9365-625B523A4577}" presName="linear" presStyleCnt="0">
        <dgm:presLayoutVars>
          <dgm:animLvl val="lvl"/>
          <dgm:resizeHandles val="exact"/>
        </dgm:presLayoutVars>
      </dgm:prSet>
      <dgm:spPr/>
    </dgm:pt>
    <dgm:pt modelId="{40CB374C-AA82-49A2-9675-C180CCFA8841}" type="pres">
      <dgm:prSet presAssocID="{C6AEE373-0405-4B40-A5DA-16619B00A1D9}" presName="parentText" presStyleLbl="node1" presStyleIdx="0" presStyleCnt="1" custScaleY="63052">
        <dgm:presLayoutVars>
          <dgm:chMax val="0"/>
          <dgm:bulletEnabled val="1"/>
        </dgm:presLayoutVars>
      </dgm:prSet>
      <dgm:spPr/>
    </dgm:pt>
  </dgm:ptLst>
  <dgm:cxnLst>
    <dgm:cxn modelId="{D9C21DEE-D0CB-4A59-B2A2-8B1DA0C9DF1B}" srcId="{4C1F3C8F-FB54-4BE7-9365-625B523A4577}" destId="{C6AEE373-0405-4B40-A5DA-16619B00A1D9}" srcOrd="0" destOrd="0" parTransId="{E6D201D9-60E5-415C-BBB2-AB72DEDC0682}" sibTransId="{AB4BC793-20C0-4D7A-99DC-9AB5B266E613}"/>
    <dgm:cxn modelId="{083A33B2-5AFF-4861-AF5C-F3EB5CC86FF4}" type="presOf" srcId="{C6AEE373-0405-4B40-A5DA-16619B00A1D9}" destId="{40CB374C-AA82-49A2-9675-C180CCFA8841}" srcOrd="0" destOrd="0" presId="urn:microsoft.com/office/officeart/2005/8/layout/vList2"/>
    <dgm:cxn modelId="{31AB54B9-AB71-42AE-BC07-B820F8B4E59E}" type="presOf" srcId="{4C1F3C8F-FB54-4BE7-9365-625B523A4577}" destId="{26A55308-F5F4-48B6-985B-9737F2747A58}" srcOrd="0" destOrd="0" presId="urn:microsoft.com/office/officeart/2005/8/layout/vList2"/>
    <dgm:cxn modelId="{4A550E1A-1C92-41F8-A299-397AEE5FDDA7}" type="presParOf" srcId="{26A55308-F5F4-48B6-985B-9737F2747A58}" destId="{40CB374C-AA82-49A2-9675-C180CCFA884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AF923E8-3708-4F9B-9276-FC87252B308E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zh-TW" altLang="en-US"/>
        </a:p>
      </dgm:t>
    </dgm:pt>
    <dgm:pt modelId="{77BD8B7A-E74A-4A88-8874-000D47E5B3BE}">
      <dgm:prSet custT="1"/>
      <dgm:spPr/>
      <dgm:t>
        <a:bodyPr/>
        <a:lstStyle/>
        <a:p>
          <a:pPr rtl="0"/>
          <a:r>
            <a:rPr lang="zh-TW" sz="2600" b="0" baseline="0" dirty="0" smtClean="0">
              <a:solidFill>
                <a:srgbClr val="0070C0"/>
              </a:solidFill>
            </a:rPr>
            <a:t>市場分析</a:t>
          </a:r>
          <a:r>
            <a:rPr lang="en-US" sz="2600" b="0" baseline="0" dirty="0" smtClean="0">
              <a:solidFill>
                <a:srgbClr val="0070C0"/>
              </a:solidFill>
            </a:rPr>
            <a:t>|</a:t>
          </a:r>
          <a:r>
            <a:rPr lang="zh-TW" sz="2000" b="0" baseline="0" dirty="0" smtClean="0">
              <a:solidFill>
                <a:srgbClr val="0070C0"/>
              </a:solidFill>
            </a:rPr>
            <a:t>單身人口趨勢 </a:t>
          </a:r>
          <a:r>
            <a:rPr lang="zh-TW" sz="2000" b="1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餐飲業者分析 </a:t>
          </a:r>
          <a:r>
            <a:rPr lang="zh-TW" sz="2000" b="0" baseline="0" dirty="0" smtClean="0">
              <a:solidFill>
                <a:srgbClr val="0070C0"/>
              </a:solidFill>
            </a:rPr>
            <a:t>五力分析</a:t>
          </a:r>
          <a:endParaRPr lang="zh-TW" sz="2000" dirty="0">
            <a:solidFill>
              <a:srgbClr val="0070C0"/>
            </a:solidFill>
          </a:endParaRPr>
        </a:p>
      </dgm:t>
    </dgm:pt>
    <dgm:pt modelId="{4461CA65-7D4B-42AF-9954-C755978CF48F}" type="parTrans" cxnId="{0815AC75-A2D6-43E5-9212-E17F57569B03}">
      <dgm:prSet/>
      <dgm:spPr/>
      <dgm:t>
        <a:bodyPr/>
        <a:lstStyle/>
        <a:p>
          <a:endParaRPr lang="zh-TW" altLang="en-US"/>
        </a:p>
      </dgm:t>
    </dgm:pt>
    <dgm:pt modelId="{64E6585D-DB91-4097-8BBD-E82D9E1F14F1}" type="sibTrans" cxnId="{0815AC75-A2D6-43E5-9212-E17F57569B03}">
      <dgm:prSet/>
      <dgm:spPr/>
      <dgm:t>
        <a:bodyPr/>
        <a:lstStyle/>
        <a:p>
          <a:endParaRPr lang="zh-TW" altLang="en-US"/>
        </a:p>
      </dgm:t>
    </dgm:pt>
    <dgm:pt modelId="{533B5D6A-D760-44F1-9D33-654F4E9C62C2}" type="pres">
      <dgm:prSet presAssocID="{4AF923E8-3708-4F9B-9276-FC87252B308E}" presName="linear" presStyleCnt="0">
        <dgm:presLayoutVars>
          <dgm:animLvl val="lvl"/>
          <dgm:resizeHandles val="exact"/>
        </dgm:presLayoutVars>
      </dgm:prSet>
      <dgm:spPr/>
    </dgm:pt>
    <dgm:pt modelId="{6518E6C0-6B77-406A-B7A9-A168BF15B7B7}" type="pres">
      <dgm:prSet presAssocID="{77BD8B7A-E74A-4A88-8874-000D47E5B3BE}" presName="parentText" presStyleLbl="node1" presStyleIdx="0" presStyleCnt="1" custScaleY="63052">
        <dgm:presLayoutVars>
          <dgm:chMax val="0"/>
          <dgm:bulletEnabled val="1"/>
        </dgm:presLayoutVars>
      </dgm:prSet>
      <dgm:spPr/>
    </dgm:pt>
  </dgm:ptLst>
  <dgm:cxnLst>
    <dgm:cxn modelId="{0815AC75-A2D6-43E5-9212-E17F57569B03}" srcId="{4AF923E8-3708-4F9B-9276-FC87252B308E}" destId="{77BD8B7A-E74A-4A88-8874-000D47E5B3BE}" srcOrd="0" destOrd="0" parTransId="{4461CA65-7D4B-42AF-9954-C755978CF48F}" sibTransId="{64E6585D-DB91-4097-8BBD-E82D9E1F14F1}"/>
    <dgm:cxn modelId="{06153C3C-C504-4685-8089-3561EC08E64A}" type="presOf" srcId="{77BD8B7A-E74A-4A88-8874-000D47E5B3BE}" destId="{6518E6C0-6B77-406A-B7A9-A168BF15B7B7}" srcOrd="0" destOrd="0" presId="urn:microsoft.com/office/officeart/2005/8/layout/vList2"/>
    <dgm:cxn modelId="{55EFD973-B2C4-4F98-9132-BBF1D2B83A97}" type="presOf" srcId="{4AF923E8-3708-4F9B-9276-FC87252B308E}" destId="{533B5D6A-D760-44F1-9D33-654F4E9C62C2}" srcOrd="0" destOrd="0" presId="urn:microsoft.com/office/officeart/2005/8/layout/vList2"/>
    <dgm:cxn modelId="{334909AD-8937-4427-B0E0-F417B120E71E}" type="presParOf" srcId="{533B5D6A-D760-44F1-9D33-654F4E9C62C2}" destId="{6518E6C0-6B77-406A-B7A9-A168BF15B7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7FDED45-EBBA-48FC-A494-1847FF6C61A8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zh-TW" altLang="en-US"/>
        </a:p>
      </dgm:t>
    </dgm:pt>
    <dgm:pt modelId="{E58A57CF-4B4A-4D1A-BFF1-140FFD4B0CF3}">
      <dgm:prSet custT="1"/>
      <dgm:spPr/>
      <dgm:t>
        <a:bodyPr/>
        <a:lstStyle/>
        <a:p>
          <a:pPr rtl="0"/>
          <a:r>
            <a:rPr lang="zh-TW" sz="2600" b="0" baseline="0" dirty="0" smtClean="0">
              <a:solidFill>
                <a:srgbClr val="0070C0"/>
              </a:solidFill>
            </a:rPr>
            <a:t>市場分析</a:t>
          </a:r>
          <a:r>
            <a:rPr lang="en-US" sz="2600" b="0" baseline="0" dirty="0" smtClean="0">
              <a:solidFill>
                <a:srgbClr val="0070C0"/>
              </a:solidFill>
            </a:rPr>
            <a:t>|</a:t>
          </a:r>
          <a:r>
            <a:rPr lang="zh-TW" sz="2000" b="0" baseline="0" dirty="0" smtClean="0">
              <a:solidFill>
                <a:srgbClr val="0070C0"/>
              </a:solidFill>
            </a:rPr>
            <a:t>單身人口趨勢 餐飲業者分析 </a:t>
          </a:r>
          <a:r>
            <a:rPr lang="zh-TW" sz="2000" b="1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五力分析</a:t>
          </a:r>
          <a:endParaRPr lang="zh-TW" sz="2000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35690F-9E8D-477A-AA99-D779AAB773DC}" type="parTrans" cxnId="{3E5A7A97-3C09-42BA-857F-041EBBC07B5A}">
      <dgm:prSet/>
      <dgm:spPr/>
      <dgm:t>
        <a:bodyPr/>
        <a:lstStyle/>
        <a:p>
          <a:endParaRPr lang="zh-TW" altLang="en-US"/>
        </a:p>
      </dgm:t>
    </dgm:pt>
    <dgm:pt modelId="{AB5DEC94-033D-46D6-A7DD-1EA668EA2320}" type="sibTrans" cxnId="{3E5A7A97-3C09-42BA-857F-041EBBC07B5A}">
      <dgm:prSet/>
      <dgm:spPr/>
      <dgm:t>
        <a:bodyPr/>
        <a:lstStyle/>
        <a:p>
          <a:endParaRPr lang="zh-TW" altLang="en-US"/>
        </a:p>
      </dgm:t>
    </dgm:pt>
    <dgm:pt modelId="{F8134BA9-9CEC-4E14-B51F-A5951BFD0628}" type="pres">
      <dgm:prSet presAssocID="{37FDED45-EBBA-48FC-A494-1847FF6C61A8}" presName="linear" presStyleCnt="0">
        <dgm:presLayoutVars>
          <dgm:animLvl val="lvl"/>
          <dgm:resizeHandles val="exact"/>
        </dgm:presLayoutVars>
      </dgm:prSet>
      <dgm:spPr/>
    </dgm:pt>
    <dgm:pt modelId="{82CD7F8B-44EF-40C0-B228-679C26E27F73}" type="pres">
      <dgm:prSet presAssocID="{E58A57CF-4B4A-4D1A-BFF1-140FFD4B0CF3}" presName="parentText" presStyleLbl="node1" presStyleIdx="0" presStyleCnt="1" custScaleY="63052">
        <dgm:presLayoutVars>
          <dgm:chMax val="0"/>
          <dgm:bulletEnabled val="1"/>
        </dgm:presLayoutVars>
      </dgm:prSet>
      <dgm:spPr/>
    </dgm:pt>
  </dgm:ptLst>
  <dgm:cxnLst>
    <dgm:cxn modelId="{5F13D866-DA33-45C8-8A59-78A9DDCF9816}" type="presOf" srcId="{E58A57CF-4B4A-4D1A-BFF1-140FFD4B0CF3}" destId="{82CD7F8B-44EF-40C0-B228-679C26E27F73}" srcOrd="0" destOrd="0" presId="urn:microsoft.com/office/officeart/2005/8/layout/vList2"/>
    <dgm:cxn modelId="{3E5A7A97-3C09-42BA-857F-041EBBC07B5A}" srcId="{37FDED45-EBBA-48FC-A494-1847FF6C61A8}" destId="{E58A57CF-4B4A-4D1A-BFF1-140FFD4B0CF3}" srcOrd="0" destOrd="0" parTransId="{3F35690F-9E8D-477A-AA99-D779AAB773DC}" sibTransId="{AB5DEC94-033D-46D6-A7DD-1EA668EA2320}"/>
    <dgm:cxn modelId="{DB192D75-6A84-4DC5-AC7B-8C08CCADC1A7}" type="presOf" srcId="{37FDED45-EBBA-48FC-A494-1847FF6C61A8}" destId="{F8134BA9-9CEC-4E14-B51F-A5951BFD0628}" srcOrd="0" destOrd="0" presId="urn:microsoft.com/office/officeart/2005/8/layout/vList2"/>
    <dgm:cxn modelId="{CD65D677-B6D1-49AB-84D6-1ACC65FD0C46}" type="presParOf" srcId="{F8134BA9-9CEC-4E14-B51F-A5951BFD0628}" destId="{82CD7F8B-44EF-40C0-B228-679C26E27F7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CCC3269-0B05-4189-B496-1814575D79D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60A59A4-50DF-4A5B-854B-5734AD0A8B10}">
      <dgm:prSet phldrT="[文字]" custT="1"/>
      <dgm:spPr/>
      <dgm:t>
        <a:bodyPr/>
        <a:lstStyle/>
        <a:p>
          <a:r>
            <a:rPr lang="zh-TW" altLang="en-US" sz="2000" b="1" dirty="0" smtClean="0"/>
            <a:t>潛在競爭者的威脅</a:t>
          </a:r>
          <a:endParaRPr lang="zh-TW" altLang="en-US" sz="2000" b="1" dirty="0"/>
        </a:p>
      </dgm:t>
    </dgm:pt>
    <dgm:pt modelId="{FDAB0840-1F5A-4F76-B2F0-5004D29B1880}" type="parTrans" cxnId="{6200140D-5243-4702-A462-42D4FF3E7078}">
      <dgm:prSet/>
      <dgm:spPr/>
      <dgm:t>
        <a:bodyPr/>
        <a:lstStyle/>
        <a:p>
          <a:endParaRPr lang="zh-TW" altLang="en-US"/>
        </a:p>
      </dgm:t>
    </dgm:pt>
    <dgm:pt modelId="{B8929A5A-864D-4397-A24E-A12F79648F3E}" type="sibTrans" cxnId="{6200140D-5243-4702-A462-42D4FF3E7078}">
      <dgm:prSet/>
      <dgm:spPr/>
      <dgm:t>
        <a:bodyPr/>
        <a:lstStyle/>
        <a:p>
          <a:endParaRPr lang="zh-TW" altLang="en-US"/>
        </a:p>
      </dgm:t>
    </dgm:pt>
    <dgm:pt modelId="{D5BA022B-C050-4892-8D3B-8AB0027A55DD}">
      <dgm:prSet phldrT="[文字]" custT="1"/>
      <dgm:spPr/>
      <dgm:t>
        <a:bodyPr/>
        <a:lstStyle/>
        <a:p>
          <a:r>
            <a:rPr lang="zh-TW" altLang="en-US" sz="1400" dirty="0" smtClean="0"/>
            <a:t>目前無這樣風格類似的餐廳，因此威脅性是小的。</a:t>
          </a:r>
          <a:endParaRPr lang="zh-TW" altLang="en-US" sz="1400" dirty="0"/>
        </a:p>
      </dgm:t>
    </dgm:pt>
    <dgm:pt modelId="{D05A6DC9-FF13-4FDE-AD18-3CD59D39BC81}" type="parTrans" cxnId="{69E3341C-8D11-4332-8FCC-8F6F2099A978}">
      <dgm:prSet/>
      <dgm:spPr/>
      <dgm:t>
        <a:bodyPr/>
        <a:lstStyle/>
        <a:p>
          <a:endParaRPr lang="zh-TW" altLang="en-US"/>
        </a:p>
      </dgm:t>
    </dgm:pt>
    <dgm:pt modelId="{47CABD0A-C284-44B2-9046-B948707B89DC}" type="sibTrans" cxnId="{69E3341C-8D11-4332-8FCC-8F6F2099A978}">
      <dgm:prSet/>
      <dgm:spPr/>
      <dgm:t>
        <a:bodyPr/>
        <a:lstStyle/>
        <a:p>
          <a:endParaRPr lang="zh-TW" altLang="en-US"/>
        </a:p>
      </dgm:t>
    </dgm:pt>
    <dgm:pt modelId="{03C9F981-F246-48B3-841C-F3B415E5F024}">
      <dgm:prSet phldrT="[文字]" custT="1"/>
      <dgm:spPr/>
      <dgm:t>
        <a:bodyPr/>
        <a:lstStyle/>
        <a:p>
          <a:r>
            <a:rPr lang="zh-TW" altLang="en-US" sz="2000" b="1" dirty="0" smtClean="0"/>
            <a:t>替代品的威脅</a:t>
          </a:r>
          <a:endParaRPr lang="zh-TW" altLang="en-US" sz="2000" b="1" dirty="0"/>
        </a:p>
      </dgm:t>
    </dgm:pt>
    <dgm:pt modelId="{9B09FA1E-EC66-4B9B-9C05-A2A8B4858E69}" type="parTrans" cxnId="{503209AC-1C49-46EB-847B-8E810F05D242}">
      <dgm:prSet/>
      <dgm:spPr/>
      <dgm:t>
        <a:bodyPr/>
        <a:lstStyle/>
        <a:p>
          <a:endParaRPr lang="zh-TW" altLang="en-US"/>
        </a:p>
      </dgm:t>
    </dgm:pt>
    <dgm:pt modelId="{81E1AD38-BD9E-4D24-BEC8-F5B5D4D0E8E5}" type="sibTrans" cxnId="{503209AC-1C49-46EB-847B-8E810F05D242}">
      <dgm:prSet/>
      <dgm:spPr/>
      <dgm:t>
        <a:bodyPr/>
        <a:lstStyle/>
        <a:p>
          <a:endParaRPr lang="zh-TW" altLang="en-US"/>
        </a:p>
      </dgm:t>
    </dgm:pt>
    <dgm:pt modelId="{8EC93866-2FE2-407A-9C4D-05FA0896FB85}">
      <dgm:prSet phldrT="[文字]" custT="1"/>
      <dgm:spPr/>
      <dgm:t>
        <a:bodyPr/>
        <a:lstStyle/>
        <a:p>
          <a:r>
            <a:rPr lang="zh-TW" altLang="en-US" sz="2000" b="1" dirty="0" smtClean="0"/>
            <a:t>供應商議價能力</a:t>
          </a:r>
          <a:endParaRPr lang="zh-TW" altLang="en-US" sz="2000" b="1" dirty="0"/>
        </a:p>
      </dgm:t>
    </dgm:pt>
    <dgm:pt modelId="{221A2458-8FDD-4939-BDB6-ECE8E0731D07}" type="parTrans" cxnId="{65283582-2B4A-4649-81A0-0FBAA21825FA}">
      <dgm:prSet/>
      <dgm:spPr/>
      <dgm:t>
        <a:bodyPr/>
        <a:lstStyle/>
        <a:p>
          <a:endParaRPr lang="zh-TW" altLang="en-US"/>
        </a:p>
      </dgm:t>
    </dgm:pt>
    <dgm:pt modelId="{A6BEC0D2-E3CE-4C64-BE6A-3620E667DCCC}" type="sibTrans" cxnId="{65283582-2B4A-4649-81A0-0FBAA21825FA}">
      <dgm:prSet/>
      <dgm:spPr/>
      <dgm:t>
        <a:bodyPr/>
        <a:lstStyle/>
        <a:p>
          <a:endParaRPr lang="zh-TW" altLang="en-US"/>
        </a:p>
      </dgm:t>
    </dgm:pt>
    <dgm:pt modelId="{1258C768-C9A9-491D-9631-6FC6A5D89A5C}">
      <dgm:prSet phldrT="[文字]" custT="1"/>
      <dgm:spPr/>
      <dgm:t>
        <a:bodyPr/>
        <a:lstStyle/>
        <a:p>
          <a:r>
            <a:rPr lang="zh-TW" altLang="en-US" sz="1400" dirty="0" smtClean="0"/>
            <a:t>便利超商的方便提供迅速方便微波、加熱，對我們是有威脅的。</a:t>
          </a:r>
          <a:endParaRPr lang="zh-TW" altLang="en-US" sz="1400" dirty="0"/>
        </a:p>
      </dgm:t>
    </dgm:pt>
    <dgm:pt modelId="{C063D983-EBB9-415A-9CC7-CE1CFC50B521}" type="parTrans" cxnId="{274D6355-FF32-4773-94ED-A95DF4851BE8}">
      <dgm:prSet/>
      <dgm:spPr/>
      <dgm:t>
        <a:bodyPr/>
        <a:lstStyle/>
        <a:p>
          <a:endParaRPr lang="zh-TW" altLang="en-US"/>
        </a:p>
      </dgm:t>
    </dgm:pt>
    <dgm:pt modelId="{AF29EB52-CF2B-476B-A098-C1197AFFA3BE}" type="sibTrans" cxnId="{274D6355-FF32-4773-94ED-A95DF4851BE8}">
      <dgm:prSet/>
      <dgm:spPr/>
      <dgm:t>
        <a:bodyPr/>
        <a:lstStyle/>
        <a:p>
          <a:endParaRPr lang="zh-TW" altLang="en-US"/>
        </a:p>
      </dgm:t>
    </dgm:pt>
    <dgm:pt modelId="{B07510FE-EB95-4C13-9395-89622C3312D2}">
      <dgm:prSet phldrT="[文字]" custT="1"/>
      <dgm:spPr/>
      <dgm:t>
        <a:bodyPr/>
        <a:lstStyle/>
        <a:p>
          <a:r>
            <a:rPr lang="zh-TW" altLang="en-US" sz="1400" dirty="0" smtClean="0"/>
            <a:t>現有競爭者包括了速食業者、便利商店、輕食咖啡廳。</a:t>
          </a:r>
          <a:endParaRPr lang="zh-TW" altLang="en-US" sz="1400" dirty="0"/>
        </a:p>
      </dgm:t>
    </dgm:pt>
    <dgm:pt modelId="{CC5CE9FA-211B-4D47-81F5-7573EA586494}" type="parTrans" cxnId="{D9C81218-E457-4632-84DF-103978440819}">
      <dgm:prSet/>
      <dgm:spPr/>
      <dgm:t>
        <a:bodyPr/>
        <a:lstStyle/>
        <a:p>
          <a:endParaRPr lang="zh-TW" altLang="en-US"/>
        </a:p>
      </dgm:t>
    </dgm:pt>
    <dgm:pt modelId="{2B0C98E0-47CC-4FE4-8688-525E450BBFCC}" type="sibTrans" cxnId="{D9C81218-E457-4632-84DF-103978440819}">
      <dgm:prSet/>
      <dgm:spPr/>
      <dgm:t>
        <a:bodyPr/>
        <a:lstStyle/>
        <a:p>
          <a:endParaRPr lang="zh-TW" altLang="en-US"/>
        </a:p>
      </dgm:t>
    </dgm:pt>
    <dgm:pt modelId="{A76DA095-D865-401D-9821-E21691283211}">
      <dgm:prSet phldrT="[文字]" custT="1"/>
      <dgm:spPr/>
      <dgm:t>
        <a:bodyPr/>
        <a:lstStyle/>
        <a:p>
          <a:r>
            <a:rPr lang="zh-TW" altLang="en-US" sz="2000" b="1" dirty="0" smtClean="0"/>
            <a:t>現有競爭者</a:t>
          </a:r>
          <a:endParaRPr lang="zh-TW" altLang="en-US" sz="2000" b="1" dirty="0"/>
        </a:p>
      </dgm:t>
    </dgm:pt>
    <dgm:pt modelId="{D8BF9918-2EAE-429B-8B5F-C9AC9612B93E}" type="parTrans" cxnId="{F4777171-B17B-4606-9E29-600A9046B078}">
      <dgm:prSet/>
      <dgm:spPr/>
      <dgm:t>
        <a:bodyPr/>
        <a:lstStyle/>
        <a:p>
          <a:endParaRPr lang="zh-TW" altLang="en-US"/>
        </a:p>
      </dgm:t>
    </dgm:pt>
    <dgm:pt modelId="{53F0A542-98D1-4630-8E42-DCBC15E642A0}" type="sibTrans" cxnId="{F4777171-B17B-4606-9E29-600A9046B078}">
      <dgm:prSet/>
      <dgm:spPr/>
      <dgm:t>
        <a:bodyPr/>
        <a:lstStyle/>
        <a:p>
          <a:endParaRPr lang="zh-TW" altLang="en-US"/>
        </a:p>
      </dgm:t>
    </dgm:pt>
    <dgm:pt modelId="{3D409CB2-19C6-44E0-8FBC-21694827A539}">
      <dgm:prSet phldrT="[文字]" custT="1"/>
      <dgm:spPr/>
      <dgm:t>
        <a:bodyPr/>
        <a:lstStyle/>
        <a:p>
          <a:r>
            <a:rPr lang="zh-TW" altLang="en-US" sz="1400" dirty="0" smtClean="0"/>
            <a:t>原物料調漲調降，有可能影響雙方議價的空間，但影響不會相距太大。</a:t>
          </a:r>
          <a:endParaRPr lang="zh-TW" altLang="en-US" sz="1400" dirty="0"/>
        </a:p>
      </dgm:t>
    </dgm:pt>
    <dgm:pt modelId="{9C54F776-F86F-440D-BF72-91ECE58E61CF}" type="parTrans" cxnId="{DEC46927-8F91-4C22-B518-4A7876024DD1}">
      <dgm:prSet/>
      <dgm:spPr/>
      <dgm:t>
        <a:bodyPr/>
        <a:lstStyle/>
        <a:p>
          <a:endParaRPr lang="zh-TW" altLang="en-US"/>
        </a:p>
      </dgm:t>
    </dgm:pt>
    <dgm:pt modelId="{E6DC5573-D3A3-40B4-BEFB-DE4FFDCF0A0C}" type="sibTrans" cxnId="{DEC46927-8F91-4C22-B518-4A7876024DD1}">
      <dgm:prSet/>
      <dgm:spPr/>
      <dgm:t>
        <a:bodyPr/>
        <a:lstStyle/>
        <a:p>
          <a:endParaRPr lang="zh-TW" altLang="en-US"/>
        </a:p>
      </dgm:t>
    </dgm:pt>
    <dgm:pt modelId="{75F79C8B-F290-4D2E-BD59-8314EC53C095}">
      <dgm:prSet phldrT="[文字]" custT="1"/>
      <dgm:spPr/>
      <dgm:t>
        <a:bodyPr/>
        <a:lstStyle/>
        <a:p>
          <a:r>
            <a:rPr lang="zh-TW" altLang="en-US" sz="1400" dirty="0" smtClean="0"/>
            <a:t>店所提供的座位及服務，貼心的符合單人的需求，我們對消費者的議價能力是高的。</a:t>
          </a:r>
          <a:endParaRPr lang="zh-TW" altLang="en-US" sz="1400" dirty="0"/>
        </a:p>
      </dgm:t>
    </dgm:pt>
    <dgm:pt modelId="{F810AC72-0631-4928-BB3A-77AC7D71FEEC}" type="parTrans" cxnId="{E1A2AC44-8660-46FE-960D-5BB38C963735}">
      <dgm:prSet/>
      <dgm:spPr/>
      <dgm:t>
        <a:bodyPr/>
        <a:lstStyle/>
        <a:p>
          <a:endParaRPr lang="zh-TW" altLang="en-US"/>
        </a:p>
      </dgm:t>
    </dgm:pt>
    <dgm:pt modelId="{EC10CF08-928A-4373-B4FC-FD3B3093EC4A}" type="sibTrans" cxnId="{E1A2AC44-8660-46FE-960D-5BB38C963735}">
      <dgm:prSet/>
      <dgm:spPr/>
      <dgm:t>
        <a:bodyPr/>
        <a:lstStyle/>
        <a:p>
          <a:endParaRPr lang="zh-TW" altLang="en-US"/>
        </a:p>
      </dgm:t>
    </dgm:pt>
    <dgm:pt modelId="{F4DEA77B-2F76-44A9-9F0C-BB6087FA23D3}">
      <dgm:prSet phldrT="[文字]" custT="1"/>
      <dgm:spPr/>
      <dgm:t>
        <a:bodyPr/>
        <a:lstStyle/>
        <a:p>
          <a:r>
            <a:rPr lang="zh-TW" altLang="en-US" sz="2000" b="1" dirty="0" smtClean="0"/>
            <a:t>消費者的議價能力</a:t>
          </a:r>
          <a:endParaRPr lang="zh-TW" altLang="en-US" sz="2000" b="1" dirty="0"/>
        </a:p>
      </dgm:t>
    </dgm:pt>
    <dgm:pt modelId="{DEF4CB59-1328-404E-A371-4C6BA9F80AA1}" type="parTrans" cxnId="{213D3C55-1B34-4C19-BBF8-22E218502A87}">
      <dgm:prSet/>
      <dgm:spPr/>
      <dgm:t>
        <a:bodyPr/>
        <a:lstStyle/>
        <a:p>
          <a:endParaRPr lang="zh-TW" altLang="en-US"/>
        </a:p>
      </dgm:t>
    </dgm:pt>
    <dgm:pt modelId="{33472166-83ED-459B-848F-53356F7E3D17}" type="sibTrans" cxnId="{213D3C55-1B34-4C19-BBF8-22E218502A87}">
      <dgm:prSet/>
      <dgm:spPr/>
      <dgm:t>
        <a:bodyPr/>
        <a:lstStyle/>
        <a:p>
          <a:endParaRPr lang="zh-TW" altLang="en-US"/>
        </a:p>
      </dgm:t>
    </dgm:pt>
    <dgm:pt modelId="{452E4002-6CF4-448B-B23D-B9FFFEA67F35}" type="pres">
      <dgm:prSet presAssocID="{DCCC3269-0B05-4189-B496-1814575D79DA}" presName="Name0" presStyleCnt="0">
        <dgm:presLayoutVars>
          <dgm:dir/>
          <dgm:animLvl val="lvl"/>
          <dgm:resizeHandles val="exact"/>
        </dgm:presLayoutVars>
      </dgm:prSet>
      <dgm:spPr/>
    </dgm:pt>
    <dgm:pt modelId="{9B3C71F8-8B66-4095-885D-0856AB522B3F}" type="pres">
      <dgm:prSet presAssocID="{A60A59A4-50DF-4A5B-854B-5734AD0A8B10}" presName="linNode" presStyleCnt="0"/>
      <dgm:spPr/>
    </dgm:pt>
    <dgm:pt modelId="{47AAA03E-FB39-460D-B274-886724772B80}" type="pres">
      <dgm:prSet presAssocID="{A60A59A4-50DF-4A5B-854B-5734AD0A8B10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AC4CA62-6CBA-42A0-B06B-1A18881102D5}" type="pres">
      <dgm:prSet presAssocID="{A60A59A4-50DF-4A5B-854B-5734AD0A8B10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5F221D-215E-4188-B792-E27D35A1A3C3}" type="pres">
      <dgm:prSet presAssocID="{B8929A5A-864D-4397-A24E-A12F79648F3E}" presName="sp" presStyleCnt="0"/>
      <dgm:spPr/>
    </dgm:pt>
    <dgm:pt modelId="{C1148B57-5725-4298-BD63-9D7796F7A448}" type="pres">
      <dgm:prSet presAssocID="{03C9F981-F246-48B3-841C-F3B415E5F024}" presName="linNode" presStyleCnt="0"/>
      <dgm:spPr/>
    </dgm:pt>
    <dgm:pt modelId="{7C196427-101E-43AB-9778-0F5C0676F7C9}" type="pres">
      <dgm:prSet presAssocID="{03C9F981-F246-48B3-841C-F3B415E5F024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6089B6-726A-4732-98A5-9006AA00537B}" type="pres">
      <dgm:prSet presAssocID="{03C9F981-F246-48B3-841C-F3B415E5F024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F62D20-91E4-4D90-8869-E55DBA6F19B2}" type="pres">
      <dgm:prSet presAssocID="{81E1AD38-BD9E-4D24-BEC8-F5B5D4D0E8E5}" presName="sp" presStyleCnt="0"/>
      <dgm:spPr/>
    </dgm:pt>
    <dgm:pt modelId="{142EB08C-88E8-4CB8-B21A-80D381A086C2}" type="pres">
      <dgm:prSet presAssocID="{A76DA095-D865-401D-9821-E21691283211}" presName="linNode" presStyleCnt="0"/>
      <dgm:spPr/>
    </dgm:pt>
    <dgm:pt modelId="{A0DA749C-E0EF-4EA3-8800-AB91B813ADE8}" type="pres">
      <dgm:prSet presAssocID="{A76DA095-D865-401D-9821-E21691283211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0C7A08C-8E0D-47DD-A61E-A46E71592CD3}" type="pres">
      <dgm:prSet presAssocID="{A76DA095-D865-401D-9821-E21691283211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A02C929-FAB8-4485-98F1-C5B1E7507D51}" type="pres">
      <dgm:prSet presAssocID="{53F0A542-98D1-4630-8E42-DCBC15E642A0}" presName="sp" presStyleCnt="0"/>
      <dgm:spPr/>
    </dgm:pt>
    <dgm:pt modelId="{ED3B9AA5-3A10-49C0-86D7-EB17EB5C799C}" type="pres">
      <dgm:prSet presAssocID="{8EC93866-2FE2-407A-9C4D-05FA0896FB85}" presName="linNode" presStyleCnt="0"/>
      <dgm:spPr/>
    </dgm:pt>
    <dgm:pt modelId="{DEFDB60B-15CD-4623-B4C6-21F37AB68FA4}" type="pres">
      <dgm:prSet presAssocID="{8EC93866-2FE2-407A-9C4D-05FA0896FB85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530E35-953C-49B0-A063-EE8A98C119A8}" type="pres">
      <dgm:prSet presAssocID="{8EC93866-2FE2-407A-9C4D-05FA0896FB85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97F99A-8F4F-465B-814B-EFA37CE0EDD5}" type="pres">
      <dgm:prSet presAssocID="{A6BEC0D2-E3CE-4C64-BE6A-3620E667DCCC}" presName="sp" presStyleCnt="0"/>
      <dgm:spPr/>
    </dgm:pt>
    <dgm:pt modelId="{B61B7CAE-AAF0-4137-8AB7-21AC7A0C71A5}" type="pres">
      <dgm:prSet presAssocID="{F4DEA77B-2F76-44A9-9F0C-BB6087FA23D3}" presName="linNode" presStyleCnt="0"/>
      <dgm:spPr/>
    </dgm:pt>
    <dgm:pt modelId="{FFFC6DEB-FB36-4D5B-8C26-6D84A00C3076}" type="pres">
      <dgm:prSet presAssocID="{F4DEA77B-2F76-44A9-9F0C-BB6087FA23D3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392C28DE-93E1-490C-A623-4E54295E29B5}" type="pres">
      <dgm:prSet presAssocID="{F4DEA77B-2F76-44A9-9F0C-BB6087FA23D3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200140D-5243-4702-A462-42D4FF3E7078}" srcId="{DCCC3269-0B05-4189-B496-1814575D79DA}" destId="{A60A59A4-50DF-4A5B-854B-5734AD0A8B10}" srcOrd="0" destOrd="0" parTransId="{FDAB0840-1F5A-4F76-B2F0-5004D29B1880}" sibTransId="{B8929A5A-864D-4397-A24E-A12F79648F3E}"/>
    <dgm:cxn modelId="{503209AC-1C49-46EB-847B-8E810F05D242}" srcId="{DCCC3269-0B05-4189-B496-1814575D79DA}" destId="{03C9F981-F246-48B3-841C-F3B415E5F024}" srcOrd="1" destOrd="0" parTransId="{9B09FA1E-EC66-4B9B-9C05-A2A8B4858E69}" sibTransId="{81E1AD38-BD9E-4D24-BEC8-F5B5D4D0E8E5}"/>
    <dgm:cxn modelId="{FB1A6193-FF6E-43FF-BD64-E70FEA8C7301}" type="presOf" srcId="{F4DEA77B-2F76-44A9-9F0C-BB6087FA23D3}" destId="{FFFC6DEB-FB36-4D5B-8C26-6D84A00C3076}" srcOrd="0" destOrd="0" presId="urn:microsoft.com/office/officeart/2005/8/layout/vList5"/>
    <dgm:cxn modelId="{353E79EB-45E6-479B-B0D1-527A367F6870}" type="presOf" srcId="{A76DA095-D865-401D-9821-E21691283211}" destId="{A0DA749C-E0EF-4EA3-8800-AB91B813ADE8}" srcOrd="0" destOrd="0" presId="urn:microsoft.com/office/officeart/2005/8/layout/vList5"/>
    <dgm:cxn modelId="{274D6355-FF32-4773-94ED-A95DF4851BE8}" srcId="{03C9F981-F246-48B3-841C-F3B415E5F024}" destId="{1258C768-C9A9-491D-9631-6FC6A5D89A5C}" srcOrd="0" destOrd="0" parTransId="{C063D983-EBB9-415A-9CC7-CE1CFC50B521}" sibTransId="{AF29EB52-CF2B-476B-A098-C1197AFFA3BE}"/>
    <dgm:cxn modelId="{F4777171-B17B-4606-9E29-600A9046B078}" srcId="{DCCC3269-0B05-4189-B496-1814575D79DA}" destId="{A76DA095-D865-401D-9821-E21691283211}" srcOrd="2" destOrd="0" parTransId="{D8BF9918-2EAE-429B-8B5F-C9AC9612B93E}" sibTransId="{53F0A542-98D1-4630-8E42-DCBC15E642A0}"/>
    <dgm:cxn modelId="{E4331814-F391-4E31-80CD-DC141CCDD89C}" type="presOf" srcId="{B07510FE-EB95-4C13-9395-89622C3312D2}" destId="{E0C7A08C-8E0D-47DD-A61E-A46E71592CD3}" srcOrd="0" destOrd="0" presId="urn:microsoft.com/office/officeart/2005/8/layout/vList5"/>
    <dgm:cxn modelId="{2DEE6499-CB05-42FB-89BB-FFD60FF5798B}" type="presOf" srcId="{D5BA022B-C050-4892-8D3B-8AB0027A55DD}" destId="{AAC4CA62-6CBA-42A0-B06B-1A18881102D5}" srcOrd="0" destOrd="0" presId="urn:microsoft.com/office/officeart/2005/8/layout/vList5"/>
    <dgm:cxn modelId="{D9C81218-E457-4632-84DF-103978440819}" srcId="{A76DA095-D865-401D-9821-E21691283211}" destId="{B07510FE-EB95-4C13-9395-89622C3312D2}" srcOrd="0" destOrd="0" parTransId="{CC5CE9FA-211B-4D47-81F5-7573EA586494}" sibTransId="{2B0C98E0-47CC-4FE4-8688-525E450BBFCC}"/>
    <dgm:cxn modelId="{E1A2AC44-8660-46FE-960D-5BB38C963735}" srcId="{F4DEA77B-2F76-44A9-9F0C-BB6087FA23D3}" destId="{75F79C8B-F290-4D2E-BD59-8314EC53C095}" srcOrd="0" destOrd="0" parTransId="{F810AC72-0631-4928-BB3A-77AC7D71FEEC}" sibTransId="{EC10CF08-928A-4373-B4FC-FD3B3093EC4A}"/>
    <dgm:cxn modelId="{DEC46927-8F91-4C22-B518-4A7876024DD1}" srcId="{8EC93866-2FE2-407A-9C4D-05FA0896FB85}" destId="{3D409CB2-19C6-44E0-8FBC-21694827A539}" srcOrd="0" destOrd="0" parTransId="{9C54F776-F86F-440D-BF72-91ECE58E61CF}" sibTransId="{E6DC5573-D3A3-40B4-BEFB-DE4FFDCF0A0C}"/>
    <dgm:cxn modelId="{65283582-2B4A-4649-81A0-0FBAA21825FA}" srcId="{DCCC3269-0B05-4189-B496-1814575D79DA}" destId="{8EC93866-2FE2-407A-9C4D-05FA0896FB85}" srcOrd="3" destOrd="0" parTransId="{221A2458-8FDD-4939-BDB6-ECE8E0731D07}" sibTransId="{A6BEC0D2-E3CE-4C64-BE6A-3620E667DCCC}"/>
    <dgm:cxn modelId="{2136CFF4-8C7E-430E-9011-8C52AE8BE33E}" type="presOf" srcId="{75F79C8B-F290-4D2E-BD59-8314EC53C095}" destId="{392C28DE-93E1-490C-A623-4E54295E29B5}" srcOrd="0" destOrd="0" presId="urn:microsoft.com/office/officeart/2005/8/layout/vList5"/>
    <dgm:cxn modelId="{213D3C55-1B34-4C19-BBF8-22E218502A87}" srcId="{DCCC3269-0B05-4189-B496-1814575D79DA}" destId="{F4DEA77B-2F76-44A9-9F0C-BB6087FA23D3}" srcOrd="4" destOrd="0" parTransId="{DEF4CB59-1328-404E-A371-4C6BA9F80AA1}" sibTransId="{33472166-83ED-459B-848F-53356F7E3D17}"/>
    <dgm:cxn modelId="{44406FB6-2784-4DBC-8ED7-30207741006E}" type="presOf" srcId="{3D409CB2-19C6-44E0-8FBC-21694827A539}" destId="{8F530E35-953C-49B0-A063-EE8A98C119A8}" srcOrd="0" destOrd="0" presId="urn:microsoft.com/office/officeart/2005/8/layout/vList5"/>
    <dgm:cxn modelId="{026A6AA0-4BA9-41F6-963B-2C37EADF864F}" type="presOf" srcId="{DCCC3269-0B05-4189-B496-1814575D79DA}" destId="{452E4002-6CF4-448B-B23D-B9FFFEA67F35}" srcOrd="0" destOrd="0" presId="urn:microsoft.com/office/officeart/2005/8/layout/vList5"/>
    <dgm:cxn modelId="{77174C85-9FB2-4797-B0EE-AC11DE80CF9A}" type="presOf" srcId="{1258C768-C9A9-491D-9631-6FC6A5D89A5C}" destId="{946089B6-726A-4732-98A5-9006AA00537B}" srcOrd="0" destOrd="0" presId="urn:microsoft.com/office/officeart/2005/8/layout/vList5"/>
    <dgm:cxn modelId="{FB1D7F6F-A881-4321-8DF5-EC73954A7E17}" type="presOf" srcId="{8EC93866-2FE2-407A-9C4D-05FA0896FB85}" destId="{DEFDB60B-15CD-4623-B4C6-21F37AB68FA4}" srcOrd="0" destOrd="0" presId="urn:microsoft.com/office/officeart/2005/8/layout/vList5"/>
    <dgm:cxn modelId="{70408D43-B1FF-45DC-95F9-63B737FB8445}" type="presOf" srcId="{A60A59A4-50DF-4A5B-854B-5734AD0A8B10}" destId="{47AAA03E-FB39-460D-B274-886724772B80}" srcOrd="0" destOrd="0" presId="urn:microsoft.com/office/officeart/2005/8/layout/vList5"/>
    <dgm:cxn modelId="{2A362568-2B5C-42E9-AC5C-0032821A8747}" type="presOf" srcId="{03C9F981-F246-48B3-841C-F3B415E5F024}" destId="{7C196427-101E-43AB-9778-0F5C0676F7C9}" srcOrd="0" destOrd="0" presId="urn:microsoft.com/office/officeart/2005/8/layout/vList5"/>
    <dgm:cxn modelId="{69E3341C-8D11-4332-8FCC-8F6F2099A978}" srcId="{A60A59A4-50DF-4A5B-854B-5734AD0A8B10}" destId="{D5BA022B-C050-4892-8D3B-8AB0027A55DD}" srcOrd="0" destOrd="0" parTransId="{D05A6DC9-FF13-4FDE-AD18-3CD59D39BC81}" sibTransId="{47CABD0A-C284-44B2-9046-B948707B89DC}"/>
    <dgm:cxn modelId="{963D2802-C65E-4A5C-B675-A304011ADEF3}" type="presParOf" srcId="{452E4002-6CF4-448B-B23D-B9FFFEA67F35}" destId="{9B3C71F8-8B66-4095-885D-0856AB522B3F}" srcOrd="0" destOrd="0" presId="urn:microsoft.com/office/officeart/2005/8/layout/vList5"/>
    <dgm:cxn modelId="{C2300AF5-7239-4A2B-BED9-1E895E2B8F42}" type="presParOf" srcId="{9B3C71F8-8B66-4095-885D-0856AB522B3F}" destId="{47AAA03E-FB39-460D-B274-886724772B80}" srcOrd="0" destOrd="0" presId="urn:microsoft.com/office/officeart/2005/8/layout/vList5"/>
    <dgm:cxn modelId="{3FD4E2B1-F397-4789-9D92-38BB5E96071C}" type="presParOf" srcId="{9B3C71F8-8B66-4095-885D-0856AB522B3F}" destId="{AAC4CA62-6CBA-42A0-B06B-1A18881102D5}" srcOrd="1" destOrd="0" presId="urn:microsoft.com/office/officeart/2005/8/layout/vList5"/>
    <dgm:cxn modelId="{7B652531-2806-435D-BE23-7CCC302A208A}" type="presParOf" srcId="{452E4002-6CF4-448B-B23D-B9FFFEA67F35}" destId="{695F221D-215E-4188-B792-E27D35A1A3C3}" srcOrd="1" destOrd="0" presId="urn:microsoft.com/office/officeart/2005/8/layout/vList5"/>
    <dgm:cxn modelId="{6D61F223-0270-4242-B031-C5130E293BD6}" type="presParOf" srcId="{452E4002-6CF4-448B-B23D-B9FFFEA67F35}" destId="{C1148B57-5725-4298-BD63-9D7796F7A448}" srcOrd="2" destOrd="0" presId="urn:microsoft.com/office/officeart/2005/8/layout/vList5"/>
    <dgm:cxn modelId="{C3AD8038-AA97-4A38-89EF-3D34F9718DEB}" type="presParOf" srcId="{C1148B57-5725-4298-BD63-9D7796F7A448}" destId="{7C196427-101E-43AB-9778-0F5C0676F7C9}" srcOrd="0" destOrd="0" presId="urn:microsoft.com/office/officeart/2005/8/layout/vList5"/>
    <dgm:cxn modelId="{0CB3DA77-7C46-4C1C-8451-1D1A6CE08BB7}" type="presParOf" srcId="{C1148B57-5725-4298-BD63-9D7796F7A448}" destId="{946089B6-726A-4732-98A5-9006AA00537B}" srcOrd="1" destOrd="0" presId="urn:microsoft.com/office/officeart/2005/8/layout/vList5"/>
    <dgm:cxn modelId="{0BEDE0AE-34EF-4872-84C1-F1CFC9197562}" type="presParOf" srcId="{452E4002-6CF4-448B-B23D-B9FFFEA67F35}" destId="{12F62D20-91E4-4D90-8869-E55DBA6F19B2}" srcOrd="3" destOrd="0" presId="urn:microsoft.com/office/officeart/2005/8/layout/vList5"/>
    <dgm:cxn modelId="{8C930250-4BB2-4C39-9159-565C105FC8B9}" type="presParOf" srcId="{452E4002-6CF4-448B-B23D-B9FFFEA67F35}" destId="{142EB08C-88E8-4CB8-B21A-80D381A086C2}" srcOrd="4" destOrd="0" presId="urn:microsoft.com/office/officeart/2005/8/layout/vList5"/>
    <dgm:cxn modelId="{618A5B94-969D-4645-B7AB-DC4A66AE1A55}" type="presParOf" srcId="{142EB08C-88E8-4CB8-B21A-80D381A086C2}" destId="{A0DA749C-E0EF-4EA3-8800-AB91B813ADE8}" srcOrd="0" destOrd="0" presId="urn:microsoft.com/office/officeart/2005/8/layout/vList5"/>
    <dgm:cxn modelId="{2341E04A-FC11-42F6-AD2D-0FF444F42808}" type="presParOf" srcId="{142EB08C-88E8-4CB8-B21A-80D381A086C2}" destId="{E0C7A08C-8E0D-47DD-A61E-A46E71592CD3}" srcOrd="1" destOrd="0" presId="urn:microsoft.com/office/officeart/2005/8/layout/vList5"/>
    <dgm:cxn modelId="{01A3D106-9BC7-450D-9DC3-D0A0A186DA11}" type="presParOf" srcId="{452E4002-6CF4-448B-B23D-B9FFFEA67F35}" destId="{2A02C929-FAB8-4485-98F1-C5B1E7507D51}" srcOrd="5" destOrd="0" presId="urn:microsoft.com/office/officeart/2005/8/layout/vList5"/>
    <dgm:cxn modelId="{7286C941-3210-42AF-8D51-44F394CB6E65}" type="presParOf" srcId="{452E4002-6CF4-448B-B23D-B9FFFEA67F35}" destId="{ED3B9AA5-3A10-49C0-86D7-EB17EB5C799C}" srcOrd="6" destOrd="0" presId="urn:microsoft.com/office/officeart/2005/8/layout/vList5"/>
    <dgm:cxn modelId="{7002B797-980D-4172-AB25-5ECFD903474A}" type="presParOf" srcId="{ED3B9AA5-3A10-49C0-86D7-EB17EB5C799C}" destId="{DEFDB60B-15CD-4623-B4C6-21F37AB68FA4}" srcOrd="0" destOrd="0" presId="urn:microsoft.com/office/officeart/2005/8/layout/vList5"/>
    <dgm:cxn modelId="{D24590C2-8386-4185-AF3B-B258F5DB6E58}" type="presParOf" srcId="{ED3B9AA5-3A10-49C0-86D7-EB17EB5C799C}" destId="{8F530E35-953C-49B0-A063-EE8A98C119A8}" srcOrd="1" destOrd="0" presId="urn:microsoft.com/office/officeart/2005/8/layout/vList5"/>
    <dgm:cxn modelId="{023E6638-B248-4CE2-A4DA-820E477BF8D2}" type="presParOf" srcId="{452E4002-6CF4-448B-B23D-B9FFFEA67F35}" destId="{7F97F99A-8F4F-465B-814B-EFA37CE0EDD5}" srcOrd="7" destOrd="0" presId="urn:microsoft.com/office/officeart/2005/8/layout/vList5"/>
    <dgm:cxn modelId="{7C8E606C-BF0E-467A-B714-C15C90DE13BC}" type="presParOf" srcId="{452E4002-6CF4-448B-B23D-B9FFFEA67F35}" destId="{B61B7CAE-AAF0-4137-8AB7-21AC7A0C71A5}" srcOrd="8" destOrd="0" presId="urn:microsoft.com/office/officeart/2005/8/layout/vList5"/>
    <dgm:cxn modelId="{3A4FB5FB-BA1C-4CE5-9A8D-C17767679CBB}" type="presParOf" srcId="{B61B7CAE-AAF0-4137-8AB7-21AC7A0C71A5}" destId="{FFFC6DEB-FB36-4D5B-8C26-6D84A00C3076}" srcOrd="0" destOrd="0" presId="urn:microsoft.com/office/officeart/2005/8/layout/vList5"/>
    <dgm:cxn modelId="{94C4B4EA-C646-4FBA-87E5-213DF282B37C}" type="presParOf" srcId="{B61B7CAE-AAF0-4137-8AB7-21AC7A0C71A5}" destId="{392C28DE-93E1-490C-A623-4E54295E29B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B5C4899-24FC-4942-9884-3DB4FF408138}" type="doc">
      <dgm:prSet loTypeId="urn:microsoft.com/office/officeart/2005/8/layout/vList2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zh-TW" altLang="en-US"/>
        </a:p>
      </dgm:t>
    </dgm:pt>
    <dgm:pt modelId="{018DB464-53B4-412F-89D5-789B0B7F05E1}">
      <dgm:prSet custT="1"/>
      <dgm:spPr/>
      <dgm:t>
        <a:bodyPr/>
        <a:lstStyle/>
        <a:p>
          <a:pPr rtl="0"/>
          <a:r>
            <a:rPr lang="zh-TW" sz="2600" b="0" baseline="0" dirty="0" smtClean="0">
              <a:solidFill>
                <a:srgbClr val="0070C0"/>
              </a:solidFill>
            </a:rPr>
            <a:t>經營模式</a:t>
          </a:r>
          <a:r>
            <a:rPr lang="en-US" sz="2600" b="0" baseline="0" dirty="0" smtClean="0">
              <a:solidFill>
                <a:srgbClr val="0070C0"/>
              </a:solidFill>
            </a:rPr>
            <a:t>|</a:t>
          </a:r>
          <a:r>
            <a:rPr lang="zh-TW" sz="2000" b="1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經營規劃</a:t>
          </a:r>
          <a:r>
            <a:rPr lang="zh-TW" altLang="en-US" sz="2000" b="1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altLang="zh-TW" sz="2000" b="0" baseline="0" dirty="0" smtClean="0">
              <a:solidFill>
                <a:srgbClr val="0070C0"/>
              </a:solidFill>
            </a:rPr>
            <a:t>SWOT</a:t>
          </a:r>
          <a:r>
            <a:rPr lang="zh-TW" sz="2000" b="0" baseline="0" dirty="0" smtClean="0">
              <a:solidFill>
                <a:srgbClr val="0070C0"/>
              </a:solidFill>
            </a:rPr>
            <a:t>分析 </a:t>
          </a:r>
          <a:endParaRPr lang="zh-TW" sz="2000" dirty="0">
            <a:solidFill>
              <a:srgbClr val="0070C0"/>
            </a:solidFill>
          </a:endParaRPr>
        </a:p>
      </dgm:t>
    </dgm:pt>
    <dgm:pt modelId="{D1420A74-CB62-492F-B663-61B593275928}" type="parTrans" cxnId="{297CB5A4-60D9-47FC-8F57-D53B84B1C71F}">
      <dgm:prSet/>
      <dgm:spPr/>
      <dgm:t>
        <a:bodyPr/>
        <a:lstStyle/>
        <a:p>
          <a:endParaRPr lang="zh-TW" altLang="en-US"/>
        </a:p>
      </dgm:t>
    </dgm:pt>
    <dgm:pt modelId="{20942272-9C64-49D0-8D86-5B9797E9DA3C}" type="sibTrans" cxnId="{297CB5A4-60D9-47FC-8F57-D53B84B1C71F}">
      <dgm:prSet/>
      <dgm:spPr/>
      <dgm:t>
        <a:bodyPr/>
        <a:lstStyle/>
        <a:p>
          <a:endParaRPr lang="zh-TW" altLang="en-US"/>
        </a:p>
      </dgm:t>
    </dgm:pt>
    <dgm:pt modelId="{B558D513-9845-4E18-9570-B1FF9CAB998B}" type="pres">
      <dgm:prSet presAssocID="{1B5C4899-24FC-4942-9884-3DB4FF408138}" presName="linear" presStyleCnt="0">
        <dgm:presLayoutVars>
          <dgm:animLvl val="lvl"/>
          <dgm:resizeHandles val="exact"/>
        </dgm:presLayoutVars>
      </dgm:prSet>
      <dgm:spPr/>
    </dgm:pt>
    <dgm:pt modelId="{F5FCE0B8-C26F-4413-98F0-CA12C73DAB59}" type="pres">
      <dgm:prSet presAssocID="{018DB464-53B4-412F-89D5-789B0B7F05E1}" presName="parentText" presStyleLbl="node1" presStyleIdx="0" presStyleCnt="1" custScaleY="6305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97CB5A4-60D9-47FC-8F57-D53B84B1C71F}" srcId="{1B5C4899-24FC-4942-9884-3DB4FF408138}" destId="{018DB464-53B4-412F-89D5-789B0B7F05E1}" srcOrd="0" destOrd="0" parTransId="{D1420A74-CB62-492F-B663-61B593275928}" sibTransId="{20942272-9C64-49D0-8D86-5B9797E9DA3C}"/>
    <dgm:cxn modelId="{A68159DE-B660-4743-9C04-B494F2F1EFDE}" type="presOf" srcId="{018DB464-53B4-412F-89D5-789B0B7F05E1}" destId="{F5FCE0B8-C26F-4413-98F0-CA12C73DAB59}" srcOrd="0" destOrd="0" presId="urn:microsoft.com/office/officeart/2005/8/layout/vList2"/>
    <dgm:cxn modelId="{D6026021-0A77-4FB4-8271-8B6BF3185C1C}" type="presOf" srcId="{1B5C4899-24FC-4942-9884-3DB4FF408138}" destId="{B558D513-9845-4E18-9570-B1FF9CAB998B}" srcOrd="0" destOrd="0" presId="urn:microsoft.com/office/officeart/2005/8/layout/vList2"/>
    <dgm:cxn modelId="{5E718C89-CDD6-4C46-A0E0-DE9A547869D5}" type="presParOf" srcId="{B558D513-9845-4E18-9570-B1FF9CAB998B}" destId="{F5FCE0B8-C26F-4413-98F0-CA12C73DAB5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459933F-B24C-4F26-91B1-A888D5A1F7E5}" type="doc">
      <dgm:prSet loTypeId="urn:microsoft.com/office/officeart/2005/8/layout/vList2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zh-TW" altLang="en-US"/>
        </a:p>
      </dgm:t>
    </dgm:pt>
    <dgm:pt modelId="{3D7229B4-0254-470A-BF98-D48CEBB4AA74}">
      <dgm:prSet custT="1"/>
      <dgm:spPr/>
      <dgm:t>
        <a:bodyPr/>
        <a:lstStyle/>
        <a:p>
          <a:pPr rtl="0"/>
          <a:r>
            <a:rPr lang="zh-TW" sz="2600" b="0" baseline="0" dirty="0" smtClean="0">
              <a:solidFill>
                <a:srgbClr val="0070C0"/>
              </a:solidFill>
            </a:rPr>
            <a:t>經營模式</a:t>
          </a:r>
          <a:r>
            <a:rPr lang="en-US" sz="2600" b="0" baseline="0" dirty="0" smtClean="0">
              <a:solidFill>
                <a:srgbClr val="0070C0"/>
              </a:solidFill>
            </a:rPr>
            <a:t>|</a:t>
          </a:r>
          <a:r>
            <a:rPr lang="zh-TW" sz="2000" b="0" baseline="0" dirty="0" smtClean="0">
              <a:solidFill>
                <a:srgbClr val="0070C0"/>
              </a:solidFill>
            </a:rPr>
            <a:t>經營規劃</a:t>
          </a:r>
          <a:r>
            <a:rPr lang="zh-TW" altLang="en-US" sz="2000" b="0" baseline="0" dirty="0" smtClean="0">
              <a:solidFill>
                <a:srgbClr val="0070C0"/>
              </a:solidFill>
            </a:rPr>
            <a:t> </a:t>
          </a:r>
          <a:r>
            <a:rPr lang="en-US" sz="2000" b="1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SWOT</a:t>
          </a:r>
          <a:r>
            <a:rPr lang="zh-TW" sz="2000" b="1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分析</a:t>
          </a:r>
          <a:endParaRPr lang="zh-TW" sz="2000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773D60-6AEB-497C-A206-54CDA16E71B6}" type="parTrans" cxnId="{DF459E5B-B759-4549-943F-A83C0E9A9E03}">
      <dgm:prSet/>
      <dgm:spPr/>
      <dgm:t>
        <a:bodyPr/>
        <a:lstStyle/>
        <a:p>
          <a:endParaRPr lang="zh-TW" altLang="en-US"/>
        </a:p>
      </dgm:t>
    </dgm:pt>
    <dgm:pt modelId="{D1C53131-DA14-4638-8D04-7F615ED3E5AA}" type="sibTrans" cxnId="{DF459E5B-B759-4549-943F-A83C0E9A9E03}">
      <dgm:prSet/>
      <dgm:spPr/>
      <dgm:t>
        <a:bodyPr/>
        <a:lstStyle/>
        <a:p>
          <a:endParaRPr lang="zh-TW" altLang="en-US"/>
        </a:p>
      </dgm:t>
    </dgm:pt>
    <dgm:pt modelId="{5FEF6DAC-BA6A-4E3E-9F67-BED9BE91D396}" type="pres">
      <dgm:prSet presAssocID="{D459933F-B24C-4F26-91B1-A888D5A1F7E5}" presName="linear" presStyleCnt="0">
        <dgm:presLayoutVars>
          <dgm:animLvl val="lvl"/>
          <dgm:resizeHandles val="exact"/>
        </dgm:presLayoutVars>
      </dgm:prSet>
      <dgm:spPr/>
    </dgm:pt>
    <dgm:pt modelId="{303033DA-18CF-4BDA-98B7-4B5A6BD2157E}" type="pres">
      <dgm:prSet presAssocID="{3D7229B4-0254-470A-BF98-D48CEBB4AA74}" presName="parentText" presStyleLbl="node1" presStyleIdx="0" presStyleCnt="1" custScaleY="6305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B4053F1-3505-41A5-B9C1-E6186CE6654D}" type="presOf" srcId="{3D7229B4-0254-470A-BF98-D48CEBB4AA74}" destId="{303033DA-18CF-4BDA-98B7-4B5A6BD2157E}" srcOrd="0" destOrd="0" presId="urn:microsoft.com/office/officeart/2005/8/layout/vList2"/>
    <dgm:cxn modelId="{F46CFFA8-6252-4A94-A10F-C7DC9D1AD7B9}" type="presOf" srcId="{D459933F-B24C-4F26-91B1-A888D5A1F7E5}" destId="{5FEF6DAC-BA6A-4E3E-9F67-BED9BE91D396}" srcOrd="0" destOrd="0" presId="urn:microsoft.com/office/officeart/2005/8/layout/vList2"/>
    <dgm:cxn modelId="{DF459E5B-B759-4549-943F-A83C0E9A9E03}" srcId="{D459933F-B24C-4F26-91B1-A888D5A1F7E5}" destId="{3D7229B4-0254-470A-BF98-D48CEBB4AA74}" srcOrd="0" destOrd="0" parTransId="{01773D60-6AEB-497C-A206-54CDA16E71B6}" sibTransId="{D1C53131-DA14-4638-8D04-7F615ED3E5AA}"/>
    <dgm:cxn modelId="{C7B87A26-DD0F-4B7F-993F-1C0E8AD3D2E3}" type="presParOf" srcId="{5FEF6DAC-BA6A-4E3E-9F67-BED9BE91D396}" destId="{303033DA-18CF-4BDA-98B7-4B5A6BD215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9DC74CD-B2B1-415B-99B0-FD0CE65A4298}" type="doc">
      <dgm:prSet loTypeId="urn:microsoft.com/office/officeart/2005/8/layout/cycle4" loCatId="cycle" qsTypeId="urn:microsoft.com/office/officeart/2005/8/quickstyle/simple2" qsCatId="simple" csTypeId="urn:microsoft.com/office/officeart/2005/8/colors/accent4_4" csCatId="accent4" phldr="1"/>
      <dgm:spPr/>
      <dgm:t>
        <a:bodyPr/>
        <a:lstStyle/>
        <a:p>
          <a:endParaRPr lang="zh-TW" altLang="en-US"/>
        </a:p>
      </dgm:t>
    </dgm:pt>
    <dgm:pt modelId="{F017D448-6968-4EE6-8534-024F5D86EDEC}">
      <dgm:prSet phldrT="[文字]"/>
      <dgm:spPr/>
      <dgm:t>
        <a:bodyPr/>
        <a:lstStyle/>
        <a:p>
          <a:r>
            <a:rPr lang="zh-TW" altLang="en-US" dirty="0" smtClean="0"/>
            <a:t>優勢</a:t>
          </a:r>
          <a:endParaRPr lang="zh-TW" altLang="en-US" dirty="0"/>
        </a:p>
      </dgm:t>
    </dgm:pt>
    <dgm:pt modelId="{3EC5FA92-3602-4352-B0B2-CA7620AF9E1B}" type="parTrans" cxnId="{DC5E3BAA-0FD5-4C9C-9F7C-C9356C0C04FD}">
      <dgm:prSet/>
      <dgm:spPr/>
      <dgm:t>
        <a:bodyPr/>
        <a:lstStyle/>
        <a:p>
          <a:endParaRPr lang="zh-TW" altLang="en-US"/>
        </a:p>
      </dgm:t>
    </dgm:pt>
    <dgm:pt modelId="{23829488-604D-4A52-8B06-18C39390D93F}" type="sibTrans" cxnId="{DC5E3BAA-0FD5-4C9C-9F7C-C9356C0C04FD}">
      <dgm:prSet/>
      <dgm:spPr/>
      <dgm:t>
        <a:bodyPr/>
        <a:lstStyle/>
        <a:p>
          <a:endParaRPr lang="zh-TW" altLang="en-US"/>
        </a:p>
      </dgm:t>
    </dgm:pt>
    <dgm:pt modelId="{3434841C-1510-4301-8B0F-EC146A305CF9}">
      <dgm:prSet phldrT="[文字]" custT="1"/>
      <dgm:spPr/>
      <dgm:t>
        <a:bodyPr anchor="ctr"/>
        <a:lstStyle/>
        <a:p>
          <a:r>
            <a:rPr lang="zh-TW" altLang="en-US" sz="1400" dirty="0" smtClean="0"/>
            <a:t>舒適環境</a:t>
          </a:r>
          <a:endParaRPr lang="zh-TW" altLang="en-US" sz="1400" dirty="0"/>
        </a:p>
      </dgm:t>
    </dgm:pt>
    <dgm:pt modelId="{B46ADB64-04DF-4E39-AD2C-9353D19BC8BB}" type="parTrans" cxnId="{7A15E15A-9FB6-4658-AA19-A03B328AFD7A}">
      <dgm:prSet/>
      <dgm:spPr/>
      <dgm:t>
        <a:bodyPr/>
        <a:lstStyle/>
        <a:p>
          <a:endParaRPr lang="zh-TW" altLang="en-US"/>
        </a:p>
      </dgm:t>
    </dgm:pt>
    <dgm:pt modelId="{0867518A-399E-4FC9-84C1-4F29343B5A7C}" type="sibTrans" cxnId="{7A15E15A-9FB6-4658-AA19-A03B328AFD7A}">
      <dgm:prSet/>
      <dgm:spPr/>
      <dgm:t>
        <a:bodyPr/>
        <a:lstStyle/>
        <a:p>
          <a:endParaRPr lang="zh-TW" altLang="en-US"/>
        </a:p>
      </dgm:t>
    </dgm:pt>
    <dgm:pt modelId="{ED1D219F-BE86-4D6A-96ED-C61B84D05014}">
      <dgm:prSet phldrT="[文字]"/>
      <dgm:spPr/>
      <dgm:t>
        <a:bodyPr/>
        <a:lstStyle/>
        <a:p>
          <a:r>
            <a:rPr lang="zh-TW" altLang="en-US" dirty="0" smtClean="0"/>
            <a:t>劣勢</a:t>
          </a:r>
          <a:endParaRPr lang="zh-TW" altLang="en-US" dirty="0"/>
        </a:p>
      </dgm:t>
    </dgm:pt>
    <dgm:pt modelId="{6B068ED9-4B8C-4326-A7A9-1A430951C3C3}" type="parTrans" cxnId="{29F03675-E457-4885-A9C8-8FF0C12B173E}">
      <dgm:prSet/>
      <dgm:spPr/>
      <dgm:t>
        <a:bodyPr/>
        <a:lstStyle/>
        <a:p>
          <a:endParaRPr lang="zh-TW" altLang="en-US"/>
        </a:p>
      </dgm:t>
    </dgm:pt>
    <dgm:pt modelId="{AF483488-57A2-45D9-B7AB-CE91ADA91A12}" type="sibTrans" cxnId="{29F03675-E457-4885-A9C8-8FF0C12B173E}">
      <dgm:prSet/>
      <dgm:spPr/>
      <dgm:t>
        <a:bodyPr/>
        <a:lstStyle/>
        <a:p>
          <a:endParaRPr lang="zh-TW" altLang="en-US"/>
        </a:p>
      </dgm:t>
    </dgm:pt>
    <dgm:pt modelId="{0A4C1218-B06C-4DF2-B23E-907894936C54}">
      <dgm:prSet phldrT="[文字]" custT="1"/>
      <dgm:spPr/>
      <dgm:t>
        <a:bodyPr anchor="ctr"/>
        <a:lstStyle/>
        <a:p>
          <a:r>
            <a:rPr lang="zh-TW" altLang="en-US" sz="1400" dirty="0" smtClean="0"/>
            <a:t>餐廳的成本較難壓低。</a:t>
          </a:r>
          <a:endParaRPr lang="zh-TW" altLang="en-US" sz="1400" dirty="0"/>
        </a:p>
      </dgm:t>
    </dgm:pt>
    <dgm:pt modelId="{7D5B3DC1-6EE7-42F2-B457-2CF542DD6511}" type="parTrans" cxnId="{E91AAECD-1FCB-412B-85DA-76F2233D603E}">
      <dgm:prSet/>
      <dgm:spPr/>
      <dgm:t>
        <a:bodyPr/>
        <a:lstStyle/>
        <a:p>
          <a:endParaRPr lang="zh-TW" altLang="en-US"/>
        </a:p>
      </dgm:t>
    </dgm:pt>
    <dgm:pt modelId="{D3CB9FBC-DA04-4A3C-A073-48D40BBBA57E}" type="sibTrans" cxnId="{E91AAECD-1FCB-412B-85DA-76F2233D603E}">
      <dgm:prSet/>
      <dgm:spPr/>
      <dgm:t>
        <a:bodyPr/>
        <a:lstStyle/>
        <a:p>
          <a:endParaRPr lang="zh-TW" altLang="en-US"/>
        </a:p>
      </dgm:t>
    </dgm:pt>
    <dgm:pt modelId="{26B6965F-1D30-4627-AC9A-908826781F80}">
      <dgm:prSet phldrT="[文字]"/>
      <dgm:spPr/>
      <dgm:t>
        <a:bodyPr/>
        <a:lstStyle/>
        <a:p>
          <a:r>
            <a:rPr lang="zh-TW" altLang="en-US" dirty="0" smtClean="0"/>
            <a:t>威脅</a:t>
          </a:r>
          <a:endParaRPr lang="zh-TW" altLang="en-US" dirty="0"/>
        </a:p>
      </dgm:t>
    </dgm:pt>
    <dgm:pt modelId="{1D0E84AA-33C4-4BE9-BC1B-43EBADD08F45}" type="parTrans" cxnId="{F1D37B32-F35F-4484-B573-32FBC8EE8B14}">
      <dgm:prSet/>
      <dgm:spPr/>
      <dgm:t>
        <a:bodyPr/>
        <a:lstStyle/>
        <a:p>
          <a:endParaRPr lang="zh-TW" altLang="en-US"/>
        </a:p>
      </dgm:t>
    </dgm:pt>
    <dgm:pt modelId="{6CFC4180-59B3-496A-BA19-781B4DA111CB}" type="sibTrans" cxnId="{F1D37B32-F35F-4484-B573-32FBC8EE8B14}">
      <dgm:prSet/>
      <dgm:spPr/>
      <dgm:t>
        <a:bodyPr/>
        <a:lstStyle/>
        <a:p>
          <a:endParaRPr lang="zh-TW" altLang="en-US"/>
        </a:p>
      </dgm:t>
    </dgm:pt>
    <dgm:pt modelId="{E0D69E2C-44E4-49CA-9DB7-B78E8777A7EC}">
      <dgm:prSet phldrT="[文字]" custT="1"/>
      <dgm:spPr/>
      <dgm:t>
        <a:bodyPr anchor="b"/>
        <a:lstStyle/>
        <a:p>
          <a:r>
            <a:rPr lang="zh-TW" altLang="en-US" sz="1400" dirty="0" smtClean="0"/>
            <a:t>新興的服務使顧客消費接受度降低</a:t>
          </a:r>
          <a:endParaRPr lang="zh-TW" altLang="en-US" sz="1400" dirty="0"/>
        </a:p>
      </dgm:t>
    </dgm:pt>
    <dgm:pt modelId="{01899F70-B698-4DA3-B9A1-D51B2FE83962}" type="parTrans" cxnId="{B5285722-AE3E-474E-BCCB-2EC308910066}">
      <dgm:prSet/>
      <dgm:spPr/>
      <dgm:t>
        <a:bodyPr/>
        <a:lstStyle/>
        <a:p>
          <a:endParaRPr lang="zh-TW" altLang="en-US"/>
        </a:p>
      </dgm:t>
    </dgm:pt>
    <dgm:pt modelId="{9483478F-5B52-497E-A77A-865D9A0952B6}" type="sibTrans" cxnId="{B5285722-AE3E-474E-BCCB-2EC308910066}">
      <dgm:prSet/>
      <dgm:spPr/>
      <dgm:t>
        <a:bodyPr/>
        <a:lstStyle/>
        <a:p>
          <a:endParaRPr lang="zh-TW" altLang="en-US"/>
        </a:p>
      </dgm:t>
    </dgm:pt>
    <dgm:pt modelId="{6F5AC1B1-1E68-48C0-90B0-B5CBB3BF2CDF}">
      <dgm:prSet phldrT="[文字]"/>
      <dgm:spPr/>
      <dgm:t>
        <a:bodyPr/>
        <a:lstStyle/>
        <a:p>
          <a:r>
            <a:rPr lang="zh-TW" altLang="en-US" dirty="0" smtClean="0"/>
            <a:t>機會</a:t>
          </a:r>
          <a:endParaRPr lang="zh-TW" altLang="en-US" dirty="0"/>
        </a:p>
      </dgm:t>
    </dgm:pt>
    <dgm:pt modelId="{BABCC7D3-4D09-4C67-85C2-7C169B3568AD}" type="parTrans" cxnId="{214BF19C-234A-4D68-A275-B975598293AA}">
      <dgm:prSet/>
      <dgm:spPr/>
      <dgm:t>
        <a:bodyPr/>
        <a:lstStyle/>
        <a:p>
          <a:endParaRPr lang="zh-TW" altLang="en-US"/>
        </a:p>
      </dgm:t>
    </dgm:pt>
    <dgm:pt modelId="{E98666BA-3785-4943-BEAA-E8C01837876A}" type="sibTrans" cxnId="{214BF19C-234A-4D68-A275-B975598293AA}">
      <dgm:prSet/>
      <dgm:spPr/>
      <dgm:t>
        <a:bodyPr/>
        <a:lstStyle/>
        <a:p>
          <a:endParaRPr lang="zh-TW" altLang="en-US"/>
        </a:p>
      </dgm:t>
    </dgm:pt>
    <dgm:pt modelId="{3B78FF09-198D-40B9-8DC9-626C609D9356}">
      <dgm:prSet phldrT="[文字]" custT="1"/>
      <dgm:spPr/>
      <dgm:t>
        <a:bodyPr anchor="ctr"/>
        <a:lstStyle/>
        <a:p>
          <a:r>
            <a:rPr lang="zh-TW" altLang="en-US" sz="1400" dirty="0" smtClean="0"/>
            <a:t>有明顯的特色主題</a:t>
          </a:r>
          <a:endParaRPr lang="zh-TW" altLang="en-US" sz="1400" dirty="0"/>
        </a:p>
      </dgm:t>
    </dgm:pt>
    <dgm:pt modelId="{0BBCB00A-05D9-479B-98A1-EFC02A7278D3}" type="parTrans" cxnId="{2322691A-7B0F-4A9D-B043-DD9A06755E08}">
      <dgm:prSet/>
      <dgm:spPr/>
      <dgm:t>
        <a:bodyPr/>
        <a:lstStyle/>
        <a:p>
          <a:endParaRPr lang="zh-TW" altLang="en-US"/>
        </a:p>
      </dgm:t>
    </dgm:pt>
    <dgm:pt modelId="{CA984912-B9E4-4A37-8359-C9AF706DC495}" type="sibTrans" cxnId="{2322691A-7B0F-4A9D-B043-DD9A06755E08}">
      <dgm:prSet/>
      <dgm:spPr/>
      <dgm:t>
        <a:bodyPr/>
        <a:lstStyle/>
        <a:p>
          <a:endParaRPr lang="zh-TW" altLang="en-US"/>
        </a:p>
      </dgm:t>
    </dgm:pt>
    <dgm:pt modelId="{0C8C4F7B-F6F5-4F37-AFBF-76EA5A4A96C7}">
      <dgm:prSet phldrT="[文字]" custT="1"/>
      <dgm:spPr/>
      <dgm:t>
        <a:bodyPr anchor="ctr"/>
        <a:lstStyle/>
        <a:p>
          <a:r>
            <a:rPr lang="zh-TW" altLang="en-US" sz="1400" dirty="0" smtClean="0"/>
            <a:t>用提供貼心服務及空間</a:t>
          </a:r>
          <a:endParaRPr lang="zh-TW" altLang="en-US" sz="1400" dirty="0"/>
        </a:p>
      </dgm:t>
    </dgm:pt>
    <dgm:pt modelId="{E58196DC-9ABB-40C8-A9D8-33456B708353}" type="parTrans" cxnId="{3A05A9E5-FC8E-41E4-A877-71BCEE9890D1}">
      <dgm:prSet/>
      <dgm:spPr/>
      <dgm:t>
        <a:bodyPr/>
        <a:lstStyle/>
        <a:p>
          <a:endParaRPr lang="zh-TW" altLang="en-US"/>
        </a:p>
      </dgm:t>
    </dgm:pt>
    <dgm:pt modelId="{06AAD0BE-EF2E-4351-BC5B-82277241E273}" type="sibTrans" cxnId="{3A05A9E5-FC8E-41E4-A877-71BCEE9890D1}">
      <dgm:prSet/>
      <dgm:spPr/>
      <dgm:t>
        <a:bodyPr/>
        <a:lstStyle/>
        <a:p>
          <a:endParaRPr lang="zh-TW" altLang="en-US"/>
        </a:p>
      </dgm:t>
    </dgm:pt>
    <dgm:pt modelId="{620AF928-54A1-4FEF-966A-8744204E77DB}">
      <dgm:prSet phldrT="[文字]" custT="1"/>
      <dgm:spPr/>
      <dgm:t>
        <a:bodyPr/>
        <a:lstStyle/>
        <a:p>
          <a:r>
            <a:rPr lang="zh-TW" sz="1400" dirty="0" smtClean="0"/>
            <a:t>旅人及出差人士漸增成為外食商機</a:t>
          </a:r>
          <a:endParaRPr lang="zh-TW" altLang="en-US" sz="1400" dirty="0"/>
        </a:p>
      </dgm:t>
    </dgm:pt>
    <dgm:pt modelId="{DA90496A-4509-4D41-8ABB-0B5A210DD4B6}" type="parTrans" cxnId="{E0E9E0E6-61C9-47FA-8C07-BB83979DAA5B}">
      <dgm:prSet/>
      <dgm:spPr/>
      <dgm:t>
        <a:bodyPr/>
        <a:lstStyle/>
        <a:p>
          <a:endParaRPr lang="zh-TW" altLang="en-US"/>
        </a:p>
      </dgm:t>
    </dgm:pt>
    <dgm:pt modelId="{8CF83201-BA80-4227-BAB3-50EC1A5DE888}" type="sibTrans" cxnId="{E0E9E0E6-61C9-47FA-8C07-BB83979DAA5B}">
      <dgm:prSet/>
      <dgm:spPr/>
      <dgm:t>
        <a:bodyPr/>
        <a:lstStyle/>
        <a:p>
          <a:endParaRPr lang="zh-TW" altLang="en-US"/>
        </a:p>
      </dgm:t>
    </dgm:pt>
    <dgm:pt modelId="{4E7B3670-D7C2-49E4-ACBF-D8E8C1C89C0A}" type="pres">
      <dgm:prSet presAssocID="{D9DC74CD-B2B1-415B-99B0-FD0CE65A429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3CFE487-44CA-4136-B3C8-790FEA38C054}" type="pres">
      <dgm:prSet presAssocID="{D9DC74CD-B2B1-415B-99B0-FD0CE65A4298}" presName="children" presStyleCnt="0"/>
      <dgm:spPr/>
    </dgm:pt>
    <dgm:pt modelId="{C63F725F-52F9-4043-992D-964131986C14}" type="pres">
      <dgm:prSet presAssocID="{D9DC74CD-B2B1-415B-99B0-FD0CE65A4298}" presName="child1group" presStyleCnt="0"/>
      <dgm:spPr/>
    </dgm:pt>
    <dgm:pt modelId="{B0032F29-EA00-49C1-9579-7D59CD160105}" type="pres">
      <dgm:prSet presAssocID="{D9DC74CD-B2B1-415B-99B0-FD0CE65A4298}" presName="child1" presStyleLbl="bgAcc1" presStyleIdx="0" presStyleCnt="4" custScaleX="148623" custScaleY="76479"/>
      <dgm:spPr/>
      <dgm:t>
        <a:bodyPr/>
        <a:lstStyle/>
        <a:p>
          <a:endParaRPr lang="zh-TW" altLang="en-US"/>
        </a:p>
      </dgm:t>
    </dgm:pt>
    <dgm:pt modelId="{D1F7272B-A855-48B8-BE71-DE298DCA2EF6}" type="pres">
      <dgm:prSet presAssocID="{D9DC74CD-B2B1-415B-99B0-FD0CE65A429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7B5D03-F6A0-4B29-BDDD-9D8BA3BD0D87}" type="pres">
      <dgm:prSet presAssocID="{D9DC74CD-B2B1-415B-99B0-FD0CE65A4298}" presName="child2group" presStyleCnt="0"/>
      <dgm:spPr/>
    </dgm:pt>
    <dgm:pt modelId="{F2AB8746-FE21-4A26-BE1D-697A57630316}" type="pres">
      <dgm:prSet presAssocID="{D9DC74CD-B2B1-415B-99B0-FD0CE65A4298}" presName="child2" presStyleLbl="bgAcc1" presStyleIdx="1" presStyleCnt="4" custScaleX="148623" custScaleY="76479"/>
      <dgm:spPr/>
      <dgm:t>
        <a:bodyPr/>
        <a:lstStyle/>
        <a:p>
          <a:endParaRPr lang="zh-TW" altLang="en-US"/>
        </a:p>
      </dgm:t>
    </dgm:pt>
    <dgm:pt modelId="{6399D522-4924-44E8-BE07-CAE092F8AF48}" type="pres">
      <dgm:prSet presAssocID="{D9DC74CD-B2B1-415B-99B0-FD0CE65A429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8BB68A-FC96-4839-99F8-247B0E8F7650}" type="pres">
      <dgm:prSet presAssocID="{D9DC74CD-B2B1-415B-99B0-FD0CE65A4298}" presName="child3group" presStyleCnt="0"/>
      <dgm:spPr/>
    </dgm:pt>
    <dgm:pt modelId="{2FA2C660-540A-4267-95F6-0C813B18B409}" type="pres">
      <dgm:prSet presAssocID="{D9DC74CD-B2B1-415B-99B0-FD0CE65A4298}" presName="child3" presStyleLbl="bgAcc1" presStyleIdx="2" presStyleCnt="4" custScaleX="148623" custScaleY="76479"/>
      <dgm:spPr/>
      <dgm:t>
        <a:bodyPr/>
        <a:lstStyle/>
        <a:p>
          <a:endParaRPr lang="zh-TW" altLang="en-US"/>
        </a:p>
      </dgm:t>
    </dgm:pt>
    <dgm:pt modelId="{37B4FC37-4A92-4DB8-AFA9-FCEFB19AF78A}" type="pres">
      <dgm:prSet presAssocID="{D9DC74CD-B2B1-415B-99B0-FD0CE65A429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F704A3-4ABF-4711-9A75-B530D845A747}" type="pres">
      <dgm:prSet presAssocID="{D9DC74CD-B2B1-415B-99B0-FD0CE65A4298}" presName="child4group" presStyleCnt="0"/>
      <dgm:spPr/>
    </dgm:pt>
    <dgm:pt modelId="{2767637E-E8AC-4C7E-AE3D-A495E65FCD2F}" type="pres">
      <dgm:prSet presAssocID="{D9DC74CD-B2B1-415B-99B0-FD0CE65A4298}" presName="child4" presStyleLbl="bgAcc1" presStyleIdx="3" presStyleCnt="4" custScaleX="148623" custScaleY="76479"/>
      <dgm:spPr/>
      <dgm:t>
        <a:bodyPr/>
        <a:lstStyle/>
        <a:p>
          <a:endParaRPr lang="zh-TW" altLang="en-US"/>
        </a:p>
      </dgm:t>
    </dgm:pt>
    <dgm:pt modelId="{5D982DB0-732E-44CA-ADEC-F7B2C1CB4E21}" type="pres">
      <dgm:prSet presAssocID="{D9DC74CD-B2B1-415B-99B0-FD0CE65A429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335BC3-5554-454F-B553-80302C7ADE45}" type="pres">
      <dgm:prSet presAssocID="{D9DC74CD-B2B1-415B-99B0-FD0CE65A4298}" presName="childPlaceholder" presStyleCnt="0"/>
      <dgm:spPr/>
    </dgm:pt>
    <dgm:pt modelId="{AAAD94C6-E169-4AB6-B106-28548356B4E6}" type="pres">
      <dgm:prSet presAssocID="{D9DC74CD-B2B1-415B-99B0-FD0CE65A4298}" presName="circle" presStyleCnt="0"/>
      <dgm:spPr/>
    </dgm:pt>
    <dgm:pt modelId="{5DA8684F-C91B-4361-9052-5098E31F29A6}" type="pres">
      <dgm:prSet presAssocID="{D9DC74CD-B2B1-415B-99B0-FD0CE65A4298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517E89-C75F-4451-B711-2CC4553E0521}" type="pres">
      <dgm:prSet presAssocID="{D9DC74CD-B2B1-415B-99B0-FD0CE65A4298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8C73A4-663D-4D49-B90E-9099A027C58E}" type="pres">
      <dgm:prSet presAssocID="{D9DC74CD-B2B1-415B-99B0-FD0CE65A4298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FCC616-92D1-4F64-819A-2FD62D4B046D}" type="pres">
      <dgm:prSet presAssocID="{D9DC74CD-B2B1-415B-99B0-FD0CE65A4298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9FC415-B659-4D0F-AEFE-7C0D71CF31E8}" type="pres">
      <dgm:prSet presAssocID="{D9DC74CD-B2B1-415B-99B0-FD0CE65A4298}" presName="quadrantPlaceholder" presStyleCnt="0"/>
      <dgm:spPr/>
    </dgm:pt>
    <dgm:pt modelId="{C0E05276-D3B7-4CC0-B8C5-4D6EDF34FB23}" type="pres">
      <dgm:prSet presAssocID="{D9DC74CD-B2B1-415B-99B0-FD0CE65A4298}" presName="center1" presStyleLbl="fgShp" presStyleIdx="0" presStyleCnt="2"/>
      <dgm:spPr/>
    </dgm:pt>
    <dgm:pt modelId="{38FA1A6D-BBF9-4B8B-A60A-53A9F35E2863}" type="pres">
      <dgm:prSet presAssocID="{D9DC74CD-B2B1-415B-99B0-FD0CE65A4298}" presName="center2" presStyleLbl="fgShp" presStyleIdx="1" presStyleCnt="2"/>
      <dgm:spPr/>
    </dgm:pt>
  </dgm:ptLst>
  <dgm:cxnLst>
    <dgm:cxn modelId="{B11C3CF2-A362-46DF-A935-60BFAD5141B7}" type="presOf" srcId="{E0D69E2C-44E4-49CA-9DB7-B78E8777A7EC}" destId="{37B4FC37-4A92-4DB8-AFA9-FCEFB19AF78A}" srcOrd="1" destOrd="0" presId="urn:microsoft.com/office/officeart/2005/8/layout/cycle4"/>
    <dgm:cxn modelId="{7A15E15A-9FB6-4658-AA19-A03B328AFD7A}" srcId="{F017D448-6968-4EE6-8534-024F5D86EDEC}" destId="{3434841C-1510-4301-8B0F-EC146A305CF9}" srcOrd="0" destOrd="0" parTransId="{B46ADB64-04DF-4E39-AD2C-9353D19BC8BB}" sibTransId="{0867518A-399E-4FC9-84C1-4F29343B5A7C}"/>
    <dgm:cxn modelId="{C048ED1B-C12B-416A-98A5-7AB96B46D524}" type="presOf" srcId="{0A4C1218-B06C-4DF2-B23E-907894936C54}" destId="{6399D522-4924-44E8-BE07-CAE092F8AF48}" srcOrd="1" destOrd="0" presId="urn:microsoft.com/office/officeart/2005/8/layout/cycle4"/>
    <dgm:cxn modelId="{77467734-C9D5-42CA-B1FE-4DEA2C2DBC5E}" type="presOf" srcId="{E0D69E2C-44E4-49CA-9DB7-B78E8777A7EC}" destId="{2FA2C660-540A-4267-95F6-0C813B18B409}" srcOrd="0" destOrd="0" presId="urn:microsoft.com/office/officeart/2005/8/layout/cycle4"/>
    <dgm:cxn modelId="{708C0C1F-30BE-4AB4-834F-11938BE4B136}" type="presOf" srcId="{6F5AC1B1-1E68-48C0-90B0-B5CBB3BF2CDF}" destId="{42FCC616-92D1-4F64-819A-2FD62D4B046D}" srcOrd="0" destOrd="0" presId="urn:microsoft.com/office/officeart/2005/8/layout/cycle4"/>
    <dgm:cxn modelId="{015B6D27-8216-4BF5-8ED8-C1C91AA8045E}" type="presOf" srcId="{D9DC74CD-B2B1-415B-99B0-FD0CE65A4298}" destId="{4E7B3670-D7C2-49E4-ACBF-D8E8C1C89C0A}" srcOrd="0" destOrd="0" presId="urn:microsoft.com/office/officeart/2005/8/layout/cycle4"/>
    <dgm:cxn modelId="{615EB530-9EF8-44B5-9AD9-A37B4D47218C}" type="presOf" srcId="{ED1D219F-BE86-4D6A-96ED-C61B84D05014}" destId="{6A517E89-C75F-4451-B711-2CC4553E0521}" srcOrd="0" destOrd="0" presId="urn:microsoft.com/office/officeart/2005/8/layout/cycle4"/>
    <dgm:cxn modelId="{F1D37B32-F35F-4484-B573-32FBC8EE8B14}" srcId="{D9DC74CD-B2B1-415B-99B0-FD0CE65A4298}" destId="{26B6965F-1D30-4627-AC9A-908826781F80}" srcOrd="2" destOrd="0" parTransId="{1D0E84AA-33C4-4BE9-BC1B-43EBADD08F45}" sibTransId="{6CFC4180-59B3-496A-BA19-781B4DA111CB}"/>
    <dgm:cxn modelId="{1E5D561B-0567-4535-B0B8-14B70086C9B3}" type="presOf" srcId="{3434841C-1510-4301-8B0F-EC146A305CF9}" destId="{D1F7272B-A855-48B8-BE71-DE298DCA2EF6}" srcOrd="1" destOrd="0" presId="urn:microsoft.com/office/officeart/2005/8/layout/cycle4"/>
    <dgm:cxn modelId="{F5F0CAF5-00BA-473E-84BB-288026A8FCF9}" type="presOf" srcId="{F017D448-6968-4EE6-8534-024F5D86EDEC}" destId="{5DA8684F-C91B-4361-9052-5098E31F29A6}" srcOrd="0" destOrd="0" presId="urn:microsoft.com/office/officeart/2005/8/layout/cycle4"/>
    <dgm:cxn modelId="{B5285722-AE3E-474E-BCCB-2EC308910066}" srcId="{26B6965F-1D30-4627-AC9A-908826781F80}" destId="{E0D69E2C-44E4-49CA-9DB7-B78E8777A7EC}" srcOrd="0" destOrd="0" parTransId="{01899F70-B698-4DA3-B9A1-D51B2FE83962}" sibTransId="{9483478F-5B52-497E-A77A-865D9A0952B6}"/>
    <dgm:cxn modelId="{3A05A9E5-FC8E-41E4-A877-71BCEE9890D1}" srcId="{F017D448-6968-4EE6-8534-024F5D86EDEC}" destId="{0C8C4F7B-F6F5-4F37-AFBF-76EA5A4A96C7}" srcOrd="1" destOrd="0" parTransId="{E58196DC-9ABB-40C8-A9D8-33456B708353}" sibTransId="{06AAD0BE-EF2E-4351-BC5B-82277241E273}"/>
    <dgm:cxn modelId="{D2A4F7BE-1242-4640-98FA-A39B45A8FE7D}" type="presOf" srcId="{3B78FF09-198D-40B9-8DC9-626C609D9356}" destId="{2767637E-E8AC-4C7E-AE3D-A495E65FCD2F}" srcOrd="0" destOrd="0" presId="urn:microsoft.com/office/officeart/2005/8/layout/cycle4"/>
    <dgm:cxn modelId="{6A8E3C5A-44BA-409F-9C7E-6F7CEEB3DD1C}" type="presOf" srcId="{26B6965F-1D30-4627-AC9A-908826781F80}" destId="{4D8C73A4-663D-4D49-B90E-9099A027C58E}" srcOrd="0" destOrd="0" presId="urn:microsoft.com/office/officeart/2005/8/layout/cycle4"/>
    <dgm:cxn modelId="{E0E9E0E6-61C9-47FA-8C07-BB83979DAA5B}" srcId="{6F5AC1B1-1E68-48C0-90B0-B5CBB3BF2CDF}" destId="{620AF928-54A1-4FEF-966A-8744204E77DB}" srcOrd="1" destOrd="0" parTransId="{DA90496A-4509-4D41-8ABB-0B5A210DD4B6}" sibTransId="{8CF83201-BA80-4227-BAB3-50EC1A5DE888}"/>
    <dgm:cxn modelId="{214BF19C-234A-4D68-A275-B975598293AA}" srcId="{D9DC74CD-B2B1-415B-99B0-FD0CE65A4298}" destId="{6F5AC1B1-1E68-48C0-90B0-B5CBB3BF2CDF}" srcOrd="3" destOrd="0" parTransId="{BABCC7D3-4D09-4C67-85C2-7C169B3568AD}" sibTransId="{E98666BA-3785-4943-BEAA-E8C01837876A}"/>
    <dgm:cxn modelId="{DE659CD6-5A21-4A62-A1FD-91F2B748A615}" type="presOf" srcId="{3434841C-1510-4301-8B0F-EC146A305CF9}" destId="{B0032F29-EA00-49C1-9579-7D59CD160105}" srcOrd="0" destOrd="0" presId="urn:microsoft.com/office/officeart/2005/8/layout/cycle4"/>
    <dgm:cxn modelId="{29F03675-E457-4885-A9C8-8FF0C12B173E}" srcId="{D9DC74CD-B2B1-415B-99B0-FD0CE65A4298}" destId="{ED1D219F-BE86-4D6A-96ED-C61B84D05014}" srcOrd="1" destOrd="0" parTransId="{6B068ED9-4B8C-4326-A7A9-1A430951C3C3}" sibTransId="{AF483488-57A2-45D9-B7AB-CE91ADA91A12}"/>
    <dgm:cxn modelId="{B0FCF71C-3936-472A-ACE2-DC880F9149EC}" type="presOf" srcId="{620AF928-54A1-4FEF-966A-8744204E77DB}" destId="{5D982DB0-732E-44CA-ADEC-F7B2C1CB4E21}" srcOrd="1" destOrd="1" presId="urn:microsoft.com/office/officeart/2005/8/layout/cycle4"/>
    <dgm:cxn modelId="{E968C8CB-2AD4-4317-9CB2-7EA27B72A9DC}" type="presOf" srcId="{0C8C4F7B-F6F5-4F37-AFBF-76EA5A4A96C7}" destId="{D1F7272B-A855-48B8-BE71-DE298DCA2EF6}" srcOrd="1" destOrd="1" presId="urn:microsoft.com/office/officeart/2005/8/layout/cycle4"/>
    <dgm:cxn modelId="{51A3E6B1-FE24-4268-88C4-5C1CBF7BFF28}" type="presOf" srcId="{0C8C4F7B-F6F5-4F37-AFBF-76EA5A4A96C7}" destId="{B0032F29-EA00-49C1-9579-7D59CD160105}" srcOrd="0" destOrd="1" presId="urn:microsoft.com/office/officeart/2005/8/layout/cycle4"/>
    <dgm:cxn modelId="{E91AAECD-1FCB-412B-85DA-76F2233D603E}" srcId="{ED1D219F-BE86-4D6A-96ED-C61B84D05014}" destId="{0A4C1218-B06C-4DF2-B23E-907894936C54}" srcOrd="0" destOrd="0" parTransId="{7D5B3DC1-6EE7-42F2-B457-2CF542DD6511}" sibTransId="{D3CB9FBC-DA04-4A3C-A073-48D40BBBA57E}"/>
    <dgm:cxn modelId="{2322691A-7B0F-4A9D-B043-DD9A06755E08}" srcId="{6F5AC1B1-1E68-48C0-90B0-B5CBB3BF2CDF}" destId="{3B78FF09-198D-40B9-8DC9-626C609D9356}" srcOrd="0" destOrd="0" parTransId="{0BBCB00A-05D9-479B-98A1-EFC02A7278D3}" sibTransId="{CA984912-B9E4-4A37-8359-C9AF706DC495}"/>
    <dgm:cxn modelId="{3FCBBEAF-195B-4B02-9207-05D33F0500DE}" type="presOf" srcId="{620AF928-54A1-4FEF-966A-8744204E77DB}" destId="{2767637E-E8AC-4C7E-AE3D-A495E65FCD2F}" srcOrd="0" destOrd="1" presId="urn:microsoft.com/office/officeart/2005/8/layout/cycle4"/>
    <dgm:cxn modelId="{DC5E3BAA-0FD5-4C9C-9F7C-C9356C0C04FD}" srcId="{D9DC74CD-B2B1-415B-99B0-FD0CE65A4298}" destId="{F017D448-6968-4EE6-8534-024F5D86EDEC}" srcOrd="0" destOrd="0" parTransId="{3EC5FA92-3602-4352-B0B2-CA7620AF9E1B}" sibTransId="{23829488-604D-4A52-8B06-18C39390D93F}"/>
    <dgm:cxn modelId="{86D74002-4219-422A-B962-BA72EAFAA493}" type="presOf" srcId="{3B78FF09-198D-40B9-8DC9-626C609D9356}" destId="{5D982DB0-732E-44CA-ADEC-F7B2C1CB4E21}" srcOrd="1" destOrd="0" presId="urn:microsoft.com/office/officeart/2005/8/layout/cycle4"/>
    <dgm:cxn modelId="{3BE37788-9E33-4713-A796-B7245C0BD6B9}" type="presOf" srcId="{0A4C1218-B06C-4DF2-B23E-907894936C54}" destId="{F2AB8746-FE21-4A26-BE1D-697A57630316}" srcOrd="0" destOrd="0" presId="urn:microsoft.com/office/officeart/2005/8/layout/cycle4"/>
    <dgm:cxn modelId="{C2C61E6D-4F41-47B5-83D7-A3101D6674C1}" type="presParOf" srcId="{4E7B3670-D7C2-49E4-ACBF-D8E8C1C89C0A}" destId="{93CFE487-44CA-4136-B3C8-790FEA38C054}" srcOrd="0" destOrd="0" presId="urn:microsoft.com/office/officeart/2005/8/layout/cycle4"/>
    <dgm:cxn modelId="{D42C7752-720B-4A3A-ADCA-2C0E603EA199}" type="presParOf" srcId="{93CFE487-44CA-4136-B3C8-790FEA38C054}" destId="{C63F725F-52F9-4043-992D-964131986C14}" srcOrd="0" destOrd="0" presId="urn:microsoft.com/office/officeart/2005/8/layout/cycle4"/>
    <dgm:cxn modelId="{632A7568-8EA7-4474-AEA6-2ED97209F99D}" type="presParOf" srcId="{C63F725F-52F9-4043-992D-964131986C14}" destId="{B0032F29-EA00-49C1-9579-7D59CD160105}" srcOrd="0" destOrd="0" presId="urn:microsoft.com/office/officeart/2005/8/layout/cycle4"/>
    <dgm:cxn modelId="{75566395-2D60-4321-B269-827B929AA1D3}" type="presParOf" srcId="{C63F725F-52F9-4043-992D-964131986C14}" destId="{D1F7272B-A855-48B8-BE71-DE298DCA2EF6}" srcOrd="1" destOrd="0" presId="urn:microsoft.com/office/officeart/2005/8/layout/cycle4"/>
    <dgm:cxn modelId="{CF0C922F-2BB6-499E-AEDF-3A1857C163F1}" type="presParOf" srcId="{93CFE487-44CA-4136-B3C8-790FEA38C054}" destId="{7B7B5D03-F6A0-4B29-BDDD-9D8BA3BD0D87}" srcOrd="1" destOrd="0" presId="urn:microsoft.com/office/officeart/2005/8/layout/cycle4"/>
    <dgm:cxn modelId="{E40E78BE-36B2-4B27-B004-A1920688E52F}" type="presParOf" srcId="{7B7B5D03-F6A0-4B29-BDDD-9D8BA3BD0D87}" destId="{F2AB8746-FE21-4A26-BE1D-697A57630316}" srcOrd="0" destOrd="0" presId="urn:microsoft.com/office/officeart/2005/8/layout/cycle4"/>
    <dgm:cxn modelId="{63BD5D8F-265E-4902-ABEB-A6EB9DDFBAB1}" type="presParOf" srcId="{7B7B5D03-F6A0-4B29-BDDD-9D8BA3BD0D87}" destId="{6399D522-4924-44E8-BE07-CAE092F8AF48}" srcOrd="1" destOrd="0" presId="urn:microsoft.com/office/officeart/2005/8/layout/cycle4"/>
    <dgm:cxn modelId="{C9F18E2A-9DDB-4F10-A57A-10EB287FFAF6}" type="presParOf" srcId="{93CFE487-44CA-4136-B3C8-790FEA38C054}" destId="{6B8BB68A-FC96-4839-99F8-247B0E8F7650}" srcOrd="2" destOrd="0" presId="urn:microsoft.com/office/officeart/2005/8/layout/cycle4"/>
    <dgm:cxn modelId="{A7C66EDA-8E39-4D9E-B3B5-DC53787F9936}" type="presParOf" srcId="{6B8BB68A-FC96-4839-99F8-247B0E8F7650}" destId="{2FA2C660-540A-4267-95F6-0C813B18B409}" srcOrd="0" destOrd="0" presId="urn:microsoft.com/office/officeart/2005/8/layout/cycle4"/>
    <dgm:cxn modelId="{4F402FE5-D989-437B-AA94-618C3B66AB5E}" type="presParOf" srcId="{6B8BB68A-FC96-4839-99F8-247B0E8F7650}" destId="{37B4FC37-4A92-4DB8-AFA9-FCEFB19AF78A}" srcOrd="1" destOrd="0" presId="urn:microsoft.com/office/officeart/2005/8/layout/cycle4"/>
    <dgm:cxn modelId="{338D98FC-DEFD-40DE-AA8B-762A26454092}" type="presParOf" srcId="{93CFE487-44CA-4136-B3C8-790FEA38C054}" destId="{31F704A3-4ABF-4711-9A75-B530D845A747}" srcOrd="3" destOrd="0" presId="urn:microsoft.com/office/officeart/2005/8/layout/cycle4"/>
    <dgm:cxn modelId="{DFF5936E-5326-4669-BB8A-ECC254B9C0F8}" type="presParOf" srcId="{31F704A3-4ABF-4711-9A75-B530D845A747}" destId="{2767637E-E8AC-4C7E-AE3D-A495E65FCD2F}" srcOrd="0" destOrd="0" presId="urn:microsoft.com/office/officeart/2005/8/layout/cycle4"/>
    <dgm:cxn modelId="{8C598B1D-2E6C-4DB8-9F19-A6877E0945AD}" type="presParOf" srcId="{31F704A3-4ABF-4711-9A75-B530D845A747}" destId="{5D982DB0-732E-44CA-ADEC-F7B2C1CB4E21}" srcOrd="1" destOrd="0" presId="urn:microsoft.com/office/officeart/2005/8/layout/cycle4"/>
    <dgm:cxn modelId="{F8631461-DC0C-41A3-B78E-F7340BCE7B39}" type="presParOf" srcId="{93CFE487-44CA-4136-B3C8-790FEA38C054}" destId="{58335BC3-5554-454F-B553-80302C7ADE45}" srcOrd="4" destOrd="0" presId="urn:microsoft.com/office/officeart/2005/8/layout/cycle4"/>
    <dgm:cxn modelId="{5AD23468-8456-4835-B21F-AFB7CBFD81D1}" type="presParOf" srcId="{4E7B3670-D7C2-49E4-ACBF-D8E8C1C89C0A}" destId="{AAAD94C6-E169-4AB6-B106-28548356B4E6}" srcOrd="1" destOrd="0" presId="urn:microsoft.com/office/officeart/2005/8/layout/cycle4"/>
    <dgm:cxn modelId="{B0B25FE3-2415-47E1-885D-8A554BF4FE47}" type="presParOf" srcId="{AAAD94C6-E169-4AB6-B106-28548356B4E6}" destId="{5DA8684F-C91B-4361-9052-5098E31F29A6}" srcOrd="0" destOrd="0" presId="urn:microsoft.com/office/officeart/2005/8/layout/cycle4"/>
    <dgm:cxn modelId="{4C483E00-D61E-4AFE-9880-82E1A505CEED}" type="presParOf" srcId="{AAAD94C6-E169-4AB6-B106-28548356B4E6}" destId="{6A517E89-C75F-4451-B711-2CC4553E0521}" srcOrd="1" destOrd="0" presId="urn:microsoft.com/office/officeart/2005/8/layout/cycle4"/>
    <dgm:cxn modelId="{008966A5-A59E-47E2-99BC-51B6370527EB}" type="presParOf" srcId="{AAAD94C6-E169-4AB6-B106-28548356B4E6}" destId="{4D8C73A4-663D-4D49-B90E-9099A027C58E}" srcOrd="2" destOrd="0" presId="urn:microsoft.com/office/officeart/2005/8/layout/cycle4"/>
    <dgm:cxn modelId="{CC05D006-E7BD-45FF-B3DF-89328C4F24C6}" type="presParOf" srcId="{AAAD94C6-E169-4AB6-B106-28548356B4E6}" destId="{42FCC616-92D1-4F64-819A-2FD62D4B046D}" srcOrd="3" destOrd="0" presId="urn:microsoft.com/office/officeart/2005/8/layout/cycle4"/>
    <dgm:cxn modelId="{0D362E09-984A-4343-9202-3AC669E664E2}" type="presParOf" srcId="{AAAD94C6-E169-4AB6-B106-28548356B4E6}" destId="{5D9FC415-B659-4D0F-AEFE-7C0D71CF31E8}" srcOrd="4" destOrd="0" presId="urn:microsoft.com/office/officeart/2005/8/layout/cycle4"/>
    <dgm:cxn modelId="{1A403423-EDFB-4039-9CB1-58334C8C5B59}" type="presParOf" srcId="{4E7B3670-D7C2-49E4-ACBF-D8E8C1C89C0A}" destId="{C0E05276-D3B7-4CC0-B8C5-4D6EDF34FB23}" srcOrd="2" destOrd="0" presId="urn:microsoft.com/office/officeart/2005/8/layout/cycle4"/>
    <dgm:cxn modelId="{3D57A622-12B9-4275-B7AE-7BACF6A1B930}" type="presParOf" srcId="{4E7B3670-D7C2-49E4-ACBF-D8E8C1C89C0A}" destId="{38FA1A6D-BBF9-4B8B-A60A-53A9F35E286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6436837-431A-4B50-B6DC-A391FE0E7230}" type="doc">
      <dgm:prSet loTypeId="urn:microsoft.com/office/officeart/2005/8/layout/vList2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zh-TW" altLang="en-US"/>
        </a:p>
      </dgm:t>
    </dgm:pt>
    <dgm:pt modelId="{5AA48A81-C9AF-4F8A-AE15-55630E5CC7C0}">
      <dgm:prSet custT="1"/>
      <dgm:spPr/>
      <dgm:t>
        <a:bodyPr/>
        <a:lstStyle/>
        <a:p>
          <a:pPr rtl="0"/>
          <a:r>
            <a:rPr lang="zh-TW" sz="2600" b="0" baseline="0" dirty="0" smtClean="0">
              <a:solidFill>
                <a:srgbClr val="0070C0"/>
              </a:solidFill>
            </a:rPr>
            <a:t>行銷策略</a:t>
          </a:r>
          <a:r>
            <a:rPr lang="en-US" sz="2600" b="0" baseline="0" dirty="0" smtClean="0">
              <a:solidFill>
                <a:srgbClr val="0070C0"/>
              </a:solidFill>
            </a:rPr>
            <a:t>|</a:t>
          </a:r>
          <a:r>
            <a:rPr lang="zh-TW" sz="2000" b="1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行銷規劃 </a:t>
          </a:r>
          <a:r>
            <a:rPr lang="zh-TW" sz="2000" b="0" baseline="0" dirty="0" smtClean="0">
              <a:solidFill>
                <a:srgbClr val="0070C0"/>
              </a:solidFill>
            </a:rPr>
            <a:t>成功要素</a:t>
          </a:r>
          <a:endParaRPr lang="zh-TW" sz="2000" dirty="0">
            <a:solidFill>
              <a:srgbClr val="0070C0"/>
            </a:solidFill>
          </a:endParaRPr>
        </a:p>
      </dgm:t>
    </dgm:pt>
    <dgm:pt modelId="{94839DD3-B9E3-471B-B32A-5DA4370E0752}" type="parTrans" cxnId="{D0B7D522-9A4E-4C6D-ABD2-B4C2D04E5DB0}">
      <dgm:prSet/>
      <dgm:spPr/>
      <dgm:t>
        <a:bodyPr/>
        <a:lstStyle/>
        <a:p>
          <a:endParaRPr lang="zh-TW" altLang="en-US"/>
        </a:p>
      </dgm:t>
    </dgm:pt>
    <dgm:pt modelId="{8FAF9F8B-EF45-43DA-A9E4-1DA4C2550183}" type="sibTrans" cxnId="{D0B7D522-9A4E-4C6D-ABD2-B4C2D04E5DB0}">
      <dgm:prSet/>
      <dgm:spPr/>
      <dgm:t>
        <a:bodyPr/>
        <a:lstStyle/>
        <a:p>
          <a:endParaRPr lang="zh-TW" altLang="en-US"/>
        </a:p>
      </dgm:t>
    </dgm:pt>
    <dgm:pt modelId="{46C4E589-AD18-4D9A-AC9D-0BEDD9410691}" type="pres">
      <dgm:prSet presAssocID="{C6436837-431A-4B50-B6DC-A391FE0E7230}" presName="linear" presStyleCnt="0">
        <dgm:presLayoutVars>
          <dgm:animLvl val="lvl"/>
          <dgm:resizeHandles val="exact"/>
        </dgm:presLayoutVars>
      </dgm:prSet>
      <dgm:spPr/>
    </dgm:pt>
    <dgm:pt modelId="{FB58EBC4-13E3-4ABC-A1C1-D84CA0DCE999}" type="pres">
      <dgm:prSet presAssocID="{5AA48A81-C9AF-4F8A-AE15-55630E5CC7C0}" presName="parentText" presStyleLbl="node1" presStyleIdx="0" presStyleCnt="1" custScaleY="62130">
        <dgm:presLayoutVars>
          <dgm:chMax val="0"/>
          <dgm:bulletEnabled val="1"/>
        </dgm:presLayoutVars>
      </dgm:prSet>
      <dgm:spPr/>
    </dgm:pt>
  </dgm:ptLst>
  <dgm:cxnLst>
    <dgm:cxn modelId="{740437A7-18F1-46D0-A3F5-4E3A91BAD6F3}" type="presOf" srcId="{5AA48A81-C9AF-4F8A-AE15-55630E5CC7C0}" destId="{FB58EBC4-13E3-4ABC-A1C1-D84CA0DCE999}" srcOrd="0" destOrd="0" presId="urn:microsoft.com/office/officeart/2005/8/layout/vList2"/>
    <dgm:cxn modelId="{9AECDC3A-5FC0-4434-BC7E-2B91CE33DD31}" type="presOf" srcId="{C6436837-431A-4B50-B6DC-A391FE0E7230}" destId="{46C4E589-AD18-4D9A-AC9D-0BEDD9410691}" srcOrd="0" destOrd="0" presId="urn:microsoft.com/office/officeart/2005/8/layout/vList2"/>
    <dgm:cxn modelId="{D0B7D522-9A4E-4C6D-ABD2-B4C2D04E5DB0}" srcId="{C6436837-431A-4B50-B6DC-A391FE0E7230}" destId="{5AA48A81-C9AF-4F8A-AE15-55630E5CC7C0}" srcOrd="0" destOrd="0" parTransId="{94839DD3-B9E3-471B-B32A-5DA4370E0752}" sibTransId="{8FAF9F8B-EF45-43DA-A9E4-1DA4C2550183}"/>
    <dgm:cxn modelId="{5B81171F-56F7-492C-ABBB-C98D4A0EE32F}" type="presParOf" srcId="{46C4E589-AD18-4D9A-AC9D-0BEDD9410691}" destId="{FB58EBC4-13E3-4ABC-A1C1-D84CA0DCE99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4DB8F03-8032-4328-97F7-9CAB67F104F3}" type="doc">
      <dgm:prSet loTypeId="urn:microsoft.com/office/officeart/2005/8/layout/vList2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zh-TW" altLang="en-US"/>
        </a:p>
      </dgm:t>
    </dgm:pt>
    <dgm:pt modelId="{16619794-C5BD-41A1-B0DC-48D83CB0CC59}">
      <dgm:prSet custT="1"/>
      <dgm:spPr/>
      <dgm:t>
        <a:bodyPr/>
        <a:lstStyle/>
        <a:p>
          <a:pPr rtl="0"/>
          <a:r>
            <a:rPr lang="zh-TW" sz="2600" b="0" baseline="0" dirty="0" smtClean="0">
              <a:solidFill>
                <a:srgbClr val="0070C0"/>
              </a:solidFill>
            </a:rPr>
            <a:t>行銷策略</a:t>
          </a:r>
          <a:r>
            <a:rPr lang="en-US" sz="2600" b="0" baseline="0" dirty="0" smtClean="0">
              <a:solidFill>
                <a:srgbClr val="0070C0"/>
              </a:solidFill>
            </a:rPr>
            <a:t>|</a:t>
          </a:r>
          <a:r>
            <a:rPr lang="zh-TW" sz="2000" b="0" baseline="0" dirty="0" smtClean="0">
              <a:solidFill>
                <a:srgbClr val="0070C0"/>
              </a:solidFill>
            </a:rPr>
            <a:t>行銷規劃 </a:t>
          </a:r>
          <a:r>
            <a:rPr lang="zh-TW" sz="2000" b="1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成功要素</a:t>
          </a:r>
          <a:endParaRPr lang="zh-TW" sz="2000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80A240-D3F2-48B5-83F1-21FDAFE969C8}" type="parTrans" cxnId="{154E68D7-4B1F-43E9-BE1C-8C52CDC4102A}">
      <dgm:prSet/>
      <dgm:spPr/>
      <dgm:t>
        <a:bodyPr/>
        <a:lstStyle/>
        <a:p>
          <a:endParaRPr lang="zh-TW" altLang="en-US"/>
        </a:p>
      </dgm:t>
    </dgm:pt>
    <dgm:pt modelId="{C4980AC6-D741-4C9B-8D09-8E6B317C5F13}" type="sibTrans" cxnId="{154E68D7-4B1F-43E9-BE1C-8C52CDC4102A}">
      <dgm:prSet/>
      <dgm:spPr/>
      <dgm:t>
        <a:bodyPr/>
        <a:lstStyle/>
        <a:p>
          <a:endParaRPr lang="zh-TW" altLang="en-US"/>
        </a:p>
      </dgm:t>
    </dgm:pt>
    <dgm:pt modelId="{A3A0080F-8007-4BD2-A610-F09C7C5C715B}" type="pres">
      <dgm:prSet presAssocID="{24DB8F03-8032-4328-97F7-9CAB67F104F3}" presName="linear" presStyleCnt="0">
        <dgm:presLayoutVars>
          <dgm:animLvl val="lvl"/>
          <dgm:resizeHandles val="exact"/>
        </dgm:presLayoutVars>
      </dgm:prSet>
      <dgm:spPr/>
    </dgm:pt>
    <dgm:pt modelId="{327189EB-F58F-4C60-958F-4BA89E8E7D1D}" type="pres">
      <dgm:prSet presAssocID="{16619794-C5BD-41A1-B0DC-48D83CB0CC59}" presName="parentText" presStyleLbl="node1" presStyleIdx="0" presStyleCnt="1" custScaleY="63052">
        <dgm:presLayoutVars>
          <dgm:chMax val="0"/>
          <dgm:bulletEnabled val="1"/>
        </dgm:presLayoutVars>
      </dgm:prSet>
      <dgm:spPr/>
    </dgm:pt>
  </dgm:ptLst>
  <dgm:cxnLst>
    <dgm:cxn modelId="{154E68D7-4B1F-43E9-BE1C-8C52CDC4102A}" srcId="{24DB8F03-8032-4328-97F7-9CAB67F104F3}" destId="{16619794-C5BD-41A1-B0DC-48D83CB0CC59}" srcOrd="0" destOrd="0" parTransId="{CC80A240-D3F2-48B5-83F1-21FDAFE969C8}" sibTransId="{C4980AC6-D741-4C9B-8D09-8E6B317C5F13}"/>
    <dgm:cxn modelId="{A880F0DF-C6A3-44C8-B058-AEB98A02A63E}" type="presOf" srcId="{24DB8F03-8032-4328-97F7-9CAB67F104F3}" destId="{A3A0080F-8007-4BD2-A610-F09C7C5C715B}" srcOrd="0" destOrd="0" presId="urn:microsoft.com/office/officeart/2005/8/layout/vList2"/>
    <dgm:cxn modelId="{6D18D631-8000-44FE-84EB-124CCBB2BF4F}" type="presOf" srcId="{16619794-C5BD-41A1-B0DC-48D83CB0CC59}" destId="{327189EB-F58F-4C60-958F-4BA89E8E7D1D}" srcOrd="0" destOrd="0" presId="urn:microsoft.com/office/officeart/2005/8/layout/vList2"/>
    <dgm:cxn modelId="{9557B440-5473-45E3-AEC0-DCF7EF9098D3}" type="presParOf" srcId="{A3A0080F-8007-4BD2-A610-F09C7C5C715B}" destId="{327189EB-F58F-4C60-958F-4BA89E8E7D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5EF1148-EA59-42F4-82F2-2F1C2DABE92E}" type="doc">
      <dgm:prSet loTypeId="urn:microsoft.com/office/officeart/2005/8/layout/cycle6" loCatId="relationship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zh-TW" altLang="en-US"/>
        </a:p>
      </dgm:t>
    </dgm:pt>
    <dgm:pt modelId="{9EDC0ECF-96E8-4128-886B-44B7A2D055B2}">
      <dgm:prSet phldrT="[文字]" custT="1"/>
      <dgm:spPr/>
      <dgm:t>
        <a:bodyPr/>
        <a:lstStyle/>
        <a:p>
          <a:r>
            <a:rPr lang="zh-TW" altLang="en-US" sz="1600" b="1" dirty="0" smtClean="0"/>
            <a:t>初入成新興產業</a:t>
          </a:r>
          <a:endParaRPr lang="zh-TW" altLang="en-US" sz="1600" b="1" dirty="0"/>
        </a:p>
      </dgm:t>
    </dgm:pt>
    <dgm:pt modelId="{D4337097-5DCB-4917-A2D4-B866A9400075}" type="parTrans" cxnId="{6958F401-3A5A-4349-AF6E-8024EC22DD3E}">
      <dgm:prSet/>
      <dgm:spPr/>
      <dgm:t>
        <a:bodyPr/>
        <a:lstStyle/>
        <a:p>
          <a:endParaRPr lang="zh-TW" altLang="en-US"/>
        </a:p>
      </dgm:t>
    </dgm:pt>
    <dgm:pt modelId="{3F68D036-1662-47A7-93DE-66200469B23E}" type="sibTrans" cxnId="{6958F401-3A5A-4349-AF6E-8024EC22DD3E}">
      <dgm:prSet/>
      <dgm:spPr/>
      <dgm:t>
        <a:bodyPr/>
        <a:lstStyle/>
        <a:p>
          <a:endParaRPr lang="zh-TW" altLang="en-US"/>
        </a:p>
      </dgm:t>
    </dgm:pt>
    <dgm:pt modelId="{FCBE6F6A-2388-4254-8B79-3A7310EA2BD8}">
      <dgm:prSet phldrT="[文字]" custT="1"/>
      <dgm:spPr/>
      <dgm:t>
        <a:bodyPr/>
        <a:lstStyle/>
        <a:p>
          <a:r>
            <a:rPr lang="zh-TW" altLang="en-US" sz="1600" b="1" dirty="0" smtClean="0"/>
            <a:t>營養健康的餐點</a:t>
          </a:r>
          <a:endParaRPr lang="zh-TW" altLang="en-US" sz="1600" b="1" dirty="0"/>
        </a:p>
      </dgm:t>
    </dgm:pt>
    <dgm:pt modelId="{60B32FB7-D839-4C74-A87B-827D19BB5398}" type="parTrans" cxnId="{1E1F7FB6-1209-4CEA-A9EF-A6A79C262D6A}">
      <dgm:prSet/>
      <dgm:spPr/>
      <dgm:t>
        <a:bodyPr/>
        <a:lstStyle/>
        <a:p>
          <a:endParaRPr lang="zh-TW" altLang="en-US"/>
        </a:p>
      </dgm:t>
    </dgm:pt>
    <dgm:pt modelId="{62F62B68-837A-4C80-9F51-0F761834E9B2}" type="sibTrans" cxnId="{1E1F7FB6-1209-4CEA-A9EF-A6A79C262D6A}">
      <dgm:prSet/>
      <dgm:spPr/>
      <dgm:t>
        <a:bodyPr/>
        <a:lstStyle/>
        <a:p>
          <a:endParaRPr lang="zh-TW" altLang="en-US"/>
        </a:p>
      </dgm:t>
    </dgm:pt>
    <dgm:pt modelId="{870B977C-BA7E-4D74-96B9-AB8DB607099E}">
      <dgm:prSet phldrT="[文字]" custT="1"/>
      <dgm:spPr/>
      <dgm:t>
        <a:bodyPr/>
        <a:lstStyle/>
        <a:p>
          <a:r>
            <a:rPr lang="zh-TW" altLang="en-US" sz="1600" b="1" dirty="0" smtClean="0"/>
            <a:t>舒適貼心的環境</a:t>
          </a:r>
          <a:endParaRPr lang="zh-TW" altLang="en-US" sz="1600" b="1" dirty="0"/>
        </a:p>
      </dgm:t>
    </dgm:pt>
    <dgm:pt modelId="{0D7AA926-3CA9-4218-A05A-EE5017A2C5BB}" type="parTrans" cxnId="{16A39337-536D-4256-AB35-0ADA1C10D4BF}">
      <dgm:prSet/>
      <dgm:spPr/>
      <dgm:t>
        <a:bodyPr/>
        <a:lstStyle/>
        <a:p>
          <a:endParaRPr lang="zh-TW" altLang="en-US"/>
        </a:p>
      </dgm:t>
    </dgm:pt>
    <dgm:pt modelId="{4BACF9AD-603E-4929-AE5C-AFBC38A161D0}" type="sibTrans" cxnId="{16A39337-536D-4256-AB35-0ADA1C10D4BF}">
      <dgm:prSet/>
      <dgm:spPr/>
      <dgm:t>
        <a:bodyPr/>
        <a:lstStyle/>
        <a:p>
          <a:endParaRPr lang="zh-TW" altLang="en-US"/>
        </a:p>
      </dgm:t>
    </dgm:pt>
    <dgm:pt modelId="{8158DCF4-657E-4E38-9E57-5CF0A196D394}">
      <dgm:prSet phldrT="[文字]" custT="1"/>
      <dgm:spPr/>
      <dgm:t>
        <a:bodyPr/>
        <a:lstStyle/>
        <a:p>
          <a:r>
            <a:rPr lang="zh-TW" altLang="en-US" sz="1600" b="1" dirty="0" smtClean="0"/>
            <a:t>仿日韓式的桌椅</a:t>
          </a:r>
          <a:endParaRPr lang="zh-TW" altLang="en-US" sz="1600" b="1" dirty="0"/>
        </a:p>
      </dgm:t>
    </dgm:pt>
    <dgm:pt modelId="{572C64AC-B4EA-47F0-ACEF-465E909B500B}" type="parTrans" cxnId="{75B70614-E14C-4D99-A9D3-27A0607F6E81}">
      <dgm:prSet/>
      <dgm:spPr/>
      <dgm:t>
        <a:bodyPr/>
        <a:lstStyle/>
        <a:p>
          <a:endParaRPr lang="zh-TW" altLang="en-US"/>
        </a:p>
      </dgm:t>
    </dgm:pt>
    <dgm:pt modelId="{CA582056-F2A6-4E4A-AFEB-87534A917279}" type="sibTrans" cxnId="{75B70614-E14C-4D99-A9D3-27A0607F6E81}">
      <dgm:prSet/>
      <dgm:spPr/>
      <dgm:t>
        <a:bodyPr/>
        <a:lstStyle/>
        <a:p>
          <a:endParaRPr lang="zh-TW" altLang="en-US"/>
        </a:p>
      </dgm:t>
    </dgm:pt>
    <dgm:pt modelId="{728F26FA-0003-4B99-B00B-39D7747408F4}">
      <dgm:prSet phldrT="[文字]" custT="1"/>
      <dgm:spPr/>
      <dgm:t>
        <a:bodyPr/>
        <a:lstStyle/>
        <a:p>
          <a:r>
            <a:rPr lang="zh-TW" altLang="en-US" sz="1600" b="1" dirty="0" smtClean="0"/>
            <a:t>不限時間享用</a:t>
          </a:r>
          <a:endParaRPr lang="zh-TW" altLang="en-US" sz="1600" b="1" dirty="0"/>
        </a:p>
      </dgm:t>
    </dgm:pt>
    <dgm:pt modelId="{6AD64F31-CA12-4A90-8A5A-ED6A8F216773}" type="parTrans" cxnId="{0EA0C579-A08B-44E2-9124-60D83DFBB3D9}">
      <dgm:prSet/>
      <dgm:spPr/>
      <dgm:t>
        <a:bodyPr/>
        <a:lstStyle/>
        <a:p>
          <a:endParaRPr lang="zh-TW" altLang="en-US"/>
        </a:p>
      </dgm:t>
    </dgm:pt>
    <dgm:pt modelId="{039FFCC0-748F-4FCC-ABC5-FDB0094DB72F}" type="sibTrans" cxnId="{0EA0C579-A08B-44E2-9124-60D83DFBB3D9}">
      <dgm:prSet/>
      <dgm:spPr/>
      <dgm:t>
        <a:bodyPr/>
        <a:lstStyle/>
        <a:p>
          <a:endParaRPr lang="zh-TW" altLang="en-US"/>
        </a:p>
      </dgm:t>
    </dgm:pt>
    <dgm:pt modelId="{7A53B496-C4C7-4174-A283-24EA9348B30E}" type="pres">
      <dgm:prSet presAssocID="{95EF1148-EA59-42F4-82F2-2F1C2DABE92E}" presName="cycle" presStyleCnt="0">
        <dgm:presLayoutVars>
          <dgm:dir/>
          <dgm:resizeHandles val="exact"/>
        </dgm:presLayoutVars>
      </dgm:prSet>
      <dgm:spPr/>
    </dgm:pt>
    <dgm:pt modelId="{6B09D046-EAD7-4314-B3ED-0125A95F0E23}" type="pres">
      <dgm:prSet presAssocID="{9EDC0ECF-96E8-4128-886B-44B7A2D055B2}" presName="node" presStyleLbl="node1" presStyleIdx="0" presStyleCnt="5" custScaleX="110200" custScaleY="899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A27C7B4-B45F-4A30-8977-63B6EBCC0F09}" type="pres">
      <dgm:prSet presAssocID="{9EDC0ECF-96E8-4128-886B-44B7A2D055B2}" presName="spNode" presStyleCnt="0"/>
      <dgm:spPr/>
    </dgm:pt>
    <dgm:pt modelId="{627EC59C-DE2B-49B4-8BFF-00030701236B}" type="pres">
      <dgm:prSet presAssocID="{3F68D036-1662-47A7-93DE-66200469B23E}" presName="sibTrans" presStyleLbl="sibTrans1D1" presStyleIdx="0" presStyleCnt="5"/>
      <dgm:spPr/>
    </dgm:pt>
    <dgm:pt modelId="{092D8193-9C08-4D3F-8434-59FB09A3615D}" type="pres">
      <dgm:prSet presAssocID="{FCBE6F6A-2388-4254-8B79-3A7310EA2BD8}" presName="node" presStyleLbl="node1" presStyleIdx="1" presStyleCnt="5" custScaleX="110200" custScaleY="899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2F59A1-F0A1-443E-A614-52D7E5051F1E}" type="pres">
      <dgm:prSet presAssocID="{FCBE6F6A-2388-4254-8B79-3A7310EA2BD8}" presName="spNode" presStyleCnt="0"/>
      <dgm:spPr/>
    </dgm:pt>
    <dgm:pt modelId="{26713883-C378-45A9-9AFC-E1A3E4CD04BF}" type="pres">
      <dgm:prSet presAssocID="{62F62B68-837A-4C80-9F51-0F761834E9B2}" presName="sibTrans" presStyleLbl="sibTrans1D1" presStyleIdx="1" presStyleCnt="5"/>
      <dgm:spPr/>
    </dgm:pt>
    <dgm:pt modelId="{A5A54657-7CDB-4A27-A172-77E72FDDD0B1}" type="pres">
      <dgm:prSet presAssocID="{870B977C-BA7E-4D74-96B9-AB8DB607099E}" presName="node" presStyleLbl="node1" presStyleIdx="2" presStyleCnt="5" custScaleX="110200" custScaleY="899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0F9E23-132E-473D-8136-994F41BCDA8E}" type="pres">
      <dgm:prSet presAssocID="{870B977C-BA7E-4D74-96B9-AB8DB607099E}" presName="spNode" presStyleCnt="0"/>
      <dgm:spPr/>
    </dgm:pt>
    <dgm:pt modelId="{9869F045-3908-4121-A5AD-55B6354D764E}" type="pres">
      <dgm:prSet presAssocID="{4BACF9AD-603E-4929-AE5C-AFBC38A161D0}" presName="sibTrans" presStyleLbl="sibTrans1D1" presStyleIdx="2" presStyleCnt="5"/>
      <dgm:spPr/>
    </dgm:pt>
    <dgm:pt modelId="{90834916-95D8-40E1-965B-E03F6EC69D95}" type="pres">
      <dgm:prSet presAssocID="{8158DCF4-657E-4E38-9E57-5CF0A196D394}" presName="node" presStyleLbl="node1" presStyleIdx="3" presStyleCnt="5" custScaleX="110200" custScaleY="899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386DF50-9647-4223-9D1F-5A06FBBB5265}" type="pres">
      <dgm:prSet presAssocID="{8158DCF4-657E-4E38-9E57-5CF0A196D394}" presName="spNode" presStyleCnt="0"/>
      <dgm:spPr/>
    </dgm:pt>
    <dgm:pt modelId="{9569B5FD-E0EE-4D8B-A65D-30557F7675A2}" type="pres">
      <dgm:prSet presAssocID="{CA582056-F2A6-4E4A-AFEB-87534A917279}" presName="sibTrans" presStyleLbl="sibTrans1D1" presStyleIdx="3" presStyleCnt="5"/>
      <dgm:spPr/>
    </dgm:pt>
    <dgm:pt modelId="{E40537E7-C425-418A-BFF6-D023AABED2FD}" type="pres">
      <dgm:prSet presAssocID="{728F26FA-0003-4B99-B00B-39D7747408F4}" presName="node" presStyleLbl="node1" presStyleIdx="4" presStyleCnt="5" custScaleX="110200" custScaleY="899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BF18DA-9CBB-47AB-80B6-ED737BF49225}" type="pres">
      <dgm:prSet presAssocID="{728F26FA-0003-4B99-B00B-39D7747408F4}" presName="spNode" presStyleCnt="0"/>
      <dgm:spPr/>
    </dgm:pt>
    <dgm:pt modelId="{7889EC11-B389-4B71-93AD-35B33D188DDE}" type="pres">
      <dgm:prSet presAssocID="{039FFCC0-748F-4FCC-ABC5-FDB0094DB72F}" presName="sibTrans" presStyleLbl="sibTrans1D1" presStyleIdx="4" presStyleCnt="5"/>
      <dgm:spPr/>
    </dgm:pt>
  </dgm:ptLst>
  <dgm:cxnLst>
    <dgm:cxn modelId="{CEC4271E-63CC-4473-BAB7-F4BADFBF30F9}" type="presOf" srcId="{3F68D036-1662-47A7-93DE-66200469B23E}" destId="{627EC59C-DE2B-49B4-8BFF-00030701236B}" srcOrd="0" destOrd="0" presId="urn:microsoft.com/office/officeart/2005/8/layout/cycle6"/>
    <dgm:cxn modelId="{F13B75FA-5CED-4BF5-B038-7FA0DAD6B103}" type="presOf" srcId="{FCBE6F6A-2388-4254-8B79-3A7310EA2BD8}" destId="{092D8193-9C08-4D3F-8434-59FB09A3615D}" srcOrd="0" destOrd="0" presId="urn:microsoft.com/office/officeart/2005/8/layout/cycle6"/>
    <dgm:cxn modelId="{819C6514-B0ED-44C1-83CD-2DD3FC977A9A}" type="presOf" srcId="{728F26FA-0003-4B99-B00B-39D7747408F4}" destId="{E40537E7-C425-418A-BFF6-D023AABED2FD}" srcOrd="0" destOrd="0" presId="urn:microsoft.com/office/officeart/2005/8/layout/cycle6"/>
    <dgm:cxn modelId="{382DB942-2D43-41FB-A82A-28693C4A66E8}" type="presOf" srcId="{CA582056-F2A6-4E4A-AFEB-87534A917279}" destId="{9569B5FD-E0EE-4D8B-A65D-30557F7675A2}" srcOrd="0" destOrd="0" presId="urn:microsoft.com/office/officeart/2005/8/layout/cycle6"/>
    <dgm:cxn modelId="{BD3D89DC-61DD-44DF-9179-435736B2709C}" type="presOf" srcId="{870B977C-BA7E-4D74-96B9-AB8DB607099E}" destId="{A5A54657-7CDB-4A27-A172-77E72FDDD0B1}" srcOrd="0" destOrd="0" presId="urn:microsoft.com/office/officeart/2005/8/layout/cycle6"/>
    <dgm:cxn modelId="{760ADB18-C61A-4803-B3F6-BE14ACE2620E}" type="presOf" srcId="{9EDC0ECF-96E8-4128-886B-44B7A2D055B2}" destId="{6B09D046-EAD7-4314-B3ED-0125A95F0E23}" srcOrd="0" destOrd="0" presId="urn:microsoft.com/office/officeart/2005/8/layout/cycle6"/>
    <dgm:cxn modelId="{73E5F1AD-D9DB-4DD6-B23A-60AC6F40688C}" type="presOf" srcId="{4BACF9AD-603E-4929-AE5C-AFBC38A161D0}" destId="{9869F045-3908-4121-A5AD-55B6354D764E}" srcOrd="0" destOrd="0" presId="urn:microsoft.com/office/officeart/2005/8/layout/cycle6"/>
    <dgm:cxn modelId="{16A39337-536D-4256-AB35-0ADA1C10D4BF}" srcId="{95EF1148-EA59-42F4-82F2-2F1C2DABE92E}" destId="{870B977C-BA7E-4D74-96B9-AB8DB607099E}" srcOrd="2" destOrd="0" parTransId="{0D7AA926-3CA9-4218-A05A-EE5017A2C5BB}" sibTransId="{4BACF9AD-603E-4929-AE5C-AFBC38A161D0}"/>
    <dgm:cxn modelId="{1E1F7FB6-1209-4CEA-A9EF-A6A79C262D6A}" srcId="{95EF1148-EA59-42F4-82F2-2F1C2DABE92E}" destId="{FCBE6F6A-2388-4254-8B79-3A7310EA2BD8}" srcOrd="1" destOrd="0" parTransId="{60B32FB7-D839-4C74-A87B-827D19BB5398}" sibTransId="{62F62B68-837A-4C80-9F51-0F761834E9B2}"/>
    <dgm:cxn modelId="{A324047A-D451-4824-8298-2696B81A2467}" type="presOf" srcId="{8158DCF4-657E-4E38-9E57-5CF0A196D394}" destId="{90834916-95D8-40E1-965B-E03F6EC69D95}" srcOrd="0" destOrd="0" presId="urn:microsoft.com/office/officeart/2005/8/layout/cycle6"/>
    <dgm:cxn modelId="{D93FDADD-FFF9-4392-A707-2431C7DB98F5}" type="presOf" srcId="{95EF1148-EA59-42F4-82F2-2F1C2DABE92E}" destId="{7A53B496-C4C7-4174-A283-24EA9348B30E}" srcOrd="0" destOrd="0" presId="urn:microsoft.com/office/officeart/2005/8/layout/cycle6"/>
    <dgm:cxn modelId="{F505925C-9C2E-40FA-9EDB-57FAB17D311C}" type="presOf" srcId="{62F62B68-837A-4C80-9F51-0F761834E9B2}" destId="{26713883-C378-45A9-9AFC-E1A3E4CD04BF}" srcOrd="0" destOrd="0" presId="urn:microsoft.com/office/officeart/2005/8/layout/cycle6"/>
    <dgm:cxn modelId="{C28A13B6-52B7-4D9E-A4DE-805DD967312F}" type="presOf" srcId="{039FFCC0-748F-4FCC-ABC5-FDB0094DB72F}" destId="{7889EC11-B389-4B71-93AD-35B33D188DDE}" srcOrd="0" destOrd="0" presId="urn:microsoft.com/office/officeart/2005/8/layout/cycle6"/>
    <dgm:cxn modelId="{75B70614-E14C-4D99-A9D3-27A0607F6E81}" srcId="{95EF1148-EA59-42F4-82F2-2F1C2DABE92E}" destId="{8158DCF4-657E-4E38-9E57-5CF0A196D394}" srcOrd="3" destOrd="0" parTransId="{572C64AC-B4EA-47F0-ACEF-465E909B500B}" sibTransId="{CA582056-F2A6-4E4A-AFEB-87534A917279}"/>
    <dgm:cxn modelId="{0EA0C579-A08B-44E2-9124-60D83DFBB3D9}" srcId="{95EF1148-EA59-42F4-82F2-2F1C2DABE92E}" destId="{728F26FA-0003-4B99-B00B-39D7747408F4}" srcOrd="4" destOrd="0" parTransId="{6AD64F31-CA12-4A90-8A5A-ED6A8F216773}" sibTransId="{039FFCC0-748F-4FCC-ABC5-FDB0094DB72F}"/>
    <dgm:cxn modelId="{6958F401-3A5A-4349-AF6E-8024EC22DD3E}" srcId="{95EF1148-EA59-42F4-82F2-2F1C2DABE92E}" destId="{9EDC0ECF-96E8-4128-886B-44B7A2D055B2}" srcOrd="0" destOrd="0" parTransId="{D4337097-5DCB-4917-A2D4-B866A9400075}" sibTransId="{3F68D036-1662-47A7-93DE-66200469B23E}"/>
    <dgm:cxn modelId="{E517BE51-818A-47FA-8F51-6436A6BA60C3}" type="presParOf" srcId="{7A53B496-C4C7-4174-A283-24EA9348B30E}" destId="{6B09D046-EAD7-4314-B3ED-0125A95F0E23}" srcOrd="0" destOrd="0" presId="urn:microsoft.com/office/officeart/2005/8/layout/cycle6"/>
    <dgm:cxn modelId="{C383B37A-2AC4-40CB-9FCC-222B2E47F722}" type="presParOf" srcId="{7A53B496-C4C7-4174-A283-24EA9348B30E}" destId="{7A27C7B4-B45F-4A30-8977-63B6EBCC0F09}" srcOrd="1" destOrd="0" presId="urn:microsoft.com/office/officeart/2005/8/layout/cycle6"/>
    <dgm:cxn modelId="{75D52370-8CD1-46D3-AC01-D77BFA6D2732}" type="presParOf" srcId="{7A53B496-C4C7-4174-A283-24EA9348B30E}" destId="{627EC59C-DE2B-49B4-8BFF-00030701236B}" srcOrd="2" destOrd="0" presId="urn:microsoft.com/office/officeart/2005/8/layout/cycle6"/>
    <dgm:cxn modelId="{EEF155C4-BD8A-4393-AAB0-5BB7C2B9B1EE}" type="presParOf" srcId="{7A53B496-C4C7-4174-A283-24EA9348B30E}" destId="{092D8193-9C08-4D3F-8434-59FB09A3615D}" srcOrd="3" destOrd="0" presId="urn:microsoft.com/office/officeart/2005/8/layout/cycle6"/>
    <dgm:cxn modelId="{E1CEBC1B-9D2D-45ED-B49B-11B7A24FBBD7}" type="presParOf" srcId="{7A53B496-C4C7-4174-A283-24EA9348B30E}" destId="{872F59A1-F0A1-443E-A614-52D7E5051F1E}" srcOrd="4" destOrd="0" presId="urn:microsoft.com/office/officeart/2005/8/layout/cycle6"/>
    <dgm:cxn modelId="{022669A8-038C-41E2-93B9-B8E7D436753C}" type="presParOf" srcId="{7A53B496-C4C7-4174-A283-24EA9348B30E}" destId="{26713883-C378-45A9-9AFC-E1A3E4CD04BF}" srcOrd="5" destOrd="0" presId="urn:microsoft.com/office/officeart/2005/8/layout/cycle6"/>
    <dgm:cxn modelId="{FE180C1B-CCEC-41F6-97EC-72BD44A69E50}" type="presParOf" srcId="{7A53B496-C4C7-4174-A283-24EA9348B30E}" destId="{A5A54657-7CDB-4A27-A172-77E72FDDD0B1}" srcOrd="6" destOrd="0" presId="urn:microsoft.com/office/officeart/2005/8/layout/cycle6"/>
    <dgm:cxn modelId="{EA94E297-1D45-43F6-AD5C-EDD7C8A1F218}" type="presParOf" srcId="{7A53B496-C4C7-4174-A283-24EA9348B30E}" destId="{A90F9E23-132E-473D-8136-994F41BCDA8E}" srcOrd="7" destOrd="0" presId="urn:microsoft.com/office/officeart/2005/8/layout/cycle6"/>
    <dgm:cxn modelId="{721F8249-0147-4176-B5BB-0875E59E5CD9}" type="presParOf" srcId="{7A53B496-C4C7-4174-A283-24EA9348B30E}" destId="{9869F045-3908-4121-A5AD-55B6354D764E}" srcOrd="8" destOrd="0" presId="urn:microsoft.com/office/officeart/2005/8/layout/cycle6"/>
    <dgm:cxn modelId="{6C671595-D81A-4108-BC1C-6F286D6DEE4D}" type="presParOf" srcId="{7A53B496-C4C7-4174-A283-24EA9348B30E}" destId="{90834916-95D8-40E1-965B-E03F6EC69D95}" srcOrd="9" destOrd="0" presId="urn:microsoft.com/office/officeart/2005/8/layout/cycle6"/>
    <dgm:cxn modelId="{31E7F5D2-7968-4494-9F62-BC71D58C6888}" type="presParOf" srcId="{7A53B496-C4C7-4174-A283-24EA9348B30E}" destId="{1386DF50-9647-4223-9D1F-5A06FBBB5265}" srcOrd="10" destOrd="0" presId="urn:microsoft.com/office/officeart/2005/8/layout/cycle6"/>
    <dgm:cxn modelId="{DF60C4DE-E6FA-4165-9E68-1B71F54441FB}" type="presParOf" srcId="{7A53B496-C4C7-4174-A283-24EA9348B30E}" destId="{9569B5FD-E0EE-4D8B-A65D-30557F7675A2}" srcOrd="11" destOrd="0" presId="urn:microsoft.com/office/officeart/2005/8/layout/cycle6"/>
    <dgm:cxn modelId="{57C86C76-B7F2-4C41-8C9D-D34A53D44292}" type="presParOf" srcId="{7A53B496-C4C7-4174-A283-24EA9348B30E}" destId="{E40537E7-C425-418A-BFF6-D023AABED2FD}" srcOrd="12" destOrd="0" presId="urn:microsoft.com/office/officeart/2005/8/layout/cycle6"/>
    <dgm:cxn modelId="{26487AFA-9311-41C2-9009-066797B004DE}" type="presParOf" srcId="{7A53B496-C4C7-4174-A283-24EA9348B30E}" destId="{1ABF18DA-9CBB-47AB-80B6-ED737BF49225}" srcOrd="13" destOrd="0" presId="urn:microsoft.com/office/officeart/2005/8/layout/cycle6"/>
    <dgm:cxn modelId="{D2138DFB-5BAD-4D20-A719-C1D08CB67CCE}" type="presParOf" srcId="{7A53B496-C4C7-4174-A283-24EA9348B30E}" destId="{7889EC11-B389-4B71-93AD-35B33D188DD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DE456F-5DCE-4E52-998F-014C15AB809A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EC93BA13-102D-4030-8C6C-42D558021E47}">
      <dgm:prSet custT="1"/>
      <dgm:spPr/>
      <dgm:t>
        <a:bodyPr/>
        <a:lstStyle/>
        <a:p>
          <a:pPr rtl="0"/>
          <a:r>
            <a:rPr lang="zh-TW" sz="2600" b="0" baseline="0" dirty="0" smtClean="0">
              <a:solidFill>
                <a:srgbClr val="0070C0"/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創業目的</a:t>
          </a:r>
          <a:r>
            <a:rPr lang="en-US" sz="2600" b="0" baseline="0" dirty="0" smtClean="0">
              <a:solidFill>
                <a:srgbClr val="0070C0"/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|</a:t>
          </a:r>
          <a:r>
            <a:rPr lang="zh-TW" sz="2000" b="1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細黑體" panose="020B0309000000000000" pitchFamily="49" charset="-120"/>
              <a:ea typeface="華康細黑體" panose="020B0309000000000000" pitchFamily="49" charset="-120"/>
            </a:rPr>
            <a:t>目標市場 </a:t>
          </a:r>
          <a:r>
            <a:rPr lang="zh-TW" sz="2000" b="0" baseline="0" dirty="0" smtClean="0">
              <a:solidFill>
                <a:srgbClr val="0070C0"/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利基點</a:t>
          </a:r>
          <a:endParaRPr lang="zh-TW" sz="2000" dirty="0">
            <a:solidFill>
              <a:srgbClr val="0070C0"/>
            </a:solidFill>
            <a:latin typeface="華康細黑體" panose="020B0309000000000000" pitchFamily="49" charset="-120"/>
            <a:ea typeface="華康細黑體" panose="020B0309000000000000" pitchFamily="49" charset="-120"/>
          </a:endParaRPr>
        </a:p>
      </dgm:t>
    </dgm:pt>
    <dgm:pt modelId="{FDF4B929-E7F2-4250-9E7B-9D3B2B4288E4}" type="parTrans" cxnId="{86A39624-8F3C-42F2-BDEA-0B9EE7627D73}">
      <dgm:prSet/>
      <dgm:spPr/>
      <dgm:t>
        <a:bodyPr/>
        <a:lstStyle/>
        <a:p>
          <a:endParaRPr lang="zh-TW" altLang="en-US"/>
        </a:p>
      </dgm:t>
    </dgm:pt>
    <dgm:pt modelId="{ACA48022-7F2E-49D7-A2BF-4BB57B503D9B}" type="sibTrans" cxnId="{86A39624-8F3C-42F2-BDEA-0B9EE7627D73}">
      <dgm:prSet/>
      <dgm:spPr/>
      <dgm:t>
        <a:bodyPr/>
        <a:lstStyle/>
        <a:p>
          <a:endParaRPr lang="zh-TW" altLang="en-US"/>
        </a:p>
      </dgm:t>
    </dgm:pt>
    <dgm:pt modelId="{918C7736-7AFB-417E-8E5C-1656F43535C1}" type="pres">
      <dgm:prSet presAssocID="{FFDE456F-5DCE-4E52-998F-014C15AB809A}" presName="linear" presStyleCnt="0">
        <dgm:presLayoutVars>
          <dgm:animLvl val="lvl"/>
          <dgm:resizeHandles val="exact"/>
        </dgm:presLayoutVars>
      </dgm:prSet>
      <dgm:spPr/>
    </dgm:pt>
    <dgm:pt modelId="{E2EC713F-C7D3-4E5B-9BB8-C328DACBB097}" type="pres">
      <dgm:prSet presAssocID="{EC93BA13-102D-4030-8C6C-42D558021E47}" presName="parentText" presStyleLbl="node1" presStyleIdx="0" presStyleCnt="1" custScaleY="236918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51C97D4-1F14-467E-9AE6-F3DA0300A1D1}" type="presOf" srcId="{EC93BA13-102D-4030-8C6C-42D558021E47}" destId="{E2EC713F-C7D3-4E5B-9BB8-C328DACBB097}" srcOrd="0" destOrd="0" presId="urn:microsoft.com/office/officeart/2005/8/layout/vList2"/>
    <dgm:cxn modelId="{86A39624-8F3C-42F2-BDEA-0B9EE7627D73}" srcId="{FFDE456F-5DCE-4E52-998F-014C15AB809A}" destId="{EC93BA13-102D-4030-8C6C-42D558021E47}" srcOrd="0" destOrd="0" parTransId="{FDF4B929-E7F2-4250-9E7B-9D3B2B4288E4}" sibTransId="{ACA48022-7F2E-49D7-A2BF-4BB57B503D9B}"/>
    <dgm:cxn modelId="{D10DD0CD-BA78-4928-9B48-3F6424D6B4CF}" type="presOf" srcId="{FFDE456F-5DCE-4E52-998F-014C15AB809A}" destId="{918C7736-7AFB-417E-8E5C-1656F43535C1}" srcOrd="0" destOrd="0" presId="urn:microsoft.com/office/officeart/2005/8/layout/vList2"/>
    <dgm:cxn modelId="{60BA5703-33C7-430D-BC80-A09CA0EDD01C}" type="presParOf" srcId="{918C7736-7AFB-417E-8E5C-1656F43535C1}" destId="{E2EC713F-C7D3-4E5B-9BB8-C328DACBB0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AF9B5B5-DFF7-4A9E-9F67-D5A723A4A5F6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zh-TW" altLang="en-US"/>
        </a:p>
      </dgm:t>
    </dgm:pt>
    <dgm:pt modelId="{2A573587-27BA-46C1-8D9C-AA5ACAA98242}">
      <dgm:prSet custT="1"/>
      <dgm:spPr/>
      <dgm:t>
        <a:bodyPr/>
        <a:lstStyle/>
        <a:p>
          <a:pPr rtl="0"/>
          <a:r>
            <a:rPr lang="zh-TW" sz="2600" b="0" baseline="0" dirty="0" smtClean="0">
              <a:solidFill>
                <a:srgbClr val="0070C0"/>
              </a:solidFill>
            </a:rPr>
            <a:t>集資金額及對象</a:t>
          </a:r>
          <a:r>
            <a:rPr lang="en-US" sz="2600" b="0" baseline="0" dirty="0" smtClean="0">
              <a:solidFill>
                <a:srgbClr val="0070C0"/>
              </a:solidFill>
            </a:rPr>
            <a:t>|</a:t>
          </a:r>
          <a:r>
            <a:rPr lang="zh-TW" sz="2000" b="1" strike="noStrike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股東分配比例</a:t>
          </a:r>
          <a:endParaRPr lang="zh-TW" sz="2000" b="1" strike="noStrike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0E6AA5-0633-4612-A043-9F547FE364E4}" type="parTrans" cxnId="{816CFA79-ACB7-4BBC-8862-A173BB7D62B4}">
      <dgm:prSet/>
      <dgm:spPr/>
      <dgm:t>
        <a:bodyPr/>
        <a:lstStyle/>
        <a:p>
          <a:endParaRPr lang="zh-TW" altLang="en-US"/>
        </a:p>
      </dgm:t>
    </dgm:pt>
    <dgm:pt modelId="{2F49955D-80E2-44B4-8B0B-2428BD2E1AE2}" type="sibTrans" cxnId="{816CFA79-ACB7-4BBC-8862-A173BB7D62B4}">
      <dgm:prSet/>
      <dgm:spPr/>
      <dgm:t>
        <a:bodyPr/>
        <a:lstStyle/>
        <a:p>
          <a:endParaRPr lang="zh-TW" altLang="en-US"/>
        </a:p>
      </dgm:t>
    </dgm:pt>
    <dgm:pt modelId="{59AB255B-506B-474C-B2F7-40F619019053}" type="pres">
      <dgm:prSet presAssocID="{2AF9B5B5-DFF7-4A9E-9F67-D5A723A4A5F6}" presName="linear" presStyleCnt="0">
        <dgm:presLayoutVars>
          <dgm:animLvl val="lvl"/>
          <dgm:resizeHandles val="exact"/>
        </dgm:presLayoutVars>
      </dgm:prSet>
      <dgm:spPr/>
    </dgm:pt>
    <dgm:pt modelId="{D56E3E77-5C9F-43AA-B64D-4AF6B5535C1B}" type="pres">
      <dgm:prSet presAssocID="{2A573587-27BA-46C1-8D9C-AA5ACAA98242}" presName="parentText" presStyleLbl="node1" presStyleIdx="0" presStyleCnt="1" custScaleY="65089">
        <dgm:presLayoutVars>
          <dgm:chMax val="0"/>
          <dgm:bulletEnabled val="1"/>
        </dgm:presLayoutVars>
      </dgm:prSet>
      <dgm:spPr/>
    </dgm:pt>
  </dgm:ptLst>
  <dgm:cxnLst>
    <dgm:cxn modelId="{A02B424E-01AF-460A-924A-A147A744E5B9}" type="presOf" srcId="{2A573587-27BA-46C1-8D9C-AA5ACAA98242}" destId="{D56E3E77-5C9F-43AA-B64D-4AF6B5535C1B}" srcOrd="0" destOrd="0" presId="urn:microsoft.com/office/officeart/2005/8/layout/vList2"/>
    <dgm:cxn modelId="{42816A80-7FA8-4303-A2F4-7A8F605331D4}" type="presOf" srcId="{2AF9B5B5-DFF7-4A9E-9F67-D5A723A4A5F6}" destId="{59AB255B-506B-474C-B2F7-40F619019053}" srcOrd="0" destOrd="0" presId="urn:microsoft.com/office/officeart/2005/8/layout/vList2"/>
    <dgm:cxn modelId="{816CFA79-ACB7-4BBC-8862-A173BB7D62B4}" srcId="{2AF9B5B5-DFF7-4A9E-9F67-D5A723A4A5F6}" destId="{2A573587-27BA-46C1-8D9C-AA5ACAA98242}" srcOrd="0" destOrd="0" parTransId="{E60E6AA5-0633-4612-A043-9F547FE364E4}" sibTransId="{2F49955D-80E2-44B4-8B0B-2428BD2E1AE2}"/>
    <dgm:cxn modelId="{4A637CD2-72B3-4451-AEC8-95607E9C5008}" type="presParOf" srcId="{59AB255B-506B-474C-B2F7-40F619019053}" destId="{D56E3E77-5C9F-43AA-B64D-4AF6B5535C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2B35CB-9B8B-4BB7-962B-A3B0FCAADAC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4BC3E7F-734A-41AE-83C7-A014D184DB42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單人</a:t>
          </a:r>
          <a:endParaRPr lang="zh-TW" altLang="en-US" dirty="0">
            <a:solidFill>
              <a:schemeClr val="tx1">
                <a:lumMod val="95000"/>
                <a:lumOff val="5000"/>
              </a:schemeClr>
            </a:solidFill>
            <a:latin typeface="華康細黑體" panose="020B0309000000000000" pitchFamily="49" charset="-120"/>
            <a:ea typeface="華康細黑體" panose="020B0309000000000000" pitchFamily="49" charset="-120"/>
          </a:endParaRPr>
        </a:p>
      </dgm:t>
    </dgm:pt>
    <dgm:pt modelId="{459BCD1C-ABBB-408B-8569-0F78968C8480}" type="parTrans" cxnId="{495C0575-921F-42AF-AD85-5D4E6733D81E}">
      <dgm:prSet/>
      <dgm:spPr/>
      <dgm:t>
        <a:bodyPr/>
        <a:lstStyle/>
        <a:p>
          <a:endParaRPr lang="zh-TW" alt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6F6940A-4070-4B74-81AB-93CA9B578CF5}" type="sibTrans" cxnId="{495C0575-921F-42AF-AD85-5D4E6733D81E}">
      <dgm:prSet/>
      <dgm:spPr/>
      <dgm:t>
        <a:bodyPr/>
        <a:lstStyle/>
        <a:p>
          <a:endParaRPr lang="zh-TW" alt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0DC6A5A-35D0-4AA6-87A3-BBE1C537290E}">
      <dgm:prSet phldrT="[文字]"/>
      <dgm:spPr/>
      <dgm:t>
        <a:bodyPr/>
        <a:lstStyle/>
        <a:p>
          <a:r>
            <a:rPr lang="zh-TW" dirty="0" smtClean="0">
              <a:solidFill>
                <a:schemeClr val="tx1">
                  <a:lumMod val="95000"/>
                  <a:lumOff val="5000"/>
                </a:schemeClr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食族厭倦油膩且多鈉多鹽的餐點</a:t>
          </a:r>
          <a:endParaRPr lang="zh-TW" altLang="en-US" dirty="0">
            <a:solidFill>
              <a:schemeClr val="tx1">
                <a:lumMod val="95000"/>
                <a:lumOff val="5000"/>
              </a:schemeClr>
            </a:solidFill>
            <a:latin typeface="華康細黑體" panose="020B0309000000000000" pitchFamily="49" charset="-120"/>
            <a:ea typeface="華康細黑體" panose="020B0309000000000000" pitchFamily="49" charset="-120"/>
          </a:endParaRPr>
        </a:p>
      </dgm:t>
    </dgm:pt>
    <dgm:pt modelId="{7C8D899C-37E6-4673-AE8C-BEF0399B421D}" type="parTrans" cxnId="{87E66ABC-8DFD-4024-BBA1-5B70AA2B22A1}">
      <dgm:prSet/>
      <dgm:spPr/>
      <dgm:t>
        <a:bodyPr/>
        <a:lstStyle/>
        <a:p>
          <a:endParaRPr lang="zh-TW" alt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D51AB9F-9605-448D-8857-1ABC847C5FC8}" type="sibTrans" cxnId="{87E66ABC-8DFD-4024-BBA1-5B70AA2B22A1}">
      <dgm:prSet/>
      <dgm:spPr/>
      <dgm:t>
        <a:bodyPr/>
        <a:lstStyle/>
        <a:p>
          <a:endParaRPr lang="zh-TW" alt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02EEF27-99EB-404F-8A0D-5A27EEB68A94}">
      <dgm:prSet phldrT="[文字]"/>
      <dgm:spPr/>
      <dgm:t>
        <a:bodyPr/>
        <a:lstStyle/>
        <a:p>
          <a:r>
            <a:rPr lang="zh-TW" dirty="0" smtClean="0">
              <a:solidFill>
                <a:schemeClr val="tx1">
                  <a:lumMod val="95000"/>
                  <a:lumOff val="5000"/>
                </a:schemeClr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想一個人享受吃飯時光者</a:t>
          </a:r>
          <a:endParaRPr lang="zh-TW" altLang="en-US" dirty="0">
            <a:solidFill>
              <a:schemeClr val="tx1">
                <a:lumMod val="95000"/>
                <a:lumOff val="5000"/>
              </a:schemeClr>
            </a:solidFill>
            <a:latin typeface="華康細黑體" panose="020B0309000000000000" pitchFamily="49" charset="-120"/>
            <a:ea typeface="華康細黑體" panose="020B0309000000000000" pitchFamily="49" charset="-120"/>
          </a:endParaRPr>
        </a:p>
      </dgm:t>
    </dgm:pt>
    <dgm:pt modelId="{6F219967-FB74-45DD-8DD3-309E63F35470}" type="parTrans" cxnId="{7D157168-0872-4D00-B2D3-79B558A412F6}">
      <dgm:prSet/>
      <dgm:spPr/>
      <dgm:t>
        <a:bodyPr/>
        <a:lstStyle/>
        <a:p>
          <a:endParaRPr lang="zh-TW" alt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72BFC07-4918-4718-B8F2-5D4CC9B6600B}" type="sibTrans" cxnId="{7D157168-0872-4D00-B2D3-79B558A412F6}">
      <dgm:prSet/>
      <dgm:spPr/>
      <dgm:t>
        <a:bodyPr/>
        <a:lstStyle/>
        <a:p>
          <a:endParaRPr lang="zh-TW" alt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76811A2-50A1-4220-99CA-D4B3E48D611E}" type="pres">
      <dgm:prSet presAssocID="{0C2B35CB-9B8B-4BB7-962B-A3B0FCAADACE}" presName="compositeShape" presStyleCnt="0">
        <dgm:presLayoutVars>
          <dgm:chMax val="7"/>
          <dgm:dir/>
          <dgm:resizeHandles val="exact"/>
        </dgm:presLayoutVars>
      </dgm:prSet>
      <dgm:spPr/>
    </dgm:pt>
    <dgm:pt modelId="{2ABDFE44-673B-4B3F-B3B2-71A1D8A16AFD}" type="pres">
      <dgm:prSet presAssocID="{34BC3E7F-734A-41AE-83C7-A014D184DB42}" presName="circ1" presStyleLbl="vennNode1" presStyleIdx="0" presStyleCnt="3"/>
      <dgm:spPr/>
    </dgm:pt>
    <dgm:pt modelId="{EDB32CD2-3F7B-4D1B-AB7E-225183A374FA}" type="pres">
      <dgm:prSet presAssocID="{34BC3E7F-734A-41AE-83C7-A014D184DB4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6CDBDF0-66FA-4A9E-9B3A-A84B44A69815}" type="pres">
      <dgm:prSet presAssocID="{30DC6A5A-35D0-4AA6-87A3-BBE1C537290E}" presName="circ2" presStyleLbl="vennNode1" presStyleIdx="1" presStyleCnt="3"/>
      <dgm:spPr/>
      <dgm:t>
        <a:bodyPr/>
        <a:lstStyle/>
        <a:p>
          <a:endParaRPr lang="zh-TW" altLang="en-US"/>
        </a:p>
      </dgm:t>
    </dgm:pt>
    <dgm:pt modelId="{9EAEDE30-1385-4031-95E4-1425443C20D0}" type="pres">
      <dgm:prSet presAssocID="{30DC6A5A-35D0-4AA6-87A3-BBE1C537290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0666D8-F283-41B8-978B-C97FC50D57E4}" type="pres">
      <dgm:prSet presAssocID="{A02EEF27-99EB-404F-8A0D-5A27EEB68A94}" presName="circ3" presStyleLbl="vennNode1" presStyleIdx="2" presStyleCnt="3"/>
      <dgm:spPr/>
      <dgm:t>
        <a:bodyPr/>
        <a:lstStyle/>
        <a:p>
          <a:endParaRPr lang="zh-TW" altLang="en-US"/>
        </a:p>
      </dgm:t>
    </dgm:pt>
    <dgm:pt modelId="{4C2BBEA6-FDE2-4F5B-8B9E-FAFB286D4658}" type="pres">
      <dgm:prSet presAssocID="{A02EEF27-99EB-404F-8A0D-5A27EEB68A9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5F6C680-60AC-4358-88E5-CB1B8D32982A}" type="presOf" srcId="{34BC3E7F-734A-41AE-83C7-A014D184DB42}" destId="{2ABDFE44-673B-4B3F-B3B2-71A1D8A16AFD}" srcOrd="0" destOrd="0" presId="urn:microsoft.com/office/officeart/2005/8/layout/venn1"/>
    <dgm:cxn modelId="{34C871F7-A1A3-4F62-B8D7-367A692A75B9}" type="presOf" srcId="{30DC6A5A-35D0-4AA6-87A3-BBE1C537290E}" destId="{36CDBDF0-66FA-4A9E-9B3A-A84B44A69815}" srcOrd="0" destOrd="0" presId="urn:microsoft.com/office/officeart/2005/8/layout/venn1"/>
    <dgm:cxn modelId="{DCBF34AC-87DF-4610-9087-91E4AE2DEA90}" type="presOf" srcId="{A02EEF27-99EB-404F-8A0D-5A27EEB68A94}" destId="{4C2BBEA6-FDE2-4F5B-8B9E-FAFB286D4658}" srcOrd="1" destOrd="0" presId="urn:microsoft.com/office/officeart/2005/8/layout/venn1"/>
    <dgm:cxn modelId="{7D157168-0872-4D00-B2D3-79B558A412F6}" srcId="{0C2B35CB-9B8B-4BB7-962B-A3B0FCAADACE}" destId="{A02EEF27-99EB-404F-8A0D-5A27EEB68A94}" srcOrd="2" destOrd="0" parTransId="{6F219967-FB74-45DD-8DD3-309E63F35470}" sibTransId="{B72BFC07-4918-4718-B8F2-5D4CC9B6600B}"/>
    <dgm:cxn modelId="{EEE8CB09-9776-4FF1-A6E1-74A9C555CC39}" type="presOf" srcId="{30DC6A5A-35D0-4AA6-87A3-BBE1C537290E}" destId="{9EAEDE30-1385-4031-95E4-1425443C20D0}" srcOrd="1" destOrd="0" presId="urn:microsoft.com/office/officeart/2005/8/layout/venn1"/>
    <dgm:cxn modelId="{87E66ABC-8DFD-4024-BBA1-5B70AA2B22A1}" srcId="{0C2B35CB-9B8B-4BB7-962B-A3B0FCAADACE}" destId="{30DC6A5A-35D0-4AA6-87A3-BBE1C537290E}" srcOrd="1" destOrd="0" parTransId="{7C8D899C-37E6-4673-AE8C-BEF0399B421D}" sibTransId="{ED51AB9F-9605-448D-8857-1ABC847C5FC8}"/>
    <dgm:cxn modelId="{E001410F-AD6F-496F-A8F6-10ABD78D7EF8}" type="presOf" srcId="{0C2B35CB-9B8B-4BB7-962B-A3B0FCAADACE}" destId="{476811A2-50A1-4220-99CA-D4B3E48D611E}" srcOrd="0" destOrd="0" presId="urn:microsoft.com/office/officeart/2005/8/layout/venn1"/>
    <dgm:cxn modelId="{65D5CA08-2134-49C1-A862-59C2F92A2161}" type="presOf" srcId="{34BC3E7F-734A-41AE-83C7-A014D184DB42}" destId="{EDB32CD2-3F7B-4D1B-AB7E-225183A374FA}" srcOrd="1" destOrd="0" presId="urn:microsoft.com/office/officeart/2005/8/layout/venn1"/>
    <dgm:cxn modelId="{495C0575-921F-42AF-AD85-5D4E6733D81E}" srcId="{0C2B35CB-9B8B-4BB7-962B-A3B0FCAADACE}" destId="{34BC3E7F-734A-41AE-83C7-A014D184DB42}" srcOrd="0" destOrd="0" parTransId="{459BCD1C-ABBB-408B-8569-0F78968C8480}" sibTransId="{A6F6940A-4070-4B74-81AB-93CA9B578CF5}"/>
    <dgm:cxn modelId="{586AC25F-E889-4527-BBFE-2A5B43F3902E}" type="presOf" srcId="{A02EEF27-99EB-404F-8A0D-5A27EEB68A94}" destId="{D60666D8-F283-41B8-978B-C97FC50D57E4}" srcOrd="0" destOrd="0" presId="urn:microsoft.com/office/officeart/2005/8/layout/venn1"/>
    <dgm:cxn modelId="{4AEDC346-19E9-4A81-9FAA-9AEA9C7A88E3}" type="presParOf" srcId="{476811A2-50A1-4220-99CA-D4B3E48D611E}" destId="{2ABDFE44-673B-4B3F-B3B2-71A1D8A16AFD}" srcOrd="0" destOrd="0" presId="urn:microsoft.com/office/officeart/2005/8/layout/venn1"/>
    <dgm:cxn modelId="{5084DB6F-581C-40AC-B9D3-EDD8E30FE867}" type="presParOf" srcId="{476811A2-50A1-4220-99CA-D4B3E48D611E}" destId="{EDB32CD2-3F7B-4D1B-AB7E-225183A374FA}" srcOrd="1" destOrd="0" presId="urn:microsoft.com/office/officeart/2005/8/layout/venn1"/>
    <dgm:cxn modelId="{40A131B2-B842-4F1C-A49C-D025662CF9EE}" type="presParOf" srcId="{476811A2-50A1-4220-99CA-D4B3E48D611E}" destId="{36CDBDF0-66FA-4A9E-9B3A-A84B44A69815}" srcOrd="2" destOrd="0" presId="urn:microsoft.com/office/officeart/2005/8/layout/venn1"/>
    <dgm:cxn modelId="{5F593669-7DD2-461F-9353-02106D3F4457}" type="presParOf" srcId="{476811A2-50A1-4220-99CA-D4B3E48D611E}" destId="{9EAEDE30-1385-4031-95E4-1425443C20D0}" srcOrd="3" destOrd="0" presId="urn:microsoft.com/office/officeart/2005/8/layout/venn1"/>
    <dgm:cxn modelId="{51A4CB0B-C54C-43E2-BFC8-792FEC37E318}" type="presParOf" srcId="{476811A2-50A1-4220-99CA-D4B3E48D611E}" destId="{D60666D8-F283-41B8-978B-C97FC50D57E4}" srcOrd="4" destOrd="0" presId="urn:microsoft.com/office/officeart/2005/8/layout/venn1"/>
    <dgm:cxn modelId="{715DE61D-52C0-4843-B08C-F3BBB3EFB239}" type="presParOf" srcId="{476811A2-50A1-4220-99CA-D4B3E48D611E}" destId="{4C2BBEA6-FDE2-4F5B-8B9E-FAFB286D465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58EA74-CAD7-4DB7-B480-CEE4B7CDBA29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CC351CF7-A6C5-4566-B0FC-BB7B250C96F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zh-TW" altLang="en-US" sz="2600" dirty="0" smtClean="0">
              <a:solidFill>
                <a:srgbClr val="0070C0"/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創業目的</a:t>
          </a:r>
          <a:r>
            <a:rPr lang="en-US" altLang="zh-TW" sz="2600" dirty="0" smtClean="0">
              <a:solidFill>
                <a:srgbClr val="0070C0"/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|</a:t>
          </a:r>
          <a:r>
            <a:rPr lang="zh-TW" altLang="en-US" sz="2000" b="0" dirty="0" smtClean="0">
              <a:solidFill>
                <a:srgbClr val="0070C0"/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目標市場 </a:t>
          </a:r>
          <a:r>
            <a:rPr lang="zh-TW" altLang="en-US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細黑體" panose="020B0309000000000000" pitchFamily="49" charset="-120"/>
              <a:ea typeface="華康細黑體" panose="020B0309000000000000" pitchFamily="49" charset="-120"/>
            </a:rPr>
            <a:t>利基點</a:t>
          </a:r>
          <a:endParaRPr lang="zh-TW" sz="2000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華康細黑體" panose="020B0309000000000000" pitchFamily="49" charset="-120"/>
            <a:ea typeface="華康細黑體" panose="020B0309000000000000" pitchFamily="49" charset="-120"/>
          </a:endParaRPr>
        </a:p>
      </dgm:t>
    </dgm:pt>
    <dgm:pt modelId="{5EF66869-1B72-4871-8C31-992CDD2DB06A}" type="sibTrans" cxnId="{DF61C94D-621F-404A-BB3D-CB65DBD00BCD}">
      <dgm:prSet/>
      <dgm:spPr/>
      <dgm:t>
        <a:bodyPr/>
        <a:lstStyle/>
        <a:p>
          <a:endParaRPr lang="zh-TW" altLang="en-US"/>
        </a:p>
      </dgm:t>
    </dgm:pt>
    <dgm:pt modelId="{A90C2FC6-1384-4ABD-96AA-989BDB592FF7}" type="parTrans" cxnId="{DF61C94D-621F-404A-BB3D-CB65DBD00BCD}">
      <dgm:prSet/>
      <dgm:spPr/>
      <dgm:t>
        <a:bodyPr/>
        <a:lstStyle/>
        <a:p>
          <a:endParaRPr lang="zh-TW" altLang="en-US"/>
        </a:p>
      </dgm:t>
    </dgm:pt>
    <dgm:pt modelId="{7D9DE186-4AE8-48B1-9C35-3B85312D29DA}" type="pres">
      <dgm:prSet presAssocID="{CE58EA74-CAD7-4DB7-B480-CEE4B7CDBA29}" presName="linear" presStyleCnt="0">
        <dgm:presLayoutVars>
          <dgm:animLvl val="lvl"/>
          <dgm:resizeHandles val="exact"/>
        </dgm:presLayoutVars>
      </dgm:prSet>
      <dgm:spPr/>
    </dgm:pt>
    <dgm:pt modelId="{8EC9DAEE-462E-4C00-86F2-5447BCB73BC3}" type="pres">
      <dgm:prSet presAssocID="{CC351CF7-A6C5-4566-B0FC-BB7B250C96FC}" presName="parentText" presStyleLbl="node1" presStyleIdx="0" presStyleCnt="1" custScaleY="232341" custLinFactNeighborY="-1020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5601304-961B-4B8F-8E5C-9067B4085C02}" type="presOf" srcId="{CE58EA74-CAD7-4DB7-B480-CEE4B7CDBA29}" destId="{7D9DE186-4AE8-48B1-9C35-3B85312D29DA}" srcOrd="0" destOrd="0" presId="urn:microsoft.com/office/officeart/2005/8/layout/vList2"/>
    <dgm:cxn modelId="{DF61C94D-621F-404A-BB3D-CB65DBD00BCD}" srcId="{CE58EA74-CAD7-4DB7-B480-CEE4B7CDBA29}" destId="{CC351CF7-A6C5-4566-B0FC-BB7B250C96FC}" srcOrd="0" destOrd="0" parTransId="{A90C2FC6-1384-4ABD-96AA-989BDB592FF7}" sibTransId="{5EF66869-1B72-4871-8C31-992CDD2DB06A}"/>
    <dgm:cxn modelId="{9EE80ACB-E30A-439D-BC97-523C15CF60D6}" type="presOf" srcId="{CC351CF7-A6C5-4566-B0FC-BB7B250C96FC}" destId="{8EC9DAEE-462E-4C00-86F2-5447BCB73BC3}" srcOrd="0" destOrd="0" presId="urn:microsoft.com/office/officeart/2005/8/layout/vList2"/>
    <dgm:cxn modelId="{5826420E-C413-4E19-9384-2D9A1A98B597}" type="presParOf" srcId="{7D9DE186-4AE8-48B1-9C35-3B85312D29DA}" destId="{8EC9DAEE-462E-4C00-86F2-5447BCB73B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59A6F2-E5DE-4798-B499-F7148E83544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3E968B8-458C-46F2-973C-0BE6DCA85123}">
      <dgm:prSet phldrT="[文字]" custT="1"/>
      <dgm:spPr/>
      <dgm:t>
        <a:bodyPr/>
        <a:lstStyle/>
        <a:p>
          <a:r>
            <a:rPr lang="zh-TW" altLang="en-US" sz="3000" b="1" dirty="0" smtClean="0">
              <a:latin typeface="華康細黑體" panose="020B0309000000000000" pitchFamily="49" charset="-120"/>
              <a:ea typeface="華康細黑體" panose="020B0309000000000000" pitchFamily="49" charset="-120"/>
            </a:rPr>
            <a:t>現今社會生活結構發生變化</a:t>
          </a:r>
          <a:endParaRPr lang="zh-TW" altLang="en-US" sz="3000" b="1" dirty="0">
            <a:latin typeface="華康細黑體" panose="020B0309000000000000" pitchFamily="49" charset="-120"/>
            <a:ea typeface="華康細黑體" panose="020B0309000000000000" pitchFamily="49" charset="-120"/>
          </a:endParaRPr>
        </a:p>
      </dgm:t>
    </dgm:pt>
    <dgm:pt modelId="{F18484F3-244F-45C7-B277-16BE99CADD4A}" type="parTrans" cxnId="{88C67361-3CA0-4DD7-996D-012F52847742}">
      <dgm:prSet/>
      <dgm:spPr/>
      <dgm:t>
        <a:bodyPr/>
        <a:lstStyle/>
        <a:p>
          <a:endParaRPr lang="zh-TW" altLang="en-US"/>
        </a:p>
      </dgm:t>
    </dgm:pt>
    <dgm:pt modelId="{70FDC4DB-36A6-4189-B8F0-28F995DD82E5}" type="sibTrans" cxnId="{88C67361-3CA0-4DD7-996D-012F52847742}">
      <dgm:prSet/>
      <dgm:spPr/>
      <dgm:t>
        <a:bodyPr/>
        <a:lstStyle/>
        <a:p>
          <a:endParaRPr lang="zh-TW" altLang="en-US"/>
        </a:p>
      </dgm:t>
    </dgm:pt>
    <dgm:pt modelId="{BC732C2E-C496-4E2B-A7CB-75D54C351BFB}">
      <dgm:prSet phldrT="[文字]"/>
      <dgm:spPr/>
      <dgm:t>
        <a:bodyPr/>
        <a:lstStyle/>
        <a:p>
          <a:r>
            <a:rPr lang="zh-TW" dirty="0" smtClean="0"/>
            <a:t>單身及一個人生活比例</a:t>
          </a:r>
          <a:r>
            <a:rPr lang="zh-TW" altLang="en-US" dirty="0" smtClean="0"/>
            <a:t>高，</a:t>
          </a:r>
          <a:r>
            <a:rPr lang="zh-TW" dirty="0" smtClean="0"/>
            <a:t>能享受一個人生活的方式</a:t>
          </a:r>
          <a:r>
            <a:rPr lang="zh-TW" altLang="en-US" dirty="0" smtClean="0"/>
            <a:t>，</a:t>
          </a:r>
          <a:r>
            <a:rPr lang="zh-TW" dirty="0" smtClean="0"/>
            <a:t>形成市場需求。</a:t>
          </a:r>
          <a:endParaRPr lang="zh-TW" altLang="en-US" dirty="0"/>
        </a:p>
      </dgm:t>
    </dgm:pt>
    <dgm:pt modelId="{E6C276E9-7D36-44EF-8360-16CED44623C0}" type="parTrans" cxnId="{AF28CFA2-BBD8-4DCC-A29F-75BB4282330E}">
      <dgm:prSet/>
      <dgm:spPr/>
      <dgm:t>
        <a:bodyPr/>
        <a:lstStyle/>
        <a:p>
          <a:endParaRPr lang="zh-TW" altLang="en-US"/>
        </a:p>
      </dgm:t>
    </dgm:pt>
    <dgm:pt modelId="{47688A35-5706-439D-A241-CC38EE6B1E97}" type="sibTrans" cxnId="{AF28CFA2-BBD8-4DCC-A29F-75BB4282330E}">
      <dgm:prSet/>
      <dgm:spPr/>
      <dgm:t>
        <a:bodyPr/>
        <a:lstStyle/>
        <a:p>
          <a:endParaRPr lang="zh-TW" altLang="en-US"/>
        </a:p>
      </dgm:t>
    </dgm:pt>
    <dgm:pt modelId="{FA68208D-761F-4AC0-A511-07F7534C68EB}">
      <dgm:prSet phldrT="[文字]" custT="1"/>
      <dgm:spPr/>
      <dgm:t>
        <a:bodyPr/>
        <a:lstStyle/>
        <a:p>
          <a:r>
            <a:rPr lang="zh-TW" altLang="en-US" sz="3000" b="1" dirty="0" smtClean="0">
              <a:latin typeface="華康細黑體" panose="020B0309000000000000" pitchFamily="49" charset="-120"/>
              <a:ea typeface="華康細黑體" panose="020B0309000000000000" pitchFamily="49" charset="-120"/>
            </a:rPr>
            <a:t>「對自己好一點」並不是口號</a:t>
          </a:r>
          <a:endParaRPr lang="zh-TW" altLang="en-US" sz="3000" b="1" dirty="0">
            <a:latin typeface="華康細黑體" panose="020B0309000000000000" pitchFamily="49" charset="-120"/>
            <a:ea typeface="華康細黑體" panose="020B0309000000000000" pitchFamily="49" charset="-120"/>
          </a:endParaRPr>
        </a:p>
      </dgm:t>
    </dgm:pt>
    <dgm:pt modelId="{7B009F41-4DD4-4B28-8952-8B7CDDF8D20B}" type="parTrans" cxnId="{C97FD077-A155-410A-97E3-D1F9A4ED5D73}">
      <dgm:prSet/>
      <dgm:spPr/>
      <dgm:t>
        <a:bodyPr/>
        <a:lstStyle/>
        <a:p>
          <a:endParaRPr lang="zh-TW" altLang="en-US"/>
        </a:p>
      </dgm:t>
    </dgm:pt>
    <dgm:pt modelId="{D8C65A31-0D83-4B38-8C53-2D258273B7BD}" type="sibTrans" cxnId="{C97FD077-A155-410A-97E3-D1F9A4ED5D73}">
      <dgm:prSet/>
      <dgm:spPr/>
      <dgm:t>
        <a:bodyPr/>
        <a:lstStyle/>
        <a:p>
          <a:endParaRPr lang="zh-TW" altLang="en-US"/>
        </a:p>
      </dgm:t>
    </dgm:pt>
    <dgm:pt modelId="{31AED0D4-A58E-469F-B749-A3577E0A815B}">
      <dgm:prSet phldrT="[文字]"/>
      <dgm:spPr/>
      <dgm:t>
        <a:bodyPr/>
        <a:lstStyle/>
        <a:p>
          <a:r>
            <a:rPr lang="zh-TW" dirty="0" smtClean="0"/>
            <a:t>人們高所得也間接提高消費能力，較捨得花錢享受一個人得開心</a:t>
          </a:r>
          <a:r>
            <a:rPr lang="zh-TW" altLang="en-US" dirty="0" smtClean="0"/>
            <a:t>。</a:t>
          </a:r>
          <a:endParaRPr lang="zh-TW" altLang="en-US" dirty="0"/>
        </a:p>
      </dgm:t>
    </dgm:pt>
    <dgm:pt modelId="{BF5C6728-6387-405B-A2DA-122C38ACC2C8}" type="parTrans" cxnId="{FE01A224-4789-4F4C-913C-C1F5934D45AA}">
      <dgm:prSet/>
      <dgm:spPr/>
      <dgm:t>
        <a:bodyPr/>
        <a:lstStyle/>
        <a:p>
          <a:endParaRPr lang="zh-TW" altLang="en-US"/>
        </a:p>
      </dgm:t>
    </dgm:pt>
    <dgm:pt modelId="{7020E602-B536-4693-9253-FC9B00158E7A}" type="sibTrans" cxnId="{FE01A224-4789-4F4C-913C-C1F5934D45AA}">
      <dgm:prSet/>
      <dgm:spPr/>
      <dgm:t>
        <a:bodyPr/>
        <a:lstStyle/>
        <a:p>
          <a:endParaRPr lang="zh-TW" altLang="en-US"/>
        </a:p>
      </dgm:t>
    </dgm:pt>
    <dgm:pt modelId="{F8E6674E-DAA4-47C0-A7B1-0099761819B7}">
      <dgm:prSet phldrT="[文字]" custT="1"/>
      <dgm:spPr/>
      <dgm:t>
        <a:bodyPr/>
        <a:lstStyle/>
        <a:p>
          <a:r>
            <a:rPr lang="zh-TW" sz="3000" b="1" dirty="0" smtClean="0">
              <a:latin typeface="華康細黑體" panose="020B0309000000000000" pitchFamily="49" charset="-120"/>
              <a:ea typeface="華康細黑體" panose="020B0309000000000000" pitchFamily="49" charset="-120"/>
            </a:rPr>
            <a:t>營養健康且方便外食族的服務</a:t>
          </a:r>
          <a:endParaRPr lang="zh-TW" altLang="en-US" sz="3000" b="1" dirty="0">
            <a:latin typeface="華康細黑體" panose="020B0309000000000000" pitchFamily="49" charset="-120"/>
            <a:ea typeface="華康細黑體" panose="020B0309000000000000" pitchFamily="49" charset="-120"/>
          </a:endParaRPr>
        </a:p>
      </dgm:t>
    </dgm:pt>
    <dgm:pt modelId="{F80ACD1F-3FBD-40C0-AC81-0DE58CBD9E2C}" type="parTrans" cxnId="{CE2408A8-487A-44AF-B742-EA96C3722593}">
      <dgm:prSet/>
      <dgm:spPr/>
      <dgm:t>
        <a:bodyPr/>
        <a:lstStyle/>
        <a:p>
          <a:endParaRPr lang="zh-TW" altLang="en-US"/>
        </a:p>
      </dgm:t>
    </dgm:pt>
    <dgm:pt modelId="{28B4CE00-B44B-41C1-8A39-DA2A36669981}" type="sibTrans" cxnId="{CE2408A8-487A-44AF-B742-EA96C3722593}">
      <dgm:prSet/>
      <dgm:spPr/>
      <dgm:t>
        <a:bodyPr/>
        <a:lstStyle/>
        <a:p>
          <a:endParaRPr lang="zh-TW" altLang="en-US"/>
        </a:p>
      </dgm:t>
    </dgm:pt>
    <dgm:pt modelId="{2773850B-23E1-457B-AD32-1E3E18FF885B}">
      <dgm:prSet phldrT="[文字]"/>
      <dgm:spPr/>
      <dgm:t>
        <a:bodyPr/>
        <a:lstStyle/>
        <a:p>
          <a:r>
            <a:rPr lang="zh-TW" dirty="0" smtClean="0"/>
            <a:t>外食族的比例年年升高，將方便的服務精神加入</a:t>
          </a:r>
          <a:r>
            <a:rPr lang="zh-TW" altLang="en-US" dirty="0" smtClean="0"/>
            <a:t>，</a:t>
          </a:r>
          <a:r>
            <a:rPr lang="zh-TW" dirty="0" smtClean="0"/>
            <a:t>符合現代人的需求。</a:t>
          </a:r>
          <a:endParaRPr lang="zh-TW" altLang="en-US" dirty="0"/>
        </a:p>
      </dgm:t>
    </dgm:pt>
    <dgm:pt modelId="{0344C73C-A0E3-465C-87C5-B33F68B385EE}" type="parTrans" cxnId="{914149A2-42EA-4504-8257-EA0A710E69A5}">
      <dgm:prSet/>
      <dgm:spPr/>
      <dgm:t>
        <a:bodyPr/>
        <a:lstStyle/>
        <a:p>
          <a:endParaRPr lang="zh-TW" altLang="en-US"/>
        </a:p>
      </dgm:t>
    </dgm:pt>
    <dgm:pt modelId="{3A89A17D-0658-44C9-A389-7B0E0B645683}" type="sibTrans" cxnId="{914149A2-42EA-4504-8257-EA0A710E69A5}">
      <dgm:prSet/>
      <dgm:spPr/>
      <dgm:t>
        <a:bodyPr/>
        <a:lstStyle/>
        <a:p>
          <a:endParaRPr lang="zh-TW" altLang="en-US"/>
        </a:p>
      </dgm:t>
    </dgm:pt>
    <dgm:pt modelId="{EF7F8F41-8515-4E2F-B8EA-BB8404B5570C}" type="pres">
      <dgm:prSet presAssocID="{DC59A6F2-E5DE-4798-B499-F7148E835447}" presName="Name0" presStyleCnt="0">
        <dgm:presLayoutVars>
          <dgm:dir/>
          <dgm:animLvl val="lvl"/>
          <dgm:resizeHandles val="exact"/>
        </dgm:presLayoutVars>
      </dgm:prSet>
      <dgm:spPr/>
    </dgm:pt>
    <dgm:pt modelId="{1777353B-F74A-46D0-B508-36B385FA7DC9}" type="pres">
      <dgm:prSet presAssocID="{F8E6674E-DAA4-47C0-A7B1-0099761819B7}" presName="boxAndChildren" presStyleCnt="0"/>
      <dgm:spPr/>
    </dgm:pt>
    <dgm:pt modelId="{8DE084DB-9542-4B7F-B55F-86524F890817}" type="pres">
      <dgm:prSet presAssocID="{F8E6674E-DAA4-47C0-A7B1-0099761819B7}" presName="parentTextBox" presStyleLbl="node1" presStyleIdx="0" presStyleCnt="3"/>
      <dgm:spPr/>
      <dgm:t>
        <a:bodyPr/>
        <a:lstStyle/>
        <a:p>
          <a:endParaRPr lang="zh-TW" altLang="en-US"/>
        </a:p>
      </dgm:t>
    </dgm:pt>
    <dgm:pt modelId="{E0078AC2-053A-4E25-904E-DEF8301FFACC}" type="pres">
      <dgm:prSet presAssocID="{F8E6674E-DAA4-47C0-A7B1-0099761819B7}" presName="entireBox" presStyleLbl="node1" presStyleIdx="0" presStyleCnt="3"/>
      <dgm:spPr/>
      <dgm:t>
        <a:bodyPr/>
        <a:lstStyle/>
        <a:p>
          <a:endParaRPr lang="zh-TW" altLang="en-US"/>
        </a:p>
      </dgm:t>
    </dgm:pt>
    <dgm:pt modelId="{236D0F17-4649-4FE4-974E-35E56A64463F}" type="pres">
      <dgm:prSet presAssocID="{F8E6674E-DAA4-47C0-A7B1-0099761819B7}" presName="descendantBox" presStyleCnt="0"/>
      <dgm:spPr/>
    </dgm:pt>
    <dgm:pt modelId="{4F462CDF-9EF0-4B22-9215-101D8A6992B4}" type="pres">
      <dgm:prSet presAssocID="{2773850B-23E1-457B-AD32-1E3E18FF885B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1AF183-6BEA-414F-A5BC-D88129D5A46A}" type="pres">
      <dgm:prSet presAssocID="{D8C65A31-0D83-4B38-8C53-2D258273B7BD}" presName="sp" presStyleCnt="0"/>
      <dgm:spPr/>
    </dgm:pt>
    <dgm:pt modelId="{E802C3CB-1679-42D6-AF26-F467C69EDA9A}" type="pres">
      <dgm:prSet presAssocID="{FA68208D-761F-4AC0-A511-07F7534C68EB}" presName="arrowAndChildren" presStyleCnt="0"/>
      <dgm:spPr/>
    </dgm:pt>
    <dgm:pt modelId="{F17AE5BB-DE44-46CB-BBD0-98137BEC7E2C}" type="pres">
      <dgm:prSet presAssocID="{FA68208D-761F-4AC0-A511-07F7534C68EB}" presName="parentTextArrow" presStyleLbl="node1" presStyleIdx="0" presStyleCnt="3"/>
      <dgm:spPr/>
      <dgm:t>
        <a:bodyPr/>
        <a:lstStyle/>
        <a:p>
          <a:endParaRPr lang="zh-TW" altLang="en-US"/>
        </a:p>
      </dgm:t>
    </dgm:pt>
    <dgm:pt modelId="{644E47AE-DCC7-49F4-839E-427E77E817B5}" type="pres">
      <dgm:prSet presAssocID="{FA68208D-761F-4AC0-A511-07F7534C68EB}" presName="arrow" presStyleLbl="node1" presStyleIdx="1" presStyleCnt="3" custLinFactNeighborX="-826" custLinFactNeighborY="-321"/>
      <dgm:spPr/>
      <dgm:t>
        <a:bodyPr/>
        <a:lstStyle/>
        <a:p>
          <a:endParaRPr lang="zh-TW" altLang="en-US"/>
        </a:p>
      </dgm:t>
    </dgm:pt>
    <dgm:pt modelId="{7A81E4CB-1F1C-4C66-A2E4-1CDA45DD00EA}" type="pres">
      <dgm:prSet presAssocID="{FA68208D-761F-4AC0-A511-07F7534C68EB}" presName="descendantArrow" presStyleCnt="0"/>
      <dgm:spPr/>
    </dgm:pt>
    <dgm:pt modelId="{D62A566B-C59B-4190-89EB-F507B7B574FB}" type="pres">
      <dgm:prSet presAssocID="{31AED0D4-A58E-469F-B749-A3577E0A815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EF32C6-7BBC-4C9A-8CDA-E68870E616D2}" type="pres">
      <dgm:prSet presAssocID="{70FDC4DB-36A6-4189-B8F0-28F995DD82E5}" presName="sp" presStyleCnt="0"/>
      <dgm:spPr/>
    </dgm:pt>
    <dgm:pt modelId="{884EB17E-A3A9-4154-AC37-5C4725BAF05D}" type="pres">
      <dgm:prSet presAssocID="{F3E968B8-458C-46F2-973C-0BE6DCA85123}" presName="arrowAndChildren" presStyleCnt="0"/>
      <dgm:spPr/>
    </dgm:pt>
    <dgm:pt modelId="{5EA32030-23B9-4F11-A834-15EF9E313D5B}" type="pres">
      <dgm:prSet presAssocID="{F3E968B8-458C-46F2-973C-0BE6DCA85123}" presName="parentTextArrow" presStyleLbl="node1" presStyleIdx="1" presStyleCnt="3"/>
      <dgm:spPr/>
      <dgm:t>
        <a:bodyPr/>
        <a:lstStyle/>
        <a:p>
          <a:endParaRPr lang="zh-TW" altLang="en-US"/>
        </a:p>
      </dgm:t>
    </dgm:pt>
    <dgm:pt modelId="{102AD80C-975D-435F-8714-02B2FE0D5F1C}" type="pres">
      <dgm:prSet presAssocID="{F3E968B8-458C-46F2-973C-0BE6DCA85123}" presName="arrow" presStyleLbl="node1" presStyleIdx="2" presStyleCnt="3"/>
      <dgm:spPr/>
      <dgm:t>
        <a:bodyPr/>
        <a:lstStyle/>
        <a:p>
          <a:endParaRPr lang="zh-TW" altLang="en-US"/>
        </a:p>
      </dgm:t>
    </dgm:pt>
    <dgm:pt modelId="{16EF3038-302A-41E0-A1FC-B16C4FC691FA}" type="pres">
      <dgm:prSet presAssocID="{F3E968B8-458C-46F2-973C-0BE6DCA85123}" presName="descendantArrow" presStyleCnt="0"/>
      <dgm:spPr/>
    </dgm:pt>
    <dgm:pt modelId="{92CE7424-2888-4CB9-A5B9-1AEC3623C3E2}" type="pres">
      <dgm:prSet presAssocID="{BC732C2E-C496-4E2B-A7CB-75D54C351BFB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4F39EB9-E6D2-48BA-8F71-5E3C885B6088}" type="presOf" srcId="{BC732C2E-C496-4E2B-A7CB-75D54C351BFB}" destId="{92CE7424-2888-4CB9-A5B9-1AEC3623C3E2}" srcOrd="0" destOrd="0" presId="urn:microsoft.com/office/officeart/2005/8/layout/process4"/>
    <dgm:cxn modelId="{ED252143-D03B-49E7-A1E2-BDFCC6FEC716}" type="presOf" srcId="{31AED0D4-A58E-469F-B749-A3577E0A815B}" destId="{D62A566B-C59B-4190-89EB-F507B7B574FB}" srcOrd="0" destOrd="0" presId="urn:microsoft.com/office/officeart/2005/8/layout/process4"/>
    <dgm:cxn modelId="{88C67361-3CA0-4DD7-996D-012F52847742}" srcId="{DC59A6F2-E5DE-4798-B499-F7148E835447}" destId="{F3E968B8-458C-46F2-973C-0BE6DCA85123}" srcOrd="0" destOrd="0" parTransId="{F18484F3-244F-45C7-B277-16BE99CADD4A}" sibTransId="{70FDC4DB-36A6-4189-B8F0-28F995DD82E5}"/>
    <dgm:cxn modelId="{2B627E25-2EF9-44DF-BCE4-A2ED9C661D9B}" type="presOf" srcId="{FA68208D-761F-4AC0-A511-07F7534C68EB}" destId="{644E47AE-DCC7-49F4-839E-427E77E817B5}" srcOrd="1" destOrd="0" presId="urn:microsoft.com/office/officeart/2005/8/layout/process4"/>
    <dgm:cxn modelId="{A3E00168-BBC1-44B5-BD9E-EF1097209AC2}" type="presOf" srcId="{F3E968B8-458C-46F2-973C-0BE6DCA85123}" destId="{102AD80C-975D-435F-8714-02B2FE0D5F1C}" srcOrd="1" destOrd="0" presId="urn:microsoft.com/office/officeart/2005/8/layout/process4"/>
    <dgm:cxn modelId="{CE2408A8-487A-44AF-B742-EA96C3722593}" srcId="{DC59A6F2-E5DE-4798-B499-F7148E835447}" destId="{F8E6674E-DAA4-47C0-A7B1-0099761819B7}" srcOrd="2" destOrd="0" parTransId="{F80ACD1F-3FBD-40C0-AC81-0DE58CBD9E2C}" sibTransId="{28B4CE00-B44B-41C1-8A39-DA2A36669981}"/>
    <dgm:cxn modelId="{9E9D539C-1E0E-4C9F-A35D-156D1DCFE435}" type="presOf" srcId="{F8E6674E-DAA4-47C0-A7B1-0099761819B7}" destId="{E0078AC2-053A-4E25-904E-DEF8301FFACC}" srcOrd="1" destOrd="0" presId="urn:microsoft.com/office/officeart/2005/8/layout/process4"/>
    <dgm:cxn modelId="{914149A2-42EA-4504-8257-EA0A710E69A5}" srcId="{F8E6674E-DAA4-47C0-A7B1-0099761819B7}" destId="{2773850B-23E1-457B-AD32-1E3E18FF885B}" srcOrd="0" destOrd="0" parTransId="{0344C73C-A0E3-465C-87C5-B33F68B385EE}" sibTransId="{3A89A17D-0658-44C9-A389-7B0E0B645683}"/>
    <dgm:cxn modelId="{C97FD077-A155-410A-97E3-D1F9A4ED5D73}" srcId="{DC59A6F2-E5DE-4798-B499-F7148E835447}" destId="{FA68208D-761F-4AC0-A511-07F7534C68EB}" srcOrd="1" destOrd="0" parTransId="{7B009F41-4DD4-4B28-8952-8B7CDDF8D20B}" sibTransId="{D8C65A31-0D83-4B38-8C53-2D258273B7BD}"/>
    <dgm:cxn modelId="{AF28CFA2-BBD8-4DCC-A29F-75BB4282330E}" srcId="{F3E968B8-458C-46F2-973C-0BE6DCA85123}" destId="{BC732C2E-C496-4E2B-A7CB-75D54C351BFB}" srcOrd="0" destOrd="0" parTransId="{E6C276E9-7D36-44EF-8360-16CED44623C0}" sibTransId="{47688A35-5706-439D-A241-CC38EE6B1E97}"/>
    <dgm:cxn modelId="{C8373660-07F5-44EE-91CB-33FD8174428D}" type="presOf" srcId="{F8E6674E-DAA4-47C0-A7B1-0099761819B7}" destId="{8DE084DB-9542-4B7F-B55F-86524F890817}" srcOrd="0" destOrd="0" presId="urn:microsoft.com/office/officeart/2005/8/layout/process4"/>
    <dgm:cxn modelId="{2A71F790-9F9D-46EB-B966-26550E559009}" type="presOf" srcId="{FA68208D-761F-4AC0-A511-07F7534C68EB}" destId="{F17AE5BB-DE44-46CB-BBD0-98137BEC7E2C}" srcOrd="0" destOrd="0" presId="urn:microsoft.com/office/officeart/2005/8/layout/process4"/>
    <dgm:cxn modelId="{FE01A224-4789-4F4C-913C-C1F5934D45AA}" srcId="{FA68208D-761F-4AC0-A511-07F7534C68EB}" destId="{31AED0D4-A58E-469F-B749-A3577E0A815B}" srcOrd="0" destOrd="0" parTransId="{BF5C6728-6387-405B-A2DA-122C38ACC2C8}" sibTransId="{7020E602-B536-4693-9253-FC9B00158E7A}"/>
    <dgm:cxn modelId="{617EB8FD-9DA0-47EC-AA60-DFA89CF54463}" type="presOf" srcId="{DC59A6F2-E5DE-4798-B499-F7148E835447}" destId="{EF7F8F41-8515-4E2F-B8EA-BB8404B5570C}" srcOrd="0" destOrd="0" presId="urn:microsoft.com/office/officeart/2005/8/layout/process4"/>
    <dgm:cxn modelId="{FA8592AE-AB8F-47BB-BFAF-0FFE32D21366}" type="presOf" srcId="{2773850B-23E1-457B-AD32-1E3E18FF885B}" destId="{4F462CDF-9EF0-4B22-9215-101D8A6992B4}" srcOrd="0" destOrd="0" presId="urn:microsoft.com/office/officeart/2005/8/layout/process4"/>
    <dgm:cxn modelId="{353D2821-198E-40E9-A40D-D8F627A2C72F}" type="presOf" srcId="{F3E968B8-458C-46F2-973C-0BE6DCA85123}" destId="{5EA32030-23B9-4F11-A834-15EF9E313D5B}" srcOrd="0" destOrd="0" presId="urn:microsoft.com/office/officeart/2005/8/layout/process4"/>
    <dgm:cxn modelId="{BD15B30B-68D1-402E-804A-F692C9E3E321}" type="presParOf" srcId="{EF7F8F41-8515-4E2F-B8EA-BB8404B5570C}" destId="{1777353B-F74A-46D0-B508-36B385FA7DC9}" srcOrd="0" destOrd="0" presId="urn:microsoft.com/office/officeart/2005/8/layout/process4"/>
    <dgm:cxn modelId="{7AACC35B-12B8-4FB8-92C5-6FCBAD801609}" type="presParOf" srcId="{1777353B-F74A-46D0-B508-36B385FA7DC9}" destId="{8DE084DB-9542-4B7F-B55F-86524F890817}" srcOrd="0" destOrd="0" presId="urn:microsoft.com/office/officeart/2005/8/layout/process4"/>
    <dgm:cxn modelId="{C33EB4F4-DDCC-4222-9C64-373672143309}" type="presParOf" srcId="{1777353B-F74A-46D0-B508-36B385FA7DC9}" destId="{E0078AC2-053A-4E25-904E-DEF8301FFACC}" srcOrd="1" destOrd="0" presId="urn:microsoft.com/office/officeart/2005/8/layout/process4"/>
    <dgm:cxn modelId="{E6F3CEDD-E48B-44AC-86FA-7B527AD9736D}" type="presParOf" srcId="{1777353B-F74A-46D0-B508-36B385FA7DC9}" destId="{236D0F17-4649-4FE4-974E-35E56A64463F}" srcOrd="2" destOrd="0" presId="urn:microsoft.com/office/officeart/2005/8/layout/process4"/>
    <dgm:cxn modelId="{59546200-A2E5-4240-A724-703C0B362F0B}" type="presParOf" srcId="{236D0F17-4649-4FE4-974E-35E56A64463F}" destId="{4F462CDF-9EF0-4B22-9215-101D8A6992B4}" srcOrd="0" destOrd="0" presId="urn:microsoft.com/office/officeart/2005/8/layout/process4"/>
    <dgm:cxn modelId="{462B5DD7-708E-4631-AB73-68CF6B482B95}" type="presParOf" srcId="{EF7F8F41-8515-4E2F-B8EA-BB8404B5570C}" destId="{EF1AF183-6BEA-414F-A5BC-D88129D5A46A}" srcOrd="1" destOrd="0" presId="urn:microsoft.com/office/officeart/2005/8/layout/process4"/>
    <dgm:cxn modelId="{73BA8C4D-F42E-4585-9A4E-E3035AE49263}" type="presParOf" srcId="{EF7F8F41-8515-4E2F-B8EA-BB8404B5570C}" destId="{E802C3CB-1679-42D6-AF26-F467C69EDA9A}" srcOrd="2" destOrd="0" presId="urn:microsoft.com/office/officeart/2005/8/layout/process4"/>
    <dgm:cxn modelId="{F2F89E19-B62B-4E9A-AB48-4CA4F115EA3B}" type="presParOf" srcId="{E802C3CB-1679-42D6-AF26-F467C69EDA9A}" destId="{F17AE5BB-DE44-46CB-BBD0-98137BEC7E2C}" srcOrd="0" destOrd="0" presId="urn:microsoft.com/office/officeart/2005/8/layout/process4"/>
    <dgm:cxn modelId="{C8E4D190-B968-4EF7-AEF4-D835146AFDF2}" type="presParOf" srcId="{E802C3CB-1679-42D6-AF26-F467C69EDA9A}" destId="{644E47AE-DCC7-49F4-839E-427E77E817B5}" srcOrd="1" destOrd="0" presId="urn:microsoft.com/office/officeart/2005/8/layout/process4"/>
    <dgm:cxn modelId="{8FCFC203-8740-4C90-B55D-525B2CC302B1}" type="presParOf" srcId="{E802C3CB-1679-42D6-AF26-F467C69EDA9A}" destId="{7A81E4CB-1F1C-4C66-A2E4-1CDA45DD00EA}" srcOrd="2" destOrd="0" presId="urn:microsoft.com/office/officeart/2005/8/layout/process4"/>
    <dgm:cxn modelId="{0504B360-1B3E-4704-B490-6EF9EE8A6907}" type="presParOf" srcId="{7A81E4CB-1F1C-4C66-A2E4-1CDA45DD00EA}" destId="{D62A566B-C59B-4190-89EB-F507B7B574FB}" srcOrd="0" destOrd="0" presId="urn:microsoft.com/office/officeart/2005/8/layout/process4"/>
    <dgm:cxn modelId="{4CF37661-74E0-419A-8206-690D3D3F3D28}" type="presParOf" srcId="{EF7F8F41-8515-4E2F-B8EA-BB8404B5570C}" destId="{B6EF32C6-7BBC-4C9A-8CDA-E68870E616D2}" srcOrd="3" destOrd="0" presId="urn:microsoft.com/office/officeart/2005/8/layout/process4"/>
    <dgm:cxn modelId="{D3ECF6AE-33AE-494A-873D-44BB76149BBF}" type="presParOf" srcId="{EF7F8F41-8515-4E2F-B8EA-BB8404B5570C}" destId="{884EB17E-A3A9-4154-AC37-5C4725BAF05D}" srcOrd="4" destOrd="0" presId="urn:microsoft.com/office/officeart/2005/8/layout/process4"/>
    <dgm:cxn modelId="{DD7903E8-8AF3-4E2E-82ED-10142622177A}" type="presParOf" srcId="{884EB17E-A3A9-4154-AC37-5C4725BAF05D}" destId="{5EA32030-23B9-4F11-A834-15EF9E313D5B}" srcOrd="0" destOrd="0" presId="urn:microsoft.com/office/officeart/2005/8/layout/process4"/>
    <dgm:cxn modelId="{5B8D875C-7FCC-4574-B20F-450156A34AC4}" type="presParOf" srcId="{884EB17E-A3A9-4154-AC37-5C4725BAF05D}" destId="{102AD80C-975D-435F-8714-02B2FE0D5F1C}" srcOrd="1" destOrd="0" presId="urn:microsoft.com/office/officeart/2005/8/layout/process4"/>
    <dgm:cxn modelId="{7006EEDD-BFD3-4465-8A15-D58EF411DDD7}" type="presParOf" srcId="{884EB17E-A3A9-4154-AC37-5C4725BAF05D}" destId="{16EF3038-302A-41E0-A1FC-B16C4FC691FA}" srcOrd="2" destOrd="0" presId="urn:microsoft.com/office/officeart/2005/8/layout/process4"/>
    <dgm:cxn modelId="{363A7F34-5D73-49B8-8358-2261F6E4DA93}" type="presParOf" srcId="{16EF3038-302A-41E0-A1FC-B16C4FC691FA}" destId="{92CE7424-2888-4CB9-A5B9-1AEC3623C3E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340349-8CAF-46A5-B792-F41450CC024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3322287B-E4EF-42DE-9F08-A1BFFCE6938B}">
      <dgm:prSet custT="1"/>
      <dgm:spPr/>
      <dgm:t>
        <a:bodyPr/>
        <a:lstStyle/>
        <a:p>
          <a:pPr rtl="0"/>
          <a:r>
            <a:rPr lang="zh-TW" sz="2600" b="0" baseline="0" dirty="0" smtClean="0">
              <a:solidFill>
                <a:srgbClr val="0070C0"/>
              </a:solidFill>
            </a:rPr>
            <a:t>公司簡介</a:t>
          </a:r>
          <a:r>
            <a:rPr lang="en-US" sz="2600" b="0" baseline="0" dirty="0" smtClean="0">
              <a:solidFill>
                <a:srgbClr val="0070C0"/>
              </a:solidFill>
            </a:rPr>
            <a:t>|</a:t>
          </a:r>
          <a:r>
            <a:rPr lang="zh-TW" sz="2000" b="1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餐廳規劃 </a:t>
          </a:r>
          <a:r>
            <a:rPr lang="zh-TW" sz="2000" b="0" baseline="0" dirty="0" smtClean="0">
              <a:solidFill>
                <a:srgbClr val="0070C0"/>
              </a:solidFill>
            </a:rPr>
            <a:t>經營團隊 </a:t>
          </a:r>
          <a:endParaRPr lang="zh-TW" sz="2000" dirty="0">
            <a:solidFill>
              <a:srgbClr val="0070C0"/>
            </a:solidFill>
          </a:endParaRPr>
        </a:p>
      </dgm:t>
    </dgm:pt>
    <dgm:pt modelId="{4BDD39B1-C901-4134-A9AC-DBF16E91FFDE}" type="parTrans" cxnId="{54D3215D-E40D-407A-BD2E-F37650BA0179}">
      <dgm:prSet/>
      <dgm:spPr/>
      <dgm:t>
        <a:bodyPr/>
        <a:lstStyle/>
        <a:p>
          <a:endParaRPr lang="zh-TW" altLang="en-US"/>
        </a:p>
      </dgm:t>
    </dgm:pt>
    <dgm:pt modelId="{0A7B2391-410F-4803-8074-FAE3F0760172}" type="sibTrans" cxnId="{54D3215D-E40D-407A-BD2E-F37650BA0179}">
      <dgm:prSet/>
      <dgm:spPr/>
      <dgm:t>
        <a:bodyPr/>
        <a:lstStyle/>
        <a:p>
          <a:endParaRPr lang="zh-TW" altLang="en-US"/>
        </a:p>
      </dgm:t>
    </dgm:pt>
    <dgm:pt modelId="{85AF0E3E-1BE7-460F-A995-5F7C25CDA50A}" type="pres">
      <dgm:prSet presAssocID="{D8340349-8CAF-46A5-B792-F41450CC024E}" presName="linear" presStyleCnt="0">
        <dgm:presLayoutVars>
          <dgm:animLvl val="lvl"/>
          <dgm:resizeHandles val="exact"/>
        </dgm:presLayoutVars>
      </dgm:prSet>
      <dgm:spPr/>
    </dgm:pt>
    <dgm:pt modelId="{257F20C4-C65E-4543-8F47-5C78B0B0FD85}" type="pres">
      <dgm:prSet presAssocID="{3322287B-E4EF-42DE-9F08-A1BFFCE6938B}" presName="parentText" presStyleLbl="node1" presStyleIdx="0" presStyleCnt="1" custScaleY="5917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4D3215D-E40D-407A-BD2E-F37650BA0179}" srcId="{D8340349-8CAF-46A5-B792-F41450CC024E}" destId="{3322287B-E4EF-42DE-9F08-A1BFFCE6938B}" srcOrd="0" destOrd="0" parTransId="{4BDD39B1-C901-4134-A9AC-DBF16E91FFDE}" sibTransId="{0A7B2391-410F-4803-8074-FAE3F0760172}"/>
    <dgm:cxn modelId="{6CE99EBE-5278-4E86-B5DB-7A16E27733CF}" type="presOf" srcId="{D8340349-8CAF-46A5-B792-F41450CC024E}" destId="{85AF0E3E-1BE7-460F-A995-5F7C25CDA50A}" srcOrd="0" destOrd="0" presId="urn:microsoft.com/office/officeart/2005/8/layout/vList2"/>
    <dgm:cxn modelId="{59BC863D-BBDA-40C4-A263-7FDB19372986}" type="presOf" srcId="{3322287B-E4EF-42DE-9F08-A1BFFCE6938B}" destId="{257F20C4-C65E-4543-8F47-5C78B0B0FD85}" srcOrd="0" destOrd="0" presId="urn:microsoft.com/office/officeart/2005/8/layout/vList2"/>
    <dgm:cxn modelId="{0215731F-8EAC-400F-A6A7-740A616EB53D}" type="presParOf" srcId="{85AF0E3E-1BE7-460F-A995-5F7C25CDA50A}" destId="{257F20C4-C65E-4543-8F47-5C78B0B0FD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BD7552-BC73-4B7E-942C-0A7B0B3CC530}" type="doc">
      <dgm:prSet loTypeId="urn:microsoft.com/office/officeart/2005/8/layout/vList5" loCatId="list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zh-TW" altLang="en-US"/>
        </a:p>
      </dgm:t>
    </dgm:pt>
    <dgm:pt modelId="{14A00B9A-5C57-48BF-89BD-8232C3416614}">
      <dgm:prSet phldrT="[文字]" custT="1"/>
      <dgm:spPr/>
      <dgm:t>
        <a:bodyPr/>
        <a:lstStyle/>
        <a:p>
          <a:r>
            <a:rPr lang="zh-TW" altLang="en-US" sz="4800" dirty="0" smtClean="0"/>
            <a:t>一樓</a:t>
          </a:r>
          <a:endParaRPr lang="zh-TW" altLang="en-US" sz="4800" dirty="0"/>
        </a:p>
      </dgm:t>
    </dgm:pt>
    <dgm:pt modelId="{330B089E-8C7A-45DB-AF09-6578F4C6F694}" type="parTrans" cxnId="{4CAA2419-3562-4271-A485-397B19992112}">
      <dgm:prSet/>
      <dgm:spPr/>
      <dgm:t>
        <a:bodyPr/>
        <a:lstStyle/>
        <a:p>
          <a:endParaRPr lang="zh-TW" altLang="en-US"/>
        </a:p>
      </dgm:t>
    </dgm:pt>
    <dgm:pt modelId="{B3AA4945-8CED-4130-98A8-C50018C71F5F}" type="sibTrans" cxnId="{4CAA2419-3562-4271-A485-397B19992112}">
      <dgm:prSet/>
      <dgm:spPr/>
      <dgm:t>
        <a:bodyPr/>
        <a:lstStyle/>
        <a:p>
          <a:endParaRPr lang="zh-TW" altLang="en-US"/>
        </a:p>
      </dgm:t>
    </dgm:pt>
    <dgm:pt modelId="{47BC6128-A75B-4015-8773-738401EE66C7}">
      <dgm:prSet phldrT="[文字]" custT="1"/>
      <dgm:spPr/>
      <dgm:t>
        <a:bodyPr/>
        <a:lstStyle/>
        <a:p>
          <a:r>
            <a:rPr lang="zh-TW" altLang="en-US" sz="1800" dirty="0" smtClean="0"/>
            <a:t>梯形座位的裝潢，讓你可以便利的用餐。</a:t>
          </a:r>
          <a:endParaRPr lang="zh-TW" altLang="en-US" sz="1800" dirty="0"/>
        </a:p>
      </dgm:t>
    </dgm:pt>
    <dgm:pt modelId="{B03E8D19-C843-4659-9BE1-F14EB5E233AC}" type="parTrans" cxnId="{CBB44321-415C-4F0C-9104-7ACDDDFF3113}">
      <dgm:prSet/>
      <dgm:spPr/>
      <dgm:t>
        <a:bodyPr/>
        <a:lstStyle/>
        <a:p>
          <a:endParaRPr lang="zh-TW" altLang="en-US"/>
        </a:p>
      </dgm:t>
    </dgm:pt>
    <dgm:pt modelId="{8590F8B4-0523-48C9-8AE0-8622CB262EA5}" type="sibTrans" cxnId="{CBB44321-415C-4F0C-9104-7ACDDDFF3113}">
      <dgm:prSet/>
      <dgm:spPr/>
      <dgm:t>
        <a:bodyPr/>
        <a:lstStyle/>
        <a:p>
          <a:endParaRPr lang="zh-TW" altLang="en-US"/>
        </a:p>
      </dgm:t>
    </dgm:pt>
    <dgm:pt modelId="{CF54D1D8-4C64-4E18-B2B9-4AF2F8E9EC64}">
      <dgm:prSet phldrT="[文字]" custT="1"/>
      <dgm:spPr/>
      <dgm:t>
        <a:bodyPr/>
        <a:lstStyle/>
        <a:p>
          <a:r>
            <a:rPr lang="zh-TW" altLang="en-US" sz="4800" dirty="0" smtClean="0"/>
            <a:t>二樓</a:t>
          </a:r>
          <a:endParaRPr lang="zh-TW" altLang="en-US" sz="4800" dirty="0"/>
        </a:p>
      </dgm:t>
    </dgm:pt>
    <dgm:pt modelId="{679B7177-2A20-4E17-AA63-84A0FD335053}" type="parTrans" cxnId="{E1D4D240-7CC0-4717-922D-ED59572F3E52}">
      <dgm:prSet/>
      <dgm:spPr/>
      <dgm:t>
        <a:bodyPr/>
        <a:lstStyle/>
        <a:p>
          <a:endParaRPr lang="zh-TW" altLang="en-US"/>
        </a:p>
      </dgm:t>
    </dgm:pt>
    <dgm:pt modelId="{5F2B37CD-F608-45A1-848B-A4B849A38804}" type="sibTrans" cxnId="{E1D4D240-7CC0-4717-922D-ED59572F3E52}">
      <dgm:prSet/>
      <dgm:spPr/>
      <dgm:t>
        <a:bodyPr/>
        <a:lstStyle/>
        <a:p>
          <a:endParaRPr lang="zh-TW" altLang="en-US"/>
        </a:p>
      </dgm:t>
    </dgm:pt>
    <dgm:pt modelId="{F9A519D0-967D-42B4-B3F2-F76ADE5311DC}">
      <dgm:prSet phldrT="[文字]" custT="1"/>
      <dgm:spPr/>
      <dgm:t>
        <a:bodyPr/>
        <a:lstStyle/>
        <a:p>
          <a:r>
            <a:rPr lang="zh-TW" altLang="en-US" sz="1800" dirty="0" smtClean="0"/>
            <a:t>嵌入地面的個人小包廂設計，讓你可以擁有小小隱私。</a:t>
          </a:r>
          <a:endParaRPr lang="zh-TW" altLang="en-US" sz="1800" dirty="0"/>
        </a:p>
      </dgm:t>
    </dgm:pt>
    <dgm:pt modelId="{3AF89BA5-3451-4DE9-BE7D-62F391D412BD}" type="parTrans" cxnId="{B7C6C91E-9177-46E3-BD43-DD24BFB2CBED}">
      <dgm:prSet/>
      <dgm:spPr/>
      <dgm:t>
        <a:bodyPr/>
        <a:lstStyle/>
        <a:p>
          <a:endParaRPr lang="zh-TW" altLang="en-US"/>
        </a:p>
      </dgm:t>
    </dgm:pt>
    <dgm:pt modelId="{BBDEF8D7-0858-4EFB-B771-15EB6CE9F9B2}" type="sibTrans" cxnId="{B7C6C91E-9177-46E3-BD43-DD24BFB2CBED}">
      <dgm:prSet/>
      <dgm:spPr/>
      <dgm:t>
        <a:bodyPr/>
        <a:lstStyle/>
        <a:p>
          <a:endParaRPr lang="zh-TW" altLang="en-US"/>
        </a:p>
      </dgm:t>
    </dgm:pt>
    <dgm:pt modelId="{0258238A-6FEA-4813-BEAC-E1B6FD4F26F2}" type="pres">
      <dgm:prSet presAssocID="{07BD7552-BC73-4B7E-942C-0A7B0B3CC530}" presName="Name0" presStyleCnt="0">
        <dgm:presLayoutVars>
          <dgm:dir/>
          <dgm:animLvl val="lvl"/>
          <dgm:resizeHandles val="exact"/>
        </dgm:presLayoutVars>
      </dgm:prSet>
      <dgm:spPr/>
    </dgm:pt>
    <dgm:pt modelId="{59BE9602-1912-4591-8787-50BD05877D2F}" type="pres">
      <dgm:prSet presAssocID="{14A00B9A-5C57-48BF-89BD-8232C3416614}" presName="linNode" presStyleCnt="0"/>
      <dgm:spPr/>
    </dgm:pt>
    <dgm:pt modelId="{4DF17C79-E421-4E7A-8447-8AB7444E5D06}" type="pres">
      <dgm:prSet presAssocID="{14A00B9A-5C57-48BF-89BD-8232C3416614}" presName="parentText" presStyleLbl="node1" presStyleIdx="0" presStyleCnt="2" custScaleY="29547">
        <dgm:presLayoutVars>
          <dgm:chMax val="1"/>
          <dgm:bulletEnabled val="1"/>
        </dgm:presLayoutVars>
      </dgm:prSet>
      <dgm:spPr/>
    </dgm:pt>
    <dgm:pt modelId="{5C2452EF-6652-4070-8AF3-C1B6BDC2BEB5}" type="pres">
      <dgm:prSet presAssocID="{14A00B9A-5C57-48BF-89BD-8232C3416614}" presName="descendantText" presStyleLbl="alignAccFollowNode1" presStyleIdx="0" presStyleCnt="2" custScaleY="1655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335755-648E-4059-9B91-B068A2565B13}" type="pres">
      <dgm:prSet presAssocID="{B3AA4945-8CED-4130-98A8-C50018C71F5F}" presName="sp" presStyleCnt="0"/>
      <dgm:spPr/>
    </dgm:pt>
    <dgm:pt modelId="{D68EC954-4F47-4ACB-8302-88C25AC4FCCE}" type="pres">
      <dgm:prSet presAssocID="{CF54D1D8-4C64-4E18-B2B9-4AF2F8E9EC64}" presName="linNode" presStyleCnt="0"/>
      <dgm:spPr/>
    </dgm:pt>
    <dgm:pt modelId="{1CFC5B48-D4F2-4CFD-860B-ABB361DCB003}" type="pres">
      <dgm:prSet presAssocID="{CF54D1D8-4C64-4E18-B2B9-4AF2F8E9EC64}" presName="parentText" presStyleLbl="node1" presStyleIdx="1" presStyleCnt="2" custScaleY="2954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2879E1-DC2C-4780-BDD6-E05C9B381BEB}" type="pres">
      <dgm:prSet presAssocID="{CF54D1D8-4C64-4E18-B2B9-4AF2F8E9EC64}" presName="descendantText" presStyleLbl="alignAccFollowNode1" presStyleIdx="1" presStyleCnt="2" custScaleY="1570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1D4D240-7CC0-4717-922D-ED59572F3E52}" srcId="{07BD7552-BC73-4B7E-942C-0A7B0B3CC530}" destId="{CF54D1D8-4C64-4E18-B2B9-4AF2F8E9EC64}" srcOrd="1" destOrd="0" parTransId="{679B7177-2A20-4E17-AA63-84A0FD335053}" sibTransId="{5F2B37CD-F608-45A1-848B-A4B849A38804}"/>
    <dgm:cxn modelId="{C5523758-10DB-49E6-A3FA-5CBF98F716B1}" type="presOf" srcId="{F9A519D0-967D-42B4-B3F2-F76ADE5311DC}" destId="{FF2879E1-DC2C-4780-BDD6-E05C9B381BEB}" srcOrd="0" destOrd="0" presId="urn:microsoft.com/office/officeart/2005/8/layout/vList5"/>
    <dgm:cxn modelId="{5193E79B-7FD3-4525-91F8-3B6A77DC12AD}" type="presOf" srcId="{07BD7552-BC73-4B7E-942C-0A7B0B3CC530}" destId="{0258238A-6FEA-4813-BEAC-E1B6FD4F26F2}" srcOrd="0" destOrd="0" presId="urn:microsoft.com/office/officeart/2005/8/layout/vList5"/>
    <dgm:cxn modelId="{4CAA2419-3562-4271-A485-397B19992112}" srcId="{07BD7552-BC73-4B7E-942C-0A7B0B3CC530}" destId="{14A00B9A-5C57-48BF-89BD-8232C3416614}" srcOrd="0" destOrd="0" parTransId="{330B089E-8C7A-45DB-AF09-6578F4C6F694}" sibTransId="{B3AA4945-8CED-4130-98A8-C50018C71F5F}"/>
    <dgm:cxn modelId="{E6B56EA9-4BC0-4B63-91FF-C97A57A8B4F8}" type="presOf" srcId="{14A00B9A-5C57-48BF-89BD-8232C3416614}" destId="{4DF17C79-E421-4E7A-8447-8AB7444E5D06}" srcOrd="0" destOrd="0" presId="urn:microsoft.com/office/officeart/2005/8/layout/vList5"/>
    <dgm:cxn modelId="{CEE6BAAF-958C-48AB-A7D7-5EF2B45F8453}" type="presOf" srcId="{47BC6128-A75B-4015-8773-738401EE66C7}" destId="{5C2452EF-6652-4070-8AF3-C1B6BDC2BEB5}" srcOrd="0" destOrd="0" presId="urn:microsoft.com/office/officeart/2005/8/layout/vList5"/>
    <dgm:cxn modelId="{E380BB86-0069-43EF-B96B-D88C21F38911}" type="presOf" srcId="{CF54D1D8-4C64-4E18-B2B9-4AF2F8E9EC64}" destId="{1CFC5B48-D4F2-4CFD-860B-ABB361DCB003}" srcOrd="0" destOrd="0" presId="urn:microsoft.com/office/officeart/2005/8/layout/vList5"/>
    <dgm:cxn modelId="{B7C6C91E-9177-46E3-BD43-DD24BFB2CBED}" srcId="{CF54D1D8-4C64-4E18-B2B9-4AF2F8E9EC64}" destId="{F9A519D0-967D-42B4-B3F2-F76ADE5311DC}" srcOrd="0" destOrd="0" parTransId="{3AF89BA5-3451-4DE9-BE7D-62F391D412BD}" sibTransId="{BBDEF8D7-0858-4EFB-B771-15EB6CE9F9B2}"/>
    <dgm:cxn modelId="{CBB44321-415C-4F0C-9104-7ACDDDFF3113}" srcId="{14A00B9A-5C57-48BF-89BD-8232C3416614}" destId="{47BC6128-A75B-4015-8773-738401EE66C7}" srcOrd="0" destOrd="0" parTransId="{B03E8D19-C843-4659-9BE1-F14EB5E233AC}" sibTransId="{8590F8B4-0523-48C9-8AE0-8622CB262EA5}"/>
    <dgm:cxn modelId="{4D72BD0A-2C2D-4148-AF7A-B846044A4614}" type="presParOf" srcId="{0258238A-6FEA-4813-BEAC-E1B6FD4F26F2}" destId="{59BE9602-1912-4591-8787-50BD05877D2F}" srcOrd="0" destOrd="0" presId="urn:microsoft.com/office/officeart/2005/8/layout/vList5"/>
    <dgm:cxn modelId="{0F018EAE-856C-4902-A0CE-F7D137FA83B0}" type="presParOf" srcId="{59BE9602-1912-4591-8787-50BD05877D2F}" destId="{4DF17C79-E421-4E7A-8447-8AB7444E5D06}" srcOrd="0" destOrd="0" presId="urn:microsoft.com/office/officeart/2005/8/layout/vList5"/>
    <dgm:cxn modelId="{6CF81F24-AF19-436E-B55D-37603FD25F0D}" type="presParOf" srcId="{59BE9602-1912-4591-8787-50BD05877D2F}" destId="{5C2452EF-6652-4070-8AF3-C1B6BDC2BEB5}" srcOrd="1" destOrd="0" presId="urn:microsoft.com/office/officeart/2005/8/layout/vList5"/>
    <dgm:cxn modelId="{72C0FB3F-30C2-469F-9040-6F5E80350582}" type="presParOf" srcId="{0258238A-6FEA-4813-BEAC-E1B6FD4F26F2}" destId="{DF335755-648E-4059-9B91-B068A2565B13}" srcOrd="1" destOrd="0" presId="urn:microsoft.com/office/officeart/2005/8/layout/vList5"/>
    <dgm:cxn modelId="{1A643AB1-56BD-4D8E-9920-F33F4E4E3938}" type="presParOf" srcId="{0258238A-6FEA-4813-BEAC-E1B6FD4F26F2}" destId="{D68EC954-4F47-4ACB-8302-88C25AC4FCCE}" srcOrd="2" destOrd="0" presId="urn:microsoft.com/office/officeart/2005/8/layout/vList5"/>
    <dgm:cxn modelId="{91202DCB-902A-4A3B-9466-AD216E0B283B}" type="presParOf" srcId="{D68EC954-4F47-4ACB-8302-88C25AC4FCCE}" destId="{1CFC5B48-D4F2-4CFD-860B-ABB361DCB003}" srcOrd="0" destOrd="0" presId="urn:microsoft.com/office/officeart/2005/8/layout/vList5"/>
    <dgm:cxn modelId="{872EF81F-82E7-4E85-A5EA-232316D5C22D}" type="presParOf" srcId="{D68EC954-4F47-4ACB-8302-88C25AC4FCCE}" destId="{FF2879E1-DC2C-4780-BDD6-E05C9B381B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95475F-969E-47D9-B9F3-34569139C4EB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F3B306E6-0FA0-4746-8E49-DC83D3E775AE}">
      <dgm:prSet custT="1"/>
      <dgm:spPr/>
      <dgm:t>
        <a:bodyPr/>
        <a:lstStyle/>
        <a:p>
          <a:pPr rtl="0"/>
          <a:r>
            <a:rPr lang="zh-TW" sz="2600" b="0" baseline="0" dirty="0" smtClean="0">
              <a:solidFill>
                <a:srgbClr val="0070C0"/>
              </a:solidFill>
            </a:rPr>
            <a:t>公司簡介</a:t>
          </a:r>
          <a:r>
            <a:rPr lang="en-US" sz="2600" b="0" baseline="0" dirty="0" smtClean="0">
              <a:solidFill>
                <a:srgbClr val="0070C0"/>
              </a:solidFill>
            </a:rPr>
            <a:t>|</a:t>
          </a:r>
          <a:r>
            <a:rPr lang="zh-TW" sz="2000" b="0" baseline="0" dirty="0" smtClean="0">
              <a:solidFill>
                <a:srgbClr val="0070C0"/>
              </a:solidFill>
            </a:rPr>
            <a:t>餐廳規劃 </a:t>
          </a:r>
          <a:r>
            <a:rPr lang="zh-TW" sz="2000" b="1" u="none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經營團隊</a:t>
          </a:r>
          <a:endParaRPr lang="zh-TW" sz="2000" b="1" u="none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CF811D-18D6-4D02-9598-C5400FEE4FAD}" type="parTrans" cxnId="{C35ACA68-9483-444C-983D-7804B7FA3577}">
      <dgm:prSet/>
      <dgm:spPr/>
      <dgm:t>
        <a:bodyPr/>
        <a:lstStyle/>
        <a:p>
          <a:endParaRPr lang="zh-TW" altLang="en-US"/>
        </a:p>
      </dgm:t>
    </dgm:pt>
    <dgm:pt modelId="{42635932-69E1-475C-B99A-F243C7BDCEB9}" type="sibTrans" cxnId="{C35ACA68-9483-444C-983D-7804B7FA3577}">
      <dgm:prSet/>
      <dgm:spPr/>
      <dgm:t>
        <a:bodyPr/>
        <a:lstStyle/>
        <a:p>
          <a:endParaRPr lang="zh-TW" altLang="en-US"/>
        </a:p>
      </dgm:t>
    </dgm:pt>
    <dgm:pt modelId="{58B52ACC-CF26-4CAB-AA7A-A160A71025A2}" type="pres">
      <dgm:prSet presAssocID="{CB95475F-969E-47D9-B9F3-34569139C4EB}" presName="linear" presStyleCnt="0">
        <dgm:presLayoutVars>
          <dgm:animLvl val="lvl"/>
          <dgm:resizeHandles val="exact"/>
        </dgm:presLayoutVars>
      </dgm:prSet>
      <dgm:spPr/>
    </dgm:pt>
    <dgm:pt modelId="{8AE599D8-506A-460E-9798-543C3D013C49}" type="pres">
      <dgm:prSet presAssocID="{F3B306E6-0FA0-4746-8E49-DC83D3E775AE}" presName="parentText" presStyleLbl="node1" presStyleIdx="0" presStyleCnt="1" custScaleY="5917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ACD4D4B-24DE-458C-AB38-6C2C503D68A0}" type="presOf" srcId="{CB95475F-969E-47D9-B9F3-34569139C4EB}" destId="{58B52ACC-CF26-4CAB-AA7A-A160A71025A2}" srcOrd="0" destOrd="0" presId="urn:microsoft.com/office/officeart/2005/8/layout/vList2"/>
    <dgm:cxn modelId="{C35ACA68-9483-444C-983D-7804B7FA3577}" srcId="{CB95475F-969E-47D9-B9F3-34569139C4EB}" destId="{F3B306E6-0FA0-4746-8E49-DC83D3E775AE}" srcOrd="0" destOrd="0" parTransId="{E8CF811D-18D6-4D02-9598-C5400FEE4FAD}" sibTransId="{42635932-69E1-475C-B99A-F243C7BDCEB9}"/>
    <dgm:cxn modelId="{7BEDA6B4-CAC0-4C5F-B123-67CDDF148CE8}" type="presOf" srcId="{F3B306E6-0FA0-4746-8E49-DC83D3E775AE}" destId="{8AE599D8-506A-460E-9798-543C3D013C49}" srcOrd="0" destOrd="0" presId="urn:microsoft.com/office/officeart/2005/8/layout/vList2"/>
    <dgm:cxn modelId="{A2BCCDE8-2440-4DB2-ABFA-7B3C055EBD34}" type="presParOf" srcId="{58B52ACC-CF26-4CAB-AA7A-A160A71025A2}" destId="{8AE599D8-506A-460E-9798-543C3D013C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53479AD-887D-4055-AA81-3661824C85B3}" type="doc">
      <dgm:prSet loTypeId="urn:microsoft.com/office/officeart/2005/8/layout/orgChart1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2F5F96D1-6B3B-486B-BB89-49A8C70D89DC}">
      <dgm:prSet phldrT="[文字]"/>
      <dgm:spPr/>
      <dgm:t>
        <a:bodyPr/>
        <a:lstStyle/>
        <a:p>
          <a:r>
            <a:rPr lang="zh-TW" altLang="en-US" dirty="0" smtClean="0"/>
            <a:t>店長</a:t>
          </a:r>
          <a:endParaRPr lang="zh-TW" altLang="en-US" dirty="0"/>
        </a:p>
      </dgm:t>
    </dgm:pt>
    <dgm:pt modelId="{F056F752-18DC-4162-9782-D126516A035C}" type="parTrans" cxnId="{1964163E-2B9A-45A3-A0E8-7E9FF75371BF}">
      <dgm:prSet/>
      <dgm:spPr/>
      <dgm:t>
        <a:bodyPr/>
        <a:lstStyle/>
        <a:p>
          <a:endParaRPr lang="zh-TW" altLang="en-US"/>
        </a:p>
      </dgm:t>
    </dgm:pt>
    <dgm:pt modelId="{B01EDD1D-8BA1-43D0-9247-03D0FA586D5B}" type="sibTrans" cxnId="{1964163E-2B9A-45A3-A0E8-7E9FF75371BF}">
      <dgm:prSet/>
      <dgm:spPr/>
      <dgm:t>
        <a:bodyPr/>
        <a:lstStyle/>
        <a:p>
          <a:endParaRPr lang="zh-TW" altLang="en-US"/>
        </a:p>
      </dgm:t>
    </dgm:pt>
    <dgm:pt modelId="{0C3804F7-98B5-4103-9FB1-68AC110DD50D}">
      <dgm:prSet phldrT="[文字]"/>
      <dgm:spPr/>
      <dgm:t>
        <a:bodyPr/>
        <a:lstStyle/>
        <a:p>
          <a:r>
            <a:rPr lang="zh-TW" altLang="en-US" dirty="0" smtClean="0"/>
            <a:t>外場服務人員</a:t>
          </a:r>
          <a:endParaRPr lang="zh-TW" altLang="en-US" dirty="0"/>
        </a:p>
      </dgm:t>
    </dgm:pt>
    <dgm:pt modelId="{24A12CD0-47A9-4195-BDDF-941A782C3C54}" type="parTrans" cxnId="{3D40DAC8-5D19-4F46-AFFA-37480B016503}">
      <dgm:prSet/>
      <dgm:spPr/>
      <dgm:t>
        <a:bodyPr/>
        <a:lstStyle/>
        <a:p>
          <a:endParaRPr lang="zh-TW" altLang="en-US"/>
        </a:p>
      </dgm:t>
    </dgm:pt>
    <dgm:pt modelId="{BADE96DC-4C12-4254-AA4D-AB388851C956}" type="sibTrans" cxnId="{3D40DAC8-5D19-4F46-AFFA-37480B016503}">
      <dgm:prSet/>
      <dgm:spPr/>
      <dgm:t>
        <a:bodyPr/>
        <a:lstStyle/>
        <a:p>
          <a:endParaRPr lang="zh-TW" altLang="en-US"/>
        </a:p>
      </dgm:t>
    </dgm:pt>
    <dgm:pt modelId="{02AEAA5C-4096-4D63-BB03-ECCCC4AF84EA}">
      <dgm:prSet phldrT="[文字]"/>
      <dgm:spPr/>
      <dgm:t>
        <a:bodyPr/>
        <a:lstStyle/>
        <a:p>
          <a:r>
            <a:rPr lang="zh-TW" altLang="en-US" dirty="0" smtClean="0"/>
            <a:t>內場服務人員</a:t>
          </a:r>
          <a:endParaRPr lang="zh-TW" altLang="en-US" dirty="0"/>
        </a:p>
      </dgm:t>
    </dgm:pt>
    <dgm:pt modelId="{46D63AD5-0BDA-49AE-B955-C2A3088CC0F4}" type="parTrans" cxnId="{DB7AD690-9E4A-4EBE-8E6A-41830235C9D2}">
      <dgm:prSet/>
      <dgm:spPr/>
      <dgm:t>
        <a:bodyPr/>
        <a:lstStyle/>
        <a:p>
          <a:endParaRPr lang="zh-TW" altLang="en-US"/>
        </a:p>
      </dgm:t>
    </dgm:pt>
    <dgm:pt modelId="{E6F4FD78-66DB-452F-B455-B92B7D9532B8}" type="sibTrans" cxnId="{DB7AD690-9E4A-4EBE-8E6A-41830235C9D2}">
      <dgm:prSet/>
      <dgm:spPr/>
      <dgm:t>
        <a:bodyPr/>
        <a:lstStyle/>
        <a:p>
          <a:endParaRPr lang="zh-TW" altLang="en-US"/>
        </a:p>
      </dgm:t>
    </dgm:pt>
    <dgm:pt modelId="{FE8FF55D-CF3C-454E-96EA-5A38C99616C6}">
      <dgm:prSet phldrT="[文字]"/>
      <dgm:spPr/>
      <dgm:t>
        <a:bodyPr/>
        <a:lstStyle/>
        <a:p>
          <a:r>
            <a:rPr lang="zh-TW" altLang="en-US" dirty="0" smtClean="0"/>
            <a:t>廚師</a:t>
          </a:r>
          <a:endParaRPr lang="zh-TW" altLang="en-US" dirty="0"/>
        </a:p>
      </dgm:t>
    </dgm:pt>
    <dgm:pt modelId="{552A8513-93FF-4B04-9B74-72BF4D4F5DC0}" type="parTrans" cxnId="{FD6CC9AC-4543-4CAC-B501-E2ADFFA595E3}">
      <dgm:prSet/>
      <dgm:spPr/>
      <dgm:t>
        <a:bodyPr/>
        <a:lstStyle/>
        <a:p>
          <a:endParaRPr lang="zh-TW" altLang="en-US"/>
        </a:p>
      </dgm:t>
    </dgm:pt>
    <dgm:pt modelId="{15E080BF-E073-4DA5-A999-B389916FEFD1}" type="sibTrans" cxnId="{FD6CC9AC-4543-4CAC-B501-E2ADFFA595E3}">
      <dgm:prSet/>
      <dgm:spPr/>
      <dgm:t>
        <a:bodyPr/>
        <a:lstStyle/>
        <a:p>
          <a:endParaRPr lang="zh-TW" altLang="en-US"/>
        </a:p>
      </dgm:t>
    </dgm:pt>
    <dgm:pt modelId="{7690370B-09CB-4E4D-8D24-1382A05D81E3}" type="asst">
      <dgm:prSet phldrT="[文字]"/>
      <dgm:spPr/>
      <dgm:t>
        <a:bodyPr/>
        <a:lstStyle/>
        <a:p>
          <a:r>
            <a:rPr lang="zh-TW" altLang="en-US" dirty="0" smtClean="0"/>
            <a:t>副店長</a:t>
          </a:r>
          <a:endParaRPr lang="zh-TW" altLang="en-US" dirty="0"/>
        </a:p>
      </dgm:t>
    </dgm:pt>
    <dgm:pt modelId="{6991C38F-8FDA-465D-8FC0-F570B360F82E}" type="sibTrans" cxnId="{DC84D295-03B3-4818-B0AF-EF00CF9126B0}">
      <dgm:prSet/>
      <dgm:spPr/>
      <dgm:t>
        <a:bodyPr/>
        <a:lstStyle/>
        <a:p>
          <a:endParaRPr lang="zh-TW" altLang="en-US"/>
        </a:p>
      </dgm:t>
    </dgm:pt>
    <dgm:pt modelId="{ECBEFE9E-2DB4-4279-87F0-F9D1D94760C2}" type="parTrans" cxnId="{DC84D295-03B3-4818-B0AF-EF00CF9126B0}">
      <dgm:prSet/>
      <dgm:spPr/>
      <dgm:t>
        <a:bodyPr/>
        <a:lstStyle/>
        <a:p>
          <a:endParaRPr lang="zh-TW" altLang="en-US"/>
        </a:p>
      </dgm:t>
    </dgm:pt>
    <dgm:pt modelId="{FF416AE9-FA23-4C64-A4D2-A90DB6C4EB18}" type="pres">
      <dgm:prSet presAssocID="{C53479AD-887D-4055-AA81-3661824C85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583D47A-DBA3-4E45-BB16-D61821A4AF4E}" type="pres">
      <dgm:prSet presAssocID="{2F5F96D1-6B3B-486B-BB89-49A8C70D89DC}" presName="hierRoot1" presStyleCnt="0">
        <dgm:presLayoutVars>
          <dgm:hierBranch val="init"/>
        </dgm:presLayoutVars>
      </dgm:prSet>
      <dgm:spPr/>
    </dgm:pt>
    <dgm:pt modelId="{729971B9-808E-428F-B4C4-9CDBFDD8D045}" type="pres">
      <dgm:prSet presAssocID="{2F5F96D1-6B3B-486B-BB89-49A8C70D89DC}" presName="rootComposite1" presStyleCnt="0"/>
      <dgm:spPr/>
    </dgm:pt>
    <dgm:pt modelId="{E772B0F3-23CA-465A-A0BC-E065ED259004}" type="pres">
      <dgm:prSet presAssocID="{2F5F96D1-6B3B-486B-BB89-49A8C70D89DC}" presName="rootText1" presStyleLbl="node0" presStyleIdx="0" presStyleCnt="1">
        <dgm:presLayoutVars>
          <dgm:chPref val="3"/>
        </dgm:presLayoutVars>
      </dgm:prSet>
      <dgm:spPr/>
    </dgm:pt>
    <dgm:pt modelId="{DCE3453D-8B82-44E1-982F-CC3F50B60152}" type="pres">
      <dgm:prSet presAssocID="{2F5F96D1-6B3B-486B-BB89-49A8C70D89DC}" presName="rootConnector1" presStyleLbl="node1" presStyleIdx="0" presStyleCnt="0"/>
      <dgm:spPr/>
    </dgm:pt>
    <dgm:pt modelId="{8D757714-6FB2-474A-BB83-7065E9D39B1C}" type="pres">
      <dgm:prSet presAssocID="{2F5F96D1-6B3B-486B-BB89-49A8C70D89DC}" presName="hierChild2" presStyleCnt="0"/>
      <dgm:spPr/>
    </dgm:pt>
    <dgm:pt modelId="{DB53FE10-748B-4D7E-88CB-31F9A855F143}" type="pres">
      <dgm:prSet presAssocID="{24A12CD0-47A9-4195-BDDF-941A782C3C54}" presName="Name37" presStyleLbl="parChTrans1D2" presStyleIdx="0" presStyleCnt="4"/>
      <dgm:spPr/>
    </dgm:pt>
    <dgm:pt modelId="{FF50BD16-1F2E-4CFA-AE8D-40664390CE8F}" type="pres">
      <dgm:prSet presAssocID="{0C3804F7-98B5-4103-9FB1-68AC110DD50D}" presName="hierRoot2" presStyleCnt="0">
        <dgm:presLayoutVars>
          <dgm:hierBranch val="init"/>
        </dgm:presLayoutVars>
      </dgm:prSet>
      <dgm:spPr/>
    </dgm:pt>
    <dgm:pt modelId="{25DB9C1F-6A84-416C-AFB0-4B4DA7428E07}" type="pres">
      <dgm:prSet presAssocID="{0C3804F7-98B5-4103-9FB1-68AC110DD50D}" presName="rootComposite" presStyleCnt="0"/>
      <dgm:spPr/>
    </dgm:pt>
    <dgm:pt modelId="{550CE792-9099-40EC-ACFA-C2247C882491}" type="pres">
      <dgm:prSet presAssocID="{0C3804F7-98B5-4103-9FB1-68AC110DD50D}" presName="rootText" presStyleLbl="node2" presStyleIdx="0" presStyleCnt="3">
        <dgm:presLayoutVars>
          <dgm:chPref val="3"/>
        </dgm:presLayoutVars>
      </dgm:prSet>
      <dgm:spPr/>
    </dgm:pt>
    <dgm:pt modelId="{5A2CEA75-4803-40DE-BF02-0E705828BF44}" type="pres">
      <dgm:prSet presAssocID="{0C3804F7-98B5-4103-9FB1-68AC110DD50D}" presName="rootConnector" presStyleLbl="node2" presStyleIdx="0" presStyleCnt="3"/>
      <dgm:spPr/>
    </dgm:pt>
    <dgm:pt modelId="{6FFC39A9-F161-42FF-B505-C9CCCD71AB3D}" type="pres">
      <dgm:prSet presAssocID="{0C3804F7-98B5-4103-9FB1-68AC110DD50D}" presName="hierChild4" presStyleCnt="0"/>
      <dgm:spPr/>
    </dgm:pt>
    <dgm:pt modelId="{77489DC6-8EBF-4BAB-B15E-A3870E75D1D7}" type="pres">
      <dgm:prSet presAssocID="{0C3804F7-98B5-4103-9FB1-68AC110DD50D}" presName="hierChild5" presStyleCnt="0"/>
      <dgm:spPr/>
    </dgm:pt>
    <dgm:pt modelId="{CD4C4161-71BB-4F2B-BD3B-93A279B71276}" type="pres">
      <dgm:prSet presAssocID="{46D63AD5-0BDA-49AE-B955-C2A3088CC0F4}" presName="Name37" presStyleLbl="parChTrans1D2" presStyleIdx="1" presStyleCnt="4"/>
      <dgm:spPr/>
    </dgm:pt>
    <dgm:pt modelId="{E5BD1980-4481-4112-B184-950956B174ED}" type="pres">
      <dgm:prSet presAssocID="{02AEAA5C-4096-4D63-BB03-ECCCC4AF84EA}" presName="hierRoot2" presStyleCnt="0">
        <dgm:presLayoutVars>
          <dgm:hierBranch val="init"/>
        </dgm:presLayoutVars>
      </dgm:prSet>
      <dgm:spPr/>
    </dgm:pt>
    <dgm:pt modelId="{EC00F481-8E83-4622-A0DC-A34C5AB1C00F}" type="pres">
      <dgm:prSet presAssocID="{02AEAA5C-4096-4D63-BB03-ECCCC4AF84EA}" presName="rootComposite" presStyleCnt="0"/>
      <dgm:spPr/>
    </dgm:pt>
    <dgm:pt modelId="{C7B6FB65-32FD-4D64-AAA5-614112308D07}" type="pres">
      <dgm:prSet presAssocID="{02AEAA5C-4096-4D63-BB03-ECCCC4AF84EA}" presName="rootText" presStyleLbl="node2" presStyleIdx="1" presStyleCnt="3">
        <dgm:presLayoutVars>
          <dgm:chPref val="3"/>
        </dgm:presLayoutVars>
      </dgm:prSet>
      <dgm:spPr/>
    </dgm:pt>
    <dgm:pt modelId="{AABEAD29-58F7-403D-969F-1CFF88ED0861}" type="pres">
      <dgm:prSet presAssocID="{02AEAA5C-4096-4D63-BB03-ECCCC4AF84EA}" presName="rootConnector" presStyleLbl="node2" presStyleIdx="1" presStyleCnt="3"/>
      <dgm:spPr/>
    </dgm:pt>
    <dgm:pt modelId="{04368B97-4BA2-4E0C-BBAE-8B877934E84C}" type="pres">
      <dgm:prSet presAssocID="{02AEAA5C-4096-4D63-BB03-ECCCC4AF84EA}" presName="hierChild4" presStyleCnt="0"/>
      <dgm:spPr/>
    </dgm:pt>
    <dgm:pt modelId="{63B9DA19-6FBF-429D-9DF8-C60B1D654615}" type="pres">
      <dgm:prSet presAssocID="{02AEAA5C-4096-4D63-BB03-ECCCC4AF84EA}" presName="hierChild5" presStyleCnt="0"/>
      <dgm:spPr/>
    </dgm:pt>
    <dgm:pt modelId="{E05ECAE0-7338-4FF0-97F1-CFB13475A6F0}" type="pres">
      <dgm:prSet presAssocID="{552A8513-93FF-4B04-9B74-72BF4D4F5DC0}" presName="Name37" presStyleLbl="parChTrans1D2" presStyleIdx="2" presStyleCnt="4"/>
      <dgm:spPr/>
    </dgm:pt>
    <dgm:pt modelId="{CD13EF61-A626-45AA-ADE2-69B4A61063E1}" type="pres">
      <dgm:prSet presAssocID="{FE8FF55D-CF3C-454E-96EA-5A38C99616C6}" presName="hierRoot2" presStyleCnt="0">
        <dgm:presLayoutVars>
          <dgm:hierBranch val="init"/>
        </dgm:presLayoutVars>
      </dgm:prSet>
      <dgm:spPr/>
    </dgm:pt>
    <dgm:pt modelId="{EFDF9668-4D5D-45CB-A53F-830DB0041D56}" type="pres">
      <dgm:prSet presAssocID="{FE8FF55D-CF3C-454E-96EA-5A38C99616C6}" presName="rootComposite" presStyleCnt="0"/>
      <dgm:spPr/>
    </dgm:pt>
    <dgm:pt modelId="{F7E8BF64-135A-468A-8E0A-46E9D135E2A2}" type="pres">
      <dgm:prSet presAssocID="{FE8FF55D-CF3C-454E-96EA-5A38C99616C6}" presName="rootText" presStyleLbl="node2" presStyleIdx="2" presStyleCnt="3">
        <dgm:presLayoutVars>
          <dgm:chPref val="3"/>
        </dgm:presLayoutVars>
      </dgm:prSet>
      <dgm:spPr/>
    </dgm:pt>
    <dgm:pt modelId="{6EEDC0F3-5E43-4491-BFDD-7918974661DD}" type="pres">
      <dgm:prSet presAssocID="{FE8FF55D-CF3C-454E-96EA-5A38C99616C6}" presName="rootConnector" presStyleLbl="node2" presStyleIdx="2" presStyleCnt="3"/>
      <dgm:spPr/>
    </dgm:pt>
    <dgm:pt modelId="{5936D9B9-311C-4C02-AB14-25D1F83A1D3C}" type="pres">
      <dgm:prSet presAssocID="{FE8FF55D-CF3C-454E-96EA-5A38C99616C6}" presName="hierChild4" presStyleCnt="0"/>
      <dgm:spPr/>
    </dgm:pt>
    <dgm:pt modelId="{0B235C16-5E88-4937-8112-C088801FF41D}" type="pres">
      <dgm:prSet presAssocID="{FE8FF55D-CF3C-454E-96EA-5A38C99616C6}" presName="hierChild5" presStyleCnt="0"/>
      <dgm:spPr/>
    </dgm:pt>
    <dgm:pt modelId="{E19CA79C-42CD-44A0-8259-FDC26AD18C05}" type="pres">
      <dgm:prSet presAssocID="{2F5F96D1-6B3B-486B-BB89-49A8C70D89DC}" presName="hierChild3" presStyleCnt="0"/>
      <dgm:spPr/>
    </dgm:pt>
    <dgm:pt modelId="{87587E42-E89D-415E-9B9F-C2623EB6071A}" type="pres">
      <dgm:prSet presAssocID="{ECBEFE9E-2DB4-4279-87F0-F9D1D94760C2}" presName="Name111" presStyleLbl="parChTrans1D2" presStyleIdx="3" presStyleCnt="4"/>
      <dgm:spPr/>
    </dgm:pt>
    <dgm:pt modelId="{6DB4EF54-DE95-46DF-8687-5A5B095105C9}" type="pres">
      <dgm:prSet presAssocID="{7690370B-09CB-4E4D-8D24-1382A05D81E3}" presName="hierRoot3" presStyleCnt="0">
        <dgm:presLayoutVars>
          <dgm:hierBranch val="init"/>
        </dgm:presLayoutVars>
      </dgm:prSet>
      <dgm:spPr/>
    </dgm:pt>
    <dgm:pt modelId="{71315B71-E9AD-4A25-810F-3E1C3E074AD2}" type="pres">
      <dgm:prSet presAssocID="{7690370B-09CB-4E4D-8D24-1382A05D81E3}" presName="rootComposite3" presStyleCnt="0"/>
      <dgm:spPr/>
    </dgm:pt>
    <dgm:pt modelId="{34619EF0-018B-44C2-BA26-3B606B906406}" type="pres">
      <dgm:prSet presAssocID="{7690370B-09CB-4E4D-8D24-1382A05D81E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7C6A09D-6C80-4351-8DB6-19EC7A25633B}" type="pres">
      <dgm:prSet presAssocID="{7690370B-09CB-4E4D-8D24-1382A05D81E3}" presName="rootConnector3" presStyleLbl="asst1" presStyleIdx="0" presStyleCnt="1"/>
      <dgm:spPr/>
    </dgm:pt>
    <dgm:pt modelId="{128DDC5B-32B3-4CAA-A5C2-CE994634D7D9}" type="pres">
      <dgm:prSet presAssocID="{7690370B-09CB-4E4D-8D24-1382A05D81E3}" presName="hierChild6" presStyleCnt="0"/>
      <dgm:spPr/>
    </dgm:pt>
    <dgm:pt modelId="{37162ECD-A77B-4A63-AF7E-F3B18F15D2E0}" type="pres">
      <dgm:prSet presAssocID="{7690370B-09CB-4E4D-8D24-1382A05D81E3}" presName="hierChild7" presStyleCnt="0"/>
      <dgm:spPr/>
    </dgm:pt>
  </dgm:ptLst>
  <dgm:cxnLst>
    <dgm:cxn modelId="{6F61EAAC-CC89-4F4D-B8D9-5617F5A0A09A}" type="presOf" srcId="{7690370B-09CB-4E4D-8D24-1382A05D81E3}" destId="{34619EF0-018B-44C2-BA26-3B606B906406}" srcOrd="0" destOrd="0" presId="urn:microsoft.com/office/officeart/2005/8/layout/orgChart1"/>
    <dgm:cxn modelId="{B4079EEA-CFA0-4C6E-9C54-4169DCE3060B}" type="presOf" srcId="{0C3804F7-98B5-4103-9FB1-68AC110DD50D}" destId="{550CE792-9099-40EC-ACFA-C2247C882491}" srcOrd="0" destOrd="0" presId="urn:microsoft.com/office/officeart/2005/8/layout/orgChart1"/>
    <dgm:cxn modelId="{2F8A6700-D802-4124-9366-CD6C82C3CBB9}" type="presOf" srcId="{ECBEFE9E-2DB4-4279-87F0-F9D1D94760C2}" destId="{87587E42-E89D-415E-9B9F-C2623EB6071A}" srcOrd="0" destOrd="0" presId="urn:microsoft.com/office/officeart/2005/8/layout/orgChart1"/>
    <dgm:cxn modelId="{D24134E3-2B68-4FC2-925A-03825BD207F5}" type="presOf" srcId="{FE8FF55D-CF3C-454E-96EA-5A38C99616C6}" destId="{6EEDC0F3-5E43-4491-BFDD-7918974661DD}" srcOrd="1" destOrd="0" presId="urn:microsoft.com/office/officeart/2005/8/layout/orgChart1"/>
    <dgm:cxn modelId="{FD6CC9AC-4543-4CAC-B501-E2ADFFA595E3}" srcId="{2F5F96D1-6B3B-486B-BB89-49A8C70D89DC}" destId="{FE8FF55D-CF3C-454E-96EA-5A38C99616C6}" srcOrd="3" destOrd="0" parTransId="{552A8513-93FF-4B04-9B74-72BF4D4F5DC0}" sibTransId="{15E080BF-E073-4DA5-A999-B389916FEFD1}"/>
    <dgm:cxn modelId="{AE6D356E-4090-4863-A014-DB111721A4DC}" type="presOf" srcId="{552A8513-93FF-4B04-9B74-72BF4D4F5DC0}" destId="{E05ECAE0-7338-4FF0-97F1-CFB13475A6F0}" srcOrd="0" destOrd="0" presId="urn:microsoft.com/office/officeart/2005/8/layout/orgChart1"/>
    <dgm:cxn modelId="{26E34967-1918-4B72-8584-73F9B1687FDF}" type="presOf" srcId="{2F5F96D1-6B3B-486B-BB89-49A8C70D89DC}" destId="{E772B0F3-23CA-465A-A0BC-E065ED259004}" srcOrd="0" destOrd="0" presId="urn:microsoft.com/office/officeart/2005/8/layout/orgChart1"/>
    <dgm:cxn modelId="{83A719CE-866F-482A-97F4-6567CD0F93A3}" type="presOf" srcId="{46D63AD5-0BDA-49AE-B955-C2A3088CC0F4}" destId="{CD4C4161-71BB-4F2B-BD3B-93A279B71276}" srcOrd="0" destOrd="0" presId="urn:microsoft.com/office/officeart/2005/8/layout/orgChart1"/>
    <dgm:cxn modelId="{D6707890-B276-4204-A4DB-6E4911A7C6CA}" type="presOf" srcId="{C53479AD-887D-4055-AA81-3661824C85B3}" destId="{FF416AE9-FA23-4C64-A4D2-A90DB6C4EB18}" srcOrd="0" destOrd="0" presId="urn:microsoft.com/office/officeart/2005/8/layout/orgChart1"/>
    <dgm:cxn modelId="{56CD8554-C1B6-4241-B3C0-173DE23E29C2}" type="presOf" srcId="{24A12CD0-47A9-4195-BDDF-941A782C3C54}" destId="{DB53FE10-748B-4D7E-88CB-31F9A855F143}" srcOrd="0" destOrd="0" presId="urn:microsoft.com/office/officeart/2005/8/layout/orgChart1"/>
    <dgm:cxn modelId="{DC84D295-03B3-4818-B0AF-EF00CF9126B0}" srcId="{2F5F96D1-6B3B-486B-BB89-49A8C70D89DC}" destId="{7690370B-09CB-4E4D-8D24-1382A05D81E3}" srcOrd="0" destOrd="0" parTransId="{ECBEFE9E-2DB4-4279-87F0-F9D1D94760C2}" sibTransId="{6991C38F-8FDA-465D-8FC0-F570B360F82E}"/>
    <dgm:cxn modelId="{1964163E-2B9A-45A3-A0E8-7E9FF75371BF}" srcId="{C53479AD-887D-4055-AA81-3661824C85B3}" destId="{2F5F96D1-6B3B-486B-BB89-49A8C70D89DC}" srcOrd="0" destOrd="0" parTransId="{F056F752-18DC-4162-9782-D126516A035C}" sibTransId="{B01EDD1D-8BA1-43D0-9247-03D0FA586D5B}"/>
    <dgm:cxn modelId="{3D40DAC8-5D19-4F46-AFFA-37480B016503}" srcId="{2F5F96D1-6B3B-486B-BB89-49A8C70D89DC}" destId="{0C3804F7-98B5-4103-9FB1-68AC110DD50D}" srcOrd="1" destOrd="0" parTransId="{24A12CD0-47A9-4195-BDDF-941A782C3C54}" sibTransId="{BADE96DC-4C12-4254-AA4D-AB388851C956}"/>
    <dgm:cxn modelId="{C9E24DA1-96CE-490E-9862-12E4205C5EF5}" type="presOf" srcId="{02AEAA5C-4096-4D63-BB03-ECCCC4AF84EA}" destId="{C7B6FB65-32FD-4D64-AAA5-614112308D07}" srcOrd="0" destOrd="0" presId="urn:microsoft.com/office/officeart/2005/8/layout/orgChart1"/>
    <dgm:cxn modelId="{EFE4B584-1945-4534-8958-7199DE76E8E5}" type="presOf" srcId="{0C3804F7-98B5-4103-9FB1-68AC110DD50D}" destId="{5A2CEA75-4803-40DE-BF02-0E705828BF44}" srcOrd="1" destOrd="0" presId="urn:microsoft.com/office/officeart/2005/8/layout/orgChart1"/>
    <dgm:cxn modelId="{3BB70BBB-F842-4E16-BFC0-4A12FEF8CF5B}" type="presOf" srcId="{FE8FF55D-CF3C-454E-96EA-5A38C99616C6}" destId="{F7E8BF64-135A-468A-8E0A-46E9D135E2A2}" srcOrd="0" destOrd="0" presId="urn:microsoft.com/office/officeart/2005/8/layout/orgChart1"/>
    <dgm:cxn modelId="{DBB0B8F8-4651-4AF6-B9FC-218454CD5175}" type="presOf" srcId="{02AEAA5C-4096-4D63-BB03-ECCCC4AF84EA}" destId="{AABEAD29-58F7-403D-969F-1CFF88ED0861}" srcOrd="1" destOrd="0" presId="urn:microsoft.com/office/officeart/2005/8/layout/orgChart1"/>
    <dgm:cxn modelId="{55B75428-40FC-4AA1-8D74-0F543035A813}" type="presOf" srcId="{2F5F96D1-6B3B-486B-BB89-49A8C70D89DC}" destId="{DCE3453D-8B82-44E1-982F-CC3F50B60152}" srcOrd="1" destOrd="0" presId="urn:microsoft.com/office/officeart/2005/8/layout/orgChart1"/>
    <dgm:cxn modelId="{EC7F8344-5292-4615-89A6-D2FE0972F697}" type="presOf" srcId="{7690370B-09CB-4E4D-8D24-1382A05D81E3}" destId="{57C6A09D-6C80-4351-8DB6-19EC7A25633B}" srcOrd="1" destOrd="0" presId="urn:microsoft.com/office/officeart/2005/8/layout/orgChart1"/>
    <dgm:cxn modelId="{DB7AD690-9E4A-4EBE-8E6A-41830235C9D2}" srcId="{2F5F96D1-6B3B-486B-BB89-49A8C70D89DC}" destId="{02AEAA5C-4096-4D63-BB03-ECCCC4AF84EA}" srcOrd="2" destOrd="0" parTransId="{46D63AD5-0BDA-49AE-B955-C2A3088CC0F4}" sibTransId="{E6F4FD78-66DB-452F-B455-B92B7D9532B8}"/>
    <dgm:cxn modelId="{BCD78236-3CB0-40FC-9FE0-22F2C158B91C}" type="presParOf" srcId="{FF416AE9-FA23-4C64-A4D2-A90DB6C4EB18}" destId="{E583D47A-DBA3-4E45-BB16-D61821A4AF4E}" srcOrd="0" destOrd="0" presId="urn:microsoft.com/office/officeart/2005/8/layout/orgChart1"/>
    <dgm:cxn modelId="{B09CD705-701C-4867-889C-B7BE8A71D81D}" type="presParOf" srcId="{E583D47A-DBA3-4E45-BB16-D61821A4AF4E}" destId="{729971B9-808E-428F-B4C4-9CDBFDD8D045}" srcOrd="0" destOrd="0" presId="urn:microsoft.com/office/officeart/2005/8/layout/orgChart1"/>
    <dgm:cxn modelId="{F0196F90-E960-4BE1-A81E-D7269F699762}" type="presParOf" srcId="{729971B9-808E-428F-B4C4-9CDBFDD8D045}" destId="{E772B0F3-23CA-465A-A0BC-E065ED259004}" srcOrd="0" destOrd="0" presId="urn:microsoft.com/office/officeart/2005/8/layout/orgChart1"/>
    <dgm:cxn modelId="{E328DA6D-EE37-4FC1-A591-41C9D58D6F01}" type="presParOf" srcId="{729971B9-808E-428F-B4C4-9CDBFDD8D045}" destId="{DCE3453D-8B82-44E1-982F-CC3F50B60152}" srcOrd="1" destOrd="0" presId="urn:microsoft.com/office/officeart/2005/8/layout/orgChart1"/>
    <dgm:cxn modelId="{99418C54-E6D4-4CD0-BF29-D02AB15D4BD9}" type="presParOf" srcId="{E583D47A-DBA3-4E45-BB16-D61821A4AF4E}" destId="{8D757714-6FB2-474A-BB83-7065E9D39B1C}" srcOrd="1" destOrd="0" presId="urn:microsoft.com/office/officeart/2005/8/layout/orgChart1"/>
    <dgm:cxn modelId="{900007EA-00FF-42CD-9796-D9476A2D74AA}" type="presParOf" srcId="{8D757714-6FB2-474A-BB83-7065E9D39B1C}" destId="{DB53FE10-748B-4D7E-88CB-31F9A855F143}" srcOrd="0" destOrd="0" presId="urn:microsoft.com/office/officeart/2005/8/layout/orgChart1"/>
    <dgm:cxn modelId="{E7722DFD-C9BE-4471-B9AE-CCEBFD9730C0}" type="presParOf" srcId="{8D757714-6FB2-474A-BB83-7065E9D39B1C}" destId="{FF50BD16-1F2E-4CFA-AE8D-40664390CE8F}" srcOrd="1" destOrd="0" presId="urn:microsoft.com/office/officeart/2005/8/layout/orgChart1"/>
    <dgm:cxn modelId="{DA5C48BB-E48B-461D-B75A-85125E2B7B65}" type="presParOf" srcId="{FF50BD16-1F2E-4CFA-AE8D-40664390CE8F}" destId="{25DB9C1F-6A84-416C-AFB0-4B4DA7428E07}" srcOrd="0" destOrd="0" presId="urn:microsoft.com/office/officeart/2005/8/layout/orgChart1"/>
    <dgm:cxn modelId="{F4DD705D-F452-425D-B663-1060AAF1DA15}" type="presParOf" srcId="{25DB9C1F-6A84-416C-AFB0-4B4DA7428E07}" destId="{550CE792-9099-40EC-ACFA-C2247C882491}" srcOrd="0" destOrd="0" presId="urn:microsoft.com/office/officeart/2005/8/layout/orgChart1"/>
    <dgm:cxn modelId="{FDDAD81C-FC5D-4FAF-A25B-92A1874B8C68}" type="presParOf" srcId="{25DB9C1F-6A84-416C-AFB0-4B4DA7428E07}" destId="{5A2CEA75-4803-40DE-BF02-0E705828BF44}" srcOrd="1" destOrd="0" presId="urn:microsoft.com/office/officeart/2005/8/layout/orgChart1"/>
    <dgm:cxn modelId="{FB502117-B95A-4AC7-9CF4-86615BEE1A9B}" type="presParOf" srcId="{FF50BD16-1F2E-4CFA-AE8D-40664390CE8F}" destId="{6FFC39A9-F161-42FF-B505-C9CCCD71AB3D}" srcOrd="1" destOrd="0" presId="urn:microsoft.com/office/officeart/2005/8/layout/orgChart1"/>
    <dgm:cxn modelId="{BA6AA5AB-3A51-413A-A5C8-FD9C1F1B97E5}" type="presParOf" srcId="{FF50BD16-1F2E-4CFA-AE8D-40664390CE8F}" destId="{77489DC6-8EBF-4BAB-B15E-A3870E75D1D7}" srcOrd="2" destOrd="0" presId="urn:microsoft.com/office/officeart/2005/8/layout/orgChart1"/>
    <dgm:cxn modelId="{9AA7C0EB-7102-42B4-962D-3486615426B3}" type="presParOf" srcId="{8D757714-6FB2-474A-BB83-7065E9D39B1C}" destId="{CD4C4161-71BB-4F2B-BD3B-93A279B71276}" srcOrd="2" destOrd="0" presId="urn:microsoft.com/office/officeart/2005/8/layout/orgChart1"/>
    <dgm:cxn modelId="{762A1316-ABB9-49F7-B975-2ADFD26AC585}" type="presParOf" srcId="{8D757714-6FB2-474A-BB83-7065E9D39B1C}" destId="{E5BD1980-4481-4112-B184-950956B174ED}" srcOrd="3" destOrd="0" presId="urn:microsoft.com/office/officeart/2005/8/layout/orgChart1"/>
    <dgm:cxn modelId="{45C70024-5C1C-40C2-ACA5-EDD129110810}" type="presParOf" srcId="{E5BD1980-4481-4112-B184-950956B174ED}" destId="{EC00F481-8E83-4622-A0DC-A34C5AB1C00F}" srcOrd="0" destOrd="0" presId="urn:microsoft.com/office/officeart/2005/8/layout/orgChart1"/>
    <dgm:cxn modelId="{1CCDC0BF-B3BE-4380-A646-06666F04AD1E}" type="presParOf" srcId="{EC00F481-8E83-4622-A0DC-A34C5AB1C00F}" destId="{C7B6FB65-32FD-4D64-AAA5-614112308D07}" srcOrd="0" destOrd="0" presId="urn:microsoft.com/office/officeart/2005/8/layout/orgChart1"/>
    <dgm:cxn modelId="{894DFFDB-33AC-47EE-9603-933BBC3B8A65}" type="presParOf" srcId="{EC00F481-8E83-4622-A0DC-A34C5AB1C00F}" destId="{AABEAD29-58F7-403D-969F-1CFF88ED0861}" srcOrd="1" destOrd="0" presId="urn:microsoft.com/office/officeart/2005/8/layout/orgChart1"/>
    <dgm:cxn modelId="{6C4FCDA2-E975-4926-8EB0-E02F85B3FB68}" type="presParOf" srcId="{E5BD1980-4481-4112-B184-950956B174ED}" destId="{04368B97-4BA2-4E0C-BBAE-8B877934E84C}" srcOrd="1" destOrd="0" presId="urn:microsoft.com/office/officeart/2005/8/layout/orgChart1"/>
    <dgm:cxn modelId="{82CEB6F0-7F36-4D41-B24E-9B3D12BD7396}" type="presParOf" srcId="{E5BD1980-4481-4112-B184-950956B174ED}" destId="{63B9DA19-6FBF-429D-9DF8-C60B1D654615}" srcOrd="2" destOrd="0" presId="urn:microsoft.com/office/officeart/2005/8/layout/orgChart1"/>
    <dgm:cxn modelId="{C5131803-71FB-477A-9108-3E0A9A26259B}" type="presParOf" srcId="{8D757714-6FB2-474A-BB83-7065E9D39B1C}" destId="{E05ECAE0-7338-4FF0-97F1-CFB13475A6F0}" srcOrd="4" destOrd="0" presId="urn:microsoft.com/office/officeart/2005/8/layout/orgChart1"/>
    <dgm:cxn modelId="{4D96AE38-72FF-4A79-91E7-F694734AA72E}" type="presParOf" srcId="{8D757714-6FB2-474A-BB83-7065E9D39B1C}" destId="{CD13EF61-A626-45AA-ADE2-69B4A61063E1}" srcOrd="5" destOrd="0" presId="urn:microsoft.com/office/officeart/2005/8/layout/orgChart1"/>
    <dgm:cxn modelId="{552B1256-F1C7-485A-A60F-5AF4A710A685}" type="presParOf" srcId="{CD13EF61-A626-45AA-ADE2-69B4A61063E1}" destId="{EFDF9668-4D5D-45CB-A53F-830DB0041D56}" srcOrd="0" destOrd="0" presId="urn:microsoft.com/office/officeart/2005/8/layout/orgChart1"/>
    <dgm:cxn modelId="{E894FB00-4F58-40D2-8B5D-59D295EA8611}" type="presParOf" srcId="{EFDF9668-4D5D-45CB-A53F-830DB0041D56}" destId="{F7E8BF64-135A-468A-8E0A-46E9D135E2A2}" srcOrd="0" destOrd="0" presId="urn:microsoft.com/office/officeart/2005/8/layout/orgChart1"/>
    <dgm:cxn modelId="{457D30AF-33D6-4380-921D-134C6E3A2435}" type="presParOf" srcId="{EFDF9668-4D5D-45CB-A53F-830DB0041D56}" destId="{6EEDC0F3-5E43-4491-BFDD-7918974661DD}" srcOrd="1" destOrd="0" presId="urn:microsoft.com/office/officeart/2005/8/layout/orgChart1"/>
    <dgm:cxn modelId="{21F1486A-5E28-487C-A366-F89A3EEDECFB}" type="presParOf" srcId="{CD13EF61-A626-45AA-ADE2-69B4A61063E1}" destId="{5936D9B9-311C-4C02-AB14-25D1F83A1D3C}" srcOrd="1" destOrd="0" presId="urn:microsoft.com/office/officeart/2005/8/layout/orgChart1"/>
    <dgm:cxn modelId="{024BFC36-9BF9-411A-9512-3EBCB3145C0D}" type="presParOf" srcId="{CD13EF61-A626-45AA-ADE2-69B4A61063E1}" destId="{0B235C16-5E88-4937-8112-C088801FF41D}" srcOrd="2" destOrd="0" presId="urn:microsoft.com/office/officeart/2005/8/layout/orgChart1"/>
    <dgm:cxn modelId="{3C45E00D-3774-4749-A128-11E0740374DD}" type="presParOf" srcId="{E583D47A-DBA3-4E45-BB16-D61821A4AF4E}" destId="{E19CA79C-42CD-44A0-8259-FDC26AD18C05}" srcOrd="2" destOrd="0" presId="urn:microsoft.com/office/officeart/2005/8/layout/orgChart1"/>
    <dgm:cxn modelId="{E0D4A6E3-E423-41D8-8662-F0E922ED0AE9}" type="presParOf" srcId="{E19CA79C-42CD-44A0-8259-FDC26AD18C05}" destId="{87587E42-E89D-415E-9B9F-C2623EB6071A}" srcOrd="0" destOrd="0" presId="urn:microsoft.com/office/officeart/2005/8/layout/orgChart1"/>
    <dgm:cxn modelId="{948988EF-0251-4E3B-B933-49F172BFFABD}" type="presParOf" srcId="{E19CA79C-42CD-44A0-8259-FDC26AD18C05}" destId="{6DB4EF54-DE95-46DF-8687-5A5B095105C9}" srcOrd="1" destOrd="0" presId="urn:microsoft.com/office/officeart/2005/8/layout/orgChart1"/>
    <dgm:cxn modelId="{82FE0EC5-69E8-44A7-9177-4DB252C61936}" type="presParOf" srcId="{6DB4EF54-DE95-46DF-8687-5A5B095105C9}" destId="{71315B71-E9AD-4A25-810F-3E1C3E074AD2}" srcOrd="0" destOrd="0" presId="urn:microsoft.com/office/officeart/2005/8/layout/orgChart1"/>
    <dgm:cxn modelId="{4AA5A263-A891-4101-8B8B-A271B1E80881}" type="presParOf" srcId="{71315B71-E9AD-4A25-810F-3E1C3E074AD2}" destId="{34619EF0-018B-44C2-BA26-3B606B906406}" srcOrd="0" destOrd="0" presId="urn:microsoft.com/office/officeart/2005/8/layout/orgChart1"/>
    <dgm:cxn modelId="{769E96ED-19A3-43F7-AF12-48ADBE05565D}" type="presParOf" srcId="{71315B71-E9AD-4A25-810F-3E1C3E074AD2}" destId="{57C6A09D-6C80-4351-8DB6-19EC7A25633B}" srcOrd="1" destOrd="0" presId="urn:microsoft.com/office/officeart/2005/8/layout/orgChart1"/>
    <dgm:cxn modelId="{793AF61D-B626-4216-8FBB-88A28C069ED9}" type="presParOf" srcId="{6DB4EF54-DE95-46DF-8687-5A5B095105C9}" destId="{128DDC5B-32B3-4CAA-A5C2-CE994634D7D9}" srcOrd="1" destOrd="0" presId="urn:microsoft.com/office/officeart/2005/8/layout/orgChart1"/>
    <dgm:cxn modelId="{29E3BC5E-750C-48A2-83A2-C4BF26DEB137}" type="presParOf" srcId="{6DB4EF54-DE95-46DF-8687-5A5B095105C9}" destId="{37162ECD-A77B-4A63-AF7E-F3B18F15D2E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4EEEEB-A3A3-44C5-BBB7-DA60C8F7D018}">
      <dsp:nvSpPr>
        <dsp:cNvPr id="0" name=""/>
        <dsp:cNvSpPr/>
      </dsp:nvSpPr>
      <dsp:spPr>
        <a:xfrm>
          <a:off x="0" y="76464"/>
          <a:ext cx="6096000" cy="5966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華康中圓體" panose="020F0509000000000000" pitchFamily="49" charset="-120"/>
              <a:ea typeface="華康中圓體" panose="020F0509000000000000" pitchFamily="49" charset="-120"/>
            </a:rPr>
            <a:t>創業目的</a:t>
          </a:r>
          <a:endParaRPr lang="zh-TW" altLang="en-US" sz="2300" kern="1200" dirty="0">
            <a:latin typeface="華康中圓體" panose="020F0509000000000000" pitchFamily="49" charset="-120"/>
            <a:ea typeface="華康中圓體" panose="020F0509000000000000" pitchFamily="49" charset="-120"/>
          </a:endParaRPr>
        </a:p>
      </dsp:txBody>
      <dsp:txXfrm>
        <a:off x="29126" y="105590"/>
        <a:ext cx="6037748" cy="538393"/>
      </dsp:txXfrm>
    </dsp:sp>
    <dsp:sp modelId="{5C158250-4BE6-4D2B-AF03-81E33F86AF29}">
      <dsp:nvSpPr>
        <dsp:cNvPr id="0" name=""/>
        <dsp:cNvSpPr/>
      </dsp:nvSpPr>
      <dsp:spPr>
        <a:xfrm>
          <a:off x="0" y="739349"/>
          <a:ext cx="6096000" cy="596645"/>
        </a:xfrm>
        <a:prstGeom prst="roundRect">
          <a:avLst/>
        </a:prstGeom>
        <a:solidFill>
          <a:schemeClr val="accent5">
            <a:hueOff val="535995"/>
            <a:satOff val="-3727"/>
            <a:lumOff val="-47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華康中圓體" panose="020F0509000000000000" pitchFamily="49" charset="-120"/>
              <a:ea typeface="華康中圓體" panose="020F0509000000000000" pitchFamily="49" charset="-120"/>
            </a:rPr>
            <a:t>公司簡介</a:t>
          </a:r>
          <a:endParaRPr lang="zh-TW" altLang="en-US" sz="2300" kern="1200" dirty="0">
            <a:latin typeface="華康中圓體" panose="020F0509000000000000" pitchFamily="49" charset="-120"/>
            <a:ea typeface="華康中圓體" panose="020F0509000000000000" pitchFamily="49" charset="-120"/>
          </a:endParaRPr>
        </a:p>
      </dsp:txBody>
      <dsp:txXfrm>
        <a:off x="29126" y="768475"/>
        <a:ext cx="6037748" cy="538393"/>
      </dsp:txXfrm>
    </dsp:sp>
    <dsp:sp modelId="{D1055234-74AB-48ED-8AE4-FBBFF0E7820C}">
      <dsp:nvSpPr>
        <dsp:cNvPr id="0" name=""/>
        <dsp:cNvSpPr/>
      </dsp:nvSpPr>
      <dsp:spPr>
        <a:xfrm>
          <a:off x="0" y="1402234"/>
          <a:ext cx="6096000" cy="596645"/>
        </a:xfrm>
        <a:prstGeom prst="roundRect">
          <a:avLst/>
        </a:prstGeom>
        <a:solidFill>
          <a:schemeClr val="accent5">
            <a:hueOff val="1071991"/>
            <a:satOff val="-7454"/>
            <a:lumOff val="-94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華康中圓體" panose="020F0509000000000000" pitchFamily="49" charset="-120"/>
              <a:ea typeface="華康中圓體" panose="020F0509000000000000" pitchFamily="49" charset="-120"/>
            </a:rPr>
            <a:t>市場分析</a:t>
          </a:r>
          <a:endParaRPr lang="zh-TW" altLang="en-US" sz="2300" kern="1200" dirty="0">
            <a:latin typeface="華康中圓體" panose="020F0509000000000000" pitchFamily="49" charset="-120"/>
            <a:ea typeface="華康中圓體" panose="020F0509000000000000" pitchFamily="49" charset="-120"/>
          </a:endParaRPr>
        </a:p>
      </dsp:txBody>
      <dsp:txXfrm>
        <a:off x="29126" y="1431360"/>
        <a:ext cx="6037748" cy="538393"/>
      </dsp:txXfrm>
    </dsp:sp>
    <dsp:sp modelId="{4A644B87-6DA7-43BC-8289-17BC418305ED}">
      <dsp:nvSpPr>
        <dsp:cNvPr id="0" name=""/>
        <dsp:cNvSpPr/>
      </dsp:nvSpPr>
      <dsp:spPr>
        <a:xfrm>
          <a:off x="0" y="2065120"/>
          <a:ext cx="6096000" cy="596645"/>
        </a:xfrm>
        <a:prstGeom prst="roundRect">
          <a:avLst/>
        </a:prstGeom>
        <a:solidFill>
          <a:schemeClr val="accent5">
            <a:hueOff val="1607986"/>
            <a:satOff val="-11180"/>
            <a:lumOff val="-141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華康中圓體" panose="020F0509000000000000" pitchFamily="49" charset="-120"/>
              <a:ea typeface="華康中圓體" panose="020F0509000000000000" pitchFamily="49" charset="-120"/>
            </a:rPr>
            <a:t>經營模式</a:t>
          </a:r>
          <a:endParaRPr lang="zh-TW" altLang="en-US" sz="2300" kern="1200" dirty="0">
            <a:latin typeface="華康中圓體" panose="020F0509000000000000" pitchFamily="49" charset="-120"/>
            <a:ea typeface="華康中圓體" panose="020F0509000000000000" pitchFamily="49" charset="-120"/>
          </a:endParaRPr>
        </a:p>
      </dsp:txBody>
      <dsp:txXfrm>
        <a:off x="29126" y="2094246"/>
        <a:ext cx="6037748" cy="538393"/>
      </dsp:txXfrm>
    </dsp:sp>
    <dsp:sp modelId="{9ACDE815-D0CA-4B7F-925B-C6CBA39BD33A}">
      <dsp:nvSpPr>
        <dsp:cNvPr id="0" name=""/>
        <dsp:cNvSpPr/>
      </dsp:nvSpPr>
      <dsp:spPr>
        <a:xfrm>
          <a:off x="0" y="2731475"/>
          <a:ext cx="6096000" cy="596645"/>
        </a:xfrm>
        <a:prstGeom prst="roundRect">
          <a:avLst/>
        </a:prstGeom>
        <a:solidFill>
          <a:schemeClr val="accent5">
            <a:hueOff val="2143982"/>
            <a:satOff val="-14907"/>
            <a:lumOff val="-188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華康中圓體" panose="020F0509000000000000" pitchFamily="49" charset="-120"/>
              <a:ea typeface="華康中圓體" panose="020F0509000000000000" pitchFamily="49" charset="-120"/>
            </a:rPr>
            <a:t>行銷策略</a:t>
          </a:r>
          <a:endParaRPr lang="zh-TW" altLang="en-US" sz="2300" kern="1200" dirty="0">
            <a:latin typeface="華康中圓體" panose="020F0509000000000000" pitchFamily="49" charset="-120"/>
            <a:ea typeface="華康中圓體" panose="020F0509000000000000" pitchFamily="49" charset="-120"/>
          </a:endParaRPr>
        </a:p>
      </dsp:txBody>
      <dsp:txXfrm>
        <a:off x="29126" y="2760601"/>
        <a:ext cx="6037748" cy="538393"/>
      </dsp:txXfrm>
    </dsp:sp>
    <dsp:sp modelId="{9112BF8C-4583-4878-9FA0-AC676C010785}">
      <dsp:nvSpPr>
        <dsp:cNvPr id="0" name=""/>
        <dsp:cNvSpPr/>
      </dsp:nvSpPr>
      <dsp:spPr>
        <a:xfrm>
          <a:off x="0" y="3390890"/>
          <a:ext cx="6096000" cy="596645"/>
        </a:xfrm>
        <a:prstGeom prst="roundRect">
          <a:avLst/>
        </a:prstGeom>
        <a:solidFill>
          <a:schemeClr val="accent5">
            <a:hueOff val="2679977"/>
            <a:satOff val="-18634"/>
            <a:lumOff val="-235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華康中圓體" panose="020F0509000000000000" pitchFamily="49" charset="-120"/>
              <a:ea typeface="華康中圓體" panose="020F0509000000000000" pitchFamily="49" charset="-120"/>
            </a:rPr>
            <a:t>集資金額及對象</a:t>
          </a:r>
          <a:endParaRPr lang="zh-TW" altLang="en-US" sz="2300" kern="1200" dirty="0">
            <a:latin typeface="華康中圓體" panose="020F0509000000000000" pitchFamily="49" charset="-120"/>
            <a:ea typeface="華康中圓體" panose="020F0509000000000000" pitchFamily="49" charset="-120"/>
          </a:endParaRPr>
        </a:p>
      </dsp:txBody>
      <dsp:txXfrm>
        <a:off x="29126" y="3420016"/>
        <a:ext cx="6037748" cy="53839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B374C-AA82-49A2-9675-C180CCFA8841}">
      <dsp:nvSpPr>
        <dsp:cNvPr id="0" name=""/>
        <dsp:cNvSpPr/>
      </dsp:nvSpPr>
      <dsp:spPr>
        <a:xfrm>
          <a:off x="0" y="187891"/>
          <a:ext cx="7467600" cy="7672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0" kern="1200" baseline="0" dirty="0" smtClean="0">
              <a:solidFill>
                <a:srgbClr val="0070C0"/>
              </a:solidFill>
            </a:rPr>
            <a:t>市場分析</a:t>
          </a:r>
          <a:r>
            <a:rPr lang="en-US" sz="2600" b="0" kern="1200" baseline="0" dirty="0" smtClean="0">
              <a:solidFill>
                <a:srgbClr val="0070C0"/>
              </a:solidFill>
            </a:rPr>
            <a:t>|</a:t>
          </a:r>
          <a:r>
            <a:rPr lang="zh-TW" sz="2000" b="1" kern="1200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單身人口趨勢 </a:t>
          </a:r>
          <a:r>
            <a:rPr lang="zh-TW" sz="2000" b="0" kern="1200" baseline="0" dirty="0" smtClean="0">
              <a:solidFill>
                <a:srgbClr val="0070C0"/>
              </a:solidFill>
            </a:rPr>
            <a:t>餐飲業者分析 五力分析</a:t>
          </a:r>
          <a:endParaRPr lang="zh-TW" sz="2600" kern="1200" dirty="0">
            <a:solidFill>
              <a:srgbClr val="0070C0"/>
            </a:solidFill>
          </a:endParaRPr>
        </a:p>
      </dsp:txBody>
      <dsp:txXfrm>
        <a:off x="37452" y="225343"/>
        <a:ext cx="7392696" cy="69231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18E6C0-6B77-406A-B7A9-A168BF15B7B7}">
      <dsp:nvSpPr>
        <dsp:cNvPr id="0" name=""/>
        <dsp:cNvSpPr/>
      </dsp:nvSpPr>
      <dsp:spPr>
        <a:xfrm>
          <a:off x="0" y="187891"/>
          <a:ext cx="7467600" cy="7672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0" kern="1200" baseline="0" dirty="0" smtClean="0">
              <a:solidFill>
                <a:srgbClr val="0070C0"/>
              </a:solidFill>
            </a:rPr>
            <a:t>市場分析</a:t>
          </a:r>
          <a:r>
            <a:rPr lang="en-US" sz="2600" b="0" kern="1200" baseline="0" dirty="0" smtClean="0">
              <a:solidFill>
                <a:srgbClr val="0070C0"/>
              </a:solidFill>
            </a:rPr>
            <a:t>|</a:t>
          </a:r>
          <a:r>
            <a:rPr lang="zh-TW" sz="2000" b="0" kern="1200" baseline="0" dirty="0" smtClean="0">
              <a:solidFill>
                <a:srgbClr val="0070C0"/>
              </a:solidFill>
            </a:rPr>
            <a:t>單身人口趨勢 </a:t>
          </a:r>
          <a:r>
            <a:rPr lang="zh-TW" sz="2000" b="1" kern="1200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餐飲業者分析 </a:t>
          </a:r>
          <a:r>
            <a:rPr lang="zh-TW" sz="2000" b="0" kern="1200" baseline="0" dirty="0" smtClean="0">
              <a:solidFill>
                <a:srgbClr val="0070C0"/>
              </a:solidFill>
            </a:rPr>
            <a:t>五力分析</a:t>
          </a:r>
          <a:endParaRPr lang="zh-TW" sz="2000" kern="1200" dirty="0">
            <a:solidFill>
              <a:srgbClr val="0070C0"/>
            </a:solidFill>
          </a:endParaRPr>
        </a:p>
      </dsp:txBody>
      <dsp:txXfrm>
        <a:off x="37452" y="225343"/>
        <a:ext cx="7392696" cy="6923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D7F8B-44EF-40C0-B228-679C26E27F73}">
      <dsp:nvSpPr>
        <dsp:cNvPr id="0" name=""/>
        <dsp:cNvSpPr/>
      </dsp:nvSpPr>
      <dsp:spPr>
        <a:xfrm>
          <a:off x="0" y="187891"/>
          <a:ext cx="7467600" cy="7672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0" kern="1200" baseline="0" dirty="0" smtClean="0">
              <a:solidFill>
                <a:srgbClr val="0070C0"/>
              </a:solidFill>
            </a:rPr>
            <a:t>市場分析</a:t>
          </a:r>
          <a:r>
            <a:rPr lang="en-US" sz="2600" b="0" kern="1200" baseline="0" dirty="0" smtClean="0">
              <a:solidFill>
                <a:srgbClr val="0070C0"/>
              </a:solidFill>
            </a:rPr>
            <a:t>|</a:t>
          </a:r>
          <a:r>
            <a:rPr lang="zh-TW" sz="2000" b="0" kern="1200" baseline="0" dirty="0" smtClean="0">
              <a:solidFill>
                <a:srgbClr val="0070C0"/>
              </a:solidFill>
            </a:rPr>
            <a:t>單身人口趨勢 餐飲業者分析 </a:t>
          </a:r>
          <a:r>
            <a:rPr lang="zh-TW" sz="2000" b="1" kern="1200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五力分析</a:t>
          </a:r>
          <a:endParaRPr lang="zh-TW" sz="2000" b="1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452" y="225343"/>
        <a:ext cx="7392696" cy="69231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C4CA62-6CBA-42A0-B06B-1A18881102D5}">
      <dsp:nvSpPr>
        <dsp:cNvPr id="0" name=""/>
        <dsp:cNvSpPr/>
      </dsp:nvSpPr>
      <dsp:spPr>
        <a:xfrm rot="5400000">
          <a:off x="4703403" y="-1919284"/>
          <a:ext cx="749129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目前無這樣風格類似的餐廳，因此威脅性是小的。</a:t>
          </a:r>
          <a:endParaRPr lang="zh-TW" altLang="en-US" sz="1400" kern="1200" dirty="0"/>
        </a:p>
      </dsp:txBody>
      <dsp:txXfrm rot="-5400000">
        <a:off x="2688336" y="132352"/>
        <a:ext cx="4742695" cy="675991"/>
      </dsp:txXfrm>
    </dsp:sp>
    <dsp:sp modelId="{47AAA03E-FB39-460D-B274-886724772B80}">
      <dsp:nvSpPr>
        <dsp:cNvPr id="0" name=""/>
        <dsp:cNvSpPr/>
      </dsp:nvSpPr>
      <dsp:spPr>
        <a:xfrm>
          <a:off x="0" y="2141"/>
          <a:ext cx="2688336" cy="9364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潛在競爭者的威脅</a:t>
          </a:r>
          <a:endParaRPr lang="zh-TW" altLang="en-US" sz="2000" b="1" kern="1200" dirty="0"/>
        </a:p>
      </dsp:txBody>
      <dsp:txXfrm>
        <a:off x="45712" y="47853"/>
        <a:ext cx="2596912" cy="844987"/>
      </dsp:txXfrm>
    </dsp:sp>
    <dsp:sp modelId="{946089B6-726A-4732-98A5-9006AA00537B}">
      <dsp:nvSpPr>
        <dsp:cNvPr id="0" name=""/>
        <dsp:cNvSpPr/>
      </dsp:nvSpPr>
      <dsp:spPr>
        <a:xfrm rot="5400000">
          <a:off x="4703403" y="-936051"/>
          <a:ext cx="749129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便利超商的方便提供迅速方便微波、加熱，對我們是有威脅的。</a:t>
          </a:r>
          <a:endParaRPr lang="zh-TW" altLang="en-US" sz="1400" kern="1200" dirty="0"/>
        </a:p>
      </dsp:txBody>
      <dsp:txXfrm rot="-5400000">
        <a:off x="2688336" y="1115585"/>
        <a:ext cx="4742695" cy="675991"/>
      </dsp:txXfrm>
    </dsp:sp>
    <dsp:sp modelId="{7C196427-101E-43AB-9778-0F5C0676F7C9}">
      <dsp:nvSpPr>
        <dsp:cNvPr id="0" name=""/>
        <dsp:cNvSpPr/>
      </dsp:nvSpPr>
      <dsp:spPr>
        <a:xfrm>
          <a:off x="0" y="985374"/>
          <a:ext cx="2688336" cy="9364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替代品的威脅</a:t>
          </a:r>
          <a:endParaRPr lang="zh-TW" altLang="en-US" sz="2000" b="1" kern="1200" dirty="0"/>
        </a:p>
      </dsp:txBody>
      <dsp:txXfrm>
        <a:off x="45712" y="1031086"/>
        <a:ext cx="2596912" cy="844987"/>
      </dsp:txXfrm>
    </dsp:sp>
    <dsp:sp modelId="{E0C7A08C-8E0D-47DD-A61E-A46E71592CD3}">
      <dsp:nvSpPr>
        <dsp:cNvPr id="0" name=""/>
        <dsp:cNvSpPr/>
      </dsp:nvSpPr>
      <dsp:spPr>
        <a:xfrm rot="5400000">
          <a:off x="4703403" y="47180"/>
          <a:ext cx="749129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現有競爭者包括了速食業者、便利商店、輕食咖啡廳。</a:t>
          </a:r>
          <a:endParaRPr lang="zh-TW" altLang="en-US" sz="1400" kern="1200" dirty="0"/>
        </a:p>
      </dsp:txBody>
      <dsp:txXfrm rot="-5400000">
        <a:off x="2688336" y="2098817"/>
        <a:ext cx="4742695" cy="675991"/>
      </dsp:txXfrm>
    </dsp:sp>
    <dsp:sp modelId="{A0DA749C-E0EF-4EA3-8800-AB91B813ADE8}">
      <dsp:nvSpPr>
        <dsp:cNvPr id="0" name=""/>
        <dsp:cNvSpPr/>
      </dsp:nvSpPr>
      <dsp:spPr>
        <a:xfrm>
          <a:off x="0" y="1968606"/>
          <a:ext cx="2688336" cy="9364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現有競爭者</a:t>
          </a:r>
          <a:endParaRPr lang="zh-TW" altLang="en-US" sz="2000" b="1" kern="1200" dirty="0"/>
        </a:p>
      </dsp:txBody>
      <dsp:txXfrm>
        <a:off x="45712" y="2014318"/>
        <a:ext cx="2596912" cy="844987"/>
      </dsp:txXfrm>
    </dsp:sp>
    <dsp:sp modelId="{8F530E35-953C-49B0-A063-EE8A98C119A8}">
      <dsp:nvSpPr>
        <dsp:cNvPr id="0" name=""/>
        <dsp:cNvSpPr/>
      </dsp:nvSpPr>
      <dsp:spPr>
        <a:xfrm rot="5400000">
          <a:off x="4703403" y="1030412"/>
          <a:ext cx="749129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原物料調漲調降，有可能影響雙方議價的空間，但影響不會相距太大。</a:t>
          </a:r>
          <a:endParaRPr lang="zh-TW" altLang="en-US" sz="1400" kern="1200" dirty="0"/>
        </a:p>
      </dsp:txBody>
      <dsp:txXfrm rot="-5400000">
        <a:off x="2688336" y="3082049"/>
        <a:ext cx="4742695" cy="675991"/>
      </dsp:txXfrm>
    </dsp:sp>
    <dsp:sp modelId="{DEFDB60B-15CD-4623-B4C6-21F37AB68FA4}">
      <dsp:nvSpPr>
        <dsp:cNvPr id="0" name=""/>
        <dsp:cNvSpPr/>
      </dsp:nvSpPr>
      <dsp:spPr>
        <a:xfrm>
          <a:off x="0" y="2951839"/>
          <a:ext cx="2688336" cy="9364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供應商議價能力</a:t>
          </a:r>
          <a:endParaRPr lang="zh-TW" altLang="en-US" sz="2000" b="1" kern="1200" dirty="0"/>
        </a:p>
      </dsp:txBody>
      <dsp:txXfrm>
        <a:off x="45712" y="2997551"/>
        <a:ext cx="2596912" cy="844987"/>
      </dsp:txXfrm>
    </dsp:sp>
    <dsp:sp modelId="{392C28DE-93E1-490C-A623-4E54295E29B5}">
      <dsp:nvSpPr>
        <dsp:cNvPr id="0" name=""/>
        <dsp:cNvSpPr/>
      </dsp:nvSpPr>
      <dsp:spPr>
        <a:xfrm rot="5400000">
          <a:off x="4703403" y="2013645"/>
          <a:ext cx="749129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店所提供的座位及服務，貼心的符合單人的需求，我們對消費者的議價能力是高的。</a:t>
          </a:r>
          <a:endParaRPr lang="zh-TW" altLang="en-US" sz="1400" kern="1200" dirty="0"/>
        </a:p>
      </dsp:txBody>
      <dsp:txXfrm rot="-5400000">
        <a:off x="2688336" y="4065282"/>
        <a:ext cx="4742695" cy="675991"/>
      </dsp:txXfrm>
    </dsp:sp>
    <dsp:sp modelId="{FFFC6DEB-FB36-4D5B-8C26-6D84A00C3076}">
      <dsp:nvSpPr>
        <dsp:cNvPr id="0" name=""/>
        <dsp:cNvSpPr/>
      </dsp:nvSpPr>
      <dsp:spPr>
        <a:xfrm>
          <a:off x="0" y="3935071"/>
          <a:ext cx="2688336" cy="9364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消費者的議價能力</a:t>
          </a:r>
          <a:endParaRPr lang="zh-TW" altLang="en-US" sz="2000" b="1" kern="1200" dirty="0"/>
        </a:p>
      </dsp:txBody>
      <dsp:txXfrm>
        <a:off x="45712" y="3980783"/>
        <a:ext cx="2596912" cy="84498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CE0B8-C26F-4413-98F0-CA12C73DAB59}">
      <dsp:nvSpPr>
        <dsp:cNvPr id="0" name=""/>
        <dsp:cNvSpPr/>
      </dsp:nvSpPr>
      <dsp:spPr>
        <a:xfrm>
          <a:off x="0" y="187891"/>
          <a:ext cx="7467600" cy="7672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0" kern="1200" baseline="0" dirty="0" smtClean="0">
              <a:solidFill>
                <a:srgbClr val="0070C0"/>
              </a:solidFill>
            </a:rPr>
            <a:t>經營模式</a:t>
          </a:r>
          <a:r>
            <a:rPr lang="en-US" sz="2600" b="0" kern="1200" baseline="0" dirty="0" smtClean="0">
              <a:solidFill>
                <a:srgbClr val="0070C0"/>
              </a:solidFill>
            </a:rPr>
            <a:t>|</a:t>
          </a:r>
          <a:r>
            <a:rPr lang="zh-TW" sz="2000" b="1" kern="1200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經營規劃</a:t>
          </a:r>
          <a:r>
            <a:rPr lang="zh-TW" altLang="en-US" sz="2000" b="1" kern="1200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altLang="zh-TW" sz="2000" b="0" kern="1200" baseline="0" dirty="0" smtClean="0">
              <a:solidFill>
                <a:srgbClr val="0070C0"/>
              </a:solidFill>
            </a:rPr>
            <a:t>SWOT</a:t>
          </a:r>
          <a:r>
            <a:rPr lang="zh-TW" sz="2000" b="0" kern="1200" baseline="0" dirty="0" smtClean="0">
              <a:solidFill>
                <a:srgbClr val="0070C0"/>
              </a:solidFill>
            </a:rPr>
            <a:t>分析 </a:t>
          </a:r>
          <a:endParaRPr lang="zh-TW" sz="2000" kern="1200" dirty="0">
            <a:solidFill>
              <a:srgbClr val="0070C0"/>
            </a:solidFill>
          </a:endParaRPr>
        </a:p>
      </dsp:txBody>
      <dsp:txXfrm>
        <a:off x="37452" y="225343"/>
        <a:ext cx="7392696" cy="69231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033DA-18CF-4BDA-98B7-4B5A6BD2157E}">
      <dsp:nvSpPr>
        <dsp:cNvPr id="0" name=""/>
        <dsp:cNvSpPr/>
      </dsp:nvSpPr>
      <dsp:spPr>
        <a:xfrm>
          <a:off x="0" y="187891"/>
          <a:ext cx="7467600" cy="7672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0" kern="1200" baseline="0" dirty="0" smtClean="0">
              <a:solidFill>
                <a:srgbClr val="0070C0"/>
              </a:solidFill>
            </a:rPr>
            <a:t>經營模式</a:t>
          </a:r>
          <a:r>
            <a:rPr lang="en-US" sz="2600" b="0" kern="1200" baseline="0" dirty="0" smtClean="0">
              <a:solidFill>
                <a:srgbClr val="0070C0"/>
              </a:solidFill>
            </a:rPr>
            <a:t>|</a:t>
          </a:r>
          <a:r>
            <a:rPr lang="zh-TW" sz="2000" b="0" kern="1200" baseline="0" dirty="0" smtClean="0">
              <a:solidFill>
                <a:srgbClr val="0070C0"/>
              </a:solidFill>
            </a:rPr>
            <a:t>經營規劃</a:t>
          </a:r>
          <a:r>
            <a:rPr lang="zh-TW" altLang="en-US" sz="2000" b="0" kern="1200" baseline="0" dirty="0" smtClean="0">
              <a:solidFill>
                <a:srgbClr val="0070C0"/>
              </a:solidFill>
            </a:rPr>
            <a:t> </a:t>
          </a:r>
          <a:r>
            <a:rPr lang="en-US" sz="2000" b="1" kern="1200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SWOT</a:t>
          </a:r>
          <a:r>
            <a:rPr lang="zh-TW" sz="2000" b="1" kern="1200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分析</a:t>
          </a:r>
          <a:endParaRPr lang="zh-TW" sz="2000" b="1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452" y="225343"/>
        <a:ext cx="7392696" cy="69231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2C660-540A-4267-95F6-0C813B18B409}">
      <dsp:nvSpPr>
        <dsp:cNvPr id="0" name=""/>
        <dsp:cNvSpPr/>
      </dsp:nvSpPr>
      <dsp:spPr>
        <a:xfrm>
          <a:off x="3434795" y="3166900"/>
          <a:ext cx="3239997" cy="108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50000"/>
              <a:hueOff val="419784"/>
              <a:satOff val="-24048"/>
              <a:lumOff val="457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新興的服務使顧客消費接受度降低</a:t>
          </a:r>
          <a:endParaRPr lang="zh-TW" altLang="en-US" sz="1400" kern="1200" dirty="0"/>
        </a:p>
      </dsp:txBody>
      <dsp:txXfrm>
        <a:off x="4430518" y="3460624"/>
        <a:ext cx="2220550" cy="762552"/>
      </dsp:txXfrm>
    </dsp:sp>
    <dsp:sp modelId="{2767637E-E8AC-4C7E-AE3D-A495E65FCD2F}">
      <dsp:nvSpPr>
        <dsp:cNvPr id="0" name=""/>
        <dsp:cNvSpPr/>
      </dsp:nvSpPr>
      <dsp:spPr>
        <a:xfrm>
          <a:off x="-122064" y="3166900"/>
          <a:ext cx="3239997" cy="108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50000"/>
              <a:hueOff val="209892"/>
              <a:satOff val="-12024"/>
              <a:lumOff val="22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有明顯的特色主題</a:t>
          </a:r>
          <a:endParaRPr lang="zh-TW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400" kern="1200" dirty="0" smtClean="0"/>
            <a:t>旅人及出差人士漸增成為外食商機</a:t>
          </a:r>
          <a:endParaRPr lang="zh-TW" altLang="en-US" sz="1400" kern="1200" dirty="0"/>
        </a:p>
      </dsp:txBody>
      <dsp:txXfrm>
        <a:off x="-98340" y="3460624"/>
        <a:ext cx="2220550" cy="762552"/>
      </dsp:txXfrm>
    </dsp:sp>
    <dsp:sp modelId="{F2AB8746-FE21-4A26-BE1D-697A57630316}">
      <dsp:nvSpPr>
        <dsp:cNvPr id="0" name=""/>
        <dsp:cNvSpPr/>
      </dsp:nvSpPr>
      <dsp:spPr>
        <a:xfrm>
          <a:off x="3434795" y="166076"/>
          <a:ext cx="3239997" cy="108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50000"/>
              <a:hueOff val="209892"/>
              <a:satOff val="-12024"/>
              <a:lumOff val="22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餐廳的成本較難壓低。</a:t>
          </a:r>
          <a:endParaRPr lang="zh-TW" altLang="en-US" sz="1400" kern="1200" dirty="0"/>
        </a:p>
      </dsp:txBody>
      <dsp:txXfrm>
        <a:off x="4430518" y="189800"/>
        <a:ext cx="2220550" cy="762552"/>
      </dsp:txXfrm>
    </dsp:sp>
    <dsp:sp modelId="{B0032F29-EA00-49C1-9579-7D59CD160105}">
      <dsp:nvSpPr>
        <dsp:cNvPr id="0" name=""/>
        <dsp:cNvSpPr/>
      </dsp:nvSpPr>
      <dsp:spPr>
        <a:xfrm>
          <a:off x="-122064" y="166076"/>
          <a:ext cx="3239997" cy="108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舒適環境</a:t>
          </a:r>
          <a:endParaRPr lang="zh-TW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用提供貼心服務及空間</a:t>
          </a:r>
          <a:endParaRPr lang="zh-TW" altLang="en-US" sz="1400" kern="1200" dirty="0"/>
        </a:p>
      </dsp:txBody>
      <dsp:txXfrm>
        <a:off x="-98340" y="189800"/>
        <a:ext cx="2220550" cy="762552"/>
      </dsp:txXfrm>
    </dsp:sp>
    <dsp:sp modelId="{5DA8684F-C91B-4361-9052-5098E31F29A6}">
      <dsp:nvSpPr>
        <dsp:cNvPr id="0" name=""/>
        <dsp:cNvSpPr/>
      </dsp:nvSpPr>
      <dsp:spPr>
        <a:xfrm>
          <a:off x="1321415" y="251539"/>
          <a:ext cx="1910819" cy="1910819"/>
        </a:xfrm>
        <a:prstGeom prst="pieWedge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優勢</a:t>
          </a:r>
          <a:endParaRPr lang="zh-TW" altLang="en-US" sz="3400" kern="1200" dirty="0"/>
        </a:p>
      </dsp:txBody>
      <dsp:txXfrm>
        <a:off x="1881081" y="811205"/>
        <a:ext cx="1351153" cy="1351153"/>
      </dsp:txXfrm>
    </dsp:sp>
    <dsp:sp modelId="{6A517E89-C75F-4451-B711-2CC4553E0521}">
      <dsp:nvSpPr>
        <dsp:cNvPr id="0" name=""/>
        <dsp:cNvSpPr/>
      </dsp:nvSpPr>
      <dsp:spPr>
        <a:xfrm rot="5400000">
          <a:off x="3320493" y="251539"/>
          <a:ext cx="1910819" cy="1910819"/>
        </a:xfrm>
        <a:prstGeom prst="pieWedge">
          <a:avLst/>
        </a:prstGeom>
        <a:solidFill>
          <a:schemeClr val="accent4">
            <a:shade val="50000"/>
            <a:hueOff val="209892"/>
            <a:satOff val="-12024"/>
            <a:lumOff val="2288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劣勢</a:t>
          </a:r>
          <a:endParaRPr lang="zh-TW" altLang="en-US" sz="3400" kern="1200" dirty="0"/>
        </a:p>
      </dsp:txBody>
      <dsp:txXfrm rot="-5400000">
        <a:off x="3320493" y="811205"/>
        <a:ext cx="1351153" cy="1351153"/>
      </dsp:txXfrm>
    </dsp:sp>
    <dsp:sp modelId="{4D8C73A4-663D-4D49-B90E-9099A027C58E}">
      <dsp:nvSpPr>
        <dsp:cNvPr id="0" name=""/>
        <dsp:cNvSpPr/>
      </dsp:nvSpPr>
      <dsp:spPr>
        <a:xfrm rot="10800000">
          <a:off x="3320493" y="2250618"/>
          <a:ext cx="1910819" cy="1910819"/>
        </a:xfrm>
        <a:prstGeom prst="pieWedge">
          <a:avLst/>
        </a:prstGeom>
        <a:solidFill>
          <a:schemeClr val="accent4">
            <a:shade val="50000"/>
            <a:hueOff val="419784"/>
            <a:satOff val="-24048"/>
            <a:lumOff val="4576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威脅</a:t>
          </a:r>
          <a:endParaRPr lang="zh-TW" altLang="en-US" sz="3400" kern="1200" dirty="0"/>
        </a:p>
      </dsp:txBody>
      <dsp:txXfrm rot="10800000">
        <a:off x="3320493" y="2250618"/>
        <a:ext cx="1351153" cy="1351153"/>
      </dsp:txXfrm>
    </dsp:sp>
    <dsp:sp modelId="{42FCC616-92D1-4F64-819A-2FD62D4B046D}">
      <dsp:nvSpPr>
        <dsp:cNvPr id="0" name=""/>
        <dsp:cNvSpPr/>
      </dsp:nvSpPr>
      <dsp:spPr>
        <a:xfrm rot="16200000">
          <a:off x="1321415" y="2250618"/>
          <a:ext cx="1910819" cy="1910819"/>
        </a:xfrm>
        <a:prstGeom prst="pieWedge">
          <a:avLst/>
        </a:prstGeom>
        <a:solidFill>
          <a:schemeClr val="accent4">
            <a:shade val="50000"/>
            <a:hueOff val="209892"/>
            <a:satOff val="-12024"/>
            <a:lumOff val="2288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機會</a:t>
          </a:r>
          <a:endParaRPr lang="zh-TW" altLang="en-US" sz="3400" kern="1200" dirty="0"/>
        </a:p>
      </dsp:txBody>
      <dsp:txXfrm rot="5400000">
        <a:off x="1881081" y="2250618"/>
        <a:ext cx="1351153" cy="1351153"/>
      </dsp:txXfrm>
    </dsp:sp>
    <dsp:sp modelId="{C0E05276-D3B7-4CC0-B8C5-4D6EDF34FB23}">
      <dsp:nvSpPr>
        <dsp:cNvPr id="0" name=""/>
        <dsp:cNvSpPr/>
      </dsp:nvSpPr>
      <dsp:spPr>
        <a:xfrm>
          <a:off x="2946493" y="1809320"/>
          <a:ext cx="659740" cy="573687"/>
        </a:xfrm>
        <a:prstGeom prst="circularArrow">
          <a:avLst/>
        </a:prstGeom>
        <a:solidFill>
          <a:schemeClr val="accent4">
            <a:tint val="55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8FA1A6D-BBF9-4B8B-A60A-53A9F35E2863}">
      <dsp:nvSpPr>
        <dsp:cNvPr id="0" name=""/>
        <dsp:cNvSpPr/>
      </dsp:nvSpPr>
      <dsp:spPr>
        <a:xfrm rot="10800000">
          <a:off x="2946493" y="2029969"/>
          <a:ext cx="659740" cy="573687"/>
        </a:xfrm>
        <a:prstGeom prst="circularArrow">
          <a:avLst/>
        </a:prstGeom>
        <a:solidFill>
          <a:schemeClr val="accent4">
            <a:tint val="55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8EBC4-13E3-4ABC-A1C1-D84CA0DCE999}">
      <dsp:nvSpPr>
        <dsp:cNvPr id="0" name=""/>
        <dsp:cNvSpPr/>
      </dsp:nvSpPr>
      <dsp:spPr>
        <a:xfrm>
          <a:off x="0" y="193501"/>
          <a:ext cx="7467600" cy="7559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0" kern="1200" baseline="0" dirty="0" smtClean="0">
              <a:solidFill>
                <a:srgbClr val="0070C0"/>
              </a:solidFill>
            </a:rPr>
            <a:t>行銷策略</a:t>
          </a:r>
          <a:r>
            <a:rPr lang="en-US" sz="2600" b="0" kern="1200" baseline="0" dirty="0" smtClean="0">
              <a:solidFill>
                <a:srgbClr val="0070C0"/>
              </a:solidFill>
            </a:rPr>
            <a:t>|</a:t>
          </a:r>
          <a:r>
            <a:rPr lang="zh-TW" sz="2000" b="1" kern="1200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行銷規劃 </a:t>
          </a:r>
          <a:r>
            <a:rPr lang="zh-TW" sz="2000" b="0" kern="1200" baseline="0" dirty="0" smtClean="0">
              <a:solidFill>
                <a:srgbClr val="0070C0"/>
              </a:solidFill>
            </a:rPr>
            <a:t>成功要素</a:t>
          </a:r>
          <a:endParaRPr lang="zh-TW" sz="2000" kern="1200" dirty="0">
            <a:solidFill>
              <a:srgbClr val="0070C0"/>
            </a:solidFill>
          </a:endParaRPr>
        </a:p>
      </dsp:txBody>
      <dsp:txXfrm>
        <a:off x="36905" y="230406"/>
        <a:ext cx="7393790" cy="68218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189EB-F58F-4C60-958F-4BA89E8E7D1D}">
      <dsp:nvSpPr>
        <dsp:cNvPr id="0" name=""/>
        <dsp:cNvSpPr/>
      </dsp:nvSpPr>
      <dsp:spPr>
        <a:xfrm>
          <a:off x="0" y="187891"/>
          <a:ext cx="7467600" cy="7672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0" kern="1200" baseline="0" dirty="0" smtClean="0">
              <a:solidFill>
                <a:srgbClr val="0070C0"/>
              </a:solidFill>
            </a:rPr>
            <a:t>行銷策略</a:t>
          </a:r>
          <a:r>
            <a:rPr lang="en-US" sz="2600" b="0" kern="1200" baseline="0" dirty="0" smtClean="0">
              <a:solidFill>
                <a:srgbClr val="0070C0"/>
              </a:solidFill>
            </a:rPr>
            <a:t>|</a:t>
          </a:r>
          <a:r>
            <a:rPr lang="zh-TW" sz="2000" b="0" kern="1200" baseline="0" dirty="0" smtClean="0">
              <a:solidFill>
                <a:srgbClr val="0070C0"/>
              </a:solidFill>
            </a:rPr>
            <a:t>行銷規劃 </a:t>
          </a:r>
          <a:r>
            <a:rPr lang="zh-TW" sz="2000" b="1" kern="1200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成功要素</a:t>
          </a:r>
          <a:endParaRPr lang="zh-TW" sz="2000" b="1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452" y="225343"/>
        <a:ext cx="7392696" cy="69231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9D046-EAD7-4314-B3ED-0125A95F0E23}">
      <dsp:nvSpPr>
        <dsp:cNvPr id="0" name=""/>
        <dsp:cNvSpPr/>
      </dsp:nvSpPr>
      <dsp:spPr>
        <a:xfrm>
          <a:off x="2851802" y="29017"/>
          <a:ext cx="1763994" cy="935995"/>
        </a:xfrm>
        <a:prstGeom prst="round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/>
            <a:t>初入成新興產業</a:t>
          </a:r>
          <a:endParaRPr lang="zh-TW" altLang="en-US" sz="1600" b="1" kern="1200" dirty="0"/>
        </a:p>
      </dsp:txBody>
      <dsp:txXfrm>
        <a:off x="2897494" y="74709"/>
        <a:ext cx="1672610" cy="844611"/>
      </dsp:txXfrm>
    </dsp:sp>
    <dsp:sp modelId="{627EC59C-DE2B-49B4-8BFF-00030701236B}">
      <dsp:nvSpPr>
        <dsp:cNvPr id="0" name=""/>
        <dsp:cNvSpPr/>
      </dsp:nvSpPr>
      <dsp:spPr>
        <a:xfrm>
          <a:off x="1656046" y="497014"/>
          <a:ext cx="4155506" cy="4155506"/>
        </a:xfrm>
        <a:custGeom>
          <a:avLst/>
          <a:gdLst/>
          <a:ahLst/>
          <a:cxnLst/>
          <a:rect l="0" t="0" r="0" b="0"/>
          <a:pathLst>
            <a:path>
              <a:moveTo>
                <a:pt x="2970292" y="201471"/>
              </a:moveTo>
              <a:arcTo wR="2077753" hR="2077753" stAng="17726415" swAng="1916674"/>
            </a:path>
          </a:pathLst>
        </a:custGeom>
        <a:noFill/>
        <a:ln w="9525" cap="flat" cmpd="sng" algn="ctr">
          <a:solidFill>
            <a:schemeClr val="accent5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2D8193-9C08-4D3F-8434-59FB09A3615D}">
      <dsp:nvSpPr>
        <dsp:cNvPr id="0" name=""/>
        <dsp:cNvSpPr/>
      </dsp:nvSpPr>
      <dsp:spPr>
        <a:xfrm>
          <a:off x="4827863" y="1464709"/>
          <a:ext cx="1763994" cy="935995"/>
        </a:xfrm>
        <a:prstGeom prst="roundRect">
          <a:avLst/>
        </a:prstGeom>
        <a:solidFill>
          <a:schemeClr val="accent5">
            <a:shade val="80000"/>
            <a:hueOff val="-181529"/>
            <a:satOff val="-4827"/>
            <a:lumOff val="850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/>
            <a:t>營養健康的餐點</a:t>
          </a:r>
          <a:endParaRPr lang="zh-TW" altLang="en-US" sz="1600" b="1" kern="1200" dirty="0"/>
        </a:p>
      </dsp:txBody>
      <dsp:txXfrm>
        <a:off x="4873555" y="1510401"/>
        <a:ext cx="1672610" cy="844611"/>
      </dsp:txXfrm>
    </dsp:sp>
    <dsp:sp modelId="{26713883-C378-45A9-9AFC-E1A3E4CD04BF}">
      <dsp:nvSpPr>
        <dsp:cNvPr id="0" name=""/>
        <dsp:cNvSpPr/>
      </dsp:nvSpPr>
      <dsp:spPr>
        <a:xfrm>
          <a:off x="1656046" y="497014"/>
          <a:ext cx="4155506" cy="4155506"/>
        </a:xfrm>
        <a:custGeom>
          <a:avLst/>
          <a:gdLst/>
          <a:ahLst/>
          <a:cxnLst/>
          <a:rect l="0" t="0" r="0" b="0"/>
          <a:pathLst>
            <a:path>
              <a:moveTo>
                <a:pt x="4149358" y="1918033"/>
              </a:moveTo>
              <a:arcTo wR="2077753" hR="2077753" stAng="21335475" swAng="2383704"/>
            </a:path>
          </a:pathLst>
        </a:custGeom>
        <a:noFill/>
        <a:ln w="9525" cap="flat" cmpd="sng" algn="ctr">
          <a:solidFill>
            <a:schemeClr val="accent5">
              <a:shade val="90000"/>
              <a:hueOff val="-182618"/>
              <a:satOff val="-4767"/>
              <a:lumOff val="791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54657-7CDB-4A27-A172-77E72FDDD0B1}">
      <dsp:nvSpPr>
        <dsp:cNvPr id="0" name=""/>
        <dsp:cNvSpPr/>
      </dsp:nvSpPr>
      <dsp:spPr>
        <a:xfrm>
          <a:off x="4073075" y="3787707"/>
          <a:ext cx="1763994" cy="935995"/>
        </a:xfrm>
        <a:prstGeom prst="roundRect">
          <a:avLst/>
        </a:prstGeom>
        <a:solidFill>
          <a:schemeClr val="accent5">
            <a:shade val="80000"/>
            <a:hueOff val="-363058"/>
            <a:satOff val="-9654"/>
            <a:lumOff val="1700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/>
            <a:t>舒適貼心的環境</a:t>
          </a:r>
          <a:endParaRPr lang="zh-TW" altLang="en-US" sz="1600" b="1" kern="1200" dirty="0"/>
        </a:p>
      </dsp:txBody>
      <dsp:txXfrm>
        <a:off x="4118767" y="3833399"/>
        <a:ext cx="1672610" cy="844611"/>
      </dsp:txXfrm>
    </dsp:sp>
    <dsp:sp modelId="{9869F045-3908-4121-A5AD-55B6354D764E}">
      <dsp:nvSpPr>
        <dsp:cNvPr id="0" name=""/>
        <dsp:cNvSpPr/>
      </dsp:nvSpPr>
      <dsp:spPr>
        <a:xfrm>
          <a:off x="1656046" y="497014"/>
          <a:ext cx="4155506" cy="4155506"/>
        </a:xfrm>
        <a:custGeom>
          <a:avLst/>
          <a:gdLst/>
          <a:ahLst/>
          <a:cxnLst/>
          <a:rect l="0" t="0" r="0" b="0"/>
          <a:pathLst>
            <a:path>
              <a:moveTo>
                <a:pt x="2410332" y="4128715"/>
              </a:moveTo>
              <a:arcTo wR="2077753" hR="2077753" stAng="4847354" swAng="1105292"/>
            </a:path>
          </a:pathLst>
        </a:custGeom>
        <a:noFill/>
        <a:ln w="9525" cap="flat" cmpd="sng" algn="ctr">
          <a:solidFill>
            <a:schemeClr val="accent5">
              <a:shade val="90000"/>
              <a:hueOff val="-365237"/>
              <a:satOff val="-9534"/>
              <a:lumOff val="1583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834916-95D8-40E1-965B-E03F6EC69D95}">
      <dsp:nvSpPr>
        <dsp:cNvPr id="0" name=""/>
        <dsp:cNvSpPr/>
      </dsp:nvSpPr>
      <dsp:spPr>
        <a:xfrm>
          <a:off x="1630530" y="3787707"/>
          <a:ext cx="1763994" cy="935995"/>
        </a:xfrm>
        <a:prstGeom prst="roundRect">
          <a:avLst/>
        </a:prstGeom>
        <a:solidFill>
          <a:schemeClr val="accent5">
            <a:shade val="80000"/>
            <a:hueOff val="-544586"/>
            <a:satOff val="-14481"/>
            <a:lumOff val="2550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/>
            <a:t>仿日韓式的桌椅</a:t>
          </a:r>
          <a:endParaRPr lang="zh-TW" altLang="en-US" sz="1600" b="1" kern="1200" dirty="0"/>
        </a:p>
      </dsp:txBody>
      <dsp:txXfrm>
        <a:off x="1676222" y="3833399"/>
        <a:ext cx="1672610" cy="844611"/>
      </dsp:txXfrm>
    </dsp:sp>
    <dsp:sp modelId="{9569B5FD-E0EE-4D8B-A65D-30557F7675A2}">
      <dsp:nvSpPr>
        <dsp:cNvPr id="0" name=""/>
        <dsp:cNvSpPr/>
      </dsp:nvSpPr>
      <dsp:spPr>
        <a:xfrm>
          <a:off x="1656046" y="497014"/>
          <a:ext cx="4155506" cy="4155506"/>
        </a:xfrm>
        <a:custGeom>
          <a:avLst/>
          <a:gdLst/>
          <a:ahLst/>
          <a:cxnLst/>
          <a:rect l="0" t="0" r="0" b="0"/>
          <a:pathLst>
            <a:path>
              <a:moveTo>
                <a:pt x="382432" y="3278980"/>
              </a:moveTo>
              <a:arcTo wR="2077753" hR="2077753" stAng="8680821" swAng="2383704"/>
            </a:path>
          </a:pathLst>
        </a:custGeom>
        <a:noFill/>
        <a:ln w="9525" cap="flat" cmpd="sng" algn="ctr">
          <a:solidFill>
            <a:schemeClr val="accent5">
              <a:shade val="90000"/>
              <a:hueOff val="-547855"/>
              <a:satOff val="-14302"/>
              <a:lumOff val="237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537E7-C425-418A-BFF6-D023AABED2FD}">
      <dsp:nvSpPr>
        <dsp:cNvPr id="0" name=""/>
        <dsp:cNvSpPr/>
      </dsp:nvSpPr>
      <dsp:spPr>
        <a:xfrm>
          <a:off x="875742" y="1464709"/>
          <a:ext cx="1763994" cy="935995"/>
        </a:xfrm>
        <a:prstGeom prst="roundRect">
          <a:avLst/>
        </a:prstGeom>
        <a:solidFill>
          <a:schemeClr val="accent5">
            <a:shade val="80000"/>
            <a:hueOff val="-726115"/>
            <a:satOff val="-19308"/>
            <a:lumOff val="3400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/>
            <a:t>不限時間享用</a:t>
          </a:r>
          <a:endParaRPr lang="zh-TW" altLang="en-US" sz="1600" b="1" kern="1200" dirty="0"/>
        </a:p>
      </dsp:txBody>
      <dsp:txXfrm>
        <a:off x="921434" y="1510401"/>
        <a:ext cx="1672610" cy="844611"/>
      </dsp:txXfrm>
    </dsp:sp>
    <dsp:sp modelId="{7889EC11-B389-4B71-93AD-35B33D188DDE}">
      <dsp:nvSpPr>
        <dsp:cNvPr id="0" name=""/>
        <dsp:cNvSpPr/>
      </dsp:nvSpPr>
      <dsp:spPr>
        <a:xfrm>
          <a:off x="1656046" y="497014"/>
          <a:ext cx="4155506" cy="4155506"/>
        </a:xfrm>
        <a:custGeom>
          <a:avLst/>
          <a:gdLst/>
          <a:ahLst/>
          <a:cxnLst/>
          <a:rect l="0" t="0" r="0" b="0"/>
          <a:pathLst>
            <a:path>
              <a:moveTo>
                <a:pt x="327641" y="957856"/>
              </a:moveTo>
              <a:arcTo wR="2077753" hR="2077753" stAng="12756911" swAng="1916674"/>
            </a:path>
          </a:pathLst>
        </a:custGeom>
        <a:noFill/>
        <a:ln w="9525" cap="flat" cmpd="sng" algn="ctr">
          <a:solidFill>
            <a:schemeClr val="accent5">
              <a:shade val="90000"/>
              <a:hueOff val="-730474"/>
              <a:satOff val="-19069"/>
              <a:lumOff val="316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C713F-C7D3-4E5B-9BB8-C328DACBB097}">
      <dsp:nvSpPr>
        <dsp:cNvPr id="0" name=""/>
        <dsp:cNvSpPr/>
      </dsp:nvSpPr>
      <dsp:spPr>
        <a:xfrm>
          <a:off x="0" y="351"/>
          <a:ext cx="7467600" cy="7193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0" kern="1200" baseline="0" dirty="0" smtClean="0">
              <a:solidFill>
                <a:srgbClr val="0070C0"/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創業目的</a:t>
          </a:r>
          <a:r>
            <a:rPr lang="en-US" sz="2600" b="0" kern="1200" baseline="0" dirty="0" smtClean="0">
              <a:solidFill>
                <a:srgbClr val="0070C0"/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|</a:t>
          </a:r>
          <a:r>
            <a:rPr lang="zh-TW" sz="2000" b="1" kern="1200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細黑體" panose="020B0309000000000000" pitchFamily="49" charset="-120"/>
              <a:ea typeface="華康細黑體" panose="020B0309000000000000" pitchFamily="49" charset="-120"/>
            </a:rPr>
            <a:t>目標市場 </a:t>
          </a:r>
          <a:r>
            <a:rPr lang="zh-TW" sz="2000" b="0" kern="1200" baseline="0" dirty="0" smtClean="0">
              <a:solidFill>
                <a:srgbClr val="0070C0"/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利基點</a:t>
          </a:r>
          <a:endParaRPr lang="zh-TW" sz="2000" kern="1200" dirty="0">
            <a:solidFill>
              <a:srgbClr val="0070C0"/>
            </a:solidFill>
            <a:latin typeface="華康細黑體" panose="020B0309000000000000" pitchFamily="49" charset="-120"/>
            <a:ea typeface="華康細黑體" panose="020B0309000000000000" pitchFamily="49" charset="-120"/>
          </a:endParaRPr>
        </a:p>
      </dsp:txBody>
      <dsp:txXfrm>
        <a:off x="35117" y="35468"/>
        <a:ext cx="7397366" cy="64914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E3E77-5C9F-43AA-B64D-4AF6B5535C1B}">
      <dsp:nvSpPr>
        <dsp:cNvPr id="0" name=""/>
        <dsp:cNvSpPr/>
      </dsp:nvSpPr>
      <dsp:spPr>
        <a:xfrm>
          <a:off x="0" y="175498"/>
          <a:ext cx="7467600" cy="7920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0" kern="1200" baseline="0" dirty="0" smtClean="0">
              <a:solidFill>
                <a:srgbClr val="0070C0"/>
              </a:solidFill>
            </a:rPr>
            <a:t>集資金額及對象</a:t>
          </a:r>
          <a:r>
            <a:rPr lang="en-US" sz="2600" b="0" kern="1200" baseline="0" dirty="0" smtClean="0">
              <a:solidFill>
                <a:srgbClr val="0070C0"/>
              </a:solidFill>
            </a:rPr>
            <a:t>|</a:t>
          </a:r>
          <a:r>
            <a:rPr lang="zh-TW" sz="2000" b="1" strike="noStrike" kern="1200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股東分配比例</a:t>
          </a:r>
          <a:endParaRPr lang="zh-TW" sz="2000" b="1" strike="noStrike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662" y="214160"/>
        <a:ext cx="7390276" cy="7146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DFE44-673B-4B3F-B3B2-71A1D8A16AFD}">
      <dsp:nvSpPr>
        <dsp:cNvPr id="0" name=""/>
        <dsp:cNvSpPr/>
      </dsp:nvSpPr>
      <dsp:spPr>
        <a:xfrm>
          <a:off x="2271712" y="60920"/>
          <a:ext cx="2924175" cy="2924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單人</a:t>
          </a:r>
          <a:endParaRPr lang="zh-TW" altLang="en-US" sz="2700" kern="1200" dirty="0">
            <a:solidFill>
              <a:schemeClr val="tx1">
                <a:lumMod val="95000"/>
                <a:lumOff val="5000"/>
              </a:schemeClr>
            </a:solidFill>
            <a:latin typeface="華康細黑體" panose="020B0309000000000000" pitchFamily="49" charset="-120"/>
            <a:ea typeface="華康細黑體" panose="020B0309000000000000" pitchFamily="49" charset="-120"/>
          </a:endParaRPr>
        </a:p>
      </dsp:txBody>
      <dsp:txXfrm>
        <a:off x="2661602" y="572650"/>
        <a:ext cx="2144395" cy="1315878"/>
      </dsp:txXfrm>
    </dsp:sp>
    <dsp:sp modelId="{36CDBDF0-66FA-4A9E-9B3A-A84B44A69815}">
      <dsp:nvSpPr>
        <dsp:cNvPr id="0" name=""/>
        <dsp:cNvSpPr/>
      </dsp:nvSpPr>
      <dsp:spPr>
        <a:xfrm>
          <a:off x="3326852" y="1888529"/>
          <a:ext cx="2924175" cy="2924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7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食族厭倦油膩且多鈉多鹽的餐點</a:t>
          </a:r>
          <a:endParaRPr lang="zh-TW" altLang="en-US" sz="2700" kern="1200" dirty="0">
            <a:solidFill>
              <a:schemeClr val="tx1">
                <a:lumMod val="95000"/>
                <a:lumOff val="5000"/>
              </a:schemeClr>
            </a:solidFill>
            <a:latin typeface="華康細黑體" panose="020B0309000000000000" pitchFamily="49" charset="-120"/>
            <a:ea typeface="華康細黑體" panose="020B0309000000000000" pitchFamily="49" charset="-120"/>
          </a:endParaRPr>
        </a:p>
      </dsp:txBody>
      <dsp:txXfrm>
        <a:off x="4221162" y="2643941"/>
        <a:ext cx="1754505" cy="1608296"/>
      </dsp:txXfrm>
    </dsp:sp>
    <dsp:sp modelId="{D60666D8-F283-41B8-978B-C97FC50D57E4}">
      <dsp:nvSpPr>
        <dsp:cNvPr id="0" name=""/>
        <dsp:cNvSpPr/>
      </dsp:nvSpPr>
      <dsp:spPr>
        <a:xfrm>
          <a:off x="1216572" y="1888529"/>
          <a:ext cx="2924175" cy="2924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7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想一個人享受吃飯時光者</a:t>
          </a:r>
          <a:endParaRPr lang="zh-TW" altLang="en-US" sz="2700" kern="1200" dirty="0">
            <a:solidFill>
              <a:schemeClr val="tx1">
                <a:lumMod val="95000"/>
                <a:lumOff val="5000"/>
              </a:schemeClr>
            </a:solidFill>
            <a:latin typeface="華康細黑體" panose="020B0309000000000000" pitchFamily="49" charset="-120"/>
            <a:ea typeface="華康細黑體" panose="020B0309000000000000" pitchFamily="49" charset="-120"/>
          </a:endParaRPr>
        </a:p>
      </dsp:txBody>
      <dsp:txXfrm>
        <a:off x="1491932" y="2643941"/>
        <a:ext cx="1754505" cy="16082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9DAEE-462E-4C00-86F2-5447BCB73BC3}">
      <dsp:nvSpPr>
        <dsp:cNvPr id="0" name=""/>
        <dsp:cNvSpPr/>
      </dsp:nvSpPr>
      <dsp:spPr>
        <a:xfrm>
          <a:off x="0" y="0"/>
          <a:ext cx="7467600" cy="705400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solidFill>
                <a:srgbClr val="0070C0"/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創業目的</a:t>
          </a:r>
          <a:r>
            <a:rPr lang="en-US" altLang="zh-TW" sz="2600" kern="1200" dirty="0" smtClean="0">
              <a:solidFill>
                <a:srgbClr val="0070C0"/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|</a:t>
          </a:r>
          <a:r>
            <a:rPr lang="zh-TW" altLang="en-US" sz="2000" b="0" kern="1200" dirty="0" smtClean="0">
              <a:solidFill>
                <a:srgbClr val="0070C0"/>
              </a:solidFill>
              <a:latin typeface="華康細黑體" panose="020B0309000000000000" pitchFamily="49" charset="-120"/>
              <a:ea typeface="華康細黑體" panose="020B0309000000000000" pitchFamily="49" charset="-120"/>
            </a:rPr>
            <a:t>目標市場 </a:t>
          </a:r>
          <a:r>
            <a:rPr lang="zh-TW" altLang="en-US" sz="20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細黑體" panose="020B0309000000000000" pitchFamily="49" charset="-120"/>
              <a:ea typeface="華康細黑體" panose="020B0309000000000000" pitchFamily="49" charset="-120"/>
            </a:rPr>
            <a:t>利基點</a:t>
          </a:r>
          <a:endParaRPr lang="zh-TW" sz="2000" b="1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華康細黑體" panose="020B0309000000000000" pitchFamily="49" charset="-120"/>
            <a:ea typeface="華康細黑體" panose="020B0309000000000000" pitchFamily="49" charset="-120"/>
          </a:endParaRPr>
        </a:p>
      </dsp:txBody>
      <dsp:txXfrm>
        <a:off x="34435" y="34435"/>
        <a:ext cx="7398730" cy="6365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78AC2-053A-4E25-904E-DEF8301FFACC}">
      <dsp:nvSpPr>
        <dsp:cNvPr id="0" name=""/>
        <dsp:cNvSpPr/>
      </dsp:nvSpPr>
      <dsp:spPr>
        <a:xfrm>
          <a:off x="0" y="3668635"/>
          <a:ext cx="7467600" cy="1204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000" b="1" kern="1200" dirty="0" smtClean="0">
              <a:latin typeface="華康細黑體" panose="020B0309000000000000" pitchFamily="49" charset="-120"/>
              <a:ea typeface="華康細黑體" panose="020B0309000000000000" pitchFamily="49" charset="-120"/>
            </a:rPr>
            <a:t>營養健康且方便外食族的服務</a:t>
          </a:r>
          <a:endParaRPr lang="zh-TW" altLang="en-US" sz="3000" b="1" kern="1200" dirty="0">
            <a:latin typeface="華康細黑體" panose="020B0309000000000000" pitchFamily="49" charset="-120"/>
            <a:ea typeface="華康細黑體" panose="020B0309000000000000" pitchFamily="49" charset="-120"/>
          </a:endParaRPr>
        </a:p>
      </dsp:txBody>
      <dsp:txXfrm>
        <a:off x="0" y="3668635"/>
        <a:ext cx="7467600" cy="650229"/>
      </dsp:txXfrm>
    </dsp:sp>
    <dsp:sp modelId="{4F462CDF-9EF0-4B22-9215-101D8A6992B4}">
      <dsp:nvSpPr>
        <dsp:cNvPr id="0" name=""/>
        <dsp:cNvSpPr/>
      </dsp:nvSpPr>
      <dsp:spPr>
        <a:xfrm>
          <a:off x="0" y="4294782"/>
          <a:ext cx="7467600" cy="5538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外食族的比例年年升高，將方便的服務精神加入</a:t>
          </a:r>
          <a:r>
            <a:rPr lang="zh-TW" altLang="en-US" sz="1800" kern="1200" dirty="0" smtClean="0"/>
            <a:t>，</a:t>
          </a:r>
          <a:r>
            <a:rPr lang="zh-TW" sz="1800" kern="1200" dirty="0" smtClean="0"/>
            <a:t>符合現代人的需求。</a:t>
          </a:r>
          <a:endParaRPr lang="zh-TW" altLang="en-US" sz="1800" kern="1200" dirty="0"/>
        </a:p>
      </dsp:txBody>
      <dsp:txXfrm>
        <a:off x="0" y="4294782"/>
        <a:ext cx="7467600" cy="553898"/>
      </dsp:txXfrm>
    </dsp:sp>
    <dsp:sp modelId="{644E47AE-DCC7-49F4-839E-427E77E817B5}">
      <dsp:nvSpPr>
        <dsp:cNvPr id="0" name=""/>
        <dsp:cNvSpPr/>
      </dsp:nvSpPr>
      <dsp:spPr>
        <a:xfrm rot="10800000">
          <a:off x="0" y="1828803"/>
          <a:ext cx="7467600" cy="18519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latin typeface="華康細黑體" panose="020B0309000000000000" pitchFamily="49" charset="-120"/>
              <a:ea typeface="華康細黑體" panose="020B0309000000000000" pitchFamily="49" charset="-120"/>
            </a:rPr>
            <a:t>「對自己好一點」並不是口號</a:t>
          </a:r>
          <a:endParaRPr lang="zh-TW" altLang="en-US" sz="3000" b="1" kern="1200" dirty="0">
            <a:latin typeface="華康細黑體" panose="020B0309000000000000" pitchFamily="49" charset="-120"/>
            <a:ea typeface="華康細黑體" panose="020B0309000000000000" pitchFamily="49" charset="-120"/>
          </a:endParaRPr>
        </a:p>
      </dsp:txBody>
      <dsp:txXfrm rot="-10800000">
        <a:off x="0" y="1828803"/>
        <a:ext cx="7467600" cy="650034"/>
      </dsp:txXfrm>
    </dsp:sp>
    <dsp:sp modelId="{D62A566B-C59B-4190-89EB-F507B7B574FB}">
      <dsp:nvSpPr>
        <dsp:cNvPr id="0" name=""/>
        <dsp:cNvSpPr/>
      </dsp:nvSpPr>
      <dsp:spPr>
        <a:xfrm>
          <a:off x="0" y="2484782"/>
          <a:ext cx="7467600" cy="5537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人們高所得也間接提高消費能力，較捨得花錢享受一個人得開心</a:t>
          </a:r>
          <a:r>
            <a:rPr lang="zh-TW" altLang="en-US" sz="1800" kern="1200" dirty="0" smtClean="0"/>
            <a:t>。</a:t>
          </a:r>
          <a:endParaRPr lang="zh-TW" altLang="en-US" sz="1800" kern="1200" dirty="0"/>
        </a:p>
      </dsp:txBody>
      <dsp:txXfrm>
        <a:off x="0" y="2484782"/>
        <a:ext cx="7467600" cy="553732"/>
      </dsp:txXfrm>
    </dsp:sp>
    <dsp:sp modelId="{102AD80C-975D-435F-8714-02B2FE0D5F1C}">
      <dsp:nvSpPr>
        <dsp:cNvPr id="0" name=""/>
        <dsp:cNvSpPr/>
      </dsp:nvSpPr>
      <dsp:spPr>
        <a:xfrm rot="10800000">
          <a:off x="0" y="861"/>
          <a:ext cx="7467600" cy="18519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latin typeface="華康細黑體" panose="020B0309000000000000" pitchFamily="49" charset="-120"/>
              <a:ea typeface="華康細黑體" panose="020B0309000000000000" pitchFamily="49" charset="-120"/>
            </a:rPr>
            <a:t>現今社會生活結構發生變化</a:t>
          </a:r>
          <a:endParaRPr lang="zh-TW" altLang="en-US" sz="3000" b="1" kern="1200" dirty="0">
            <a:latin typeface="華康細黑體" panose="020B0309000000000000" pitchFamily="49" charset="-120"/>
            <a:ea typeface="華康細黑體" panose="020B0309000000000000" pitchFamily="49" charset="-120"/>
          </a:endParaRPr>
        </a:p>
      </dsp:txBody>
      <dsp:txXfrm rot="-10800000">
        <a:off x="0" y="861"/>
        <a:ext cx="7467600" cy="650034"/>
      </dsp:txXfrm>
    </dsp:sp>
    <dsp:sp modelId="{92CE7424-2888-4CB9-A5B9-1AEC3623C3E2}">
      <dsp:nvSpPr>
        <dsp:cNvPr id="0" name=""/>
        <dsp:cNvSpPr/>
      </dsp:nvSpPr>
      <dsp:spPr>
        <a:xfrm>
          <a:off x="0" y="650895"/>
          <a:ext cx="7467600" cy="5537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單身及一個人生活比例</a:t>
          </a:r>
          <a:r>
            <a:rPr lang="zh-TW" altLang="en-US" sz="1800" kern="1200" dirty="0" smtClean="0"/>
            <a:t>高，</a:t>
          </a:r>
          <a:r>
            <a:rPr lang="zh-TW" sz="1800" kern="1200" dirty="0" smtClean="0"/>
            <a:t>能享受一個人生活的方式</a:t>
          </a:r>
          <a:r>
            <a:rPr lang="zh-TW" altLang="en-US" sz="1800" kern="1200" dirty="0" smtClean="0"/>
            <a:t>，</a:t>
          </a:r>
          <a:r>
            <a:rPr lang="zh-TW" sz="1800" kern="1200" dirty="0" smtClean="0"/>
            <a:t>形成市場需求。</a:t>
          </a:r>
          <a:endParaRPr lang="zh-TW" altLang="en-US" sz="1800" kern="1200" dirty="0"/>
        </a:p>
      </dsp:txBody>
      <dsp:txXfrm>
        <a:off x="0" y="650895"/>
        <a:ext cx="7467600" cy="5537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F20C4-C65E-4543-8F47-5C78B0B0FD85}">
      <dsp:nvSpPr>
        <dsp:cNvPr id="0" name=""/>
        <dsp:cNvSpPr/>
      </dsp:nvSpPr>
      <dsp:spPr>
        <a:xfrm>
          <a:off x="0" y="211497"/>
          <a:ext cx="7467600" cy="7200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0" kern="1200" baseline="0" dirty="0" smtClean="0">
              <a:solidFill>
                <a:srgbClr val="0070C0"/>
              </a:solidFill>
            </a:rPr>
            <a:t>公司簡介</a:t>
          </a:r>
          <a:r>
            <a:rPr lang="en-US" sz="2600" b="0" kern="1200" baseline="0" dirty="0" smtClean="0">
              <a:solidFill>
                <a:srgbClr val="0070C0"/>
              </a:solidFill>
            </a:rPr>
            <a:t>|</a:t>
          </a:r>
          <a:r>
            <a:rPr lang="zh-TW" sz="2000" b="1" kern="1200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餐廳規劃 </a:t>
          </a:r>
          <a:r>
            <a:rPr lang="zh-TW" sz="2000" b="0" kern="1200" baseline="0" dirty="0" smtClean="0">
              <a:solidFill>
                <a:srgbClr val="0070C0"/>
              </a:solidFill>
            </a:rPr>
            <a:t>經營團隊 </a:t>
          </a:r>
          <a:endParaRPr lang="zh-TW" sz="2000" kern="1200" dirty="0">
            <a:solidFill>
              <a:srgbClr val="0070C0"/>
            </a:solidFill>
          </a:endParaRPr>
        </a:p>
      </dsp:txBody>
      <dsp:txXfrm>
        <a:off x="35148" y="246645"/>
        <a:ext cx="7397304" cy="6497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452EF-6652-4070-8AF3-C1B6BDC2BEB5}">
      <dsp:nvSpPr>
        <dsp:cNvPr id="0" name=""/>
        <dsp:cNvSpPr/>
      </dsp:nvSpPr>
      <dsp:spPr>
        <a:xfrm rot="5400000">
          <a:off x="4755551" y="-793842"/>
          <a:ext cx="644832" cy="477926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梯形座位的裝潢，讓你可以便利的用餐。</a:t>
          </a:r>
          <a:endParaRPr lang="zh-TW" altLang="en-US" sz="1800" kern="1200" dirty="0"/>
        </a:p>
      </dsp:txBody>
      <dsp:txXfrm rot="-5400000">
        <a:off x="2688335" y="1304852"/>
        <a:ext cx="4747786" cy="581876"/>
      </dsp:txXfrm>
    </dsp:sp>
    <dsp:sp modelId="{4DF17C79-E421-4E7A-8447-8AB7444E5D06}">
      <dsp:nvSpPr>
        <dsp:cNvPr id="0" name=""/>
        <dsp:cNvSpPr/>
      </dsp:nvSpPr>
      <dsp:spPr>
        <a:xfrm>
          <a:off x="0" y="876487"/>
          <a:ext cx="2688336" cy="143860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/>
            <a:t>一樓</a:t>
          </a:r>
          <a:endParaRPr lang="zh-TW" altLang="en-US" sz="4800" kern="1200" dirty="0"/>
        </a:p>
      </dsp:txBody>
      <dsp:txXfrm>
        <a:off x="70227" y="946714"/>
        <a:ext cx="2547882" cy="1298149"/>
      </dsp:txXfrm>
    </dsp:sp>
    <dsp:sp modelId="{FF2879E1-DC2C-4780-BDD6-E05C9B381BEB}">
      <dsp:nvSpPr>
        <dsp:cNvPr id="0" name=""/>
        <dsp:cNvSpPr/>
      </dsp:nvSpPr>
      <dsp:spPr>
        <a:xfrm rot="5400000">
          <a:off x="4772183" y="888203"/>
          <a:ext cx="611568" cy="477926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嵌入地面的個人小包廂設計，讓你可以擁有小小隱私。</a:t>
          </a:r>
          <a:endParaRPr lang="zh-TW" altLang="en-US" sz="1800" kern="1200" dirty="0"/>
        </a:p>
      </dsp:txBody>
      <dsp:txXfrm rot="-5400000">
        <a:off x="2688335" y="3001905"/>
        <a:ext cx="4749410" cy="551860"/>
      </dsp:txXfrm>
    </dsp:sp>
    <dsp:sp modelId="{1CFC5B48-D4F2-4CFD-860B-ABB361DCB003}">
      <dsp:nvSpPr>
        <dsp:cNvPr id="0" name=""/>
        <dsp:cNvSpPr/>
      </dsp:nvSpPr>
      <dsp:spPr>
        <a:xfrm>
          <a:off x="0" y="2558534"/>
          <a:ext cx="2688336" cy="143860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/>
            <a:t>二樓</a:t>
          </a:r>
          <a:endParaRPr lang="zh-TW" altLang="en-US" sz="4800" kern="1200" dirty="0"/>
        </a:p>
      </dsp:txBody>
      <dsp:txXfrm>
        <a:off x="70227" y="2628761"/>
        <a:ext cx="2547882" cy="12981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E599D8-506A-460E-9798-543C3D013C49}">
      <dsp:nvSpPr>
        <dsp:cNvPr id="0" name=""/>
        <dsp:cNvSpPr/>
      </dsp:nvSpPr>
      <dsp:spPr>
        <a:xfrm>
          <a:off x="0" y="211497"/>
          <a:ext cx="7467600" cy="7200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0" kern="1200" baseline="0" dirty="0" smtClean="0">
              <a:solidFill>
                <a:srgbClr val="0070C0"/>
              </a:solidFill>
            </a:rPr>
            <a:t>公司簡介</a:t>
          </a:r>
          <a:r>
            <a:rPr lang="en-US" sz="2600" b="0" kern="1200" baseline="0" dirty="0" smtClean="0">
              <a:solidFill>
                <a:srgbClr val="0070C0"/>
              </a:solidFill>
            </a:rPr>
            <a:t>|</a:t>
          </a:r>
          <a:r>
            <a:rPr lang="zh-TW" sz="2000" b="0" kern="1200" baseline="0" dirty="0" smtClean="0">
              <a:solidFill>
                <a:srgbClr val="0070C0"/>
              </a:solidFill>
            </a:rPr>
            <a:t>餐廳規劃 </a:t>
          </a:r>
          <a:r>
            <a:rPr lang="zh-TW" sz="2000" b="1" u="none" kern="1200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經營團隊</a:t>
          </a:r>
          <a:endParaRPr lang="zh-TW" sz="2000" b="1" u="none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148" y="246645"/>
        <a:ext cx="7397304" cy="6497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87E42-E89D-415E-9B9F-C2623EB6071A}">
      <dsp:nvSpPr>
        <dsp:cNvPr id="0" name=""/>
        <dsp:cNvSpPr/>
      </dsp:nvSpPr>
      <dsp:spPr>
        <a:xfrm>
          <a:off x="3504562" y="1432533"/>
          <a:ext cx="229237" cy="1004279"/>
        </a:xfrm>
        <a:custGeom>
          <a:avLst/>
          <a:gdLst/>
          <a:ahLst/>
          <a:cxnLst/>
          <a:rect l="0" t="0" r="0" b="0"/>
          <a:pathLst>
            <a:path>
              <a:moveTo>
                <a:pt x="229237" y="0"/>
              </a:moveTo>
              <a:lnTo>
                <a:pt x="229237" y="1004279"/>
              </a:lnTo>
              <a:lnTo>
                <a:pt x="0" y="1004279"/>
              </a:lnTo>
            </a:path>
          </a:pathLst>
        </a:custGeom>
        <a:noFill/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ECAE0-7338-4FF0-97F1-CFB13475A6F0}">
      <dsp:nvSpPr>
        <dsp:cNvPr id="0" name=""/>
        <dsp:cNvSpPr/>
      </dsp:nvSpPr>
      <dsp:spPr>
        <a:xfrm>
          <a:off x="3733800" y="1432533"/>
          <a:ext cx="2641690" cy="2008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9320"/>
              </a:lnTo>
              <a:lnTo>
                <a:pt x="2641690" y="1779320"/>
              </a:lnTo>
              <a:lnTo>
                <a:pt x="2641690" y="2008558"/>
              </a:lnTo>
            </a:path>
          </a:pathLst>
        </a:custGeom>
        <a:noFill/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C4161-71BB-4F2B-BD3B-93A279B71276}">
      <dsp:nvSpPr>
        <dsp:cNvPr id="0" name=""/>
        <dsp:cNvSpPr/>
      </dsp:nvSpPr>
      <dsp:spPr>
        <a:xfrm>
          <a:off x="3688080" y="1432533"/>
          <a:ext cx="91440" cy="20085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8558"/>
              </a:lnTo>
            </a:path>
          </a:pathLst>
        </a:custGeom>
        <a:noFill/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3FE10-748B-4D7E-88CB-31F9A855F143}">
      <dsp:nvSpPr>
        <dsp:cNvPr id="0" name=""/>
        <dsp:cNvSpPr/>
      </dsp:nvSpPr>
      <dsp:spPr>
        <a:xfrm>
          <a:off x="1092109" y="1432533"/>
          <a:ext cx="2641690" cy="2008558"/>
        </a:xfrm>
        <a:custGeom>
          <a:avLst/>
          <a:gdLst/>
          <a:ahLst/>
          <a:cxnLst/>
          <a:rect l="0" t="0" r="0" b="0"/>
          <a:pathLst>
            <a:path>
              <a:moveTo>
                <a:pt x="2641690" y="0"/>
              </a:moveTo>
              <a:lnTo>
                <a:pt x="2641690" y="1779320"/>
              </a:lnTo>
              <a:lnTo>
                <a:pt x="0" y="1779320"/>
              </a:lnTo>
              <a:lnTo>
                <a:pt x="0" y="2008558"/>
              </a:lnTo>
            </a:path>
          </a:pathLst>
        </a:custGeom>
        <a:noFill/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2B0F3-23CA-465A-A0BC-E065ED259004}">
      <dsp:nvSpPr>
        <dsp:cNvPr id="0" name=""/>
        <dsp:cNvSpPr/>
      </dsp:nvSpPr>
      <dsp:spPr>
        <a:xfrm>
          <a:off x="2642192" y="340925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店長</a:t>
          </a:r>
          <a:endParaRPr lang="zh-TW" altLang="en-US" sz="3400" kern="1200" dirty="0"/>
        </a:p>
      </dsp:txBody>
      <dsp:txXfrm>
        <a:off x="2642192" y="340925"/>
        <a:ext cx="2183215" cy="1091607"/>
      </dsp:txXfrm>
    </dsp:sp>
    <dsp:sp modelId="{550CE792-9099-40EC-ACFA-C2247C882491}">
      <dsp:nvSpPr>
        <dsp:cNvPr id="0" name=""/>
        <dsp:cNvSpPr/>
      </dsp:nvSpPr>
      <dsp:spPr>
        <a:xfrm>
          <a:off x="501" y="3441091"/>
          <a:ext cx="2183215" cy="10916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外場服務人員</a:t>
          </a:r>
          <a:endParaRPr lang="zh-TW" altLang="en-US" sz="3400" kern="1200" dirty="0"/>
        </a:p>
      </dsp:txBody>
      <dsp:txXfrm>
        <a:off x="501" y="3441091"/>
        <a:ext cx="2183215" cy="1091607"/>
      </dsp:txXfrm>
    </dsp:sp>
    <dsp:sp modelId="{C7B6FB65-32FD-4D64-AAA5-614112308D07}">
      <dsp:nvSpPr>
        <dsp:cNvPr id="0" name=""/>
        <dsp:cNvSpPr/>
      </dsp:nvSpPr>
      <dsp:spPr>
        <a:xfrm>
          <a:off x="2642192" y="3441091"/>
          <a:ext cx="2183215" cy="10916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內場服務人員</a:t>
          </a:r>
          <a:endParaRPr lang="zh-TW" altLang="en-US" sz="3400" kern="1200" dirty="0"/>
        </a:p>
      </dsp:txBody>
      <dsp:txXfrm>
        <a:off x="2642192" y="3441091"/>
        <a:ext cx="2183215" cy="1091607"/>
      </dsp:txXfrm>
    </dsp:sp>
    <dsp:sp modelId="{F7E8BF64-135A-468A-8E0A-46E9D135E2A2}">
      <dsp:nvSpPr>
        <dsp:cNvPr id="0" name=""/>
        <dsp:cNvSpPr/>
      </dsp:nvSpPr>
      <dsp:spPr>
        <a:xfrm>
          <a:off x="5283883" y="3441091"/>
          <a:ext cx="2183215" cy="10916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廚師</a:t>
          </a:r>
          <a:endParaRPr lang="zh-TW" altLang="en-US" sz="3400" kern="1200" dirty="0"/>
        </a:p>
      </dsp:txBody>
      <dsp:txXfrm>
        <a:off x="5283883" y="3441091"/>
        <a:ext cx="2183215" cy="1091607"/>
      </dsp:txXfrm>
    </dsp:sp>
    <dsp:sp modelId="{34619EF0-018B-44C2-BA26-3B606B906406}">
      <dsp:nvSpPr>
        <dsp:cNvPr id="0" name=""/>
        <dsp:cNvSpPr/>
      </dsp:nvSpPr>
      <dsp:spPr>
        <a:xfrm>
          <a:off x="1321346" y="1891008"/>
          <a:ext cx="2183215" cy="10916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副店長</a:t>
          </a:r>
          <a:endParaRPr lang="zh-TW" altLang="en-US" sz="3400" kern="1200" dirty="0"/>
        </a:p>
      </dsp:txBody>
      <dsp:txXfrm>
        <a:off x="1321346" y="1891008"/>
        <a:ext cx="2183215" cy="1091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62467-4ECC-4004-B6A2-0A061384535F}" type="datetimeFigureOut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403E4-48B6-455D-91F2-C0DA090687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556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DB182-E7D9-4E56-8AE6-4EE37798FCAE}" type="datetimeFigureOut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DACCE-BE4B-4635-9CC6-F92B0438C3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71562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ACCE-BE4B-4635-9CC6-F92B0438C3B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6355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00665A6-058F-42AE-AF5B-2A4493B9EF18}" type="datetime1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9DA0-1F58-44C1-9DB5-560B73FDEA69}" type="datetime1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5FDD-F346-4176-9172-35C4E678FC1C}" type="datetime1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738D24-46F2-46DD-9709-89D0A46BC157}" type="datetime1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DAD32D-B482-4B34-9A7E-B23D65529053}" type="datetime1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2332-7346-4245-A26D-DEFCEEEF016F}" type="datetime1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608C-EBEB-45D0-8D52-511943E02774}" type="datetime1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2EB472-8F36-44E6-8190-E97AC4845E63}" type="datetime1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1AC2-BBA7-4B8F-83A6-7B9DB6AF7DA4}" type="datetime1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A35D79-45A7-4F1B-80C0-8D41EEE87A09}" type="datetime1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231C70-762F-41AD-B335-51D5E05A69FA}" type="datetime1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ABA7ED-EAEF-4F85-B881-E3A3F0431725}" type="datetime1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chart" Target="../charts/chart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12" Type="http://schemas.openxmlformats.org/officeDocument/2006/relationships/image" Target="../media/image2.jp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7" Type="http://schemas.openxmlformats.org/officeDocument/2006/relationships/chart" Target="../charts/chart2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People</a:t>
            </a:r>
            <a:r>
              <a:rPr lang="zh-TW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餐廳</a:t>
            </a:r>
            <a:endParaRPr lang="zh-TW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2000" dirty="0" smtClean="0">
                <a:latin typeface="華康細黑體" panose="020B0309000000000000" pitchFamily="49" charset="-120"/>
                <a:ea typeface="華康細黑體" panose="020B0309000000000000" pitchFamily="49" charset="-120"/>
              </a:rPr>
              <a:t>創業提案計畫</a:t>
            </a:r>
            <a:endParaRPr lang="zh-TW" altLang="en-US" sz="2000" dirty="0">
              <a:latin typeface="華康細黑體" panose="020B0309000000000000" pitchFamily="49" charset="-120"/>
              <a:ea typeface="華康細黑體" panose="020B03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090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745484555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內容版面配置區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66862241"/>
              </p:ext>
            </p:extLst>
          </p:nvPr>
        </p:nvGraphicFramePr>
        <p:xfrm>
          <a:off x="611560" y="1628800"/>
          <a:ext cx="7344816" cy="479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2" name="投影片編號版面配置區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9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437832350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30448922"/>
              </p:ext>
            </p:extLst>
          </p:nvPr>
        </p:nvGraphicFramePr>
        <p:xfrm>
          <a:off x="611560" y="2708920"/>
          <a:ext cx="7272810" cy="3024336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1482047"/>
                <a:gridCol w="1157630"/>
                <a:gridCol w="1158501"/>
                <a:gridCol w="1157630"/>
                <a:gridCol w="1158501"/>
                <a:gridCol w="1158501"/>
              </a:tblGrid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餐飲業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100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101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102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103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104</a:t>
                      </a:r>
                      <a:r>
                        <a:rPr lang="zh-TW" sz="1200" kern="100" dirty="0">
                          <a:effectLst/>
                        </a:rPr>
                        <a:t>年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家數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106,287 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109,816 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113,413 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117,307 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124,124 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產值（億元）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3,252 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3,530 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3,749 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4,096 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4,425 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從業人員</a:t>
                      </a:r>
                      <a:r>
                        <a:rPr lang="en-US" sz="1200" kern="100" dirty="0">
                          <a:effectLst/>
                        </a:rPr>
                        <a:t>(</a:t>
                      </a:r>
                      <a:r>
                        <a:rPr lang="zh-TW" sz="1200" kern="100" dirty="0">
                          <a:effectLst/>
                        </a:rPr>
                        <a:t>人</a:t>
                      </a:r>
                      <a:r>
                        <a:rPr lang="en-US" sz="12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264,022 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283,770 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295,126 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309,285 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321,103 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1560" y="2040523"/>
            <a:ext cx="705673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16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100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年</a:t>
            </a:r>
            <a:r>
              <a:rPr kumimoji="1" lang="en-US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-105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年餐飲業產值、家數與從業人員統計表</a:t>
            </a:r>
            <a:endParaRPr kumimoji="1" lang="zh-TW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新細明體" pitchFamily="18" charset="-120"/>
            </a:endParaRPr>
          </a:p>
          <a:p>
            <a:pPr marL="0" marR="0" lvl="0" indent="3016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83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680033057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8581323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9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/>
              <a:t>經營模式</a:t>
            </a:r>
            <a:endParaRPr lang="zh-TW" altLang="en-US" sz="66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2400" dirty="0" smtClean="0"/>
              <a:t>經營規劃</a:t>
            </a:r>
            <a:r>
              <a:rPr lang="en-US" altLang="zh-TW" sz="2400" dirty="0" smtClean="0"/>
              <a:t>/SWOT</a:t>
            </a:r>
            <a:r>
              <a:rPr lang="zh-TW" altLang="en-US" sz="2400" dirty="0" smtClean="0"/>
              <a:t>分析</a:t>
            </a:r>
            <a:endParaRPr lang="zh-TW" altLang="en-US" sz="24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08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497410159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>
                <a:solidFill>
                  <a:schemeClr val="accent4">
                    <a:lumMod val="75000"/>
                  </a:schemeClr>
                </a:solidFill>
              </a:rPr>
              <a:t>（一）</a:t>
            </a:r>
            <a:r>
              <a:rPr lang="zh-TW" altLang="zh-TW" sz="2800" b="1" dirty="0">
                <a:solidFill>
                  <a:schemeClr val="accent4">
                    <a:lumMod val="75000"/>
                  </a:schemeClr>
                </a:solidFill>
              </a:rPr>
              <a:t>食材</a:t>
            </a:r>
            <a:r>
              <a:rPr lang="zh-TW" altLang="zh-TW" sz="2800" b="1" dirty="0" smtClean="0">
                <a:solidFill>
                  <a:schemeClr val="accent4">
                    <a:lumMod val="75000"/>
                  </a:schemeClr>
                </a:solidFill>
              </a:rPr>
              <a:t>選擇</a:t>
            </a:r>
            <a:endParaRPr lang="en-US" altLang="zh-TW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              </a:t>
            </a:r>
            <a:r>
              <a:rPr lang="zh-TW" altLang="zh-TW" dirty="0" smtClean="0">
                <a:solidFill>
                  <a:schemeClr val="accent4">
                    <a:lumMod val="75000"/>
                  </a:schemeClr>
                </a:solidFill>
              </a:rPr>
              <a:t>本店</a:t>
            </a:r>
            <a:r>
              <a:rPr lang="zh-TW" altLang="zh-TW" dirty="0">
                <a:solidFill>
                  <a:schemeClr val="accent4">
                    <a:lumMod val="75000"/>
                  </a:schemeClr>
                </a:solidFill>
              </a:rPr>
              <a:t>以健康為基本宗旨</a:t>
            </a:r>
            <a:r>
              <a:rPr lang="zh-TW" altLang="zh-TW" dirty="0" smtClean="0">
                <a:solidFill>
                  <a:schemeClr val="accent4">
                    <a:lumMod val="75000"/>
                  </a:schemeClr>
                </a:solidFill>
              </a:rPr>
              <a:t>。</a:t>
            </a:r>
            <a:endParaRPr lang="en-US" altLang="zh-TW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zh-TW" altLang="zh-TW" dirty="0">
                <a:solidFill>
                  <a:schemeClr val="accent4">
                    <a:lumMod val="75000"/>
                  </a:schemeClr>
                </a:solidFill>
              </a:rPr>
              <a:t>（二）</a:t>
            </a:r>
            <a:r>
              <a:rPr lang="zh-TW" altLang="zh-TW" sz="2800" b="1" dirty="0">
                <a:solidFill>
                  <a:schemeClr val="accent4">
                    <a:lumMod val="75000"/>
                  </a:schemeClr>
                </a:solidFill>
              </a:rPr>
              <a:t>用餐</a:t>
            </a:r>
            <a:r>
              <a:rPr lang="zh-TW" altLang="zh-TW" sz="2800" b="1" dirty="0" smtClean="0">
                <a:solidFill>
                  <a:schemeClr val="accent4">
                    <a:lumMod val="75000"/>
                  </a:schemeClr>
                </a:solidFill>
              </a:rPr>
              <a:t>選擇</a:t>
            </a:r>
            <a:endParaRPr lang="en-US" altLang="zh-TW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               </a:t>
            </a:r>
            <a:r>
              <a:rPr lang="zh-TW" altLang="zh-TW" dirty="0" smtClean="0">
                <a:solidFill>
                  <a:schemeClr val="accent4">
                    <a:lumMod val="75000"/>
                  </a:schemeClr>
                </a:solidFill>
              </a:rPr>
              <a:t>每人</a:t>
            </a:r>
            <a:r>
              <a:rPr lang="zh-TW" altLang="zh-TW" dirty="0">
                <a:solidFill>
                  <a:schemeClr val="accent4">
                    <a:lumMod val="75000"/>
                  </a:schemeClr>
                </a:solidFill>
              </a:rPr>
              <a:t>單點主餐約在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</a:rPr>
              <a:t>150-250</a:t>
            </a:r>
            <a:r>
              <a:rPr lang="zh-TW" altLang="zh-TW" dirty="0">
                <a:solidFill>
                  <a:schemeClr val="accent4">
                    <a:lumMod val="75000"/>
                  </a:schemeClr>
                </a:solidFill>
              </a:rPr>
              <a:t>元之間</a:t>
            </a:r>
            <a:r>
              <a:rPr lang="zh-TW" altLang="zh-TW" dirty="0" smtClean="0">
                <a:solidFill>
                  <a:schemeClr val="accent4">
                    <a:lumMod val="75000"/>
                  </a:schemeClr>
                </a:solidFill>
              </a:rPr>
              <a:t>。</a:t>
            </a:r>
            <a:endParaRPr lang="en-US" altLang="zh-TW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               </a:t>
            </a:r>
            <a:r>
              <a:rPr lang="zh-TW" altLang="zh-TW" dirty="0" smtClean="0">
                <a:solidFill>
                  <a:schemeClr val="accent4">
                    <a:lumMod val="75000"/>
                  </a:schemeClr>
                </a:solidFill>
              </a:rPr>
              <a:t>用餐過程</a:t>
            </a:r>
            <a:r>
              <a:rPr lang="zh-TW" altLang="zh-TW" dirty="0">
                <a:solidFill>
                  <a:schemeClr val="accent4">
                    <a:lumMod val="75000"/>
                  </a:schemeClr>
                </a:solidFill>
              </a:rPr>
              <a:t>中</a:t>
            </a:r>
            <a:r>
              <a:rPr lang="zh-TW" altLang="zh-TW" dirty="0" smtClean="0">
                <a:solidFill>
                  <a:schemeClr val="accent4">
                    <a:lumMod val="75000"/>
                  </a:schemeClr>
                </a:solidFill>
              </a:rPr>
              <a:t>，</a:t>
            </a: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有</a:t>
            </a:r>
            <a:r>
              <a:rPr lang="zh-TW" altLang="zh-TW" dirty="0">
                <a:solidFill>
                  <a:schemeClr val="accent4">
                    <a:lumMod val="75000"/>
                  </a:schemeClr>
                </a:solidFill>
              </a:rPr>
              <a:t>鋼琴師彈奏</a:t>
            </a:r>
            <a:r>
              <a:rPr lang="zh-TW" altLang="zh-TW" dirty="0" smtClean="0">
                <a:solidFill>
                  <a:schemeClr val="accent4">
                    <a:lumMod val="75000"/>
                  </a:schemeClr>
                </a:solidFill>
              </a:rPr>
              <a:t>音樂</a:t>
            </a:r>
            <a:r>
              <a:rPr lang="zh-TW" altLang="zh-TW" dirty="0">
                <a:solidFill>
                  <a:schemeClr val="accent4">
                    <a:lumMod val="75000"/>
                  </a:schemeClr>
                </a:solidFill>
              </a:rPr>
              <a:t>使一</a:t>
            </a:r>
            <a:r>
              <a:rPr lang="zh-TW" altLang="zh-TW" dirty="0" smtClean="0">
                <a:solidFill>
                  <a:schemeClr val="accent4">
                    <a:lumMod val="75000"/>
                  </a:schemeClr>
                </a:solidFill>
              </a:rPr>
              <a:t>個人</a:t>
            </a: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的</a:t>
            </a:r>
            <a:endParaRPr lang="en-US" altLang="zh-TW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              </a:t>
            </a:r>
            <a:r>
              <a:rPr lang="zh-TW" altLang="zh-TW" dirty="0" smtClean="0">
                <a:solidFill>
                  <a:schemeClr val="accent4">
                    <a:lumMod val="75000"/>
                  </a:schemeClr>
                </a:solidFill>
              </a:rPr>
              <a:t>消費者</a:t>
            </a:r>
            <a:r>
              <a:rPr lang="zh-TW" altLang="zh-TW" dirty="0">
                <a:solidFill>
                  <a:schemeClr val="accent4">
                    <a:lumMod val="75000"/>
                  </a:schemeClr>
                </a:solidFill>
              </a:rPr>
              <a:t>在本餐廳</a:t>
            </a:r>
            <a:r>
              <a:rPr lang="zh-TW" altLang="zh-TW" dirty="0" smtClean="0">
                <a:solidFill>
                  <a:schemeClr val="accent4">
                    <a:lumMod val="75000"/>
                  </a:schemeClr>
                </a:solidFill>
              </a:rPr>
              <a:t>能典雅</a:t>
            </a:r>
            <a:r>
              <a:rPr lang="zh-TW" altLang="zh-TW" dirty="0">
                <a:solidFill>
                  <a:schemeClr val="accent4">
                    <a:lumMod val="75000"/>
                  </a:schemeClr>
                </a:solidFill>
              </a:rPr>
              <a:t>、</a:t>
            </a:r>
            <a:r>
              <a:rPr lang="zh-TW" altLang="zh-TW" dirty="0" smtClean="0">
                <a:solidFill>
                  <a:schemeClr val="accent4">
                    <a:lumMod val="75000"/>
                  </a:schemeClr>
                </a:solidFill>
              </a:rPr>
              <a:t>舒服的</a:t>
            </a:r>
            <a:r>
              <a:rPr lang="zh-TW" altLang="zh-TW" dirty="0">
                <a:solidFill>
                  <a:schemeClr val="accent4">
                    <a:lumMod val="75000"/>
                  </a:schemeClr>
                </a:solidFill>
              </a:rPr>
              <a:t>環境</a:t>
            </a:r>
            <a:r>
              <a:rPr lang="zh-TW" altLang="zh-TW" dirty="0" smtClean="0">
                <a:solidFill>
                  <a:schemeClr val="accent4">
                    <a:lumMod val="75000"/>
                  </a:schemeClr>
                </a:solidFill>
              </a:rPr>
              <a:t>中</a:t>
            </a: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享受</a:t>
            </a:r>
            <a:endParaRPr lang="en-US" altLang="zh-TW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accent4">
                    <a:lumMod val="75000"/>
                  </a:schemeClr>
                </a:solidFill>
              </a:rPr>
              <a:t>              餐點</a:t>
            </a:r>
            <a:r>
              <a:rPr lang="zh-TW" altLang="en-US" b="1" dirty="0" smtClean="0">
                <a:solidFill>
                  <a:schemeClr val="accent4">
                    <a:lumMod val="75000"/>
                  </a:schemeClr>
                </a:solidFill>
              </a:rPr>
              <a:t>。</a:t>
            </a:r>
            <a:endParaRPr lang="zh-TW" altLang="zh-TW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9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4031687061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1591706"/>
              </p:ext>
            </p:extLst>
          </p:nvPr>
        </p:nvGraphicFramePr>
        <p:xfrm>
          <a:off x="1043608" y="2060848"/>
          <a:ext cx="6552728" cy="4412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42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/>
              <a:t>行銷策略</a:t>
            </a:r>
            <a:endParaRPr lang="zh-TW" altLang="en-US" sz="66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2400" dirty="0" smtClean="0"/>
              <a:t>行銷規劃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成功要素</a:t>
            </a:r>
            <a:endParaRPr lang="zh-TW" altLang="en-US" sz="24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0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505092910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sz="2000" b="1" dirty="0">
                <a:solidFill>
                  <a:schemeClr val="accent2">
                    <a:lumMod val="75000"/>
                  </a:schemeClr>
                </a:solidFill>
              </a:rPr>
              <a:t>（一）行銷推廣規劃</a:t>
            </a:r>
            <a:r>
              <a:rPr lang="zh-TW" altLang="zh-TW" sz="2000" b="1" dirty="0" smtClean="0">
                <a:solidFill>
                  <a:schemeClr val="accent2">
                    <a:lumMod val="75000"/>
                  </a:schemeClr>
                </a:solidFill>
              </a:rPr>
              <a:t>：</a:t>
            </a:r>
            <a:endParaRPr lang="en-US" altLang="zh-TW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      </a:t>
            </a:r>
            <a:r>
              <a:rPr lang="en-US" altLang="zh-TW" sz="18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altLang="zh-TW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zh-TW" altLang="zh-TW" sz="1800" dirty="0">
                <a:solidFill>
                  <a:schemeClr val="accent2">
                    <a:lumMod val="75000"/>
                  </a:schemeClr>
                </a:solidFill>
              </a:rPr>
              <a:t>創店初始，利用促銷的</a:t>
            </a:r>
            <a:r>
              <a:rPr lang="zh-TW" altLang="zh-TW" sz="1800" dirty="0" smtClean="0">
                <a:solidFill>
                  <a:schemeClr val="accent2">
                    <a:lumMod val="75000"/>
                  </a:schemeClr>
                </a:solidFill>
              </a:rPr>
              <a:t>方式</a:t>
            </a:r>
            <a:endParaRPr lang="en-US" altLang="zh-TW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zh-TW" altLang="en-US" sz="1800" dirty="0" smtClean="0">
                <a:solidFill>
                  <a:schemeClr val="accent2">
                    <a:lumMod val="75000"/>
                  </a:schemeClr>
                </a:solidFill>
              </a:rPr>
              <a:t>              </a:t>
            </a:r>
            <a:r>
              <a:rPr lang="en-US" altLang="zh-TW" sz="18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altLang="zh-TW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zh-TW" altLang="zh-TW" sz="1800" dirty="0">
                <a:solidFill>
                  <a:schemeClr val="accent2">
                    <a:lumMod val="75000"/>
                  </a:schemeClr>
                </a:solidFill>
              </a:rPr>
              <a:t>擅用</a:t>
            </a:r>
            <a:r>
              <a:rPr lang="zh-TW" altLang="zh-TW" sz="1800" dirty="0" smtClean="0">
                <a:solidFill>
                  <a:schemeClr val="accent2">
                    <a:lumMod val="75000"/>
                  </a:schemeClr>
                </a:solidFill>
              </a:rPr>
              <a:t>網站</a:t>
            </a:r>
            <a:r>
              <a:rPr lang="zh-TW" altLang="en-US" sz="1800" dirty="0" smtClean="0">
                <a:solidFill>
                  <a:schemeClr val="accent2">
                    <a:lumMod val="75000"/>
                  </a:schemeClr>
                </a:solidFill>
              </a:rPr>
              <a:t>，例如</a:t>
            </a:r>
            <a:r>
              <a:rPr lang="zh-TW" altLang="zh-TW" sz="1800" dirty="0" smtClean="0">
                <a:solidFill>
                  <a:schemeClr val="accent2">
                    <a:lumMod val="75000"/>
                  </a:schemeClr>
                </a:solidFill>
              </a:rPr>
              <a:t>：</a:t>
            </a:r>
            <a:r>
              <a:rPr lang="en-US" altLang="zh-TW" sz="1800" dirty="0">
                <a:solidFill>
                  <a:schemeClr val="accent2">
                    <a:lumMod val="75000"/>
                  </a:schemeClr>
                </a:solidFill>
              </a:rPr>
              <a:t> Facebook</a:t>
            </a:r>
            <a:r>
              <a:rPr lang="zh-TW" altLang="zh-TW" sz="1800" dirty="0">
                <a:solidFill>
                  <a:schemeClr val="accent2">
                    <a:lumMod val="75000"/>
                  </a:schemeClr>
                </a:solidFill>
              </a:rPr>
              <a:t>、團購網</a:t>
            </a:r>
            <a:r>
              <a:rPr lang="zh-TW" altLang="zh-TW" sz="1800" dirty="0" smtClean="0">
                <a:solidFill>
                  <a:schemeClr val="accent2">
                    <a:lumMod val="75000"/>
                  </a:schemeClr>
                </a:solidFill>
              </a:rPr>
              <a:t>等</a:t>
            </a:r>
            <a:endParaRPr lang="en-US" altLang="zh-TW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zh-TW" altLang="en-US" sz="1800" dirty="0" smtClean="0">
                <a:solidFill>
                  <a:schemeClr val="accent2">
                    <a:lumMod val="75000"/>
                  </a:schemeClr>
                </a:solidFill>
              </a:rPr>
              <a:t>              </a:t>
            </a:r>
            <a:r>
              <a:rPr lang="en-US" altLang="zh-TW" sz="18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altLang="zh-TW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zh-TW" altLang="zh-TW" sz="1800" dirty="0">
                <a:solidFill>
                  <a:schemeClr val="accent2">
                    <a:lumMod val="75000"/>
                  </a:schemeClr>
                </a:solidFill>
              </a:rPr>
              <a:t>不定期有促銷</a:t>
            </a:r>
            <a:r>
              <a:rPr lang="zh-TW" altLang="zh-TW" sz="1800" dirty="0" smtClean="0">
                <a:solidFill>
                  <a:schemeClr val="accent2">
                    <a:lumMod val="75000"/>
                  </a:schemeClr>
                </a:solidFill>
              </a:rPr>
              <a:t>活動</a:t>
            </a:r>
            <a:endParaRPr lang="zh-TW" altLang="zh-TW" sz="1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zh-TW" altLang="zh-TW" sz="2000" b="1" dirty="0">
                <a:solidFill>
                  <a:schemeClr val="accent2">
                    <a:lumMod val="75000"/>
                  </a:schemeClr>
                </a:solidFill>
              </a:rPr>
              <a:t>（二）產品規劃</a:t>
            </a:r>
            <a:r>
              <a:rPr lang="zh-TW" altLang="zh-TW" sz="2000" b="1" dirty="0" smtClean="0">
                <a:solidFill>
                  <a:schemeClr val="accent2">
                    <a:lumMod val="75000"/>
                  </a:schemeClr>
                </a:solidFill>
              </a:rPr>
              <a:t>：</a:t>
            </a:r>
            <a:r>
              <a:rPr lang="zh-TW" alt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altLang="zh-TW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     </a:t>
            </a:r>
            <a:r>
              <a:rPr lang="zh-TW" altLang="zh-TW" sz="1800" dirty="0" smtClean="0">
                <a:solidFill>
                  <a:schemeClr val="accent2">
                    <a:lumMod val="75000"/>
                  </a:schemeClr>
                </a:solidFill>
              </a:rPr>
              <a:t>不斷</a:t>
            </a:r>
            <a:r>
              <a:rPr lang="zh-TW" altLang="zh-TW" sz="1800" dirty="0">
                <a:solidFill>
                  <a:schemeClr val="accent2">
                    <a:lumMod val="75000"/>
                  </a:schemeClr>
                </a:solidFill>
              </a:rPr>
              <a:t>研發新的產品</a:t>
            </a:r>
            <a:r>
              <a:rPr lang="zh-TW" altLang="zh-TW" sz="1800" dirty="0" smtClean="0">
                <a:solidFill>
                  <a:schemeClr val="accent2">
                    <a:lumMod val="75000"/>
                  </a:schemeClr>
                </a:solidFill>
              </a:rPr>
              <a:t>。配合</a:t>
            </a:r>
            <a:r>
              <a:rPr lang="zh-TW" altLang="zh-TW" sz="1800" dirty="0">
                <a:solidFill>
                  <a:schemeClr val="accent2">
                    <a:lumMod val="75000"/>
                  </a:schemeClr>
                </a:solidFill>
              </a:rPr>
              <a:t>各種</a:t>
            </a:r>
            <a:r>
              <a:rPr lang="zh-TW" altLang="zh-TW" sz="1800" dirty="0" smtClean="0">
                <a:solidFill>
                  <a:schemeClr val="accent2">
                    <a:lumMod val="75000"/>
                  </a:schemeClr>
                </a:solidFill>
              </a:rPr>
              <a:t>節慶</a:t>
            </a:r>
            <a:r>
              <a:rPr lang="zh-TW" altLang="en-US" sz="1800" dirty="0">
                <a:solidFill>
                  <a:schemeClr val="accent2">
                    <a:lumMod val="75000"/>
                  </a:schemeClr>
                </a:solidFill>
              </a:rPr>
              <a:t>，</a:t>
            </a:r>
            <a:r>
              <a:rPr lang="zh-TW" altLang="zh-TW" sz="1800" dirty="0" smtClean="0">
                <a:solidFill>
                  <a:schemeClr val="accent2">
                    <a:lumMod val="75000"/>
                  </a:schemeClr>
                </a:solidFill>
              </a:rPr>
              <a:t>推出優</a:t>
            </a:r>
            <a:r>
              <a:rPr lang="zh-TW" altLang="en-US" sz="1800" dirty="0" smtClean="0">
                <a:solidFill>
                  <a:schemeClr val="accent2">
                    <a:lumMod val="75000"/>
                  </a:schemeClr>
                </a:solidFill>
              </a:rPr>
              <a:t>惠套餐。            </a:t>
            </a:r>
            <a:endParaRPr lang="en-US" altLang="zh-TW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zh-TW" altLang="zh-TW" sz="2000" b="1" dirty="0" smtClean="0">
                <a:solidFill>
                  <a:schemeClr val="accent2">
                    <a:lumMod val="75000"/>
                  </a:schemeClr>
                </a:solidFill>
              </a:rPr>
              <a:t>（</a:t>
            </a:r>
            <a:r>
              <a:rPr lang="zh-TW" altLang="zh-TW" sz="2000" b="1" dirty="0">
                <a:solidFill>
                  <a:schemeClr val="accent2">
                    <a:lumMod val="75000"/>
                  </a:schemeClr>
                </a:solidFill>
              </a:rPr>
              <a:t>三）價格策略</a:t>
            </a:r>
            <a:r>
              <a:rPr lang="zh-TW" altLang="zh-TW" sz="2000" b="1" dirty="0" smtClean="0">
                <a:solidFill>
                  <a:schemeClr val="accent2">
                    <a:lumMod val="75000"/>
                  </a:schemeClr>
                </a:solidFill>
              </a:rPr>
              <a:t>：</a:t>
            </a:r>
            <a:endParaRPr lang="en-US" altLang="zh-TW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     </a:t>
            </a:r>
            <a:r>
              <a:rPr lang="zh-TW" altLang="zh-TW" sz="1800" dirty="0" smtClean="0">
                <a:solidFill>
                  <a:schemeClr val="accent2">
                    <a:lumMod val="75000"/>
                  </a:schemeClr>
                </a:solidFill>
              </a:rPr>
              <a:t>分</a:t>
            </a:r>
            <a:r>
              <a:rPr lang="zh-TW" altLang="zh-TW" sz="1800" dirty="0">
                <a:solidFill>
                  <a:schemeClr val="accent2">
                    <a:lumMod val="75000"/>
                  </a:schemeClr>
                </a:solidFill>
              </a:rPr>
              <a:t>時段制定低消額度，分為中午時段、</a:t>
            </a:r>
            <a:r>
              <a:rPr lang="zh-TW" altLang="zh-TW" sz="1800" dirty="0" smtClean="0">
                <a:solidFill>
                  <a:schemeClr val="accent2">
                    <a:lumMod val="75000"/>
                  </a:schemeClr>
                </a:solidFill>
              </a:rPr>
              <a:t>下午茶</a:t>
            </a:r>
            <a:r>
              <a:rPr lang="zh-TW" altLang="en-US" sz="1800" dirty="0" smtClean="0">
                <a:solidFill>
                  <a:schemeClr val="accent2">
                    <a:lumMod val="75000"/>
                  </a:schemeClr>
                </a:solidFill>
              </a:rPr>
              <a:t>時段</a:t>
            </a:r>
            <a:r>
              <a:rPr lang="zh-TW" altLang="zh-TW" sz="1800" dirty="0" smtClean="0">
                <a:solidFill>
                  <a:schemeClr val="accent2">
                    <a:lumMod val="75000"/>
                  </a:schemeClr>
                </a:solidFill>
              </a:rPr>
              <a:t>、</a:t>
            </a:r>
            <a:r>
              <a:rPr lang="zh-TW" altLang="zh-TW" sz="1800" dirty="0">
                <a:solidFill>
                  <a:schemeClr val="accent2">
                    <a:lumMod val="75000"/>
                  </a:schemeClr>
                </a:solidFill>
              </a:rPr>
              <a:t>晚餐時段。</a:t>
            </a:r>
          </a:p>
          <a:p>
            <a:pPr marL="0" indent="0">
              <a:buNone/>
            </a:pPr>
            <a:endParaRPr lang="zh-TW" altLang="zh-TW" sz="1800" dirty="0"/>
          </a:p>
          <a:p>
            <a:endParaRPr lang="zh-TW" altLang="en-US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1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04535866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11440111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18</a:t>
            </a:fld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004308"/>
            <a:ext cx="2755384" cy="72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8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/>
              <a:t>集資金額及對象</a:t>
            </a:r>
            <a:endParaRPr lang="zh-TW" altLang="en-US" sz="66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2400" dirty="0" smtClean="0"/>
              <a:t>股東分配比例</a:t>
            </a:r>
            <a:endParaRPr lang="zh-TW" altLang="en-US" sz="24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21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目標 </a:t>
            </a:r>
            <a:r>
              <a:rPr lang="en-US" altLang="zh-TW" sz="5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CONTENT</a:t>
            </a:r>
            <a:endParaRPr lang="zh-TW" altLang="en-US" sz="54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052802802"/>
              </p:ext>
            </p:extLst>
          </p:nvPr>
        </p:nvGraphicFramePr>
        <p:xfrm>
          <a:off x="1547664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5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42627425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2885656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98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/>
              <a:t>創業目的</a:t>
            </a:r>
            <a:endParaRPr lang="zh-TW" altLang="en-US" sz="66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2400" dirty="0" smtClean="0"/>
              <a:t>目標市場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利基點</a:t>
            </a:r>
            <a:endParaRPr lang="zh-TW" altLang="en-US" sz="24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2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84784906"/>
              </p:ext>
            </p:extLst>
          </p:nvPr>
        </p:nvGraphicFramePr>
        <p:xfrm>
          <a:off x="457200" y="476672"/>
          <a:ext cx="746760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32774272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539552" y="141277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目標族群</a:t>
            </a:r>
            <a:r>
              <a:rPr lang="en-US" altLang="zh-TW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50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585856734"/>
              </p:ext>
            </p:extLst>
          </p:nvPr>
        </p:nvGraphicFramePr>
        <p:xfrm>
          <a:off x="467544" y="476672"/>
          <a:ext cx="7467600" cy="70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0930612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6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latin typeface="+mj-ea"/>
              </a:rPr>
              <a:t>公司簡介</a:t>
            </a:r>
            <a:endParaRPr lang="zh-TW" altLang="en-US" sz="6600" dirty="0">
              <a:latin typeface="+mj-ea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2400" dirty="0" smtClean="0"/>
              <a:t>餐廳規劃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經營團隊</a:t>
            </a:r>
            <a:endParaRPr lang="zh-TW" altLang="en-US" sz="24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3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688094733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68461656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投影片編號版面配置區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9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770920627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3959070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89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/>
              <a:t>市場分析</a:t>
            </a:r>
            <a:endParaRPr lang="zh-TW" altLang="en-US" sz="66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2400" dirty="0" smtClean="0"/>
              <a:t>單身人口趨勢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餐飲業者分析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五力分析</a:t>
            </a:r>
            <a:endParaRPr lang="zh-TW" altLang="en-US" sz="24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1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圖釘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沉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</TotalTime>
  <Words>727</Words>
  <Application>Microsoft Office PowerPoint</Application>
  <PresentationFormat>如螢幕大小 (4:3)</PresentationFormat>
  <Paragraphs>139</Paragraphs>
  <Slides>20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壁窗</vt:lpstr>
      <vt:lpstr>One People餐廳</vt:lpstr>
      <vt:lpstr>目標 CONTENT</vt:lpstr>
      <vt:lpstr>創業目的</vt:lpstr>
      <vt:lpstr>PowerPoint 簡報</vt:lpstr>
      <vt:lpstr>PowerPoint 簡報</vt:lpstr>
      <vt:lpstr>公司簡介</vt:lpstr>
      <vt:lpstr>PowerPoint 簡報</vt:lpstr>
      <vt:lpstr>PowerPoint 簡報</vt:lpstr>
      <vt:lpstr>市場分析</vt:lpstr>
      <vt:lpstr>PowerPoint 簡報</vt:lpstr>
      <vt:lpstr>PowerPoint 簡報</vt:lpstr>
      <vt:lpstr>PowerPoint 簡報</vt:lpstr>
      <vt:lpstr>經營模式</vt:lpstr>
      <vt:lpstr>PowerPoint 簡報</vt:lpstr>
      <vt:lpstr>PowerPoint 簡報</vt:lpstr>
      <vt:lpstr>行銷策略</vt:lpstr>
      <vt:lpstr>PowerPoint 簡報</vt:lpstr>
      <vt:lpstr>PowerPoint 簡報</vt:lpstr>
      <vt:lpstr>集資金額及對象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People餐廳</dc:title>
  <dc:creator>user</dc:creator>
  <cp:lastModifiedBy>user</cp:lastModifiedBy>
  <cp:revision>16</cp:revision>
  <dcterms:created xsi:type="dcterms:W3CDTF">2019-03-15T06:09:12Z</dcterms:created>
  <dcterms:modified xsi:type="dcterms:W3CDTF">2019-03-15T08:40:19Z</dcterms:modified>
</cp:coreProperties>
</file>