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3" r:id="rId6"/>
    <p:sldId id="276" r:id="rId7"/>
    <p:sldId id="260" r:id="rId8"/>
    <p:sldId id="278" r:id="rId9"/>
    <p:sldId id="261" r:id="rId10"/>
    <p:sldId id="272" r:id="rId11"/>
    <p:sldId id="275" r:id="rId12"/>
    <p:sldId id="262" r:id="rId13"/>
    <p:sldId id="263" r:id="rId14"/>
    <p:sldId id="270" r:id="rId15"/>
    <p:sldId id="271" r:id="rId16"/>
    <p:sldId id="277" r:id="rId17"/>
    <p:sldId id="264" r:id="rId18"/>
    <p:sldId id="265" r:id="rId19"/>
    <p:sldId id="269" r:id="rId20"/>
    <p:sldId id="266" r:id="rId21"/>
    <p:sldId id="267" r:id="rId22"/>
    <p:sldId id="268" r:id="rId23"/>
    <p:sldId id="274" r:id="rId24"/>
  </p:sldIdLst>
  <p:sldSz cx="9144000" cy="5143500" type="screen16x9"/>
  <p:notesSz cx="6858000" cy="9144000"/>
  <p:embeddedFontLst>
    <p:embeddedFont>
      <p:font typeface="微軟正黑體" pitchFamily="34" charset="-12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006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8" autoAdjust="0"/>
    <p:restoredTop sz="94660"/>
  </p:normalViewPr>
  <p:slideViewPr>
    <p:cSldViewPr>
      <p:cViewPr>
        <p:scale>
          <a:sx n="100" d="100"/>
          <a:sy n="100" d="100"/>
        </p:scale>
        <p:origin x="-2118" y="-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u="none">
                <a:solidFill>
                  <a:schemeClr val="accent3"/>
                </a:solidFill>
              </a:defRPr>
            </a:pPr>
            <a:r>
              <a:rPr lang="en-US" altLang="zh-TW" sz="1600" b="1" i="0" u="none" strike="noStrike" baseline="0" dirty="0" smtClean="0">
                <a:solidFill>
                  <a:schemeClr val="accent3"/>
                </a:solidFill>
                <a:effectLst/>
              </a:rPr>
              <a:t>100~104</a:t>
            </a:r>
            <a:r>
              <a:rPr lang="zh-TW" altLang="zh-TW" sz="1600" b="1" i="0" u="none" strike="noStrike" baseline="0" dirty="0" smtClean="0">
                <a:solidFill>
                  <a:schemeClr val="accent3"/>
                </a:solidFill>
                <a:effectLst/>
              </a:rPr>
              <a:t>年平均每人國民所得、餐廳及旅館支出與食品飲料及菸草支出</a:t>
            </a:r>
            <a:endParaRPr lang="zh-TW" altLang="en-US" sz="1600" u="none" dirty="0">
              <a:solidFill>
                <a:schemeClr val="accent3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1"/>
          <c:tx>
            <c:strRef>
              <c:f>工作表1!$C$1</c:f>
              <c:strCache>
                <c:ptCount val="1"/>
                <c:pt idx="0">
                  <c:v>經濟成長率(%)</c:v>
                </c:pt>
              </c:strCache>
            </c:strRef>
          </c:tx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2.6</c:v>
                </c:pt>
                <c:pt idx="1">
                  <c:v>2.2000000000000002</c:v>
                </c:pt>
                <c:pt idx="2">
                  <c:v>2.2999999999999998</c:v>
                </c:pt>
                <c:pt idx="3">
                  <c:v>2.4</c:v>
                </c:pt>
                <c:pt idx="4">
                  <c:v>0.7</c:v>
                </c:pt>
              </c:numCache>
            </c:numRef>
          </c:val>
        </c:ser>
        <c:ser>
          <c:idx val="3"/>
          <c:order val="2"/>
          <c:tx>
            <c:strRef>
              <c:f>工作表1!$D$1</c:f>
              <c:strCache>
                <c:ptCount val="1"/>
                <c:pt idx="0">
                  <c:v>餐廳及旅館支出(%)</c:v>
                </c:pt>
              </c:strCache>
            </c:strRef>
          </c:tx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10.16</c:v>
                </c:pt>
                <c:pt idx="1">
                  <c:v>10.58</c:v>
                </c:pt>
                <c:pt idx="2">
                  <c:v>10.57</c:v>
                </c:pt>
                <c:pt idx="3">
                  <c:v>11.08</c:v>
                </c:pt>
                <c:pt idx="4">
                  <c:v>11.27</c:v>
                </c:pt>
              </c:numCache>
            </c:numRef>
          </c:val>
        </c:ser>
        <c:ser>
          <c:idx val="4"/>
          <c:order val="3"/>
          <c:tx>
            <c:strRef>
              <c:f>工作表1!$E$1</c:f>
              <c:strCache>
                <c:ptCount val="1"/>
                <c:pt idx="0">
                  <c:v>食品飲料及菸草支出(%)</c:v>
                </c:pt>
              </c:strCache>
            </c:strRef>
          </c:tx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</c:numCache>
            </c:num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16.22</c:v>
                </c:pt>
                <c:pt idx="1">
                  <c:v>16.54</c:v>
                </c:pt>
                <c:pt idx="2">
                  <c:v>16.3</c:v>
                </c:pt>
                <c:pt idx="3">
                  <c:v>15.87</c:v>
                </c:pt>
                <c:pt idx="4">
                  <c:v>15.88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64288"/>
        <c:axId val="93164672"/>
      </c:barChart>
      <c:lineChart>
        <c:grouping val="standard"/>
        <c:varyColors val="0"/>
        <c:ser>
          <c:idx val="1"/>
          <c:order val="0"/>
          <c:tx>
            <c:strRef>
              <c:f>工作表1!$B$1</c:f>
              <c:strCache>
                <c:ptCount val="1"/>
                <c:pt idx="0">
                  <c:v>平均每人國民所得(元)</c:v>
                </c:pt>
              </c:strCache>
            </c:strRef>
          </c:tx>
          <c:cat>
            <c:numRef>
              <c:f>工作表1!$A$2:$A$6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</c:numCache>
            </c:numRef>
          </c:cat>
          <c:val>
            <c:numRef>
              <c:f>工作表1!$B$2:$B$6</c:f>
              <c:numCache>
                <c:formatCode>#,##0</c:formatCode>
                <c:ptCount val="5"/>
                <c:pt idx="0">
                  <c:v>529918</c:v>
                </c:pt>
                <c:pt idx="1">
                  <c:v>536868</c:v>
                </c:pt>
                <c:pt idx="2">
                  <c:v>561817</c:v>
                </c:pt>
                <c:pt idx="3">
                  <c:v>599007</c:v>
                </c:pt>
                <c:pt idx="4">
                  <c:v>623535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80672"/>
        <c:axId val="93166208"/>
      </c:lineChart>
      <c:catAx>
        <c:axId val="931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3164672"/>
        <c:crosses val="autoZero"/>
        <c:auto val="1"/>
        <c:lblAlgn val="ctr"/>
        <c:lblOffset val="100"/>
        <c:noMultiLvlLbl val="0"/>
      </c:catAx>
      <c:valAx>
        <c:axId val="9316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93164288"/>
        <c:crosses val="autoZero"/>
        <c:crossBetween val="between"/>
      </c:valAx>
      <c:valAx>
        <c:axId val="93166208"/>
        <c:scaling>
          <c:orientation val="minMax"/>
        </c:scaling>
        <c:delete val="0"/>
        <c:axPos val="r"/>
        <c:title>
          <c:tx>
            <c:rich>
              <a:bodyPr rot="0" vert="wordArtVertRtl"/>
              <a:lstStyle/>
              <a:p>
                <a:pPr>
                  <a:defRPr sz="1200"/>
                </a:pPr>
                <a:r>
                  <a:rPr lang="zh-TW" sz="1200" dirty="0"/>
                  <a:t>單位：元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95171433858297172"/>
              <c:y val="0.2053079387566773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93180672"/>
        <c:crosses val="max"/>
        <c:crossBetween val="between"/>
      </c:valAx>
      <c:catAx>
        <c:axId val="93180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1662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accent3"/>
                </a:solidFill>
              </a:defRPr>
            </a:pPr>
            <a:r>
              <a:rPr lang="en-US" sz="1600" dirty="0" smtClean="0">
                <a:solidFill>
                  <a:schemeClr val="accent3"/>
                </a:solidFill>
              </a:rPr>
              <a:t>100~104</a:t>
            </a:r>
            <a:r>
              <a:rPr lang="zh-TW" sz="1600" dirty="0">
                <a:solidFill>
                  <a:schemeClr val="accent3"/>
                </a:solidFill>
              </a:rPr>
              <a:t>年國人勞動參與率</a:t>
            </a:r>
          </a:p>
        </c:rich>
      </c:tx>
      <c:layout>
        <c:manualLayout>
          <c:xMode val="edge"/>
          <c:yMode val="edge"/>
          <c:x val="0.33095738583563405"/>
          <c:y val="3.400154854296671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男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工作表2!$A$2:$A$6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</c:numCache>
            </c:numRef>
          </c:cat>
          <c:val>
            <c:numRef>
              <c:f>工作表2!$B$2:$B$6</c:f>
              <c:numCache>
                <c:formatCode>General</c:formatCode>
                <c:ptCount val="5"/>
                <c:pt idx="0">
                  <c:v>66.67</c:v>
                </c:pt>
                <c:pt idx="1">
                  <c:v>66.83</c:v>
                </c:pt>
                <c:pt idx="2">
                  <c:v>66.739999999999995</c:v>
                </c:pt>
                <c:pt idx="3">
                  <c:v>66.78</c:v>
                </c:pt>
                <c:pt idx="4">
                  <c:v>66.91</c:v>
                </c:pt>
              </c:numCache>
            </c:numRef>
          </c:val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女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工作表2!$A$2:$A$6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</c:numCache>
            </c:numRef>
          </c:cat>
          <c:val>
            <c:numRef>
              <c:f>工作表2!$C$2:$C$6</c:f>
              <c:numCache>
                <c:formatCode>General</c:formatCode>
                <c:ptCount val="5"/>
                <c:pt idx="0">
                  <c:v>49.97</c:v>
                </c:pt>
                <c:pt idx="1">
                  <c:v>50.19</c:v>
                </c:pt>
                <c:pt idx="2">
                  <c:v>50.46</c:v>
                </c:pt>
                <c:pt idx="3">
                  <c:v>50.64</c:v>
                </c:pt>
                <c:pt idx="4">
                  <c:v>50.74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88544"/>
        <c:axId val="91406720"/>
      </c:barChart>
      <c:lineChart>
        <c:grouping val="standard"/>
        <c:varyColors val="0"/>
        <c:ser>
          <c:idx val="2"/>
          <c:order val="2"/>
          <c:tx>
            <c:strRef>
              <c:f>工作表2!$D$1</c:f>
              <c:strCache>
                <c:ptCount val="1"/>
                <c:pt idx="0">
                  <c:v>兩者差距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工作表2!$A$2:$A$6</c:f>
              <c:numCache>
                <c:formatCode>General</c:formatCode>
                <c:ptCount val="5"/>
                <c:pt idx="0">
                  <c:v>100</c:v>
                </c:pt>
                <c:pt idx="1">
                  <c:v>101</c:v>
                </c:pt>
                <c:pt idx="2">
                  <c:v>102</c:v>
                </c:pt>
                <c:pt idx="3">
                  <c:v>103</c:v>
                </c:pt>
                <c:pt idx="4">
                  <c:v>104</c:v>
                </c:pt>
              </c:numCache>
            </c:numRef>
          </c:cat>
          <c:val>
            <c:numRef>
              <c:f>工作表2!$D$2:$D$6</c:f>
              <c:numCache>
                <c:formatCode>General</c:formatCode>
                <c:ptCount val="5"/>
                <c:pt idx="0">
                  <c:v>16.700000000000003</c:v>
                </c:pt>
                <c:pt idx="1">
                  <c:v>16.64</c:v>
                </c:pt>
                <c:pt idx="2">
                  <c:v>16.279999999999994</c:v>
                </c:pt>
                <c:pt idx="3">
                  <c:v>16.14</c:v>
                </c:pt>
                <c:pt idx="4">
                  <c:v>16.169999999999995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410432"/>
        <c:axId val="91408640"/>
      </c:lineChart>
      <c:catAx>
        <c:axId val="913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406720"/>
        <c:crosses val="autoZero"/>
        <c:auto val="1"/>
        <c:lblAlgn val="ctr"/>
        <c:lblOffset val="100"/>
        <c:noMultiLvlLbl val="0"/>
      </c:catAx>
      <c:valAx>
        <c:axId val="91406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 sz="1200"/>
                </a:pPr>
                <a:r>
                  <a:rPr lang="zh-TW" sz="1200"/>
                  <a:t>單位</a:t>
                </a:r>
                <a:r>
                  <a:rPr lang="en-US" sz="1200"/>
                  <a:t>:</a:t>
                </a:r>
                <a:r>
                  <a:rPr lang="zh-TW" sz="1200"/>
                  <a:t>百分比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1996296296296296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91388544"/>
        <c:crosses val="autoZero"/>
        <c:crossBetween val="between"/>
      </c:valAx>
      <c:valAx>
        <c:axId val="914086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91410432"/>
        <c:crosses val="max"/>
        <c:crossBetween val="between"/>
      </c:valAx>
      <c:catAx>
        <c:axId val="91410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4086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07/relationships/hdphoto" Target="../media/hdphoto2.wdp"/><Relationship Id="rId1" Type="http://schemas.openxmlformats.org/officeDocument/2006/relationships/image" Target="../media/image32.png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microsoft.com/office/2007/relationships/hdphoto" Target="../media/hdphoto2.wdp"/><Relationship Id="rId1" Type="http://schemas.openxmlformats.org/officeDocument/2006/relationships/image" Target="../media/image32.png"/><Relationship Id="rId6" Type="http://schemas.microsoft.com/office/2007/relationships/hdphoto" Target="../media/hdphoto4.wdp"/><Relationship Id="rId5" Type="http://schemas.openxmlformats.org/officeDocument/2006/relationships/image" Target="../media/image34.png"/><Relationship Id="rId4" Type="http://schemas.microsoft.com/office/2007/relationships/hdphoto" Target="../media/hdphoto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F2836-E3D3-4362-B3CD-736754566500}" type="doc">
      <dgm:prSet loTypeId="urn:microsoft.com/office/officeart/2008/layout/NameandTitleOrganizationalChart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BA67F8C-C47C-4DB8-859B-D11E5DF23B6C}">
      <dgm:prSet phldrT="[文字]"/>
      <dgm:spPr/>
      <dgm:t>
        <a:bodyPr/>
        <a:lstStyle/>
        <a:p>
          <a:r>
            <a:rPr lang="zh-TW" altLang="en-US" dirty="0" smtClean="0"/>
            <a:t>總經理</a:t>
          </a:r>
          <a:endParaRPr lang="zh-TW" altLang="en-US" dirty="0"/>
        </a:p>
      </dgm:t>
    </dgm:pt>
    <dgm:pt modelId="{FA3CE1FE-2C70-452B-9F4F-D20B79BB7CD1}" type="parTrans" cxnId="{6F0288A5-EA66-4FFB-B51E-A1BB39B60A70}">
      <dgm:prSet/>
      <dgm:spPr/>
      <dgm:t>
        <a:bodyPr/>
        <a:lstStyle/>
        <a:p>
          <a:endParaRPr lang="zh-TW" altLang="en-US"/>
        </a:p>
      </dgm:t>
    </dgm:pt>
    <dgm:pt modelId="{F9D3F033-BA6C-4565-8E70-D989B54B0F7A}" type="sibTrans" cxnId="{6F0288A5-EA66-4FFB-B51E-A1BB39B60A70}">
      <dgm:prSet/>
      <dgm:spPr/>
      <dgm:t>
        <a:bodyPr/>
        <a:lstStyle/>
        <a:p>
          <a:r>
            <a:rPr lang="zh-TW" altLang="en-US" dirty="0" smtClean="0"/>
            <a:t>管理營運狀況</a:t>
          </a:r>
          <a:endParaRPr lang="zh-TW" altLang="en-US" dirty="0"/>
        </a:p>
      </dgm:t>
    </dgm:pt>
    <dgm:pt modelId="{50224205-DBF4-40ED-873C-D37565774466}">
      <dgm:prSet phldrT="[文字]"/>
      <dgm:spPr/>
      <dgm:t>
        <a:bodyPr/>
        <a:lstStyle/>
        <a:p>
          <a:r>
            <a:rPr lang="zh-TW" dirty="0" smtClean="0"/>
            <a:t>行銷企劃人員</a:t>
          </a:r>
          <a:endParaRPr lang="zh-TW" altLang="en-US" dirty="0"/>
        </a:p>
      </dgm:t>
    </dgm:pt>
    <dgm:pt modelId="{BFB1DA4C-D189-47A7-B552-0D69DF89A8DF}" type="parTrans" cxnId="{61DF2EC7-5A3D-4392-8E1B-C93010A74EB0}">
      <dgm:prSet/>
      <dgm:spPr/>
      <dgm:t>
        <a:bodyPr/>
        <a:lstStyle/>
        <a:p>
          <a:endParaRPr lang="zh-TW" altLang="en-US"/>
        </a:p>
      </dgm:t>
    </dgm:pt>
    <dgm:pt modelId="{94550FAE-895E-45ED-B84D-D5C05A181BF7}" type="sibTrans" cxnId="{61DF2EC7-5A3D-4392-8E1B-C93010A74EB0}">
      <dgm:prSet/>
      <dgm:spPr/>
      <dgm:t>
        <a:bodyPr/>
        <a:lstStyle/>
        <a:p>
          <a:r>
            <a:rPr lang="zh-TW" altLang="en-US" dirty="0" smtClean="0"/>
            <a:t>推廣知名度、開發客群</a:t>
          </a:r>
          <a:endParaRPr lang="zh-TW" altLang="en-US" dirty="0"/>
        </a:p>
      </dgm:t>
    </dgm:pt>
    <dgm:pt modelId="{273F800A-E1D3-4090-9B26-0340B7E7B2C7}">
      <dgm:prSet phldrT="[文字]"/>
      <dgm:spPr/>
      <dgm:t>
        <a:bodyPr/>
        <a:lstStyle/>
        <a:p>
          <a:r>
            <a:rPr lang="zh-TW" dirty="0" smtClean="0"/>
            <a:t>採購人員</a:t>
          </a:r>
          <a:endParaRPr lang="zh-TW" altLang="en-US" dirty="0"/>
        </a:p>
      </dgm:t>
    </dgm:pt>
    <dgm:pt modelId="{F924E249-9469-4CB9-9C19-EF661B0AC558}" type="parTrans" cxnId="{8751AAAA-ECBA-4C91-AD2F-04AE48292017}">
      <dgm:prSet/>
      <dgm:spPr/>
      <dgm:t>
        <a:bodyPr/>
        <a:lstStyle/>
        <a:p>
          <a:endParaRPr lang="zh-TW" altLang="en-US"/>
        </a:p>
      </dgm:t>
    </dgm:pt>
    <dgm:pt modelId="{151DCDBA-B124-4F4C-AE85-F778CD7E7167}" type="sibTrans" cxnId="{8751AAAA-ECBA-4C91-AD2F-04AE48292017}">
      <dgm:prSet/>
      <dgm:spPr/>
      <dgm:t>
        <a:bodyPr/>
        <a:lstStyle/>
        <a:p>
          <a:r>
            <a:rPr lang="zh-TW" altLang="en-US" dirty="0" smtClean="0"/>
            <a:t>採買蔬果</a:t>
          </a:r>
          <a:endParaRPr lang="zh-TW" altLang="en-US" dirty="0"/>
        </a:p>
      </dgm:t>
    </dgm:pt>
    <dgm:pt modelId="{8FFFF6F2-D516-4378-976B-8858BDBE997F}">
      <dgm:prSet phldrT="[文字]"/>
      <dgm:spPr/>
      <dgm:t>
        <a:bodyPr/>
        <a:lstStyle/>
        <a:p>
          <a:r>
            <a:rPr lang="zh-TW" dirty="0" smtClean="0"/>
            <a:t>司機</a:t>
          </a:r>
          <a:endParaRPr lang="zh-TW" altLang="en-US" dirty="0"/>
        </a:p>
      </dgm:t>
    </dgm:pt>
    <dgm:pt modelId="{0C424339-7197-41AC-B090-2C81EF2F0B9A}" type="parTrans" cxnId="{AE830698-A44A-4FFC-8E38-5A54CD1307C7}">
      <dgm:prSet/>
      <dgm:spPr/>
      <dgm:t>
        <a:bodyPr/>
        <a:lstStyle/>
        <a:p>
          <a:endParaRPr lang="zh-TW" altLang="en-US"/>
        </a:p>
      </dgm:t>
    </dgm:pt>
    <dgm:pt modelId="{C534F7D7-B30B-4DDF-92F0-2F16AA439AE4}" type="sibTrans" cxnId="{AE830698-A44A-4FFC-8E38-5A54CD1307C7}">
      <dgm:prSet/>
      <dgm:spPr/>
      <dgm:t>
        <a:bodyPr/>
        <a:lstStyle/>
        <a:p>
          <a:r>
            <a:rPr lang="zh-TW" altLang="en-US" dirty="0" smtClean="0"/>
            <a:t>送貨</a:t>
          </a:r>
          <a:endParaRPr lang="zh-TW" altLang="en-US" dirty="0"/>
        </a:p>
      </dgm:t>
    </dgm:pt>
    <dgm:pt modelId="{7715A061-C14E-4633-8889-4DFA17A72089}">
      <dgm:prSet/>
      <dgm:spPr/>
      <dgm:t>
        <a:bodyPr/>
        <a:lstStyle/>
        <a:p>
          <a:r>
            <a:rPr lang="zh-TW" smtClean="0"/>
            <a:t>會計人員</a:t>
          </a:r>
          <a:endParaRPr lang="zh-TW" altLang="en-US"/>
        </a:p>
      </dgm:t>
    </dgm:pt>
    <dgm:pt modelId="{9CA432A5-EED9-4F32-A9A8-B9C66A6CE21A}" type="parTrans" cxnId="{3594CEF1-87A8-4A3F-9559-93CD1BABC083}">
      <dgm:prSet/>
      <dgm:spPr/>
      <dgm:t>
        <a:bodyPr/>
        <a:lstStyle/>
        <a:p>
          <a:endParaRPr lang="zh-TW" altLang="en-US"/>
        </a:p>
      </dgm:t>
    </dgm:pt>
    <dgm:pt modelId="{16CF41FB-1A95-444C-AE28-BDC77E421C02}" type="sibTrans" cxnId="{3594CEF1-87A8-4A3F-9559-93CD1BABC083}">
      <dgm:prSet/>
      <dgm:spPr/>
      <dgm:t>
        <a:bodyPr/>
        <a:lstStyle/>
        <a:p>
          <a:r>
            <a:rPr lang="zh-TW" altLang="en-US" dirty="0" smtClean="0"/>
            <a:t>管理財務</a:t>
          </a:r>
          <a:endParaRPr lang="zh-TW" altLang="en-US" dirty="0"/>
        </a:p>
      </dgm:t>
    </dgm:pt>
    <dgm:pt modelId="{33DE96D0-44B2-4B50-A1DE-5DC596CEC250}">
      <dgm:prSet phldrT="[文字]"/>
      <dgm:spPr/>
      <dgm:t>
        <a:bodyPr/>
        <a:lstStyle/>
        <a:p>
          <a:r>
            <a:rPr lang="zh-TW" smtClean="0"/>
            <a:t>工讀生</a:t>
          </a:r>
          <a:endParaRPr lang="zh-TW" altLang="en-US" dirty="0"/>
        </a:p>
      </dgm:t>
    </dgm:pt>
    <dgm:pt modelId="{D64C57A4-4F9A-47C1-BD7A-89BA112FD5EA}" type="parTrans" cxnId="{2D989CFD-44D2-4B50-9996-C9A1ECC2E7A7}">
      <dgm:prSet/>
      <dgm:spPr/>
      <dgm:t>
        <a:bodyPr/>
        <a:lstStyle/>
        <a:p>
          <a:endParaRPr lang="zh-TW" altLang="en-US"/>
        </a:p>
      </dgm:t>
    </dgm:pt>
    <dgm:pt modelId="{BE49E03A-FCDD-4DCE-9ED3-1137618955FC}" type="sibTrans" cxnId="{2D989CFD-44D2-4B50-9996-C9A1ECC2E7A7}">
      <dgm:prSet/>
      <dgm:spPr/>
      <dgm:t>
        <a:bodyPr/>
        <a:lstStyle/>
        <a:p>
          <a:r>
            <a:rPr lang="zh-TW" altLang="en-US" dirty="0" smtClean="0"/>
            <a:t>整理貨品</a:t>
          </a:r>
          <a:endParaRPr lang="zh-TW" altLang="en-US" dirty="0"/>
        </a:p>
      </dgm:t>
    </dgm:pt>
    <dgm:pt modelId="{859DF775-84C1-4395-A7D2-64038BB2E1C7}" type="pres">
      <dgm:prSet presAssocID="{072F2836-E3D3-4362-B3CD-7367545665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B1C7A6F-7719-44AF-8DD5-AC0454ABABDC}" type="pres">
      <dgm:prSet presAssocID="{5BA67F8C-C47C-4DB8-859B-D11E5DF23B6C}" presName="hierRoot1" presStyleCnt="0">
        <dgm:presLayoutVars>
          <dgm:hierBranch val="init"/>
        </dgm:presLayoutVars>
      </dgm:prSet>
      <dgm:spPr/>
    </dgm:pt>
    <dgm:pt modelId="{194BA251-FF16-4241-B4A5-604C6A67C6DA}" type="pres">
      <dgm:prSet presAssocID="{5BA67F8C-C47C-4DB8-859B-D11E5DF23B6C}" presName="rootComposite1" presStyleCnt="0"/>
      <dgm:spPr/>
    </dgm:pt>
    <dgm:pt modelId="{EA3BC454-BC5C-454E-8784-79A911EF8032}" type="pres">
      <dgm:prSet presAssocID="{5BA67F8C-C47C-4DB8-859B-D11E5DF23B6C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A3755EC-4388-4BE0-9B49-8977A2D6F225}" type="pres">
      <dgm:prSet presAssocID="{5BA67F8C-C47C-4DB8-859B-D11E5DF23B6C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25F6340-75A3-4C21-859C-F63FDDAD04FA}" type="pres">
      <dgm:prSet presAssocID="{5BA67F8C-C47C-4DB8-859B-D11E5DF23B6C}" presName="rootConnector1" presStyleLbl="node1" presStyleIdx="0" presStyleCnt="5"/>
      <dgm:spPr/>
      <dgm:t>
        <a:bodyPr/>
        <a:lstStyle/>
        <a:p>
          <a:endParaRPr lang="zh-TW" altLang="en-US"/>
        </a:p>
      </dgm:t>
    </dgm:pt>
    <dgm:pt modelId="{BBB3BFA9-DC3B-4048-B0FB-86EB44CBD1B2}" type="pres">
      <dgm:prSet presAssocID="{5BA67F8C-C47C-4DB8-859B-D11E5DF23B6C}" presName="hierChild2" presStyleCnt="0"/>
      <dgm:spPr/>
    </dgm:pt>
    <dgm:pt modelId="{DA7CE10D-6CFE-484D-9D69-E181D202BFDE}" type="pres">
      <dgm:prSet presAssocID="{BFB1DA4C-D189-47A7-B552-0D69DF89A8DF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D97B6895-5B47-4E59-9843-E79D70E93101}" type="pres">
      <dgm:prSet presAssocID="{50224205-DBF4-40ED-873C-D37565774466}" presName="hierRoot2" presStyleCnt="0">
        <dgm:presLayoutVars>
          <dgm:hierBranch val="init"/>
        </dgm:presLayoutVars>
      </dgm:prSet>
      <dgm:spPr/>
    </dgm:pt>
    <dgm:pt modelId="{FCD9EF94-B918-4C4E-8BB4-4494D51A5B04}" type="pres">
      <dgm:prSet presAssocID="{50224205-DBF4-40ED-873C-D37565774466}" presName="rootComposite" presStyleCnt="0"/>
      <dgm:spPr/>
    </dgm:pt>
    <dgm:pt modelId="{5EB0148C-B902-46DC-AFB6-C29A727AB948}" type="pres">
      <dgm:prSet presAssocID="{50224205-DBF4-40ED-873C-D37565774466}" presName="rootText" presStyleLbl="node1" presStyleIdx="0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15C91BC-C7F4-43ED-814F-E7141C0E8590}" type="pres">
      <dgm:prSet presAssocID="{50224205-DBF4-40ED-873C-D37565774466}" presName="titleText2" presStyleLbl="fgAcc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8BA3682-1B54-4CC3-9001-3915D4770FE9}" type="pres">
      <dgm:prSet presAssocID="{50224205-DBF4-40ED-873C-D37565774466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78C67183-CA27-45F5-BCFA-378A879ED2B8}" type="pres">
      <dgm:prSet presAssocID="{50224205-DBF4-40ED-873C-D37565774466}" presName="hierChild4" presStyleCnt="0"/>
      <dgm:spPr/>
    </dgm:pt>
    <dgm:pt modelId="{46D89913-EA45-4368-8AAC-3DF10DD58FA6}" type="pres">
      <dgm:prSet presAssocID="{50224205-DBF4-40ED-873C-D37565774466}" presName="hierChild5" presStyleCnt="0"/>
      <dgm:spPr/>
    </dgm:pt>
    <dgm:pt modelId="{2EE5D1CB-770F-4002-B034-83FF238E79C2}" type="pres">
      <dgm:prSet presAssocID="{F924E249-9469-4CB9-9C19-EF661B0AC558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787C6EBD-080C-4783-A926-DFF28FAA0B06}" type="pres">
      <dgm:prSet presAssocID="{273F800A-E1D3-4090-9B26-0340B7E7B2C7}" presName="hierRoot2" presStyleCnt="0">
        <dgm:presLayoutVars>
          <dgm:hierBranch val="init"/>
        </dgm:presLayoutVars>
      </dgm:prSet>
      <dgm:spPr/>
    </dgm:pt>
    <dgm:pt modelId="{0D9EED47-0A68-422B-BA98-17A0EEC863F4}" type="pres">
      <dgm:prSet presAssocID="{273F800A-E1D3-4090-9B26-0340B7E7B2C7}" presName="rootComposite" presStyleCnt="0"/>
      <dgm:spPr/>
    </dgm:pt>
    <dgm:pt modelId="{19EDA302-BDD4-4AB2-956B-0EB5695E5F82}" type="pres">
      <dgm:prSet presAssocID="{273F800A-E1D3-4090-9B26-0340B7E7B2C7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7871700-7BA0-4B70-8D27-64F7D07F93CB}" type="pres">
      <dgm:prSet presAssocID="{273F800A-E1D3-4090-9B26-0340B7E7B2C7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FB77C859-D161-4E1B-B2B1-D80458A27368}" type="pres">
      <dgm:prSet presAssocID="{273F800A-E1D3-4090-9B26-0340B7E7B2C7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F16B01D3-8DA6-47F1-BFAE-B0028683E4C9}" type="pres">
      <dgm:prSet presAssocID="{273F800A-E1D3-4090-9B26-0340B7E7B2C7}" presName="hierChild4" presStyleCnt="0"/>
      <dgm:spPr/>
    </dgm:pt>
    <dgm:pt modelId="{D0C58B2D-A1E5-48AC-934B-8CAEC30BEFEA}" type="pres">
      <dgm:prSet presAssocID="{273F800A-E1D3-4090-9B26-0340B7E7B2C7}" presName="hierChild5" presStyleCnt="0"/>
      <dgm:spPr/>
    </dgm:pt>
    <dgm:pt modelId="{E5873A47-CC95-4F35-84B6-8FFF3E88DE7C}" type="pres">
      <dgm:prSet presAssocID="{9CA432A5-EED9-4F32-A9A8-B9C66A6CE21A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98800407-3FC2-430C-ABEA-A965C6107726}" type="pres">
      <dgm:prSet presAssocID="{7715A061-C14E-4633-8889-4DFA17A72089}" presName="hierRoot2" presStyleCnt="0">
        <dgm:presLayoutVars>
          <dgm:hierBranch val="init"/>
        </dgm:presLayoutVars>
      </dgm:prSet>
      <dgm:spPr/>
    </dgm:pt>
    <dgm:pt modelId="{FED0741C-05D5-4654-B720-C24F2AF04AAB}" type="pres">
      <dgm:prSet presAssocID="{7715A061-C14E-4633-8889-4DFA17A72089}" presName="rootComposite" presStyleCnt="0"/>
      <dgm:spPr/>
    </dgm:pt>
    <dgm:pt modelId="{4DEA4079-03AA-4A9B-B545-B716E769921E}" type="pres">
      <dgm:prSet presAssocID="{7715A061-C14E-4633-8889-4DFA17A72089}" presName="rootText" presStyleLbl="node1" presStyleIdx="2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B3C7688-60E0-42F4-B1B7-B7A62F72538B}" type="pres">
      <dgm:prSet presAssocID="{7715A061-C14E-4633-8889-4DFA17A72089}" presName="titleText2" presStyleLbl="fgAcc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A94136F9-F3C8-4DA1-AD75-928626C0FAFC}" type="pres">
      <dgm:prSet presAssocID="{7715A061-C14E-4633-8889-4DFA17A72089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F1AAEC13-D428-4B98-9037-C610800B6725}" type="pres">
      <dgm:prSet presAssocID="{7715A061-C14E-4633-8889-4DFA17A72089}" presName="hierChild4" presStyleCnt="0"/>
      <dgm:spPr/>
    </dgm:pt>
    <dgm:pt modelId="{0EA15DDD-50FC-4760-A2B1-9F333354445C}" type="pres">
      <dgm:prSet presAssocID="{7715A061-C14E-4633-8889-4DFA17A72089}" presName="hierChild5" presStyleCnt="0"/>
      <dgm:spPr/>
    </dgm:pt>
    <dgm:pt modelId="{DD98C79F-CD80-4B4E-8B7B-0FC5FFD4600C}" type="pres">
      <dgm:prSet presAssocID="{0C424339-7197-41AC-B090-2C81EF2F0B9A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BA75DD88-7794-4157-BFFC-DBDAAC166305}" type="pres">
      <dgm:prSet presAssocID="{8FFFF6F2-D516-4378-976B-8858BDBE997F}" presName="hierRoot2" presStyleCnt="0">
        <dgm:presLayoutVars>
          <dgm:hierBranch val="init"/>
        </dgm:presLayoutVars>
      </dgm:prSet>
      <dgm:spPr/>
    </dgm:pt>
    <dgm:pt modelId="{24DF204E-5AF7-43D0-80B7-A12348E8D514}" type="pres">
      <dgm:prSet presAssocID="{8FFFF6F2-D516-4378-976B-8858BDBE997F}" presName="rootComposite" presStyleCnt="0"/>
      <dgm:spPr/>
    </dgm:pt>
    <dgm:pt modelId="{C3C78B85-A3D0-41D5-8FED-C6FCA4BDDAEB}" type="pres">
      <dgm:prSet presAssocID="{8FFFF6F2-D516-4378-976B-8858BDBE997F}" presName="rootText" presStyleLbl="node1" presStyleIdx="3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7FBACE-21BF-4E91-9627-72DB903BC162}" type="pres">
      <dgm:prSet presAssocID="{8FFFF6F2-D516-4378-976B-8858BDBE997F}" presName="titleText2" presStyleLbl="fgAcc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90E43894-AA60-4FD8-8238-0EF28AAD1008}" type="pres">
      <dgm:prSet presAssocID="{8FFFF6F2-D516-4378-976B-8858BDBE997F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57B65C9D-B4B8-498D-A01E-EA44E12E038A}" type="pres">
      <dgm:prSet presAssocID="{8FFFF6F2-D516-4378-976B-8858BDBE997F}" presName="hierChild4" presStyleCnt="0"/>
      <dgm:spPr/>
    </dgm:pt>
    <dgm:pt modelId="{A41CC9DA-6BE2-4EE6-9EEA-7ADD664E7902}" type="pres">
      <dgm:prSet presAssocID="{8FFFF6F2-D516-4378-976B-8858BDBE997F}" presName="hierChild5" presStyleCnt="0"/>
      <dgm:spPr/>
    </dgm:pt>
    <dgm:pt modelId="{DE80A144-032B-4690-90F5-A8A4C3DEA0DB}" type="pres">
      <dgm:prSet presAssocID="{D64C57A4-4F9A-47C1-BD7A-89BA112FD5EA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9F91B7A7-D4DA-4A62-AAF6-D82AE6871C72}" type="pres">
      <dgm:prSet presAssocID="{33DE96D0-44B2-4B50-A1DE-5DC596CEC250}" presName="hierRoot2" presStyleCnt="0">
        <dgm:presLayoutVars>
          <dgm:hierBranch val="init"/>
        </dgm:presLayoutVars>
      </dgm:prSet>
      <dgm:spPr/>
    </dgm:pt>
    <dgm:pt modelId="{A77401DD-D5DD-4CBC-8E8F-52E129FDDB3B}" type="pres">
      <dgm:prSet presAssocID="{33DE96D0-44B2-4B50-A1DE-5DC596CEC250}" presName="rootComposite" presStyleCnt="0"/>
      <dgm:spPr/>
    </dgm:pt>
    <dgm:pt modelId="{0A96FAFE-E7B3-4DC4-91F7-F0D74AB0F060}" type="pres">
      <dgm:prSet presAssocID="{33DE96D0-44B2-4B50-A1DE-5DC596CEC250}" presName="rootText" presStyleLbl="node1" presStyleIdx="4" presStyleCnt="5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AD73DF6-3CC1-4FD0-A9E8-2C0DAD261EB7}" type="pres">
      <dgm:prSet presAssocID="{33DE96D0-44B2-4B50-A1DE-5DC596CEC250}" presName="titleText2" presStyleLbl="fgAcc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D49600D2-6416-4BB1-A0F4-0D7DCFC0704B}" type="pres">
      <dgm:prSet presAssocID="{33DE96D0-44B2-4B50-A1DE-5DC596CEC250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9E65191-8FDE-4487-B432-F923A8C8D823}" type="pres">
      <dgm:prSet presAssocID="{33DE96D0-44B2-4B50-A1DE-5DC596CEC250}" presName="hierChild4" presStyleCnt="0"/>
      <dgm:spPr/>
    </dgm:pt>
    <dgm:pt modelId="{BC85E488-A45E-4080-B2D9-F5701EB5EBD8}" type="pres">
      <dgm:prSet presAssocID="{33DE96D0-44B2-4B50-A1DE-5DC596CEC250}" presName="hierChild5" presStyleCnt="0"/>
      <dgm:spPr/>
    </dgm:pt>
    <dgm:pt modelId="{19FD46BF-09CC-4E77-B585-F495D96040F6}" type="pres">
      <dgm:prSet presAssocID="{5BA67F8C-C47C-4DB8-859B-D11E5DF23B6C}" presName="hierChild3" presStyleCnt="0"/>
      <dgm:spPr/>
    </dgm:pt>
  </dgm:ptLst>
  <dgm:cxnLst>
    <dgm:cxn modelId="{36DB8560-A2D7-4572-AA5B-63093B790D48}" type="presOf" srcId="{94550FAE-895E-45ED-B84D-D5C05A181BF7}" destId="{315C91BC-C7F4-43ED-814F-E7141C0E8590}" srcOrd="0" destOrd="0" presId="urn:microsoft.com/office/officeart/2008/layout/NameandTitleOrganizationalChart"/>
    <dgm:cxn modelId="{61DF2EC7-5A3D-4392-8E1B-C93010A74EB0}" srcId="{5BA67F8C-C47C-4DB8-859B-D11E5DF23B6C}" destId="{50224205-DBF4-40ED-873C-D37565774466}" srcOrd="0" destOrd="0" parTransId="{BFB1DA4C-D189-47A7-B552-0D69DF89A8DF}" sibTransId="{94550FAE-895E-45ED-B84D-D5C05A181BF7}"/>
    <dgm:cxn modelId="{9B73AE3F-3ABF-4E96-99E2-6AA9F65636AB}" type="presOf" srcId="{273F800A-E1D3-4090-9B26-0340B7E7B2C7}" destId="{19EDA302-BDD4-4AB2-956B-0EB5695E5F82}" srcOrd="0" destOrd="0" presId="urn:microsoft.com/office/officeart/2008/layout/NameandTitleOrganizationalChart"/>
    <dgm:cxn modelId="{00CA46C0-866F-44B4-8095-A4258D848564}" type="presOf" srcId="{50224205-DBF4-40ED-873C-D37565774466}" destId="{5EB0148C-B902-46DC-AFB6-C29A727AB948}" srcOrd="0" destOrd="0" presId="urn:microsoft.com/office/officeart/2008/layout/NameandTitleOrganizationalChart"/>
    <dgm:cxn modelId="{592E4815-F40F-4066-961A-3C3960C2EFD8}" type="presOf" srcId="{5BA67F8C-C47C-4DB8-859B-D11E5DF23B6C}" destId="{925F6340-75A3-4C21-859C-F63FDDAD04FA}" srcOrd="1" destOrd="0" presId="urn:microsoft.com/office/officeart/2008/layout/NameandTitleOrganizationalChart"/>
    <dgm:cxn modelId="{61007ACB-40CE-465C-A64A-6BF296795AC8}" type="presOf" srcId="{072F2836-E3D3-4362-B3CD-736754566500}" destId="{859DF775-84C1-4395-A7D2-64038BB2E1C7}" srcOrd="0" destOrd="0" presId="urn:microsoft.com/office/officeart/2008/layout/NameandTitleOrganizationalChart"/>
    <dgm:cxn modelId="{190C2D21-201F-426A-AB33-06709C5184DD}" type="presOf" srcId="{8FFFF6F2-D516-4378-976B-8858BDBE997F}" destId="{90E43894-AA60-4FD8-8238-0EF28AAD1008}" srcOrd="1" destOrd="0" presId="urn:microsoft.com/office/officeart/2008/layout/NameandTitleOrganizationalChart"/>
    <dgm:cxn modelId="{3594CEF1-87A8-4A3F-9559-93CD1BABC083}" srcId="{5BA67F8C-C47C-4DB8-859B-D11E5DF23B6C}" destId="{7715A061-C14E-4633-8889-4DFA17A72089}" srcOrd="2" destOrd="0" parTransId="{9CA432A5-EED9-4F32-A9A8-B9C66A6CE21A}" sibTransId="{16CF41FB-1A95-444C-AE28-BDC77E421C02}"/>
    <dgm:cxn modelId="{3AEEBEDE-6311-4C26-9BAA-FCBF66D0B59E}" type="presOf" srcId="{0C424339-7197-41AC-B090-2C81EF2F0B9A}" destId="{DD98C79F-CD80-4B4E-8B7B-0FC5FFD4600C}" srcOrd="0" destOrd="0" presId="urn:microsoft.com/office/officeart/2008/layout/NameandTitleOrganizationalChart"/>
    <dgm:cxn modelId="{D71760E7-7503-4F6E-A103-B4B7C3EEA308}" type="presOf" srcId="{50224205-DBF4-40ED-873C-D37565774466}" destId="{08BA3682-1B54-4CC3-9001-3915D4770FE9}" srcOrd="1" destOrd="0" presId="urn:microsoft.com/office/officeart/2008/layout/NameandTitleOrganizationalChart"/>
    <dgm:cxn modelId="{8751AAAA-ECBA-4C91-AD2F-04AE48292017}" srcId="{5BA67F8C-C47C-4DB8-859B-D11E5DF23B6C}" destId="{273F800A-E1D3-4090-9B26-0340B7E7B2C7}" srcOrd="1" destOrd="0" parTransId="{F924E249-9469-4CB9-9C19-EF661B0AC558}" sibTransId="{151DCDBA-B124-4F4C-AE85-F778CD7E7167}"/>
    <dgm:cxn modelId="{D7D425A5-3BA1-40AF-AE48-5804358CE76D}" type="presOf" srcId="{BFB1DA4C-D189-47A7-B552-0D69DF89A8DF}" destId="{DA7CE10D-6CFE-484D-9D69-E181D202BFDE}" srcOrd="0" destOrd="0" presId="urn:microsoft.com/office/officeart/2008/layout/NameandTitleOrganizationalChart"/>
    <dgm:cxn modelId="{0C6AE748-A3B1-4731-A6FA-2943777D6DF0}" type="presOf" srcId="{33DE96D0-44B2-4B50-A1DE-5DC596CEC250}" destId="{0A96FAFE-E7B3-4DC4-91F7-F0D74AB0F060}" srcOrd="0" destOrd="0" presId="urn:microsoft.com/office/officeart/2008/layout/NameandTitleOrganizationalChart"/>
    <dgm:cxn modelId="{2D989CFD-44D2-4B50-9996-C9A1ECC2E7A7}" srcId="{5BA67F8C-C47C-4DB8-859B-D11E5DF23B6C}" destId="{33DE96D0-44B2-4B50-A1DE-5DC596CEC250}" srcOrd="4" destOrd="0" parTransId="{D64C57A4-4F9A-47C1-BD7A-89BA112FD5EA}" sibTransId="{BE49E03A-FCDD-4DCE-9ED3-1137618955FC}"/>
    <dgm:cxn modelId="{9DD4A01D-10DF-4372-90D5-24BCAA430C4F}" type="presOf" srcId="{273F800A-E1D3-4090-9B26-0340B7E7B2C7}" destId="{FB77C859-D161-4E1B-B2B1-D80458A27368}" srcOrd="1" destOrd="0" presId="urn:microsoft.com/office/officeart/2008/layout/NameandTitleOrganizationalChart"/>
    <dgm:cxn modelId="{AE830698-A44A-4FFC-8E38-5A54CD1307C7}" srcId="{5BA67F8C-C47C-4DB8-859B-D11E5DF23B6C}" destId="{8FFFF6F2-D516-4378-976B-8858BDBE997F}" srcOrd="3" destOrd="0" parTransId="{0C424339-7197-41AC-B090-2C81EF2F0B9A}" sibTransId="{C534F7D7-B30B-4DDF-92F0-2F16AA439AE4}"/>
    <dgm:cxn modelId="{7B312820-4532-410B-AD50-596BDFAB121D}" type="presOf" srcId="{F924E249-9469-4CB9-9C19-EF661B0AC558}" destId="{2EE5D1CB-770F-4002-B034-83FF238E79C2}" srcOrd="0" destOrd="0" presId="urn:microsoft.com/office/officeart/2008/layout/NameandTitleOrganizationalChart"/>
    <dgm:cxn modelId="{9C3C10F1-6497-4957-B728-3E34DC578EA2}" type="presOf" srcId="{5BA67F8C-C47C-4DB8-859B-D11E5DF23B6C}" destId="{EA3BC454-BC5C-454E-8784-79A911EF8032}" srcOrd="0" destOrd="0" presId="urn:microsoft.com/office/officeart/2008/layout/NameandTitleOrganizationalChart"/>
    <dgm:cxn modelId="{6F0288A5-EA66-4FFB-B51E-A1BB39B60A70}" srcId="{072F2836-E3D3-4362-B3CD-736754566500}" destId="{5BA67F8C-C47C-4DB8-859B-D11E5DF23B6C}" srcOrd="0" destOrd="0" parTransId="{FA3CE1FE-2C70-452B-9F4F-D20B79BB7CD1}" sibTransId="{F9D3F033-BA6C-4565-8E70-D989B54B0F7A}"/>
    <dgm:cxn modelId="{6571B1D5-4D5F-4C9F-A33D-88B18DBD4CFD}" type="presOf" srcId="{BE49E03A-FCDD-4DCE-9ED3-1137618955FC}" destId="{6AD73DF6-3CC1-4FD0-A9E8-2C0DAD261EB7}" srcOrd="0" destOrd="0" presId="urn:microsoft.com/office/officeart/2008/layout/NameandTitleOrganizationalChart"/>
    <dgm:cxn modelId="{77D637E3-2A4E-41E2-B47A-26CE38370D5D}" type="presOf" srcId="{151DCDBA-B124-4F4C-AE85-F778CD7E7167}" destId="{47871700-7BA0-4B70-8D27-64F7D07F93CB}" srcOrd="0" destOrd="0" presId="urn:microsoft.com/office/officeart/2008/layout/NameandTitleOrganizationalChart"/>
    <dgm:cxn modelId="{A5518301-9711-41AE-BFA1-09EE0DBB6070}" type="presOf" srcId="{C534F7D7-B30B-4DDF-92F0-2F16AA439AE4}" destId="{1F7FBACE-21BF-4E91-9627-72DB903BC162}" srcOrd="0" destOrd="0" presId="urn:microsoft.com/office/officeart/2008/layout/NameandTitleOrganizationalChart"/>
    <dgm:cxn modelId="{3172A659-B92B-43AE-853C-86BEE9EAF9CB}" type="presOf" srcId="{8FFFF6F2-D516-4378-976B-8858BDBE997F}" destId="{C3C78B85-A3D0-41D5-8FED-C6FCA4BDDAEB}" srcOrd="0" destOrd="0" presId="urn:microsoft.com/office/officeart/2008/layout/NameandTitleOrganizationalChart"/>
    <dgm:cxn modelId="{EE162EED-C4AE-4952-844D-9D1DD21AB672}" type="presOf" srcId="{7715A061-C14E-4633-8889-4DFA17A72089}" destId="{4DEA4079-03AA-4A9B-B545-B716E769921E}" srcOrd="0" destOrd="0" presId="urn:microsoft.com/office/officeart/2008/layout/NameandTitleOrganizationalChart"/>
    <dgm:cxn modelId="{EB9469C2-5E54-4A77-BC46-B69C3175A0CC}" type="presOf" srcId="{33DE96D0-44B2-4B50-A1DE-5DC596CEC250}" destId="{D49600D2-6416-4BB1-A0F4-0D7DCFC0704B}" srcOrd="1" destOrd="0" presId="urn:microsoft.com/office/officeart/2008/layout/NameandTitleOrganizationalChart"/>
    <dgm:cxn modelId="{9DE84B5F-BEFF-4ACB-9B89-038FC9CA253B}" type="presOf" srcId="{7715A061-C14E-4633-8889-4DFA17A72089}" destId="{A94136F9-F3C8-4DA1-AD75-928626C0FAFC}" srcOrd="1" destOrd="0" presId="urn:microsoft.com/office/officeart/2008/layout/NameandTitleOrganizationalChart"/>
    <dgm:cxn modelId="{81657445-858F-410D-9A75-E60F765DD491}" type="presOf" srcId="{9CA432A5-EED9-4F32-A9A8-B9C66A6CE21A}" destId="{E5873A47-CC95-4F35-84B6-8FFF3E88DE7C}" srcOrd="0" destOrd="0" presId="urn:microsoft.com/office/officeart/2008/layout/NameandTitleOrganizationalChart"/>
    <dgm:cxn modelId="{26C124AF-B54E-4480-BE0C-2BB12CAB1312}" type="presOf" srcId="{F9D3F033-BA6C-4565-8E70-D989B54B0F7A}" destId="{7A3755EC-4388-4BE0-9B49-8977A2D6F225}" srcOrd="0" destOrd="0" presId="urn:microsoft.com/office/officeart/2008/layout/NameandTitleOrganizationalChart"/>
    <dgm:cxn modelId="{76DB97D6-34FF-47D1-B8CA-8C22342A9EC5}" type="presOf" srcId="{D64C57A4-4F9A-47C1-BD7A-89BA112FD5EA}" destId="{DE80A144-032B-4690-90F5-A8A4C3DEA0DB}" srcOrd="0" destOrd="0" presId="urn:microsoft.com/office/officeart/2008/layout/NameandTitleOrganizationalChart"/>
    <dgm:cxn modelId="{F2EDD78D-D059-4BB6-A256-257AB526266E}" type="presOf" srcId="{16CF41FB-1A95-444C-AE28-BDC77E421C02}" destId="{0B3C7688-60E0-42F4-B1B7-B7A62F72538B}" srcOrd="0" destOrd="0" presId="urn:microsoft.com/office/officeart/2008/layout/NameandTitleOrganizationalChart"/>
    <dgm:cxn modelId="{14CD6F64-3AA4-48E1-B7BC-759679B0A428}" type="presParOf" srcId="{859DF775-84C1-4395-A7D2-64038BB2E1C7}" destId="{9B1C7A6F-7719-44AF-8DD5-AC0454ABABDC}" srcOrd="0" destOrd="0" presId="urn:microsoft.com/office/officeart/2008/layout/NameandTitleOrganizationalChart"/>
    <dgm:cxn modelId="{0C26C7DD-0BC2-4E8C-B1D5-2F2F6CCBC999}" type="presParOf" srcId="{9B1C7A6F-7719-44AF-8DD5-AC0454ABABDC}" destId="{194BA251-FF16-4241-B4A5-604C6A67C6DA}" srcOrd="0" destOrd="0" presId="urn:microsoft.com/office/officeart/2008/layout/NameandTitleOrganizationalChart"/>
    <dgm:cxn modelId="{30D25208-B060-4824-8BDC-D93266630B21}" type="presParOf" srcId="{194BA251-FF16-4241-B4A5-604C6A67C6DA}" destId="{EA3BC454-BC5C-454E-8784-79A911EF8032}" srcOrd="0" destOrd="0" presId="urn:microsoft.com/office/officeart/2008/layout/NameandTitleOrganizationalChart"/>
    <dgm:cxn modelId="{FABDE008-0E53-4A84-A441-80DAF78212B9}" type="presParOf" srcId="{194BA251-FF16-4241-B4A5-604C6A67C6DA}" destId="{7A3755EC-4388-4BE0-9B49-8977A2D6F225}" srcOrd="1" destOrd="0" presId="urn:microsoft.com/office/officeart/2008/layout/NameandTitleOrganizationalChart"/>
    <dgm:cxn modelId="{647F320D-AB82-45F3-8700-C0760D645E4E}" type="presParOf" srcId="{194BA251-FF16-4241-B4A5-604C6A67C6DA}" destId="{925F6340-75A3-4C21-859C-F63FDDAD04FA}" srcOrd="2" destOrd="0" presId="urn:microsoft.com/office/officeart/2008/layout/NameandTitleOrganizationalChart"/>
    <dgm:cxn modelId="{6F072312-62D8-40FA-8572-FD45A9F271AD}" type="presParOf" srcId="{9B1C7A6F-7719-44AF-8DD5-AC0454ABABDC}" destId="{BBB3BFA9-DC3B-4048-B0FB-86EB44CBD1B2}" srcOrd="1" destOrd="0" presId="urn:microsoft.com/office/officeart/2008/layout/NameandTitleOrganizationalChart"/>
    <dgm:cxn modelId="{DF8F00B2-11AC-4B94-AA31-2A29AF6A65FC}" type="presParOf" srcId="{BBB3BFA9-DC3B-4048-B0FB-86EB44CBD1B2}" destId="{DA7CE10D-6CFE-484D-9D69-E181D202BFDE}" srcOrd="0" destOrd="0" presId="urn:microsoft.com/office/officeart/2008/layout/NameandTitleOrganizationalChart"/>
    <dgm:cxn modelId="{55109D8A-03E8-45B1-8652-5CBDFEC6D086}" type="presParOf" srcId="{BBB3BFA9-DC3B-4048-B0FB-86EB44CBD1B2}" destId="{D97B6895-5B47-4E59-9843-E79D70E93101}" srcOrd="1" destOrd="0" presId="urn:microsoft.com/office/officeart/2008/layout/NameandTitleOrganizationalChart"/>
    <dgm:cxn modelId="{A35B0DEB-CB0A-4FF6-88AE-67476E15D01B}" type="presParOf" srcId="{D97B6895-5B47-4E59-9843-E79D70E93101}" destId="{FCD9EF94-B918-4C4E-8BB4-4494D51A5B04}" srcOrd="0" destOrd="0" presId="urn:microsoft.com/office/officeart/2008/layout/NameandTitleOrganizationalChart"/>
    <dgm:cxn modelId="{4C6A7871-5001-424E-8E81-AAEB0D97325A}" type="presParOf" srcId="{FCD9EF94-B918-4C4E-8BB4-4494D51A5B04}" destId="{5EB0148C-B902-46DC-AFB6-C29A727AB948}" srcOrd="0" destOrd="0" presId="urn:microsoft.com/office/officeart/2008/layout/NameandTitleOrganizationalChart"/>
    <dgm:cxn modelId="{3E5B2725-5930-4F33-92F6-8BFDF560A8C1}" type="presParOf" srcId="{FCD9EF94-B918-4C4E-8BB4-4494D51A5B04}" destId="{315C91BC-C7F4-43ED-814F-E7141C0E8590}" srcOrd="1" destOrd="0" presId="urn:microsoft.com/office/officeart/2008/layout/NameandTitleOrganizationalChart"/>
    <dgm:cxn modelId="{DA7F41DD-3AD0-4042-88CF-BF2B37E8C0C3}" type="presParOf" srcId="{FCD9EF94-B918-4C4E-8BB4-4494D51A5B04}" destId="{08BA3682-1B54-4CC3-9001-3915D4770FE9}" srcOrd="2" destOrd="0" presId="urn:microsoft.com/office/officeart/2008/layout/NameandTitleOrganizationalChart"/>
    <dgm:cxn modelId="{AC0DB480-C35B-4B3D-B5A9-1DD5E58A0F5C}" type="presParOf" srcId="{D97B6895-5B47-4E59-9843-E79D70E93101}" destId="{78C67183-CA27-45F5-BCFA-378A879ED2B8}" srcOrd="1" destOrd="0" presId="urn:microsoft.com/office/officeart/2008/layout/NameandTitleOrganizationalChart"/>
    <dgm:cxn modelId="{4946A2C1-9E09-41B3-9F6F-9151E7A73539}" type="presParOf" srcId="{D97B6895-5B47-4E59-9843-E79D70E93101}" destId="{46D89913-EA45-4368-8AAC-3DF10DD58FA6}" srcOrd="2" destOrd="0" presId="urn:microsoft.com/office/officeart/2008/layout/NameandTitleOrganizationalChart"/>
    <dgm:cxn modelId="{2E78A695-99F1-4548-9EDD-62A47E87715D}" type="presParOf" srcId="{BBB3BFA9-DC3B-4048-B0FB-86EB44CBD1B2}" destId="{2EE5D1CB-770F-4002-B034-83FF238E79C2}" srcOrd="2" destOrd="0" presId="urn:microsoft.com/office/officeart/2008/layout/NameandTitleOrganizationalChart"/>
    <dgm:cxn modelId="{2A446D2B-5246-4BF2-80C7-2E83487DAA7C}" type="presParOf" srcId="{BBB3BFA9-DC3B-4048-B0FB-86EB44CBD1B2}" destId="{787C6EBD-080C-4783-A926-DFF28FAA0B06}" srcOrd="3" destOrd="0" presId="urn:microsoft.com/office/officeart/2008/layout/NameandTitleOrganizationalChart"/>
    <dgm:cxn modelId="{75C776C5-C6CF-4572-A51E-0211C0F7CDEB}" type="presParOf" srcId="{787C6EBD-080C-4783-A926-DFF28FAA0B06}" destId="{0D9EED47-0A68-422B-BA98-17A0EEC863F4}" srcOrd="0" destOrd="0" presId="urn:microsoft.com/office/officeart/2008/layout/NameandTitleOrganizationalChart"/>
    <dgm:cxn modelId="{6DADCAB8-24E4-4419-B5B8-B3CEE0D6DFEB}" type="presParOf" srcId="{0D9EED47-0A68-422B-BA98-17A0EEC863F4}" destId="{19EDA302-BDD4-4AB2-956B-0EB5695E5F82}" srcOrd="0" destOrd="0" presId="urn:microsoft.com/office/officeart/2008/layout/NameandTitleOrganizationalChart"/>
    <dgm:cxn modelId="{E1DC0132-8C2E-4219-A8CF-ED40A5E4D8BA}" type="presParOf" srcId="{0D9EED47-0A68-422B-BA98-17A0EEC863F4}" destId="{47871700-7BA0-4B70-8D27-64F7D07F93CB}" srcOrd="1" destOrd="0" presId="urn:microsoft.com/office/officeart/2008/layout/NameandTitleOrganizationalChart"/>
    <dgm:cxn modelId="{B0C8860F-1E9B-4F5C-B222-D8E4E209021D}" type="presParOf" srcId="{0D9EED47-0A68-422B-BA98-17A0EEC863F4}" destId="{FB77C859-D161-4E1B-B2B1-D80458A27368}" srcOrd="2" destOrd="0" presId="urn:microsoft.com/office/officeart/2008/layout/NameandTitleOrganizationalChart"/>
    <dgm:cxn modelId="{21F5A327-9560-4B84-9BB2-7F7C0712E76C}" type="presParOf" srcId="{787C6EBD-080C-4783-A926-DFF28FAA0B06}" destId="{F16B01D3-8DA6-47F1-BFAE-B0028683E4C9}" srcOrd="1" destOrd="0" presId="urn:microsoft.com/office/officeart/2008/layout/NameandTitleOrganizationalChart"/>
    <dgm:cxn modelId="{2AA91E22-9E4F-4685-B02E-33F8754577A8}" type="presParOf" srcId="{787C6EBD-080C-4783-A926-DFF28FAA0B06}" destId="{D0C58B2D-A1E5-48AC-934B-8CAEC30BEFEA}" srcOrd="2" destOrd="0" presId="urn:microsoft.com/office/officeart/2008/layout/NameandTitleOrganizationalChart"/>
    <dgm:cxn modelId="{64BAE497-1655-4E72-AC32-D388D783C05A}" type="presParOf" srcId="{BBB3BFA9-DC3B-4048-B0FB-86EB44CBD1B2}" destId="{E5873A47-CC95-4F35-84B6-8FFF3E88DE7C}" srcOrd="4" destOrd="0" presId="urn:microsoft.com/office/officeart/2008/layout/NameandTitleOrganizationalChart"/>
    <dgm:cxn modelId="{7E0F52A7-D716-4D2B-B988-359A6B082600}" type="presParOf" srcId="{BBB3BFA9-DC3B-4048-B0FB-86EB44CBD1B2}" destId="{98800407-3FC2-430C-ABEA-A965C6107726}" srcOrd="5" destOrd="0" presId="urn:microsoft.com/office/officeart/2008/layout/NameandTitleOrganizationalChart"/>
    <dgm:cxn modelId="{2FB5D032-2D39-4A0B-A80F-1291639CAEAA}" type="presParOf" srcId="{98800407-3FC2-430C-ABEA-A965C6107726}" destId="{FED0741C-05D5-4654-B720-C24F2AF04AAB}" srcOrd="0" destOrd="0" presId="urn:microsoft.com/office/officeart/2008/layout/NameandTitleOrganizationalChart"/>
    <dgm:cxn modelId="{7D8DDD00-2BFF-46FD-AB48-52DC6132723A}" type="presParOf" srcId="{FED0741C-05D5-4654-B720-C24F2AF04AAB}" destId="{4DEA4079-03AA-4A9B-B545-B716E769921E}" srcOrd="0" destOrd="0" presId="urn:microsoft.com/office/officeart/2008/layout/NameandTitleOrganizationalChart"/>
    <dgm:cxn modelId="{D2338F71-5677-42C7-A228-473D114744D7}" type="presParOf" srcId="{FED0741C-05D5-4654-B720-C24F2AF04AAB}" destId="{0B3C7688-60E0-42F4-B1B7-B7A62F72538B}" srcOrd="1" destOrd="0" presId="urn:microsoft.com/office/officeart/2008/layout/NameandTitleOrganizationalChart"/>
    <dgm:cxn modelId="{9C534D6B-657C-4913-9ABF-AB8872B608A7}" type="presParOf" srcId="{FED0741C-05D5-4654-B720-C24F2AF04AAB}" destId="{A94136F9-F3C8-4DA1-AD75-928626C0FAFC}" srcOrd="2" destOrd="0" presId="urn:microsoft.com/office/officeart/2008/layout/NameandTitleOrganizationalChart"/>
    <dgm:cxn modelId="{0539AD15-1FF3-4123-B638-4691CA496193}" type="presParOf" srcId="{98800407-3FC2-430C-ABEA-A965C6107726}" destId="{F1AAEC13-D428-4B98-9037-C610800B6725}" srcOrd="1" destOrd="0" presId="urn:microsoft.com/office/officeart/2008/layout/NameandTitleOrganizationalChart"/>
    <dgm:cxn modelId="{EB97CC24-EAAE-45CD-AB9D-291F712B9AF9}" type="presParOf" srcId="{98800407-3FC2-430C-ABEA-A965C6107726}" destId="{0EA15DDD-50FC-4760-A2B1-9F333354445C}" srcOrd="2" destOrd="0" presId="urn:microsoft.com/office/officeart/2008/layout/NameandTitleOrganizationalChart"/>
    <dgm:cxn modelId="{C223E1B2-EBEC-4672-9A34-C8ED3515CCA4}" type="presParOf" srcId="{BBB3BFA9-DC3B-4048-B0FB-86EB44CBD1B2}" destId="{DD98C79F-CD80-4B4E-8B7B-0FC5FFD4600C}" srcOrd="6" destOrd="0" presId="urn:microsoft.com/office/officeart/2008/layout/NameandTitleOrganizationalChart"/>
    <dgm:cxn modelId="{BFAFE0BE-AD05-44BF-B0BA-BA15534025A9}" type="presParOf" srcId="{BBB3BFA9-DC3B-4048-B0FB-86EB44CBD1B2}" destId="{BA75DD88-7794-4157-BFFC-DBDAAC166305}" srcOrd="7" destOrd="0" presId="urn:microsoft.com/office/officeart/2008/layout/NameandTitleOrganizationalChart"/>
    <dgm:cxn modelId="{646D66EA-B685-4B33-9F17-0EAF1899A7EE}" type="presParOf" srcId="{BA75DD88-7794-4157-BFFC-DBDAAC166305}" destId="{24DF204E-5AF7-43D0-80B7-A12348E8D514}" srcOrd="0" destOrd="0" presId="urn:microsoft.com/office/officeart/2008/layout/NameandTitleOrganizationalChart"/>
    <dgm:cxn modelId="{8777D9AB-D2CF-4EA2-AD95-8A24DD8A4E09}" type="presParOf" srcId="{24DF204E-5AF7-43D0-80B7-A12348E8D514}" destId="{C3C78B85-A3D0-41D5-8FED-C6FCA4BDDAEB}" srcOrd="0" destOrd="0" presId="urn:microsoft.com/office/officeart/2008/layout/NameandTitleOrganizationalChart"/>
    <dgm:cxn modelId="{8E158203-82A5-4028-BF1D-3DD785C0F147}" type="presParOf" srcId="{24DF204E-5AF7-43D0-80B7-A12348E8D514}" destId="{1F7FBACE-21BF-4E91-9627-72DB903BC162}" srcOrd="1" destOrd="0" presId="urn:microsoft.com/office/officeart/2008/layout/NameandTitleOrganizationalChart"/>
    <dgm:cxn modelId="{68C8D301-511B-40CF-AA4F-D646E53CB151}" type="presParOf" srcId="{24DF204E-5AF7-43D0-80B7-A12348E8D514}" destId="{90E43894-AA60-4FD8-8238-0EF28AAD1008}" srcOrd="2" destOrd="0" presId="urn:microsoft.com/office/officeart/2008/layout/NameandTitleOrganizationalChart"/>
    <dgm:cxn modelId="{F3236095-0BC3-4882-B778-342B2413D2CE}" type="presParOf" srcId="{BA75DD88-7794-4157-BFFC-DBDAAC166305}" destId="{57B65C9D-B4B8-498D-A01E-EA44E12E038A}" srcOrd="1" destOrd="0" presId="urn:microsoft.com/office/officeart/2008/layout/NameandTitleOrganizationalChart"/>
    <dgm:cxn modelId="{F9770D16-D270-4D26-8364-94CB8D0F251F}" type="presParOf" srcId="{BA75DD88-7794-4157-BFFC-DBDAAC166305}" destId="{A41CC9DA-6BE2-4EE6-9EEA-7ADD664E7902}" srcOrd="2" destOrd="0" presId="urn:microsoft.com/office/officeart/2008/layout/NameandTitleOrganizationalChart"/>
    <dgm:cxn modelId="{11D5B516-19D2-4668-8E1B-F7048E0A5C4E}" type="presParOf" srcId="{BBB3BFA9-DC3B-4048-B0FB-86EB44CBD1B2}" destId="{DE80A144-032B-4690-90F5-A8A4C3DEA0DB}" srcOrd="8" destOrd="0" presId="urn:microsoft.com/office/officeart/2008/layout/NameandTitleOrganizationalChart"/>
    <dgm:cxn modelId="{5D3E7708-0A5B-4B12-8E41-FF8EB2ABDBB8}" type="presParOf" srcId="{BBB3BFA9-DC3B-4048-B0FB-86EB44CBD1B2}" destId="{9F91B7A7-D4DA-4A62-AAF6-D82AE6871C72}" srcOrd="9" destOrd="0" presId="urn:microsoft.com/office/officeart/2008/layout/NameandTitleOrganizationalChart"/>
    <dgm:cxn modelId="{30A36712-E07B-41DF-9EDC-A0634244C19D}" type="presParOf" srcId="{9F91B7A7-D4DA-4A62-AAF6-D82AE6871C72}" destId="{A77401DD-D5DD-4CBC-8E8F-52E129FDDB3B}" srcOrd="0" destOrd="0" presId="urn:microsoft.com/office/officeart/2008/layout/NameandTitleOrganizationalChart"/>
    <dgm:cxn modelId="{DF8DB6C4-8D88-4885-B94A-4D992E074FD8}" type="presParOf" srcId="{A77401DD-D5DD-4CBC-8E8F-52E129FDDB3B}" destId="{0A96FAFE-E7B3-4DC4-91F7-F0D74AB0F060}" srcOrd="0" destOrd="0" presId="urn:microsoft.com/office/officeart/2008/layout/NameandTitleOrganizationalChart"/>
    <dgm:cxn modelId="{9A8D915C-D735-4FA7-A508-F2AE0F7B1D5F}" type="presParOf" srcId="{A77401DD-D5DD-4CBC-8E8F-52E129FDDB3B}" destId="{6AD73DF6-3CC1-4FD0-A9E8-2C0DAD261EB7}" srcOrd="1" destOrd="0" presId="urn:microsoft.com/office/officeart/2008/layout/NameandTitleOrganizationalChart"/>
    <dgm:cxn modelId="{038B75BA-6787-492D-AED2-702C7F076CD7}" type="presParOf" srcId="{A77401DD-D5DD-4CBC-8E8F-52E129FDDB3B}" destId="{D49600D2-6416-4BB1-A0F4-0D7DCFC0704B}" srcOrd="2" destOrd="0" presId="urn:microsoft.com/office/officeart/2008/layout/NameandTitleOrganizationalChart"/>
    <dgm:cxn modelId="{7B9646CA-E95A-4141-A661-62C6BEFDD4C8}" type="presParOf" srcId="{9F91B7A7-D4DA-4A62-AAF6-D82AE6871C72}" destId="{69E65191-8FDE-4487-B432-F923A8C8D823}" srcOrd="1" destOrd="0" presId="urn:microsoft.com/office/officeart/2008/layout/NameandTitleOrganizationalChart"/>
    <dgm:cxn modelId="{256BB14F-A272-4A5A-81A6-A382DB0C86F5}" type="presParOf" srcId="{9F91B7A7-D4DA-4A62-AAF6-D82AE6871C72}" destId="{BC85E488-A45E-4080-B2D9-F5701EB5EBD8}" srcOrd="2" destOrd="0" presId="urn:microsoft.com/office/officeart/2008/layout/NameandTitleOrganizationalChart"/>
    <dgm:cxn modelId="{58077D17-7BA1-4417-9444-9496BA7636AC}" type="presParOf" srcId="{9B1C7A6F-7719-44AF-8DD5-AC0454ABABDC}" destId="{19FD46BF-09CC-4E77-B585-F495D96040F6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8C22A-0343-4206-BD7F-8FFEF7D0DD85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477E2E1-25F8-4C36-B22D-0B381FD90FE6}">
      <dgm:prSet phldrT="[文字]" custT="1"/>
      <dgm:spPr/>
      <dgm:t>
        <a:bodyPr/>
        <a:lstStyle/>
        <a:p>
          <a:r>
            <a:rPr lang="zh-TW" altLang="en-US" sz="1600" b="1" dirty="0" smtClean="0"/>
            <a:t>政治</a:t>
          </a:r>
          <a:r>
            <a:rPr lang="en-US" altLang="zh-TW" sz="1600" b="1" dirty="0" smtClean="0"/>
            <a:t>/</a:t>
          </a:r>
          <a:r>
            <a:rPr lang="zh-TW" altLang="en-US" sz="1600" b="1" dirty="0" smtClean="0"/>
            <a:t>法律</a:t>
          </a:r>
          <a:endParaRPr lang="zh-TW" altLang="en-US" sz="1600" b="1" dirty="0"/>
        </a:p>
      </dgm:t>
    </dgm:pt>
    <dgm:pt modelId="{ACFE0BF9-3C94-4DE5-9EB4-790F7ADB14F8}" type="parTrans" cxnId="{96E97B9C-38B0-475E-AEF7-454910C25411}">
      <dgm:prSet/>
      <dgm:spPr/>
      <dgm:t>
        <a:bodyPr/>
        <a:lstStyle/>
        <a:p>
          <a:endParaRPr lang="zh-TW" altLang="en-US"/>
        </a:p>
      </dgm:t>
    </dgm:pt>
    <dgm:pt modelId="{C7272156-BFEA-44EE-BFEB-4BDB78B93CD2}" type="sibTrans" cxnId="{96E97B9C-38B0-475E-AEF7-454910C25411}">
      <dgm:prSet/>
      <dgm:spPr/>
      <dgm:t>
        <a:bodyPr/>
        <a:lstStyle/>
        <a:p>
          <a:endParaRPr lang="zh-TW" altLang="en-US"/>
        </a:p>
      </dgm:t>
    </dgm:pt>
    <dgm:pt modelId="{B05BBB57-A48A-47D0-9C34-31F4087BAA66}">
      <dgm:prSet phldrT="[文字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zh-TW" altLang="en-US" sz="1600" b="1" dirty="0" smtClean="0"/>
            <a:t>經濟</a:t>
          </a:r>
          <a:endParaRPr lang="zh-TW" altLang="en-US" sz="1600" b="1" dirty="0"/>
        </a:p>
      </dgm:t>
    </dgm:pt>
    <dgm:pt modelId="{7C879886-EF74-4CE7-B927-199868F87DE0}" type="parTrans" cxnId="{363713AF-AD1D-4AA8-B52F-C2454D5A0E33}">
      <dgm:prSet/>
      <dgm:spPr/>
      <dgm:t>
        <a:bodyPr/>
        <a:lstStyle/>
        <a:p>
          <a:endParaRPr lang="zh-TW" altLang="en-US"/>
        </a:p>
      </dgm:t>
    </dgm:pt>
    <dgm:pt modelId="{19570F26-8370-4A87-8531-03B4BF1CCFC4}" type="sibTrans" cxnId="{363713AF-AD1D-4AA8-B52F-C2454D5A0E33}">
      <dgm:prSet/>
      <dgm:spPr/>
      <dgm:t>
        <a:bodyPr/>
        <a:lstStyle/>
        <a:p>
          <a:endParaRPr lang="zh-TW" altLang="en-US"/>
        </a:p>
      </dgm:t>
    </dgm:pt>
    <dgm:pt modelId="{881B1868-6017-4C7C-AB7E-5036DD4113C7}">
      <dgm:prSet phldrT="[文字]" custT="1"/>
      <dgm:spPr/>
      <dgm:t>
        <a:bodyPr/>
        <a:lstStyle/>
        <a:p>
          <a:r>
            <a:rPr lang="zh-TW" altLang="en-US" sz="1600" b="1" dirty="0" smtClean="0"/>
            <a:t>社會文化</a:t>
          </a:r>
          <a:r>
            <a:rPr lang="en-US" altLang="zh-TW" sz="1600" b="1" dirty="0" smtClean="0"/>
            <a:t>/</a:t>
          </a:r>
          <a:r>
            <a:rPr lang="zh-TW" altLang="en-US" sz="1600" b="1" dirty="0" smtClean="0"/>
            <a:t>人口</a:t>
          </a:r>
          <a:endParaRPr lang="zh-TW" altLang="en-US" sz="1600" b="1" dirty="0"/>
        </a:p>
      </dgm:t>
    </dgm:pt>
    <dgm:pt modelId="{4673CE3B-9792-4581-A585-CB22B986D7DB}" type="parTrans" cxnId="{2E8D03EC-7E2C-4D24-8C82-361606C3D0BD}">
      <dgm:prSet/>
      <dgm:spPr/>
      <dgm:t>
        <a:bodyPr/>
        <a:lstStyle/>
        <a:p>
          <a:endParaRPr lang="zh-TW" altLang="en-US"/>
        </a:p>
      </dgm:t>
    </dgm:pt>
    <dgm:pt modelId="{B5226BE2-C33F-4800-8E6C-B10185BD0136}" type="sibTrans" cxnId="{2E8D03EC-7E2C-4D24-8C82-361606C3D0BD}">
      <dgm:prSet/>
      <dgm:spPr/>
      <dgm:t>
        <a:bodyPr/>
        <a:lstStyle/>
        <a:p>
          <a:endParaRPr lang="zh-TW" altLang="en-US"/>
        </a:p>
      </dgm:t>
    </dgm:pt>
    <dgm:pt modelId="{4376F48E-3EEE-49D5-88C3-731D61401034}">
      <dgm:prSet phldrT="[文字]" custT="1"/>
      <dgm:spPr/>
      <dgm:t>
        <a:bodyPr/>
        <a:lstStyle/>
        <a:p>
          <a:r>
            <a:rPr lang="zh-TW" altLang="en-US" sz="1600" b="1" dirty="0" smtClean="0"/>
            <a:t>科技</a:t>
          </a:r>
          <a:endParaRPr lang="zh-TW" altLang="en-US" sz="1600" b="1" dirty="0"/>
        </a:p>
      </dgm:t>
    </dgm:pt>
    <dgm:pt modelId="{706725B6-DA42-487D-9498-851B9F12DA17}" type="parTrans" cxnId="{A9D91978-5551-4219-AD7E-E705810DD087}">
      <dgm:prSet/>
      <dgm:spPr/>
      <dgm:t>
        <a:bodyPr/>
        <a:lstStyle/>
        <a:p>
          <a:endParaRPr lang="zh-TW" altLang="en-US"/>
        </a:p>
      </dgm:t>
    </dgm:pt>
    <dgm:pt modelId="{7BB2026C-B37E-4606-8223-8541A8F41577}" type="sibTrans" cxnId="{A9D91978-5551-4219-AD7E-E705810DD087}">
      <dgm:prSet/>
      <dgm:spPr/>
      <dgm:t>
        <a:bodyPr/>
        <a:lstStyle/>
        <a:p>
          <a:endParaRPr lang="zh-TW" altLang="en-US"/>
        </a:p>
      </dgm:t>
    </dgm:pt>
    <dgm:pt modelId="{12428D11-66FB-4266-B6D8-A2AE5670E414}">
      <dgm:prSet phldrT="[文字]" custT="1"/>
      <dgm:spPr/>
      <dgm:t>
        <a:bodyPr/>
        <a:lstStyle/>
        <a:p>
          <a:r>
            <a:rPr lang="zh-TW" altLang="en-US" sz="1600" b="1" dirty="0" smtClean="0"/>
            <a:t>政府措施趨嚴</a:t>
          </a:r>
          <a:endParaRPr lang="zh-TW" altLang="en-US" sz="1600" b="1" dirty="0"/>
        </a:p>
      </dgm:t>
    </dgm:pt>
    <dgm:pt modelId="{1A5EEBAE-B5EF-4B44-9720-4B1217D79457}" type="parTrans" cxnId="{A39E6883-0FEB-4F8D-BC7D-8DCFCAC3B83E}">
      <dgm:prSet/>
      <dgm:spPr/>
      <dgm:t>
        <a:bodyPr/>
        <a:lstStyle/>
        <a:p>
          <a:endParaRPr lang="zh-TW" altLang="en-US"/>
        </a:p>
      </dgm:t>
    </dgm:pt>
    <dgm:pt modelId="{3C0F7865-EE29-4304-8775-47186C87F673}" type="sibTrans" cxnId="{A39E6883-0FEB-4F8D-BC7D-8DCFCAC3B83E}">
      <dgm:prSet/>
      <dgm:spPr/>
      <dgm:t>
        <a:bodyPr/>
        <a:lstStyle/>
        <a:p>
          <a:endParaRPr lang="zh-TW" altLang="en-US"/>
        </a:p>
      </dgm:t>
    </dgm:pt>
    <dgm:pt modelId="{37183F29-DACC-44CE-A6A7-85044F5989A2}">
      <dgm:prSet custT="1"/>
      <dgm:spPr/>
      <dgm:t>
        <a:bodyPr/>
        <a:lstStyle/>
        <a:p>
          <a:r>
            <a:rPr lang="zh-TW" altLang="en-US" sz="1600" b="1" dirty="0" smtClean="0"/>
            <a:t>農產品標章</a:t>
          </a:r>
          <a:endParaRPr lang="zh-TW" altLang="en-US" sz="1600" b="1" dirty="0"/>
        </a:p>
      </dgm:t>
    </dgm:pt>
    <dgm:pt modelId="{F6486A7E-9F2D-4C49-BDCB-F205C9D869BE}" type="parTrans" cxnId="{17524803-C98E-4651-B094-13C8367C3B1B}">
      <dgm:prSet/>
      <dgm:spPr/>
      <dgm:t>
        <a:bodyPr/>
        <a:lstStyle/>
        <a:p>
          <a:endParaRPr lang="zh-TW" altLang="en-US"/>
        </a:p>
      </dgm:t>
    </dgm:pt>
    <dgm:pt modelId="{E0A6E50A-AF9C-4C99-9A15-A148D8FCC53E}" type="sibTrans" cxnId="{17524803-C98E-4651-B094-13C8367C3B1B}">
      <dgm:prSet/>
      <dgm:spPr/>
      <dgm:t>
        <a:bodyPr/>
        <a:lstStyle/>
        <a:p>
          <a:endParaRPr lang="zh-TW" altLang="en-US"/>
        </a:p>
      </dgm:t>
    </dgm:pt>
    <dgm:pt modelId="{44FFC97B-68AD-4363-A471-72D218A8FFFC}">
      <dgm:prSet phldrT="[文字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1600" b="1" dirty="0" smtClean="0"/>
            <a:t>國民所得增加</a:t>
          </a:r>
          <a:endParaRPr lang="zh-TW" altLang="en-US" sz="1600" b="1" dirty="0"/>
        </a:p>
      </dgm:t>
    </dgm:pt>
    <dgm:pt modelId="{E1ED3FD7-7894-4814-98CF-0949E9FC9A49}" type="parTrans" cxnId="{FF66B66F-0F69-486A-A047-309F314BE0B8}">
      <dgm:prSet/>
      <dgm:spPr/>
      <dgm:t>
        <a:bodyPr/>
        <a:lstStyle/>
        <a:p>
          <a:endParaRPr lang="zh-TW" altLang="en-US"/>
        </a:p>
      </dgm:t>
    </dgm:pt>
    <dgm:pt modelId="{A9B5584E-E0A2-4DD6-9589-2E0FAE8B2655}" type="sibTrans" cxnId="{FF66B66F-0F69-486A-A047-309F314BE0B8}">
      <dgm:prSet/>
      <dgm:spPr/>
      <dgm:t>
        <a:bodyPr/>
        <a:lstStyle/>
        <a:p>
          <a:endParaRPr lang="zh-TW" altLang="en-US"/>
        </a:p>
      </dgm:t>
    </dgm:pt>
    <dgm:pt modelId="{5845326A-F54C-44D0-A0E1-28456D2A7E4B}">
      <dgm:prSet phldrT="[文字]" custT="1"/>
      <dgm:spPr/>
      <dgm:t>
        <a:bodyPr/>
        <a:lstStyle/>
        <a:p>
          <a:r>
            <a:rPr lang="zh-TW" altLang="en-US" sz="1600" b="1" dirty="0" smtClean="0"/>
            <a:t>職業婦女增加</a:t>
          </a:r>
          <a:endParaRPr lang="zh-TW" altLang="en-US" sz="1600" b="1" dirty="0"/>
        </a:p>
      </dgm:t>
    </dgm:pt>
    <dgm:pt modelId="{553A4621-1C96-4292-8DEE-1B6317D34015}" type="parTrans" cxnId="{8AF6C24E-0C68-462C-8D34-98E911CFAE14}">
      <dgm:prSet/>
      <dgm:spPr/>
      <dgm:t>
        <a:bodyPr/>
        <a:lstStyle/>
        <a:p>
          <a:endParaRPr lang="zh-TW" altLang="en-US"/>
        </a:p>
      </dgm:t>
    </dgm:pt>
    <dgm:pt modelId="{657C8331-6927-4ECA-8157-B08295356779}" type="sibTrans" cxnId="{8AF6C24E-0C68-462C-8D34-98E911CFAE14}">
      <dgm:prSet/>
      <dgm:spPr/>
      <dgm:t>
        <a:bodyPr/>
        <a:lstStyle/>
        <a:p>
          <a:endParaRPr lang="zh-TW" altLang="en-US"/>
        </a:p>
      </dgm:t>
    </dgm:pt>
    <dgm:pt modelId="{1766E086-18EB-4FA6-83C4-F5C2F03B250E}">
      <dgm:prSet custT="1"/>
      <dgm:spPr/>
      <dgm:t>
        <a:bodyPr/>
        <a:lstStyle/>
        <a:p>
          <a:r>
            <a:rPr lang="zh-TW" altLang="en-US" sz="1600" b="1" dirty="0" smtClean="0"/>
            <a:t>消費習慣改變</a:t>
          </a:r>
          <a:endParaRPr lang="zh-TW" altLang="en-US" sz="1600" b="1" dirty="0"/>
        </a:p>
      </dgm:t>
    </dgm:pt>
    <dgm:pt modelId="{33B604A6-FAB9-445D-82F2-F93B43903582}" type="parTrans" cxnId="{F84F6883-3255-49DA-9A53-A6FC82C80553}">
      <dgm:prSet/>
      <dgm:spPr/>
      <dgm:t>
        <a:bodyPr/>
        <a:lstStyle/>
        <a:p>
          <a:endParaRPr lang="zh-TW" altLang="en-US"/>
        </a:p>
      </dgm:t>
    </dgm:pt>
    <dgm:pt modelId="{0BF3E770-1543-42D1-B56B-DC89AC21D35F}" type="sibTrans" cxnId="{F84F6883-3255-49DA-9A53-A6FC82C80553}">
      <dgm:prSet/>
      <dgm:spPr/>
      <dgm:t>
        <a:bodyPr/>
        <a:lstStyle/>
        <a:p>
          <a:endParaRPr lang="zh-TW" altLang="en-US"/>
        </a:p>
      </dgm:t>
    </dgm:pt>
    <dgm:pt modelId="{7D95B9B3-5962-421A-BC79-500E4BD553C2}">
      <dgm:prSet custT="1"/>
      <dgm:spPr/>
      <dgm:t>
        <a:bodyPr/>
        <a:lstStyle/>
        <a:p>
          <a:r>
            <a:rPr lang="zh-TW" altLang="en-US" sz="1600" b="1" dirty="0" smtClean="0"/>
            <a:t>購買快速料理的食材</a:t>
          </a:r>
          <a:endParaRPr lang="zh-TW" altLang="en-US" sz="1600" b="1" dirty="0"/>
        </a:p>
      </dgm:t>
    </dgm:pt>
    <dgm:pt modelId="{FC56CDBE-1A88-429C-8478-5FA789368E20}" type="parTrans" cxnId="{F123F006-6ED1-46F1-A060-658F6B21BB21}">
      <dgm:prSet/>
      <dgm:spPr/>
      <dgm:t>
        <a:bodyPr/>
        <a:lstStyle/>
        <a:p>
          <a:endParaRPr lang="zh-TW" altLang="en-US"/>
        </a:p>
      </dgm:t>
    </dgm:pt>
    <dgm:pt modelId="{E2D72BDD-B3EE-4EF2-9DD7-D6888A88E398}" type="sibTrans" cxnId="{F123F006-6ED1-46F1-A060-658F6B21BB21}">
      <dgm:prSet/>
      <dgm:spPr/>
      <dgm:t>
        <a:bodyPr/>
        <a:lstStyle/>
        <a:p>
          <a:endParaRPr lang="zh-TW" altLang="en-US"/>
        </a:p>
      </dgm:t>
    </dgm:pt>
    <dgm:pt modelId="{8FFC3BBD-7160-42EB-8A7C-8C53750B18DE}">
      <dgm:prSet phldrT="[文字]" custT="1"/>
      <dgm:spPr/>
      <dgm:t>
        <a:bodyPr/>
        <a:lstStyle/>
        <a:p>
          <a:r>
            <a:rPr lang="zh-TW" sz="1600" b="1" dirty="0" smtClean="0"/>
            <a:t>有機生產技術</a:t>
          </a:r>
          <a:endParaRPr lang="zh-TW" altLang="en-US" sz="1600" b="1" dirty="0"/>
        </a:p>
      </dgm:t>
    </dgm:pt>
    <dgm:pt modelId="{66E5A0BB-EB5E-4170-B161-D0471C33596F}" type="parTrans" cxnId="{72AC44F6-61E4-495C-BB94-0886A4DF6B86}">
      <dgm:prSet/>
      <dgm:spPr/>
      <dgm:t>
        <a:bodyPr/>
        <a:lstStyle/>
        <a:p>
          <a:endParaRPr lang="zh-TW" altLang="en-US"/>
        </a:p>
      </dgm:t>
    </dgm:pt>
    <dgm:pt modelId="{12EE1217-3EFD-4A5B-BE3C-A7F1E1C7BC41}" type="sibTrans" cxnId="{72AC44F6-61E4-495C-BB94-0886A4DF6B86}">
      <dgm:prSet/>
      <dgm:spPr/>
      <dgm:t>
        <a:bodyPr/>
        <a:lstStyle/>
        <a:p>
          <a:endParaRPr lang="zh-TW" altLang="en-US"/>
        </a:p>
      </dgm:t>
    </dgm:pt>
    <dgm:pt modelId="{B1FC0A89-267C-4352-9992-A7B2D12B704F}">
      <dgm:prSet custT="1"/>
      <dgm:spPr/>
      <dgm:t>
        <a:bodyPr/>
        <a:lstStyle/>
        <a:p>
          <a:r>
            <a:rPr lang="zh-TW" altLang="en-US" sz="1600" b="1" dirty="0" smtClean="0"/>
            <a:t>保鮮技術進步</a:t>
          </a:r>
          <a:endParaRPr lang="zh-TW" altLang="en-US" sz="1600" b="1" dirty="0"/>
        </a:p>
      </dgm:t>
    </dgm:pt>
    <dgm:pt modelId="{6331EEDF-5069-4148-BEDD-C817554CAA27}" type="parTrans" cxnId="{EFF91C28-36EC-4BF0-B467-ED0D187D5A92}">
      <dgm:prSet/>
      <dgm:spPr/>
      <dgm:t>
        <a:bodyPr/>
        <a:lstStyle/>
        <a:p>
          <a:endParaRPr lang="zh-TW" altLang="en-US"/>
        </a:p>
      </dgm:t>
    </dgm:pt>
    <dgm:pt modelId="{8367ECD5-8576-4662-A69A-DA2E631A052C}" type="sibTrans" cxnId="{EFF91C28-36EC-4BF0-B467-ED0D187D5A92}">
      <dgm:prSet/>
      <dgm:spPr/>
      <dgm:t>
        <a:bodyPr/>
        <a:lstStyle/>
        <a:p>
          <a:endParaRPr lang="zh-TW" altLang="en-US"/>
        </a:p>
      </dgm:t>
    </dgm:pt>
    <dgm:pt modelId="{346E0763-9C0D-42FE-ACAC-3210B4F42BFC}">
      <dgm:prSet custT="1"/>
      <dgm:spPr/>
      <dgm:t>
        <a:bodyPr/>
        <a:lstStyle/>
        <a:p>
          <a:r>
            <a:rPr lang="zh-TW" altLang="en-US" sz="1600" b="1" dirty="0" smtClean="0"/>
            <a:t>即時獲取資訊</a:t>
          </a:r>
          <a:endParaRPr lang="zh-TW" altLang="en-US" sz="1600" b="1" dirty="0"/>
        </a:p>
      </dgm:t>
    </dgm:pt>
    <dgm:pt modelId="{799106F1-82B1-414D-8163-06B63BD55A6D}" type="parTrans" cxnId="{1445EE2F-015D-4809-9ACD-491FA5A323C9}">
      <dgm:prSet/>
      <dgm:spPr/>
      <dgm:t>
        <a:bodyPr/>
        <a:lstStyle/>
        <a:p>
          <a:endParaRPr lang="zh-TW" altLang="en-US"/>
        </a:p>
      </dgm:t>
    </dgm:pt>
    <dgm:pt modelId="{7C2FCC6E-6838-4504-8595-8E0DF2E7E2E4}" type="sibTrans" cxnId="{1445EE2F-015D-4809-9ACD-491FA5A323C9}">
      <dgm:prSet/>
      <dgm:spPr/>
      <dgm:t>
        <a:bodyPr/>
        <a:lstStyle/>
        <a:p>
          <a:endParaRPr lang="zh-TW" altLang="en-US"/>
        </a:p>
      </dgm:t>
    </dgm:pt>
    <dgm:pt modelId="{3427EE53-BB27-4C91-AB84-383839BE4166}">
      <dgm:prSet phldrT="[文字]" custT="1"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zh-TW" altLang="en-US" sz="1600" b="1" dirty="0" smtClean="0"/>
            <a:t>網路購物、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外食、團購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人口增加</a:t>
          </a:r>
          <a:endParaRPr lang="zh-TW" altLang="en-US" sz="1600" b="1" dirty="0"/>
        </a:p>
      </dgm:t>
    </dgm:pt>
    <dgm:pt modelId="{AF4B9793-9C7C-49B4-AC13-16CEE33A9725}" type="parTrans" cxnId="{87F8DA39-684D-4471-9631-57B0E0126B35}">
      <dgm:prSet/>
      <dgm:spPr/>
      <dgm:t>
        <a:bodyPr/>
        <a:lstStyle/>
        <a:p>
          <a:endParaRPr lang="zh-TW" altLang="en-US"/>
        </a:p>
      </dgm:t>
    </dgm:pt>
    <dgm:pt modelId="{236C3809-DA9C-4058-8F16-57598FDA07CC}" type="sibTrans" cxnId="{87F8DA39-684D-4471-9631-57B0E0126B35}">
      <dgm:prSet/>
      <dgm:spPr/>
      <dgm:t>
        <a:bodyPr/>
        <a:lstStyle/>
        <a:p>
          <a:endParaRPr lang="zh-TW" altLang="en-US"/>
        </a:p>
      </dgm:t>
    </dgm:pt>
    <dgm:pt modelId="{CEC874F8-8701-4EFE-BF32-210717989B6C}" type="pres">
      <dgm:prSet presAssocID="{C118C22A-0343-4206-BD7F-8FFEF7D0DD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3935934-5F4D-48CC-AC3B-66C1D5D2A1EA}" type="pres">
      <dgm:prSet presAssocID="{F477E2E1-25F8-4C36-B22D-0B381FD90FE6}" presName="composite" presStyleCnt="0"/>
      <dgm:spPr/>
    </dgm:pt>
    <dgm:pt modelId="{FF030994-B6BA-477B-BDD7-27B5CDA95F60}" type="pres">
      <dgm:prSet presAssocID="{F477E2E1-25F8-4C36-B22D-0B381FD90FE6}" presName="parTx" presStyleLbl="alignNode1" presStyleIdx="0" presStyleCnt="4" custLinFactNeighborX="-2753" custLinFactNeighborY="-256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EAEC7859-2D51-4DAA-81A6-6F9DE8AC2DEA}" type="pres">
      <dgm:prSet presAssocID="{F477E2E1-25F8-4C36-B22D-0B381FD90FE6}" presName="desTx" presStyleLbl="alignAccFollowNode1" presStyleIdx="0" presStyleCnt="4" custLinFactNeighborX="1692" custLinFactNeighborY="1820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zh-TW" altLang="en-US"/>
        </a:p>
      </dgm:t>
    </dgm:pt>
    <dgm:pt modelId="{3514B25C-A49D-44B3-B656-5734E2F2842A}" type="pres">
      <dgm:prSet presAssocID="{C7272156-BFEA-44EE-BFEB-4BDB78B93CD2}" presName="space" presStyleCnt="0"/>
      <dgm:spPr/>
    </dgm:pt>
    <dgm:pt modelId="{CA034D92-D3BE-4FAE-9ED8-6E1E6F858014}" type="pres">
      <dgm:prSet presAssocID="{B05BBB57-A48A-47D0-9C34-31F4087BAA66}" presName="composite" presStyleCnt="0"/>
      <dgm:spPr/>
    </dgm:pt>
    <dgm:pt modelId="{D7A84D2E-0E06-438F-986C-DE2BDFAFBB48}" type="pres">
      <dgm:prSet presAssocID="{B05BBB57-A48A-47D0-9C34-31F4087BAA66}" presName="parTx" presStyleLbl="alignNode1" presStyleIdx="1" presStyleCnt="4" custLinFactNeighborX="-2753" custLinFactNeighborY="-256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8A58806-EDCF-49BF-B346-FB549162064B}" type="pres">
      <dgm:prSet presAssocID="{B05BBB57-A48A-47D0-9C34-31F4087BAA66}" presName="desTx" presStyleLbl="alignAccFollowNode1" presStyleIdx="1" presStyleCnt="4" custLinFactNeighborX="-3702" custLinFactNeighborY="-105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zh-TW" altLang="en-US"/>
        </a:p>
      </dgm:t>
    </dgm:pt>
    <dgm:pt modelId="{E427079C-CFE7-4093-8F0B-73FC5CA5318A}" type="pres">
      <dgm:prSet presAssocID="{19570F26-8370-4A87-8531-03B4BF1CCFC4}" presName="space" presStyleCnt="0"/>
      <dgm:spPr/>
    </dgm:pt>
    <dgm:pt modelId="{CA3B214F-43EB-4912-8D73-0466A8AEE2D0}" type="pres">
      <dgm:prSet presAssocID="{881B1868-6017-4C7C-AB7E-5036DD4113C7}" presName="composite" presStyleCnt="0"/>
      <dgm:spPr/>
    </dgm:pt>
    <dgm:pt modelId="{070EFF38-5BE1-4581-93E5-FF269F15C488}" type="pres">
      <dgm:prSet presAssocID="{881B1868-6017-4C7C-AB7E-5036DD4113C7}" presName="parTx" presStyleLbl="alignNode1" presStyleIdx="2" presStyleCnt="4" custLinFactNeighborX="-2753" custLinFactNeighborY="-256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290CAD1-9CC6-4F89-8A3E-EA66AAE239D8}" type="pres">
      <dgm:prSet presAssocID="{881B1868-6017-4C7C-AB7E-5036DD4113C7}" presName="desTx" presStyleLbl="alignAccFollowNode1" presStyleIdx="2" presStyleCnt="4" custLinFactNeighborX="-3834" custLinFactNeighborY="-105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zh-TW" altLang="en-US"/>
        </a:p>
      </dgm:t>
    </dgm:pt>
    <dgm:pt modelId="{68DA51A1-D801-406C-BC39-B0DEE3214B8D}" type="pres">
      <dgm:prSet presAssocID="{B5226BE2-C33F-4800-8E6C-B10185BD0136}" presName="space" presStyleCnt="0"/>
      <dgm:spPr/>
    </dgm:pt>
    <dgm:pt modelId="{C0E03CFC-7E02-4D3F-AF70-19C45D2CB79F}" type="pres">
      <dgm:prSet presAssocID="{4376F48E-3EEE-49D5-88C3-731D61401034}" presName="composite" presStyleCnt="0"/>
      <dgm:spPr/>
    </dgm:pt>
    <dgm:pt modelId="{A45B2B30-B206-46E8-B217-915E2AB54E89}" type="pres">
      <dgm:prSet presAssocID="{4376F48E-3EEE-49D5-88C3-731D61401034}" presName="parTx" presStyleLbl="alignNode1" presStyleIdx="3" presStyleCnt="4" custLinFactNeighborX="-2753" custLinFactNeighborY="-2561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16AD682-E996-416E-8174-833F3C9D57A8}" type="pres">
      <dgm:prSet presAssocID="{4376F48E-3EEE-49D5-88C3-731D61401034}" presName="desTx" presStyleLbl="alignAccFollowNode1" presStyleIdx="3" presStyleCnt="4" custLinFactNeighborX="-3966" custLinFactNeighborY="-1057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8AF6C24E-0C68-462C-8D34-98E911CFAE14}" srcId="{881B1868-6017-4C7C-AB7E-5036DD4113C7}" destId="{5845326A-F54C-44D0-A0E1-28456D2A7E4B}" srcOrd="0" destOrd="0" parTransId="{553A4621-1C96-4292-8DEE-1B6317D34015}" sibTransId="{657C8331-6927-4ECA-8157-B08295356779}"/>
    <dgm:cxn modelId="{17524803-C98E-4651-B094-13C8367C3B1B}" srcId="{F477E2E1-25F8-4C36-B22D-0B381FD90FE6}" destId="{37183F29-DACC-44CE-A6A7-85044F5989A2}" srcOrd="1" destOrd="0" parTransId="{F6486A7E-9F2D-4C49-BDCB-F205C9D869BE}" sibTransId="{E0A6E50A-AF9C-4C99-9A15-A148D8FCC53E}"/>
    <dgm:cxn modelId="{262D1E92-1387-4BD8-B007-D3E66627DDB6}" type="presOf" srcId="{B1FC0A89-267C-4352-9992-A7B2D12B704F}" destId="{616AD682-E996-416E-8174-833F3C9D57A8}" srcOrd="0" destOrd="1" presId="urn:microsoft.com/office/officeart/2005/8/layout/hList1"/>
    <dgm:cxn modelId="{87F8DA39-684D-4471-9631-57B0E0126B35}" srcId="{B05BBB57-A48A-47D0-9C34-31F4087BAA66}" destId="{3427EE53-BB27-4C91-AB84-383839BE4166}" srcOrd="1" destOrd="0" parTransId="{AF4B9793-9C7C-49B4-AC13-16CEE33A9725}" sibTransId="{236C3809-DA9C-4058-8F16-57598FDA07CC}"/>
    <dgm:cxn modelId="{64572F25-407E-40B8-9747-94608560914E}" type="presOf" srcId="{1766E086-18EB-4FA6-83C4-F5C2F03B250E}" destId="{9290CAD1-9CC6-4F89-8A3E-EA66AAE239D8}" srcOrd="0" destOrd="1" presId="urn:microsoft.com/office/officeart/2005/8/layout/hList1"/>
    <dgm:cxn modelId="{FF66B66F-0F69-486A-A047-309F314BE0B8}" srcId="{B05BBB57-A48A-47D0-9C34-31F4087BAA66}" destId="{44FFC97B-68AD-4363-A471-72D218A8FFFC}" srcOrd="0" destOrd="0" parTransId="{E1ED3FD7-7894-4814-98CF-0949E9FC9A49}" sibTransId="{A9B5584E-E0A2-4DD6-9589-2E0FAE8B2655}"/>
    <dgm:cxn modelId="{363713AF-AD1D-4AA8-B52F-C2454D5A0E33}" srcId="{C118C22A-0343-4206-BD7F-8FFEF7D0DD85}" destId="{B05BBB57-A48A-47D0-9C34-31F4087BAA66}" srcOrd="1" destOrd="0" parTransId="{7C879886-EF74-4CE7-B927-199868F87DE0}" sibTransId="{19570F26-8370-4A87-8531-03B4BF1CCFC4}"/>
    <dgm:cxn modelId="{BB72AC6B-ED13-4A3B-BA5B-6F92E1DF85E6}" type="presOf" srcId="{C118C22A-0343-4206-BD7F-8FFEF7D0DD85}" destId="{CEC874F8-8701-4EFE-BF32-210717989B6C}" srcOrd="0" destOrd="0" presId="urn:microsoft.com/office/officeart/2005/8/layout/hList1"/>
    <dgm:cxn modelId="{EFF91C28-36EC-4BF0-B467-ED0D187D5A92}" srcId="{4376F48E-3EEE-49D5-88C3-731D61401034}" destId="{B1FC0A89-267C-4352-9992-A7B2D12B704F}" srcOrd="1" destOrd="0" parTransId="{6331EEDF-5069-4148-BEDD-C817554CAA27}" sibTransId="{8367ECD5-8576-4662-A69A-DA2E631A052C}"/>
    <dgm:cxn modelId="{72AC44F6-61E4-495C-BB94-0886A4DF6B86}" srcId="{4376F48E-3EEE-49D5-88C3-731D61401034}" destId="{8FFC3BBD-7160-42EB-8A7C-8C53750B18DE}" srcOrd="0" destOrd="0" parTransId="{66E5A0BB-EB5E-4170-B161-D0471C33596F}" sibTransId="{12EE1217-3EFD-4A5B-BE3C-A7F1E1C7BC41}"/>
    <dgm:cxn modelId="{F69E3FE6-F733-4FA2-AD44-8A58191A4EFD}" type="presOf" srcId="{346E0763-9C0D-42FE-ACAC-3210B4F42BFC}" destId="{616AD682-E996-416E-8174-833F3C9D57A8}" srcOrd="0" destOrd="2" presId="urn:microsoft.com/office/officeart/2005/8/layout/hList1"/>
    <dgm:cxn modelId="{1862DAA6-36DB-4C1E-BEAD-5DFC7EE35C6A}" type="presOf" srcId="{4376F48E-3EEE-49D5-88C3-731D61401034}" destId="{A45B2B30-B206-46E8-B217-915E2AB54E89}" srcOrd="0" destOrd="0" presId="urn:microsoft.com/office/officeart/2005/8/layout/hList1"/>
    <dgm:cxn modelId="{A9D91978-5551-4219-AD7E-E705810DD087}" srcId="{C118C22A-0343-4206-BD7F-8FFEF7D0DD85}" destId="{4376F48E-3EEE-49D5-88C3-731D61401034}" srcOrd="3" destOrd="0" parTransId="{706725B6-DA42-487D-9498-851B9F12DA17}" sibTransId="{7BB2026C-B37E-4606-8223-8541A8F41577}"/>
    <dgm:cxn modelId="{F123F006-6ED1-46F1-A060-658F6B21BB21}" srcId="{881B1868-6017-4C7C-AB7E-5036DD4113C7}" destId="{7D95B9B3-5962-421A-BC79-500E4BD553C2}" srcOrd="2" destOrd="0" parTransId="{FC56CDBE-1A88-429C-8478-5FA789368E20}" sibTransId="{E2D72BDD-B3EE-4EF2-9DD7-D6888A88E398}"/>
    <dgm:cxn modelId="{F84F6883-3255-49DA-9A53-A6FC82C80553}" srcId="{881B1868-6017-4C7C-AB7E-5036DD4113C7}" destId="{1766E086-18EB-4FA6-83C4-F5C2F03B250E}" srcOrd="1" destOrd="0" parTransId="{33B604A6-FAB9-445D-82F2-F93B43903582}" sibTransId="{0BF3E770-1543-42D1-B56B-DC89AC21D35F}"/>
    <dgm:cxn modelId="{2ABF352A-BFC1-44E4-91D2-633856DDC874}" type="presOf" srcId="{881B1868-6017-4C7C-AB7E-5036DD4113C7}" destId="{070EFF38-5BE1-4581-93E5-FF269F15C488}" srcOrd="0" destOrd="0" presId="urn:microsoft.com/office/officeart/2005/8/layout/hList1"/>
    <dgm:cxn modelId="{3CC01A56-F21F-436F-922E-B4CEF3E7CB93}" type="presOf" srcId="{5845326A-F54C-44D0-A0E1-28456D2A7E4B}" destId="{9290CAD1-9CC6-4F89-8A3E-EA66AAE239D8}" srcOrd="0" destOrd="0" presId="urn:microsoft.com/office/officeart/2005/8/layout/hList1"/>
    <dgm:cxn modelId="{7C3348B5-8B1B-4978-9D35-50301719AEC3}" type="presOf" srcId="{12428D11-66FB-4266-B6D8-A2AE5670E414}" destId="{EAEC7859-2D51-4DAA-81A6-6F9DE8AC2DEA}" srcOrd="0" destOrd="0" presId="urn:microsoft.com/office/officeart/2005/8/layout/hList1"/>
    <dgm:cxn modelId="{D59BA10B-092C-4333-9AA3-A9AA3ED4756C}" type="presOf" srcId="{8FFC3BBD-7160-42EB-8A7C-8C53750B18DE}" destId="{616AD682-E996-416E-8174-833F3C9D57A8}" srcOrd="0" destOrd="0" presId="urn:microsoft.com/office/officeart/2005/8/layout/hList1"/>
    <dgm:cxn modelId="{A39E6883-0FEB-4F8D-BC7D-8DCFCAC3B83E}" srcId="{F477E2E1-25F8-4C36-B22D-0B381FD90FE6}" destId="{12428D11-66FB-4266-B6D8-A2AE5670E414}" srcOrd="0" destOrd="0" parTransId="{1A5EEBAE-B5EF-4B44-9720-4B1217D79457}" sibTransId="{3C0F7865-EE29-4304-8775-47186C87F673}"/>
    <dgm:cxn modelId="{50A0FD91-EE84-410B-8EF1-13962E4CE61A}" type="presOf" srcId="{F477E2E1-25F8-4C36-B22D-0B381FD90FE6}" destId="{FF030994-B6BA-477B-BDD7-27B5CDA95F60}" srcOrd="0" destOrd="0" presId="urn:microsoft.com/office/officeart/2005/8/layout/hList1"/>
    <dgm:cxn modelId="{DB69AFF8-4BFC-494E-B16F-6AEBD30143DF}" type="presOf" srcId="{B05BBB57-A48A-47D0-9C34-31F4087BAA66}" destId="{D7A84D2E-0E06-438F-986C-DE2BDFAFBB48}" srcOrd="0" destOrd="0" presId="urn:microsoft.com/office/officeart/2005/8/layout/hList1"/>
    <dgm:cxn modelId="{96E97B9C-38B0-475E-AEF7-454910C25411}" srcId="{C118C22A-0343-4206-BD7F-8FFEF7D0DD85}" destId="{F477E2E1-25F8-4C36-B22D-0B381FD90FE6}" srcOrd="0" destOrd="0" parTransId="{ACFE0BF9-3C94-4DE5-9EB4-790F7ADB14F8}" sibTransId="{C7272156-BFEA-44EE-BFEB-4BDB78B93CD2}"/>
    <dgm:cxn modelId="{4C04059E-AFCD-4218-B9BE-586BC289D51F}" type="presOf" srcId="{7D95B9B3-5962-421A-BC79-500E4BD553C2}" destId="{9290CAD1-9CC6-4F89-8A3E-EA66AAE239D8}" srcOrd="0" destOrd="2" presId="urn:microsoft.com/office/officeart/2005/8/layout/hList1"/>
    <dgm:cxn modelId="{1445EE2F-015D-4809-9ACD-491FA5A323C9}" srcId="{4376F48E-3EEE-49D5-88C3-731D61401034}" destId="{346E0763-9C0D-42FE-ACAC-3210B4F42BFC}" srcOrd="2" destOrd="0" parTransId="{799106F1-82B1-414D-8163-06B63BD55A6D}" sibTransId="{7C2FCC6E-6838-4504-8595-8E0DF2E7E2E4}"/>
    <dgm:cxn modelId="{F6872AFF-3442-4094-9D24-603EEB7ED0C4}" type="presOf" srcId="{3427EE53-BB27-4C91-AB84-383839BE4166}" destId="{48A58806-EDCF-49BF-B346-FB549162064B}" srcOrd="0" destOrd="1" presId="urn:microsoft.com/office/officeart/2005/8/layout/hList1"/>
    <dgm:cxn modelId="{928F6818-AA19-4502-9872-62B5F08F64AF}" type="presOf" srcId="{37183F29-DACC-44CE-A6A7-85044F5989A2}" destId="{EAEC7859-2D51-4DAA-81A6-6F9DE8AC2DEA}" srcOrd="0" destOrd="1" presId="urn:microsoft.com/office/officeart/2005/8/layout/hList1"/>
    <dgm:cxn modelId="{2E8D03EC-7E2C-4D24-8C82-361606C3D0BD}" srcId="{C118C22A-0343-4206-BD7F-8FFEF7D0DD85}" destId="{881B1868-6017-4C7C-AB7E-5036DD4113C7}" srcOrd="2" destOrd="0" parTransId="{4673CE3B-9792-4581-A585-CB22B986D7DB}" sibTransId="{B5226BE2-C33F-4800-8E6C-B10185BD0136}"/>
    <dgm:cxn modelId="{01010387-44B0-4542-BAF5-D4E3C37E2AA0}" type="presOf" srcId="{44FFC97B-68AD-4363-A471-72D218A8FFFC}" destId="{48A58806-EDCF-49BF-B346-FB549162064B}" srcOrd="0" destOrd="0" presId="urn:microsoft.com/office/officeart/2005/8/layout/hList1"/>
    <dgm:cxn modelId="{6C2DC433-CCA3-4C65-BDB4-B0A72CFE2F3C}" type="presParOf" srcId="{CEC874F8-8701-4EFE-BF32-210717989B6C}" destId="{A3935934-5F4D-48CC-AC3B-66C1D5D2A1EA}" srcOrd="0" destOrd="0" presId="urn:microsoft.com/office/officeart/2005/8/layout/hList1"/>
    <dgm:cxn modelId="{D1847369-48E2-423B-BBCB-3E10A373F56D}" type="presParOf" srcId="{A3935934-5F4D-48CC-AC3B-66C1D5D2A1EA}" destId="{FF030994-B6BA-477B-BDD7-27B5CDA95F60}" srcOrd="0" destOrd="0" presId="urn:microsoft.com/office/officeart/2005/8/layout/hList1"/>
    <dgm:cxn modelId="{DD5EB264-2AB8-4B2D-9EE9-C0C88636E373}" type="presParOf" srcId="{A3935934-5F4D-48CC-AC3B-66C1D5D2A1EA}" destId="{EAEC7859-2D51-4DAA-81A6-6F9DE8AC2DEA}" srcOrd="1" destOrd="0" presId="urn:microsoft.com/office/officeart/2005/8/layout/hList1"/>
    <dgm:cxn modelId="{490C8C5E-6818-4DDB-87DE-4B40B09F1A4B}" type="presParOf" srcId="{CEC874F8-8701-4EFE-BF32-210717989B6C}" destId="{3514B25C-A49D-44B3-B656-5734E2F2842A}" srcOrd="1" destOrd="0" presId="urn:microsoft.com/office/officeart/2005/8/layout/hList1"/>
    <dgm:cxn modelId="{94EDD4B0-CFE2-4988-8374-03950807E02A}" type="presParOf" srcId="{CEC874F8-8701-4EFE-BF32-210717989B6C}" destId="{CA034D92-D3BE-4FAE-9ED8-6E1E6F858014}" srcOrd="2" destOrd="0" presId="urn:microsoft.com/office/officeart/2005/8/layout/hList1"/>
    <dgm:cxn modelId="{B6C7446F-18D2-425E-BD0D-EB428D683DBD}" type="presParOf" srcId="{CA034D92-D3BE-4FAE-9ED8-6E1E6F858014}" destId="{D7A84D2E-0E06-438F-986C-DE2BDFAFBB48}" srcOrd="0" destOrd="0" presId="urn:microsoft.com/office/officeart/2005/8/layout/hList1"/>
    <dgm:cxn modelId="{B0F0548B-5DFB-41EA-9E5C-284738498DC7}" type="presParOf" srcId="{CA034D92-D3BE-4FAE-9ED8-6E1E6F858014}" destId="{48A58806-EDCF-49BF-B346-FB549162064B}" srcOrd="1" destOrd="0" presId="urn:microsoft.com/office/officeart/2005/8/layout/hList1"/>
    <dgm:cxn modelId="{B3012907-E4FB-405D-AEC4-2968F7AAD6F6}" type="presParOf" srcId="{CEC874F8-8701-4EFE-BF32-210717989B6C}" destId="{E427079C-CFE7-4093-8F0B-73FC5CA5318A}" srcOrd="3" destOrd="0" presId="urn:microsoft.com/office/officeart/2005/8/layout/hList1"/>
    <dgm:cxn modelId="{A2B6F152-B05E-4F07-B74C-2E6E626B353D}" type="presParOf" srcId="{CEC874F8-8701-4EFE-BF32-210717989B6C}" destId="{CA3B214F-43EB-4912-8D73-0466A8AEE2D0}" srcOrd="4" destOrd="0" presId="urn:microsoft.com/office/officeart/2005/8/layout/hList1"/>
    <dgm:cxn modelId="{0D3D6555-81EB-4C54-9314-60B7E84AC189}" type="presParOf" srcId="{CA3B214F-43EB-4912-8D73-0466A8AEE2D0}" destId="{070EFF38-5BE1-4581-93E5-FF269F15C488}" srcOrd="0" destOrd="0" presId="urn:microsoft.com/office/officeart/2005/8/layout/hList1"/>
    <dgm:cxn modelId="{BE143045-1328-40D0-B9CC-69961F1FC98C}" type="presParOf" srcId="{CA3B214F-43EB-4912-8D73-0466A8AEE2D0}" destId="{9290CAD1-9CC6-4F89-8A3E-EA66AAE239D8}" srcOrd="1" destOrd="0" presId="urn:microsoft.com/office/officeart/2005/8/layout/hList1"/>
    <dgm:cxn modelId="{5333C767-D53E-4C75-837D-0FF35AC50287}" type="presParOf" srcId="{CEC874F8-8701-4EFE-BF32-210717989B6C}" destId="{68DA51A1-D801-406C-BC39-B0DEE3214B8D}" srcOrd="5" destOrd="0" presId="urn:microsoft.com/office/officeart/2005/8/layout/hList1"/>
    <dgm:cxn modelId="{0742EC2C-08DD-42F3-AAA4-F5A5F0B6F659}" type="presParOf" srcId="{CEC874F8-8701-4EFE-BF32-210717989B6C}" destId="{C0E03CFC-7E02-4D3F-AF70-19C45D2CB79F}" srcOrd="6" destOrd="0" presId="urn:microsoft.com/office/officeart/2005/8/layout/hList1"/>
    <dgm:cxn modelId="{244CC8C6-8884-4A8B-BD9A-A6CB56DF1EF7}" type="presParOf" srcId="{C0E03CFC-7E02-4D3F-AF70-19C45D2CB79F}" destId="{A45B2B30-B206-46E8-B217-915E2AB54E89}" srcOrd="0" destOrd="0" presId="urn:microsoft.com/office/officeart/2005/8/layout/hList1"/>
    <dgm:cxn modelId="{64D634A4-12EF-4ABB-BFD0-9DF196A5F0CA}" type="presParOf" srcId="{C0E03CFC-7E02-4D3F-AF70-19C45D2CB79F}" destId="{616AD682-E996-416E-8174-833F3C9D57A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FBE402-8A29-4731-915C-258959F64E65}" type="doc">
      <dgm:prSet loTypeId="urn:microsoft.com/office/officeart/2005/8/layout/radial2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6C3F28A-A1A2-45EC-A6C9-C51413623F80}">
      <dgm:prSet phldrT="[文字]"/>
      <dgm:spPr/>
      <dgm:t>
        <a:bodyPr/>
        <a:lstStyle/>
        <a:p>
          <a:r>
            <a:rPr lang="en-US" altLang="zh-TW" dirty="0" smtClean="0"/>
            <a:t>S</a:t>
          </a:r>
          <a:endParaRPr lang="zh-TW" altLang="en-US" dirty="0"/>
        </a:p>
      </dgm:t>
    </dgm:pt>
    <dgm:pt modelId="{3A82DADE-2777-4374-97F9-0E40557F516B}" type="parTrans" cxnId="{8D1FCFAC-B348-404A-A5A4-9C57A92B16C9}">
      <dgm:prSet/>
      <dgm:spPr>
        <a:ln>
          <a:solidFill>
            <a:schemeClr val="accent3"/>
          </a:solidFill>
        </a:ln>
      </dgm:spPr>
      <dgm:t>
        <a:bodyPr/>
        <a:lstStyle/>
        <a:p>
          <a:endParaRPr lang="zh-TW" altLang="en-US"/>
        </a:p>
      </dgm:t>
    </dgm:pt>
    <dgm:pt modelId="{551668A6-A555-41EE-85B0-13A17793E1FA}" type="sibTrans" cxnId="{8D1FCFAC-B348-404A-A5A4-9C57A92B16C9}">
      <dgm:prSet/>
      <dgm:spPr/>
      <dgm:t>
        <a:bodyPr/>
        <a:lstStyle/>
        <a:p>
          <a:endParaRPr lang="zh-TW" altLang="en-US"/>
        </a:p>
      </dgm:t>
    </dgm:pt>
    <dgm:pt modelId="{AD4FFCF4-B08D-48AC-B039-47F6FA8E4E14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3"/>
              </a:solidFill>
            </a:rPr>
            <a:t>地理</a:t>
          </a:r>
          <a:endParaRPr lang="zh-TW" altLang="en-US" sz="2000" b="1" dirty="0">
            <a:solidFill>
              <a:schemeClr val="accent3"/>
            </a:solidFill>
          </a:endParaRPr>
        </a:p>
      </dgm:t>
    </dgm:pt>
    <dgm:pt modelId="{191D0FFD-8BAC-4D2C-95EB-D0C2E45A9371}" type="parTrans" cxnId="{0427A888-A617-4E14-8457-8552AC17642A}">
      <dgm:prSet/>
      <dgm:spPr/>
      <dgm:t>
        <a:bodyPr/>
        <a:lstStyle/>
        <a:p>
          <a:endParaRPr lang="zh-TW" altLang="en-US"/>
        </a:p>
      </dgm:t>
    </dgm:pt>
    <dgm:pt modelId="{1D926B99-41A6-4A63-95DA-9A092F285068}" type="sibTrans" cxnId="{0427A888-A617-4E14-8457-8552AC17642A}">
      <dgm:prSet/>
      <dgm:spPr/>
      <dgm:t>
        <a:bodyPr/>
        <a:lstStyle/>
        <a:p>
          <a:endParaRPr lang="zh-TW" altLang="en-US"/>
        </a:p>
      </dgm:t>
    </dgm:pt>
    <dgm:pt modelId="{A90BDA1B-7581-4A74-ABB5-7C2A95059DAD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3"/>
              </a:solidFill>
            </a:rPr>
            <a:t>人口</a:t>
          </a:r>
          <a:endParaRPr lang="zh-TW" altLang="en-US" sz="2000" b="1" dirty="0">
            <a:solidFill>
              <a:schemeClr val="accent3"/>
            </a:solidFill>
          </a:endParaRPr>
        </a:p>
      </dgm:t>
    </dgm:pt>
    <dgm:pt modelId="{EEE2A676-5D99-454F-8AB8-221CECA2A89B}" type="parTrans" cxnId="{5A63FA00-4458-4D58-A249-9380F1228BB7}">
      <dgm:prSet/>
      <dgm:spPr/>
      <dgm:t>
        <a:bodyPr/>
        <a:lstStyle/>
        <a:p>
          <a:endParaRPr lang="zh-TW" altLang="en-US"/>
        </a:p>
      </dgm:t>
    </dgm:pt>
    <dgm:pt modelId="{EAC65FBD-5231-4788-B86E-3C996CB677CA}" type="sibTrans" cxnId="{5A63FA00-4458-4D58-A249-9380F1228BB7}">
      <dgm:prSet/>
      <dgm:spPr/>
      <dgm:t>
        <a:bodyPr/>
        <a:lstStyle/>
        <a:p>
          <a:endParaRPr lang="zh-TW" altLang="en-US"/>
        </a:p>
      </dgm:t>
    </dgm:pt>
    <dgm:pt modelId="{FED15676-4FB5-4986-B95A-EE49DDB923A5}">
      <dgm:prSet phldrT="[文字]"/>
      <dgm:spPr/>
      <dgm:t>
        <a:bodyPr/>
        <a:lstStyle/>
        <a:p>
          <a:r>
            <a:rPr lang="en-US" altLang="zh-TW" dirty="0" smtClean="0"/>
            <a:t>T</a:t>
          </a:r>
          <a:endParaRPr lang="zh-TW" altLang="en-US" dirty="0"/>
        </a:p>
      </dgm:t>
    </dgm:pt>
    <dgm:pt modelId="{59A2B962-487F-4F9C-A679-CD4C62DDF0A4}" type="parTrans" cxnId="{BF3976DF-B904-479B-8B8F-557D52FEB899}">
      <dgm:prSet/>
      <dgm:spPr>
        <a:ln>
          <a:solidFill>
            <a:schemeClr val="accent4"/>
          </a:solidFill>
        </a:ln>
      </dgm:spPr>
      <dgm:t>
        <a:bodyPr/>
        <a:lstStyle/>
        <a:p>
          <a:endParaRPr lang="zh-TW" altLang="en-US"/>
        </a:p>
      </dgm:t>
    </dgm:pt>
    <dgm:pt modelId="{D42CEEEF-8292-4F47-BABF-392E219A61F1}" type="sibTrans" cxnId="{BF3976DF-B904-479B-8B8F-557D52FEB899}">
      <dgm:prSet/>
      <dgm:spPr/>
      <dgm:t>
        <a:bodyPr/>
        <a:lstStyle/>
        <a:p>
          <a:endParaRPr lang="zh-TW" altLang="en-US"/>
        </a:p>
      </dgm:t>
    </dgm:pt>
    <dgm:pt modelId="{947AAA08-117C-4E96-B970-CEA388D2B9E2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4"/>
              </a:solidFill>
            </a:rPr>
            <a:t>職業女性</a:t>
          </a:r>
          <a:endParaRPr lang="zh-TW" altLang="en-US" sz="2000" b="1" dirty="0">
            <a:solidFill>
              <a:schemeClr val="accent4"/>
            </a:solidFill>
          </a:endParaRPr>
        </a:p>
      </dgm:t>
    </dgm:pt>
    <dgm:pt modelId="{ACA35F86-0B25-43A9-8868-23D01B8DC1E2}" type="parTrans" cxnId="{C5CC16A3-7FC7-494E-94F0-0E530CE60DB8}">
      <dgm:prSet/>
      <dgm:spPr/>
      <dgm:t>
        <a:bodyPr/>
        <a:lstStyle/>
        <a:p>
          <a:endParaRPr lang="zh-TW" altLang="en-US"/>
        </a:p>
      </dgm:t>
    </dgm:pt>
    <dgm:pt modelId="{05B2D5C9-15BE-4457-8BE5-3A3FF1D5B744}" type="sibTrans" cxnId="{C5CC16A3-7FC7-494E-94F0-0E530CE60DB8}">
      <dgm:prSet/>
      <dgm:spPr/>
      <dgm:t>
        <a:bodyPr/>
        <a:lstStyle/>
        <a:p>
          <a:endParaRPr lang="zh-TW" altLang="en-US"/>
        </a:p>
      </dgm:t>
    </dgm:pt>
    <dgm:pt modelId="{F29FB479-ACE4-4203-AE15-FBC97062A305}">
      <dgm:prSet phldrT="[文字]"/>
      <dgm:spPr/>
      <dgm:t>
        <a:bodyPr/>
        <a:lstStyle/>
        <a:p>
          <a:r>
            <a:rPr lang="en-US" altLang="zh-TW" dirty="0" smtClean="0"/>
            <a:t>P</a:t>
          </a:r>
          <a:endParaRPr lang="zh-TW" altLang="en-US" dirty="0"/>
        </a:p>
      </dgm:t>
    </dgm:pt>
    <dgm:pt modelId="{80A04A82-197C-4557-8CE2-20463FE39187}" type="parTrans" cxnId="{F5AFF824-DCE8-498B-BD1D-3C04E6D86313}">
      <dgm:prSet/>
      <dgm:spPr>
        <a:ln>
          <a:solidFill>
            <a:schemeClr val="accent5"/>
          </a:solidFill>
        </a:ln>
      </dgm:spPr>
      <dgm:t>
        <a:bodyPr/>
        <a:lstStyle/>
        <a:p>
          <a:endParaRPr lang="zh-TW" altLang="en-US"/>
        </a:p>
      </dgm:t>
    </dgm:pt>
    <dgm:pt modelId="{1D959BFA-1D21-4FBE-8AB4-AC9C93B5393C}" type="sibTrans" cxnId="{F5AFF824-DCE8-498B-BD1D-3C04E6D86313}">
      <dgm:prSet/>
      <dgm:spPr/>
      <dgm:t>
        <a:bodyPr/>
        <a:lstStyle/>
        <a:p>
          <a:endParaRPr lang="zh-TW" altLang="en-US"/>
        </a:p>
      </dgm:t>
    </dgm:pt>
    <dgm:pt modelId="{B6C2584C-A976-47BB-B7C9-50B0A8A76081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5"/>
              </a:solidFill>
            </a:rPr>
            <a:t>有機健康</a:t>
          </a:r>
          <a:endParaRPr lang="zh-TW" altLang="en-US" sz="2000" b="1" dirty="0">
            <a:solidFill>
              <a:schemeClr val="accent5"/>
            </a:solidFill>
          </a:endParaRPr>
        </a:p>
      </dgm:t>
    </dgm:pt>
    <dgm:pt modelId="{AB7B354F-04F8-4EC5-8136-6A97C759C7BE}" type="parTrans" cxnId="{34AAAEEA-9A30-4F3B-8274-D0C6105D78AD}">
      <dgm:prSet/>
      <dgm:spPr/>
      <dgm:t>
        <a:bodyPr/>
        <a:lstStyle/>
        <a:p>
          <a:endParaRPr lang="zh-TW" altLang="en-US"/>
        </a:p>
      </dgm:t>
    </dgm:pt>
    <dgm:pt modelId="{B8952F1E-1ED8-4980-BFA4-699B8D7CD7F3}" type="sibTrans" cxnId="{34AAAEEA-9A30-4F3B-8274-D0C6105D78AD}">
      <dgm:prSet/>
      <dgm:spPr/>
      <dgm:t>
        <a:bodyPr/>
        <a:lstStyle/>
        <a:p>
          <a:endParaRPr lang="zh-TW" altLang="en-US"/>
        </a:p>
      </dgm:t>
    </dgm:pt>
    <dgm:pt modelId="{EEE1F28F-4269-4DF5-A7DD-13FDC5F9F1EA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accent5"/>
              </a:solidFill>
            </a:rPr>
            <a:t>省時省力</a:t>
          </a:r>
          <a:endParaRPr lang="zh-TW" altLang="en-US" sz="2000" b="1" dirty="0">
            <a:solidFill>
              <a:schemeClr val="accent5"/>
            </a:solidFill>
          </a:endParaRPr>
        </a:p>
      </dgm:t>
    </dgm:pt>
    <dgm:pt modelId="{E6B014DE-6033-40E7-AAC7-92698FEEB119}" type="parTrans" cxnId="{5E9A44D5-F30E-4733-9A14-3E7B89CE33E0}">
      <dgm:prSet/>
      <dgm:spPr/>
      <dgm:t>
        <a:bodyPr/>
        <a:lstStyle/>
        <a:p>
          <a:endParaRPr lang="zh-TW" altLang="en-US"/>
        </a:p>
      </dgm:t>
    </dgm:pt>
    <dgm:pt modelId="{DEA2AD98-D6D9-4828-B30E-35D8D8F276E6}" type="sibTrans" cxnId="{5E9A44D5-F30E-4733-9A14-3E7B89CE33E0}">
      <dgm:prSet/>
      <dgm:spPr/>
      <dgm:t>
        <a:bodyPr/>
        <a:lstStyle/>
        <a:p>
          <a:endParaRPr lang="zh-TW" altLang="en-US"/>
        </a:p>
      </dgm:t>
    </dgm:pt>
    <dgm:pt modelId="{76DB5686-FA6B-4D25-8CDA-E92C2A205167}">
      <dgm:prSet phldrT="[文字]" custT="1"/>
      <dgm:spPr/>
      <dgm:t>
        <a:bodyPr/>
        <a:lstStyle/>
        <a:p>
          <a:r>
            <a:rPr lang="zh-TW" altLang="en-US" sz="2000" b="1" smtClean="0">
              <a:solidFill>
                <a:schemeClr val="accent5"/>
              </a:solidFill>
            </a:rPr>
            <a:t>使命</a:t>
          </a:r>
          <a:r>
            <a:rPr lang="zh-TW" altLang="en-US" sz="2000" b="1" dirty="0" smtClean="0">
              <a:solidFill>
                <a:schemeClr val="accent5"/>
              </a:solidFill>
            </a:rPr>
            <a:t>必達</a:t>
          </a:r>
          <a:endParaRPr lang="zh-TW" altLang="en-US" sz="2000" b="1" dirty="0">
            <a:solidFill>
              <a:schemeClr val="accent5"/>
            </a:solidFill>
          </a:endParaRPr>
        </a:p>
      </dgm:t>
    </dgm:pt>
    <dgm:pt modelId="{CB24E2AB-5CE3-4A57-BE9A-4A39ADB7293D}" type="parTrans" cxnId="{42D1CC98-1D8E-4C0C-BA61-C97BE6236DC9}">
      <dgm:prSet/>
      <dgm:spPr/>
      <dgm:t>
        <a:bodyPr/>
        <a:lstStyle/>
        <a:p>
          <a:endParaRPr lang="zh-TW" altLang="en-US"/>
        </a:p>
      </dgm:t>
    </dgm:pt>
    <dgm:pt modelId="{FAE87CAE-B50C-44C7-9CF7-AD8FBEFE30C3}" type="sibTrans" cxnId="{42D1CC98-1D8E-4C0C-BA61-C97BE6236DC9}">
      <dgm:prSet/>
      <dgm:spPr/>
      <dgm:t>
        <a:bodyPr/>
        <a:lstStyle/>
        <a:p>
          <a:endParaRPr lang="zh-TW" altLang="en-US"/>
        </a:p>
      </dgm:t>
    </dgm:pt>
    <dgm:pt modelId="{2A0A6AAD-BA88-4D6B-B66B-A6C1B4D92BA4}" type="pres">
      <dgm:prSet presAssocID="{15FBE402-8A29-4731-915C-258959F64E6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1968E1-6C63-4EA4-BCB1-CC994601BB2B}" type="pres">
      <dgm:prSet presAssocID="{15FBE402-8A29-4731-915C-258959F64E65}" presName="cycle" presStyleCnt="0"/>
      <dgm:spPr/>
    </dgm:pt>
    <dgm:pt modelId="{520049E5-D9CE-4F5C-8666-ECB8C10DDC90}" type="pres">
      <dgm:prSet presAssocID="{15FBE402-8A29-4731-915C-258959F64E65}" presName="centerShape" presStyleCnt="0"/>
      <dgm:spPr/>
    </dgm:pt>
    <dgm:pt modelId="{C3755F7D-A2B0-49BD-AC19-169E034C1675}" type="pres">
      <dgm:prSet presAssocID="{15FBE402-8A29-4731-915C-258959F64E65}" presName="connSite" presStyleLbl="node1" presStyleIdx="0" presStyleCnt="4"/>
      <dgm:spPr/>
    </dgm:pt>
    <dgm:pt modelId="{C58A9832-9425-4724-A386-8DE2A87E4B3F}" type="pres">
      <dgm:prSet presAssocID="{15FBE402-8A29-4731-915C-258959F64E65}" presName="visible" presStyleLbl="nod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1F8E4BE-3FCA-4037-9463-B10C0DC43932}" type="pres">
      <dgm:prSet presAssocID="{3A82DADE-2777-4374-97F9-0E40557F516B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2CE233A5-C41C-4461-93C2-2C393F24E5BA}" type="pres">
      <dgm:prSet presAssocID="{F6C3F28A-A1A2-45EC-A6C9-C51413623F80}" presName="node" presStyleCnt="0"/>
      <dgm:spPr/>
    </dgm:pt>
    <dgm:pt modelId="{2C34B410-C777-4E7F-97AD-50CB9203543E}" type="pres">
      <dgm:prSet presAssocID="{F6C3F28A-A1A2-45EC-A6C9-C51413623F8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21F7A9-A211-460C-8186-7DE815CD3868}" type="pres">
      <dgm:prSet presAssocID="{F6C3F28A-A1A2-45EC-A6C9-C51413623F8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E972D-4D4D-4C19-986E-8BCB0B2199C3}" type="pres">
      <dgm:prSet presAssocID="{59A2B962-487F-4F9C-A679-CD4C62DDF0A4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CFE2F255-DD97-4F84-BFFE-9C4FE5B1DA58}" type="pres">
      <dgm:prSet presAssocID="{FED15676-4FB5-4986-B95A-EE49DDB923A5}" presName="node" presStyleCnt="0"/>
      <dgm:spPr/>
    </dgm:pt>
    <dgm:pt modelId="{A37CAB05-2DE3-4F88-A75D-046326042EF5}" type="pres">
      <dgm:prSet presAssocID="{FED15676-4FB5-4986-B95A-EE49DDB923A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B9566F-7782-4D08-9FB0-F75F040CEEFC}" type="pres">
      <dgm:prSet presAssocID="{FED15676-4FB5-4986-B95A-EE49DDB923A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7D088F-B06E-4BC3-B71E-F626D26C7B72}" type="pres">
      <dgm:prSet presAssocID="{80A04A82-197C-4557-8CE2-20463FE39187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E225F091-CA4A-4A32-AC48-B46542EB4F93}" type="pres">
      <dgm:prSet presAssocID="{F29FB479-ACE4-4203-AE15-FBC97062A305}" presName="node" presStyleCnt="0"/>
      <dgm:spPr/>
    </dgm:pt>
    <dgm:pt modelId="{84448C37-DF98-46D6-BF96-B70F126932BC}" type="pres">
      <dgm:prSet presAssocID="{F29FB479-ACE4-4203-AE15-FBC97062A305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89CF59-BFF5-4848-946B-D801AC6A5802}" type="pres">
      <dgm:prSet presAssocID="{F29FB479-ACE4-4203-AE15-FBC97062A305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3C6328-D620-4839-93CB-E4A60929D6FB}" type="presOf" srcId="{947AAA08-117C-4E96-B970-CEA388D2B9E2}" destId="{E3B9566F-7782-4D08-9FB0-F75F040CEEFC}" srcOrd="0" destOrd="0" presId="urn:microsoft.com/office/officeart/2005/8/layout/radial2"/>
    <dgm:cxn modelId="{B69DC568-7C49-4B6A-8446-2B15BE41AEF6}" type="presOf" srcId="{59A2B962-487F-4F9C-A679-CD4C62DDF0A4}" destId="{B74E972D-4D4D-4C19-986E-8BCB0B2199C3}" srcOrd="0" destOrd="0" presId="urn:microsoft.com/office/officeart/2005/8/layout/radial2"/>
    <dgm:cxn modelId="{F5AFF824-DCE8-498B-BD1D-3C04E6D86313}" srcId="{15FBE402-8A29-4731-915C-258959F64E65}" destId="{F29FB479-ACE4-4203-AE15-FBC97062A305}" srcOrd="2" destOrd="0" parTransId="{80A04A82-197C-4557-8CE2-20463FE39187}" sibTransId="{1D959BFA-1D21-4FBE-8AB4-AC9C93B5393C}"/>
    <dgm:cxn modelId="{8D1FCFAC-B348-404A-A5A4-9C57A92B16C9}" srcId="{15FBE402-8A29-4731-915C-258959F64E65}" destId="{F6C3F28A-A1A2-45EC-A6C9-C51413623F80}" srcOrd="0" destOrd="0" parTransId="{3A82DADE-2777-4374-97F9-0E40557F516B}" sibTransId="{551668A6-A555-41EE-85B0-13A17793E1FA}"/>
    <dgm:cxn modelId="{7B4EBABA-7125-4729-9534-DB5F5F88AD9B}" type="presOf" srcId="{B6C2584C-A976-47BB-B7C9-50B0A8A76081}" destId="{B589CF59-BFF5-4848-946B-D801AC6A5802}" srcOrd="0" destOrd="0" presId="urn:microsoft.com/office/officeart/2005/8/layout/radial2"/>
    <dgm:cxn modelId="{C5CC16A3-7FC7-494E-94F0-0E530CE60DB8}" srcId="{FED15676-4FB5-4986-B95A-EE49DDB923A5}" destId="{947AAA08-117C-4E96-B970-CEA388D2B9E2}" srcOrd="0" destOrd="0" parTransId="{ACA35F86-0B25-43A9-8868-23D01B8DC1E2}" sibTransId="{05B2D5C9-15BE-4457-8BE5-3A3FF1D5B744}"/>
    <dgm:cxn modelId="{C5DD5406-6BC5-425A-8C85-94C509D0D89E}" type="presOf" srcId="{3A82DADE-2777-4374-97F9-0E40557F516B}" destId="{81F8E4BE-3FCA-4037-9463-B10C0DC43932}" srcOrd="0" destOrd="0" presId="urn:microsoft.com/office/officeart/2005/8/layout/radial2"/>
    <dgm:cxn modelId="{42D1CC98-1D8E-4C0C-BA61-C97BE6236DC9}" srcId="{F29FB479-ACE4-4203-AE15-FBC97062A305}" destId="{76DB5686-FA6B-4D25-8CDA-E92C2A205167}" srcOrd="2" destOrd="0" parTransId="{CB24E2AB-5CE3-4A57-BE9A-4A39ADB7293D}" sibTransId="{FAE87CAE-B50C-44C7-9CF7-AD8FBEFE30C3}"/>
    <dgm:cxn modelId="{0427A888-A617-4E14-8457-8552AC17642A}" srcId="{F6C3F28A-A1A2-45EC-A6C9-C51413623F80}" destId="{AD4FFCF4-B08D-48AC-B039-47F6FA8E4E14}" srcOrd="0" destOrd="0" parTransId="{191D0FFD-8BAC-4D2C-95EB-D0C2E45A9371}" sibTransId="{1D926B99-41A6-4A63-95DA-9A092F285068}"/>
    <dgm:cxn modelId="{B467DF6C-3069-493C-AFD0-F959F4F02CED}" type="presOf" srcId="{EEE1F28F-4269-4DF5-A7DD-13FDC5F9F1EA}" destId="{B589CF59-BFF5-4848-946B-D801AC6A5802}" srcOrd="0" destOrd="1" presId="urn:microsoft.com/office/officeart/2005/8/layout/radial2"/>
    <dgm:cxn modelId="{DF91186B-073A-4A91-AB6A-0AD37964FFE9}" type="presOf" srcId="{F29FB479-ACE4-4203-AE15-FBC97062A305}" destId="{84448C37-DF98-46D6-BF96-B70F126932BC}" srcOrd="0" destOrd="0" presId="urn:microsoft.com/office/officeart/2005/8/layout/radial2"/>
    <dgm:cxn modelId="{21194640-F4AA-46EA-A3D0-1B7A8D99F5C9}" type="presOf" srcId="{A90BDA1B-7581-4A74-ABB5-7C2A95059DAD}" destId="{DE21F7A9-A211-460C-8186-7DE815CD3868}" srcOrd="0" destOrd="1" presId="urn:microsoft.com/office/officeart/2005/8/layout/radial2"/>
    <dgm:cxn modelId="{BF3976DF-B904-479B-8B8F-557D52FEB899}" srcId="{15FBE402-8A29-4731-915C-258959F64E65}" destId="{FED15676-4FB5-4986-B95A-EE49DDB923A5}" srcOrd="1" destOrd="0" parTransId="{59A2B962-487F-4F9C-A679-CD4C62DDF0A4}" sibTransId="{D42CEEEF-8292-4F47-BABF-392E219A61F1}"/>
    <dgm:cxn modelId="{D49E7C80-7184-403A-9FD1-EFB829632209}" type="presOf" srcId="{F6C3F28A-A1A2-45EC-A6C9-C51413623F80}" destId="{2C34B410-C777-4E7F-97AD-50CB9203543E}" srcOrd="0" destOrd="0" presId="urn:microsoft.com/office/officeart/2005/8/layout/radial2"/>
    <dgm:cxn modelId="{5B1A6675-2A6C-40BF-A865-797174CBBC6E}" type="presOf" srcId="{15FBE402-8A29-4731-915C-258959F64E65}" destId="{2A0A6AAD-BA88-4D6B-B66B-A6C1B4D92BA4}" srcOrd="0" destOrd="0" presId="urn:microsoft.com/office/officeart/2005/8/layout/radial2"/>
    <dgm:cxn modelId="{34AAAEEA-9A30-4F3B-8274-D0C6105D78AD}" srcId="{F29FB479-ACE4-4203-AE15-FBC97062A305}" destId="{B6C2584C-A976-47BB-B7C9-50B0A8A76081}" srcOrd="0" destOrd="0" parTransId="{AB7B354F-04F8-4EC5-8136-6A97C759C7BE}" sibTransId="{B8952F1E-1ED8-4980-BFA4-699B8D7CD7F3}"/>
    <dgm:cxn modelId="{904F5A31-AD0D-455F-B96F-3971B11008D2}" type="presOf" srcId="{80A04A82-197C-4557-8CE2-20463FE39187}" destId="{687D088F-B06E-4BC3-B71E-F626D26C7B72}" srcOrd="0" destOrd="0" presId="urn:microsoft.com/office/officeart/2005/8/layout/radial2"/>
    <dgm:cxn modelId="{5EBEDDF1-75B9-48C6-ACD2-170F4E18830B}" type="presOf" srcId="{AD4FFCF4-B08D-48AC-B039-47F6FA8E4E14}" destId="{DE21F7A9-A211-460C-8186-7DE815CD3868}" srcOrd="0" destOrd="0" presId="urn:microsoft.com/office/officeart/2005/8/layout/radial2"/>
    <dgm:cxn modelId="{5E9A44D5-F30E-4733-9A14-3E7B89CE33E0}" srcId="{F29FB479-ACE4-4203-AE15-FBC97062A305}" destId="{EEE1F28F-4269-4DF5-A7DD-13FDC5F9F1EA}" srcOrd="1" destOrd="0" parTransId="{E6B014DE-6033-40E7-AAC7-92698FEEB119}" sibTransId="{DEA2AD98-D6D9-4828-B30E-35D8D8F276E6}"/>
    <dgm:cxn modelId="{0618BF19-6667-4251-9A43-EB6CE6DDF91B}" type="presOf" srcId="{FED15676-4FB5-4986-B95A-EE49DDB923A5}" destId="{A37CAB05-2DE3-4F88-A75D-046326042EF5}" srcOrd="0" destOrd="0" presId="urn:microsoft.com/office/officeart/2005/8/layout/radial2"/>
    <dgm:cxn modelId="{5A63FA00-4458-4D58-A249-9380F1228BB7}" srcId="{F6C3F28A-A1A2-45EC-A6C9-C51413623F80}" destId="{A90BDA1B-7581-4A74-ABB5-7C2A95059DAD}" srcOrd="1" destOrd="0" parTransId="{EEE2A676-5D99-454F-8AB8-221CECA2A89B}" sibTransId="{EAC65FBD-5231-4788-B86E-3C996CB677CA}"/>
    <dgm:cxn modelId="{3014C9BB-53E8-4F77-8551-4EB6AF62A993}" type="presOf" srcId="{76DB5686-FA6B-4D25-8CDA-E92C2A205167}" destId="{B589CF59-BFF5-4848-946B-D801AC6A5802}" srcOrd="0" destOrd="2" presId="urn:microsoft.com/office/officeart/2005/8/layout/radial2"/>
    <dgm:cxn modelId="{A662D641-4F38-462E-9514-47E5E1916E8A}" type="presParOf" srcId="{2A0A6AAD-BA88-4D6B-B66B-A6C1B4D92BA4}" destId="{BA1968E1-6C63-4EA4-BCB1-CC994601BB2B}" srcOrd="0" destOrd="0" presId="urn:microsoft.com/office/officeart/2005/8/layout/radial2"/>
    <dgm:cxn modelId="{336D9ED9-BE4D-453B-B20E-1B0E6EE9A102}" type="presParOf" srcId="{BA1968E1-6C63-4EA4-BCB1-CC994601BB2B}" destId="{520049E5-D9CE-4F5C-8666-ECB8C10DDC90}" srcOrd="0" destOrd="0" presId="urn:microsoft.com/office/officeart/2005/8/layout/radial2"/>
    <dgm:cxn modelId="{AE0F7FB2-447E-4E3C-8417-EAD7280AF310}" type="presParOf" srcId="{520049E5-D9CE-4F5C-8666-ECB8C10DDC90}" destId="{C3755F7D-A2B0-49BD-AC19-169E034C1675}" srcOrd="0" destOrd="0" presId="urn:microsoft.com/office/officeart/2005/8/layout/radial2"/>
    <dgm:cxn modelId="{AE4EF880-7E91-4454-8657-1B88CAE99B20}" type="presParOf" srcId="{520049E5-D9CE-4F5C-8666-ECB8C10DDC90}" destId="{C58A9832-9425-4724-A386-8DE2A87E4B3F}" srcOrd="1" destOrd="0" presId="urn:microsoft.com/office/officeart/2005/8/layout/radial2"/>
    <dgm:cxn modelId="{19E4D01A-C503-48DC-AEDD-5063253A6C95}" type="presParOf" srcId="{BA1968E1-6C63-4EA4-BCB1-CC994601BB2B}" destId="{81F8E4BE-3FCA-4037-9463-B10C0DC43932}" srcOrd="1" destOrd="0" presId="urn:microsoft.com/office/officeart/2005/8/layout/radial2"/>
    <dgm:cxn modelId="{ED9FB39D-B36B-4547-A6C7-E4D967BBE4BC}" type="presParOf" srcId="{BA1968E1-6C63-4EA4-BCB1-CC994601BB2B}" destId="{2CE233A5-C41C-4461-93C2-2C393F24E5BA}" srcOrd="2" destOrd="0" presId="urn:microsoft.com/office/officeart/2005/8/layout/radial2"/>
    <dgm:cxn modelId="{14A0BF5C-6A2B-4367-96F4-84D045059273}" type="presParOf" srcId="{2CE233A5-C41C-4461-93C2-2C393F24E5BA}" destId="{2C34B410-C777-4E7F-97AD-50CB9203543E}" srcOrd="0" destOrd="0" presId="urn:microsoft.com/office/officeart/2005/8/layout/radial2"/>
    <dgm:cxn modelId="{2144AEE3-A3BB-494A-82C4-CF21A3CE9463}" type="presParOf" srcId="{2CE233A5-C41C-4461-93C2-2C393F24E5BA}" destId="{DE21F7A9-A211-460C-8186-7DE815CD3868}" srcOrd="1" destOrd="0" presId="urn:microsoft.com/office/officeart/2005/8/layout/radial2"/>
    <dgm:cxn modelId="{0C462CBE-2555-4666-A66C-15FE00634A0E}" type="presParOf" srcId="{BA1968E1-6C63-4EA4-BCB1-CC994601BB2B}" destId="{B74E972D-4D4D-4C19-986E-8BCB0B2199C3}" srcOrd="3" destOrd="0" presId="urn:microsoft.com/office/officeart/2005/8/layout/radial2"/>
    <dgm:cxn modelId="{B36093E6-EEA0-42E1-8BAB-B8CB03DC1FEC}" type="presParOf" srcId="{BA1968E1-6C63-4EA4-BCB1-CC994601BB2B}" destId="{CFE2F255-DD97-4F84-BFFE-9C4FE5B1DA58}" srcOrd="4" destOrd="0" presId="urn:microsoft.com/office/officeart/2005/8/layout/radial2"/>
    <dgm:cxn modelId="{856A284E-63B5-49F2-BB63-FCC6B826ED67}" type="presParOf" srcId="{CFE2F255-DD97-4F84-BFFE-9C4FE5B1DA58}" destId="{A37CAB05-2DE3-4F88-A75D-046326042EF5}" srcOrd="0" destOrd="0" presId="urn:microsoft.com/office/officeart/2005/8/layout/radial2"/>
    <dgm:cxn modelId="{8F69B9F9-7152-4FE4-A714-FD92020BBD66}" type="presParOf" srcId="{CFE2F255-DD97-4F84-BFFE-9C4FE5B1DA58}" destId="{E3B9566F-7782-4D08-9FB0-F75F040CEEFC}" srcOrd="1" destOrd="0" presId="urn:microsoft.com/office/officeart/2005/8/layout/radial2"/>
    <dgm:cxn modelId="{E19260E6-902F-4F86-823E-38F4744B265B}" type="presParOf" srcId="{BA1968E1-6C63-4EA4-BCB1-CC994601BB2B}" destId="{687D088F-B06E-4BC3-B71E-F626D26C7B72}" srcOrd="5" destOrd="0" presId="urn:microsoft.com/office/officeart/2005/8/layout/radial2"/>
    <dgm:cxn modelId="{2C6FBEF0-F685-421C-BF39-DE5FB99B10EE}" type="presParOf" srcId="{BA1968E1-6C63-4EA4-BCB1-CC994601BB2B}" destId="{E225F091-CA4A-4A32-AC48-B46542EB4F93}" srcOrd="6" destOrd="0" presId="urn:microsoft.com/office/officeart/2005/8/layout/radial2"/>
    <dgm:cxn modelId="{EBE154E1-700B-4A78-B083-F7A797E9C437}" type="presParOf" srcId="{E225F091-CA4A-4A32-AC48-B46542EB4F93}" destId="{84448C37-DF98-46D6-BF96-B70F126932BC}" srcOrd="0" destOrd="0" presId="urn:microsoft.com/office/officeart/2005/8/layout/radial2"/>
    <dgm:cxn modelId="{04AD6F64-A1CA-45B9-AD9D-7DA985B79CA9}" type="presParOf" srcId="{E225F091-CA4A-4A32-AC48-B46542EB4F93}" destId="{B589CF59-BFF5-4848-946B-D801AC6A580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008CF9-88F8-42A6-9426-355ABE9BBAE0}" type="doc">
      <dgm:prSet loTypeId="urn:microsoft.com/office/officeart/2005/8/layout/hList7" loCatId="picture" qsTypeId="urn:microsoft.com/office/officeart/2005/8/quickstyle/3d1" qsCatId="3D" csTypeId="urn:microsoft.com/office/officeart/2005/8/colors/colorful1" csCatId="colorful" phldr="1"/>
      <dgm:spPr/>
    </dgm:pt>
    <dgm:pt modelId="{4C6DDF9A-5234-403E-9288-38A52BAABA20}">
      <dgm:prSet phldrT="[文字]" custT="1"/>
      <dgm:spPr/>
      <dgm:t>
        <a:bodyPr/>
        <a:lstStyle/>
        <a:p>
          <a:r>
            <a:rPr lang="zh-TW" altLang="en-US" sz="1600" b="1" dirty="0" smtClean="0"/>
            <a:t>消費者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網路下單</a:t>
          </a:r>
          <a:endParaRPr lang="zh-TW" altLang="en-US" sz="1600" b="1" dirty="0"/>
        </a:p>
      </dgm:t>
    </dgm:pt>
    <dgm:pt modelId="{DE3A5776-FAA2-4C1F-BF3E-CDD87F1B752F}" type="parTrans" cxnId="{A9AC56C5-96A6-4808-8614-1CCA836499AD}">
      <dgm:prSet/>
      <dgm:spPr/>
      <dgm:t>
        <a:bodyPr/>
        <a:lstStyle/>
        <a:p>
          <a:endParaRPr lang="zh-TW" altLang="en-US" sz="2000" b="1"/>
        </a:p>
      </dgm:t>
    </dgm:pt>
    <dgm:pt modelId="{01795E79-52F0-4D56-AB42-29400E3094D7}" type="sibTrans" cxnId="{A9AC56C5-96A6-4808-8614-1CCA836499AD}">
      <dgm:prSet/>
      <dgm:spPr/>
      <dgm:t>
        <a:bodyPr/>
        <a:lstStyle/>
        <a:p>
          <a:endParaRPr lang="zh-TW" altLang="en-US" sz="2000" b="1"/>
        </a:p>
      </dgm:t>
    </dgm:pt>
    <dgm:pt modelId="{DD61DF38-39A9-47B6-89D8-953F3098AEEB}">
      <dgm:prSet phldrT="[文字]" custT="1"/>
      <dgm:spPr/>
      <dgm:t>
        <a:bodyPr/>
        <a:lstStyle/>
        <a:p>
          <a:r>
            <a:rPr lang="zh-TW" altLang="en-US" sz="1600" b="1" dirty="0" smtClean="0"/>
            <a:t>送達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新鮮食材</a:t>
          </a:r>
          <a:endParaRPr lang="zh-TW" altLang="en-US" sz="1600" b="1" dirty="0"/>
        </a:p>
      </dgm:t>
    </dgm:pt>
    <dgm:pt modelId="{54530280-B143-4848-9B30-843CAB2A6197}" type="parTrans" cxnId="{F08E31C0-A73F-4F84-842D-E25DAD4395A0}">
      <dgm:prSet/>
      <dgm:spPr/>
      <dgm:t>
        <a:bodyPr/>
        <a:lstStyle/>
        <a:p>
          <a:endParaRPr lang="zh-TW" altLang="en-US" sz="2000" b="1"/>
        </a:p>
      </dgm:t>
    </dgm:pt>
    <dgm:pt modelId="{174060E9-BC78-4C4C-BB34-7E42F24ADDD9}" type="sibTrans" cxnId="{F08E31C0-A73F-4F84-842D-E25DAD4395A0}">
      <dgm:prSet/>
      <dgm:spPr/>
      <dgm:t>
        <a:bodyPr/>
        <a:lstStyle/>
        <a:p>
          <a:endParaRPr lang="zh-TW" altLang="en-US" sz="2000" b="1"/>
        </a:p>
      </dgm:t>
    </dgm:pt>
    <dgm:pt modelId="{C988A7A7-D02D-4A5A-8A5D-EEDC886B9CFF}">
      <dgm:prSet phldrT="[文字]" custT="1"/>
      <dgm:spPr/>
      <dgm:t>
        <a:bodyPr/>
        <a:lstStyle/>
        <a:p>
          <a:r>
            <a:rPr lang="zh-TW" altLang="en-US" sz="1600" b="1" dirty="0" smtClean="0"/>
            <a:t>蔬果廠商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送達公司</a:t>
          </a:r>
          <a:endParaRPr lang="zh-TW" altLang="en-US" sz="1600" b="1" dirty="0"/>
        </a:p>
      </dgm:t>
    </dgm:pt>
    <dgm:pt modelId="{311EDC9C-92AF-49B2-BAAA-8560C525F677}" type="parTrans" cxnId="{B33E8A84-61EE-4BBA-ACA6-2D8FB02083F8}">
      <dgm:prSet/>
      <dgm:spPr/>
      <dgm:t>
        <a:bodyPr/>
        <a:lstStyle/>
        <a:p>
          <a:endParaRPr lang="zh-TW" altLang="en-US" sz="2000" b="1"/>
        </a:p>
      </dgm:t>
    </dgm:pt>
    <dgm:pt modelId="{D6B84517-A2EE-465D-B0A8-755F6B2A59A0}" type="sibTrans" cxnId="{B33E8A84-61EE-4BBA-ACA6-2D8FB02083F8}">
      <dgm:prSet/>
      <dgm:spPr/>
      <dgm:t>
        <a:bodyPr/>
        <a:lstStyle/>
        <a:p>
          <a:endParaRPr lang="zh-TW" altLang="en-US" sz="2000" b="1"/>
        </a:p>
      </dgm:t>
    </dgm:pt>
    <dgm:pt modelId="{A6CABEAC-8AD6-43DD-8C4F-231539FF47B0}">
      <dgm:prSet phldrT="[文字]" custT="1"/>
      <dgm:spPr/>
      <dgm:t>
        <a:bodyPr/>
        <a:lstStyle/>
        <a:p>
          <a:r>
            <a:rPr lang="zh-TW" altLang="en-US" sz="1600" b="1" dirty="0" smtClean="0"/>
            <a:t>處理食材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裝箱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確認名單</a:t>
          </a:r>
          <a:endParaRPr lang="zh-TW" altLang="en-US" sz="1600" b="1" dirty="0"/>
        </a:p>
      </dgm:t>
    </dgm:pt>
    <dgm:pt modelId="{0AB0112D-7CF9-4071-A930-A2B0FCB130EC}" type="parTrans" cxnId="{4142D4D6-DAE8-43CA-8E7A-99DDD7590C4B}">
      <dgm:prSet/>
      <dgm:spPr/>
      <dgm:t>
        <a:bodyPr/>
        <a:lstStyle/>
        <a:p>
          <a:endParaRPr lang="zh-TW" altLang="en-US" sz="2000" b="1"/>
        </a:p>
      </dgm:t>
    </dgm:pt>
    <dgm:pt modelId="{D9355C80-735D-49A5-803B-F23F907D204B}" type="sibTrans" cxnId="{4142D4D6-DAE8-43CA-8E7A-99DDD7590C4B}">
      <dgm:prSet/>
      <dgm:spPr/>
      <dgm:t>
        <a:bodyPr/>
        <a:lstStyle/>
        <a:p>
          <a:endParaRPr lang="zh-TW" altLang="en-US" sz="2000" b="1"/>
        </a:p>
      </dgm:t>
    </dgm:pt>
    <dgm:pt modelId="{073DC70B-C351-4B31-B3D3-526B56810C4D}">
      <dgm:prSet phldrT="[文字]" custT="1"/>
      <dgm:spPr/>
      <dgm:t>
        <a:bodyPr/>
        <a:lstStyle/>
        <a:p>
          <a:r>
            <a:rPr lang="zh-TW" altLang="en-US" sz="1600" b="1" dirty="0" smtClean="0"/>
            <a:t>送至</a:t>
          </a:r>
          <a:r>
            <a:rPr lang="en-US" altLang="zh-TW" sz="1600" b="1" dirty="0" smtClean="0"/>
            <a:t/>
          </a:r>
          <a:br>
            <a:rPr lang="en-US" altLang="zh-TW" sz="1600" b="1" dirty="0" smtClean="0"/>
          </a:br>
          <a:r>
            <a:rPr lang="zh-TW" altLang="en-US" sz="1600" b="1" dirty="0" smtClean="0"/>
            <a:t>指定地點</a:t>
          </a:r>
          <a:endParaRPr lang="zh-TW" altLang="en-US" sz="1600" b="1" dirty="0"/>
        </a:p>
      </dgm:t>
    </dgm:pt>
    <dgm:pt modelId="{85CF94FD-1ACE-4BA3-9327-F5A7C16C0433}" type="parTrans" cxnId="{5DC3114B-1E47-48AA-8F3A-B1DF7217888C}">
      <dgm:prSet/>
      <dgm:spPr/>
      <dgm:t>
        <a:bodyPr/>
        <a:lstStyle/>
        <a:p>
          <a:endParaRPr lang="zh-TW" altLang="en-US" sz="2000" b="1"/>
        </a:p>
      </dgm:t>
    </dgm:pt>
    <dgm:pt modelId="{2EF6AF45-C091-4C28-A23C-8BBDDC02A910}" type="sibTrans" cxnId="{5DC3114B-1E47-48AA-8F3A-B1DF7217888C}">
      <dgm:prSet/>
      <dgm:spPr/>
      <dgm:t>
        <a:bodyPr/>
        <a:lstStyle/>
        <a:p>
          <a:endParaRPr lang="zh-TW" altLang="en-US" sz="2000" b="1"/>
        </a:p>
      </dgm:t>
    </dgm:pt>
    <dgm:pt modelId="{3D092C47-B168-47DE-9AC8-60340CF87A24}" type="pres">
      <dgm:prSet presAssocID="{1D008CF9-88F8-42A6-9426-355ABE9BBAE0}" presName="Name0" presStyleCnt="0">
        <dgm:presLayoutVars>
          <dgm:dir/>
          <dgm:resizeHandles val="exact"/>
        </dgm:presLayoutVars>
      </dgm:prSet>
      <dgm:spPr/>
    </dgm:pt>
    <dgm:pt modelId="{B963510B-D06B-4D6A-8564-D4462C6792FD}" type="pres">
      <dgm:prSet presAssocID="{1D008CF9-88F8-42A6-9426-355ABE9BBAE0}" presName="fgShape" presStyleLbl="fgShp" presStyleIdx="0" presStyleCnt="1"/>
      <dgm:spPr/>
    </dgm:pt>
    <dgm:pt modelId="{776E0B8F-85AF-428A-B315-35F9B769C3A7}" type="pres">
      <dgm:prSet presAssocID="{1D008CF9-88F8-42A6-9426-355ABE9BBAE0}" presName="linComp" presStyleCnt="0"/>
      <dgm:spPr/>
    </dgm:pt>
    <dgm:pt modelId="{24BB66D0-9C2A-4C78-98A8-894170A28CD4}" type="pres">
      <dgm:prSet presAssocID="{4C6DDF9A-5234-403E-9288-38A52BAABA20}" presName="compNode" presStyleCnt="0"/>
      <dgm:spPr/>
    </dgm:pt>
    <dgm:pt modelId="{57B95C87-3AEE-44A3-9170-2D1F3E02E46D}" type="pres">
      <dgm:prSet presAssocID="{4C6DDF9A-5234-403E-9288-38A52BAABA20}" presName="bkgdShape" presStyleLbl="node1" presStyleIdx="0" presStyleCnt="5"/>
      <dgm:spPr/>
      <dgm:t>
        <a:bodyPr/>
        <a:lstStyle/>
        <a:p>
          <a:endParaRPr lang="zh-TW" altLang="en-US"/>
        </a:p>
      </dgm:t>
    </dgm:pt>
    <dgm:pt modelId="{597B1196-306C-4CB9-ACA7-BB747D6A0415}" type="pres">
      <dgm:prSet presAssocID="{4C6DDF9A-5234-403E-9288-38A52BAABA2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008902-061F-4019-BACA-B0689DC016BF}" type="pres">
      <dgm:prSet presAssocID="{4C6DDF9A-5234-403E-9288-38A52BAABA20}" presName="invisiNode" presStyleLbl="node1" presStyleIdx="0" presStyleCnt="5"/>
      <dgm:spPr/>
    </dgm:pt>
    <dgm:pt modelId="{1D780A4F-A48D-4DE8-921D-D263B2FBD271}" type="pres">
      <dgm:prSet presAssocID="{4C6DDF9A-5234-403E-9288-38A52BAABA20}" presName="imagNode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D59D5CB-B1ED-4276-91E9-523CD80A9361}" type="pres">
      <dgm:prSet presAssocID="{01795E79-52F0-4D56-AB42-29400E3094D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A4A650E-A568-4577-B0AA-BBC94278D44B}" type="pres">
      <dgm:prSet presAssocID="{C988A7A7-D02D-4A5A-8A5D-EEDC886B9CFF}" presName="compNode" presStyleCnt="0"/>
      <dgm:spPr/>
    </dgm:pt>
    <dgm:pt modelId="{1B2D538F-C447-415F-8DC7-A0A486B2D192}" type="pres">
      <dgm:prSet presAssocID="{C988A7A7-D02D-4A5A-8A5D-EEDC886B9CFF}" presName="bkgdShape" presStyleLbl="node1" presStyleIdx="1" presStyleCnt="5"/>
      <dgm:spPr/>
      <dgm:t>
        <a:bodyPr/>
        <a:lstStyle/>
        <a:p>
          <a:endParaRPr lang="zh-TW" altLang="en-US"/>
        </a:p>
      </dgm:t>
    </dgm:pt>
    <dgm:pt modelId="{DB82EC55-7F6D-4AE2-B543-71918DD25658}" type="pres">
      <dgm:prSet presAssocID="{C988A7A7-D02D-4A5A-8A5D-EEDC886B9CFF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848482-7FB9-48B5-8F63-A11177C002B1}" type="pres">
      <dgm:prSet presAssocID="{C988A7A7-D02D-4A5A-8A5D-EEDC886B9CFF}" presName="invisiNode" presStyleLbl="node1" presStyleIdx="1" presStyleCnt="5"/>
      <dgm:spPr/>
    </dgm:pt>
    <dgm:pt modelId="{BA028DAD-72C7-4ABE-A19B-51E16BBA0891}" type="pres">
      <dgm:prSet presAssocID="{C988A7A7-D02D-4A5A-8A5D-EEDC886B9CFF}" presName="imagNode" presStyleLbl="fg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EF57DB6-CBD1-4E1F-A795-56B3F5813264}" type="pres">
      <dgm:prSet presAssocID="{D6B84517-A2EE-465D-B0A8-755F6B2A59A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7E4B4D8C-BC15-4520-B4F8-7FEBC4D2337B}" type="pres">
      <dgm:prSet presAssocID="{A6CABEAC-8AD6-43DD-8C4F-231539FF47B0}" presName="compNode" presStyleCnt="0"/>
      <dgm:spPr/>
    </dgm:pt>
    <dgm:pt modelId="{052B214D-C8F3-4CA2-8A66-9D8BD87284E3}" type="pres">
      <dgm:prSet presAssocID="{A6CABEAC-8AD6-43DD-8C4F-231539FF47B0}" presName="bkgdShape" presStyleLbl="node1" presStyleIdx="2" presStyleCnt="5"/>
      <dgm:spPr/>
      <dgm:t>
        <a:bodyPr/>
        <a:lstStyle/>
        <a:p>
          <a:endParaRPr lang="zh-TW" altLang="en-US"/>
        </a:p>
      </dgm:t>
    </dgm:pt>
    <dgm:pt modelId="{4D1406F7-8F71-4585-9ED1-B3C348B97977}" type="pres">
      <dgm:prSet presAssocID="{A6CABEAC-8AD6-43DD-8C4F-231539FF47B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4793C4-DA37-4E33-9712-301CAB4CEC1E}" type="pres">
      <dgm:prSet presAssocID="{A6CABEAC-8AD6-43DD-8C4F-231539FF47B0}" presName="invisiNode" presStyleLbl="node1" presStyleIdx="2" presStyleCnt="5"/>
      <dgm:spPr/>
    </dgm:pt>
    <dgm:pt modelId="{786DF80D-37AF-4D7C-BD7E-A1C8F9A41F5C}" type="pres">
      <dgm:prSet presAssocID="{A6CABEAC-8AD6-43DD-8C4F-231539FF47B0}" presName="imagNode" presStyleLbl="fgImgPlac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CF82B0C-D051-4E49-A2CB-196B4CA14DEC}" type="pres">
      <dgm:prSet presAssocID="{D9355C80-735D-49A5-803B-F23F907D204B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BC1FCE1-8B43-488E-8661-F1CC09300878}" type="pres">
      <dgm:prSet presAssocID="{DD61DF38-39A9-47B6-89D8-953F3098AEEB}" presName="compNode" presStyleCnt="0"/>
      <dgm:spPr/>
    </dgm:pt>
    <dgm:pt modelId="{7A3950A5-D30A-4D9F-A9A7-F2AA11D1F346}" type="pres">
      <dgm:prSet presAssocID="{DD61DF38-39A9-47B6-89D8-953F3098AEEB}" presName="bkgdShape" presStyleLbl="node1" presStyleIdx="3" presStyleCnt="5"/>
      <dgm:spPr/>
      <dgm:t>
        <a:bodyPr/>
        <a:lstStyle/>
        <a:p>
          <a:endParaRPr lang="zh-TW" altLang="en-US"/>
        </a:p>
      </dgm:t>
    </dgm:pt>
    <dgm:pt modelId="{0CB540F4-7C0B-489E-8833-00B41962A54F}" type="pres">
      <dgm:prSet presAssocID="{DD61DF38-39A9-47B6-89D8-953F3098AEEB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3DDD67-C240-4A27-AF8A-FD06735F41E9}" type="pres">
      <dgm:prSet presAssocID="{DD61DF38-39A9-47B6-89D8-953F3098AEEB}" presName="invisiNode" presStyleLbl="node1" presStyleIdx="3" presStyleCnt="5"/>
      <dgm:spPr/>
    </dgm:pt>
    <dgm:pt modelId="{B60CDE80-F756-4AA8-8D95-4657F33D59D5}" type="pres">
      <dgm:prSet presAssocID="{DD61DF38-39A9-47B6-89D8-953F3098AEEB}" presName="imagNode" presStyleLbl="fgImgPlac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06ED9D0-565F-46CE-A61C-247C27870CDE}" type="pres">
      <dgm:prSet presAssocID="{174060E9-BC78-4C4C-BB34-7E42F24ADDD9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E22E8AE-30AE-43C5-8E3A-2F725CE9BCF7}" type="pres">
      <dgm:prSet presAssocID="{073DC70B-C351-4B31-B3D3-526B56810C4D}" presName="compNode" presStyleCnt="0"/>
      <dgm:spPr/>
    </dgm:pt>
    <dgm:pt modelId="{482AC0DB-3756-4430-9571-647898BE028E}" type="pres">
      <dgm:prSet presAssocID="{073DC70B-C351-4B31-B3D3-526B56810C4D}" presName="bkgdShape" presStyleLbl="node1" presStyleIdx="4" presStyleCnt="5"/>
      <dgm:spPr/>
      <dgm:t>
        <a:bodyPr/>
        <a:lstStyle/>
        <a:p>
          <a:endParaRPr lang="zh-TW" altLang="en-US"/>
        </a:p>
      </dgm:t>
    </dgm:pt>
    <dgm:pt modelId="{0A1D846A-F952-4EAA-A81D-FE3C115F7308}" type="pres">
      <dgm:prSet presAssocID="{073DC70B-C351-4B31-B3D3-526B56810C4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E78AF8-AF2D-4582-A242-D30C9B4AB94C}" type="pres">
      <dgm:prSet presAssocID="{073DC70B-C351-4B31-B3D3-526B56810C4D}" presName="invisiNode" presStyleLbl="node1" presStyleIdx="4" presStyleCnt="5"/>
      <dgm:spPr/>
    </dgm:pt>
    <dgm:pt modelId="{D5519B5C-7D65-4AE3-97AB-24ACBA0E6CDC}" type="pres">
      <dgm:prSet presAssocID="{073DC70B-C351-4B31-B3D3-526B56810C4D}" presName="imagNode" presStyleLbl="fgImgPlac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9AC56C5-96A6-4808-8614-1CCA836499AD}" srcId="{1D008CF9-88F8-42A6-9426-355ABE9BBAE0}" destId="{4C6DDF9A-5234-403E-9288-38A52BAABA20}" srcOrd="0" destOrd="0" parTransId="{DE3A5776-FAA2-4C1F-BF3E-CDD87F1B752F}" sibTransId="{01795E79-52F0-4D56-AB42-29400E3094D7}"/>
    <dgm:cxn modelId="{5DB55128-7599-4367-BE48-71578D86BEDA}" type="presOf" srcId="{D9355C80-735D-49A5-803B-F23F907D204B}" destId="{8CF82B0C-D051-4E49-A2CB-196B4CA14DEC}" srcOrd="0" destOrd="0" presId="urn:microsoft.com/office/officeart/2005/8/layout/hList7"/>
    <dgm:cxn modelId="{803F0665-E3FA-4918-AE45-167DAEDD09A7}" type="presOf" srcId="{4C6DDF9A-5234-403E-9288-38A52BAABA20}" destId="{57B95C87-3AEE-44A3-9170-2D1F3E02E46D}" srcOrd="0" destOrd="0" presId="urn:microsoft.com/office/officeart/2005/8/layout/hList7"/>
    <dgm:cxn modelId="{B33E8A84-61EE-4BBA-ACA6-2D8FB02083F8}" srcId="{1D008CF9-88F8-42A6-9426-355ABE9BBAE0}" destId="{C988A7A7-D02D-4A5A-8A5D-EEDC886B9CFF}" srcOrd="1" destOrd="0" parTransId="{311EDC9C-92AF-49B2-BAAA-8560C525F677}" sibTransId="{D6B84517-A2EE-465D-B0A8-755F6B2A59A0}"/>
    <dgm:cxn modelId="{4142D4D6-DAE8-43CA-8E7A-99DDD7590C4B}" srcId="{1D008CF9-88F8-42A6-9426-355ABE9BBAE0}" destId="{A6CABEAC-8AD6-43DD-8C4F-231539FF47B0}" srcOrd="2" destOrd="0" parTransId="{0AB0112D-7CF9-4071-A930-A2B0FCB130EC}" sibTransId="{D9355C80-735D-49A5-803B-F23F907D204B}"/>
    <dgm:cxn modelId="{024A986E-F1C9-403A-BE17-550141B86DD6}" type="presOf" srcId="{A6CABEAC-8AD6-43DD-8C4F-231539FF47B0}" destId="{4D1406F7-8F71-4585-9ED1-B3C348B97977}" srcOrd="1" destOrd="0" presId="urn:microsoft.com/office/officeart/2005/8/layout/hList7"/>
    <dgm:cxn modelId="{9DB0F4CF-92F6-47AF-893B-C9BC5D5A179E}" type="presOf" srcId="{1D008CF9-88F8-42A6-9426-355ABE9BBAE0}" destId="{3D092C47-B168-47DE-9AC8-60340CF87A24}" srcOrd="0" destOrd="0" presId="urn:microsoft.com/office/officeart/2005/8/layout/hList7"/>
    <dgm:cxn modelId="{F08E31C0-A73F-4F84-842D-E25DAD4395A0}" srcId="{1D008CF9-88F8-42A6-9426-355ABE9BBAE0}" destId="{DD61DF38-39A9-47B6-89D8-953F3098AEEB}" srcOrd="3" destOrd="0" parTransId="{54530280-B143-4848-9B30-843CAB2A6197}" sibTransId="{174060E9-BC78-4C4C-BB34-7E42F24ADDD9}"/>
    <dgm:cxn modelId="{4C86430A-8FDA-416B-9B61-2A9BB052EFB3}" type="presOf" srcId="{174060E9-BC78-4C4C-BB34-7E42F24ADDD9}" destId="{F06ED9D0-565F-46CE-A61C-247C27870CDE}" srcOrd="0" destOrd="0" presId="urn:microsoft.com/office/officeart/2005/8/layout/hList7"/>
    <dgm:cxn modelId="{3AFF1762-E3D3-4AA7-BC89-699C40BAE2E1}" type="presOf" srcId="{4C6DDF9A-5234-403E-9288-38A52BAABA20}" destId="{597B1196-306C-4CB9-ACA7-BB747D6A0415}" srcOrd="1" destOrd="0" presId="urn:microsoft.com/office/officeart/2005/8/layout/hList7"/>
    <dgm:cxn modelId="{1F9AF560-B68B-406F-A983-05C6B300D9E1}" type="presOf" srcId="{073DC70B-C351-4B31-B3D3-526B56810C4D}" destId="{482AC0DB-3756-4430-9571-647898BE028E}" srcOrd="0" destOrd="0" presId="urn:microsoft.com/office/officeart/2005/8/layout/hList7"/>
    <dgm:cxn modelId="{5DC3114B-1E47-48AA-8F3A-B1DF7217888C}" srcId="{1D008CF9-88F8-42A6-9426-355ABE9BBAE0}" destId="{073DC70B-C351-4B31-B3D3-526B56810C4D}" srcOrd="4" destOrd="0" parTransId="{85CF94FD-1ACE-4BA3-9327-F5A7C16C0433}" sibTransId="{2EF6AF45-C091-4C28-A23C-8BBDDC02A910}"/>
    <dgm:cxn modelId="{988D7BD3-7541-4B69-B5E9-2295B0C781C2}" type="presOf" srcId="{DD61DF38-39A9-47B6-89D8-953F3098AEEB}" destId="{7A3950A5-D30A-4D9F-A9A7-F2AA11D1F346}" srcOrd="0" destOrd="0" presId="urn:microsoft.com/office/officeart/2005/8/layout/hList7"/>
    <dgm:cxn modelId="{514A3132-2EA0-445A-B4C9-59EB68D5B90F}" type="presOf" srcId="{073DC70B-C351-4B31-B3D3-526B56810C4D}" destId="{0A1D846A-F952-4EAA-A81D-FE3C115F7308}" srcOrd="1" destOrd="0" presId="urn:microsoft.com/office/officeart/2005/8/layout/hList7"/>
    <dgm:cxn modelId="{DB3DD78E-68E3-42D5-9296-55A225E01D52}" type="presOf" srcId="{DD61DF38-39A9-47B6-89D8-953F3098AEEB}" destId="{0CB540F4-7C0B-489E-8833-00B41962A54F}" srcOrd="1" destOrd="0" presId="urn:microsoft.com/office/officeart/2005/8/layout/hList7"/>
    <dgm:cxn modelId="{5BCD02B5-D2F6-4A46-9658-51E559C1CC10}" type="presOf" srcId="{C988A7A7-D02D-4A5A-8A5D-EEDC886B9CFF}" destId="{1B2D538F-C447-415F-8DC7-A0A486B2D192}" srcOrd="0" destOrd="0" presId="urn:microsoft.com/office/officeart/2005/8/layout/hList7"/>
    <dgm:cxn modelId="{CB7649C5-7650-46EB-8AD7-1FFCB2D3652A}" type="presOf" srcId="{D6B84517-A2EE-465D-B0A8-755F6B2A59A0}" destId="{DEF57DB6-CBD1-4E1F-A795-56B3F5813264}" srcOrd="0" destOrd="0" presId="urn:microsoft.com/office/officeart/2005/8/layout/hList7"/>
    <dgm:cxn modelId="{0F9AC41B-EDD0-4977-9483-B6CBD3782FE8}" type="presOf" srcId="{01795E79-52F0-4D56-AB42-29400E3094D7}" destId="{ED59D5CB-B1ED-4276-91E9-523CD80A9361}" srcOrd="0" destOrd="0" presId="urn:microsoft.com/office/officeart/2005/8/layout/hList7"/>
    <dgm:cxn modelId="{DF9F5E95-DA42-46C3-87F1-391AEFAE5058}" type="presOf" srcId="{C988A7A7-D02D-4A5A-8A5D-EEDC886B9CFF}" destId="{DB82EC55-7F6D-4AE2-B543-71918DD25658}" srcOrd="1" destOrd="0" presId="urn:microsoft.com/office/officeart/2005/8/layout/hList7"/>
    <dgm:cxn modelId="{8A674F49-488E-4CA6-82BE-EB9C76CDA73C}" type="presOf" srcId="{A6CABEAC-8AD6-43DD-8C4F-231539FF47B0}" destId="{052B214D-C8F3-4CA2-8A66-9D8BD87284E3}" srcOrd="0" destOrd="0" presId="urn:microsoft.com/office/officeart/2005/8/layout/hList7"/>
    <dgm:cxn modelId="{8DE31336-CBE9-4F33-84D0-331890576845}" type="presParOf" srcId="{3D092C47-B168-47DE-9AC8-60340CF87A24}" destId="{B963510B-D06B-4D6A-8564-D4462C6792FD}" srcOrd="0" destOrd="0" presId="urn:microsoft.com/office/officeart/2005/8/layout/hList7"/>
    <dgm:cxn modelId="{2F4FA667-D92A-49C4-874F-8A405A39C56D}" type="presParOf" srcId="{3D092C47-B168-47DE-9AC8-60340CF87A24}" destId="{776E0B8F-85AF-428A-B315-35F9B769C3A7}" srcOrd="1" destOrd="0" presId="urn:microsoft.com/office/officeart/2005/8/layout/hList7"/>
    <dgm:cxn modelId="{8453ABFD-425D-47D2-B9C5-2970F7EECA29}" type="presParOf" srcId="{776E0B8F-85AF-428A-B315-35F9B769C3A7}" destId="{24BB66D0-9C2A-4C78-98A8-894170A28CD4}" srcOrd="0" destOrd="0" presId="urn:microsoft.com/office/officeart/2005/8/layout/hList7"/>
    <dgm:cxn modelId="{DE261642-628B-411E-94FB-1ABA03B41761}" type="presParOf" srcId="{24BB66D0-9C2A-4C78-98A8-894170A28CD4}" destId="{57B95C87-3AEE-44A3-9170-2D1F3E02E46D}" srcOrd="0" destOrd="0" presId="urn:microsoft.com/office/officeart/2005/8/layout/hList7"/>
    <dgm:cxn modelId="{3CF9A67B-AAF9-4A07-A46A-F779880AD722}" type="presParOf" srcId="{24BB66D0-9C2A-4C78-98A8-894170A28CD4}" destId="{597B1196-306C-4CB9-ACA7-BB747D6A0415}" srcOrd="1" destOrd="0" presId="urn:microsoft.com/office/officeart/2005/8/layout/hList7"/>
    <dgm:cxn modelId="{76F82F43-64F5-44DC-82C5-22E65DC21EE3}" type="presParOf" srcId="{24BB66D0-9C2A-4C78-98A8-894170A28CD4}" destId="{F0008902-061F-4019-BACA-B0689DC016BF}" srcOrd="2" destOrd="0" presId="urn:microsoft.com/office/officeart/2005/8/layout/hList7"/>
    <dgm:cxn modelId="{6A5F0E73-D49F-4E28-B7F3-4017B675D118}" type="presParOf" srcId="{24BB66D0-9C2A-4C78-98A8-894170A28CD4}" destId="{1D780A4F-A48D-4DE8-921D-D263B2FBD271}" srcOrd="3" destOrd="0" presId="urn:microsoft.com/office/officeart/2005/8/layout/hList7"/>
    <dgm:cxn modelId="{90438DB2-CD8C-4559-9BD2-BDBB4D891CE2}" type="presParOf" srcId="{776E0B8F-85AF-428A-B315-35F9B769C3A7}" destId="{ED59D5CB-B1ED-4276-91E9-523CD80A9361}" srcOrd="1" destOrd="0" presId="urn:microsoft.com/office/officeart/2005/8/layout/hList7"/>
    <dgm:cxn modelId="{311C70D9-68FC-45FB-83F5-469FB111A601}" type="presParOf" srcId="{776E0B8F-85AF-428A-B315-35F9B769C3A7}" destId="{5A4A650E-A568-4577-B0AA-BBC94278D44B}" srcOrd="2" destOrd="0" presId="urn:microsoft.com/office/officeart/2005/8/layout/hList7"/>
    <dgm:cxn modelId="{E45EDEC1-BCE1-434F-83C3-D280E5378ADF}" type="presParOf" srcId="{5A4A650E-A568-4577-B0AA-BBC94278D44B}" destId="{1B2D538F-C447-415F-8DC7-A0A486B2D192}" srcOrd="0" destOrd="0" presId="urn:microsoft.com/office/officeart/2005/8/layout/hList7"/>
    <dgm:cxn modelId="{58B53315-50BD-4266-A336-BB18FEEFE226}" type="presParOf" srcId="{5A4A650E-A568-4577-B0AA-BBC94278D44B}" destId="{DB82EC55-7F6D-4AE2-B543-71918DD25658}" srcOrd="1" destOrd="0" presId="urn:microsoft.com/office/officeart/2005/8/layout/hList7"/>
    <dgm:cxn modelId="{872D38FF-C53D-4DE8-A988-294ABD121A0C}" type="presParOf" srcId="{5A4A650E-A568-4577-B0AA-BBC94278D44B}" destId="{CD848482-7FB9-48B5-8F63-A11177C002B1}" srcOrd="2" destOrd="0" presId="urn:microsoft.com/office/officeart/2005/8/layout/hList7"/>
    <dgm:cxn modelId="{A1108B37-C0D0-4836-A0DD-809A7D40EA84}" type="presParOf" srcId="{5A4A650E-A568-4577-B0AA-BBC94278D44B}" destId="{BA028DAD-72C7-4ABE-A19B-51E16BBA0891}" srcOrd="3" destOrd="0" presId="urn:microsoft.com/office/officeart/2005/8/layout/hList7"/>
    <dgm:cxn modelId="{6AB03235-FA6B-4118-BF5C-EC92F35FFE09}" type="presParOf" srcId="{776E0B8F-85AF-428A-B315-35F9B769C3A7}" destId="{DEF57DB6-CBD1-4E1F-A795-56B3F5813264}" srcOrd="3" destOrd="0" presId="urn:microsoft.com/office/officeart/2005/8/layout/hList7"/>
    <dgm:cxn modelId="{3F97A090-6B3F-47A6-BD68-5350E9E9D98A}" type="presParOf" srcId="{776E0B8F-85AF-428A-B315-35F9B769C3A7}" destId="{7E4B4D8C-BC15-4520-B4F8-7FEBC4D2337B}" srcOrd="4" destOrd="0" presId="urn:microsoft.com/office/officeart/2005/8/layout/hList7"/>
    <dgm:cxn modelId="{E77FF00C-4320-44B0-BB19-536FC047A69C}" type="presParOf" srcId="{7E4B4D8C-BC15-4520-B4F8-7FEBC4D2337B}" destId="{052B214D-C8F3-4CA2-8A66-9D8BD87284E3}" srcOrd="0" destOrd="0" presId="urn:microsoft.com/office/officeart/2005/8/layout/hList7"/>
    <dgm:cxn modelId="{9316C262-708E-4122-8262-CEBD00029471}" type="presParOf" srcId="{7E4B4D8C-BC15-4520-B4F8-7FEBC4D2337B}" destId="{4D1406F7-8F71-4585-9ED1-B3C348B97977}" srcOrd="1" destOrd="0" presId="urn:microsoft.com/office/officeart/2005/8/layout/hList7"/>
    <dgm:cxn modelId="{677723E3-83F7-4FB2-BC9F-86BAC29616DF}" type="presParOf" srcId="{7E4B4D8C-BC15-4520-B4F8-7FEBC4D2337B}" destId="{A94793C4-DA37-4E33-9712-301CAB4CEC1E}" srcOrd="2" destOrd="0" presId="urn:microsoft.com/office/officeart/2005/8/layout/hList7"/>
    <dgm:cxn modelId="{4B80F73F-6FD1-435E-8AF8-D5C865E873C8}" type="presParOf" srcId="{7E4B4D8C-BC15-4520-B4F8-7FEBC4D2337B}" destId="{786DF80D-37AF-4D7C-BD7E-A1C8F9A41F5C}" srcOrd="3" destOrd="0" presId="urn:microsoft.com/office/officeart/2005/8/layout/hList7"/>
    <dgm:cxn modelId="{CAA8A44C-CEFE-4DFB-9B18-1ADA23197999}" type="presParOf" srcId="{776E0B8F-85AF-428A-B315-35F9B769C3A7}" destId="{8CF82B0C-D051-4E49-A2CB-196B4CA14DEC}" srcOrd="5" destOrd="0" presId="urn:microsoft.com/office/officeart/2005/8/layout/hList7"/>
    <dgm:cxn modelId="{15409E45-E2E5-4D81-86CB-78A0B23C18F4}" type="presParOf" srcId="{776E0B8F-85AF-428A-B315-35F9B769C3A7}" destId="{DBC1FCE1-8B43-488E-8661-F1CC09300878}" srcOrd="6" destOrd="0" presId="urn:microsoft.com/office/officeart/2005/8/layout/hList7"/>
    <dgm:cxn modelId="{ADF93FA4-99DA-4EB5-84F2-BE255DF3E0B5}" type="presParOf" srcId="{DBC1FCE1-8B43-488E-8661-F1CC09300878}" destId="{7A3950A5-D30A-4D9F-A9A7-F2AA11D1F346}" srcOrd="0" destOrd="0" presId="urn:microsoft.com/office/officeart/2005/8/layout/hList7"/>
    <dgm:cxn modelId="{C52BF847-BAEB-4E20-BCCE-650CC2C389DC}" type="presParOf" srcId="{DBC1FCE1-8B43-488E-8661-F1CC09300878}" destId="{0CB540F4-7C0B-489E-8833-00B41962A54F}" srcOrd="1" destOrd="0" presId="urn:microsoft.com/office/officeart/2005/8/layout/hList7"/>
    <dgm:cxn modelId="{27822FE6-B2DC-441B-A3B1-B5D0D61FB008}" type="presParOf" srcId="{DBC1FCE1-8B43-488E-8661-F1CC09300878}" destId="{AF3DDD67-C240-4A27-AF8A-FD06735F41E9}" srcOrd="2" destOrd="0" presId="urn:microsoft.com/office/officeart/2005/8/layout/hList7"/>
    <dgm:cxn modelId="{92AC61C3-52A3-4F85-9AAD-788347FFEAC3}" type="presParOf" srcId="{DBC1FCE1-8B43-488E-8661-F1CC09300878}" destId="{B60CDE80-F756-4AA8-8D95-4657F33D59D5}" srcOrd="3" destOrd="0" presId="urn:microsoft.com/office/officeart/2005/8/layout/hList7"/>
    <dgm:cxn modelId="{E3F45F15-11D9-4078-8177-B503C0D41DCD}" type="presParOf" srcId="{776E0B8F-85AF-428A-B315-35F9B769C3A7}" destId="{F06ED9D0-565F-46CE-A61C-247C27870CDE}" srcOrd="7" destOrd="0" presId="urn:microsoft.com/office/officeart/2005/8/layout/hList7"/>
    <dgm:cxn modelId="{6E92243B-9FF4-4B01-B6A1-78B8CC0FDC1F}" type="presParOf" srcId="{776E0B8F-85AF-428A-B315-35F9B769C3A7}" destId="{0E22E8AE-30AE-43C5-8E3A-2F725CE9BCF7}" srcOrd="8" destOrd="0" presId="urn:microsoft.com/office/officeart/2005/8/layout/hList7"/>
    <dgm:cxn modelId="{9A5CF71E-6589-4182-AD1C-1DB8C2BB57C0}" type="presParOf" srcId="{0E22E8AE-30AE-43C5-8E3A-2F725CE9BCF7}" destId="{482AC0DB-3756-4430-9571-647898BE028E}" srcOrd="0" destOrd="0" presId="urn:microsoft.com/office/officeart/2005/8/layout/hList7"/>
    <dgm:cxn modelId="{79FE369F-6230-4E5A-8E24-901E04396640}" type="presParOf" srcId="{0E22E8AE-30AE-43C5-8E3A-2F725CE9BCF7}" destId="{0A1D846A-F952-4EAA-A81D-FE3C115F7308}" srcOrd="1" destOrd="0" presId="urn:microsoft.com/office/officeart/2005/8/layout/hList7"/>
    <dgm:cxn modelId="{A8619237-BE17-4011-BCDD-D97663250577}" type="presParOf" srcId="{0E22E8AE-30AE-43C5-8E3A-2F725CE9BCF7}" destId="{0BE78AF8-AF2D-4582-A242-D30C9B4AB94C}" srcOrd="2" destOrd="0" presId="urn:microsoft.com/office/officeart/2005/8/layout/hList7"/>
    <dgm:cxn modelId="{2E00E201-980B-4CCE-A966-C2A013F53009}" type="presParOf" srcId="{0E22E8AE-30AE-43C5-8E3A-2F725CE9BCF7}" destId="{D5519B5C-7D65-4AE3-97AB-24ACBA0E6CD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F05050-8A4F-490E-B4F7-21B5049D0D0E}" type="doc">
      <dgm:prSet loTypeId="urn:microsoft.com/office/officeart/2009/3/layout/StepUp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D312FE-C500-4B43-BA3A-4EDB822D8F3F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accent2"/>
              </a:solidFill>
            </a:rPr>
            <a:t>目標</a:t>
          </a:r>
          <a:endParaRPr lang="en-US" altLang="zh-TW" sz="1800" b="1" dirty="0" smtClean="0">
            <a:solidFill>
              <a:schemeClr val="accent2"/>
            </a:solidFill>
          </a:endParaRPr>
        </a:p>
        <a:p>
          <a:r>
            <a:rPr lang="zh-TW" altLang="en-US" sz="1800" b="1" dirty="0" smtClean="0">
              <a:solidFill>
                <a:schemeClr val="accent2"/>
              </a:solidFill>
            </a:rPr>
            <a:t>顧客群</a:t>
          </a:r>
          <a:endParaRPr lang="zh-TW" altLang="en-US" sz="1800" b="1" dirty="0">
            <a:solidFill>
              <a:schemeClr val="accent2"/>
            </a:solidFill>
          </a:endParaRPr>
        </a:p>
      </dgm:t>
    </dgm:pt>
    <dgm:pt modelId="{32B8EA73-E745-46A0-9D1E-8969170A0CFC}" type="parTrans" cxnId="{5B460BA5-FF73-4155-B459-2E56492D5DF2}">
      <dgm:prSet/>
      <dgm:spPr/>
      <dgm:t>
        <a:bodyPr/>
        <a:lstStyle/>
        <a:p>
          <a:endParaRPr lang="zh-TW" altLang="en-US" sz="1800"/>
        </a:p>
      </dgm:t>
    </dgm:pt>
    <dgm:pt modelId="{85CC1E68-7B0E-4E34-8954-679103CCCC0D}" type="sibTrans" cxnId="{5B460BA5-FF73-4155-B459-2E56492D5DF2}">
      <dgm:prSet/>
      <dgm:spPr/>
      <dgm:t>
        <a:bodyPr/>
        <a:lstStyle/>
        <a:p>
          <a:endParaRPr lang="zh-TW" altLang="en-US" sz="1800"/>
        </a:p>
      </dgm:t>
    </dgm:pt>
    <dgm:pt modelId="{1D72DCB0-5468-462F-A829-8B57EC53E572}">
      <dgm:prSet phldrT="[文字]" custT="1"/>
      <dgm:spPr/>
      <dgm:t>
        <a:bodyPr/>
        <a:lstStyle/>
        <a:p>
          <a:pPr algn="l"/>
          <a:r>
            <a:rPr lang="zh-TW" altLang="en-US" sz="1800" b="1" dirty="0" smtClean="0"/>
            <a:t>職業婦女</a:t>
          </a:r>
          <a:endParaRPr lang="en-US" altLang="zh-TW" sz="1800" b="1" dirty="0" smtClean="0"/>
        </a:p>
        <a:p>
          <a:pPr algn="l"/>
          <a:r>
            <a:rPr lang="en-US" altLang="zh-TW" sz="1800" b="1" dirty="0" smtClean="0">
              <a:solidFill>
                <a:schemeClr val="accent2"/>
              </a:solidFill>
            </a:rPr>
            <a:t>3,200,000</a:t>
          </a:r>
          <a:r>
            <a:rPr lang="zh-TW" altLang="en-US" sz="1800" b="1" dirty="0" smtClean="0"/>
            <a:t>人</a:t>
          </a:r>
          <a:endParaRPr lang="en-US" altLang="zh-TW" sz="1800" b="1" dirty="0" smtClean="0"/>
        </a:p>
      </dgm:t>
    </dgm:pt>
    <dgm:pt modelId="{BEF38EE6-9EFD-43CD-9794-3D291CA5194C}" type="parTrans" cxnId="{6EA4A4DB-1F19-43DE-87DC-4A3C7007BDAC}">
      <dgm:prSet/>
      <dgm:spPr/>
      <dgm:t>
        <a:bodyPr/>
        <a:lstStyle/>
        <a:p>
          <a:endParaRPr lang="zh-TW" altLang="en-US" sz="1800"/>
        </a:p>
      </dgm:t>
    </dgm:pt>
    <dgm:pt modelId="{7FC05C1F-1CBD-4E8E-96C3-7D6DC4AF9570}" type="sibTrans" cxnId="{6EA4A4DB-1F19-43DE-87DC-4A3C7007BDAC}">
      <dgm:prSet/>
      <dgm:spPr/>
      <dgm:t>
        <a:bodyPr/>
        <a:lstStyle/>
        <a:p>
          <a:endParaRPr lang="zh-TW" altLang="en-US" sz="1800"/>
        </a:p>
      </dgm:t>
    </dgm:pt>
    <dgm:pt modelId="{0A6CDFDB-E29A-4B08-AD44-CC1A550E312E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accent4"/>
              </a:solidFill>
            </a:rPr>
            <a:t>預估</a:t>
          </a:r>
          <a:endParaRPr lang="en-US" altLang="zh-TW" sz="1800" b="1" dirty="0" smtClean="0">
            <a:solidFill>
              <a:schemeClr val="accent4"/>
            </a:solidFill>
          </a:endParaRPr>
        </a:p>
        <a:p>
          <a:r>
            <a:rPr lang="zh-TW" altLang="en-US" sz="1800" b="1" dirty="0" smtClean="0">
              <a:solidFill>
                <a:schemeClr val="accent4"/>
              </a:solidFill>
            </a:rPr>
            <a:t>銷貨量</a:t>
          </a:r>
          <a:endParaRPr lang="en-US" altLang="zh-TW" sz="1800" b="1" dirty="0" smtClean="0">
            <a:solidFill>
              <a:schemeClr val="accent4"/>
            </a:solidFill>
          </a:endParaRPr>
        </a:p>
      </dgm:t>
    </dgm:pt>
    <dgm:pt modelId="{EB04A213-2CF2-4F31-BF6D-6C445E5B4F5E}" type="parTrans" cxnId="{8AF153B7-54D8-4D7A-B4AF-FB2401BD1A31}">
      <dgm:prSet/>
      <dgm:spPr/>
      <dgm:t>
        <a:bodyPr/>
        <a:lstStyle/>
        <a:p>
          <a:endParaRPr lang="zh-TW" altLang="en-US" sz="1800"/>
        </a:p>
      </dgm:t>
    </dgm:pt>
    <dgm:pt modelId="{EDE7CF86-0A43-4919-B15E-F78CF9961BF7}" type="sibTrans" cxnId="{8AF153B7-54D8-4D7A-B4AF-FB2401BD1A31}">
      <dgm:prSet/>
      <dgm:spPr/>
      <dgm:t>
        <a:bodyPr/>
        <a:lstStyle/>
        <a:p>
          <a:endParaRPr lang="zh-TW" altLang="en-US" sz="1800"/>
        </a:p>
      </dgm:t>
    </dgm:pt>
    <dgm:pt modelId="{EC04A946-D6CF-44BD-B16A-ADBE35E09E12}">
      <dgm:prSet phldrT="[文字]" custT="1"/>
      <dgm:spPr/>
      <dgm:t>
        <a:bodyPr/>
        <a:lstStyle/>
        <a:p>
          <a:r>
            <a:rPr lang="zh-TW" altLang="en-US" sz="1800" b="1" dirty="0" smtClean="0"/>
            <a:t>第一年</a:t>
          </a:r>
          <a:r>
            <a:rPr lang="en-US" altLang="zh-TW" sz="1800" b="1" i="0" u="none" dirty="0" smtClean="0"/>
            <a:t>9,660</a:t>
          </a:r>
          <a:r>
            <a:rPr lang="zh-TW" altLang="en-US" sz="1800" b="1" i="0" u="none" dirty="0" smtClean="0"/>
            <a:t>單位</a:t>
          </a:r>
          <a:endParaRPr lang="zh-TW" altLang="en-US" sz="1800" b="1" dirty="0"/>
        </a:p>
      </dgm:t>
    </dgm:pt>
    <dgm:pt modelId="{ED3894F6-F1FE-41D3-8945-7611E662C7A8}" type="parTrans" cxnId="{C6B812CD-AC77-4398-86F8-22C9A30E7B08}">
      <dgm:prSet/>
      <dgm:spPr/>
      <dgm:t>
        <a:bodyPr/>
        <a:lstStyle/>
        <a:p>
          <a:endParaRPr lang="zh-TW" altLang="en-US" sz="1800"/>
        </a:p>
      </dgm:t>
    </dgm:pt>
    <dgm:pt modelId="{DE6E9D76-23F9-4696-9A6E-7BE7C8709FA2}" type="sibTrans" cxnId="{C6B812CD-AC77-4398-86F8-22C9A30E7B08}">
      <dgm:prSet/>
      <dgm:spPr/>
      <dgm:t>
        <a:bodyPr/>
        <a:lstStyle/>
        <a:p>
          <a:endParaRPr lang="zh-TW" altLang="en-US" sz="1800"/>
        </a:p>
      </dgm:t>
    </dgm:pt>
    <dgm:pt modelId="{3D531584-73B8-4FF4-AC06-CD67EC512911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accent6"/>
              </a:solidFill>
            </a:rPr>
            <a:t>營業</a:t>
          </a:r>
          <a:endParaRPr lang="en-US" altLang="zh-TW" sz="1800" b="1" dirty="0" smtClean="0">
            <a:solidFill>
              <a:schemeClr val="accent6"/>
            </a:solidFill>
          </a:endParaRPr>
        </a:p>
        <a:p>
          <a:r>
            <a:rPr lang="zh-TW" altLang="en-US" sz="1800" b="1" dirty="0" smtClean="0">
              <a:solidFill>
                <a:schemeClr val="accent6"/>
              </a:solidFill>
            </a:rPr>
            <a:t>目標</a:t>
          </a:r>
          <a:endParaRPr lang="zh-TW" altLang="en-US" sz="1800" b="1" dirty="0">
            <a:solidFill>
              <a:schemeClr val="accent6"/>
            </a:solidFill>
          </a:endParaRPr>
        </a:p>
      </dgm:t>
    </dgm:pt>
    <dgm:pt modelId="{72F02F46-1FB9-4903-A0CD-7CB19BB2C341}" type="parTrans" cxnId="{27464106-4C29-4B7C-ABAC-CCB94A2B61C2}">
      <dgm:prSet/>
      <dgm:spPr/>
      <dgm:t>
        <a:bodyPr/>
        <a:lstStyle/>
        <a:p>
          <a:endParaRPr lang="zh-TW" altLang="en-US" sz="1800"/>
        </a:p>
      </dgm:t>
    </dgm:pt>
    <dgm:pt modelId="{91AED349-CBAE-4A6D-A7F2-02EB3AB1CD7C}" type="sibTrans" cxnId="{27464106-4C29-4B7C-ABAC-CCB94A2B61C2}">
      <dgm:prSet/>
      <dgm:spPr/>
      <dgm:t>
        <a:bodyPr/>
        <a:lstStyle/>
        <a:p>
          <a:endParaRPr lang="zh-TW" altLang="en-US" sz="1800"/>
        </a:p>
      </dgm:t>
    </dgm:pt>
    <dgm:pt modelId="{684FD9F5-E74E-4A3A-B192-8B0CB1CB78E2}">
      <dgm:prSet phldrT="[文字]" custT="1"/>
      <dgm:spPr/>
      <dgm:t>
        <a:bodyPr/>
        <a:lstStyle/>
        <a:p>
          <a:r>
            <a:rPr lang="zh-TW" altLang="en-US" sz="1800" b="1" dirty="0" smtClean="0"/>
            <a:t>每年</a:t>
          </a:r>
          <a:r>
            <a:rPr lang="zh-TW" altLang="en-US" sz="1800" b="1" dirty="0" smtClean="0">
              <a:solidFill>
                <a:schemeClr val="accent4"/>
              </a:solidFill>
            </a:rPr>
            <a:t>增加</a:t>
          </a:r>
          <a:r>
            <a:rPr lang="en-US" altLang="zh-TW" sz="1800" b="1" i="0" u="none" dirty="0" smtClean="0">
              <a:solidFill>
                <a:schemeClr val="accent4"/>
              </a:solidFill>
            </a:rPr>
            <a:t>5% </a:t>
          </a:r>
          <a:endParaRPr lang="zh-TW" altLang="en-US" sz="1800" b="1" dirty="0">
            <a:solidFill>
              <a:schemeClr val="accent4"/>
            </a:solidFill>
          </a:endParaRPr>
        </a:p>
      </dgm:t>
    </dgm:pt>
    <dgm:pt modelId="{1675BF26-C73B-47FA-BD16-938269A8D623}" type="parTrans" cxnId="{D8C91EAA-D643-4684-8141-885808683042}">
      <dgm:prSet/>
      <dgm:spPr/>
      <dgm:t>
        <a:bodyPr/>
        <a:lstStyle/>
        <a:p>
          <a:endParaRPr lang="zh-TW" altLang="en-US" sz="1800"/>
        </a:p>
      </dgm:t>
    </dgm:pt>
    <dgm:pt modelId="{936F92B9-2E91-4F2C-AD7F-876F8FD29FE0}" type="sibTrans" cxnId="{D8C91EAA-D643-4684-8141-885808683042}">
      <dgm:prSet/>
      <dgm:spPr/>
      <dgm:t>
        <a:bodyPr/>
        <a:lstStyle/>
        <a:p>
          <a:endParaRPr lang="zh-TW" altLang="en-US" sz="1800"/>
        </a:p>
      </dgm:t>
    </dgm:pt>
    <dgm:pt modelId="{28A86B94-01DE-4B45-892D-336E2E73B9BF}">
      <dgm:prSet phldrT="[文字]" custT="1"/>
      <dgm:spPr/>
      <dgm:t>
        <a:bodyPr/>
        <a:lstStyle/>
        <a:p>
          <a:r>
            <a:rPr lang="en-US" altLang="zh-TW" sz="1800" b="1" i="0" u="none" dirty="0" smtClean="0">
              <a:solidFill>
                <a:schemeClr val="accent6"/>
              </a:solidFill>
            </a:rPr>
            <a:t>5,313,000</a:t>
          </a:r>
          <a:r>
            <a:rPr lang="zh-TW" altLang="en-US" sz="1800" b="1" i="0" u="none" dirty="0" smtClean="0">
              <a:solidFill>
                <a:schemeClr val="accent6"/>
              </a:solidFill>
            </a:rPr>
            <a:t>元</a:t>
          </a:r>
          <a:r>
            <a:rPr lang="en-US" altLang="zh-TW" sz="1800" b="1" i="0" u="none" dirty="0" smtClean="0">
              <a:solidFill>
                <a:schemeClr val="accent6"/>
              </a:solidFill>
            </a:rPr>
            <a:t> </a:t>
          </a:r>
          <a:endParaRPr lang="zh-TW" altLang="en-US" sz="1800" b="1" dirty="0">
            <a:solidFill>
              <a:schemeClr val="accent6"/>
            </a:solidFill>
          </a:endParaRPr>
        </a:p>
      </dgm:t>
    </dgm:pt>
    <dgm:pt modelId="{60A3D934-B8B0-4639-A5DA-AD805E5598F5}" type="parTrans" cxnId="{C23410CE-25AA-4A02-9C35-79A9D12836A5}">
      <dgm:prSet/>
      <dgm:spPr/>
      <dgm:t>
        <a:bodyPr/>
        <a:lstStyle/>
        <a:p>
          <a:endParaRPr lang="zh-TW" altLang="en-US" sz="1800"/>
        </a:p>
      </dgm:t>
    </dgm:pt>
    <dgm:pt modelId="{42B31AFB-4E14-46A0-BA3B-64DD5D6DEAD0}" type="sibTrans" cxnId="{C23410CE-25AA-4A02-9C35-79A9D12836A5}">
      <dgm:prSet/>
      <dgm:spPr/>
      <dgm:t>
        <a:bodyPr/>
        <a:lstStyle/>
        <a:p>
          <a:endParaRPr lang="zh-TW" altLang="en-US" sz="1800"/>
        </a:p>
      </dgm:t>
    </dgm:pt>
    <dgm:pt modelId="{D3518A82-90DE-4427-AA8F-40F2B0CC8917}" type="pres">
      <dgm:prSet presAssocID="{20F05050-8A4F-490E-B4F7-21B5049D0D0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267D443-F85A-4792-A14F-A0102FA9A309}" type="pres">
      <dgm:prSet presAssocID="{8CD312FE-C500-4B43-BA3A-4EDB822D8F3F}" presName="composite" presStyleCnt="0"/>
      <dgm:spPr/>
    </dgm:pt>
    <dgm:pt modelId="{6BCB96D5-5F27-4E48-84BD-E4BF89A7E1D0}" type="pres">
      <dgm:prSet presAssocID="{8CD312FE-C500-4B43-BA3A-4EDB822D8F3F}" presName="LShape" presStyleLbl="alignNode1" presStyleIdx="0" presStyleCnt="5"/>
      <dgm:spPr/>
    </dgm:pt>
    <dgm:pt modelId="{B845577D-818B-4886-8A9E-C90BF31BA2EC}" type="pres">
      <dgm:prSet presAssocID="{8CD312FE-C500-4B43-BA3A-4EDB822D8F3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984689-284F-4B6D-984B-D1278FBB48B5}" type="pres">
      <dgm:prSet presAssocID="{8CD312FE-C500-4B43-BA3A-4EDB822D8F3F}" presName="Triangle" presStyleLbl="alignNode1" presStyleIdx="1" presStyleCnt="5"/>
      <dgm:spPr/>
    </dgm:pt>
    <dgm:pt modelId="{F875366D-7C47-4A05-B2FC-7252C5413B55}" type="pres">
      <dgm:prSet presAssocID="{85CC1E68-7B0E-4E34-8954-679103CCCC0D}" presName="sibTrans" presStyleCnt="0"/>
      <dgm:spPr/>
    </dgm:pt>
    <dgm:pt modelId="{23F3A3E2-5115-4D05-964C-285479A14162}" type="pres">
      <dgm:prSet presAssocID="{85CC1E68-7B0E-4E34-8954-679103CCCC0D}" presName="space" presStyleCnt="0"/>
      <dgm:spPr/>
    </dgm:pt>
    <dgm:pt modelId="{72702CCD-EEEF-403A-96D4-6A2734A4C7AC}" type="pres">
      <dgm:prSet presAssocID="{0A6CDFDB-E29A-4B08-AD44-CC1A550E312E}" presName="composite" presStyleCnt="0"/>
      <dgm:spPr/>
    </dgm:pt>
    <dgm:pt modelId="{660CDC89-960F-4E6D-914A-52CD5C054726}" type="pres">
      <dgm:prSet presAssocID="{0A6CDFDB-E29A-4B08-AD44-CC1A550E312E}" presName="LShape" presStyleLbl="alignNode1" presStyleIdx="2" presStyleCnt="5"/>
      <dgm:spPr/>
    </dgm:pt>
    <dgm:pt modelId="{5F6745A8-8BEB-4350-84D4-26E55236B024}" type="pres">
      <dgm:prSet presAssocID="{0A6CDFDB-E29A-4B08-AD44-CC1A550E312E}" presName="ParentText" presStyleLbl="revTx" presStyleIdx="1" presStyleCnt="3" custScaleX="121946" custLinFactNeighborX="9585" custLinFactNeighborY="-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2E645A8-10F6-4F49-8626-10CA2859BF7A}" type="pres">
      <dgm:prSet presAssocID="{0A6CDFDB-E29A-4B08-AD44-CC1A550E312E}" presName="Triangle" presStyleLbl="alignNode1" presStyleIdx="3" presStyleCnt="5"/>
      <dgm:spPr/>
    </dgm:pt>
    <dgm:pt modelId="{521BB24F-9463-4BFA-92DF-3CE652770635}" type="pres">
      <dgm:prSet presAssocID="{EDE7CF86-0A43-4919-B15E-F78CF9961BF7}" presName="sibTrans" presStyleCnt="0"/>
      <dgm:spPr/>
    </dgm:pt>
    <dgm:pt modelId="{28C5C68E-CC68-4106-8AD8-B3FD205926B2}" type="pres">
      <dgm:prSet presAssocID="{EDE7CF86-0A43-4919-B15E-F78CF9961BF7}" presName="space" presStyleCnt="0"/>
      <dgm:spPr/>
    </dgm:pt>
    <dgm:pt modelId="{AF3B735F-FBDE-43C7-8394-29B5A90C1966}" type="pres">
      <dgm:prSet presAssocID="{3D531584-73B8-4FF4-AC06-CD67EC512911}" presName="composite" presStyleCnt="0"/>
      <dgm:spPr/>
    </dgm:pt>
    <dgm:pt modelId="{B24E13D8-BEDD-4B96-970E-BC5B7370C257}" type="pres">
      <dgm:prSet presAssocID="{3D531584-73B8-4FF4-AC06-CD67EC512911}" presName="LShape" presStyleLbl="alignNode1" presStyleIdx="4" presStyleCnt="5"/>
      <dgm:spPr/>
    </dgm:pt>
    <dgm:pt modelId="{F31D0B91-23CB-42A6-B34C-6EC2951C435D}" type="pres">
      <dgm:prSet presAssocID="{3D531584-73B8-4FF4-AC06-CD67EC51291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3410CE-25AA-4A02-9C35-79A9D12836A5}" srcId="{3D531584-73B8-4FF4-AC06-CD67EC512911}" destId="{28A86B94-01DE-4B45-892D-336E2E73B9BF}" srcOrd="0" destOrd="0" parTransId="{60A3D934-B8B0-4639-A5DA-AD805E5598F5}" sibTransId="{42B31AFB-4E14-46A0-BA3B-64DD5D6DEAD0}"/>
    <dgm:cxn modelId="{FB21C064-F4D4-429A-A4FF-705792C7D040}" type="presOf" srcId="{20F05050-8A4F-490E-B4F7-21B5049D0D0E}" destId="{D3518A82-90DE-4427-AA8F-40F2B0CC8917}" srcOrd="0" destOrd="0" presId="urn:microsoft.com/office/officeart/2009/3/layout/StepUpProcess"/>
    <dgm:cxn modelId="{8EEB3FD4-4B07-48EC-BB99-75535C8729EF}" type="presOf" srcId="{3D531584-73B8-4FF4-AC06-CD67EC512911}" destId="{F31D0B91-23CB-42A6-B34C-6EC2951C435D}" srcOrd="0" destOrd="0" presId="urn:microsoft.com/office/officeart/2009/3/layout/StepUpProcess"/>
    <dgm:cxn modelId="{D8C91EAA-D643-4684-8141-885808683042}" srcId="{0A6CDFDB-E29A-4B08-AD44-CC1A550E312E}" destId="{684FD9F5-E74E-4A3A-B192-8B0CB1CB78E2}" srcOrd="1" destOrd="0" parTransId="{1675BF26-C73B-47FA-BD16-938269A8D623}" sibTransId="{936F92B9-2E91-4F2C-AD7F-876F8FD29FE0}"/>
    <dgm:cxn modelId="{2AE0BFA6-0BA5-4353-99C4-A71A3BA286AD}" type="presOf" srcId="{EC04A946-D6CF-44BD-B16A-ADBE35E09E12}" destId="{5F6745A8-8BEB-4350-84D4-26E55236B024}" srcOrd="0" destOrd="1" presId="urn:microsoft.com/office/officeart/2009/3/layout/StepUpProcess"/>
    <dgm:cxn modelId="{8AF153B7-54D8-4D7A-B4AF-FB2401BD1A31}" srcId="{20F05050-8A4F-490E-B4F7-21B5049D0D0E}" destId="{0A6CDFDB-E29A-4B08-AD44-CC1A550E312E}" srcOrd="1" destOrd="0" parTransId="{EB04A213-2CF2-4F31-BF6D-6C445E5B4F5E}" sibTransId="{EDE7CF86-0A43-4919-B15E-F78CF9961BF7}"/>
    <dgm:cxn modelId="{5B460BA5-FF73-4155-B459-2E56492D5DF2}" srcId="{20F05050-8A4F-490E-B4F7-21B5049D0D0E}" destId="{8CD312FE-C500-4B43-BA3A-4EDB822D8F3F}" srcOrd="0" destOrd="0" parTransId="{32B8EA73-E745-46A0-9D1E-8969170A0CFC}" sibTransId="{85CC1E68-7B0E-4E34-8954-679103CCCC0D}"/>
    <dgm:cxn modelId="{C6B812CD-AC77-4398-86F8-22C9A30E7B08}" srcId="{0A6CDFDB-E29A-4B08-AD44-CC1A550E312E}" destId="{EC04A946-D6CF-44BD-B16A-ADBE35E09E12}" srcOrd="0" destOrd="0" parTransId="{ED3894F6-F1FE-41D3-8945-7611E662C7A8}" sibTransId="{DE6E9D76-23F9-4696-9A6E-7BE7C8709FA2}"/>
    <dgm:cxn modelId="{27464106-4C29-4B7C-ABAC-CCB94A2B61C2}" srcId="{20F05050-8A4F-490E-B4F7-21B5049D0D0E}" destId="{3D531584-73B8-4FF4-AC06-CD67EC512911}" srcOrd="2" destOrd="0" parTransId="{72F02F46-1FB9-4903-A0CD-7CB19BB2C341}" sibTransId="{91AED349-CBAE-4A6D-A7F2-02EB3AB1CD7C}"/>
    <dgm:cxn modelId="{01D4B67F-6844-4BAC-A344-1AB79894C74F}" type="presOf" srcId="{0A6CDFDB-E29A-4B08-AD44-CC1A550E312E}" destId="{5F6745A8-8BEB-4350-84D4-26E55236B024}" srcOrd="0" destOrd="0" presId="urn:microsoft.com/office/officeart/2009/3/layout/StepUpProcess"/>
    <dgm:cxn modelId="{6EA4A4DB-1F19-43DE-87DC-4A3C7007BDAC}" srcId="{8CD312FE-C500-4B43-BA3A-4EDB822D8F3F}" destId="{1D72DCB0-5468-462F-A829-8B57EC53E572}" srcOrd="0" destOrd="0" parTransId="{BEF38EE6-9EFD-43CD-9794-3D291CA5194C}" sibTransId="{7FC05C1F-1CBD-4E8E-96C3-7D6DC4AF9570}"/>
    <dgm:cxn modelId="{1E010B9B-32CD-42E0-A7DB-5902E8C9C6F4}" type="presOf" srcId="{8CD312FE-C500-4B43-BA3A-4EDB822D8F3F}" destId="{B845577D-818B-4886-8A9E-C90BF31BA2EC}" srcOrd="0" destOrd="0" presId="urn:microsoft.com/office/officeart/2009/3/layout/StepUpProcess"/>
    <dgm:cxn modelId="{6994B065-DEA9-4438-9DD4-46F3FB4255F6}" type="presOf" srcId="{28A86B94-01DE-4B45-892D-336E2E73B9BF}" destId="{F31D0B91-23CB-42A6-B34C-6EC2951C435D}" srcOrd="0" destOrd="1" presId="urn:microsoft.com/office/officeart/2009/3/layout/StepUpProcess"/>
    <dgm:cxn modelId="{4B6E5AC6-D8D7-42CD-B06E-E87ACB677A95}" type="presOf" srcId="{684FD9F5-E74E-4A3A-B192-8B0CB1CB78E2}" destId="{5F6745A8-8BEB-4350-84D4-26E55236B024}" srcOrd="0" destOrd="2" presId="urn:microsoft.com/office/officeart/2009/3/layout/StepUpProcess"/>
    <dgm:cxn modelId="{29647C3C-D2DE-45C8-9CF3-7E453DFB4C46}" type="presOf" srcId="{1D72DCB0-5468-462F-A829-8B57EC53E572}" destId="{B845577D-818B-4886-8A9E-C90BF31BA2EC}" srcOrd="0" destOrd="1" presId="urn:microsoft.com/office/officeart/2009/3/layout/StepUpProcess"/>
    <dgm:cxn modelId="{FC55F9A3-6D74-47F8-8314-C85CF1B4C3A0}" type="presParOf" srcId="{D3518A82-90DE-4427-AA8F-40F2B0CC8917}" destId="{E267D443-F85A-4792-A14F-A0102FA9A309}" srcOrd="0" destOrd="0" presId="urn:microsoft.com/office/officeart/2009/3/layout/StepUpProcess"/>
    <dgm:cxn modelId="{29241A0E-D63E-465A-95F2-7DA4C328255D}" type="presParOf" srcId="{E267D443-F85A-4792-A14F-A0102FA9A309}" destId="{6BCB96D5-5F27-4E48-84BD-E4BF89A7E1D0}" srcOrd="0" destOrd="0" presId="urn:microsoft.com/office/officeart/2009/3/layout/StepUpProcess"/>
    <dgm:cxn modelId="{A6B7E97A-2779-4638-A8BD-ADDF721F270D}" type="presParOf" srcId="{E267D443-F85A-4792-A14F-A0102FA9A309}" destId="{B845577D-818B-4886-8A9E-C90BF31BA2EC}" srcOrd="1" destOrd="0" presId="urn:microsoft.com/office/officeart/2009/3/layout/StepUpProcess"/>
    <dgm:cxn modelId="{6AC43757-512C-40BC-B0F2-89D79DA5DC4D}" type="presParOf" srcId="{E267D443-F85A-4792-A14F-A0102FA9A309}" destId="{43984689-284F-4B6D-984B-D1278FBB48B5}" srcOrd="2" destOrd="0" presId="urn:microsoft.com/office/officeart/2009/3/layout/StepUpProcess"/>
    <dgm:cxn modelId="{8D4570CB-7E8F-43EA-A95A-8C7862CE946E}" type="presParOf" srcId="{D3518A82-90DE-4427-AA8F-40F2B0CC8917}" destId="{F875366D-7C47-4A05-B2FC-7252C5413B55}" srcOrd="1" destOrd="0" presId="urn:microsoft.com/office/officeart/2009/3/layout/StepUpProcess"/>
    <dgm:cxn modelId="{81A7C799-5EE6-4FE4-B486-43CA0AFDC4BA}" type="presParOf" srcId="{F875366D-7C47-4A05-B2FC-7252C5413B55}" destId="{23F3A3E2-5115-4D05-964C-285479A14162}" srcOrd="0" destOrd="0" presId="urn:microsoft.com/office/officeart/2009/3/layout/StepUpProcess"/>
    <dgm:cxn modelId="{9A09EF2B-5694-4E46-B750-8FD01E533AE8}" type="presParOf" srcId="{D3518A82-90DE-4427-AA8F-40F2B0CC8917}" destId="{72702CCD-EEEF-403A-96D4-6A2734A4C7AC}" srcOrd="2" destOrd="0" presId="urn:microsoft.com/office/officeart/2009/3/layout/StepUpProcess"/>
    <dgm:cxn modelId="{AE4E3C69-0052-4516-A84A-4B9AE6FB933F}" type="presParOf" srcId="{72702CCD-EEEF-403A-96D4-6A2734A4C7AC}" destId="{660CDC89-960F-4E6D-914A-52CD5C054726}" srcOrd="0" destOrd="0" presId="urn:microsoft.com/office/officeart/2009/3/layout/StepUpProcess"/>
    <dgm:cxn modelId="{C8C02069-79D7-45F1-9E0E-43A88CBAE2E3}" type="presParOf" srcId="{72702CCD-EEEF-403A-96D4-6A2734A4C7AC}" destId="{5F6745A8-8BEB-4350-84D4-26E55236B024}" srcOrd="1" destOrd="0" presId="urn:microsoft.com/office/officeart/2009/3/layout/StepUpProcess"/>
    <dgm:cxn modelId="{7198F0AA-3D57-4FAC-938B-33748D4994E5}" type="presParOf" srcId="{72702CCD-EEEF-403A-96D4-6A2734A4C7AC}" destId="{B2E645A8-10F6-4F49-8626-10CA2859BF7A}" srcOrd="2" destOrd="0" presId="urn:microsoft.com/office/officeart/2009/3/layout/StepUpProcess"/>
    <dgm:cxn modelId="{C24AAD4F-0DD9-4F0A-B643-B128E95873C6}" type="presParOf" srcId="{D3518A82-90DE-4427-AA8F-40F2B0CC8917}" destId="{521BB24F-9463-4BFA-92DF-3CE652770635}" srcOrd="3" destOrd="0" presId="urn:microsoft.com/office/officeart/2009/3/layout/StepUpProcess"/>
    <dgm:cxn modelId="{D4C68766-B301-46B9-8749-A7B22E151672}" type="presParOf" srcId="{521BB24F-9463-4BFA-92DF-3CE652770635}" destId="{28C5C68E-CC68-4106-8AD8-B3FD205926B2}" srcOrd="0" destOrd="0" presId="urn:microsoft.com/office/officeart/2009/3/layout/StepUpProcess"/>
    <dgm:cxn modelId="{4E17E7C3-E824-44F1-BBBD-C5C0EBEC6750}" type="presParOf" srcId="{D3518A82-90DE-4427-AA8F-40F2B0CC8917}" destId="{AF3B735F-FBDE-43C7-8394-29B5A90C1966}" srcOrd="4" destOrd="0" presId="urn:microsoft.com/office/officeart/2009/3/layout/StepUpProcess"/>
    <dgm:cxn modelId="{ECBE8A01-563D-44F4-BCC8-D3778EA43BAB}" type="presParOf" srcId="{AF3B735F-FBDE-43C7-8394-29B5A90C1966}" destId="{B24E13D8-BEDD-4B96-970E-BC5B7370C257}" srcOrd="0" destOrd="0" presId="urn:microsoft.com/office/officeart/2009/3/layout/StepUpProcess"/>
    <dgm:cxn modelId="{BBAAA445-2276-4AB5-84FA-0049FE07431E}" type="presParOf" srcId="{AF3B735F-FBDE-43C7-8394-29B5A90C1966}" destId="{F31D0B91-23CB-42A6-B34C-6EC2951C435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FC0026-0872-4E5D-8563-97D1B22D5F8C}" type="doc">
      <dgm:prSet loTypeId="urn:microsoft.com/office/officeart/2008/layout/BendingPictureCaption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94DC999-8817-4060-9E19-0BA655C46EBD}">
      <dgm:prSet phldrT="[文字]"/>
      <dgm:spPr/>
      <dgm:t>
        <a:bodyPr/>
        <a:lstStyle/>
        <a:p>
          <a:r>
            <a:rPr lang="zh-TW" altLang="en-US" b="1" dirty="0" smtClean="0"/>
            <a:t>高品質有機食材</a:t>
          </a:r>
          <a:endParaRPr lang="zh-TW" altLang="en-US" b="1" dirty="0"/>
        </a:p>
      </dgm:t>
    </dgm:pt>
    <dgm:pt modelId="{E30C4715-D702-4AC7-9506-DFE6614DEF8C}" type="parTrans" cxnId="{C7B292CB-AA19-4E45-B652-539E954C5784}">
      <dgm:prSet/>
      <dgm:spPr/>
      <dgm:t>
        <a:bodyPr/>
        <a:lstStyle/>
        <a:p>
          <a:endParaRPr lang="zh-TW" altLang="en-US" b="1"/>
        </a:p>
      </dgm:t>
    </dgm:pt>
    <dgm:pt modelId="{AF99C196-4471-4D93-BCBD-CBDAE4616B86}" type="sibTrans" cxnId="{C7B292CB-AA19-4E45-B652-539E954C5784}">
      <dgm:prSet/>
      <dgm:spPr/>
      <dgm:t>
        <a:bodyPr/>
        <a:lstStyle/>
        <a:p>
          <a:endParaRPr lang="zh-TW" altLang="en-US" b="1"/>
        </a:p>
      </dgm:t>
    </dgm:pt>
    <dgm:pt modelId="{1A1D4F43-1825-4416-9BFF-6B4F5E44F0C2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b="1" dirty="0" smtClean="0"/>
            <a:t>快速方便的宅配服務</a:t>
          </a:r>
          <a:endParaRPr lang="zh-TW" altLang="en-US" b="1" dirty="0"/>
        </a:p>
      </dgm:t>
    </dgm:pt>
    <dgm:pt modelId="{D3895333-BAC6-4FD3-8E79-C6351989F733}" type="parTrans" cxnId="{47B57F93-2C99-49BA-BB37-B94AF89D1CDD}">
      <dgm:prSet/>
      <dgm:spPr/>
      <dgm:t>
        <a:bodyPr/>
        <a:lstStyle/>
        <a:p>
          <a:endParaRPr lang="zh-TW" altLang="en-US" b="1"/>
        </a:p>
      </dgm:t>
    </dgm:pt>
    <dgm:pt modelId="{A68E0D47-68F6-43B0-B333-8F3E51295116}" type="sibTrans" cxnId="{47B57F93-2C99-49BA-BB37-B94AF89D1CDD}">
      <dgm:prSet/>
      <dgm:spPr/>
      <dgm:t>
        <a:bodyPr/>
        <a:lstStyle/>
        <a:p>
          <a:endParaRPr lang="zh-TW" altLang="en-US" b="1"/>
        </a:p>
      </dgm:t>
    </dgm:pt>
    <dgm:pt modelId="{FC5A2FCE-89C7-4685-B99C-0075FB9C7C51}">
      <dgm:prSet phldrT="[文字]"/>
      <dgm:spPr>
        <a:solidFill>
          <a:schemeClr val="accent2"/>
        </a:solidFill>
      </dgm:spPr>
      <dgm:t>
        <a:bodyPr/>
        <a:lstStyle/>
        <a:p>
          <a:r>
            <a:rPr lang="zh-TW" altLang="en-US" b="1" dirty="0" smtClean="0"/>
            <a:t>輕鬆解決顧客生活問題</a:t>
          </a:r>
          <a:r>
            <a:rPr lang="en-US" altLang="zh-TW" b="1" dirty="0" smtClean="0"/>
            <a:t>]</a:t>
          </a:r>
          <a:endParaRPr lang="zh-TW" altLang="en-US" b="1" dirty="0"/>
        </a:p>
      </dgm:t>
    </dgm:pt>
    <dgm:pt modelId="{C52E381E-B045-4EF7-9FC9-D8898FB8CC62}" type="parTrans" cxnId="{67E1045C-C918-42B8-BFB2-C99E28DE57B4}">
      <dgm:prSet/>
      <dgm:spPr/>
      <dgm:t>
        <a:bodyPr/>
        <a:lstStyle/>
        <a:p>
          <a:endParaRPr lang="zh-TW" altLang="en-US"/>
        </a:p>
      </dgm:t>
    </dgm:pt>
    <dgm:pt modelId="{5FC86A75-D8F3-4494-AE79-143C5BB1757F}" type="sibTrans" cxnId="{67E1045C-C918-42B8-BFB2-C99E28DE57B4}">
      <dgm:prSet/>
      <dgm:spPr/>
      <dgm:t>
        <a:bodyPr/>
        <a:lstStyle/>
        <a:p>
          <a:endParaRPr lang="zh-TW" altLang="en-US"/>
        </a:p>
      </dgm:t>
    </dgm:pt>
    <dgm:pt modelId="{7026BDFF-5BCC-4A2E-BED5-5A0209D7E7BA}" type="pres">
      <dgm:prSet presAssocID="{98FC0026-0872-4E5D-8563-97D1B22D5F8C}" presName="diagram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538F3B14-1AE9-40E1-BFEE-E704EB8EC7B4}" type="pres">
      <dgm:prSet presAssocID="{F94DC999-8817-4060-9E19-0BA655C46EBD}" presName="composite" presStyleCnt="0"/>
      <dgm:spPr/>
    </dgm:pt>
    <dgm:pt modelId="{7BFF4526-1BDA-4BFC-B678-103D84645550}" type="pres">
      <dgm:prSet presAssocID="{F94DC999-8817-4060-9E19-0BA655C46EBD}" presName="Image" presStyleLbl="bgShp" presStyleIdx="0" presStyleCnt="3"/>
      <dgm:spPr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A9E844D-1A0F-4455-8D98-113AB6D6DDF3}" type="pres">
      <dgm:prSet presAssocID="{F94DC999-8817-4060-9E19-0BA655C46EBD}" presName="Parent" presStyleLbl="node0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1E88B4A-9263-4D03-BE36-AFF057E3380B}" type="pres">
      <dgm:prSet presAssocID="{AF99C196-4471-4D93-BCBD-CBDAE4616B86}" presName="sibTrans" presStyleCnt="0"/>
      <dgm:spPr/>
    </dgm:pt>
    <dgm:pt modelId="{FCABAA5F-81A2-432A-911C-D6DC2CB308B6}" type="pres">
      <dgm:prSet presAssocID="{1A1D4F43-1825-4416-9BFF-6B4F5E44F0C2}" presName="composite" presStyleCnt="0"/>
      <dgm:spPr/>
    </dgm:pt>
    <dgm:pt modelId="{18F0B771-28A6-4FEC-879A-7F1074946814}" type="pres">
      <dgm:prSet presAssocID="{1A1D4F43-1825-4416-9BFF-6B4F5E44F0C2}" presName="Image" presStyleLbl="bgShp" presStyleIdx="1" presStyleCnt="3"/>
      <dgm:spPr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5" b="97738" l="1667" r="100000">
                        <a14:foregroundMark x1="51333" y1="14932" x2="52000" y2="70588"/>
                        <a14:foregroundMark x1="50000" y1="11312" x2="50000" y2="11312"/>
                        <a14:foregroundMark x1="50000" y1="14932" x2="50000" y2="7692"/>
                        <a14:foregroundMark x1="43000" y1="8597" x2="58333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8DB227F-45F6-4231-A62D-71917843BC82}" type="pres">
      <dgm:prSet presAssocID="{1A1D4F43-1825-4416-9BFF-6B4F5E44F0C2}" presName="Parent" presStyleLbl="node0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62614B1-A0F3-4993-AEE8-7F01C67764A9}" type="pres">
      <dgm:prSet presAssocID="{A68E0D47-68F6-43B0-B333-8F3E51295116}" presName="sibTrans" presStyleCnt="0"/>
      <dgm:spPr/>
    </dgm:pt>
    <dgm:pt modelId="{44B56095-C9E7-4CCC-9B65-A7966DEC2897}" type="pres">
      <dgm:prSet presAssocID="{FC5A2FCE-89C7-4685-B99C-0075FB9C7C51}" presName="composite" presStyleCnt="0"/>
      <dgm:spPr/>
    </dgm:pt>
    <dgm:pt modelId="{C973BAE6-807F-4429-AFEF-9BDD40069EA6}" type="pres">
      <dgm:prSet presAssocID="{FC5A2FCE-89C7-4685-B99C-0075FB9C7C51}" presName="Image" presStyleLbl="bgShp" presStyleIdx="2" presStyleCnt="3"/>
      <dgm:spPr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5" b="100000" l="0" r="100000">
                        <a14:foregroundMark x1="11504" y1="8434" x2="11947" y2="42771"/>
                        <a14:foregroundMark x1="47345" y1="24699" x2="47345" y2="24699"/>
                        <a14:foregroundMark x1="12389" y1="62048" x2="31416" y2="63253"/>
                        <a14:foregroundMark x1="11947" y1="69880" x2="19912" y2="99398"/>
                        <a14:foregroundMark x1="34513" y1="95783" x2="34513" y2="95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365B999-87A3-4EEB-8272-2808E20C357A}" type="pres">
      <dgm:prSet presAssocID="{FC5A2FCE-89C7-4685-B99C-0075FB9C7C51}" presName="Parent" presStyleLbl="node0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CC5F64-447E-4033-90B9-A24EF110778E}" type="presOf" srcId="{98FC0026-0872-4E5D-8563-97D1B22D5F8C}" destId="{7026BDFF-5BCC-4A2E-BED5-5A0209D7E7BA}" srcOrd="0" destOrd="0" presId="urn:microsoft.com/office/officeart/2008/layout/BendingPictureCaption"/>
    <dgm:cxn modelId="{47B57F93-2C99-49BA-BB37-B94AF89D1CDD}" srcId="{98FC0026-0872-4E5D-8563-97D1B22D5F8C}" destId="{1A1D4F43-1825-4416-9BFF-6B4F5E44F0C2}" srcOrd="1" destOrd="0" parTransId="{D3895333-BAC6-4FD3-8E79-C6351989F733}" sibTransId="{A68E0D47-68F6-43B0-B333-8F3E51295116}"/>
    <dgm:cxn modelId="{783501F2-1AC2-401C-AA04-19E9E6F4DDB3}" type="presOf" srcId="{1A1D4F43-1825-4416-9BFF-6B4F5E44F0C2}" destId="{D8DB227F-45F6-4231-A62D-71917843BC82}" srcOrd="0" destOrd="0" presId="urn:microsoft.com/office/officeart/2008/layout/BendingPictureCaption"/>
    <dgm:cxn modelId="{61CECCF9-2D47-470F-998E-F110C58818E2}" type="presOf" srcId="{F94DC999-8817-4060-9E19-0BA655C46EBD}" destId="{CA9E844D-1A0F-4455-8D98-113AB6D6DDF3}" srcOrd="0" destOrd="0" presId="urn:microsoft.com/office/officeart/2008/layout/BendingPictureCaption"/>
    <dgm:cxn modelId="{C7B292CB-AA19-4E45-B652-539E954C5784}" srcId="{98FC0026-0872-4E5D-8563-97D1B22D5F8C}" destId="{F94DC999-8817-4060-9E19-0BA655C46EBD}" srcOrd="0" destOrd="0" parTransId="{E30C4715-D702-4AC7-9506-DFE6614DEF8C}" sibTransId="{AF99C196-4471-4D93-BCBD-CBDAE4616B86}"/>
    <dgm:cxn modelId="{67E1045C-C918-42B8-BFB2-C99E28DE57B4}" srcId="{98FC0026-0872-4E5D-8563-97D1B22D5F8C}" destId="{FC5A2FCE-89C7-4685-B99C-0075FB9C7C51}" srcOrd="2" destOrd="0" parTransId="{C52E381E-B045-4EF7-9FC9-D8898FB8CC62}" sibTransId="{5FC86A75-D8F3-4494-AE79-143C5BB1757F}"/>
    <dgm:cxn modelId="{D1073DA7-EB48-4988-AB2C-3A8DE745605A}" type="presOf" srcId="{FC5A2FCE-89C7-4685-B99C-0075FB9C7C51}" destId="{A365B999-87A3-4EEB-8272-2808E20C357A}" srcOrd="0" destOrd="0" presId="urn:microsoft.com/office/officeart/2008/layout/BendingPictureCaption"/>
    <dgm:cxn modelId="{9A441F8A-E744-46D5-889D-95251DAF94BC}" type="presParOf" srcId="{7026BDFF-5BCC-4A2E-BED5-5A0209D7E7BA}" destId="{538F3B14-1AE9-40E1-BFEE-E704EB8EC7B4}" srcOrd="0" destOrd="0" presId="urn:microsoft.com/office/officeart/2008/layout/BendingPictureCaption"/>
    <dgm:cxn modelId="{F59B0ED6-80B3-4597-9EB2-E0FEA07607A6}" type="presParOf" srcId="{538F3B14-1AE9-40E1-BFEE-E704EB8EC7B4}" destId="{7BFF4526-1BDA-4BFC-B678-103D84645550}" srcOrd="0" destOrd="0" presId="urn:microsoft.com/office/officeart/2008/layout/BendingPictureCaption"/>
    <dgm:cxn modelId="{DE6EFCED-D9F5-4E99-B1B7-5AB1E5FD8373}" type="presParOf" srcId="{538F3B14-1AE9-40E1-BFEE-E704EB8EC7B4}" destId="{CA9E844D-1A0F-4455-8D98-113AB6D6DDF3}" srcOrd="1" destOrd="0" presId="urn:microsoft.com/office/officeart/2008/layout/BendingPictureCaption"/>
    <dgm:cxn modelId="{365DE2DE-DD40-4DAD-8F2C-F1CC59E1D0C1}" type="presParOf" srcId="{7026BDFF-5BCC-4A2E-BED5-5A0209D7E7BA}" destId="{31E88B4A-9263-4D03-BE36-AFF057E3380B}" srcOrd="1" destOrd="0" presId="urn:microsoft.com/office/officeart/2008/layout/BendingPictureCaption"/>
    <dgm:cxn modelId="{CD2708FC-170B-471D-856B-4775E5B29305}" type="presParOf" srcId="{7026BDFF-5BCC-4A2E-BED5-5A0209D7E7BA}" destId="{FCABAA5F-81A2-432A-911C-D6DC2CB308B6}" srcOrd="2" destOrd="0" presId="urn:microsoft.com/office/officeart/2008/layout/BendingPictureCaption"/>
    <dgm:cxn modelId="{3E1D4A9A-D181-4C7E-AC55-A74879510D0A}" type="presParOf" srcId="{FCABAA5F-81A2-432A-911C-D6DC2CB308B6}" destId="{18F0B771-28A6-4FEC-879A-7F1074946814}" srcOrd="0" destOrd="0" presId="urn:microsoft.com/office/officeart/2008/layout/BendingPictureCaption"/>
    <dgm:cxn modelId="{6717A429-61E7-46EA-B17D-547B82B3047A}" type="presParOf" srcId="{FCABAA5F-81A2-432A-911C-D6DC2CB308B6}" destId="{D8DB227F-45F6-4231-A62D-71917843BC82}" srcOrd="1" destOrd="0" presId="urn:microsoft.com/office/officeart/2008/layout/BendingPictureCaption"/>
    <dgm:cxn modelId="{278C4D79-5D9D-42AA-A693-945937ED2E3A}" type="presParOf" srcId="{7026BDFF-5BCC-4A2E-BED5-5A0209D7E7BA}" destId="{262614B1-A0F3-4993-AEE8-7F01C67764A9}" srcOrd="3" destOrd="0" presId="urn:microsoft.com/office/officeart/2008/layout/BendingPictureCaption"/>
    <dgm:cxn modelId="{7F84143B-AD45-4262-BD9E-A5359EF020A7}" type="presParOf" srcId="{7026BDFF-5BCC-4A2E-BED5-5A0209D7E7BA}" destId="{44B56095-C9E7-4CCC-9B65-A7966DEC2897}" srcOrd="4" destOrd="0" presId="urn:microsoft.com/office/officeart/2008/layout/BendingPictureCaption"/>
    <dgm:cxn modelId="{0F839666-6596-41C7-87AC-25C07FF82F47}" type="presParOf" srcId="{44B56095-C9E7-4CCC-9B65-A7966DEC2897}" destId="{C973BAE6-807F-4429-AFEF-9BDD40069EA6}" srcOrd="0" destOrd="0" presId="urn:microsoft.com/office/officeart/2008/layout/BendingPictureCaption"/>
    <dgm:cxn modelId="{FC9C86F5-CD9E-4041-BBCD-13C057D7EB62}" type="presParOf" srcId="{44B56095-C9E7-4CCC-9B65-A7966DEC2897}" destId="{A365B999-87A3-4EEB-8272-2808E20C357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0A144-032B-4690-90F5-A8A4C3DEA0DB}">
      <dsp:nvSpPr>
        <dsp:cNvPr id="0" name=""/>
        <dsp:cNvSpPr/>
      </dsp:nvSpPr>
      <dsp:spPr>
        <a:xfrm>
          <a:off x="4077752" y="1404403"/>
          <a:ext cx="3365206" cy="375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64"/>
              </a:lnTo>
              <a:lnTo>
                <a:pt x="3365206" y="223664"/>
              </a:lnTo>
              <a:lnTo>
                <a:pt x="3365206" y="375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8C79F-CD80-4B4E-8B7B-0FC5FFD4600C}">
      <dsp:nvSpPr>
        <dsp:cNvPr id="0" name=""/>
        <dsp:cNvSpPr/>
      </dsp:nvSpPr>
      <dsp:spPr>
        <a:xfrm>
          <a:off x="4077752" y="1404403"/>
          <a:ext cx="1682603" cy="375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64"/>
              </a:lnTo>
              <a:lnTo>
                <a:pt x="1682603" y="223664"/>
              </a:lnTo>
              <a:lnTo>
                <a:pt x="1682603" y="375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73A47-CC95-4F35-84B6-8FFF3E88DE7C}">
      <dsp:nvSpPr>
        <dsp:cNvPr id="0" name=""/>
        <dsp:cNvSpPr/>
      </dsp:nvSpPr>
      <dsp:spPr>
        <a:xfrm>
          <a:off x="4032032" y="1404403"/>
          <a:ext cx="91440" cy="3751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5D1CB-770F-4002-B034-83FF238E79C2}">
      <dsp:nvSpPr>
        <dsp:cNvPr id="0" name=""/>
        <dsp:cNvSpPr/>
      </dsp:nvSpPr>
      <dsp:spPr>
        <a:xfrm>
          <a:off x="2395148" y="1404403"/>
          <a:ext cx="1682603" cy="375178"/>
        </a:xfrm>
        <a:custGeom>
          <a:avLst/>
          <a:gdLst/>
          <a:ahLst/>
          <a:cxnLst/>
          <a:rect l="0" t="0" r="0" b="0"/>
          <a:pathLst>
            <a:path>
              <a:moveTo>
                <a:pt x="1682603" y="0"/>
              </a:moveTo>
              <a:lnTo>
                <a:pt x="1682603" y="223664"/>
              </a:lnTo>
              <a:lnTo>
                <a:pt x="0" y="223664"/>
              </a:lnTo>
              <a:lnTo>
                <a:pt x="0" y="375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CE10D-6CFE-484D-9D69-E181D202BFDE}">
      <dsp:nvSpPr>
        <dsp:cNvPr id="0" name=""/>
        <dsp:cNvSpPr/>
      </dsp:nvSpPr>
      <dsp:spPr>
        <a:xfrm>
          <a:off x="712545" y="1404403"/>
          <a:ext cx="3365206" cy="375178"/>
        </a:xfrm>
        <a:custGeom>
          <a:avLst/>
          <a:gdLst/>
          <a:ahLst/>
          <a:cxnLst/>
          <a:rect l="0" t="0" r="0" b="0"/>
          <a:pathLst>
            <a:path>
              <a:moveTo>
                <a:pt x="3365206" y="0"/>
              </a:moveTo>
              <a:lnTo>
                <a:pt x="3365206" y="223664"/>
              </a:lnTo>
              <a:lnTo>
                <a:pt x="0" y="223664"/>
              </a:lnTo>
              <a:lnTo>
                <a:pt x="0" y="3751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BC454-BC5C-454E-8784-79A911EF8032}">
      <dsp:nvSpPr>
        <dsp:cNvPr id="0" name=""/>
        <dsp:cNvSpPr/>
      </dsp:nvSpPr>
      <dsp:spPr>
        <a:xfrm>
          <a:off x="3450672" y="755056"/>
          <a:ext cx="1254158" cy="6493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16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總經理</a:t>
          </a:r>
          <a:endParaRPr lang="zh-TW" altLang="en-US" sz="1600" kern="1200" dirty="0"/>
        </a:p>
      </dsp:txBody>
      <dsp:txXfrm>
        <a:off x="3450672" y="755056"/>
        <a:ext cx="1254158" cy="649347"/>
      </dsp:txXfrm>
    </dsp:sp>
    <dsp:sp modelId="{7A3755EC-4388-4BE0-9B49-8977A2D6F225}">
      <dsp:nvSpPr>
        <dsp:cNvPr id="0" name=""/>
        <dsp:cNvSpPr/>
      </dsp:nvSpPr>
      <dsp:spPr>
        <a:xfrm>
          <a:off x="3701504" y="1260104"/>
          <a:ext cx="1128742" cy="21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/>
            <a:t>管理營運狀況</a:t>
          </a:r>
          <a:endParaRPr lang="zh-TW" altLang="en-US" sz="1000" kern="1200" dirty="0"/>
        </a:p>
      </dsp:txBody>
      <dsp:txXfrm>
        <a:off x="3701504" y="1260104"/>
        <a:ext cx="1128742" cy="216449"/>
      </dsp:txXfrm>
    </dsp:sp>
    <dsp:sp modelId="{5EB0148C-B902-46DC-AFB6-C29A727AB948}">
      <dsp:nvSpPr>
        <dsp:cNvPr id="0" name=""/>
        <dsp:cNvSpPr/>
      </dsp:nvSpPr>
      <dsp:spPr>
        <a:xfrm>
          <a:off x="85466" y="1779582"/>
          <a:ext cx="1254158" cy="6493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16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行銷企劃人員</a:t>
          </a:r>
          <a:endParaRPr lang="zh-TW" altLang="en-US" sz="1600" kern="1200" dirty="0"/>
        </a:p>
      </dsp:txBody>
      <dsp:txXfrm>
        <a:off x="85466" y="1779582"/>
        <a:ext cx="1254158" cy="649347"/>
      </dsp:txXfrm>
    </dsp:sp>
    <dsp:sp modelId="{315C91BC-C7F4-43ED-814F-E7141C0E8590}">
      <dsp:nvSpPr>
        <dsp:cNvPr id="0" name=""/>
        <dsp:cNvSpPr/>
      </dsp:nvSpPr>
      <dsp:spPr>
        <a:xfrm>
          <a:off x="336298" y="2284630"/>
          <a:ext cx="1128742" cy="21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lvl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/>
            <a:t>推廣知名度、開發客群</a:t>
          </a:r>
          <a:endParaRPr lang="zh-TW" altLang="en-US" sz="800" kern="1200" dirty="0"/>
        </a:p>
      </dsp:txBody>
      <dsp:txXfrm>
        <a:off x="336298" y="2284630"/>
        <a:ext cx="1128742" cy="216449"/>
      </dsp:txXfrm>
    </dsp:sp>
    <dsp:sp modelId="{19EDA302-BDD4-4AB2-956B-0EB5695E5F82}">
      <dsp:nvSpPr>
        <dsp:cNvPr id="0" name=""/>
        <dsp:cNvSpPr/>
      </dsp:nvSpPr>
      <dsp:spPr>
        <a:xfrm>
          <a:off x="1768069" y="1779582"/>
          <a:ext cx="1254158" cy="6493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16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採購人員</a:t>
          </a:r>
          <a:endParaRPr lang="zh-TW" altLang="en-US" sz="1600" kern="1200" dirty="0"/>
        </a:p>
      </dsp:txBody>
      <dsp:txXfrm>
        <a:off x="1768069" y="1779582"/>
        <a:ext cx="1254158" cy="649347"/>
      </dsp:txXfrm>
    </dsp:sp>
    <dsp:sp modelId="{47871700-7BA0-4B70-8D27-64F7D07F93CB}">
      <dsp:nvSpPr>
        <dsp:cNvPr id="0" name=""/>
        <dsp:cNvSpPr/>
      </dsp:nvSpPr>
      <dsp:spPr>
        <a:xfrm>
          <a:off x="2018901" y="2284630"/>
          <a:ext cx="1128742" cy="21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/>
            <a:t>採買蔬果</a:t>
          </a:r>
          <a:endParaRPr lang="zh-TW" altLang="en-US" sz="1000" kern="1200" dirty="0"/>
        </a:p>
      </dsp:txBody>
      <dsp:txXfrm>
        <a:off x="2018901" y="2284630"/>
        <a:ext cx="1128742" cy="216449"/>
      </dsp:txXfrm>
    </dsp:sp>
    <dsp:sp modelId="{4DEA4079-03AA-4A9B-B545-B716E769921E}">
      <dsp:nvSpPr>
        <dsp:cNvPr id="0" name=""/>
        <dsp:cNvSpPr/>
      </dsp:nvSpPr>
      <dsp:spPr>
        <a:xfrm>
          <a:off x="3450672" y="1779582"/>
          <a:ext cx="1254158" cy="6493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16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smtClean="0"/>
            <a:t>會計人員</a:t>
          </a:r>
          <a:endParaRPr lang="zh-TW" altLang="en-US" sz="1600" kern="1200"/>
        </a:p>
      </dsp:txBody>
      <dsp:txXfrm>
        <a:off x="3450672" y="1779582"/>
        <a:ext cx="1254158" cy="649347"/>
      </dsp:txXfrm>
    </dsp:sp>
    <dsp:sp modelId="{0B3C7688-60E0-42F4-B1B7-B7A62F72538B}">
      <dsp:nvSpPr>
        <dsp:cNvPr id="0" name=""/>
        <dsp:cNvSpPr/>
      </dsp:nvSpPr>
      <dsp:spPr>
        <a:xfrm>
          <a:off x="3701504" y="2284630"/>
          <a:ext cx="1128742" cy="21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/>
            <a:t>管理財務</a:t>
          </a:r>
          <a:endParaRPr lang="zh-TW" altLang="en-US" sz="1000" kern="1200" dirty="0"/>
        </a:p>
      </dsp:txBody>
      <dsp:txXfrm>
        <a:off x="3701504" y="2284630"/>
        <a:ext cx="1128742" cy="216449"/>
      </dsp:txXfrm>
    </dsp:sp>
    <dsp:sp modelId="{C3C78B85-A3D0-41D5-8FED-C6FCA4BDDAEB}">
      <dsp:nvSpPr>
        <dsp:cNvPr id="0" name=""/>
        <dsp:cNvSpPr/>
      </dsp:nvSpPr>
      <dsp:spPr>
        <a:xfrm>
          <a:off x="5133276" y="1779582"/>
          <a:ext cx="1254158" cy="64934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16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dirty="0" smtClean="0"/>
            <a:t>司機</a:t>
          </a:r>
          <a:endParaRPr lang="zh-TW" altLang="en-US" sz="1600" kern="1200" dirty="0"/>
        </a:p>
      </dsp:txBody>
      <dsp:txXfrm>
        <a:off x="5133276" y="1779582"/>
        <a:ext cx="1254158" cy="649347"/>
      </dsp:txXfrm>
    </dsp:sp>
    <dsp:sp modelId="{1F7FBACE-21BF-4E91-9627-72DB903BC162}">
      <dsp:nvSpPr>
        <dsp:cNvPr id="0" name=""/>
        <dsp:cNvSpPr/>
      </dsp:nvSpPr>
      <dsp:spPr>
        <a:xfrm>
          <a:off x="5384107" y="2284630"/>
          <a:ext cx="1128742" cy="21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/>
            <a:t>送貨</a:t>
          </a:r>
          <a:endParaRPr lang="zh-TW" altLang="en-US" sz="1000" kern="1200" dirty="0"/>
        </a:p>
      </dsp:txBody>
      <dsp:txXfrm>
        <a:off x="5384107" y="2284630"/>
        <a:ext cx="1128742" cy="216449"/>
      </dsp:txXfrm>
    </dsp:sp>
    <dsp:sp modelId="{0A96FAFE-E7B3-4DC4-91F7-F0D74AB0F060}">
      <dsp:nvSpPr>
        <dsp:cNvPr id="0" name=""/>
        <dsp:cNvSpPr/>
      </dsp:nvSpPr>
      <dsp:spPr>
        <a:xfrm>
          <a:off x="6815879" y="1779582"/>
          <a:ext cx="1254158" cy="64934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9163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600" kern="1200" smtClean="0"/>
            <a:t>工讀生</a:t>
          </a:r>
          <a:endParaRPr lang="zh-TW" altLang="en-US" sz="1600" kern="1200" dirty="0"/>
        </a:p>
      </dsp:txBody>
      <dsp:txXfrm>
        <a:off x="6815879" y="1779582"/>
        <a:ext cx="1254158" cy="649347"/>
      </dsp:txXfrm>
    </dsp:sp>
    <dsp:sp modelId="{6AD73DF6-3CC1-4FD0-A9E8-2C0DAD261EB7}">
      <dsp:nvSpPr>
        <dsp:cNvPr id="0" name=""/>
        <dsp:cNvSpPr/>
      </dsp:nvSpPr>
      <dsp:spPr>
        <a:xfrm>
          <a:off x="7066710" y="2284630"/>
          <a:ext cx="1128742" cy="216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000" kern="1200" dirty="0" smtClean="0"/>
            <a:t>整理貨品</a:t>
          </a:r>
          <a:endParaRPr lang="zh-TW" altLang="en-US" sz="1000" kern="1200" dirty="0"/>
        </a:p>
      </dsp:txBody>
      <dsp:txXfrm>
        <a:off x="7066710" y="2284630"/>
        <a:ext cx="1128742" cy="216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30994-B6BA-477B-BDD7-27B5CDA95F60}">
      <dsp:nvSpPr>
        <dsp:cNvPr id="0" name=""/>
        <dsp:cNvSpPr/>
      </dsp:nvSpPr>
      <dsp:spPr>
        <a:xfrm>
          <a:off x="0" y="2"/>
          <a:ext cx="1644194" cy="65767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政治</a:t>
          </a:r>
          <a:r>
            <a:rPr lang="en-US" altLang="zh-TW" sz="1600" b="1" kern="1200" dirty="0" smtClean="0"/>
            <a:t>/</a:t>
          </a:r>
          <a:r>
            <a:rPr lang="zh-TW" altLang="en-US" sz="1600" b="1" kern="1200" dirty="0" smtClean="0"/>
            <a:t>法律</a:t>
          </a:r>
          <a:endParaRPr lang="zh-TW" altLang="en-US" sz="1600" b="1" kern="1200" dirty="0"/>
        </a:p>
      </dsp:txBody>
      <dsp:txXfrm>
        <a:off x="32105" y="32107"/>
        <a:ext cx="1579984" cy="593467"/>
      </dsp:txXfrm>
    </dsp:sp>
    <dsp:sp modelId="{EAEC7859-2D51-4DAA-81A6-6F9DE8AC2DEA}">
      <dsp:nvSpPr>
        <dsp:cNvPr id="0" name=""/>
        <dsp:cNvSpPr/>
      </dsp:nvSpPr>
      <dsp:spPr>
        <a:xfrm>
          <a:off x="30554" y="691369"/>
          <a:ext cx="1644194" cy="2503439"/>
        </a:xfrm>
        <a:prstGeom prst="flowChartDocumen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政府措施趨嚴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農產品標章</a:t>
          </a:r>
          <a:endParaRPr lang="zh-TW" altLang="en-US" sz="1600" b="1" kern="1200" dirty="0"/>
        </a:p>
      </dsp:txBody>
      <dsp:txXfrm>
        <a:off x="30554" y="691369"/>
        <a:ext cx="1644194" cy="2007619"/>
      </dsp:txXfrm>
    </dsp:sp>
    <dsp:sp modelId="{D7A84D2E-0E06-438F-986C-DE2BDFAFBB48}">
      <dsp:nvSpPr>
        <dsp:cNvPr id="0" name=""/>
        <dsp:cNvSpPr/>
      </dsp:nvSpPr>
      <dsp:spPr>
        <a:xfrm>
          <a:off x="1831851" y="2"/>
          <a:ext cx="1644194" cy="657677"/>
        </a:xfrm>
        <a:prstGeom prst="roundRect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經濟</a:t>
          </a:r>
          <a:endParaRPr lang="zh-TW" altLang="en-US" sz="1600" b="1" kern="1200" dirty="0"/>
        </a:p>
      </dsp:txBody>
      <dsp:txXfrm>
        <a:off x="1863956" y="32107"/>
        <a:ext cx="1579984" cy="593467"/>
      </dsp:txXfrm>
    </dsp:sp>
    <dsp:sp modelId="{48A58806-EDCF-49BF-B346-FB549162064B}">
      <dsp:nvSpPr>
        <dsp:cNvPr id="0" name=""/>
        <dsp:cNvSpPr/>
      </dsp:nvSpPr>
      <dsp:spPr>
        <a:xfrm>
          <a:off x="1816247" y="648062"/>
          <a:ext cx="1644194" cy="2503439"/>
        </a:xfrm>
        <a:prstGeom prst="flowChartDocument">
          <a:avLst/>
        </a:prstGeom>
        <a:solidFill>
          <a:schemeClr val="accent1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國民所得增加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網路購物、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外食、團購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人口增加</a:t>
          </a:r>
          <a:endParaRPr lang="zh-TW" altLang="en-US" sz="1600" b="1" kern="1200" dirty="0"/>
        </a:p>
      </dsp:txBody>
      <dsp:txXfrm>
        <a:off x="1816247" y="648062"/>
        <a:ext cx="1644194" cy="2007619"/>
      </dsp:txXfrm>
    </dsp:sp>
    <dsp:sp modelId="{070EFF38-5BE1-4581-93E5-FF269F15C488}">
      <dsp:nvSpPr>
        <dsp:cNvPr id="0" name=""/>
        <dsp:cNvSpPr/>
      </dsp:nvSpPr>
      <dsp:spPr>
        <a:xfrm>
          <a:off x="3706232" y="2"/>
          <a:ext cx="1644194" cy="6576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社會文化</a:t>
          </a:r>
          <a:r>
            <a:rPr lang="en-US" altLang="zh-TW" sz="1600" b="1" kern="1200" dirty="0" smtClean="0"/>
            <a:t>/</a:t>
          </a:r>
          <a:r>
            <a:rPr lang="zh-TW" altLang="en-US" sz="1600" b="1" kern="1200" dirty="0" smtClean="0"/>
            <a:t>人口</a:t>
          </a:r>
          <a:endParaRPr lang="zh-TW" altLang="en-US" sz="1600" b="1" kern="1200" dirty="0"/>
        </a:p>
      </dsp:txBody>
      <dsp:txXfrm>
        <a:off x="3738337" y="32107"/>
        <a:ext cx="1579984" cy="593467"/>
      </dsp:txXfrm>
    </dsp:sp>
    <dsp:sp modelId="{9290CAD1-9CC6-4F89-8A3E-EA66AAE239D8}">
      <dsp:nvSpPr>
        <dsp:cNvPr id="0" name=""/>
        <dsp:cNvSpPr/>
      </dsp:nvSpPr>
      <dsp:spPr>
        <a:xfrm>
          <a:off x="3688459" y="648062"/>
          <a:ext cx="1644194" cy="2503439"/>
        </a:xfrm>
        <a:prstGeom prst="flowChartDocumen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職業婦女增加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消費習慣改變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購買快速料理的食材</a:t>
          </a:r>
          <a:endParaRPr lang="zh-TW" altLang="en-US" sz="1600" b="1" kern="1200" dirty="0"/>
        </a:p>
      </dsp:txBody>
      <dsp:txXfrm>
        <a:off x="3688459" y="648062"/>
        <a:ext cx="1644194" cy="2007619"/>
      </dsp:txXfrm>
    </dsp:sp>
    <dsp:sp modelId="{A45B2B30-B206-46E8-B217-915E2AB54E89}">
      <dsp:nvSpPr>
        <dsp:cNvPr id="0" name=""/>
        <dsp:cNvSpPr/>
      </dsp:nvSpPr>
      <dsp:spPr>
        <a:xfrm>
          <a:off x="5580614" y="2"/>
          <a:ext cx="1644194" cy="65767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科技</a:t>
          </a:r>
          <a:endParaRPr lang="zh-TW" altLang="en-US" sz="1600" b="1" kern="1200" dirty="0"/>
        </a:p>
      </dsp:txBody>
      <dsp:txXfrm>
        <a:off x="5612719" y="32107"/>
        <a:ext cx="1579984" cy="593467"/>
      </dsp:txXfrm>
    </dsp:sp>
    <dsp:sp modelId="{616AD682-E996-416E-8174-833F3C9D57A8}">
      <dsp:nvSpPr>
        <dsp:cNvPr id="0" name=""/>
        <dsp:cNvSpPr/>
      </dsp:nvSpPr>
      <dsp:spPr>
        <a:xfrm>
          <a:off x="5560670" y="648062"/>
          <a:ext cx="1644194" cy="2503439"/>
        </a:xfrm>
        <a:prstGeom prst="flowChartDocumen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b="1" kern="1200" dirty="0" smtClean="0"/>
            <a:t>有機生產技術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保鮮技術進步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即時獲取資訊</a:t>
          </a:r>
          <a:endParaRPr lang="zh-TW" altLang="en-US" sz="1600" b="1" kern="1200" dirty="0"/>
        </a:p>
      </dsp:txBody>
      <dsp:txXfrm>
        <a:off x="5560670" y="648062"/>
        <a:ext cx="1644194" cy="2007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D088F-B06E-4BC3-B71E-F626D26C7B72}">
      <dsp:nvSpPr>
        <dsp:cNvPr id="0" name=""/>
        <dsp:cNvSpPr/>
      </dsp:nvSpPr>
      <dsp:spPr>
        <a:xfrm rot="2563598">
          <a:off x="2531617" y="2482066"/>
          <a:ext cx="533373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533373" y="2188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E972D-4D4D-4C19-986E-8BCB0B2199C3}">
      <dsp:nvSpPr>
        <dsp:cNvPr id="0" name=""/>
        <dsp:cNvSpPr/>
      </dsp:nvSpPr>
      <dsp:spPr>
        <a:xfrm>
          <a:off x="2602396" y="1750199"/>
          <a:ext cx="593663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593663" y="2188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8E4BE-3FCA-4037-9463-B10C0DC43932}">
      <dsp:nvSpPr>
        <dsp:cNvPr id="0" name=""/>
        <dsp:cNvSpPr/>
      </dsp:nvSpPr>
      <dsp:spPr>
        <a:xfrm rot="19036402">
          <a:off x="2531617" y="1018331"/>
          <a:ext cx="533373" cy="43769"/>
        </a:xfrm>
        <a:custGeom>
          <a:avLst/>
          <a:gdLst/>
          <a:ahLst/>
          <a:cxnLst/>
          <a:rect l="0" t="0" r="0" b="0"/>
          <a:pathLst>
            <a:path>
              <a:moveTo>
                <a:pt x="0" y="21884"/>
              </a:moveTo>
              <a:lnTo>
                <a:pt x="533373" y="21884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A9832-9425-4724-A386-8DE2A87E4B3F}">
      <dsp:nvSpPr>
        <dsp:cNvPr id="0" name=""/>
        <dsp:cNvSpPr/>
      </dsp:nvSpPr>
      <dsp:spPr>
        <a:xfrm>
          <a:off x="1153826" y="919983"/>
          <a:ext cx="1704200" cy="1704200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4B410-C777-4E7F-97AD-50CB9203543E}">
      <dsp:nvSpPr>
        <dsp:cNvPr id="0" name=""/>
        <dsp:cNvSpPr/>
      </dsp:nvSpPr>
      <dsp:spPr>
        <a:xfrm>
          <a:off x="2858523" y="1118"/>
          <a:ext cx="1022520" cy="10225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000" kern="1200" dirty="0" smtClean="0"/>
            <a:t>S</a:t>
          </a:r>
          <a:endParaRPr lang="zh-TW" altLang="en-US" sz="5000" kern="1200" dirty="0"/>
        </a:p>
      </dsp:txBody>
      <dsp:txXfrm>
        <a:off x="3008268" y="150863"/>
        <a:ext cx="723030" cy="723030"/>
      </dsp:txXfrm>
    </dsp:sp>
    <dsp:sp modelId="{DE21F7A9-A211-460C-8186-7DE815CD3868}">
      <dsp:nvSpPr>
        <dsp:cNvPr id="0" name=""/>
        <dsp:cNvSpPr/>
      </dsp:nvSpPr>
      <dsp:spPr>
        <a:xfrm>
          <a:off x="3983296" y="1118"/>
          <a:ext cx="1533780" cy="102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chemeClr val="accent3"/>
              </a:solidFill>
            </a:rPr>
            <a:t>地理</a:t>
          </a:r>
          <a:endParaRPr lang="zh-TW" altLang="en-US" sz="2000" b="1" kern="1200" dirty="0">
            <a:solidFill>
              <a:schemeClr val="accent3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chemeClr val="accent3"/>
              </a:solidFill>
            </a:rPr>
            <a:t>人口</a:t>
          </a:r>
          <a:endParaRPr lang="zh-TW" altLang="en-US" sz="2000" b="1" kern="1200" dirty="0">
            <a:solidFill>
              <a:schemeClr val="accent3"/>
            </a:solidFill>
          </a:endParaRPr>
        </a:p>
      </dsp:txBody>
      <dsp:txXfrm>
        <a:off x="3983296" y="1118"/>
        <a:ext cx="1533780" cy="1022520"/>
      </dsp:txXfrm>
    </dsp:sp>
    <dsp:sp modelId="{A37CAB05-2DE3-4F88-A75D-046326042EF5}">
      <dsp:nvSpPr>
        <dsp:cNvPr id="0" name=""/>
        <dsp:cNvSpPr/>
      </dsp:nvSpPr>
      <dsp:spPr>
        <a:xfrm>
          <a:off x="3196060" y="1260823"/>
          <a:ext cx="1022520" cy="10225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000" kern="1200" dirty="0" smtClean="0"/>
            <a:t>T</a:t>
          </a:r>
          <a:endParaRPr lang="zh-TW" altLang="en-US" sz="5000" kern="1200" dirty="0"/>
        </a:p>
      </dsp:txBody>
      <dsp:txXfrm>
        <a:off x="3345805" y="1410568"/>
        <a:ext cx="723030" cy="723030"/>
      </dsp:txXfrm>
    </dsp:sp>
    <dsp:sp modelId="{E3B9566F-7782-4D08-9FB0-F75F040CEEFC}">
      <dsp:nvSpPr>
        <dsp:cNvPr id="0" name=""/>
        <dsp:cNvSpPr/>
      </dsp:nvSpPr>
      <dsp:spPr>
        <a:xfrm>
          <a:off x="4320833" y="1260823"/>
          <a:ext cx="1533780" cy="102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chemeClr val="accent4"/>
              </a:solidFill>
            </a:rPr>
            <a:t>職業女性</a:t>
          </a:r>
          <a:endParaRPr lang="zh-TW" altLang="en-US" sz="2000" b="1" kern="1200" dirty="0">
            <a:solidFill>
              <a:schemeClr val="accent4"/>
            </a:solidFill>
          </a:endParaRPr>
        </a:p>
      </dsp:txBody>
      <dsp:txXfrm>
        <a:off x="4320833" y="1260823"/>
        <a:ext cx="1533780" cy="1022520"/>
      </dsp:txXfrm>
    </dsp:sp>
    <dsp:sp modelId="{84448C37-DF98-46D6-BF96-B70F126932BC}">
      <dsp:nvSpPr>
        <dsp:cNvPr id="0" name=""/>
        <dsp:cNvSpPr/>
      </dsp:nvSpPr>
      <dsp:spPr>
        <a:xfrm>
          <a:off x="2858523" y="2520529"/>
          <a:ext cx="1022520" cy="10225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5000" kern="1200" dirty="0" smtClean="0"/>
            <a:t>P</a:t>
          </a:r>
          <a:endParaRPr lang="zh-TW" altLang="en-US" sz="5000" kern="1200" dirty="0"/>
        </a:p>
      </dsp:txBody>
      <dsp:txXfrm>
        <a:off x="3008268" y="2670274"/>
        <a:ext cx="723030" cy="723030"/>
      </dsp:txXfrm>
    </dsp:sp>
    <dsp:sp modelId="{B589CF59-BFF5-4848-946B-D801AC6A5802}">
      <dsp:nvSpPr>
        <dsp:cNvPr id="0" name=""/>
        <dsp:cNvSpPr/>
      </dsp:nvSpPr>
      <dsp:spPr>
        <a:xfrm>
          <a:off x="3983296" y="2520529"/>
          <a:ext cx="1533780" cy="1022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chemeClr val="accent5"/>
              </a:solidFill>
            </a:rPr>
            <a:t>有機健康</a:t>
          </a:r>
          <a:endParaRPr lang="zh-TW" altLang="en-US" sz="2000" b="1" kern="1200" dirty="0">
            <a:solidFill>
              <a:schemeClr val="accent5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chemeClr val="accent5"/>
              </a:solidFill>
            </a:rPr>
            <a:t>省時省力</a:t>
          </a:r>
          <a:endParaRPr lang="zh-TW" altLang="en-US" sz="2000" b="1" kern="1200" dirty="0">
            <a:solidFill>
              <a:schemeClr val="accent5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smtClean="0">
              <a:solidFill>
                <a:schemeClr val="accent5"/>
              </a:solidFill>
            </a:rPr>
            <a:t>使命</a:t>
          </a:r>
          <a:r>
            <a:rPr lang="zh-TW" altLang="en-US" sz="2000" b="1" kern="1200" dirty="0" smtClean="0">
              <a:solidFill>
                <a:schemeClr val="accent5"/>
              </a:solidFill>
            </a:rPr>
            <a:t>必達</a:t>
          </a:r>
          <a:endParaRPr lang="zh-TW" altLang="en-US" sz="2000" b="1" kern="1200" dirty="0">
            <a:solidFill>
              <a:schemeClr val="accent5"/>
            </a:solidFill>
          </a:endParaRPr>
        </a:p>
      </dsp:txBody>
      <dsp:txXfrm>
        <a:off x="3983296" y="2520529"/>
        <a:ext cx="1533780" cy="1022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95C87-3AEE-44A3-9170-2D1F3E02E46D}">
      <dsp:nvSpPr>
        <dsp:cNvPr id="0" name=""/>
        <dsp:cNvSpPr/>
      </dsp:nvSpPr>
      <dsp:spPr>
        <a:xfrm>
          <a:off x="0" y="0"/>
          <a:ext cx="1547046" cy="3048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消費者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網路下單</a:t>
          </a:r>
          <a:endParaRPr lang="zh-TW" altLang="en-US" sz="1600" b="1" kern="1200" dirty="0"/>
        </a:p>
      </dsp:txBody>
      <dsp:txXfrm>
        <a:off x="0" y="1219538"/>
        <a:ext cx="1547046" cy="1219538"/>
      </dsp:txXfrm>
    </dsp:sp>
    <dsp:sp modelId="{1D780A4F-A48D-4DE8-921D-D263B2FBD271}">
      <dsp:nvSpPr>
        <dsp:cNvPr id="0" name=""/>
        <dsp:cNvSpPr/>
      </dsp:nvSpPr>
      <dsp:spPr>
        <a:xfrm>
          <a:off x="265890" y="182930"/>
          <a:ext cx="1015265" cy="1015265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B2D538F-C447-415F-8DC7-A0A486B2D192}">
      <dsp:nvSpPr>
        <dsp:cNvPr id="0" name=""/>
        <dsp:cNvSpPr/>
      </dsp:nvSpPr>
      <dsp:spPr>
        <a:xfrm>
          <a:off x="1593458" y="0"/>
          <a:ext cx="1547046" cy="3048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蔬果廠商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送達公司</a:t>
          </a:r>
          <a:endParaRPr lang="zh-TW" altLang="en-US" sz="1600" b="1" kern="1200" dirty="0"/>
        </a:p>
      </dsp:txBody>
      <dsp:txXfrm>
        <a:off x="1593458" y="1219538"/>
        <a:ext cx="1547046" cy="1219538"/>
      </dsp:txXfrm>
    </dsp:sp>
    <dsp:sp modelId="{BA028DAD-72C7-4ABE-A19B-51E16BBA0891}">
      <dsp:nvSpPr>
        <dsp:cNvPr id="0" name=""/>
        <dsp:cNvSpPr/>
      </dsp:nvSpPr>
      <dsp:spPr>
        <a:xfrm>
          <a:off x="1859348" y="182930"/>
          <a:ext cx="1015265" cy="1015265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2B214D-C8F3-4CA2-8A66-9D8BD87284E3}">
      <dsp:nvSpPr>
        <dsp:cNvPr id="0" name=""/>
        <dsp:cNvSpPr/>
      </dsp:nvSpPr>
      <dsp:spPr>
        <a:xfrm>
          <a:off x="3186916" y="0"/>
          <a:ext cx="1547046" cy="3048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處理食材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裝箱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確認名單</a:t>
          </a:r>
          <a:endParaRPr lang="zh-TW" altLang="en-US" sz="1600" b="1" kern="1200" dirty="0"/>
        </a:p>
      </dsp:txBody>
      <dsp:txXfrm>
        <a:off x="3186916" y="1219538"/>
        <a:ext cx="1547046" cy="1219538"/>
      </dsp:txXfrm>
    </dsp:sp>
    <dsp:sp modelId="{786DF80D-37AF-4D7C-BD7E-A1C8F9A41F5C}">
      <dsp:nvSpPr>
        <dsp:cNvPr id="0" name=""/>
        <dsp:cNvSpPr/>
      </dsp:nvSpPr>
      <dsp:spPr>
        <a:xfrm>
          <a:off x="3452807" y="182930"/>
          <a:ext cx="1015265" cy="1015265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3950A5-D30A-4D9F-A9A7-F2AA11D1F346}">
      <dsp:nvSpPr>
        <dsp:cNvPr id="0" name=""/>
        <dsp:cNvSpPr/>
      </dsp:nvSpPr>
      <dsp:spPr>
        <a:xfrm>
          <a:off x="4780374" y="0"/>
          <a:ext cx="1547046" cy="3048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送達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新鮮食材</a:t>
          </a:r>
          <a:endParaRPr lang="zh-TW" altLang="en-US" sz="1600" b="1" kern="1200" dirty="0"/>
        </a:p>
      </dsp:txBody>
      <dsp:txXfrm>
        <a:off x="4780374" y="1219538"/>
        <a:ext cx="1547046" cy="1219538"/>
      </dsp:txXfrm>
    </dsp:sp>
    <dsp:sp modelId="{B60CDE80-F756-4AA8-8D95-4657F33D59D5}">
      <dsp:nvSpPr>
        <dsp:cNvPr id="0" name=""/>
        <dsp:cNvSpPr/>
      </dsp:nvSpPr>
      <dsp:spPr>
        <a:xfrm>
          <a:off x="5046265" y="182930"/>
          <a:ext cx="1015265" cy="1015265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2AC0DB-3756-4430-9571-647898BE028E}">
      <dsp:nvSpPr>
        <dsp:cNvPr id="0" name=""/>
        <dsp:cNvSpPr/>
      </dsp:nvSpPr>
      <dsp:spPr>
        <a:xfrm>
          <a:off x="6373833" y="0"/>
          <a:ext cx="1547046" cy="30488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送至</a:t>
          </a:r>
          <a:r>
            <a:rPr lang="en-US" altLang="zh-TW" sz="1600" b="1" kern="1200" dirty="0" smtClean="0"/>
            <a:t/>
          </a:r>
          <a:br>
            <a:rPr lang="en-US" altLang="zh-TW" sz="1600" b="1" kern="1200" dirty="0" smtClean="0"/>
          </a:br>
          <a:r>
            <a:rPr lang="zh-TW" altLang="en-US" sz="1600" b="1" kern="1200" dirty="0" smtClean="0"/>
            <a:t>指定地點</a:t>
          </a:r>
          <a:endParaRPr lang="zh-TW" altLang="en-US" sz="1600" b="1" kern="1200" dirty="0"/>
        </a:p>
      </dsp:txBody>
      <dsp:txXfrm>
        <a:off x="6373833" y="1219538"/>
        <a:ext cx="1547046" cy="1219538"/>
      </dsp:txXfrm>
    </dsp:sp>
    <dsp:sp modelId="{D5519B5C-7D65-4AE3-97AB-24ACBA0E6CDC}">
      <dsp:nvSpPr>
        <dsp:cNvPr id="0" name=""/>
        <dsp:cNvSpPr/>
      </dsp:nvSpPr>
      <dsp:spPr>
        <a:xfrm>
          <a:off x="6639723" y="182930"/>
          <a:ext cx="1015265" cy="1015265"/>
        </a:xfrm>
        <a:prstGeom prst="ellipse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963510B-D06B-4D6A-8564-D4462C6792FD}">
      <dsp:nvSpPr>
        <dsp:cNvPr id="0" name=""/>
        <dsp:cNvSpPr/>
      </dsp:nvSpPr>
      <dsp:spPr>
        <a:xfrm>
          <a:off x="316835" y="2439076"/>
          <a:ext cx="7287209" cy="45732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B96D5-5F27-4E48-84BD-E4BF89A7E1D0}">
      <dsp:nvSpPr>
        <dsp:cNvPr id="0" name=""/>
        <dsp:cNvSpPr/>
      </dsp:nvSpPr>
      <dsp:spPr>
        <a:xfrm rot="5400000">
          <a:off x="1522583" y="741685"/>
          <a:ext cx="1279808" cy="212957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45577D-818B-4886-8A9E-C90BF31BA2EC}">
      <dsp:nvSpPr>
        <dsp:cNvPr id="0" name=""/>
        <dsp:cNvSpPr/>
      </dsp:nvSpPr>
      <dsp:spPr>
        <a:xfrm>
          <a:off x="1308951" y="1377969"/>
          <a:ext cx="1922590" cy="168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accent2"/>
              </a:solidFill>
            </a:rPr>
            <a:t>目標</a:t>
          </a:r>
          <a:endParaRPr lang="en-US" altLang="zh-TW" sz="1800" b="1" kern="1200" dirty="0" smtClean="0">
            <a:solidFill>
              <a:schemeClr val="accent2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accent2"/>
              </a:solidFill>
            </a:rPr>
            <a:t>顧客群</a:t>
          </a:r>
          <a:endParaRPr lang="zh-TW" altLang="en-US" sz="1800" b="1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/>
            <a:t>職業婦女</a:t>
          </a:r>
          <a:endParaRPr lang="en-US" altLang="zh-TW" sz="1800" b="1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solidFill>
                <a:schemeClr val="accent2"/>
              </a:solidFill>
            </a:rPr>
            <a:t>3,200,000</a:t>
          </a:r>
          <a:r>
            <a:rPr lang="zh-TW" altLang="en-US" sz="1800" b="1" kern="1200" dirty="0" smtClean="0"/>
            <a:t>人</a:t>
          </a:r>
          <a:endParaRPr lang="en-US" altLang="zh-TW" sz="1800" b="1" kern="1200" dirty="0" smtClean="0"/>
        </a:p>
      </dsp:txBody>
      <dsp:txXfrm>
        <a:off x="1308951" y="1377969"/>
        <a:ext cx="1922590" cy="1685263"/>
      </dsp:txXfrm>
    </dsp:sp>
    <dsp:sp modelId="{43984689-284F-4B6D-984B-D1278FBB48B5}">
      <dsp:nvSpPr>
        <dsp:cNvPr id="0" name=""/>
        <dsp:cNvSpPr/>
      </dsp:nvSpPr>
      <dsp:spPr>
        <a:xfrm>
          <a:off x="2868789" y="584904"/>
          <a:ext cx="362752" cy="3627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CDC89-960F-4E6D-914A-52CD5C054726}">
      <dsp:nvSpPr>
        <dsp:cNvPr id="0" name=""/>
        <dsp:cNvSpPr/>
      </dsp:nvSpPr>
      <dsp:spPr>
        <a:xfrm rot="5400000">
          <a:off x="3876209" y="159278"/>
          <a:ext cx="1279808" cy="212957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6745A8-8BEB-4350-84D4-26E55236B024}">
      <dsp:nvSpPr>
        <dsp:cNvPr id="0" name=""/>
        <dsp:cNvSpPr/>
      </dsp:nvSpPr>
      <dsp:spPr>
        <a:xfrm>
          <a:off x="3635892" y="792090"/>
          <a:ext cx="2344522" cy="168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accent4"/>
              </a:solidFill>
            </a:rPr>
            <a:t>預估</a:t>
          </a:r>
          <a:endParaRPr lang="en-US" altLang="zh-TW" sz="1800" b="1" kern="1200" dirty="0" smtClean="0">
            <a:solidFill>
              <a:schemeClr val="accent4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accent4"/>
              </a:solidFill>
            </a:rPr>
            <a:t>銷貨量</a:t>
          </a:r>
          <a:endParaRPr lang="en-US" altLang="zh-TW" sz="1800" b="1" kern="1200" dirty="0" smtClean="0">
            <a:solidFill>
              <a:schemeClr val="accent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/>
            <a:t>第一年</a:t>
          </a:r>
          <a:r>
            <a:rPr lang="en-US" altLang="zh-TW" sz="1800" b="1" i="0" u="none" kern="1200" dirty="0" smtClean="0"/>
            <a:t>9,660</a:t>
          </a:r>
          <a:r>
            <a:rPr lang="zh-TW" altLang="en-US" sz="1800" b="1" i="0" u="none" kern="1200" dirty="0" smtClean="0"/>
            <a:t>單位</a:t>
          </a:r>
          <a:endParaRPr lang="zh-TW" alt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1" kern="1200" dirty="0" smtClean="0"/>
            <a:t>每年</a:t>
          </a:r>
          <a:r>
            <a:rPr lang="zh-TW" altLang="en-US" sz="1800" b="1" kern="1200" dirty="0" smtClean="0">
              <a:solidFill>
                <a:schemeClr val="accent4"/>
              </a:solidFill>
            </a:rPr>
            <a:t>增加</a:t>
          </a:r>
          <a:r>
            <a:rPr lang="en-US" altLang="zh-TW" sz="1800" b="1" i="0" u="none" kern="1200" dirty="0" smtClean="0">
              <a:solidFill>
                <a:schemeClr val="accent4"/>
              </a:solidFill>
            </a:rPr>
            <a:t>5% </a:t>
          </a:r>
          <a:endParaRPr lang="zh-TW" altLang="en-US" sz="1800" b="1" kern="1200" dirty="0">
            <a:solidFill>
              <a:schemeClr val="accent4"/>
            </a:solidFill>
          </a:endParaRPr>
        </a:p>
      </dsp:txBody>
      <dsp:txXfrm>
        <a:off x="3635892" y="792090"/>
        <a:ext cx="2344522" cy="1685263"/>
      </dsp:txXfrm>
    </dsp:sp>
    <dsp:sp modelId="{B2E645A8-10F6-4F49-8626-10CA2859BF7A}">
      <dsp:nvSpPr>
        <dsp:cNvPr id="0" name=""/>
        <dsp:cNvSpPr/>
      </dsp:nvSpPr>
      <dsp:spPr>
        <a:xfrm>
          <a:off x="5222415" y="2496"/>
          <a:ext cx="362752" cy="36275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E13D8-BEDD-4B96-970E-BC5B7370C257}">
      <dsp:nvSpPr>
        <dsp:cNvPr id="0" name=""/>
        <dsp:cNvSpPr/>
      </dsp:nvSpPr>
      <dsp:spPr>
        <a:xfrm rot="5400000">
          <a:off x="6229836" y="-423128"/>
          <a:ext cx="1279808" cy="2129573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D0B91-23CB-42A6-B34C-6EC2951C435D}">
      <dsp:nvSpPr>
        <dsp:cNvPr id="0" name=""/>
        <dsp:cNvSpPr/>
      </dsp:nvSpPr>
      <dsp:spPr>
        <a:xfrm>
          <a:off x="6016204" y="213154"/>
          <a:ext cx="1922590" cy="1685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accent6"/>
              </a:solidFill>
            </a:rPr>
            <a:t>營業</a:t>
          </a:r>
          <a:endParaRPr lang="en-US" altLang="zh-TW" sz="1800" b="1" kern="1200" dirty="0" smtClean="0">
            <a:solidFill>
              <a:schemeClr val="accent6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accent6"/>
              </a:solidFill>
            </a:rPr>
            <a:t>目標</a:t>
          </a:r>
          <a:endParaRPr lang="zh-TW" altLang="en-US" sz="1800" b="1" kern="1200" dirty="0">
            <a:solidFill>
              <a:schemeClr val="accent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i="0" u="none" kern="1200" dirty="0" smtClean="0">
              <a:solidFill>
                <a:schemeClr val="accent6"/>
              </a:solidFill>
            </a:rPr>
            <a:t>5,313,000</a:t>
          </a:r>
          <a:r>
            <a:rPr lang="zh-TW" altLang="en-US" sz="1800" b="1" i="0" u="none" kern="1200" dirty="0" smtClean="0">
              <a:solidFill>
                <a:schemeClr val="accent6"/>
              </a:solidFill>
            </a:rPr>
            <a:t>元</a:t>
          </a:r>
          <a:r>
            <a:rPr lang="en-US" altLang="zh-TW" sz="1800" b="1" i="0" u="none" kern="1200" dirty="0" smtClean="0">
              <a:solidFill>
                <a:schemeClr val="accent6"/>
              </a:solidFill>
            </a:rPr>
            <a:t> </a:t>
          </a:r>
          <a:endParaRPr lang="zh-TW" altLang="en-US" sz="1800" b="1" kern="1200" dirty="0">
            <a:solidFill>
              <a:schemeClr val="accent6"/>
            </a:solidFill>
          </a:endParaRPr>
        </a:p>
      </dsp:txBody>
      <dsp:txXfrm>
        <a:off x="6016204" y="213154"/>
        <a:ext cx="1922590" cy="16852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F4526-1BDA-4BFC-B678-103D84645550}">
      <dsp:nvSpPr>
        <dsp:cNvPr id="0" name=""/>
        <dsp:cNvSpPr/>
      </dsp:nvSpPr>
      <dsp:spPr>
        <a:xfrm>
          <a:off x="629" y="793689"/>
          <a:ext cx="2048524" cy="151385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A9E844D-1A0F-4455-8D98-113AB6D6DDF3}">
      <dsp:nvSpPr>
        <dsp:cNvPr id="0" name=""/>
        <dsp:cNvSpPr/>
      </dsp:nvSpPr>
      <dsp:spPr>
        <a:xfrm>
          <a:off x="414692" y="2033052"/>
          <a:ext cx="1765217" cy="4242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TW" altLang="en-US" sz="1300" b="1" kern="1200" dirty="0" smtClean="0"/>
            <a:t>高品質有機食材</a:t>
          </a:r>
          <a:endParaRPr lang="zh-TW" altLang="en-US" sz="1300" b="1" kern="1200" dirty="0"/>
        </a:p>
      </dsp:txBody>
      <dsp:txXfrm>
        <a:off x="435400" y="2053760"/>
        <a:ext cx="1723801" cy="382795"/>
      </dsp:txXfrm>
    </dsp:sp>
    <dsp:sp modelId="{18F0B771-28A6-4FEC-879A-7F1074946814}">
      <dsp:nvSpPr>
        <dsp:cNvPr id="0" name=""/>
        <dsp:cNvSpPr/>
      </dsp:nvSpPr>
      <dsp:spPr>
        <a:xfrm>
          <a:off x="2552679" y="793689"/>
          <a:ext cx="2048524" cy="1513851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15" b="97738" l="1667" r="100000">
                        <a14:foregroundMark x1="51333" y1="14932" x2="52000" y2="70588"/>
                        <a14:foregroundMark x1="50000" y1="11312" x2="50000" y2="11312"/>
                        <a14:foregroundMark x1="50000" y1="14932" x2="50000" y2="7692"/>
                        <a14:foregroundMark x1="43000" y1="8597" x2="58333" y2="4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8DB227F-45F6-4231-A62D-71917843BC82}">
      <dsp:nvSpPr>
        <dsp:cNvPr id="0" name=""/>
        <dsp:cNvSpPr/>
      </dsp:nvSpPr>
      <dsp:spPr>
        <a:xfrm>
          <a:off x="2966742" y="2033052"/>
          <a:ext cx="1765217" cy="424211"/>
        </a:xfrm>
        <a:prstGeom prst="round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TW" altLang="en-US" sz="1300" b="1" kern="1200" dirty="0" smtClean="0"/>
            <a:t>快速方便的宅配服務</a:t>
          </a:r>
          <a:endParaRPr lang="zh-TW" altLang="en-US" sz="1300" b="1" kern="1200" dirty="0"/>
        </a:p>
      </dsp:txBody>
      <dsp:txXfrm>
        <a:off x="2987450" y="2053760"/>
        <a:ext cx="1723801" cy="382795"/>
      </dsp:txXfrm>
    </dsp:sp>
    <dsp:sp modelId="{C973BAE6-807F-4429-AFEF-9BDD40069EA6}">
      <dsp:nvSpPr>
        <dsp:cNvPr id="0" name=""/>
        <dsp:cNvSpPr/>
      </dsp:nvSpPr>
      <dsp:spPr>
        <a:xfrm>
          <a:off x="5104729" y="793689"/>
          <a:ext cx="2048524" cy="1513851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05" b="100000" l="0" r="100000">
                        <a14:foregroundMark x1="11504" y1="8434" x2="11947" y2="42771"/>
                        <a14:foregroundMark x1="47345" y1="24699" x2="47345" y2="24699"/>
                        <a14:foregroundMark x1="12389" y1="62048" x2="31416" y2="63253"/>
                        <a14:foregroundMark x1="11947" y1="69880" x2="19912" y2="99398"/>
                        <a14:foregroundMark x1="34513" y1="95783" x2="34513" y2="95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65B999-87A3-4EEB-8272-2808E20C357A}">
      <dsp:nvSpPr>
        <dsp:cNvPr id="0" name=""/>
        <dsp:cNvSpPr/>
      </dsp:nvSpPr>
      <dsp:spPr>
        <a:xfrm>
          <a:off x="5518792" y="2033052"/>
          <a:ext cx="1765217" cy="42421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zh-TW" altLang="en-US" sz="1300" b="1" kern="1200" dirty="0" smtClean="0"/>
            <a:t>輕鬆解決顧客生活問題</a:t>
          </a:r>
          <a:r>
            <a:rPr lang="en-US" altLang="zh-TW" sz="1300" b="1" kern="1200" dirty="0" smtClean="0"/>
            <a:t>]</a:t>
          </a:r>
          <a:endParaRPr lang="zh-TW" altLang="en-US" sz="1300" b="1" kern="1200" dirty="0"/>
        </a:p>
      </dsp:txBody>
      <dsp:txXfrm>
        <a:off x="5518792" y="2033052"/>
        <a:ext cx="1765217" cy="424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C3B68-AD9F-43A3-86CB-7DEA59ADF51C}" type="datetimeFigureOut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5BD6-B7E4-4C37-81E5-ADF6112645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63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5BD6-B7E4-4C37-81E5-ADF61126458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9752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5BD6-B7E4-4C37-81E5-ADF61126458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47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audio" Target="../media/audio1.wav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11" Type="http://schemas.openxmlformats.org/officeDocument/2006/relationships/slide" Target="../slides/slide1.xml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image" Target="../media/image1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251520" y="411510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>
            <a:off x="25152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33164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>
            <a:off x="133164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 userDrawn="1"/>
        </p:nvSpPr>
        <p:spPr>
          <a:xfrm>
            <a:off x="2411760" y="411510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 userDrawn="1"/>
        </p:nvSpPr>
        <p:spPr>
          <a:xfrm>
            <a:off x="2411760" y="1503884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 userDrawn="1"/>
        </p:nvSpPr>
        <p:spPr>
          <a:xfrm>
            <a:off x="3491880" y="41151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 userDrawn="1"/>
        </p:nvSpPr>
        <p:spPr>
          <a:xfrm>
            <a:off x="241176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 userDrawn="1"/>
        </p:nvSpPr>
        <p:spPr>
          <a:xfrm>
            <a:off x="349188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 userDrawn="1"/>
        </p:nvSpPr>
        <p:spPr>
          <a:xfrm>
            <a:off x="349188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 userDrawn="1"/>
        </p:nvSpPr>
        <p:spPr>
          <a:xfrm>
            <a:off x="4572000" y="411510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 userDrawn="1"/>
        </p:nvSpPr>
        <p:spPr>
          <a:xfrm>
            <a:off x="5652120" y="411510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 userDrawn="1"/>
        </p:nvSpPr>
        <p:spPr>
          <a:xfrm>
            <a:off x="4572000" y="2643758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 userDrawn="1"/>
        </p:nvSpPr>
        <p:spPr>
          <a:xfrm>
            <a:off x="457200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 userDrawn="1"/>
        </p:nvSpPr>
        <p:spPr>
          <a:xfrm>
            <a:off x="565212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 userDrawn="1"/>
        </p:nvSpPr>
        <p:spPr>
          <a:xfrm>
            <a:off x="565212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 userDrawn="1"/>
        </p:nvSpPr>
        <p:spPr>
          <a:xfrm>
            <a:off x="6732240" y="411510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 userDrawn="1"/>
        </p:nvSpPr>
        <p:spPr>
          <a:xfrm>
            <a:off x="7812360" y="411510"/>
            <a:ext cx="9144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 userDrawn="1"/>
        </p:nvSpPr>
        <p:spPr>
          <a:xfrm>
            <a:off x="6732240" y="2643758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 userDrawn="1"/>
        </p:nvSpPr>
        <p:spPr>
          <a:xfrm>
            <a:off x="673224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 userDrawn="1"/>
        </p:nvSpPr>
        <p:spPr>
          <a:xfrm>
            <a:off x="781236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 userDrawn="1"/>
        </p:nvSpPr>
        <p:spPr>
          <a:xfrm>
            <a:off x="781236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J084\Desktop\image\組合宅配箱.jpg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503884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084\Desktop\image\組合配菜2.jpg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03884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084\Desktop\image\組合蔬菜1.jpg"/>
          <p:cNvPicPr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3884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J084\Desktop\image\組合配菜2.jpg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J084\Desktop\image\組合蔬菜1.jpg"/>
          <p:cNvPicPr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084\Desktop\image\青菜10_蕃茄.jpg"/>
          <p:cNvPicPr>
            <a:picLocks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45693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084\Desktop\image\青菜11_蘆筍.png"/>
          <p:cNvPicPr>
            <a:picLocks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084\Desktop\image\香蕉.jpg"/>
          <p:cNvPicPr>
            <a:picLocks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645693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084\Desktop\image\鳳棃.jpg"/>
          <p:cNvPicPr>
            <a:picLocks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11510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084\Desktop\image\蘋果.jpg"/>
          <p:cNvPicPr>
            <a:picLocks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群組 46"/>
          <p:cNvGrpSpPr/>
          <p:nvPr userDrawn="1"/>
        </p:nvGrpSpPr>
        <p:grpSpPr>
          <a:xfrm>
            <a:off x="-36512" y="0"/>
            <a:ext cx="9180512" cy="5147028"/>
            <a:chOff x="-36512" y="0"/>
            <a:chExt cx="9180512" cy="5147028"/>
          </a:xfrm>
        </p:grpSpPr>
        <p:sp>
          <p:nvSpPr>
            <p:cNvPr id="46" name="矩形 45"/>
            <p:cNvSpPr/>
            <p:nvPr userDrawn="1"/>
          </p:nvSpPr>
          <p:spPr>
            <a:xfrm>
              <a:off x="0" y="0"/>
              <a:ext cx="9144000" cy="5147028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7" name="Group 9"/>
            <p:cNvGrpSpPr>
              <a:grpSpLocks noChangeAspect="1"/>
            </p:cNvGrpSpPr>
            <p:nvPr userDrawn="1"/>
          </p:nvGrpSpPr>
          <p:grpSpPr bwMode="hidden">
            <a:xfrm>
              <a:off x="-36512" y="3815448"/>
              <a:ext cx="9180512" cy="1331580"/>
              <a:chOff x="-3905250" y="4294188"/>
              <a:chExt cx="13011150" cy="1892300"/>
            </a:xfrm>
          </p:grpSpPr>
          <p:sp>
            <p:nvSpPr>
              <p:cNvPr id="58" name="Freeform 14"/>
              <p:cNvSpPr>
                <a:spLocks/>
              </p:cNvSpPr>
              <p:nvPr/>
            </p:nvSpPr>
            <p:spPr bwMode="hidden">
              <a:xfrm>
                <a:off x="4810125" y="4500563"/>
                <a:ext cx="4295775" cy="1016000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/>
              <p:cNvSpPr>
                <a:spLocks/>
              </p:cNvSpPr>
              <p:nvPr/>
            </p:nvSpPr>
            <p:spPr bwMode="hidden">
              <a:xfrm>
                <a:off x="-309563" y="4318000"/>
                <a:ext cx="8280401" cy="1209675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2"/>
              <p:cNvSpPr>
                <a:spLocks/>
              </p:cNvSpPr>
              <p:nvPr/>
            </p:nvSpPr>
            <p:spPr bwMode="hidden">
              <a:xfrm>
                <a:off x="3175" y="4335463"/>
                <a:ext cx="8166100" cy="110172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6"/>
              <p:cNvSpPr>
                <a:spLocks/>
              </p:cNvSpPr>
              <p:nvPr/>
            </p:nvSpPr>
            <p:spPr bwMode="hidden">
              <a:xfrm>
                <a:off x="4156075" y="4316413"/>
                <a:ext cx="4940300" cy="927100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-3905250" y="4294188"/>
                <a:ext cx="13011150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圓角矩形 38"/>
          <p:cNvSpPr/>
          <p:nvPr userDrawn="1"/>
        </p:nvSpPr>
        <p:spPr>
          <a:xfrm>
            <a:off x="2519735" y="486470"/>
            <a:ext cx="9144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圓角矩形 39"/>
          <p:cNvSpPr/>
          <p:nvPr userDrawn="1"/>
        </p:nvSpPr>
        <p:spPr>
          <a:xfrm>
            <a:off x="3599855" y="486470"/>
            <a:ext cx="9144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圓角矩形 40"/>
          <p:cNvSpPr/>
          <p:nvPr userDrawn="1"/>
        </p:nvSpPr>
        <p:spPr>
          <a:xfrm>
            <a:off x="4679975" y="486470"/>
            <a:ext cx="914400" cy="9144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圓角矩形 41"/>
          <p:cNvSpPr/>
          <p:nvPr userDrawn="1"/>
        </p:nvSpPr>
        <p:spPr>
          <a:xfrm>
            <a:off x="5760095" y="486470"/>
            <a:ext cx="914400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宅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圓角矩形 42"/>
          <p:cNvSpPr/>
          <p:nvPr userDrawn="1"/>
        </p:nvSpPr>
        <p:spPr>
          <a:xfrm>
            <a:off x="6840215" y="486470"/>
            <a:ext cx="914400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機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圓角矩形 43"/>
          <p:cNvSpPr/>
          <p:nvPr userDrawn="1"/>
        </p:nvSpPr>
        <p:spPr>
          <a:xfrm>
            <a:off x="7905080" y="486470"/>
            <a:ext cx="914400" cy="9144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便</a:t>
            </a:r>
            <a:endParaRPr lang="en-US" altLang="zh-TW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矩形 44"/>
          <p:cNvSpPr/>
          <p:nvPr userDrawn="1"/>
        </p:nvSpPr>
        <p:spPr>
          <a:xfrm>
            <a:off x="3510068" y="2640219"/>
            <a:ext cx="415476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創業計劃書</a:t>
            </a:r>
            <a:endParaRPr lang="zh-TW" alt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1" name="四角星形 50"/>
          <p:cNvSpPr>
            <a:spLocks noChangeAspect="1"/>
          </p:cNvSpPr>
          <p:nvPr userDrawn="1"/>
        </p:nvSpPr>
        <p:spPr>
          <a:xfrm>
            <a:off x="1198170" y="4426374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>
            <a:spLocks noChangeAspect="1"/>
          </p:cNvSpPr>
          <p:nvPr userDrawn="1"/>
        </p:nvSpPr>
        <p:spPr>
          <a:xfrm>
            <a:off x="1883970" y="4003526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>
            <a:spLocks noChangeAspect="1"/>
          </p:cNvSpPr>
          <p:nvPr userDrawn="1"/>
        </p:nvSpPr>
        <p:spPr>
          <a:xfrm>
            <a:off x="262066" y="4421279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四角星形 67"/>
          <p:cNvSpPr>
            <a:spLocks noChangeAspect="1"/>
          </p:cNvSpPr>
          <p:nvPr userDrawn="1"/>
        </p:nvSpPr>
        <p:spPr>
          <a:xfrm>
            <a:off x="3125321" y="4426374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>
            <a:spLocks noChangeAspect="1"/>
          </p:cNvSpPr>
          <p:nvPr userDrawn="1"/>
        </p:nvSpPr>
        <p:spPr>
          <a:xfrm>
            <a:off x="2189217" y="4421279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四角星形 69"/>
          <p:cNvSpPr>
            <a:spLocks noChangeAspect="1"/>
          </p:cNvSpPr>
          <p:nvPr userDrawn="1"/>
        </p:nvSpPr>
        <p:spPr>
          <a:xfrm>
            <a:off x="937320" y="3879672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四角星形 70"/>
          <p:cNvSpPr>
            <a:spLocks noChangeAspect="1"/>
          </p:cNvSpPr>
          <p:nvPr userDrawn="1"/>
        </p:nvSpPr>
        <p:spPr>
          <a:xfrm>
            <a:off x="3632671" y="4089542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>
            <a:spLocks noChangeAspect="1"/>
          </p:cNvSpPr>
          <p:nvPr userDrawn="1"/>
        </p:nvSpPr>
        <p:spPr>
          <a:xfrm>
            <a:off x="4114800" y="4549868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>
            <a:spLocks noChangeAspect="1"/>
          </p:cNvSpPr>
          <p:nvPr userDrawn="1"/>
        </p:nvSpPr>
        <p:spPr>
          <a:xfrm>
            <a:off x="2696567" y="4084447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四角星形 73"/>
          <p:cNvSpPr>
            <a:spLocks noChangeAspect="1"/>
          </p:cNvSpPr>
          <p:nvPr userDrawn="1"/>
        </p:nvSpPr>
        <p:spPr>
          <a:xfrm>
            <a:off x="4964638" y="4483472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>
            <a:spLocks noChangeAspect="1"/>
          </p:cNvSpPr>
          <p:nvPr userDrawn="1"/>
        </p:nvSpPr>
        <p:spPr>
          <a:xfrm>
            <a:off x="4623718" y="4084447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2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11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191E-6 L 0.28698 -0.41118 " pathEditMode="relative" rAng="0" ptsTypes="AA">
                                      <p:cBhvr>
                                        <p:cTn id="247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20544"/>
                                    </p:animMotion>
                                  </p:childTnLst>
                                </p:cTn>
                              </p:par>
                              <p:par>
                                <p:cTn id="2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191E-6 L 0.16094 -0.41118 " pathEditMode="relative" rAng="0" ptsTypes="AA">
                                      <p:cBhvr>
                                        <p:cTn id="249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20544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191E-6 L 0.04288 -0.39697 " pathEditMode="relative" rAng="0" ptsTypes="AA">
                                      <p:cBhvr>
                                        <p:cTn id="251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19833"/>
                                    </p:animMotion>
                                  </p:childTnLst>
                                </p:cTn>
                              </p:par>
                              <p:par>
                                <p:cTn id="2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191E-6 L -0.07517 -0.41118 " pathEditMode="relative" rAng="0" ptsTypes="AA">
                                      <p:cBhvr>
                                        <p:cTn id="253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0544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191E-6 L -0.18559 -0.39697 " pathEditMode="relative" rAng="0" ptsTypes="AA">
                                      <p:cBhvr>
                                        <p:cTn id="255" dur="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19833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191E-6 L -0.30989 -0.39697 " pathEditMode="relative" rAng="0" ptsTypes="AA">
                                      <p:cBhvr>
                                        <p:cTn id="257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9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250"/>
                            </p:stCondLst>
                            <p:childTnLst>
                              <p:par>
                                <p:cTn id="259" presetID="5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4250"/>
                            </p:stCondLst>
                            <p:childTnLst>
                              <p:par>
                                <p:cTn id="29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3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4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5750"/>
                            </p:stCondLst>
                            <p:childTnLst>
                              <p:par>
                                <p:cTn id="3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6250"/>
                            </p:stCondLst>
                            <p:childTnLst>
                              <p:par>
                                <p:cTn id="394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51" grpId="0" animBg="1"/>
      <p:bldP spid="51" grpId="1" animBg="1"/>
      <p:bldP spid="52" grpId="0" animBg="1"/>
      <p:bldP spid="52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章節標題">
    <p:bg>
      <p:bgPr>
        <a:gradFill flip="none" rotWithShape="1">
          <a:gsLst>
            <a:gs pos="80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0F29D0F2-385D-48D1-9C54-050D0A74F2C4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6" name="群組 135"/>
          <p:cNvGrpSpPr/>
          <p:nvPr userDrawn="1"/>
        </p:nvGrpSpPr>
        <p:grpSpPr>
          <a:xfrm>
            <a:off x="2718244" y="50400"/>
            <a:ext cx="1584000" cy="647952"/>
            <a:chOff x="2172505" y="1671710"/>
            <a:chExt cx="1584000" cy="647952"/>
          </a:xfrm>
        </p:grpSpPr>
        <p:sp>
          <p:nvSpPr>
            <p:cNvPr id="86" name="圓角化同側角落矩形 85"/>
            <p:cNvSpPr/>
            <p:nvPr userDrawn="1"/>
          </p:nvSpPr>
          <p:spPr>
            <a:xfrm>
              <a:off x="2172505" y="1779662"/>
              <a:ext cx="1584000" cy="540000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市場分析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5" name="群組 64"/>
            <p:cNvGrpSpPr>
              <a:grpSpLocks noChangeAspect="1"/>
            </p:cNvGrpSpPr>
            <p:nvPr userDrawn="1"/>
          </p:nvGrpSpPr>
          <p:grpSpPr>
            <a:xfrm>
              <a:off x="2172505" y="1671710"/>
              <a:ext cx="540000" cy="540000"/>
              <a:chOff x="-3086000" y="1995686"/>
              <a:chExt cx="1371600" cy="1371600"/>
            </a:xfrm>
          </p:grpSpPr>
          <p:grpSp>
            <p:nvGrpSpPr>
              <p:cNvPr id="66" name="群組 65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70" name="淚滴形 69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橢圓 70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" name="群組 66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</p:grpSpPr>
            <p:sp>
              <p:nvSpPr>
                <p:cNvPr id="68" name="矩形 67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橢圓 68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2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章節標題">
    <p:bg>
      <p:bgPr>
        <a:gradFill flip="none" rotWithShape="1">
          <a:gsLst>
            <a:gs pos="8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BB01C4C5-E525-4610-BDE9-AF213A5C6FC3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7" name="群組 136"/>
          <p:cNvGrpSpPr/>
          <p:nvPr userDrawn="1"/>
        </p:nvGrpSpPr>
        <p:grpSpPr>
          <a:xfrm>
            <a:off x="4302244" y="50400"/>
            <a:ext cx="1584000" cy="647952"/>
            <a:chOff x="3756505" y="1671710"/>
            <a:chExt cx="1584000" cy="647952"/>
          </a:xfrm>
        </p:grpSpPr>
        <p:sp>
          <p:nvSpPr>
            <p:cNvPr id="87" name="圓角化同側角落矩形 86"/>
            <p:cNvSpPr/>
            <p:nvPr userDrawn="1"/>
          </p:nvSpPr>
          <p:spPr>
            <a:xfrm>
              <a:off x="3756505" y="1779662"/>
              <a:ext cx="1584000" cy="540000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經營模式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6" name="群組 45"/>
            <p:cNvGrpSpPr>
              <a:grpSpLocks noChangeAspect="1"/>
            </p:cNvGrpSpPr>
            <p:nvPr userDrawn="1"/>
          </p:nvGrpSpPr>
          <p:grpSpPr>
            <a:xfrm>
              <a:off x="3756505" y="1671710"/>
              <a:ext cx="540000" cy="540000"/>
              <a:chOff x="4427984" y="-2669985"/>
              <a:chExt cx="1371600" cy="1371600"/>
            </a:xfrm>
          </p:grpSpPr>
          <p:grpSp>
            <p:nvGrpSpPr>
              <p:cNvPr id="47" name="群組 46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51" name="淚滴形 50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橢圓 51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8" name="群組 47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</p:grpSpPr>
            <p:sp>
              <p:nvSpPr>
                <p:cNvPr id="49" name="圓角化同側角落矩形 48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橢圓 49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圖片 64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9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章節標題">
    <p:bg>
      <p:bgPr>
        <a:gradFill flip="none" rotWithShape="1">
          <a:gsLst>
            <a:gs pos="80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357515CF-551D-4F90-8EC5-3FE3E746FD35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8" name="群組 137"/>
          <p:cNvGrpSpPr/>
          <p:nvPr userDrawn="1"/>
        </p:nvGrpSpPr>
        <p:grpSpPr>
          <a:xfrm>
            <a:off x="5886244" y="50400"/>
            <a:ext cx="1584000" cy="647952"/>
            <a:chOff x="5340505" y="1671710"/>
            <a:chExt cx="1584000" cy="647952"/>
          </a:xfrm>
        </p:grpSpPr>
        <p:sp>
          <p:nvSpPr>
            <p:cNvPr id="88" name="圓角化同側角落矩形 87"/>
            <p:cNvSpPr/>
            <p:nvPr userDrawn="1"/>
          </p:nvSpPr>
          <p:spPr>
            <a:xfrm>
              <a:off x="5340505" y="1779662"/>
              <a:ext cx="1584000" cy="54000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財務資訊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2" name="群組 71"/>
            <p:cNvGrpSpPr>
              <a:grpSpLocks noChangeAspect="1"/>
            </p:cNvGrpSpPr>
            <p:nvPr userDrawn="1"/>
          </p:nvGrpSpPr>
          <p:grpSpPr>
            <a:xfrm>
              <a:off x="5340505" y="1671710"/>
              <a:ext cx="540000" cy="540000"/>
              <a:chOff x="6242422" y="-2177672"/>
              <a:chExt cx="1371600" cy="1371600"/>
            </a:xfrm>
          </p:grpSpPr>
          <p:grpSp>
            <p:nvGrpSpPr>
              <p:cNvPr id="73" name="群組 72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78" name="淚滴形 77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橢圓 78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4" name="群組 73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</p:grpSpPr>
            <p:sp>
              <p:nvSpPr>
                <p:cNvPr id="75" name="矩形 74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矩形 75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矩形 76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圖片 6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8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章節標題">
    <p:bg>
      <p:bgPr>
        <a:gradFill flip="none" rotWithShape="1">
          <a:gsLst>
            <a:gs pos="80000">
              <a:schemeClr val="accent5">
                <a:lumMod val="20000"/>
                <a:lumOff val="80000"/>
              </a:schemeClr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C97A32E5-7627-438F-90C0-433A27475705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9" name="群組 138"/>
          <p:cNvGrpSpPr/>
          <p:nvPr userDrawn="1"/>
        </p:nvGrpSpPr>
        <p:grpSpPr>
          <a:xfrm>
            <a:off x="7470244" y="50400"/>
            <a:ext cx="1584000" cy="647952"/>
            <a:chOff x="6924505" y="1671710"/>
            <a:chExt cx="1584000" cy="647952"/>
          </a:xfrm>
        </p:grpSpPr>
        <p:sp>
          <p:nvSpPr>
            <p:cNvPr id="89" name="圓角化同側角落矩形 88"/>
            <p:cNvSpPr/>
            <p:nvPr userDrawn="1"/>
          </p:nvSpPr>
          <p:spPr>
            <a:xfrm>
              <a:off x="6924505" y="1779662"/>
              <a:ext cx="1584000" cy="540000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未來展望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0" name="群組 79"/>
            <p:cNvGrpSpPr>
              <a:grpSpLocks noChangeAspect="1"/>
            </p:cNvGrpSpPr>
            <p:nvPr userDrawn="1"/>
          </p:nvGrpSpPr>
          <p:grpSpPr>
            <a:xfrm>
              <a:off x="6924505" y="1671710"/>
              <a:ext cx="540000" cy="540000"/>
              <a:chOff x="7884368" y="-3090284"/>
              <a:chExt cx="1371600" cy="1371600"/>
            </a:xfrm>
          </p:grpSpPr>
          <p:grpSp>
            <p:nvGrpSpPr>
              <p:cNvPr id="81" name="群組 80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83" name="淚滴形 82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橢圓 83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82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圖片 62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3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571ACA9-ADCB-40FF-930B-BADC0549D63D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77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5E5DF5D-5E0C-4F26-88DC-17C52561C805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6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EA7F7C6-D23B-40D2-801D-2AE43CC24418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13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FE60891-CD8B-4633-9278-AF2906676C9E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04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524F8A-A7AD-4863-8C47-8DCE66C5A1E1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51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57260B2-0CCA-46B7-9A0E-2AD3ABD03F9C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99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 userDrawn="1"/>
        </p:nvSpPr>
        <p:spPr>
          <a:xfrm>
            <a:off x="251520" y="411510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 userDrawn="1"/>
        </p:nvSpPr>
        <p:spPr>
          <a:xfrm>
            <a:off x="25152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 userDrawn="1"/>
        </p:nvSpPr>
        <p:spPr>
          <a:xfrm>
            <a:off x="133164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 userDrawn="1"/>
        </p:nvSpPr>
        <p:spPr>
          <a:xfrm>
            <a:off x="133164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 userDrawn="1"/>
        </p:nvSpPr>
        <p:spPr>
          <a:xfrm>
            <a:off x="2411760" y="411510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 userDrawn="1"/>
        </p:nvSpPr>
        <p:spPr>
          <a:xfrm>
            <a:off x="2411760" y="1503884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 userDrawn="1"/>
        </p:nvSpPr>
        <p:spPr>
          <a:xfrm>
            <a:off x="3491880" y="41151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 userDrawn="1"/>
        </p:nvSpPr>
        <p:spPr>
          <a:xfrm>
            <a:off x="241176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 userDrawn="1"/>
        </p:nvSpPr>
        <p:spPr>
          <a:xfrm>
            <a:off x="349188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 userDrawn="1"/>
        </p:nvSpPr>
        <p:spPr>
          <a:xfrm>
            <a:off x="349188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 userDrawn="1"/>
        </p:nvSpPr>
        <p:spPr>
          <a:xfrm>
            <a:off x="4572000" y="411510"/>
            <a:ext cx="9144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 userDrawn="1"/>
        </p:nvSpPr>
        <p:spPr>
          <a:xfrm>
            <a:off x="5652120" y="411510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 userDrawn="1"/>
        </p:nvSpPr>
        <p:spPr>
          <a:xfrm>
            <a:off x="4572000" y="2643758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圓角矩形 27"/>
          <p:cNvSpPr/>
          <p:nvPr userDrawn="1"/>
        </p:nvSpPr>
        <p:spPr>
          <a:xfrm>
            <a:off x="457200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 userDrawn="1"/>
        </p:nvSpPr>
        <p:spPr>
          <a:xfrm>
            <a:off x="565212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 userDrawn="1"/>
        </p:nvSpPr>
        <p:spPr>
          <a:xfrm>
            <a:off x="565212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 userDrawn="1"/>
        </p:nvSpPr>
        <p:spPr>
          <a:xfrm>
            <a:off x="6732240" y="411510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 userDrawn="1"/>
        </p:nvSpPr>
        <p:spPr>
          <a:xfrm>
            <a:off x="7812360" y="411510"/>
            <a:ext cx="9144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圓角矩形 34"/>
          <p:cNvSpPr/>
          <p:nvPr userDrawn="1"/>
        </p:nvSpPr>
        <p:spPr>
          <a:xfrm>
            <a:off x="6732240" y="2643758"/>
            <a:ext cx="9144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 userDrawn="1"/>
        </p:nvSpPr>
        <p:spPr>
          <a:xfrm>
            <a:off x="6732240" y="3723878"/>
            <a:ext cx="91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圓角矩形 36"/>
          <p:cNvSpPr/>
          <p:nvPr userDrawn="1"/>
        </p:nvSpPr>
        <p:spPr>
          <a:xfrm>
            <a:off x="7812360" y="2643758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圓角矩形 37"/>
          <p:cNvSpPr/>
          <p:nvPr userDrawn="1"/>
        </p:nvSpPr>
        <p:spPr>
          <a:xfrm>
            <a:off x="7812360" y="3723878"/>
            <a:ext cx="914400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J084\Desktop\image\組合宅配箱.jpg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503884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084\Desktop\image\組合配菜2.jpg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03884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084\Desktop\image\組合蔬菜1.jpg"/>
          <p:cNvPicPr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3884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J084\Desktop\image\組合配菜2.jpg"/>
          <p:cNvPicPr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C:\Users\J084\Desktop\image\組合蔬菜1.jpg"/>
          <p:cNvPicPr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084\Desktop\image\青菜10_蕃茄.jpg"/>
          <p:cNvPicPr>
            <a:picLocks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45693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084\Desktop\image\青菜11_蘆筍.png"/>
          <p:cNvPicPr>
            <a:picLocks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084\Desktop\image\香蕉.jpg"/>
          <p:cNvPicPr>
            <a:picLocks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645693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084\Desktop\image\鳳棃.jpg"/>
          <p:cNvPicPr>
            <a:picLocks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11510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J084\Desktop\image\蘋果.jpg"/>
          <p:cNvPicPr>
            <a:picLocks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14178"/>
            <a:ext cx="914400" cy="9144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群組 46"/>
          <p:cNvGrpSpPr/>
          <p:nvPr userDrawn="1"/>
        </p:nvGrpSpPr>
        <p:grpSpPr>
          <a:xfrm>
            <a:off x="-18256" y="23020"/>
            <a:ext cx="9180512" cy="5147028"/>
            <a:chOff x="-36512" y="0"/>
            <a:chExt cx="9180512" cy="5147028"/>
          </a:xfrm>
        </p:grpSpPr>
        <p:sp>
          <p:nvSpPr>
            <p:cNvPr id="46" name="矩形 45"/>
            <p:cNvSpPr/>
            <p:nvPr userDrawn="1"/>
          </p:nvSpPr>
          <p:spPr>
            <a:xfrm>
              <a:off x="0" y="0"/>
              <a:ext cx="9144000" cy="5147028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7" name="Group 9"/>
            <p:cNvGrpSpPr>
              <a:grpSpLocks noChangeAspect="1"/>
            </p:cNvGrpSpPr>
            <p:nvPr userDrawn="1"/>
          </p:nvGrpSpPr>
          <p:grpSpPr bwMode="hidden">
            <a:xfrm>
              <a:off x="-36512" y="3815448"/>
              <a:ext cx="9180512" cy="1331580"/>
              <a:chOff x="-3905250" y="4294188"/>
              <a:chExt cx="13011150" cy="1892300"/>
            </a:xfrm>
          </p:grpSpPr>
          <p:sp>
            <p:nvSpPr>
              <p:cNvPr id="58" name="Freeform 14"/>
              <p:cNvSpPr>
                <a:spLocks/>
              </p:cNvSpPr>
              <p:nvPr/>
            </p:nvSpPr>
            <p:spPr bwMode="hidden">
              <a:xfrm>
                <a:off x="4810125" y="4500563"/>
                <a:ext cx="4295775" cy="1016000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/>
              <p:cNvSpPr>
                <a:spLocks/>
              </p:cNvSpPr>
              <p:nvPr/>
            </p:nvSpPr>
            <p:spPr bwMode="hidden">
              <a:xfrm>
                <a:off x="-309563" y="4318000"/>
                <a:ext cx="8280401" cy="1209675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accent1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2"/>
              <p:cNvSpPr>
                <a:spLocks/>
              </p:cNvSpPr>
              <p:nvPr/>
            </p:nvSpPr>
            <p:spPr bwMode="hidden">
              <a:xfrm>
                <a:off x="3175" y="4335463"/>
                <a:ext cx="8166100" cy="110172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6"/>
              <p:cNvSpPr>
                <a:spLocks/>
              </p:cNvSpPr>
              <p:nvPr/>
            </p:nvSpPr>
            <p:spPr bwMode="hidden">
              <a:xfrm>
                <a:off x="4156075" y="4316413"/>
                <a:ext cx="4940300" cy="927100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-3905250" y="4294188"/>
                <a:ext cx="13011150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圓角矩形 38"/>
          <p:cNvSpPr/>
          <p:nvPr userDrawn="1"/>
        </p:nvSpPr>
        <p:spPr>
          <a:xfrm>
            <a:off x="2519735" y="486470"/>
            <a:ext cx="91440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懇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圓角矩形 39"/>
          <p:cNvSpPr/>
          <p:nvPr userDrawn="1"/>
        </p:nvSpPr>
        <p:spPr>
          <a:xfrm>
            <a:off x="3599855" y="486470"/>
            <a:ext cx="914400" cy="9144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圓角矩形 40"/>
          <p:cNvSpPr/>
          <p:nvPr userDrawn="1"/>
        </p:nvSpPr>
        <p:spPr>
          <a:xfrm>
            <a:off x="4679975" y="486470"/>
            <a:ext cx="914400" cy="9144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支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圓角矩形 41"/>
          <p:cNvSpPr/>
          <p:nvPr userDrawn="1"/>
        </p:nvSpPr>
        <p:spPr>
          <a:xfrm>
            <a:off x="5760095" y="486470"/>
            <a:ext cx="914400" cy="9144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持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圓角矩形 42"/>
          <p:cNvSpPr/>
          <p:nvPr userDrawn="1"/>
        </p:nvSpPr>
        <p:spPr>
          <a:xfrm>
            <a:off x="6840215" y="486470"/>
            <a:ext cx="914400" cy="9144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四角星形 50"/>
          <p:cNvSpPr>
            <a:spLocks noChangeAspect="1"/>
          </p:cNvSpPr>
          <p:nvPr userDrawn="1"/>
        </p:nvSpPr>
        <p:spPr>
          <a:xfrm>
            <a:off x="1198170" y="4426374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橢圓 51"/>
          <p:cNvSpPr>
            <a:spLocks noChangeAspect="1"/>
          </p:cNvSpPr>
          <p:nvPr userDrawn="1"/>
        </p:nvSpPr>
        <p:spPr>
          <a:xfrm>
            <a:off x="1883970" y="4003526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>
            <a:spLocks noChangeAspect="1"/>
          </p:cNvSpPr>
          <p:nvPr userDrawn="1"/>
        </p:nvSpPr>
        <p:spPr>
          <a:xfrm>
            <a:off x="262066" y="4421279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四角星形 67"/>
          <p:cNvSpPr>
            <a:spLocks noChangeAspect="1"/>
          </p:cNvSpPr>
          <p:nvPr userDrawn="1"/>
        </p:nvSpPr>
        <p:spPr>
          <a:xfrm>
            <a:off x="3125321" y="4426374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>
            <a:spLocks noChangeAspect="1"/>
          </p:cNvSpPr>
          <p:nvPr userDrawn="1"/>
        </p:nvSpPr>
        <p:spPr>
          <a:xfrm>
            <a:off x="2189217" y="4421279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四角星形 69"/>
          <p:cNvSpPr>
            <a:spLocks noChangeAspect="1"/>
          </p:cNvSpPr>
          <p:nvPr userDrawn="1"/>
        </p:nvSpPr>
        <p:spPr>
          <a:xfrm>
            <a:off x="937320" y="3879672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四角星形 70"/>
          <p:cNvSpPr>
            <a:spLocks noChangeAspect="1"/>
          </p:cNvSpPr>
          <p:nvPr userDrawn="1"/>
        </p:nvSpPr>
        <p:spPr>
          <a:xfrm>
            <a:off x="3632671" y="4089542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>
            <a:spLocks noChangeAspect="1"/>
          </p:cNvSpPr>
          <p:nvPr userDrawn="1"/>
        </p:nvSpPr>
        <p:spPr>
          <a:xfrm>
            <a:off x="4114800" y="4549868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橢圓 72"/>
          <p:cNvSpPr>
            <a:spLocks noChangeAspect="1"/>
          </p:cNvSpPr>
          <p:nvPr userDrawn="1"/>
        </p:nvSpPr>
        <p:spPr>
          <a:xfrm>
            <a:off x="2696567" y="4084447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四角星形 73"/>
          <p:cNvSpPr>
            <a:spLocks noChangeAspect="1"/>
          </p:cNvSpPr>
          <p:nvPr userDrawn="1"/>
        </p:nvSpPr>
        <p:spPr>
          <a:xfrm>
            <a:off x="4964638" y="4483472"/>
            <a:ext cx="457200" cy="4572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橢圓 74"/>
          <p:cNvSpPr>
            <a:spLocks noChangeAspect="1"/>
          </p:cNvSpPr>
          <p:nvPr userDrawn="1"/>
        </p:nvSpPr>
        <p:spPr>
          <a:xfrm>
            <a:off x="4623718" y="4084447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3510068" y="2640219"/>
            <a:ext cx="4154760" cy="914400"/>
            <a:chOff x="3510068" y="2640219"/>
            <a:chExt cx="4154760" cy="914400"/>
          </a:xfrm>
        </p:grpSpPr>
        <p:sp>
          <p:nvSpPr>
            <p:cNvPr id="45" name="矩形 44">
              <a:hlinkClick r:id="rId11" action="ppaction://hlinksldjump"/>
            </p:cNvPr>
            <p:cNvSpPr/>
            <p:nvPr userDrawn="1"/>
          </p:nvSpPr>
          <p:spPr>
            <a:xfrm>
              <a:off x="3510068" y="2640219"/>
              <a:ext cx="4154760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TW" sz="4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/>
                </a:rPr>
                <a:t>REPLAY</a:t>
              </a:r>
              <a:r>
                <a:rPr lang="zh-TW" altLang="en-US" sz="40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/>
                </a:rPr>
                <a:t> </a:t>
              </a:r>
              <a:endParaRPr lang="zh-TW" altLang="en-US" sz="4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" name="弧形箭號 (左彎) 1">
              <a:hlinkClick r:id="rId11" action="ppaction://hlinksldjump"/>
            </p:cNvPr>
            <p:cNvSpPr/>
            <p:nvPr userDrawn="1"/>
          </p:nvSpPr>
          <p:spPr>
            <a:xfrm>
              <a:off x="6732240" y="2859782"/>
              <a:ext cx="288032" cy="432048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6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1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191E-6 L 0.28698 -0.41118 " pathEditMode="relative" rAng="0" ptsTypes="AA">
                                      <p:cBhvr>
                                        <p:cTn id="244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40" y="-20544"/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191E-6 L 0.16094 -0.41118 " pathEditMode="relative" rAng="0" ptsTypes="AA">
                                      <p:cBhvr>
                                        <p:cTn id="246" dur="75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20544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191E-6 L 0.04288 -0.39697 " pathEditMode="relative" rAng="0" ptsTypes="AA">
                                      <p:cBhvr>
                                        <p:cTn id="248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-19833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191E-6 L -0.07517 -0.41118 " pathEditMode="relative" rAng="0" ptsTypes="AA">
                                      <p:cBhvr>
                                        <p:cTn id="250" dur="75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-20544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191E-6 L -0.18559 -0.39697 " pathEditMode="relative" rAng="0" ptsTypes="AA">
                                      <p:cBhvr>
                                        <p:cTn id="252" dur="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8" y="-19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250"/>
                            </p:stCondLst>
                            <p:childTnLst>
                              <p:par>
                                <p:cTn id="254" presetID="5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750"/>
                            </p:stCondLst>
                            <p:childTnLst>
                              <p:par>
                                <p:cTn id="2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4250"/>
                            </p:stCondLst>
                            <p:childTnLst>
                              <p:par>
                                <p:cTn id="29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750"/>
                            </p:stCondLst>
                            <p:childTnLst>
                              <p:par>
                                <p:cTn id="334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5750"/>
                            </p:stCondLst>
                            <p:childTnLst>
                              <p:par>
                                <p:cTn id="3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6250"/>
                            </p:stCondLst>
                            <p:childTnLst>
                              <p:par>
                                <p:cTn id="38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5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51" grpId="0" animBg="1"/>
      <p:bldP spid="51" grpId="1" animBg="1"/>
      <p:bldP spid="52" grpId="0" animBg="1"/>
      <p:bldP spid="52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1ADF38-8663-4AEB-ADCC-838AE592371B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297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822B9F-C821-4645-9D1F-0D8AF4230989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C2D75D-D6C1-4059-B2FA-C7BE67CCF6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78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 userDrawn="1"/>
        </p:nvGrpSpPr>
        <p:grpSpPr>
          <a:xfrm>
            <a:off x="-12700" y="-15875"/>
            <a:ext cx="9169400" cy="5170488"/>
            <a:chOff x="-12700" y="-15875"/>
            <a:chExt cx="9169400" cy="5170488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neDraw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" y="-15875"/>
              <a:ext cx="9169400" cy="5170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圓角化對角線角落矩形 7"/>
            <p:cNvSpPr/>
            <p:nvPr userDrawn="1"/>
          </p:nvSpPr>
          <p:spPr>
            <a:xfrm>
              <a:off x="233518" y="131366"/>
              <a:ext cx="8676964" cy="4876006"/>
            </a:xfrm>
            <a:prstGeom prst="round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57" name="群組 2056"/>
          <p:cNvGrpSpPr/>
          <p:nvPr userDrawn="1"/>
        </p:nvGrpSpPr>
        <p:grpSpPr>
          <a:xfrm>
            <a:off x="1869889" y="267494"/>
            <a:ext cx="5404222" cy="3600000"/>
            <a:chOff x="1524000" y="538163"/>
            <a:chExt cx="5404222" cy="3600000"/>
          </a:xfrm>
        </p:grpSpPr>
        <p:pic>
          <p:nvPicPr>
            <p:cNvPr id="2051" name="Picture 3"/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38163"/>
              <a:ext cx="5404222" cy="360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048" name="群組 2047"/>
            <p:cNvGrpSpPr>
              <a:grpSpLocks noChangeAspect="1"/>
            </p:cNvGrpSpPr>
            <p:nvPr userDrawn="1"/>
          </p:nvGrpSpPr>
          <p:grpSpPr>
            <a:xfrm>
              <a:off x="3638283" y="2970358"/>
              <a:ext cx="990000" cy="990000"/>
              <a:chOff x="4427984" y="-2669985"/>
              <a:chExt cx="1371600" cy="1371600"/>
            </a:xfrm>
          </p:grpSpPr>
          <p:grpSp>
            <p:nvGrpSpPr>
              <p:cNvPr id="28" name="群組 2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29" name="淚滴形 2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0" name="橢圓 2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31" name="群組 30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</p:grpSpPr>
            <p:sp>
              <p:nvSpPr>
                <p:cNvPr id="18" name="圓角化同側角落矩形 17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9" name="橢圓 18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6" name="群組 25"/>
            <p:cNvGrpSpPr>
              <a:grpSpLocks noChangeAspect="1"/>
            </p:cNvGrpSpPr>
            <p:nvPr userDrawn="1"/>
          </p:nvGrpSpPr>
          <p:grpSpPr>
            <a:xfrm>
              <a:off x="3079279" y="987574"/>
              <a:ext cx="990000" cy="990000"/>
              <a:chOff x="-911393" y="-2108770"/>
              <a:chExt cx="1371600" cy="1371600"/>
            </a:xfrm>
          </p:grpSpPr>
          <p:grpSp>
            <p:nvGrpSpPr>
              <p:cNvPr id="15" name="群組 14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12" name="淚滴形 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橢圓 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1" name="群組 20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</p:grpSpPr>
            <p:sp>
              <p:nvSpPr>
                <p:cNvPr id="16" name="圓角矩形 15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20" name="群組 19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</p:grpSpPr>
              <p:sp>
                <p:nvSpPr>
                  <p:cNvPr id="17" name="矩形 16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2" name="矩形 21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" name="矩形 22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4" name="矩形 23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5" name="矩形 24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2052" name="群組 2051"/>
            <p:cNvGrpSpPr>
              <a:grpSpLocks noChangeAspect="1"/>
            </p:cNvGrpSpPr>
            <p:nvPr userDrawn="1"/>
          </p:nvGrpSpPr>
          <p:grpSpPr>
            <a:xfrm>
              <a:off x="2772143" y="2211710"/>
              <a:ext cx="990000" cy="990000"/>
              <a:chOff x="-3086000" y="1995686"/>
              <a:chExt cx="1371600" cy="1371600"/>
            </a:xfrm>
          </p:grpSpPr>
          <p:grpSp>
            <p:nvGrpSpPr>
              <p:cNvPr id="39" name="群組 38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40" name="淚滴形 39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1" name="橢圓 40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049" name="群組 2048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</p:grpSpPr>
            <p:sp>
              <p:nvSpPr>
                <p:cNvPr id="27" name="矩形 2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" name="橢圓 32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054" name="群組 2053"/>
            <p:cNvGrpSpPr>
              <a:grpSpLocks noChangeAspect="1"/>
            </p:cNvGrpSpPr>
            <p:nvPr userDrawn="1"/>
          </p:nvGrpSpPr>
          <p:grpSpPr>
            <a:xfrm>
              <a:off x="4715289" y="2127872"/>
              <a:ext cx="990000" cy="990000"/>
              <a:chOff x="6242422" y="-2177672"/>
              <a:chExt cx="1371600" cy="1371600"/>
            </a:xfrm>
          </p:grpSpPr>
          <p:grpSp>
            <p:nvGrpSpPr>
              <p:cNvPr id="45" name="群組 44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46" name="淚滴形 45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7" name="橢圓 46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2053" name="群組 205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</p:grpSpPr>
            <p:sp>
              <p:nvSpPr>
                <p:cNvPr id="42" name="矩形 41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8" name="矩形 47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9" name="矩形 48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2056" name="群組 2055"/>
            <p:cNvGrpSpPr>
              <a:grpSpLocks noChangeAspect="1"/>
            </p:cNvGrpSpPr>
            <p:nvPr userDrawn="1"/>
          </p:nvGrpSpPr>
          <p:grpSpPr>
            <a:xfrm>
              <a:off x="4281850" y="1041059"/>
              <a:ext cx="990000" cy="990000"/>
              <a:chOff x="7884368" y="-3090284"/>
              <a:chExt cx="1371600" cy="1371600"/>
            </a:xfrm>
          </p:grpSpPr>
          <p:grpSp>
            <p:nvGrpSpPr>
              <p:cNvPr id="35" name="群組 34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36" name="淚滴形 35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橢圓 36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2055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869889" y="267494"/>
            <a:ext cx="5404222" cy="3600000"/>
          </a:xfrm>
          <a:prstGeom prst="pie">
            <a:avLst>
              <a:gd name="adj1" fmla="val 20588330"/>
              <a:gd name="adj2" fmla="val 1620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0" name="群組 2059"/>
          <p:cNvGrpSpPr/>
          <p:nvPr userDrawn="1"/>
        </p:nvGrpSpPr>
        <p:grpSpPr>
          <a:xfrm>
            <a:off x="533309" y="843558"/>
            <a:ext cx="2530741" cy="1046640"/>
            <a:chOff x="894427" y="-2426619"/>
            <a:chExt cx="2530741" cy="1046640"/>
          </a:xfrm>
        </p:grpSpPr>
        <p:sp>
          <p:nvSpPr>
            <p:cNvPr id="2058" name="矩形 2057"/>
            <p:cNvSpPr/>
            <p:nvPr userDrawn="1"/>
          </p:nvSpPr>
          <p:spPr>
            <a:xfrm>
              <a:off x="894427" y="-2426619"/>
              <a:ext cx="180850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TW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zh-TW" alt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2059" name="文字方塊 2058"/>
            <p:cNvSpPr txBox="1"/>
            <p:nvPr userDrawn="1"/>
          </p:nvSpPr>
          <p:spPr>
            <a:xfrm>
              <a:off x="1259632" y="-1964754"/>
              <a:ext cx="2165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2"/>
                  </a:solidFill>
                </a:rPr>
                <a:t>企業簡介</a:t>
              </a:r>
              <a:endParaRPr lang="zh-TW" altLang="en-US" sz="32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8" name="群組 57"/>
          <p:cNvGrpSpPr/>
          <p:nvPr userDrawn="1"/>
        </p:nvGrpSpPr>
        <p:grpSpPr>
          <a:xfrm>
            <a:off x="533309" y="2296756"/>
            <a:ext cx="2530741" cy="1046640"/>
            <a:chOff x="894427" y="-2426619"/>
            <a:chExt cx="2530741" cy="1046640"/>
          </a:xfrm>
        </p:grpSpPr>
        <p:sp>
          <p:nvSpPr>
            <p:cNvPr id="59" name="矩形 58"/>
            <p:cNvSpPr/>
            <p:nvPr userDrawn="1"/>
          </p:nvSpPr>
          <p:spPr>
            <a:xfrm>
              <a:off x="894427" y="-2426619"/>
              <a:ext cx="18085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3"/>
                </a:contourClr>
              </a:sp3d>
            </a:bodyPr>
            <a:lstStyle/>
            <a:p>
              <a:pPr algn="ctr"/>
              <a:r>
                <a:rPr lang="en-US" altLang="zh-TW" sz="2400" b="1" cap="none" spc="0" dirty="0" smtClean="0">
                  <a:ln w="11430"/>
                  <a:solidFill>
                    <a:schemeClr val="accent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2400" b="1" cap="none" spc="0" dirty="0" smtClean="0">
                  <a:ln w="11430"/>
                  <a:solidFill>
                    <a:schemeClr val="accent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2400" b="1" cap="none" spc="0" dirty="0" smtClean="0">
                  <a:ln w="11430"/>
                  <a:solidFill>
                    <a:schemeClr val="accent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zh-TW" altLang="en-US" sz="2400" b="1" cap="none" spc="0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0" name="文字方塊 59"/>
            <p:cNvSpPr txBox="1"/>
            <p:nvPr userDrawn="1"/>
          </p:nvSpPr>
          <p:spPr>
            <a:xfrm>
              <a:off x="1259632" y="-1964754"/>
              <a:ext cx="2165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3"/>
                  </a:solidFill>
                </a:rPr>
                <a:t>市場分析</a:t>
              </a:r>
              <a:endParaRPr lang="zh-TW" altLang="en-US" sz="32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1" name="群組 60"/>
          <p:cNvGrpSpPr/>
          <p:nvPr userDrawn="1"/>
        </p:nvGrpSpPr>
        <p:grpSpPr>
          <a:xfrm>
            <a:off x="6381566" y="843558"/>
            <a:ext cx="2530741" cy="1046640"/>
            <a:chOff x="894427" y="-2426619"/>
            <a:chExt cx="2530741" cy="1046640"/>
          </a:xfrm>
        </p:grpSpPr>
        <p:sp>
          <p:nvSpPr>
            <p:cNvPr id="62" name="矩形 61"/>
            <p:cNvSpPr/>
            <p:nvPr userDrawn="1"/>
          </p:nvSpPr>
          <p:spPr>
            <a:xfrm>
              <a:off x="894427" y="-2426619"/>
              <a:ext cx="18085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5"/>
                </a:contourClr>
              </a:sp3d>
            </a:bodyPr>
            <a:lstStyle/>
            <a:p>
              <a:pPr algn="ctr"/>
              <a:r>
                <a:rPr lang="en-US" altLang="zh-TW" sz="2400" b="1" cap="none" spc="0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2400" b="1" cap="none" spc="0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2400" b="1" cap="none" spc="0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zh-TW" altLang="en-US" sz="2400" b="1" cap="none" spc="0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3" name="文字方塊 62"/>
            <p:cNvSpPr txBox="1"/>
            <p:nvPr userDrawn="1"/>
          </p:nvSpPr>
          <p:spPr>
            <a:xfrm>
              <a:off x="1259632" y="-1964754"/>
              <a:ext cx="2165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5"/>
                  </a:solidFill>
                </a:rPr>
                <a:t>未來展望</a:t>
              </a:r>
              <a:endParaRPr lang="zh-TW" altLang="en-US" sz="32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64" name="群組 63"/>
          <p:cNvGrpSpPr/>
          <p:nvPr userDrawn="1"/>
        </p:nvGrpSpPr>
        <p:grpSpPr>
          <a:xfrm>
            <a:off x="6381566" y="2296756"/>
            <a:ext cx="2530741" cy="1046640"/>
            <a:chOff x="894427" y="-2426619"/>
            <a:chExt cx="2530741" cy="1046640"/>
          </a:xfrm>
        </p:grpSpPr>
        <p:sp>
          <p:nvSpPr>
            <p:cNvPr id="65" name="矩形 64"/>
            <p:cNvSpPr/>
            <p:nvPr userDrawn="1"/>
          </p:nvSpPr>
          <p:spPr>
            <a:xfrm>
              <a:off x="894427" y="-2426619"/>
              <a:ext cx="18085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/>
                </a:contourClr>
              </a:sp3d>
            </a:bodyPr>
            <a:lstStyle/>
            <a:p>
              <a:pPr algn="ctr"/>
              <a:r>
                <a:rPr lang="en-US" altLang="zh-TW" sz="2400" b="1" cap="none" spc="0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2400" b="1" cap="none" spc="0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2400" b="1" cap="none" spc="0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zh-TW" altLang="en-US" sz="2400" b="1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6" name="文字方塊 65"/>
            <p:cNvSpPr txBox="1"/>
            <p:nvPr userDrawn="1"/>
          </p:nvSpPr>
          <p:spPr>
            <a:xfrm>
              <a:off x="1259632" y="-1964754"/>
              <a:ext cx="2165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1"/>
                  </a:solidFill>
                </a:rPr>
                <a:t>財務資訊</a:t>
              </a:r>
              <a:endParaRPr lang="zh-TW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7" name="群組 66"/>
          <p:cNvGrpSpPr/>
          <p:nvPr userDrawn="1"/>
        </p:nvGrpSpPr>
        <p:grpSpPr>
          <a:xfrm>
            <a:off x="3415201" y="3867494"/>
            <a:ext cx="2530741" cy="1046640"/>
            <a:chOff x="894427" y="-2426619"/>
            <a:chExt cx="2530741" cy="1046640"/>
          </a:xfrm>
        </p:grpSpPr>
        <p:sp>
          <p:nvSpPr>
            <p:cNvPr id="68" name="矩形 67"/>
            <p:cNvSpPr/>
            <p:nvPr userDrawn="1"/>
          </p:nvSpPr>
          <p:spPr>
            <a:xfrm>
              <a:off x="894427" y="-2426619"/>
              <a:ext cx="1808508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4"/>
                </a:contourClr>
              </a:sp3d>
            </a:bodyPr>
            <a:lstStyle/>
            <a:p>
              <a:pPr algn="ctr"/>
              <a:r>
                <a:rPr lang="en-US" altLang="zh-TW" sz="2400" b="1" cap="none" spc="0" dirty="0" smtClean="0">
                  <a:ln w="11430"/>
                  <a:solidFill>
                    <a:schemeClr val="accent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2400" b="1" cap="none" spc="0" dirty="0" smtClean="0">
                  <a:ln w="11430"/>
                  <a:solidFill>
                    <a:schemeClr val="accent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2400" b="1" cap="none" spc="0" dirty="0" smtClean="0">
                  <a:ln w="11430"/>
                  <a:solidFill>
                    <a:schemeClr val="accent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zh-TW" altLang="en-US" sz="2400" b="1" cap="none" spc="0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69" name="文字方塊 68"/>
            <p:cNvSpPr txBox="1"/>
            <p:nvPr userDrawn="1"/>
          </p:nvSpPr>
          <p:spPr>
            <a:xfrm>
              <a:off x="1259632" y="-1964754"/>
              <a:ext cx="2165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 smtClean="0">
                  <a:solidFill>
                    <a:schemeClr val="accent4"/>
                  </a:solidFill>
                </a:rPr>
                <a:t>經營模式</a:t>
              </a:r>
              <a:endParaRPr lang="zh-TW" altLang="en-US" sz="3200" b="1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061" name="橢圓 2060"/>
          <p:cNvSpPr>
            <a:spLocks noChangeAspect="1"/>
          </p:cNvSpPr>
          <p:nvPr userDrawn="1"/>
        </p:nvSpPr>
        <p:spPr>
          <a:xfrm>
            <a:off x="4128639" y="1548439"/>
            <a:ext cx="828000" cy="82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目錄</a:t>
            </a:r>
            <a:endParaRPr lang="zh-TW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">
                                      <p:cBhvr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bg>
      <p:bgPr>
        <a:gradFill flip="none" rotWithShape="1">
          <a:gsLst>
            <a:gs pos="80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968E533A-F295-466F-909A-35004AE32455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5" name="群組 134"/>
          <p:cNvGrpSpPr/>
          <p:nvPr userDrawn="1"/>
        </p:nvGrpSpPr>
        <p:grpSpPr>
          <a:xfrm>
            <a:off x="1117270" y="50400"/>
            <a:ext cx="1584000" cy="647952"/>
            <a:chOff x="571531" y="1671710"/>
            <a:chExt cx="1584000" cy="647952"/>
          </a:xfrm>
        </p:grpSpPr>
        <p:sp>
          <p:nvSpPr>
            <p:cNvPr id="85" name="圓角化同側角落矩形 84"/>
            <p:cNvSpPr/>
            <p:nvPr userDrawn="1"/>
          </p:nvSpPr>
          <p:spPr>
            <a:xfrm>
              <a:off x="571531" y="1779662"/>
              <a:ext cx="1584000" cy="54000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企業簡介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3" name="群組 52"/>
            <p:cNvGrpSpPr>
              <a:grpSpLocks noChangeAspect="1"/>
            </p:cNvGrpSpPr>
            <p:nvPr userDrawn="1"/>
          </p:nvGrpSpPr>
          <p:grpSpPr>
            <a:xfrm>
              <a:off x="571531" y="1671710"/>
              <a:ext cx="540000" cy="540000"/>
              <a:chOff x="-911393" y="-2108770"/>
              <a:chExt cx="1371600" cy="1371600"/>
            </a:xfrm>
          </p:grpSpPr>
          <p:grpSp>
            <p:nvGrpSpPr>
              <p:cNvPr id="54" name="群組 53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63" name="淚滴形 62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橢圓 63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5" name="群組 54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</p:grpSpPr>
            <p:sp>
              <p:nvSpPr>
                <p:cNvPr id="56" name="圓角矩形 55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57" name="群組 56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</p:grpSpPr>
              <p:sp>
                <p:nvSpPr>
                  <p:cNvPr id="58" name="矩形 57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" name="矩形 58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0" name="矩形 59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" name="矩形 60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" name="矩形 61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3" name="群組 152"/>
          <p:cNvGrpSpPr>
            <a:grpSpLocks noChangeAspect="1"/>
          </p:cNvGrpSpPr>
          <p:nvPr userDrawn="1"/>
        </p:nvGrpSpPr>
        <p:grpSpPr>
          <a:xfrm>
            <a:off x="1135949" y="-1150778"/>
            <a:ext cx="990000" cy="990000"/>
            <a:chOff x="-911393" y="-2108770"/>
            <a:chExt cx="1371600" cy="1371600"/>
          </a:xfrm>
        </p:grpSpPr>
        <p:grpSp>
          <p:nvGrpSpPr>
            <p:cNvPr id="154" name="群組 153"/>
            <p:cNvGrpSpPr/>
            <p:nvPr userDrawn="1"/>
          </p:nvGrpSpPr>
          <p:grpSpPr>
            <a:xfrm>
              <a:off x="-911393" y="-2108770"/>
              <a:ext cx="1371600" cy="1371600"/>
              <a:chOff x="-911393" y="-2108770"/>
              <a:chExt cx="1371600" cy="1371600"/>
            </a:xfrm>
          </p:grpSpPr>
          <p:sp>
            <p:nvSpPr>
              <p:cNvPr id="163" name="淚滴形 162"/>
              <p:cNvSpPr>
                <a:spLocks noChangeAspect="1"/>
              </p:cNvSpPr>
              <p:nvPr userDrawn="1"/>
            </p:nvSpPr>
            <p:spPr>
              <a:xfrm>
                <a:off x="-911393" y="-2108770"/>
                <a:ext cx="1371600" cy="1371600"/>
              </a:xfrm>
              <a:prstGeom prst="teardrop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4" name="橢圓 163"/>
              <p:cNvSpPr>
                <a:spLocks noChangeAspect="1"/>
              </p:cNvSpPr>
              <p:nvPr userDrawn="1"/>
            </p:nvSpPr>
            <p:spPr>
              <a:xfrm>
                <a:off x="-765593" y="-1962970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5" name="群組 154"/>
            <p:cNvGrpSpPr>
              <a:grpSpLocks noChangeAspect="1"/>
            </p:cNvGrpSpPr>
            <p:nvPr userDrawn="1"/>
          </p:nvGrpSpPr>
          <p:grpSpPr>
            <a:xfrm>
              <a:off x="-514421" y="-1836970"/>
              <a:ext cx="577656" cy="828000"/>
              <a:chOff x="-2289948" y="2787774"/>
              <a:chExt cx="1054968" cy="1512168"/>
            </a:xfrm>
          </p:grpSpPr>
          <p:sp>
            <p:nvSpPr>
              <p:cNvPr id="156" name="圓角矩形 155"/>
              <p:cNvSpPr/>
              <p:nvPr userDrawn="1"/>
            </p:nvSpPr>
            <p:spPr>
              <a:xfrm>
                <a:off x="-2289948" y="2787774"/>
                <a:ext cx="1054968" cy="1512168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57" name="群組 156"/>
              <p:cNvGrpSpPr/>
              <p:nvPr userDrawn="1"/>
            </p:nvGrpSpPr>
            <p:grpSpPr>
              <a:xfrm>
                <a:off x="-2131339" y="3003798"/>
                <a:ext cx="737751" cy="1296144"/>
                <a:chOff x="-2345863" y="3003798"/>
                <a:chExt cx="737751" cy="1296144"/>
              </a:xfrm>
            </p:grpSpPr>
            <p:sp>
              <p:nvSpPr>
                <p:cNvPr id="158" name="矩形 157"/>
                <p:cNvSpPr/>
                <p:nvPr userDrawn="1"/>
              </p:nvSpPr>
              <p:spPr>
                <a:xfrm>
                  <a:off x="-2345863" y="3003798"/>
                  <a:ext cx="288032" cy="2338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9" name="矩形 158"/>
                <p:cNvSpPr/>
                <p:nvPr userDrawn="1"/>
              </p:nvSpPr>
              <p:spPr>
                <a:xfrm>
                  <a:off x="-1896144" y="3003798"/>
                  <a:ext cx="288032" cy="2338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0" name="矩形 159"/>
                <p:cNvSpPr/>
                <p:nvPr userDrawn="1"/>
              </p:nvSpPr>
              <p:spPr>
                <a:xfrm>
                  <a:off x="-2345863" y="3418023"/>
                  <a:ext cx="288032" cy="2338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1" name="矩形 160"/>
                <p:cNvSpPr/>
                <p:nvPr userDrawn="1"/>
              </p:nvSpPr>
              <p:spPr>
                <a:xfrm>
                  <a:off x="-1896144" y="3418023"/>
                  <a:ext cx="288032" cy="23384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2" name="矩形 161"/>
                <p:cNvSpPr/>
                <p:nvPr userDrawn="1"/>
              </p:nvSpPr>
              <p:spPr>
                <a:xfrm>
                  <a:off x="-2165561" y="3795886"/>
                  <a:ext cx="269418" cy="5040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  <p:grpSp>
        <p:nvGrpSpPr>
          <p:cNvPr id="185" name="Group 1"/>
          <p:cNvGrpSpPr/>
          <p:nvPr userDrawn="1"/>
        </p:nvGrpSpPr>
        <p:grpSpPr>
          <a:xfrm>
            <a:off x="0" y="3363838"/>
            <a:ext cx="9180548" cy="677238"/>
            <a:chOff x="-19045" y="216550"/>
            <a:chExt cx="9180548" cy="677238"/>
          </a:xfrm>
        </p:grpSpPr>
        <p:sp>
          <p:nvSpPr>
            <p:cNvPr id="186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2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87" name="Freeform 12"/>
            <p:cNvSpPr>
              <a:spLocks/>
            </p:cNvSpPr>
            <p:nvPr/>
          </p:nvSpPr>
          <p:spPr bwMode="auto">
            <a:xfrm rot="21435692">
              <a:off x="-14309" y="363436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2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88" name="群組 187"/>
          <p:cNvGrpSpPr/>
          <p:nvPr userDrawn="1"/>
        </p:nvGrpSpPr>
        <p:grpSpPr>
          <a:xfrm>
            <a:off x="4572000" y="1135970"/>
            <a:ext cx="3645917" cy="1785304"/>
            <a:chOff x="623520" y="-2426619"/>
            <a:chExt cx="2801648" cy="1785304"/>
          </a:xfrm>
        </p:grpSpPr>
        <p:sp>
          <p:nvSpPr>
            <p:cNvPr id="189" name="矩形 188"/>
            <p:cNvSpPr/>
            <p:nvPr userDrawn="1"/>
          </p:nvSpPr>
          <p:spPr>
            <a:xfrm>
              <a:off x="623520" y="-2426619"/>
              <a:ext cx="23503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altLang="zh-TW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32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</a:t>
              </a:r>
              <a:endParaRPr lang="zh-TW" alt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90" name="文字方塊 189"/>
            <p:cNvSpPr txBox="1"/>
            <p:nvPr userDrawn="1"/>
          </p:nvSpPr>
          <p:spPr>
            <a:xfrm>
              <a:off x="1259632" y="-1964754"/>
              <a:ext cx="21655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chemeClr val="accent2"/>
                  </a:solidFill>
                </a:rPr>
                <a:t>企業簡介</a:t>
              </a:r>
              <a:endParaRPr lang="zh-TW" altLang="en-US" sz="40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191" name="圖片 190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72783E-6 L 0.0776 0.614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2" y="307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7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">
    <p:bg>
      <p:bgPr>
        <a:gradFill flip="none" rotWithShape="1">
          <a:gsLst>
            <a:gs pos="80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E291B648-8484-4660-B986-E7015E32253A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6" name="群組 135"/>
          <p:cNvGrpSpPr/>
          <p:nvPr userDrawn="1"/>
        </p:nvGrpSpPr>
        <p:grpSpPr>
          <a:xfrm>
            <a:off x="2718244" y="50400"/>
            <a:ext cx="1584000" cy="647952"/>
            <a:chOff x="2172505" y="1671710"/>
            <a:chExt cx="1584000" cy="647952"/>
          </a:xfrm>
        </p:grpSpPr>
        <p:sp>
          <p:nvSpPr>
            <p:cNvPr id="86" name="圓角化同側角落矩形 85"/>
            <p:cNvSpPr/>
            <p:nvPr userDrawn="1"/>
          </p:nvSpPr>
          <p:spPr>
            <a:xfrm>
              <a:off x="2172505" y="1779662"/>
              <a:ext cx="1584000" cy="540000"/>
            </a:xfrm>
            <a:prstGeom prst="round2SameRect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市場分析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5" name="群組 64"/>
            <p:cNvGrpSpPr>
              <a:grpSpLocks noChangeAspect="1"/>
            </p:cNvGrpSpPr>
            <p:nvPr userDrawn="1"/>
          </p:nvGrpSpPr>
          <p:grpSpPr>
            <a:xfrm>
              <a:off x="2172505" y="1671710"/>
              <a:ext cx="540000" cy="540000"/>
              <a:chOff x="-3086000" y="1995686"/>
              <a:chExt cx="1371600" cy="1371600"/>
            </a:xfrm>
          </p:grpSpPr>
          <p:grpSp>
            <p:nvGrpSpPr>
              <p:cNvPr id="66" name="群組 65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70" name="淚滴形 69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1" name="橢圓 70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" name="群組 66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</p:grpSpPr>
            <p:sp>
              <p:nvSpPr>
                <p:cNvPr id="68" name="矩形 67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9" name="橢圓 68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6" name="群組 145"/>
          <p:cNvGrpSpPr>
            <a:grpSpLocks noChangeAspect="1"/>
          </p:cNvGrpSpPr>
          <p:nvPr userDrawn="1"/>
        </p:nvGrpSpPr>
        <p:grpSpPr>
          <a:xfrm>
            <a:off x="2681335" y="-1150778"/>
            <a:ext cx="990000" cy="990000"/>
            <a:chOff x="-3086000" y="1995686"/>
            <a:chExt cx="1371600" cy="1371600"/>
          </a:xfrm>
        </p:grpSpPr>
        <p:grpSp>
          <p:nvGrpSpPr>
            <p:cNvPr id="147" name="群組 146"/>
            <p:cNvGrpSpPr/>
            <p:nvPr userDrawn="1"/>
          </p:nvGrpSpPr>
          <p:grpSpPr>
            <a:xfrm>
              <a:off x="-3086000" y="1995686"/>
              <a:ext cx="1371600" cy="1371600"/>
              <a:chOff x="-911393" y="-2108770"/>
              <a:chExt cx="1371600" cy="1371600"/>
            </a:xfrm>
          </p:grpSpPr>
          <p:sp>
            <p:nvSpPr>
              <p:cNvPr id="152" name="淚滴形 151"/>
              <p:cNvSpPr>
                <a:spLocks noChangeAspect="1"/>
              </p:cNvSpPr>
              <p:nvPr userDrawn="1"/>
            </p:nvSpPr>
            <p:spPr>
              <a:xfrm>
                <a:off x="-911393" y="-2108770"/>
                <a:ext cx="1371600" cy="1371600"/>
              </a:xfrm>
              <a:prstGeom prst="teardrop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" name="橢圓 152"/>
              <p:cNvSpPr>
                <a:spLocks noChangeAspect="1"/>
              </p:cNvSpPr>
              <p:nvPr userDrawn="1"/>
            </p:nvSpPr>
            <p:spPr>
              <a:xfrm>
                <a:off x="-765593" y="-1962970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8" name="群組 147"/>
            <p:cNvGrpSpPr>
              <a:grpSpLocks noChangeAspect="1"/>
            </p:cNvGrpSpPr>
            <p:nvPr userDrawn="1"/>
          </p:nvGrpSpPr>
          <p:grpSpPr>
            <a:xfrm rot="2026397">
              <a:off x="-2832563" y="2370012"/>
              <a:ext cx="808178" cy="559323"/>
              <a:chOff x="-3397400" y="161695"/>
              <a:chExt cx="1321236" cy="914400"/>
            </a:xfrm>
          </p:grpSpPr>
          <p:sp>
            <p:nvSpPr>
              <p:cNvPr id="150" name="矩形 149"/>
              <p:cNvSpPr/>
              <p:nvPr userDrawn="1"/>
            </p:nvSpPr>
            <p:spPr>
              <a:xfrm>
                <a:off x="-2724236" y="464457"/>
                <a:ext cx="648072" cy="29021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1" name="橢圓 150"/>
              <p:cNvSpPr/>
              <p:nvPr userDrawn="1"/>
            </p:nvSpPr>
            <p:spPr>
              <a:xfrm>
                <a:off x="-3397400" y="161695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4" name="Group 1"/>
          <p:cNvGrpSpPr/>
          <p:nvPr userDrawn="1"/>
        </p:nvGrpSpPr>
        <p:grpSpPr>
          <a:xfrm>
            <a:off x="0" y="3363838"/>
            <a:ext cx="9180548" cy="677238"/>
            <a:chOff x="-19045" y="216550"/>
            <a:chExt cx="9180548" cy="677238"/>
          </a:xfrm>
        </p:grpSpPr>
        <p:sp>
          <p:nvSpPr>
            <p:cNvPr id="15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3"/>
                  </a:gs>
                  <a:gs pos="49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 rot="21435692">
              <a:off x="-14309" y="363436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3"/>
                  </a:gs>
                  <a:gs pos="49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57" name="群組 156"/>
          <p:cNvGrpSpPr/>
          <p:nvPr userDrawn="1"/>
        </p:nvGrpSpPr>
        <p:grpSpPr>
          <a:xfrm>
            <a:off x="4572000" y="1135970"/>
            <a:ext cx="3645917" cy="1785304"/>
            <a:chOff x="623520" y="-2426619"/>
            <a:chExt cx="2801648" cy="1785304"/>
          </a:xfrm>
        </p:grpSpPr>
        <p:sp>
          <p:nvSpPr>
            <p:cNvPr id="158" name="矩形 157"/>
            <p:cNvSpPr/>
            <p:nvPr userDrawn="1"/>
          </p:nvSpPr>
          <p:spPr>
            <a:xfrm>
              <a:off x="623520" y="-2426619"/>
              <a:ext cx="23503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3"/>
                </a:contourClr>
              </a:sp3d>
            </a:bodyPr>
            <a:lstStyle/>
            <a:p>
              <a:pPr algn="ctr"/>
              <a:r>
                <a:rPr lang="en-US" altLang="zh-TW" sz="3200" b="1" cap="none" spc="0" dirty="0" smtClean="0">
                  <a:ln w="11430"/>
                  <a:solidFill>
                    <a:schemeClr val="accent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3200" b="1" cap="none" spc="0" dirty="0" smtClean="0">
                  <a:ln w="11430"/>
                  <a:solidFill>
                    <a:schemeClr val="accent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3200" b="1" cap="none" spc="0" dirty="0" smtClean="0">
                  <a:ln w="11430"/>
                  <a:solidFill>
                    <a:schemeClr val="accent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</a:t>
              </a:r>
              <a:endParaRPr lang="zh-TW" altLang="en-US" sz="3200" b="1" cap="none" spc="0" dirty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9" name="文字方塊 158"/>
            <p:cNvSpPr txBox="1"/>
            <p:nvPr userDrawn="1"/>
          </p:nvSpPr>
          <p:spPr>
            <a:xfrm>
              <a:off x="1259632" y="-1964754"/>
              <a:ext cx="21655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chemeClr val="accent3"/>
                  </a:solidFill>
                </a:rPr>
                <a:t>市場分析</a:t>
              </a:r>
              <a:endParaRPr lang="zh-TW" altLang="en-US" sz="4000" b="1" dirty="0">
                <a:solidFill>
                  <a:schemeClr val="accent3"/>
                </a:solidFill>
              </a:endParaRPr>
            </a:p>
          </p:txBody>
        </p:sp>
      </p:grpSp>
      <p:pic>
        <p:nvPicPr>
          <p:cNvPr id="160" name="圖片 159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2783E-6 L -0.09931 0.614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5" y="307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7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gradFill flip="none" rotWithShape="1">
          <a:gsLst>
            <a:gs pos="80000">
              <a:schemeClr val="accent4">
                <a:lumMod val="20000"/>
                <a:lumOff val="80000"/>
              </a:schemeClr>
            </a:gs>
            <a:gs pos="100000">
              <a:schemeClr val="accent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214E503F-78E8-41AF-9023-80778D6EB7C5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7" name="群組 136"/>
          <p:cNvGrpSpPr/>
          <p:nvPr userDrawn="1"/>
        </p:nvGrpSpPr>
        <p:grpSpPr>
          <a:xfrm>
            <a:off x="4302244" y="50400"/>
            <a:ext cx="1584000" cy="647952"/>
            <a:chOff x="3756505" y="1671710"/>
            <a:chExt cx="1584000" cy="647952"/>
          </a:xfrm>
        </p:grpSpPr>
        <p:sp>
          <p:nvSpPr>
            <p:cNvPr id="87" name="圓角化同側角落矩形 86"/>
            <p:cNvSpPr/>
            <p:nvPr userDrawn="1"/>
          </p:nvSpPr>
          <p:spPr>
            <a:xfrm>
              <a:off x="3756505" y="1779662"/>
              <a:ext cx="1584000" cy="540000"/>
            </a:xfrm>
            <a:prstGeom prst="round2Same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經營模式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6" name="群組 45"/>
            <p:cNvGrpSpPr>
              <a:grpSpLocks noChangeAspect="1"/>
            </p:cNvGrpSpPr>
            <p:nvPr userDrawn="1"/>
          </p:nvGrpSpPr>
          <p:grpSpPr>
            <a:xfrm>
              <a:off x="3756505" y="1671710"/>
              <a:ext cx="540000" cy="540000"/>
              <a:chOff x="4427984" y="-2669985"/>
              <a:chExt cx="1371600" cy="1371600"/>
            </a:xfrm>
          </p:grpSpPr>
          <p:grpSp>
            <p:nvGrpSpPr>
              <p:cNvPr id="47" name="群組 46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51" name="淚滴形 50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橢圓 51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48" name="群組 47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</p:grpSpPr>
            <p:sp>
              <p:nvSpPr>
                <p:cNvPr id="49" name="圓角化同側角落矩形 48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橢圓 49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0" name="群組 149"/>
          <p:cNvGrpSpPr>
            <a:grpSpLocks noChangeAspect="1"/>
          </p:cNvGrpSpPr>
          <p:nvPr userDrawn="1"/>
        </p:nvGrpSpPr>
        <p:grpSpPr>
          <a:xfrm>
            <a:off x="4226721" y="-1150778"/>
            <a:ext cx="990000" cy="990000"/>
            <a:chOff x="4427984" y="-2669985"/>
            <a:chExt cx="1371600" cy="1371600"/>
          </a:xfrm>
        </p:grpSpPr>
        <p:grpSp>
          <p:nvGrpSpPr>
            <p:cNvPr id="151" name="群組 150"/>
            <p:cNvGrpSpPr/>
            <p:nvPr userDrawn="1"/>
          </p:nvGrpSpPr>
          <p:grpSpPr>
            <a:xfrm>
              <a:off x="4427984" y="-2669985"/>
              <a:ext cx="1371600" cy="1371600"/>
              <a:chOff x="-911393" y="-2108770"/>
              <a:chExt cx="1371600" cy="1371600"/>
            </a:xfrm>
          </p:grpSpPr>
          <p:sp>
            <p:nvSpPr>
              <p:cNvPr id="155" name="淚滴形 154"/>
              <p:cNvSpPr>
                <a:spLocks noChangeAspect="1"/>
              </p:cNvSpPr>
              <p:nvPr userDrawn="1"/>
            </p:nvSpPr>
            <p:spPr>
              <a:xfrm>
                <a:off x="-911393" y="-2108770"/>
                <a:ext cx="1371600" cy="1371600"/>
              </a:xfrm>
              <a:prstGeom prst="teardrop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6" name="橢圓 155"/>
              <p:cNvSpPr>
                <a:spLocks noChangeAspect="1"/>
              </p:cNvSpPr>
              <p:nvPr userDrawn="1"/>
            </p:nvSpPr>
            <p:spPr>
              <a:xfrm>
                <a:off x="-765593" y="-1962970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52" name="群組 151"/>
            <p:cNvGrpSpPr>
              <a:grpSpLocks noChangeAspect="1"/>
            </p:cNvGrpSpPr>
            <p:nvPr userDrawn="1"/>
          </p:nvGrpSpPr>
          <p:grpSpPr>
            <a:xfrm>
              <a:off x="4739390" y="-2441615"/>
              <a:ext cx="748787" cy="828000"/>
              <a:chOff x="-2171601" y="1468440"/>
              <a:chExt cx="1199979" cy="1326923"/>
            </a:xfrm>
          </p:grpSpPr>
          <p:sp>
            <p:nvSpPr>
              <p:cNvPr id="153" name="圓角化同側角落矩形 152"/>
              <p:cNvSpPr/>
              <p:nvPr userDrawn="1"/>
            </p:nvSpPr>
            <p:spPr>
              <a:xfrm>
                <a:off x="-2171601" y="2338163"/>
                <a:ext cx="1199979" cy="457200"/>
              </a:xfrm>
              <a:prstGeom prst="round2SameRect">
                <a:avLst>
                  <a:gd name="adj1" fmla="val 50000"/>
                  <a:gd name="adj2" fmla="val 0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4" name="橢圓 153"/>
              <p:cNvSpPr/>
              <p:nvPr userDrawn="1"/>
            </p:nvSpPr>
            <p:spPr>
              <a:xfrm>
                <a:off x="-2028812" y="1468440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7" name="Group 1"/>
          <p:cNvGrpSpPr/>
          <p:nvPr userDrawn="1"/>
        </p:nvGrpSpPr>
        <p:grpSpPr>
          <a:xfrm>
            <a:off x="0" y="3363838"/>
            <a:ext cx="9180548" cy="677238"/>
            <a:chOff x="-19045" y="216550"/>
            <a:chExt cx="9180548" cy="677238"/>
          </a:xfrm>
        </p:grpSpPr>
        <p:sp>
          <p:nvSpPr>
            <p:cNvPr id="158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4"/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auto">
            <a:xfrm rot="21435692">
              <a:off x="-14309" y="363436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4"/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60" name="群組 159"/>
          <p:cNvGrpSpPr/>
          <p:nvPr userDrawn="1"/>
        </p:nvGrpSpPr>
        <p:grpSpPr>
          <a:xfrm>
            <a:off x="4572000" y="1135970"/>
            <a:ext cx="3645917" cy="1785304"/>
            <a:chOff x="623520" y="-2426619"/>
            <a:chExt cx="2801648" cy="1785304"/>
          </a:xfrm>
        </p:grpSpPr>
        <p:sp>
          <p:nvSpPr>
            <p:cNvPr id="161" name="矩形 160"/>
            <p:cNvSpPr/>
            <p:nvPr userDrawn="1"/>
          </p:nvSpPr>
          <p:spPr>
            <a:xfrm>
              <a:off x="623520" y="-2426619"/>
              <a:ext cx="23503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4"/>
                </a:contourClr>
              </a:sp3d>
            </a:bodyPr>
            <a:lstStyle/>
            <a:p>
              <a:pPr algn="ctr"/>
              <a:r>
                <a:rPr lang="en-US" altLang="zh-TW" sz="3200" b="1" cap="none" spc="0" dirty="0" smtClean="0">
                  <a:ln w="11430"/>
                  <a:solidFill>
                    <a:schemeClr val="accent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3200" b="1" cap="none" spc="0" dirty="0" smtClean="0">
                  <a:ln w="11430"/>
                  <a:solidFill>
                    <a:schemeClr val="accent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3200" b="1" cap="none" spc="0" dirty="0" smtClean="0">
                  <a:ln w="11430"/>
                  <a:solidFill>
                    <a:schemeClr val="accent4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3</a:t>
              </a:r>
              <a:endParaRPr lang="zh-TW" altLang="en-US" sz="3200" b="1" cap="none" spc="0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2" name="文字方塊 161"/>
            <p:cNvSpPr txBox="1"/>
            <p:nvPr userDrawn="1"/>
          </p:nvSpPr>
          <p:spPr>
            <a:xfrm>
              <a:off x="1259632" y="-1964754"/>
              <a:ext cx="21655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chemeClr val="accent4"/>
                  </a:solidFill>
                </a:rPr>
                <a:t>經營模式</a:t>
              </a:r>
              <a:endParaRPr lang="zh-TW" altLang="en-US" sz="4000" b="1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163" name="圖片 162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2783E-6 L -0.27622 0.614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19" y="307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7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題">
    <p:bg>
      <p:bgPr>
        <a:gradFill flip="none" rotWithShape="1">
          <a:gsLst>
            <a:gs pos="80000">
              <a:schemeClr val="accent1">
                <a:lumMod val="20000"/>
                <a:lumOff val="80000"/>
              </a:schemeClr>
            </a:gs>
            <a:gs pos="100000">
              <a:schemeClr val="accent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62228B19-B81E-4EAF-A6CC-6955DCBAD7E3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8" name="群組 137"/>
          <p:cNvGrpSpPr/>
          <p:nvPr userDrawn="1"/>
        </p:nvGrpSpPr>
        <p:grpSpPr>
          <a:xfrm>
            <a:off x="5886244" y="50400"/>
            <a:ext cx="1584000" cy="647952"/>
            <a:chOff x="5340505" y="1671710"/>
            <a:chExt cx="1584000" cy="647952"/>
          </a:xfrm>
        </p:grpSpPr>
        <p:sp>
          <p:nvSpPr>
            <p:cNvPr id="88" name="圓角化同側角落矩形 87"/>
            <p:cNvSpPr/>
            <p:nvPr userDrawn="1"/>
          </p:nvSpPr>
          <p:spPr>
            <a:xfrm>
              <a:off x="5340505" y="1779662"/>
              <a:ext cx="1584000" cy="540000"/>
            </a:xfrm>
            <a:prstGeom prst="round2Same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財務資訊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72" name="群組 71"/>
            <p:cNvGrpSpPr>
              <a:grpSpLocks noChangeAspect="1"/>
            </p:cNvGrpSpPr>
            <p:nvPr userDrawn="1"/>
          </p:nvGrpSpPr>
          <p:grpSpPr>
            <a:xfrm>
              <a:off x="5340505" y="1671710"/>
              <a:ext cx="540000" cy="540000"/>
              <a:chOff x="6242422" y="-2177672"/>
              <a:chExt cx="1371600" cy="1371600"/>
            </a:xfrm>
          </p:grpSpPr>
          <p:grpSp>
            <p:nvGrpSpPr>
              <p:cNvPr id="73" name="群組 72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78" name="淚滴形 77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橢圓 78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74" name="群組 73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</p:grpSpPr>
            <p:sp>
              <p:nvSpPr>
                <p:cNvPr id="75" name="矩形 74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矩形 75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矩形 76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0" name="群組 139"/>
          <p:cNvGrpSpPr>
            <a:grpSpLocks noChangeAspect="1"/>
          </p:cNvGrpSpPr>
          <p:nvPr userDrawn="1"/>
        </p:nvGrpSpPr>
        <p:grpSpPr>
          <a:xfrm>
            <a:off x="5772107" y="-1150778"/>
            <a:ext cx="990000" cy="990000"/>
            <a:chOff x="6242422" y="-2177672"/>
            <a:chExt cx="1371600" cy="1371600"/>
          </a:xfrm>
        </p:grpSpPr>
        <p:grpSp>
          <p:nvGrpSpPr>
            <p:cNvPr id="146" name="群組 145"/>
            <p:cNvGrpSpPr/>
            <p:nvPr userDrawn="1"/>
          </p:nvGrpSpPr>
          <p:grpSpPr>
            <a:xfrm>
              <a:off x="6242422" y="-2177672"/>
              <a:ext cx="1371600" cy="1371600"/>
              <a:chOff x="-911393" y="-2108770"/>
              <a:chExt cx="1371600" cy="1371600"/>
            </a:xfrm>
          </p:grpSpPr>
          <p:sp>
            <p:nvSpPr>
              <p:cNvPr id="152" name="淚滴形 151"/>
              <p:cNvSpPr>
                <a:spLocks noChangeAspect="1"/>
              </p:cNvSpPr>
              <p:nvPr userDrawn="1"/>
            </p:nvSpPr>
            <p:spPr>
              <a:xfrm>
                <a:off x="-911393" y="-2108770"/>
                <a:ext cx="1371600" cy="1371600"/>
              </a:xfrm>
              <a:prstGeom prst="teardrop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3" name="橢圓 152"/>
              <p:cNvSpPr>
                <a:spLocks noChangeAspect="1"/>
              </p:cNvSpPr>
              <p:nvPr userDrawn="1"/>
            </p:nvSpPr>
            <p:spPr>
              <a:xfrm>
                <a:off x="-765593" y="-1962970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7" name="群組 146"/>
            <p:cNvGrpSpPr>
              <a:grpSpLocks noChangeAspect="1"/>
            </p:cNvGrpSpPr>
            <p:nvPr userDrawn="1"/>
          </p:nvGrpSpPr>
          <p:grpSpPr>
            <a:xfrm>
              <a:off x="6563763" y="-1791834"/>
              <a:ext cx="728918" cy="599924"/>
              <a:chOff x="2123728" y="-1967538"/>
              <a:chExt cx="936104" cy="770445"/>
            </a:xfrm>
          </p:grpSpPr>
          <p:sp>
            <p:nvSpPr>
              <p:cNvPr id="148" name="矩形 147"/>
              <p:cNvSpPr/>
              <p:nvPr userDrawn="1"/>
            </p:nvSpPr>
            <p:spPr>
              <a:xfrm>
                <a:off x="2123728" y="-1613615"/>
                <a:ext cx="216024" cy="41652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0" name="矩形 149"/>
              <p:cNvSpPr/>
              <p:nvPr userDrawn="1"/>
            </p:nvSpPr>
            <p:spPr>
              <a:xfrm>
                <a:off x="2483768" y="-1756262"/>
                <a:ext cx="216024" cy="55916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1" name="矩形 150"/>
              <p:cNvSpPr/>
              <p:nvPr userDrawn="1"/>
            </p:nvSpPr>
            <p:spPr>
              <a:xfrm>
                <a:off x="2843808" y="-1967538"/>
                <a:ext cx="216024" cy="77044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154" name="Group 1"/>
          <p:cNvGrpSpPr/>
          <p:nvPr userDrawn="1"/>
        </p:nvGrpSpPr>
        <p:grpSpPr>
          <a:xfrm>
            <a:off x="0" y="3363838"/>
            <a:ext cx="9180548" cy="677238"/>
            <a:chOff x="-19045" y="216550"/>
            <a:chExt cx="9180548" cy="677238"/>
          </a:xfrm>
        </p:grpSpPr>
        <p:sp>
          <p:nvSpPr>
            <p:cNvPr id="155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99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 rot="21435692">
              <a:off x="-14309" y="363436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99000">
                    <a:schemeClr val="accent1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57" name="群組 156"/>
          <p:cNvGrpSpPr/>
          <p:nvPr userDrawn="1"/>
        </p:nvGrpSpPr>
        <p:grpSpPr>
          <a:xfrm>
            <a:off x="4572000" y="1135970"/>
            <a:ext cx="3645917" cy="1785304"/>
            <a:chOff x="623520" y="-2426619"/>
            <a:chExt cx="2801648" cy="1785304"/>
          </a:xfrm>
        </p:grpSpPr>
        <p:sp>
          <p:nvSpPr>
            <p:cNvPr id="158" name="矩形 157"/>
            <p:cNvSpPr/>
            <p:nvPr userDrawn="1"/>
          </p:nvSpPr>
          <p:spPr>
            <a:xfrm>
              <a:off x="623520" y="-2426619"/>
              <a:ext cx="23503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1"/>
                </a:contourClr>
              </a:sp3d>
            </a:bodyPr>
            <a:lstStyle/>
            <a:p>
              <a:pPr algn="ctr"/>
              <a:r>
                <a:rPr lang="en-US" altLang="zh-TW" sz="3200" b="1" cap="none" spc="0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3200" b="1" cap="none" spc="0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3200" b="1" cap="none" spc="0" dirty="0" smtClean="0">
                  <a:ln w="11430"/>
                  <a:solidFill>
                    <a:schemeClr val="accent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4</a:t>
              </a:r>
              <a:endParaRPr lang="zh-TW" altLang="en-US" sz="3200" b="1" cap="none" spc="0" dirty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59" name="文字方塊 158"/>
            <p:cNvSpPr txBox="1"/>
            <p:nvPr userDrawn="1"/>
          </p:nvSpPr>
          <p:spPr>
            <a:xfrm>
              <a:off x="1259632" y="-1964754"/>
              <a:ext cx="21655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chemeClr val="accent1"/>
                  </a:solidFill>
                </a:rPr>
                <a:t>財務資訊</a:t>
              </a:r>
              <a:endParaRPr lang="zh-TW" altLang="en-US" sz="40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0" name="圖片 159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72783E-6 L -0.43733 0.614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307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節標題">
    <p:bg>
      <p:bgPr>
        <a:gradFill flip="none" rotWithShape="1">
          <a:gsLst>
            <a:gs pos="80000">
              <a:schemeClr val="accent5">
                <a:lumMod val="20000"/>
                <a:lumOff val="80000"/>
              </a:schemeClr>
            </a:gs>
            <a:gs pos="100000">
              <a:schemeClr val="accent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A546D6E1-7875-4001-9217-DC14FB4B68A0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9" name="群組 138"/>
          <p:cNvGrpSpPr/>
          <p:nvPr userDrawn="1"/>
        </p:nvGrpSpPr>
        <p:grpSpPr>
          <a:xfrm>
            <a:off x="7470244" y="50400"/>
            <a:ext cx="1584000" cy="647952"/>
            <a:chOff x="6924505" y="1671710"/>
            <a:chExt cx="1584000" cy="647952"/>
          </a:xfrm>
        </p:grpSpPr>
        <p:sp>
          <p:nvSpPr>
            <p:cNvPr id="89" name="圓角化同側角落矩形 88"/>
            <p:cNvSpPr/>
            <p:nvPr userDrawn="1"/>
          </p:nvSpPr>
          <p:spPr>
            <a:xfrm>
              <a:off x="6924505" y="1779662"/>
              <a:ext cx="1584000" cy="540000"/>
            </a:xfrm>
            <a:prstGeom prst="round2SameRect">
              <a:avLst/>
            </a:prstGeom>
            <a:solidFill>
              <a:schemeClr val="accent5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未來展望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80" name="群組 79"/>
            <p:cNvGrpSpPr>
              <a:grpSpLocks noChangeAspect="1"/>
            </p:cNvGrpSpPr>
            <p:nvPr userDrawn="1"/>
          </p:nvGrpSpPr>
          <p:grpSpPr>
            <a:xfrm>
              <a:off x="6924505" y="1671710"/>
              <a:ext cx="540000" cy="540000"/>
              <a:chOff x="7884368" y="-3090284"/>
              <a:chExt cx="1371600" cy="1371600"/>
            </a:xfrm>
          </p:grpSpPr>
          <p:grpSp>
            <p:nvGrpSpPr>
              <p:cNvPr id="81" name="群組 80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83" name="淚滴形 82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橢圓 83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pic>
            <p:nvPicPr>
              <p:cNvPr id="82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4" name="群組 153"/>
          <p:cNvGrpSpPr>
            <a:grpSpLocks noChangeAspect="1"/>
          </p:cNvGrpSpPr>
          <p:nvPr userDrawn="1"/>
        </p:nvGrpSpPr>
        <p:grpSpPr>
          <a:xfrm>
            <a:off x="7317492" y="-1150778"/>
            <a:ext cx="990000" cy="990000"/>
            <a:chOff x="7884368" y="-3090284"/>
            <a:chExt cx="1371600" cy="1371600"/>
          </a:xfrm>
        </p:grpSpPr>
        <p:grpSp>
          <p:nvGrpSpPr>
            <p:cNvPr id="155" name="群組 154"/>
            <p:cNvGrpSpPr/>
            <p:nvPr userDrawn="1"/>
          </p:nvGrpSpPr>
          <p:grpSpPr>
            <a:xfrm>
              <a:off x="7884368" y="-3090284"/>
              <a:ext cx="1371600" cy="1371600"/>
              <a:chOff x="-911393" y="-2108770"/>
              <a:chExt cx="1371600" cy="1371600"/>
            </a:xfrm>
          </p:grpSpPr>
          <p:sp>
            <p:nvSpPr>
              <p:cNvPr id="157" name="淚滴形 156"/>
              <p:cNvSpPr>
                <a:spLocks noChangeAspect="1"/>
              </p:cNvSpPr>
              <p:nvPr userDrawn="1"/>
            </p:nvSpPr>
            <p:spPr>
              <a:xfrm>
                <a:off x="-911393" y="-2108770"/>
                <a:ext cx="1371600" cy="1371600"/>
              </a:xfrm>
              <a:prstGeom prst="teardrop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8" name="橢圓 157"/>
              <p:cNvSpPr>
                <a:spLocks noChangeAspect="1"/>
              </p:cNvSpPr>
              <p:nvPr userDrawn="1"/>
            </p:nvSpPr>
            <p:spPr>
              <a:xfrm>
                <a:off x="-765593" y="-1962970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56" name="Picture 4" descr="C:\Program Files\Microsoft Office\MEDIA\CAGCAT10\j0293844.wmf"/>
            <p:cNvPicPr>
              <a:picLocks noChangeAspect="1" noChangeArrowheads="1"/>
            </p:cNvPicPr>
            <p:nvPr userDrawn="1"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5577" y="-2784558"/>
              <a:ext cx="724905" cy="76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9" name="Group 1"/>
          <p:cNvGrpSpPr/>
          <p:nvPr userDrawn="1"/>
        </p:nvGrpSpPr>
        <p:grpSpPr>
          <a:xfrm>
            <a:off x="0" y="3363838"/>
            <a:ext cx="9180548" cy="677238"/>
            <a:chOff x="-19045" y="216550"/>
            <a:chExt cx="9180548" cy="677238"/>
          </a:xfrm>
        </p:grpSpPr>
        <p:sp>
          <p:nvSpPr>
            <p:cNvPr id="160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5"/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auto">
            <a:xfrm rot="21435692">
              <a:off x="-14309" y="363436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38100" cap="flat" cmpd="sng" algn="ctr">
              <a:gradFill>
                <a:gsLst>
                  <a:gs pos="0">
                    <a:schemeClr val="accent5"/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40000"/>
                      <a:lumOff val="60000"/>
                    </a:schemeClr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62" name="群組 161"/>
          <p:cNvGrpSpPr/>
          <p:nvPr userDrawn="1"/>
        </p:nvGrpSpPr>
        <p:grpSpPr>
          <a:xfrm>
            <a:off x="4572000" y="1135970"/>
            <a:ext cx="3645917" cy="1785304"/>
            <a:chOff x="623520" y="-2426619"/>
            <a:chExt cx="2801648" cy="1785304"/>
          </a:xfrm>
        </p:grpSpPr>
        <p:sp>
          <p:nvSpPr>
            <p:cNvPr id="163" name="矩形 162"/>
            <p:cNvSpPr/>
            <p:nvPr userDrawn="1"/>
          </p:nvSpPr>
          <p:spPr>
            <a:xfrm>
              <a:off x="623520" y="-2426619"/>
              <a:ext cx="235032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5"/>
                </a:contourClr>
              </a:sp3d>
            </a:bodyPr>
            <a:lstStyle/>
            <a:p>
              <a:pPr algn="ctr"/>
              <a:r>
                <a:rPr lang="en-US" altLang="zh-TW" sz="3200" b="1" cap="none" spc="0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SECTION</a:t>
              </a:r>
              <a:r>
                <a:rPr lang="zh-TW" altLang="en-US" sz="3200" b="1" cap="none" spc="0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altLang="zh-TW" sz="3200" b="1" cap="none" spc="0" dirty="0" smtClean="0">
                  <a:ln w="11430"/>
                  <a:solidFill>
                    <a:schemeClr val="accent5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5</a:t>
              </a:r>
              <a:endParaRPr lang="zh-TW" altLang="en-US" sz="3200" b="1" cap="none" spc="0" dirty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64" name="文字方塊 163"/>
            <p:cNvSpPr txBox="1"/>
            <p:nvPr userDrawn="1"/>
          </p:nvSpPr>
          <p:spPr>
            <a:xfrm>
              <a:off x="1259632" y="-1964754"/>
              <a:ext cx="21655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chemeClr val="accent5"/>
                  </a:solidFill>
                </a:rPr>
                <a:t>未來展望</a:t>
              </a:r>
              <a:endParaRPr lang="zh-TW" altLang="en-US" sz="4000" b="1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165" name="圖片 164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2783E-6 L -0.59062 0.6141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31" y="307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5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11" dur="7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章節標題">
    <p:bg>
      <p:bgPr>
        <a:gradFill flip="none" rotWithShape="1">
          <a:gsLst>
            <a:gs pos="80000">
              <a:schemeClr val="accent2">
                <a:lumMod val="20000"/>
                <a:lumOff val="80000"/>
              </a:schemeClr>
            </a:gs>
            <a:gs pos="100000">
              <a:schemeClr val="accent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762" y="-768187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4" name="群組 133"/>
          <p:cNvGrpSpPr/>
          <p:nvPr userDrawn="1"/>
        </p:nvGrpSpPr>
        <p:grpSpPr>
          <a:xfrm>
            <a:off x="1117270" y="50400"/>
            <a:ext cx="7936974" cy="647952"/>
            <a:chOff x="723931" y="1824110"/>
            <a:chExt cx="7936974" cy="647952"/>
          </a:xfrm>
          <a:solidFill>
            <a:schemeClr val="bg1">
              <a:lumMod val="75000"/>
            </a:schemeClr>
          </a:solidFill>
        </p:grpSpPr>
        <p:sp>
          <p:nvSpPr>
            <p:cNvPr id="90" name="圓角化同側角落矩形 89"/>
            <p:cNvSpPr/>
            <p:nvPr userDrawn="1"/>
          </p:nvSpPr>
          <p:spPr>
            <a:xfrm>
              <a:off x="723931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企業簡介</a:t>
              </a:r>
              <a:endParaRPr lang="zh-TW" altLang="en-US" dirty="0"/>
            </a:p>
          </p:txBody>
        </p:sp>
        <p:sp>
          <p:nvSpPr>
            <p:cNvPr id="91" name="圓角化同側角落矩形 90"/>
            <p:cNvSpPr/>
            <p:nvPr userDrawn="1"/>
          </p:nvSpPr>
          <p:spPr>
            <a:xfrm>
              <a:off x="2324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市場分析</a:t>
              </a:r>
              <a:endParaRPr lang="zh-TW" altLang="en-US" dirty="0"/>
            </a:p>
          </p:txBody>
        </p:sp>
        <p:sp>
          <p:nvSpPr>
            <p:cNvPr id="92" name="圓角化同側角落矩形 91"/>
            <p:cNvSpPr/>
            <p:nvPr userDrawn="1"/>
          </p:nvSpPr>
          <p:spPr>
            <a:xfrm>
              <a:off x="3908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經營模式</a:t>
              </a:r>
              <a:endParaRPr lang="zh-TW" altLang="en-US" dirty="0"/>
            </a:p>
          </p:txBody>
        </p:sp>
        <p:sp>
          <p:nvSpPr>
            <p:cNvPr id="93" name="圓角化同側角落矩形 92"/>
            <p:cNvSpPr/>
            <p:nvPr userDrawn="1"/>
          </p:nvSpPr>
          <p:spPr>
            <a:xfrm>
              <a:off x="5492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財務資訊</a:t>
              </a:r>
              <a:endParaRPr lang="zh-TW" altLang="en-US" dirty="0"/>
            </a:p>
          </p:txBody>
        </p:sp>
        <p:sp>
          <p:nvSpPr>
            <p:cNvPr id="94" name="圓角化同側角落矩形 93"/>
            <p:cNvSpPr/>
            <p:nvPr userDrawn="1"/>
          </p:nvSpPr>
          <p:spPr>
            <a:xfrm>
              <a:off x="7076905" y="1932062"/>
              <a:ext cx="1584000" cy="540000"/>
            </a:xfrm>
            <a:prstGeom prst="round2SameRec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dirty="0" smtClean="0"/>
                <a:t>未來展望</a:t>
              </a:r>
              <a:endParaRPr lang="zh-TW" altLang="en-US" dirty="0"/>
            </a:p>
          </p:txBody>
        </p:sp>
        <p:grpSp>
          <p:nvGrpSpPr>
            <p:cNvPr id="95" name="群組 94"/>
            <p:cNvGrpSpPr>
              <a:grpSpLocks noChangeAspect="1"/>
            </p:cNvGrpSpPr>
            <p:nvPr userDrawn="1"/>
          </p:nvGrpSpPr>
          <p:grpSpPr>
            <a:xfrm>
              <a:off x="723931" y="1824110"/>
              <a:ext cx="540000" cy="540000"/>
              <a:chOff x="-911393" y="-2108770"/>
              <a:chExt cx="1371600" cy="1371600"/>
            </a:xfrm>
            <a:grpFill/>
          </p:grpSpPr>
          <p:grpSp>
            <p:nvGrpSpPr>
              <p:cNvPr id="96" name="群組 95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05" name="淚滴形 104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橢圓 105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97" name="群組 96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  <a:grpFill/>
            </p:grpSpPr>
            <p:sp>
              <p:nvSpPr>
                <p:cNvPr id="98" name="圓角矩形 97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99" name="群組 98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  <a:grpFill/>
              </p:grpSpPr>
              <p:sp>
                <p:nvSpPr>
                  <p:cNvPr id="100" name="矩形 99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1" name="矩形 100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2" name="矩形 101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3" name="矩形 102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104" name="矩形 103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</p:grpSp>
        <p:grpSp>
          <p:nvGrpSpPr>
            <p:cNvPr id="107" name="群組 106"/>
            <p:cNvGrpSpPr>
              <a:grpSpLocks noChangeAspect="1"/>
            </p:cNvGrpSpPr>
            <p:nvPr userDrawn="1"/>
          </p:nvGrpSpPr>
          <p:grpSpPr>
            <a:xfrm>
              <a:off x="3908905" y="1824110"/>
              <a:ext cx="540000" cy="540000"/>
              <a:chOff x="4427984" y="-2669985"/>
              <a:chExt cx="1371600" cy="1371600"/>
            </a:xfrm>
            <a:grpFill/>
          </p:grpSpPr>
          <p:grpSp>
            <p:nvGrpSpPr>
              <p:cNvPr id="108" name="群組 107"/>
              <p:cNvGrpSpPr/>
              <p:nvPr userDrawn="1"/>
            </p:nvGrpSpPr>
            <p:grpSpPr>
              <a:xfrm>
                <a:off x="4427984" y="-2669985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2" name="淚滴形 11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3" name="橢圓 11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09" name="群組 108"/>
              <p:cNvGrpSpPr>
                <a:grpSpLocks noChangeAspect="1"/>
              </p:cNvGrpSpPr>
              <p:nvPr userDrawn="1"/>
            </p:nvGrpSpPr>
            <p:grpSpPr>
              <a:xfrm>
                <a:off x="4739390" y="-2441615"/>
                <a:ext cx="748787" cy="828000"/>
                <a:chOff x="-2171601" y="1468440"/>
                <a:chExt cx="1199979" cy="1326923"/>
              </a:xfrm>
              <a:grpFill/>
            </p:grpSpPr>
            <p:sp>
              <p:nvSpPr>
                <p:cNvPr id="110" name="圓角化同側角落矩形 109"/>
                <p:cNvSpPr/>
                <p:nvPr userDrawn="1"/>
              </p:nvSpPr>
              <p:spPr>
                <a:xfrm>
                  <a:off x="-2171601" y="2338163"/>
                  <a:ext cx="1199979" cy="45720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1" name="橢圓 110"/>
                <p:cNvSpPr/>
                <p:nvPr userDrawn="1"/>
              </p:nvSpPr>
              <p:spPr>
                <a:xfrm>
                  <a:off x="-2028812" y="1468440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14" name="群組 113"/>
            <p:cNvGrpSpPr>
              <a:grpSpLocks noChangeAspect="1"/>
            </p:cNvGrpSpPr>
            <p:nvPr userDrawn="1"/>
          </p:nvGrpSpPr>
          <p:grpSpPr>
            <a:xfrm>
              <a:off x="2324905" y="1824110"/>
              <a:ext cx="540000" cy="540000"/>
              <a:chOff x="-3086000" y="1995686"/>
              <a:chExt cx="1371600" cy="1371600"/>
            </a:xfrm>
            <a:grpFill/>
          </p:grpSpPr>
          <p:grpSp>
            <p:nvGrpSpPr>
              <p:cNvPr id="115" name="群組 114"/>
              <p:cNvGrpSpPr/>
              <p:nvPr userDrawn="1"/>
            </p:nvGrpSpPr>
            <p:grpSpPr>
              <a:xfrm>
                <a:off x="-3086000" y="1995686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19" name="淚滴形 118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0" name="橢圓 119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16" name="群組 115"/>
              <p:cNvGrpSpPr>
                <a:grpSpLocks noChangeAspect="1"/>
              </p:cNvGrpSpPr>
              <p:nvPr userDrawn="1"/>
            </p:nvGrpSpPr>
            <p:grpSpPr>
              <a:xfrm rot="2026397">
                <a:off x="-2832565" y="2370010"/>
                <a:ext cx="808179" cy="559324"/>
                <a:chOff x="-3397400" y="161695"/>
                <a:chExt cx="1321236" cy="914400"/>
              </a:xfrm>
              <a:grpFill/>
            </p:grpSpPr>
            <p:sp>
              <p:nvSpPr>
                <p:cNvPr id="117" name="矩形 116"/>
                <p:cNvSpPr/>
                <p:nvPr userDrawn="1"/>
              </p:nvSpPr>
              <p:spPr>
                <a:xfrm>
                  <a:off x="-2724236" y="464457"/>
                  <a:ext cx="648072" cy="290214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橢圓 117"/>
                <p:cNvSpPr/>
                <p:nvPr userDrawn="1"/>
              </p:nvSpPr>
              <p:spPr>
                <a:xfrm>
                  <a:off x="-3397400" y="161695"/>
                  <a:ext cx="914400" cy="914400"/>
                </a:xfrm>
                <a:prstGeom prst="ellipse">
                  <a:avLst/>
                </a:prstGeom>
                <a:grpFill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1" name="群組 120"/>
            <p:cNvGrpSpPr>
              <a:grpSpLocks noChangeAspect="1"/>
            </p:cNvGrpSpPr>
            <p:nvPr userDrawn="1"/>
          </p:nvGrpSpPr>
          <p:grpSpPr>
            <a:xfrm>
              <a:off x="5492905" y="1824110"/>
              <a:ext cx="540000" cy="540000"/>
              <a:chOff x="6242422" y="-2177672"/>
              <a:chExt cx="1371600" cy="1371600"/>
            </a:xfrm>
            <a:grpFill/>
          </p:grpSpPr>
          <p:grpSp>
            <p:nvGrpSpPr>
              <p:cNvPr id="122" name="群組 121"/>
              <p:cNvGrpSpPr/>
              <p:nvPr userDrawn="1"/>
            </p:nvGrpSpPr>
            <p:grpSpPr>
              <a:xfrm>
                <a:off x="6242422" y="-2177672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27" name="淚滴形 126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橢圓 127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3" name="群組 122"/>
              <p:cNvGrpSpPr>
                <a:grpSpLocks noChangeAspect="1"/>
              </p:cNvGrpSpPr>
              <p:nvPr userDrawn="1"/>
            </p:nvGrpSpPr>
            <p:grpSpPr>
              <a:xfrm>
                <a:off x="6563763" y="-1791834"/>
                <a:ext cx="728918" cy="599924"/>
                <a:chOff x="2123728" y="-1967538"/>
                <a:chExt cx="936104" cy="770445"/>
              </a:xfrm>
              <a:grpFill/>
            </p:grpSpPr>
            <p:sp>
              <p:nvSpPr>
                <p:cNvPr id="124" name="矩形 123"/>
                <p:cNvSpPr/>
                <p:nvPr userDrawn="1"/>
              </p:nvSpPr>
              <p:spPr>
                <a:xfrm>
                  <a:off x="2123728" y="-1613615"/>
                  <a:ext cx="216024" cy="416522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5" name="矩形 124"/>
                <p:cNvSpPr/>
                <p:nvPr userDrawn="1"/>
              </p:nvSpPr>
              <p:spPr>
                <a:xfrm>
                  <a:off x="2483768" y="-1756262"/>
                  <a:ext cx="216024" cy="559169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6" name="矩形 125"/>
                <p:cNvSpPr/>
                <p:nvPr userDrawn="1"/>
              </p:nvSpPr>
              <p:spPr>
                <a:xfrm>
                  <a:off x="2843808" y="-1967538"/>
                  <a:ext cx="216024" cy="770445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29" name="群組 128"/>
            <p:cNvGrpSpPr>
              <a:grpSpLocks noChangeAspect="1"/>
            </p:cNvGrpSpPr>
            <p:nvPr userDrawn="1"/>
          </p:nvGrpSpPr>
          <p:grpSpPr>
            <a:xfrm>
              <a:off x="7076905" y="1824110"/>
              <a:ext cx="540000" cy="540000"/>
              <a:chOff x="7884368" y="-3090284"/>
              <a:chExt cx="1371600" cy="1371600"/>
            </a:xfrm>
            <a:grpFill/>
          </p:grpSpPr>
          <p:grpSp>
            <p:nvGrpSpPr>
              <p:cNvPr id="130" name="群組 129"/>
              <p:cNvGrpSpPr/>
              <p:nvPr userDrawn="1"/>
            </p:nvGrpSpPr>
            <p:grpSpPr>
              <a:xfrm>
                <a:off x="7884368" y="-3090284"/>
                <a:ext cx="1371600" cy="1371600"/>
                <a:chOff x="-911393" y="-2108770"/>
                <a:chExt cx="1371600" cy="1371600"/>
              </a:xfrm>
              <a:grpFill/>
            </p:grpSpPr>
            <p:sp>
              <p:nvSpPr>
                <p:cNvPr id="132" name="淚滴形 131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3" name="橢圓 132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131" name="Picture 4" descr="C:\Program Files\Microsoft Office\MEDIA\CAGCAT10\j0293844.wmf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grayscl/>
                <a:lum bright="20000" contrast="-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5577" y="-2784558"/>
                <a:ext cx="724905" cy="762275"/>
              </a:xfrm>
              <a:prstGeom prst="rect">
                <a:avLst/>
              </a:prstGeom>
              <a:grpFill/>
              <a:extLst/>
            </p:spPr>
          </p:pic>
        </p:grp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9756" y="4818186"/>
            <a:ext cx="2133600" cy="273844"/>
          </a:xfrm>
          <a:prstGeom prst="rect">
            <a:avLst/>
          </a:prstGeom>
        </p:spPr>
        <p:txBody>
          <a:bodyPr/>
          <a:lstStyle/>
          <a:p>
            <a:fld id="{46121C69-EC70-4878-AB9E-599092AE4659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20644" y="4818186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AC2D75D-D6C1-4059-B2FA-C7BE67CCF6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35" name="群組 134"/>
          <p:cNvGrpSpPr/>
          <p:nvPr userDrawn="1"/>
        </p:nvGrpSpPr>
        <p:grpSpPr>
          <a:xfrm>
            <a:off x="1117270" y="50400"/>
            <a:ext cx="1584000" cy="647952"/>
            <a:chOff x="571531" y="1671710"/>
            <a:chExt cx="1584000" cy="647952"/>
          </a:xfrm>
        </p:grpSpPr>
        <p:sp>
          <p:nvSpPr>
            <p:cNvPr id="85" name="圓角化同側角落矩形 84"/>
            <p:cNvSpPr/>
            <p:nvPr userDrawn="1"/>
          </p:nvSpPr>
          <p:spPr>
            <a:xfrm>
              <a:off x="571531" y="1779662"/>
              <a:ext cx="1584000" cy="540000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TW" altLang="en-US" b="1" strike="noStrike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企業簡介</a:t>
              </a:r>
              <a:endParaRPr lang="zh-TW" altLang="en-US" b="1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53" name="群組 52"/>
            <p:cNvGrpSpPr>
              <a:grpSpLocks noChangeAspect="1"/>
            </p:cNvGrpSpPr>
            <p:nvPr userDrawn="1"/>
          </p:nvGrpSpPr>
          <p:grpSpPr>
            <a:xfrm>
              <a:off x="571531" y="1671710"/>
              <a:ext cx="540000" cy="540000"/>
              <a:chOff x="-911393" y="-2108770"/>
              <a:chExt cx="1371600" cy="1371600"/>
            </a:xfrm>
          </p:grpSpPr>
          <p:grpSp>
            <p:nvGrpSpPr>
              <p:cNvPr id="54" name="群組 53"/>
              <p:cNvGrpSpPr/>
              <p:nvPr userDrawn="1"/>
            </p:nvGrpSpPr>
            <p:grpSpPr>
              <a:xfrm>
                <a:off x="-911393" y="-2108770"/>
                <a:ext cx="1371600" cy="1371600"/>
                <a:chOff x="-911393" y="-2108770"/>
                <a:chExt cx="1371600" cy="1371600"/>
              </a:xfrm>
            </p:grpSpPr>
            <p:sp>
              <p:nvSpPr>
                <p:cNvPr id="63" name="淚滴形 62"/>
                <p:cNvSpPr>
                  <a:spLocks noChangeAspect="1"/>
                </p:cNvSpPr>
                <p:nvPr userDrawn="1"/>
              </p:nvSpPr>
              <p:spPr>
                <a:xfrm>
                  <a:off x="-911393" y="-2108770"/>
                  <a:ext cx="1371600" cy="1371600"/>
                </a:xfrm>
                <a:prstGeom prst="teardrop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橢圓 63"/>
                <p:cNvSpPr>
                  <a:spLocks noChangeAspect="1"/>
                </p:cNvSpPr>
                <p:nvPr userDrawn="1"/>
              </p:nvSpPr>
              <p:spPr>
                <a:xfrm>
                  <a:off x="-765593" y="-1962970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55" name="群組 54"/>
              <p:cNvGrpSpPr>
                <a:grpSpLocks noChangeAspect="1"/>
              </p:cNvGrpSpPr>
              <p:nvPr userDrawn="1"/>
            </p:nvGrpSpPr>
            <p:grpSpPr>
              <a:xfrm>
                <a:off x="-514421" y="-1836970"/>
                <a:ext cx="577656" cy="828000"/>
                <a:chOff x="-2289948" y="2787774"/>
                <a:chExt cx="1054968" cy="1512168"/>
              </a:xfrm>
            </p:grpSpPr>
            <p:sp>
              <p:nvSpPr>
                <p:cNvPr id="56" name="圓角矩形 55"/>
                <p:cNvSpPr/>
                <p:nvPr userDrawn="1"/>
              </p:nvSpPr>
              <p:spPr>
                <a:xfrm>
                  <a:off x="-2289948" y="2787774"/>
                  <a:ext cx="1054968" cy="1512168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 strike="noStrik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57" name="群組 56"/>
                <p:cNvGrpSpPr/>
                <p:nvPr userDrawn="1"/>
              </p:nvGrpSpPr>
              <p:grpSpPr>
                <a:xfrm>
                  <a:off x="-2131339" y="3003798"/>
                  <a:ext cx="737751" cy="1296144"/>
                  <a:chOff x="-2345863" y="3003798"/>
                  <a:chExt cx="737751" cy="1296144"/>
                </a:xfrm>
              </p:grpSpPr>
              <p:sp>
                <p:nvSpPr>
                  <p:cNvPr id="58" name="矩形 57"/>
                  <p:cNvSpPr/>
                  <p:nvPr userDrawn="1"/>
                </p:nvSpPr>
                <p:spPr>
                  <a:xfrm>
                    <a:off x="-2345863" y="3003798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9" name="矩形 58"/>
                  <p:cNvSpPr/>
                  <p:nvPr userDrawn="1"/>
                </p:nvSpPr>
                <p:spPr>
                  <a:xfrm>
                    <a:off x="-1896144" y="3003798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0" name="矩形 59"/>
                  <p:cNvSpPr/>
                  <p:nvPr userDrawn="1"/>
                </p:nvSpPr>
                <p:spPr>
                  <a:xfrm>
                    <a:off x="-2345863" y="3418023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1" name="矩形 60"/>
                  <p:cNvSpPr/>
                  <p:nvPr userDrawn="1"/>
                </p:nvSpPr>
                <p:spPr>
                  <a:xfrm>
                    <a:off x="-1896144" y="3418023"/>
                    <a:ext cx="288032" cy="23384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2" name="矩形 61"/>
                  <p:cNvSpPr/>
                  <p:nvPr userDrawn="1"/>
                </p:nvSpPr>
                <p:spPr>
                  <a:xfrm>
                    <a:off x="-2165561" y="3795886"/>
                    <a:ext cx="269418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b="1" strike="noStrike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</p:grpSp>
      </p:grpSp>
      <p:grpSp>
        <p:nvGrpSpPr>
          <p:cNvPr id="143" name="群組 142"/>
          <p:cNvGrpSpPr/>
          <p:nvPr userDrawn="1"/>
        </p:nvGrpSpPr>
        <p:grpSpPr>
          <a:xfrm>
            <a:off x="89756" y="698352"/>
            <a:ext cx="8964488" cy="4249662"/>
            <a:chOff x="179512" y="50280"/>
            <a:chExt cx="8964488" cy="4249662"/>
          </a:xfrm>
          <a:solidFill>
            <a:srgbClr val="F0F0F0"/>
          </a:solidFill>
        </p:grpSpPr>
        <p:sp>
          <p:nvSpPr>
            <p:cNvPr id="141" name="矩形 140"/>
            <p:cNvSpPr/>
            <p:nvPr userDrawn="1"/>
          </p:nvSpPr>
          <p:spPr>
            <a:xfrm>
              <a:off x="179512" y="50280"/>
              <a:ext cx="8964488" cy="3961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2" name="波浪 141"/>
            <p:cNvSpPr/>
            <p:nvPr userDrawn="1"/>
          </p:nvSpPr>
          <p:spPr>
            <a:xfrm>
              <a:off x="179512" y="3867894"/>
              <a:ext cx="8964488" cy="432048"/>
            </a:xfrm>
            <a:prstGeom prst="wav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4" name="波浪 143"/>
          <p:cNvSpPr/>
          <p:nvPr userDrawn="1"/>
        </p:nvSpPr>
        <p:spPr>
          <a:xfrm>
            <a:off x="939844" y="663550"/>
            <a:ext cx="8114400" cy="108000"/>
          </a:xfrm>
          <a:prstGeom prst="wav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5" name="橢圓 144"/>
          <p:cNvSpPr/>
          <p:nvPr userDrawn="1"/>
        </p:nvSpPr>
        <p:spPr>
          <a:xfrm>
            <a:off x="79737" y="171529"/>
            <a:ext cx="990000" cy="990000"/>
          </a:xfrm>
          <a:prstGeom prst="ellipse">
            <a:avLst/>
          </a:prstGeom>
          <a:solidFill>
            <a:srgbClr val="F0F0F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9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92109" y="-735682"/>
            <a:ext cx="307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圖片 69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290" y="483518"/>
            <a:ext cx="648894" cy="59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5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94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60" r:id="rId4"/>
    <p:sldLayoutId id="2147483661" r:id="rId5"/>
    <p:sldLayoutId id="214748365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84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71600" y="4054109"/>
            <a:ext cx="6912768" cy="2103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71600" y="4264503"/>
            <a:ext cx="6912768" cy="285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4580092"/>
            <a:ext cx="6912768" cy="2239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圖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06408"/>
              </p:ext>
            </p:extLst>
          </p:nvPr>
        </p:nvGraphicFramePr>
        <p:xfrm>
          <a:off x="719572" y="1140882"/>
          <a:ext cx="7704856" cy="3735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A70F-844A-4AD5-9E96-60F5F5266C3E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15616" y="771550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外部環境分析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國民所得與消費支出型態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chemeClr val="accent3"/>
                </a:solidFill>
              </a:rPr>
              <a:t>勞動參與率 </a:t>
            </a:r>
            <a:r>
              <a:rPr lang="en-US" altLang="zh-TW" dirty="0" smtClean="0"/>
              <a:t>|</a:t>
            </a:r>
            <a:r>
              <a:rPr lang="zh-TW" altLang="en-US" dirty="0" smtClean="0"/>
              <a:t> 競爭者分析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2105472" y="2897113"/>
            <a:ext cx="3024336" cy="7200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職業婦女比例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增加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Graphic spid="6" grpId="0" uiExpand="1">
        <p:bldSub>
          <a:bldChart bld="series"/>
        </p:bldSub>
      </p:bldGraphic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1A70F-844A-4AD5-9E96-60F5F5266C3E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15616" y="771550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外部環境分析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國民所得與消費支出型態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dirty="0"/>
              <a:t>勞動參與率</a:t>
            </a:r>
            <a:r>
              <a:rPr lang="zh-TW" altLang="en-US" b="1" dirty="0" smtClean="0">
                <a:solidFill>
                  <a:schemeClr val="accent3"/>
                </a:solidFill>
              </a:rPr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b="1" dirty="0">
                <a:solidFill>
                  <a:schemeClr val="accent3"/>
                </a:solidFill>
              </a:rPr>
              <a:t>競爭者分析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722688"/>
              </p:ext>
            </p:extLst>
          </p:nvPr>
        </p:nvGraphicFramePr>
        <p:xfrm>
          <a:off x="683568" y="1275606"/>
          <a:ext cx="7992889" cy="34238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3079"/>
                <a:gridCol w="2074076"/>
                <a:gridCol w="1598578"/>
                <a:gridCol w="1598578"/>
                <a:gridCol w="1598578"/>
              </a:tblGrid>
              <a:tr h="6737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+mn-ea"/>
                          <a:ea typeface="+mn-ea"/>
                        </a:rPr>
                        <a:t>比較</a:t>
                      </a:r>
                      <a:endParaRPr lang="en-US" altLang="zh-TW" sz="20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2000" b="1" dirty="0" smtClean="0">
                          <a:latin typeface="+mn-ea"/>
                          <a:ea typeface="+mn-ea"/>
                        </a:rPr>
                        <a:t>項目</a:t>
                      </a:r>
                      <a:endParaRPr lang="zh-TW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H2O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宅機便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effectLst/>
                          <a:latin typeface="+mn-ea"/>
                          <a:ea typeface="+mn-ea"/>
                        </a:rPr>
                        <a:t>GREEN &amp; SAFE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effectLst/>
                          <a:latin typeface="+mn-ea"/>
                          <a:ea typeface="+mn-ea"/>
                        </a:rPr>
                        <a:t>田田有機蔬果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effectLst/>
                          <a:latin typeface="+mn-ea"/>
                          <a:ea typeface="+mn-ea"/>
                        </a:rPr>
                        <a:t>鄰香良食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8070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+mn-ea"/>
                          <a:ea typeface="+mn-ea"/>
                        </a:rPr>
                        <a:t>特色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提供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3~5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人份的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食材組合箱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產品多樣化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適合一般家庭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提供相關食譜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8070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價格</a:t>
                      </a:r>
                      <a:endParaRPr lang="zh-TW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不同家庭人數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提供不同的價格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偏高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便宜</a:t>
                      </a:r>
                      <a:endParaRPr lang="zh-TW" altLang="zh-TW" sz="1800" kern="100" dirty="0" smtClean="0"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較便宜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8070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通路</a:t>
                      </a:r>
                      <a:endParaRPr lang="zh-TW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網路平台</a:t>
                      </a:r>
                      <a:r>
                        <a:rPr lang="zh-TW" altLang="en-US" sz="18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、</a:t>
                      </a:r>
                      <a:endParaRPr lang="en-US" altLang="zh-TW" sz="1800" dirty="0" smtClean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實體通路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網路訂購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網路銷售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180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網路宅配</a:t>
                      </a:r>
                      <a:endParaRPr lang="zh-TW" altLang="en-US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680705"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000" b="1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推廣</a:t>
                      </a:r>
                      <a:endParaRPr lang="zh-TW" altLang="en-US" sz="20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網路社群平台、</a:t>
                      </a:r>
                      <a:endParaRPr lang="en-US" altLang="zh-TW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廣告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DM</a:t>
                      </a:r>
                      <a:endParaRPr lang="zh-TW" altLang="en-US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網路社群平台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網路社群平台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+mn-ea"/>
                          <a:ea typeface="+mn-ea"/>
                        </a:rPr>
                        <a:t>網路社群平台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835696" y="1293372"/>
            <a:ext cx="1944216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78632" y="1977920"/>
            <a:ext cx="7992888" cy="66583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78632" y="2679919"/>
            <a:ext cx="7992888" cy="66583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78632" y="3381918"/>
            <a:ext cx="7992888" cy="66583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78632" y="4083918"/>
            <a:ext cx="7992888" cy="66583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3995936" y="2571750"/>
            <a:ext cx="3672408" cy="972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FF00"/>
                </a:solidFill>
              </a:rPr>
              <a:t>優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於其他競爭者</a:t>
            </a:r>
            <a:endParaRPr lang="en-US" altLang="zh-TW" sz="2400" b="1" dirty="0" smtClean="0">
              <a:solidFill>
                <a:schemeClr val="bg1"/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FFFF00"/>
                </a:solidFill>
              </a:rPr>
              <a:t>值得投資</a:t>
            </a:r>
          </a:p>
        </p:txBody>
      </p:sp>
    </p:spTree>
    <p:extLst>
      <p:ext uri="{BB962C8B-B14F-4D97-AF65-F5344CB8AC3E}">
        <p14:creationId xmlns:p14="http://schemas.microsoft.com/office/powerpoint/2010/main" val="29058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B6D9-B676-4B30-A819-53C5AD482231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221171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itchFamily="2" charset="2"/>
              <a:buChar char="u"/>
            </a:pPr>
            <a:r>
              <a:rPr lang="en-US" altLang="zh-TW" dirty="0" smtClean="0"/>
              <a:t>SWOT</a:t>
            </a:r>
            <a:endParaRPr lang="en-US" altLang="zh-TW" dirty="0"/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u"/>
            </a:pPr>
            <a:r>
              <a:rPr lang="en-US" altLang="zh-TW" dirty="0" smtClean="0"/>
              <a:t>STP</a:t>
            </a:r>
            <a:r>
              <a:rPr lang="zh-TW" altLang="en-US" dirty="0" smtClean="0"/>
              <a:t>分析</a:t>
            </a:r>
            <a:endParaRPr lang="en-US" altLang="zh-TW" dirty="0" smtClean="0"/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u"/>
            </a:pPr>
            <a:r>
              <a:rPr lang="zh-TW" altLang="en-US" dirty="0" smtClean="0"/>
              <a:t>行銷策略</a:t>
            </a:r>
            <a:endParaRPr lang="en-US" altLang="zh-TW" dirty="0" smtClean="0"/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u"/>
            </a:pPr>
            <a:r>
              <a:rPr lang="zh-TW" altLang="en-US" dirty="0" smtClean="0"/>
              <a:t>訂單</a:t>
            </a:r>
            <a:r>
              <a:rPr lang="zh-TW" altLang="en-US" dirty="0"/>
              <a:t>流程</a:t>
            </a:r>
          </a:p>
          <a:p>
            <a:pPr marL="285750" indent="-285750">
              <a:buClr>
                <a:schemeClr val="accent4"/>
              </a:buClr>
              <a:buFont typeface="Wingdings" pitchFamily="2" charset="2"/>
              <a:buChar char="u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2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 flipH="1">
            <a:off x="5866111" y="2543263"/>
            <a:ext cx="2807226" cy="180000"/>
            <a:chOff x="521560" y="2198742"/>
            <a:chExt cx="2807226" cy="180000"/>
          </a:xfrm>
          <a:solidFill>
            <a:schemeClr val="accent2"/>
          </a:solidFill>
        </p:grpSpPr>
        <p:cxnSp>
          <p:nvCxnSpPr>
            <p:cNvPr id="20" name="直線接點 19"/>
            <p:cNvCxnSpPr/>
            <p:nvPr/>
          </p:nvCxnSpPr>
          <p:spPr>
            <a:xfrm>
              <a:off x="611560" y="2288742"/>
              <a:ext cx="2717226" cy="0"/>
            </a:xfrm>
            <a:prstGeom prst="line">
              <a:avLst/>
            </a:prstGeom>
            <a:grpFill/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橢圓 20"/>
            <p:cNvSpPr>
              <a:spLocks noChangeAspect="1"/>
            </p:cNvSpPr>
            <p:nvPr/>
          </p:nvSpPr>
          <p:spPr>
            <a:xfrm>
              <a:off x="521560" y="2198742"/>
              <a:ext cx="180000" cy="180000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2" name="群組 21"/>
          <p:cNvGrpSpPr/>
          <p:nvPr/>
        </p:nvGrpSpPr>
        <p:grpSpPr>
          <a:xfrm flipH="1">
            <a:off x="5578079" y="4163303"/>
            <a:ext cx="2807226" cy="180000"/>
            <a:chOff x="521560" y="2198742"/>
            <a:chExt cx="2807226" cy="180000"/>
          </a:xfrm>
          <a:solidFill>
            <a:schemeClr val="accent5"/>
          </a:solidFill>
        </p:grpSpPr>
        <p:cxnSp>
          <p:nvCxnSpPr>
            <p:cNvPr id="23" name="直線接點 22"/>
            <p:cNvCxnSpPr/>
            <p:nvPr/>
          </p:nvCxnSpPr>
          <p:spPr>
            <a:xfrm>
              <a:off x="611560" y="2288742"/>
              <a:ext cx="2717226" cy="0"/>
            </a:xfrm>
            <a:prstGeom prst="line">
              <a:avLst/>
            </a:prstGeom>
            <a:grpFill/>
            <a:ln w="381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橢圓 23"/>
            <p:cNvSpPr>
              <a:spLocks noChangeAspect="1"/>
            </p:cNvSpPr>
            <p:nvPr/>
          </p:nvSpPr>
          <p:spPr>
            <a:xfrm>
              <a:off x="521560" y="2198742"/>
              <a:ext cx="180000" cy="180000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115616" y="771550"/>
            <a:ext cx="5081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accent4"/>
                </a:solidFill>
              </a:rPr>
              <a:t>SWOT</a:t>
            </a:r>
            <a:r>
              <a:rPr lang="zh-TW" altLang="en-US" b="1" dirty="0" smtClean="0">
                <a:solidFill>
                  <a:schemeClr val="accent4"/>
                </a:solidFill>
              </a:rPr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en-US" altLang="zh-TW" dirty="0" smtClean="0"/>
              <a:t>STP</a:t>
            </a:r>
            <a:r>
              <a:rPr lang="zh-TW" altLang="en-US" dirty="0" smtClean="0"/>
              <a:t>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dirty="0"/>
              <a:t>行銷</a:t>
            </a:r>
            <a:r>
              <a:rPr lang="zh-TW" altLang="en-US" dirty="0" smtClean="0"/>
              <a:t>策略 </a:t>
            </a:r>
            <a:r>
              <a:rPr lang="en-US" altLang="zh-TW" dirty="0"/>
              <a:t>|</a:t>
            </a:r>
            <a:r>
              <a:rPr lang="zh-TW" altLang="en-US" dirty="0"/>
              <a:t> 訂單流程</a:t>
            </a:r>
          </a:p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55B-BDE1-4E17-B8E1-33705FD882A3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999" y="1491630"/>
            <a:ext cx="15970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967" y="1475148"/>
            <a:ext cx="1627187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837" y="2799896"/>
            <a:ext cx="1627187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9965" y="2750905"/>
            <a:ext cx="1627187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590319" y="2543263"/>
            <a:ext cx="2807226" cy="180000"/>
            <a:chOff x="521560" y="2198742"/>
            <a:chExt cx="2807226" cy="180000"/>
          </a:xfrm>
          <a:solidFill>
            <a:schemeClr val="accent1"/>
          </a:solidFill>
        </p:grpSpPr>
        <p:cxnSp>
          <p:nvCxnSpPr>
            <p:cNvPr id="7" name="直線接點 6"/>
            <p:cNvCxnSpPr/>
            <p:nvPr/>
          </p:nvCxnSpPr>
          <p:spPr>
            <a:xfrm>
              <a:off x="611560" y="2288742"/>
              <a:ext cx="2717226" cy="0"/>
            </a:xfrm>
            <a:prstGeom prst="line">
              <a:avLst/>
            </a:prstGeom>
            <a:grpFill/>
            <a:ln w="3810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橢圓 12"/>
            <p:cNvSpPr>
              <a:spLocks noChangeAspect="1"/>
            </p:cNvSpPr>
            <p:nvPr/>
          </p:nvSpPr>
          <p:spPr>
            <a:xfrm>
              <a:off x="521560" y="2198742"/>
              <a:ext cx="180000" cy="1800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21320" y="4163303"/>
            <a:ext cx="2976225" cy="180000"/>
            <a:chOff x="521560" y="2198742"/>
            <a:chExt cx="2976225" cy="180000"/>
          </a:xfrm>
          <a:solidFill>
            <a:schemeClr val="accent4"/>
          </a:solidFill>
        </p:grpSpPr>
        <p:cxnSp>
          <p:nvCxnSpPr>
            <p:cNvPr id="17" name="直線接點 16"/>
            <p:cNvCxnSpPr/>
            <p:nvPr/>
          </p:nvCxnSpPr>
          <p:spPr>
            <a:xfrm>
              <a:off x="611560" y="2288742"/>
              <a:ext cx="2886225" cy="0"/>
            </a:xfrm>
            <a:prstGeom prst="line">
              <a:avLst/>
            </a:prstGeom>
            <a:grpFill/>
            <a:ln w="381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橢圓 17"/>
            <p:cNvSpPr>
              <a:spLocks noChangeAspect="1"/>
            </p:cNvSpPr>
            <p:nvPr/>
          </p:nvSpPr>
          <p:spPr>
            <a:xfrm>
              <a:off x="521560" y="2198742"/>
              <a:ext cx="180000" cy="180000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9"/>
          <p:cNvSpPr txBox="1"/>
          <p:nvPr/>
        </p:nvSpPr>
        <p:spPr>
          <a:xfrm>
            <a:off x="6320570" y="374188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 pitchFamily="18" charset="2"/>
              <a:buChar char=""/>
            </a:pPr>
            <a:r>
              <a:rPr lang="zh-TW" altLang="zh-TW" b="1" dirty="0">
                <a:solidFill>
                  <a:schemeClr val="accent5"/>
                </a:solidFill>
              </a:rPr>
              <a:t>政府措施趨嚴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536" y="2872974"/>
            <a:ext cx="3286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accent4"/>
                </a:solidFill>
              </a:rPr>
              <a:t>外食、網路購物人口增加</a:t>
            </a:r>
            <a:endParaRPr lang="en-US" altLang="zh-TW" b="1" dirty="0" smtClean="0">
              <a:solidFill>
                <a:schemeClr val="accent4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accent4"/>
                </a:solidFill>
              </a:rPr>
              <a:t>國民所得增加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accent4"/>
                </a:solidFill>
              </a:rPr>
              <a:t>飲食危機意識提高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accent4"/>
                </a:solidFill>
              </a:rPr>
              <a:t>民眾消費習慣改變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6333097" y="18000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 2" pitchFamily="18" charset="2"/>
              <a:buChar char=""/>
            </a:pPr>
            <a:r>
              <a:rPr lang="zh-TW" altLang="en-US" b="1" dirty="0" smtClean="0">
                <a:solidFill>
                  <a:schemeClr val="accent2"/>
                </a:solidFill>
              </a:rPr>
              <a:t>資金不足</a:t>
            </a:r>
            <a:endParaRPr lang="en-US" altLang="zh-TW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 2" pitchFamily="18" charset="2"/>
              <a:buChar char=""/>
            </a:pPr>
            <a:r>
              <a:rPr lang="zh-TW" altLang="en-US" b="1" dirty="0" smtClean="0">
                <a:solidFill>
                  <a:schemeClr val="accent2"/>
                </a:solidFill>
              </a:rPr>
              <a:t>經驗不夠</a:t>
            </a:r>
            <a:endParaRPr lang="zh-TW" altLang="en-US" b="1" dirty="0">
              <a:solidFill>
                <a:schemeClr val="accent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099" y="1432934"/>
            <a:ext cx="3286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>
                <a:solidFill>
                  <a:schemeClr val="accent1"/>
                </a:solidFill>
              </a:rPr>
              <a:t>採差異化價格</a:t>
            </a:r>
            <a:r>
              <a:rPr lang="zh-TW" altLang="en-US" b="1" dirty="0" smtClean="0">
                <a:solidFill>
                  <a:schemeClr val="accent1"/>
                </a:solidFill>
              </a:rPr>
              <a:t>策略</a:t>
            </a:r>
            <a:endParaRPr lang="en-US" altLang="zh-TW" b="1" dirty="0" smtClean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accent1"/>
                </a:solidFill>
              </a:rPr>
              <a:t>高品質有機食材</a:t>
            </a:r>
            <a:endParaRPr lang="en-US" altLang="zh-TW" b="1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zh-TW" altLang="en-US" b="1" dirty="0" smtClean="0">
                <a:solidFill>
                  <a:schemeClr val="accent1"/>
                </a:solidFill>
              </a:rPr>
              <a:t>快速方便的宅配服務</a:t>
            </a:r>
            <a:endParaRPr lang="en-US" altLang="zh-TW" b="1" dirty="0" smtClean="0">
              <a:solidFill>
                <a:schemeClr val="accent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9967" y="1468998"/>
            <a:ext cx="4320480" cy="3312368"/>
          </a:xfrm>
          <a:prstGeom prst="rect">
            <a:avLst/>
          </a:prstGeom>
          <a:solidFill>
            <a:srgbClr val="F0F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5829371" y="2819175"/>
            <a:ext cx="2885371" cy="6539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</a:rPr>
              <a:t>您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值得投資的公司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6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uiExpand="1" build="p"/>
      <p:bldP spid="30" grpId="0" uiExpand="1" build="p"/>
      <p:bldP spid="31" grpId="0" uiExpand="1" build="p"/>
      <p:bldP spid="5" grpId="0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77155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SWOT</a:t>
            </a:r>
            <a:r>
              <a:rPr lang="zh-TW" altLang="en-US" dirty="0" smtClean="0"/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schemeClr val="accent4"/>
                </a:solidFill>
              </a:rPr>
              <a:t>STP</a:t>
            </a:r>
            <a:r>
              <a:rPr lang="zh-TW" altLang="en-US" b="1" dirty="0" smtClean="0">
                <a:solidFill>
                  <a:schemeClr val="accent4"/>
                </a:solidFill>
              </a:rPr>
              <a:t>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dirty="0"/>
              <a:t>行銷</a:t>
            </a:r>
            <a:r>
              <a:rPr lang="zh-TW" altLang="en-US" dirty="0" smtClean="0"/>
              <a:t>策略 </a:t>
            </a:r>
            <a:r>
              <a:rPr lang="en-US" altLang="zh-TW" dirty="0" smtClean="0"/>
              <a:t>|</a:t>
            </a:r>
            <a:r>
              <a:rPr lang="zh-TW" altLang="en-US" dirty="0" smtClean="0"/>
              <a:t> 訂單流程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FDDE-358C-4B79-85FD-FA74C6B0A023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14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176624283"/>
              </p:ext>
            </p:extLst>
          </p:nvPr>
        </p:nvGraphicFramePr>
        <p:xfrm>
          <a:off x="683568" y="1148289"/>
          <a:ext cx="7008440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圓角矩形 6"/>
          <p:cNvSpPr/>
          <p:nvPr/>
        </p:nvSpPr>
        <p:spPr>
          <a:xfrm>
            <a:off x="6601122" y="2571750"/>
            <a:ext cx="2160240" cy="720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絕對值得投資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8A9832-9425-4724-A386-8DE2A87E4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58A9832-9425-4724-A386-8DE2A87E4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F8E4BE-3FCA-4037-9463-B10C0DC43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1F8E4BE-3FCA-4037-9463-B10C0DC43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4B410-C777-4E7F-97AD-50CB92035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2C34B410-C777-4E7F-97AD-50CB92035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1F7A9-A211-460C-8186-7DE815CD3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DE21F7A9-A211-460C-8186-7DE815CD3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4E972D-4D4D-4C19-986E-8BCB0B219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B74E972D-4D4D-4C19-986E-8BCB0B219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7CAB05-2DE3-4F88-A75D-046326042E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A37CAB05-2DE3-4F88-A75D-046326042E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9566F-7782-4D08-9FB0-F75F040CE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E3B9566F-7782-4D08-9FB0-F75F040CE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D088F-B06E-4BC3-B71E-F626D26C7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87D088F-B06E-4BC3-B71E-F626D26C7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448C37-DF98-46D6-BF96-B70F12693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4448C37-DF98-46D6-BF96-B70F12693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89CF59-BFF5-4848-946B-D801AC6A5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B589CF59-BFF5-4848-946B-D801AC6A5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77155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SWOT</a:t>
            </a:r>
            <a:r>
              <a:rPr lang="zh-TW" altLang="en-US" dirty="0" smtClean="0"/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en-US" altLang="zh-TW" dirty="0" smtClean="0"/>
              <a:t>STP</a:t>
            </a:r>
            <a:r>
              <a:rPr lang="zh-TW" altLang="en-US" dirty="0" smtClean="0"/>
              <a:t>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b="1" dirty="0">
                <a:solidFill>
                  <a:schemeClr val="accent4"/>
                </a:solidFill>
              </a:rPr>
              <a:t>行銷</a:t>
            </a:r>
            <a:r>
              <a:rPr lang="zh-TW" altLang="en-US" b="1" dirty="0" smtClean="0">
                <a:solidFill>
                  <a:schemeClr val="accent4"/>
                </a:solidFill>
              </a:rPr>
              <a:t>策略 </a:t>
            </a:r>
            <a:r>
              <a:rPr lang="en-US" altLang="zh-TW" dirty="0"/>
              <a:t>|</a:t>
            </a:r>
            <a:r>
              <a:rPr lang="zh-TW" altLang="en-US" dirty="0"/>
              <a:t> 訂單流程</a:t>
            </a:r>
          </a:p>
          <a:p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D5CD-4D2F-41E7-B6F8-304678790013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15</a:t>
            </a:fld>
            <a:endParaRPr lang="zh-TW" altLang="en-US"/>
          </a:p>
        </p:txBody>
      </p:sp>
      <p:cxnSp>
        <p:nvCxnSpPr>
          <p:cNvPr id="8" name="肘形接點 7"/>
          <p:cNvCxnSpPr/>
          <p:nvPr/>
        </p:nvCxnSpPr>
        <p:spPr>
          <a:xfrm rot="5400000" flipH="1" flipV="1">
            <a:off x="4832004" y="1298718"/>
            <a:ext cx="3690864" cy="3300898"/>
          </a:xfrm>
          <a:prstGeom prst="bentConnector3">
            <a:avLst>
              <a:gd name="adj1" fmla="val 100066"/>
            </a:avLst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/>
          <p:nvPr/>
        </p:nvCxnSpPr>
        <p:spPr>
          <a:xfrm rot="10800000">
            <a:off x="911060" y="1344761"/>
            <a:ext cx="3600401" cy="3264521"/>
          </a:xfrm>
          <a:prstGeom prst="bentConnector3">
            <a:avLst>
              <a:gd name="adj1" fmla="val -530"/>
            </a:avLst>
          </a:prstGeom>
          <a:ln w="38100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rot="10800000">
            <a:off x="683569" y="3086955"/>
            <a:ext cx="3784458" cy="1728191"/>
          </a:xfrm>
          <a:prstGeom prst="bentConnector3">
            <a:avLst>
              <a:gd name="adj1" fmla="val 19546"/>
            </a:avLst>
          </a:prstGeom>
          <a:ln w="38100">
            <a:solidFill>
              <a:schemeClr val="accent5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接點 16"/>
          <p:cNvCxnSpPr/>
          <p:nvPr/>
        </p:nvCxnSpPr>
        <p:spPr>
          <a:xfrm rot="10800000" flipH="1">
            <a:off x="4747982" y="3075807"/>
            <a:ext cx="3784458" cy="1728191"/>
          </a:xfrm>
          <a:prstGeom prst="bentConnector3">
            <a:avLst>
              <a:gd name="adj1" fmla="val 19546"/>
            </a:avLst>
          </a:prstGeom>
          <a:ln w="38100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9335" y="3363838"/>
            <a:ext cx="277336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200491" y="3923422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4P</a:t>
            </a:r>
            <a:endParaRPr lang="zh-TW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5" name="群組 24"/>
          <p:cNvGrpSpPr/>
          <p:nvPr/>
        </p:nvGrpSpPr>
        <p:grpSpPr>
          <a:xfrm>
            <a:off x="5489304" y="908310"/>
            <a:ext cx="2376264" cy="970675"/>
            <a:chOff x="1691680" y="-1279245"/>
            <a:chExt cx="2376264" cy="970675"/>
          </a:xfrm>
        </p:grpSpPr>
        <p:sp>
          <p:nvSpPr>
            <p:cNvPr id="19" name="圓角矩形 18"/>
            <p:cNvSpPr/>
            <p:nvPr/>
          </p:nvSpPr>
          <p:spPr>
            <a:xfrm>
              <a:off x="1691680" y="-956642"/>
              <a:ext cx="2376264" cy="6480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smtClean="0"/>
                <a:t>Promotion </a:t>
              </a:r>
              <a:r>
                <a:rPr lang="zh-TW" altLang="en-US" sz="2000" b="1" dirty="0" smtClean="0"/>
                <a:t>推廣</a:t>
              </a:r>
              <a:endParaRPr lang="en-US" altLang="zh-TW" sz="2000" b="1" dirty="0" smtClean="0"/>
            </a:p>
          </p:txBody>
        </p:sp>
        <p:grpSp>
          <p:nvGrpSpPr>
            <p:cNvPr id="24" name="群組 23"/>
            <p:cNvGrpSpPr>
              <a:grpSpLocks noChangeAspect="1"/>
            </p:cNvGrpSpPr>
            <p:nvPr/>
          </p:nvGrpSpPr>
          <p:grpSpPr>
            <a:xfrm>
              <a:off x="207583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21" name="群組 20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22" name="矩形 21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grpSp>
          <p:nvGrpSpPr>
            <p:cNvPr id="26" name="群組 25"/>
            <p:cNvGrpSpPr>
              <a:grpSpLocks noChangeAspect="1"/>
            </p:cNvGrpSpPr>
            <p:nvPr/>
          </p:nvGrpSpPr>
          <p:grpSpPr>
            <a:xfrm>
              <a:off x="349188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29" name="矩形 28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28" name="矩形 27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</p:grpSp>
      <p:grpSp>
        <p:nvGrpSpPr>
          <p:cNvPr id="32" name="群組 31"/>
          <p:cNvGrpSpPr/>
          <p:nvPr/>
        </p:nvGrpSpPr>
        <p:grpSpPr>
          <a:xfrm>
            <a:off x="5828102" y="2859783"/>
            <a:ext cx="2376264" cy="970675"/>
            <a:chOff x="1691680" y="-1279245"/>
            <a:chExt cx="2376264" cy="970675"/>
          </a:xfrm>
        </p:grpSpPr>
        <p:sp>
          <p:nvSpPr>
            <p:cNvPr id="33" name="圓角矩形 32"/>
            <p:cNvSpPr/>
            <p:nvPr/>
          </p:nvSpPr>
          <p:spPr>
            <a:xfrm>
              <a:off x="1691680" y="-956642"/>
              <a:ext cx="2376264" cy="6480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Price </a:t>
              </a:r>
              <a:r>
                <a:rPr lang="zh-TW" altLang="en-US" sz="2000" b="1" dirty="0" smtClean="0"/>
                <a:t>價格</a:t>
              </a:r>
              <a:endParaRPr lang="en-US" altLang="zh-TW" sz="2000" b="1" dirty="0" smtClean="0"/>
            </a:p>
          </p:txBody>
        </p:sp>
        <p:grpSp>
          <p:nvGrpSpPr>
            <p:cNvPr id="34" name="群組 33"/>
            <p:cNvGrpSpPr>
              <a:grpSpLocks noChangeAspect="1"/>
            </p:cNvGrpSpPr>
            <p:nvPr/>
          </p:nvGrpSpPr>
          <p:grpSpPr>
            <a:xfrm>
              <a:off x="207583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40" name="群組 39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42" name="矩形 41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43" name="矩形 42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grpSp>
          <p:nvGrpSpPr>
            <p:cNvPr id="35" name="群組 34"/>
            <p:cNvGrpSpPr>
              <a:grpSpLocks noChangeAspect="1"/>
            </p:cNvGrpSpPr>
            <p:nvPr/>
          </p:nvGrpSpPr>
          <p:grpSpPr>
            <a:xfrm>
              <a:off x="349188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36" name="群組 35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38" name="矩形 37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</p:grpSp>
      <p:grpSp>
        <p:nvGrpSpPr>
          <p:cNvPr id="44" name="群組 43"/>
          <p:cNvGrpSpPr/>
          <p:nvPr/>
        </p:nvGrpSpPr>
        <p:grpSpPr>
          <a:xfrm>
            <a:off x="1141171" y="2875360"/>
            <a:ext cx="2376264" cy="970675"/>
            <a:chOff x="1691680" y="-1279245"/>
            <a:chExt cx="2376264" cy="970675"/>
          </a:xfrm>
        </p:grpSpPr>
        <p:sp>
          <p:nvSpPr>
            <p:cNvPr id="45" name="圓角矩形 44"/>
            <p:cNvSpPr/>
            <p:nvPr/>
          </p:nvSpPr>
          <p:spPr>
            <a:xfrm>
              <a:off x="1691680" y="-956642"/>
              <a:ext cx="2376264" cy="6480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Product </a:t>
              </a:r>
              <a:r>
                <a:rPr lang="zh-TW" altLang="en-US" sz="2000" b="1" dirty="0" smtClean="0"/>
                <a:t>產品</a:t>
              </a:r>
              <a:endParaRPr lang="en-US" altLang="zh-TW" sz="2000" b="1" dirty="0" smtClean="0"/>
            </a:p>
          </p:txBody>
        </p:sp>
        <p:grpSp>
          <p:nvGrpSpPr>
            <p:cNvPr id="46" name="群組 45"/>
            <p:cNvGrpSpPr>
              <a:grpSpLocks noChangeAspect="1"/>
            </p:cNvGrpSpPr>
            <p:nvPr/>
          </p:nvGrpSpPr>
          <p:grpSpPr>
            <a:xfrm>
              <a:off x="207583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52" name="群組 51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54" name="矩形 53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grpSp>
          <p:nvGrpSpPr>
            <p:cNvPr id="47" name="群組 46"/>
            <p:cNvGrpSpPr>
              <a:grpSpLocks noChangeAspect="1"/>
            </p:cNvGrpSpPr>
            <p:nvPr/>
          </p:nvGrpSpPr>
          <p:grpSpPr>
            <a:xfrm>
              <a:off x="349188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48" name="群組 47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50" name="矩形 49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</p:grpSp>
      <p:grpSp>
        <p:nvGrpSpPr>
          <p:cNvPr id="56" name="群組 55"/>
          <p:cNvGrpSpPr/>
          <p:nvPr/>
        </p:nvGrpSpPr>
        <p:grpSpPr>
          <a:xfrm>
            <a:off x="1643782" y="1131590"/>
            <a:ext cx="2376264" cy="970675"/>
            <a:chOff x="1691680" y="-1279245"/>
            <a:chExt cx="2376264" cy="970675"/>
          </a:xfrm>
        </p:grpSpPr>
        <p:sp>
          <p:nvSpPr>
            <p:cNvPr id="57" name="圓角矩形 56"/>
            <p:cNvSpPr/>
            <p:nvPr/>
          </p:nvSpPr>
          <p:spPr>
            <a:xfrm>
              <a:off x="1691680" y="-956642"/>
              <a:ext cx="2376264" cy="6480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/>
                <a:t>Place </a:t>
              </a:r>
              <a:r>
                <a:rPr lang="zh-TW" altLang="en-US" sz="2000" b="1" dirty="0" smtClean="0"/>
                <a:t>通路</a:t>
              </a:r>
              <a:endParaRPr lang="en-US" altLang="zh-TW" sz="2000" b="1" dirty="0"/>
            </a:p>
          </p:txBody>
        </p:sp>
        <p:grpSp>
          <p:nvGrpSpPr>
            <p:cNvPr id="58" name="群組 57"/>
            <p:cNvGrpSpPr>
              <a:grpSpLocks noChangeAspect="1"/>
            </p:cNvGrpSpPr>
            <p:nvPr/>
          </p:nvGrpSpPr>
          <p:grpSpPr>
            <a:xfrm>
              <a:off x="207583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64" name="群組 63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66" name="矩形 65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65" name="矩形 64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  <p:grpSp>
          <p:nvGrpSpPr>
            <p:cNvPr id="59" name="群組 58"/>
            <p:cNvGrpSpPr>
              <a:grpSpLocks noChangeAspect="1"/>
            </p:cNvGrpSpPr>
            <p:nvPr/>
          </p:nvGrpSpPr>
          <p:grpSpPr>
            <a:xfrm>
              <a:off x="3491880" y="-1279245"/>
              <a:ext cx="143804" cy="424292"/>
              <a:chOff x="-2340768" y="-961959"/>
              <a:chExt cx="172640" cy="509373"/>
            </a:xfrm>
          </p:grpSpPr>
          <p:grpSp>
            <p:nvGrpSpPr>
              <p:cNvPr id="60" name="群組 59"/>
              <p:cNvGrpSpPr/>
              <p:nvPr/>
            </p:nvGrpSpPr>
            <p:grpSpPr>
              <a:xfrm>
                <a:off x="-2340768" y="-961959"/>
                <a:ext cx="172640" cy="509373"/>
                <a:chOff x="-2340768" y="-961959"/>
                <a:chExt cx="172640" cy="509373"/>
              </a:xfrm>
            </p:grpSpPr>
            <p:sp>
              <p:nvSpPr>
                <p:cNvPr id="62" name="矩形 61"/>
                <p:cNvSpPr/>
                <p:nvPr/>
              </p:nvSpPr>
              <p:spPr>
                <a:xfrm rot="300000">
                  <a:off x="-2312144" y="-961959"/>
                  <a:ext cx="144016" cy="50405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  <p:sp>
              <p:nvSpPr>
                <p:cNvPr id="63" name="矩形 62"/>
                <p:cNvSpPr/>
                <p:nvPr/>
              </p:nvSpPr>
              <p:spPr>
                <a:xfrm>
                  <a:off x="-2340768" y="-956642"/>
                  <a:ext cx="144016" cy="504056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2000"/>
                </a:p>
              </p:txBody>
            </p:sp>
          </p:grpSp>
          <p:sp>
            <p:nvSpPr>
              <p:cNvPr id="61" name="矩形 60"/>
              <p:cNvSpPr/>
              <p:nvPr/>
            </p:nvSpPr>
            <p:spPr>
              <a:xfrm>
                <a:off x="-2340768" y="-704614"/>
                <a:ext cx="144016" cy="457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2000"/>
              </a:p>
            </p:txBody>
          </p:sp>
        </p:grpSp>
      </p:grpSp>
      <p:sp>
        <p:nvSpPr>
          <p:cNvPr id="31" name="文字方塊 30"/>
          <p:cNvSpPr txBox="1"/>
          <p:nvPr/>
        </p:nvSpPr>
        <p:spPr>
          <a:xfrm>
            <a:off x="6241930" y="3871107"/>
            <a:ext cx="221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chemeClr val="accent2"/>
                </a:solidFill>
              </a:rPr>
              <a:t>不同家庭</a:t>
            </a:r>
            <a:r>
              <a:rPr lang="zh-TW" altLang="zh-TW" b="1" dirty="0" smtClean="0">
                <a:solidFill>
                  <a:schemeClr val="accent2"/>
                </a:solidFill>
              </a:rPr>
              <a:t>人數</a:t>
            </a:r>
            <a:endParaRPr lang="en-US" altLang="zh-TW" b="1" dirty="0">
              <a:solidFill>
                <a:schemeClr val="accent2"/>
              </a:solidFill>
            </a:endParaRPr>
          </a:p>
          <a:p>
            <a:r>
              <a:rPr lang="zh-TW" altLang="zh-TW" b="1" dirty="0" smtClean="0">
                <a:solidFill>
                  <a:schemeClr val="accent2"/>
                </a:solidFill>
              </a:rPr>
              <a:t>提供</a:t>
            </a:r>
            <a:r>
              <a:rPr lang="zh-TW" altLang="zh-TW" b="1" dirty="0">
                <a:solidFill>
                  <a:schemeClr val="accent2"/>
                </a:solidFill>
              </a:rPr>
              <a:t>不同的價格</a:t>
            </a:r>
            <a:endParaRPr lang="en-US" altLang="zh-TW" b="1" dirty="0">
              <a:solidFill>
                <a:schemeClr val="accent2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39552" y="3894477"/>
            <a:ext cx="2884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>
                <a:solidFill>
                  <a:schemeClr val="accent5"/>
                </a:solidFill>
              </a:rPr>
              <a:t>提供</a:t>
            </a:r>
            <a:r>
              <a:rPr lang="en-US" altLang="zh-TW" b="1" dirty="0">
                <a:solidFill>
                  <a:schemeClr val="accent5"/>
                </a:solidFill>
              </a:rPr>
              <a:t>3~5</a:t>
            </a:r>
            <a:r>
              <a:rPr lang="zh-TW" altLang="zh-TW" b="1" dirty="0">
                <a:solidFill>
                  <a:schemeClr val="accent5"/>
                </a:solidFill>
              </a:rPr>
              <a:t>人份的食材組合</a:t>
            </a:r>
            <a:r>
              <a:rPr lang="zh-TW" altLang="zh-TW" b="1" dirty="0" smtClean="0">
                <a:solidFill>
                  <a:schemeClr val="accent5"/>
                </a:solidFill>
              </a:rPr>
              <a:t>箱</a:t>
            </a:r>
            <a:endParaRPr lang="en-US" altLang="zh-TW" b="1" dirty="0">
              <a:solidFill>
                <a:schemeClr val="accent5"/>
              </a:solidFill>
            </a:endParaRPr>
          </a:p>
          <a:p>
            <a:r>
              <a:rPr lang="zh-TW" altLang="en-US" b="1" dirty="0">
                <a:solidFill>
                  <a:schemeClr val="accent5"/>
                </a:solidFill>
              </a:rPr>
              <a:t>週四</a:t>
            </a:r>
            <a:r>
              <a:rPr lang="zh-TW" altLang="en-US" b="1" dirty="0" smtClean="0">
                <a:solidFill>
                  <a:schemeClr val="accent5"/>
                </a:solidFill>
              </a:rPr>
              <a:t>推出產品</a:t>
            </a:r>
            <a:r>
              <a:rPr lang="zh-TW" altLang="en-US" b="1" dirty="0">
                <a:solidFill>
                  <a:schemeClr val="accent5"/>
                </a:solidFill>
              </a:rPr>
              <a:t>組合優惠</a:t>
            </a:r>
          </a:p>
          <a:p>
            <a:endParaRPr lang="zh-TW" altLang="en-US" b="1" dirty="0">
              <a:solidFill>
                <a:schemeClr val="accent5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11059" y="2102265"/>
            <a:ext cx="4067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chemeClr val="accent4"/>
                </a:solidFill>
              </a:rPr>
              <a:t>與有機</a:t>
            </a:r>
            <a:r>
              <a:rPr lang="zh-TW" altLang="en-US" b="1" dirty="0">
                <a:solidFill>
                  <a:schemeClr val="accent4"/>
                </a:solidFill>
              </a:rPr>
              <a:t>農場策略聯盟</a:t>
            </a:r>
          </a:p>
          <a:p>
            <a:r>
              <a:rPr lang="zh-TW" altLang="en-US" b="1" dirty="0" smtClean="0">
                <a:solidFill>
                  <a:schemeClr val="accent4"/>
                </a:solidFill>
              </a:rPr>
              <a:t>與賣場合作將產品打入</a:t>
            </a:r>
            <a:r>
              <a:rPr lang="zh-TW" altLang="en-US" b="1" dirty="0">
                <a:solidFill>
                  <a:schemeClr val="accent4"/>
                </a:solidFill>
              </a:rPr>
              <a:t>實體通路</a:t>
            </a:r>
          </a:p>
        </p:txBody>
      </p:sp>
      <p:sp>
        <p:nvSpPr>
          <p:cNvPr id="71" name="矩形 70"/>
          <p:cNvSpPr/>
          <p:nvPr/>
        </p:nvSpPr>
        <p:spPr>
          <a:xfrm>
            <a:off x="5436471" y="1878985"/>
            <a:ext cx="315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solidFill>
                  <a:schemeClr val="accent1"/>
                </a:solidFill>
              </a:rPr>
              <a:t>「</a:t>
            </a:r>
            <a:r>
              <a:rPr lang="zh-TW" altLang="zh-TW" b="1" dirty="0" smtClean="0">
                <a:solidFill>
                  <a:schemeClr val="accent1"/>
                </a:solidFill>
              </a:rPr>
              <a:t>產品</a:t>
            </a:r>
            <a:r>
              <a:rPr lang="zh-TW" altLang="zh-TW" b="1" dirty="0">
                <a:solidFill>
                  <a:schemeClr val="accent1"/>
                </a:solidFill>
              </a:rPr>
              <a:t>促銷日」</a:t>
            </a:r>
            <a:r>
              <a:rPr lang="zh-TW" altLang="en-US" b="1" dirty="0" smtClean="0">
                <a:solidFill>
                  <a:schemeClr val="accent1"/>
                </a:solidFill>
              </a:rPr>
              <a:t>組合</a:t>
            </a:r>
            <a:r>
              <a:rPr lang="zh-TW" altLang="en-US" b="1" dirty="0">
                <a:solidFill>
                  <a:schemeClr val="accent1"/>
                </a:solidFill>
              </a:rPr>
              <a:t>優惠方案</a:t>
            </a:r>
          </a:p>
          <a:p>
            <a:r>
              <a:rPr lang="zh-TW" altLang="en-US" b="1" dirty="0">
                <a:solidFill>
                  <a:schemeClr val="accent1"/>
                </a:solidFill>
              </a:rPr>
              <a:t>季節有機套餐</a:t>
            </a:r>
          </a:p>
          <a:p>
            <a:r>
              <a:rPr lang="zh-TW" altLang="en-US" b="1" dirty="0">
                <a:solidFill>
                  <a:schemeClr val="accent1"/>
                </a:solidFill>
              </a:rPr>
              <a:t>團購優惠案</a:t>
            </a:r>
          </a:p>
        </p:txBody>
      </p:sp>
    </p:spTree>
    <p:extLst>
      <p:ext uri="{BB962C8B-B14F-4D97-AF65-F5344CB8AC3E}">
        <p14:creationId xmlns:p14="http://schemas.microsoft.com/office/powerpoint/2010/main" val="113207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 uiExpand="1" build="p"/>
      <p:bldP spid="68" grpId="0" uiExpand="1" build="p"/>
      <p:bldP spid="70" grpId="0" uiExpand="1" build="p"/>
      <p:bldP spid="7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C4C5-E525-4610-BDE9-AF213A5C6FC3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15616" y="77155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SWOT</a:t>
            </a:r>
            <a:r>
              <a:rPr lang="zh-TW" altLang="en-US" dirty="0" smtClean="0"/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en-US" altLang="zh-TW" dirty="0" smtClean="0"/>
              <a:t>STP</a:t>
            </a:r>
            <a:r>
              <a:rPr lang="zh-TW" altLang="en-US" dirty="0" smtClean="0"/>
              <a:t>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dirty="0"/>
              <a:t>行銷策略 </a:t>
            </a:r>
            <a:r>
              <a:rPr lang="en-US" altLang="zh-TW" dirty="0"/>
              <a:t>|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chemeClr val="accent4"/>
                </a:solidFill>
              </a:rPr>
              <a:t>訂單流程</a:t>
            </a:r>
          </a:p>
          <a:p>
            <a:endParaRPr lang="zh-TW" altLang="en-US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457770972"/>
              </p:ext>
            </p:extLst>
          </p:nvPr>
        </p:nvGraphicFramePr>
        <p:xfrm>
          <a:off x="755576" y="1635646"/>
          <a:ext cx="7920880" cy="304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827584" y="1094715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/>
                </a:solidFill>
                <a:effectLst/>
              </a:rPr>
              <a:t>節省消費者購買食材時間</a:t>
            </a:r>
            <a:endParaRPr lang="zh-TW" altLang="en-US" sz="3200" b="1" dirty="0"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06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63510B-D06B-4D6A-8564-D4462C679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963510B-D06B-4D6A-8564-D4462C679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780A4F-A48D-4DE8-921D-D263B2FBD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D780A4F-A48D-4DE8-921D-D263B2FBD2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B95C87-3AEE-44A3-9170-2D1F3E02E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57B95C87-3AEE-44A3-9170-2D1F3E02E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028DAD-72C7-4ABE-A19B-51E16BBA0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BA028DAD-72C7-4ABE-A19B-51E16BBA0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2D538F-C447-415F-8DC7-A0A486B2D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B2D538F-C447-415F-8DC7-A0A486B2D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6DF80D-37AF-4D7C-BD7E-A1C8F9A41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86DF80D-37AF-4D7C-BD7E-A1C8F9A41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2B214D-C8F3-4CA2-8A66-9D8BD87284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052B214D-C8F3-4CA2-8A66-9D8BD87284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0CDE80-F756-4AA8-8D95-4657F33D5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B60CDE80-F756-4AA8-8D95-4657F33D5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3950A5-D30A-4D9F-A9A7-F2AA11D1F3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7A3950A5-D30A-4D9F-A9A7-F2AA11D1F3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5519B5C-7D65-4AE3-97AB-24ACBA0E6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D5519B5C-7D65-4AE3-97AB-24ACBA0E6C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2AC0DB-3756-4430-9571-647898BE0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482AC0DB-3756-4430-9571-647898BE0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8642E-6 L 0.35712 -0.0037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2359-C318-47AF-A409-6F00A3D864BD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580112" y="238708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itchFamily="2" charset="2"/>
              <a:buChar char="u"/>
            </a:pPr>
            <a:r>
              <a:rPr lang="zh-TW" altLang="en-US" dirty="0"/>
              <a:t>預估損益表 </a:t>
            </a:r>
            <a:endParaRPr lang="en-US" altLang="zh-TW" dirty="0"/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u"/>
            </a:pPr>
            <a:r>
              <a:rPr lang="zh-TW" altLang="en-US" dirty="0" smtClean="0"/>
              <a:t>損益</a:t>
            </a:r>
            <a:r>
              <a:rPr lang="zh-TW" altLang="en-US" dirty="0"/>
              <a:t>兩平</a:t>
            </a:r>
          </a:p>
        </p:txBody>
      </p:sp>
    </p:spTree>
    <p:extLst>
      <p:ext uri="{BB962C8B-B14F-4D97-AF65-F5344CB8AC3E}">
        <p14:creationId xmlns:p14="http://schemas.microsoft.com/office/powerpoint/2010/main" val="16956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11860" y="1976880"/>
            <a:ext cx="529258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311860" y="2471469"/>
            <a:ext cx="529258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25527" y="4371950"/>
            <a:ext cx="529258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115616" y="7715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/>
                </a:solidFill>
              </a:rPr>
              <a:t>預估損益表 </a:t>
            </a:r>
            <a:r>
              <a:rPr lang="en-US" altLang="zh-TW" dirty="0" smtClean="0"/>
              <a:t>|</a:t>
            </a:r>
            <a:r>
              <a:rPr lang="zh-TW" altLang="en-US" dirty="0" smtClean="0"/>
              <a:t> 損益兩平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B0F0-0EEF-49E7-AE2B-4E68513D6809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9187"/>
              </p:ext>
            </p:extLst>
          </p:nvPr>
        </p:nvGraphicFramePr>
        <p:xfrm>
          <a:off x="3347864" y="1176864"/>
          <a:ext cx="5251275" cy="366611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32442"/>
                <a:gridCol w="1339611"/>
                <a:gridCol w="1339611"/>
                <a:gridCol w="1339611"/>
              </a:tblGrid>
              <a:tr h="295898">
                <a:tc>
                  <a:txBody>
                    <a:bodyPr/>
                    <a:lstStyle/>
                    <a:p>
                      <a:pPr algn="l" fontAlgn="ctr"/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第</a:t>
                      </a:r>
                      <a:r>
                        <a:rPr lang="en-US" altLang="zh-TW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 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第</a:t>
                      </a:r>
                      <a:r>
                        <a:rPr lang="en-US" altLang="zh-TW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 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第</a:t>
                      </a:r>
                      <a:r>
                        <a:rPr lang="en-US" altLang="zh-TW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zh-TW" alt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年 </a:t>
                      </a:r>
                      <a:endParaRPr lang="zh-TW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1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 銷貨淨額 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5,047,350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5,299,718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5,564,703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</a:tr>
              <a:tr h="481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 銷貨收入 </a:t>
                      </a:r>
                      <a:endParaRPr lang="zh-TW" alt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5,313,000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5,578,650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5,857,583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</a:tr>
              <a:tr h="481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銷貨</a:t>
                      </a:r>
                      <a:r>
                        <a:rPr lang="zh-TW" altLang="en-US" sz="18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折讓 </a:t>
                      </a:r>
                      <a:endParaRPr lang="zh-TW" alt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   </a:t>
                      </a:r>
                      <a:r>
                        <a:rPr lang="en-US" altLang="zh-TW" sz="1800" u="none" strike="noStrike" dirty="0">
                          <a:effectLst/>
                        </a:rPr>
                        <a:t>265,650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>
                          <a:effectLst/>
                        </a:rPr>
                        <a:t>       </a:t>
                      </a:r>
                      <a:r>
                        <a:rPr lang="en-US" altLang="zh-TW" sz="1800" u="none" strike="noStrike">
                          <a:effectLst/>
                        </a:rPr>
                        <a:t>278,933 </a:t>
                      </a:r>
                      <a:endParaRPr lang="en-US" altLang="zh-TW" sz="1800" b="0" i="0" u="none" strike="noStrike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   </a:t>
                      </a:r>
                      <a:r>
                        <a:rPr lang="en-US" altLang="zh-TW" sz="1800" u="none" strike="noStrike" dirty="0">
                          <a:effectLst/>
                        </a:rPr>
                        <a:t>292,879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</a:tr>
              <a:tr h="481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 銷貨成本 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>
                          <a:effectLst/>
                        </a:rPr>
                        <a:t>    </a:t>
                      </a:r>
                      <a:r>
                        <a:rPr lang="en-US" altLang="zh-TW" sz="1800" u="none" strike="noStrike">
                          <a:effectLst/>
                        </a:rPr>
                        <a:t>2,125,200 </a:t>
                      </a:r>
                      <a:endParaRPr lang="en-US" altLang="zh-TW" sz="1800" b="0" i="0" u="none" strike="noStrike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2,231,460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2,343,033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</a:tr>
              <a:tr h="481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 銷貨毛利 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>
                          <a:effectLst/>
                        </a:rPr>
                        <a:t>    </a:t>
                      </a:r>
                      <a:r>
                        <a:rPr lang="en-US" altLang="zh-TW" sz="1800" u="none" strike="noStrike">
                          <a:effectLst/>
                        </a:rPr>
                        <a:t>2,922,150 </a:t>
                      </a:r>
                      <a:endParaRPr lang="en-US" altLang="zh-TW" sz="1800" b="0" i="0" u="none" strike="noStrike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3,068,258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3,221,670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</a:tr>
              <a:tr h="481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 營業費用 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>
                          <a:effectLst/>
                        </a:rPr>
                        <a:t>    </a:t>
                      </a:r>
                      <a:r>
                        <a:rPr lang="en-US" altLang="zh-TW" sz="1800" u="none" strike="noStrike">
                          <a:effectLst/>
                        </a:rPr>
                        <a:t>3,108,000 </a:t>
                      </a:r>
                      <a:endParaRPr lang="en-US" altLang="zh-TW" sz="1800" b="0" i="0" u="none" strike="noStrike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3,108,000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</a:t>
                      </a:r>
                      <a:r>
                        <a:rPr lang="en-US" altLang="zh-TW" sz="1800" u="none" strike="noStrike" dirty="0">
                          <a:effectLst/>
                        </a:rPr>
                        <a:t>3,108,000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</a:tr>
              <a:tr h="48146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1" u="none" strike="noStrike" dirty="0">
                          <a:effectLst/>
                        </a:rPr>
                        <a:t> </a:t>
                      </a:r>
                      <a:r>
                        <a:rPr lang="zh-TW" altLang="en-US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淨利</a:t>
                      </a:r>
                      <a:r>
                        <a:rPr lang="zh-TW" altLang="en-US" sz="1800" b="1" u="none" strike="noStrike" dirty="0">
                          <a:effectLst/>
                        </a:rPr>
                        <a:t> </a:t>
                      </a:r>
                      <a:endParaRPr lang="zh-TW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     185,850 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-        39,743 </a:t>
                      </a:r>
                      <a:endParaRPr lang="en-US" altLang="zh-TW" sz="18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altLang="en-US" sz="1800" u="none" strike="noStrike" dirty="0">
                          <a:effectLst/>
                        </a:rPr>
                        <a:t>       </a:t>
                      </a:r>
                      <a:r>
                        <a:rPr lang="en-US" altLang="zh-TW" sz="1800" u="none" strike="noStrike" dirty="0">
                          <a:effectLst/>
                        </a:rPr>
                        <a:t>113,670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圓角矩形 6"/>
          <p:cNvSpPr/>
          <p:nvPr/>
        </p:nvSpPr>
        <p:spPr>
          <a:xfrm>
            <a:off x="503548" y="1491630"/>
            <a:ext cx="2664296" cy="6845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收入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逐年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增加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95536" y="2494186"/>
            <a:ext cx="2880320" cy="6845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折讓</a:t>
            </a:r>
            <a:r>
              <a:rPr lang="zh-TW" altLang="en-US" sz="2400" b="1" dirty="0" smtClean="0">
                <a:solidFill>
                  <a:schemeClr val="bg1"/>
                </a:solidFill>
              </a:rPr>
              <a:t>為收入的</a:t>
            </a:r>
            <a:r>
              <a:rPr lang="en-US" altLang="zh-TW" sz="3200" b="1" dirty="0" smtClean="0">
                <a:solidFill>
                  <a:srgbClr val="FFFF00"/>
                </a:solidFill>
              </a:rPr>
              <a:t>5%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95536" y="3563932"/>
            <a:ext cx="2432540" cy="1072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淨利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第</a:t>
            </a:r>
            <a:r>
              <a:rPr lang="zh-TW" altLang="en-US" sz="2400" b="1" dirty="0">
                <a:solidFill>
                  <a:srgbClr val="FFFF00"/>
                </a:solidFill>
              </a:rPr>
              <a:t>三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年</a:t>
            </a:r>
            <a:endParaRPr lang="en-US" altLang="zh-TW" sz="24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由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負</a:t>
            </a:r>
            <a:r>
              <a:rPr lang="zh-TW" altLang="en-US" sz="3200" b="1" dirty="0" smtClean="0">
                <a:solidFill>
                  <a:srgbClr val="FFFF00"/>
                </a:solidFill>
              </a:rPr>
              <a:t>轉正</a:t>
            </a:r>
            <a:endParaRPr lang="zh-TW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7715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預估損益表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chemeClr val="accent1"/>
                </a:solidFill>
              </a:rPr>
              <a:t>損益兩平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0F83-FADE-4D9E-A6A6-6E86BE25CDB9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6395601" cy="35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3635896" y="329183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2483768" y="1737399"/>
            <a:ext cx="2818840" cy="1199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損益平衡點</a:t>
            </a:r>
            <a:endParaRPr lang="en-US" altLang="zh-TW" sz="2400" b="1" dirty="0" smtClean="0">
              <a:solidFill>
                <a:srgbClr val="FFFF00"/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數量：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10,274 </a:t>
            </a:r>
          </a:p>
          <a:p>
            <a:pPr algn="ctr"/>
            <a:r>
              <a:rPr lang="zh-TW" altLang="en-US" sz="2400" b="1" dirty="0" smtClean="0">
                <a:solidFill>
                  <a:srgbClr val="FFFF00"/>
                </a:solidFill>
              </a:rPr>
              <a:t>收入：</a:t>
            </a:r>
            <a:r>
              <a:rPr lang="en-US" altLang="zh-TW" sz="2400" b="1" dirty="0" smtClean="0">
                <a:solidFill>
                  <a:srgbClr val="FFFF00"/>
                </a:solidFill>
              </a:rPr>
              <a:t>5,650,909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65845" y="2967854"/>
            <a:ext cx="1647190" cy="1080000"/>
            <a:chOff x="415241" y="-1748730"/>
            <a:chExt cx="1647190" cy="1080000"/>
          </a:xfrm>
        </p:grpSpPr>
        <p:sp>
          <p:nvSpPr>
            <p:cNvPr id="6" name="矩形 5"/>
            <p:cNvSpPr/>
            <p:nvPr/>
          </p:nvSpPr>
          <p:spPr>
            <a:xfrm rot="1302234">
              <a:off x="1162331" y="-1113729"/>
              <a:ext cx="900100" cy="2888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1507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5241" y="-1748730"/>
              <a:ext cx="1080000" cy="1080000"/>
            </a:xfrm>
            <a:prstGeom prst="ellips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圓角矩形 10"/>
          <p:cNvSpPr/>
          <p:nvPr/>
        </p:nvSpPr>
        <p:spPr>
          <a:xfrm>
            <a:off x="5628853" y="1169085"/>
            <a:ext cx="3104615" cy="1074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當總收入等於總費用即達到損益平衡</a:t>
            </a:r>
            <a:endParaRPr lang="zh-TW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1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9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38B2-1BB9-496D-B904-0FE8041C06EB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80112" y="228371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dirty="0" smtClean="0"/>
              <a:t>銷售預測</a:t>
            </a:r>
            <a:endParaRPr lang="en-US" altLang="zh-TW" dirty="0" smtClean="0"/>
          </a:p>
          <a:p>
            <a:pPr marL="285750" indent="-285750">
              <a:buClr>
                <a:schemeClr val="accent5"/>
              </a:buClr>
              <a:buFont typeface="Wingdings" pitchFamily="2" charset="2"/>
              <a:buChar char="u"/>
            </a:pPr>
            <a:r>
              <a:rPr lang="zh-TW" altLang="en-US" dirty="0" smtClean="0"/>
              <a:t>投資建議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338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7715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5"/>
                </a:solidFill>
              </a:rPr>
              <a:t>銷售預測 </a:t>
            </a:r>
            <a:r>
              <a:rPr lang="en-US" altLang="zh-TW" dirty="0" smtClean="0"/>
              <a:t>|</a:t>
            </a:r>
            <a:r>
              <a:rPr lang="zh-TW" altLang="en-US" dirty="0" smtClean="0"/>
              <a:t> 投資建議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89F0-5014-439B-AF13-AA6146DEA589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21</a:t>
            </a:fld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310599899"/>
              </p:ext>
            </p:extLst>
          </p:nvPr>
        </p:nvGraphicFramePr>
        <p:xfrm>
          <a:off x="26665" y="1491630"/>
          <a:ext cx="9036496" cy="306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88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B96D5-5F27-4E48-84BD-E4BF89A7E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BCB96D5-5F27-4E48-84BD-E4BF89A7E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3984689-284F-4B6D-984B-D1278FBB4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43984689-284F-4B6D-984B-D1278FBB4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45577D-818B-4886-8A9E-C90BF31B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B845577D-818B-4886-8A9E-C90BF31BA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0CDC89-960F-4E6D-914A-52CD5C054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60CDC89-960F-4E6D-914A-52CD5C054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E645A8-10F6-4F49-8626-10CA2859B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B2E645A8-10F6-4F49-8626-10CA2859B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745A8-8BEB-4350-84D4-26E55236B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5F6745A8-8BEB-4350-84D4-26E55236B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4E13D8-BEDD-4B96-970E-BC5B7370C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24E13D8-BEDD-4B96-970E-BC5B7370C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1D0B91-23CB-42A6-B34C-6EC2951C4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31D0B91-23CB-42A6-B34C-6EC2951C43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1419622"/>
            <a:ext cx="6396856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115616" y="77155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銷售預測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chemeClr val="accent5"/>
                </a:solidFill>
              </a:rPr>
              <a:t>投資建議</a:t>
            </a:r>
            <a:endParaRPr lang="zh-TW" altLang="en-US" b="1" dirty="0">
              <a:solidFill>
                <a:schemeClr val="accent5"/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A944-22F8-4851-AA36-6E4A9E48570B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22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40266166"/>
              </p:ext>
            </p:extLst>
          </p:nvPr>
        </p:nvGraphicFramePr>
        <p:xfrm>
          <a:off x="1043608" y="1635646"/>
          <a:ext cx="7284640" cy="3250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1786623" y="1443732"/>
            <a:ext cx="55707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值得您投資的公司</a:t>
            </a:r>
            <a:r>
              <a:rPr lang="zh-TW" alt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－Ｈ２Ｏ宅機便</a:t>
            </a:r>
            <a:endParaRPr lang="zh-TW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F4526-1BDA-4BFC-B678-103D84645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BFF4526-1BDA-4BFC-B678-103D84645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9E844D-1A0F-4455-8D98-113AB6D6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CA9E844D-1A0F-4455-8D98-113AB6D6D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F0B771-28A6-4FEC-879A-7F1074946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18F0B771-28A6-4FEC-879A-7F1074946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B227F-45F6-4231-A62D-71917843B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D8DB227F-45F6-4231-A62D-71917843B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973BAE6-807F-4429-AFEF-9BDD40069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C973BAE6-807F-4429-AFEF-9BDD40069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65B999-87A3-4EEB-8272-2808E20C3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A365B999-87A3-4EEB-8272-2808E20C3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97B4-7989-4E91-AB89-497920D7B8C8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2283718"/>
            <a:ext cx="5079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dirty="0" smtClean="0"/>
              <a:t>公司簡介</a:t>
            </a:r>
            <a:endParaRPr lang="en-US" altLang="zh-TW" dirty="0" smtClean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dirty="0" smtClean="0"/>
              <a:t>公司品牌 </a:t>
            </a:r>
            <a:endParaRPr lang="en-US" altLang="zh-TW" dirty="0" smtClean="0"/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u"/>
            </a:pPr>
            <a:r>
              <a:rPr lang="zh-TW" altLang="en-US" dirty="0" smtClean="0"/>
              <a:t>組織架構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234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5" y="771550"/>
            <a:ext cx="5079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2"/>
                </a:solidFill>
              </a:rPr>
              <a:t>公司簡介 </a:t>
            </a:r>
            <a:r>
              <a:rPr lang="en-US" altLang="zh-TW" dirty="0" smtClean="0"/>
              <a:t>|</a:t>
            </a:r>
            <a:r>
              <a:rPr lang="zh-TW" altLang="en-US" dirty="0" smtClean="0"/>
              <a:t> 公司品牌 </a:t>
            </a:r>
            <a:r>
              <a:rPr lang="en-US" altLang="zh-TW" dirty="0" smtClean="0"/>
              <a:t>| </a:t>
            </a:r>
            <a:r>
              <a:rPr lang="zh-TW" altLang="en-US" dirty="0" smtClean="0"/>
              <a:t>組織架構</a:t>
            </a:r>
            <a:endParaRPr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2391338" y="1514685"/>
            <a:ext cx="2993982" cy="601722"/>
          </a:xfrm>
          <a:prstGeom prst="rect">
            <a:avLst/>
          </a:prstGeom>
          <a:gradFill flip="none" rotWithShape="1">
            <a:gsLst>
              <a:gs pos="50000">
                <a:schemeClr val="accent2">
                  <a:lumMod val="60000"/>
                  <a:lumOff val="40000"/>
                </a:schemeClr>
              </a:gs>
              <a:gs pos="100000">
                <a:srgbClr val="F0F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H2O</a:t>
            </a:r>
            <a:r>
              <a:rPr lang="zh-TW" altLang="zh-TW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宅機便</a:t>
            </a:r>
            <a:endParaRPr lang="zh-TW" altLang="en-US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8843" y="1273624"/>
            <a:ext cx="1332385" cy="6017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企業名稱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 flipV="1">
            <a:off x="2305378" y="1265892"/>
            <a:ext cx="85960" cy="867334"/>
          </a:xfrm>
          <a:custGeom>
            <a:avLst/>
            <a:gdLst>
              <a:gd name="connsiteX0" fmla="*/ 0 w 1116124"/>
              <a:gd name="connsiteY0" fmla="*/ 0 h 504056"/>
              <a:gd name="connsiteX1" fmla="*/ 1116124 w 1116124"/>
              <a:gd name="connsiteY1" fmla="*/ 0 h 504056"/>
              <a:gd name="connsiteX2" fmla="*/ 1116124 w 1116124"/>
              <a:gd name="connsiteY2" fmla="*/ 504056 h 504056"/>
              <a:gd name="connsiteX3" fmla="*/ 0 w 1116124"/>
              <a:gd name="connsiteY3" fmla="*/ 504056 h 504056"/>
              <a:gd name="connsiteX4" fmla="*/ 0 w 1116124"/>
              <a:gd name="connsiteY4" fmla="*/ 0 h 504056"/>
              <a:gd name="connsiteX0" fmla="*/ 0 w 1125649"/>
              <a:gd name="connsiteY0" fmla="*/ 238125 h 742181"/>
              <a:gd name="connsiteX1" fmla="*/ 1125649 w 1125649"/>
              <a:gd name="connsiteY1" fmla="*/ 0 h 742181"/>
              <a:gd name="connsiteX2" fmla="*/ 1116124 w 1125649"/>
              <a:gd name="connsiteY2" fmla="*/ 742181 h 742181"/>
              <a:gd name="connsiteX3" fmla="*/ 0 w 1125649"/>
              <a:gd name="connsiteY3" fmla="*/ 742181 h 742181"/>
              <a:gd name="connsiteX4" fmla="*/ 0 w 1125649"/>
              <a:gd name="connsiteY4" fmla="*/ 238125 h 742181"/>
              <a:gd name="connsiteX0" fmla="*/ 0 w 1125649"/>
              <a:gd name="connsiteY0" fmla="*/ 238125 h 742181"/>
              <a:gd name="connsiteX1" fmla="*/ 1125649 w 1125649"/>
              <a:gd name="connsiteY1" fmla="*/ 0 h 742181"/>
              <a:gd name="connsiteX2" fmla="*/ 1125649 w 1125649"/>
              <a:gd name="connsiteY2" fmla="*/ 523106 h 742181"/>
              <a:gd name="connsiteX3" fmla="*/ 0 w 1125649"/>
              <a:gd name="connsiteY3" fmla="*/ 742181 h 742181"/>
              <a:gd name="connsiteX4" fmla="*/ 0 w 1125649"/>
              <a:gd name="connsiteY4" fmla="*/ 238125 h 7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649" h="742181">
                <a:moveTo>
                  <a:pt x="0" y="238125"/>
                </a:moveTo>
                <a:lnTo>
                  <a:pt x="1125649" y="0"/>
                </a:lnTo>
                <a:lnTo>
                  <a:pt x="1125649" y="523106"/>
                </a:lnTo>
                <a:lnTo>
                  <a:pt x="0" y="742181"/>
                </a:lnTo>
                <a:lnTo>
                  <a:pt x="0" y="238125"/>
                </a:lnTo>
                <a:close/>
              </a:path>
            </a:pathLst>
          </a:custGeom>
          <a:solidFill>
            <a:schemeClr val="accent2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1338" y="2382019"/>
            <a:ext cx="2993982" cy="601722"/>
          </a:xfrm>
          <a:prstGeom prst="rect">
            <a:avLst/>
          </a:prstGeom>
          <a:gradFill flip="none" rotWithShape="1">
            <a:gsLst>
              <a:gs pos="71000">
                <a:schemeClr val="accent4">
                  <a:lumMod val="60000"/>
                  <a:lumOff val="40000"/>
                </a:schemeClr>
              </a:gs>
              <a:gs pos="100000">
                <a:srgbClr val="F0F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微型企業</a:t>
            </a:r>
            <a:endParaRPr lang="zh-TW" altLang="en-US" b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2140958"/>
            <a:ext cx="1332385" cy="6017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企業型態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矩形 3"/>
          <p:cNvSpPr/>
          <p:nvPr/>
        </p:nvSpPr>
        <p:spPr>
          <a:xfrm flipV="1">
            <a:off x="2305378" y="2133226"/>
            <a:ext cx="85960" cy="867334"/>
          </a:xfrm>
          <a:custGeom>
            <a:avLst/>
            <a:gdLst>
              <a:gd name="connsiteX0" fmla="*/ 0 w 1116124"/>
              <a:gd name="connsiteY0" fmla="*/ 0 h 504056"/>
              <a:gd name="connsiteX1" fmla="*/ 1116124 w 1116124"/>
              <a:gd name="connsiteY1" fmla="*/ 0 h 504056"/>
              <a:gd name="connsiteX2" fmla="*/ 1116124 w 1116124"/>
              <a:gd name="connsiteY2" fmla="*/ 504056 h 504056"/>
              <a:gd name="connsiteX3" fmla="*/ 0 w 1116124"/>
              <a:gd name="connsiteY3" fmla="*/ 504056 h 504056"/>
              <a:gd name="connsiteX4" fmla="*/ 0 w 1116124"/>
              <a:gd name="connsiteY4" fmla="*/ 0 h 504056"/>
              <a:gd name="connsiteX0" fmla="*/ 0 w 1125649"/>
              <a:gd name="connsiteY0" fmla="*/ 238125 h 742181"/>
              <a:gd name="connsiteX1" fmla="*/ 1125649 w 1125649"/>
              <a:gd name="connsiteY1" fmla="*/ 0 h 742181"/>
              <a:gd name="connsiteX2" fmla="*/ 1116124 w 1125649"/>
              <a:gd name="connsiteY2" fmla="*/ 742181 h 742181"/>
              <a:gd name="connsiteX3" fmla="*/ 0 w 1125649"/>
              <a:gd name="connsiteY3" fmla="*/ 742181 h 742181"/>
              <a:gd name="connsiteX4" fmla="*/ 0 w 1125649"/>
              <a:gd name="connsiteY4" fmla="*/ 238125 h 742181"/>
              <a:gd name="connsiteX0" fmla="*/ 0 w 1125649"/>
              <a:gd name="connsiteY0" fmla="*/ 238125 h 742181"/>
              <a:gd name="connsiteX1" fmla="*/ 1125649 w 1125649"/>
              <a:gd name="connsiteY1" fmla="*/ 0 h 742181"/>
              <a:gd name="connsiteX2" fmla="*/ 1125649 w 1125649"/>
              <a:gd name="connsiteY2" fmla="*/ 523106 h 742181"/>
              <a:gd name="connsiteX3" fmla="*/ 0 w 1125649"/>
              <a:gd name="connsiteY3" fmla="*/ 742181 h 742181"/>
              <a:gd name="connsiteX4" fmla="*/ 0 w 1125649"/>
              <a:gd name="connsiteY4" fmla="*/ 238125 h 7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649" h="742181">
                <a:moveTo>
                  <a:pt x="0" y="238125"/>
                </a:moveTo>
                <a:lnTo>
                  <a:pt x="1125649" y="0"/>
                </a:lnTo>
                <a:lnTo>
                  <a:pt x="1125649" y="523106"/>
                </a:lnTo>
                <a:lnTo>
                  <a:pt x="0" y="742181"/>
                </a:lnTo>
                <a:lnTo>
                  <a:pt x="0" y="238125"/>
                </a:lnTo>
                <a:close/>
              </a:path>
            </a:pathLst>
          </a:custGeom>
          <a:solidFill>
            <a:schemeClr val="accent4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91338" y="3249353"/>
            <a:ext cx="2993982" cy="601722"/>
          </a:xfrm>
          <a:prstGeom prst="rect">
            <a:avLst/>
          </a:prstGeom>
          <a:gradFill flip="none" rotWithShape="1">
            <a:gsLst>
              <a:gs pos="50000">
                <a:schemeClr val="accent5">
                  <a:lumMod val="60000"/>
                  <a:lumOff val="40000"/>
                </a:schemeClr>
              </a:gs>
              <a:gs pos="100000">
                <a:srgbClr val="F0F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5</a:t>
            </a:r>
            <a:r>
              <a:rPr lang="zh-TW" altLang="en-US" b="1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人</a:t>
            </a:r>
            <a:endParaRPr lang="zh-TW" altLang="en-US" b="1" dirty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8843" y="3008292"/>
            <a:ext cx="1332385" cy="6017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員工數</a:t>
            </a:r>
            <a:endPara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3"/>
          <p:cNvSpPr/>
          <p:nvPr/>
        </p:nvSpPr>
        <p:spPr>
          <a:xfrm flipV="1">
            <a:off x="2305378" y="3000560"/>
            <a:ext cx="85960" cy="867334"/>
          </a:xfrm>
          <a:custGeom>
            <a:avLst/>
            <a:gdLst>
              <a:gd name="connsiteX0" fmla="*/ 0 w 1116124"/>
              <a:gd name="connsiteY0" fmla="*/ 0 h 504056"/>
              <a:gd name="connsiteX1" fmla="*/ 1116124 w 1116124"/>
              <a:gd name="connsiteY1" fmla="*/ 0 h 504056"/>
              <a:gd name="connsiteX2" fmla="*/ 1116124 w 1116124"/>
              <a:gd name="connsiteY2" fmla="*/ 504056 h 504056"/>
              <a:gd name="connsiteX3" fmla="*/ 0 w 1116124"/>
              <a:gd name="connsiteY3" fmla="*/ 504056 h 504056"/>
              <a:gd name="connsiteX4" fmla="*/ 0 w 1116124"/>
              <a:gd name="connsiteY4" fmla="*/ 0 h 504056"/>
              <a:gd name="connsiteX0" fmla="*/ 0 w 1125649"/>
              <a:gd name="connsiteY0" fmla="*/ 238125 h 742181"/>
              <a:gd name="connsiteX1" fmla="*/ 1125649 w 1125649"/>
              <a:gd name="connsiteY1" fmla="*/ 0 h 742181"/>
              <a:gd name="connsiteX2" fmla="*/ 1116124 w 1125649"/>
              <a:gd name="connsiteY2" fmla="*/ 742181 h 742181"/>
              <a:gd name="connsiteX3" fmla="*/ 0 w 1125649"/>
              <a:gd name="connsiteY3" fmla="*/ 742181 h 742181"/>
              <a:gd name="connsiteX4" fmla="*/ 0 w 1125649"/>
              <a:gd name="connsiteY4" fmla="*/ 238125 h 742181"/>
              <a:gd name="connsiteX0" fmla="*/ 0 w 1125649"/>
              <a:gd name="connsiteY0" fmla="*/ 238125 h 742181"/>
              <a:gd name="connsiteX1" fmla="*/ 1125649 w 1125649"/>
              <a:gd name="connsiteY1" fmla="*/ 0 h 742181"/>
              <a:gd name="connsiteX2" fmla="*/ 1125649 w 1125649"/>
              <a:gd name="connsiteY2" fmla="*/ 523106 h 742181"/>
              <a:gd name="connsiteX3" fmla="*/ 0 w 1125649"/>
              <a:gd name="connsiteY3" fmla="*/ 742181 h 742181"/>
              <a:gd name="connsiteX4" fmla="*/ 0 w 1125649"/>
              <a:gd name="connsiteY4" fmla="*/ 238125 h 74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649" h="742181">
                <a:moveTo>
                  <a:pt x="0" y="238125"/>
                </a:moveTo>
                <a:lnTo>
                  <a:pt x="1125649" y="0"/>
                </a:lnTo>
                <a:lnTo>
                  <a:pt x="1125649" y="523106"/>
                </a:lnTo>
                <a:lnTo>
                  <a:pt x="0" y="742181"/>
                </a:lnTo>
                <a:lnTo>
                  <a:pt x="0" y="238125"/>
                </a:lnTo>
                <a:close/>
              </a:path>
            </a:pathLst>
          </a:custGeom>
          <a:solidFill>
            <a:schemeClr val="accent5">
              <a:lumMod val="7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b="1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J084\Desktop\image\組合蔬菜1.jpg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51478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J084\Desktop\image\組合宅配箱.jpg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506298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J084\Desktop\image\組合配菜2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731" y="-2880320"/>
            <a:ext cx="144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文字方塊 16"/>
          <p:cNvSpPr txBox="1"/>
          <p:nvPr/>
        </p:nvSpPr>
        <p:spPr>
          <a:xfrm>
            <a:off x="5724128" y="386789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000" b="1" dirty="0">
                <a:solidFill>
                  <a:schemeClr val="accent3"/>
                </a:solidFill>
              </a:rPr>
              <a:t>食材組合箱</a:t>
            </a:r>
            <a:endParaRPr lang="en-US" altLang="zh-TW" sz="2000" b="1" dirty="0">
              <a:solidFill>
                <a:schemeClr val="accent3"/>
              </a:solidFill>
            </a:endParaRPr>
          </a:p>
        </p:txBody>
      </p:sp>
      <p:cxnSp>
        <p:nvCxnSpPr>
          <p:cNvPr id="19" name="肘形接點 18"/>
          <p:cNvCxnSpPr/>
          <p:nvPr/>
        </p:nvCxnSpPr>
        <p:spPr>
          <a:xfrm>
            <a:off x="6069545" y="2816697"/>
            <a:ext cx="2678919" cy="1535342"/>
          </a:xfrm>
          <a:prstGeom prst="bentConnector3">
            <a:avLst>
              <a:gd name="adj1" fmla="val -16489"/>
            </a:avLst>
          </a:prstGeom>
          <a:ln w="38100">
            <a:solidFill>
              <a:schemeClr val="accent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橢圓 4100"/>
          <p:cNvSpPr>
            <a:spLocks noChangeAspect="1"/>
          </p:cNvSpPr>
          <p:nvPr/>
        </p:nvSpPr>
        <p:spPr>
          <a:xfrm>
            <a:off x="6015545" y="2724891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02" name="圓角矩形 4101"/>
          <p:cNvSpPr/>
          <p:nvPr/>
        </p:nvSpPr>
        <p:spPr>
          <a:xfrm>
            <a:off x="1181422" y="3920835"/>
            <a:ext cx="4176464" cy="6983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/>
              <a:t>宅式有機料理，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健康</a:t>
            </a:r>
            <a:r>
              <a:rPr lang="zh-TW" altLang="en-US" sz="2400" b="1" dirty="0" smtClean="0"/>
              <a:t>又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方便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  <p:sp>
        <p:nvSpPr>
          <p:cNvPr id="4103" name="日期版面配置區 410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3B4-6669-40FE-955C-2FAECAFFB86B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104" name="投影片編號版面配置區 4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68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/>
      <p:bldP spid="4101" grpId="0" animBg="1"/>
      <p:bldP spid="4102" grpId="0" animBg="1"/>
      <p:bldP spid="410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2381657" y="1729521"/>
            <a:ext cx="4752528" cy="1508373"/>
            <a:chOff x="2314766" y="1495613"/>
            <a:chExt cx="4752528" cy="1508373"/>
          </a:xfrm>
        </p:grpSpPr>
        <p:sp>
          <p:nvSpPr>
            <p:cNvPr id="19" name="拱形 18"/>
            <p:cNvSpPr/>
            <p:nvPr/>
          </p:nvSpPr>
          <p:spPr>
            <a:xfrm flipV="1">
              <a:off x="2314766" y="1495613"/>
              <a:ext cx="4752528" cy="1393154"/>
            </a:xfrm>
            <a:prstGeom prst="blockArc">
              <a:avLst>
                <a:gd name="adj1" fmla="val 10800000"/>
                <a:gd name="adj2" fmla="val 21570755"/>
                <a:gd name="adj3" fmla="val 533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000" b="1">
                <a:solidFill>
                  <a:schemeClr val="tx1"/>
                </a:solidFill>
              </a:endParaRPr>
            </a:p>
          </p:txBody>
        </p:sp>
        <p:sp>
          <p:nvSpPr>
            <p:cNvPr id="20" name="拱形 19"/>
            <p:cNvSpPr/>
            <p:nvPr/>
          </p:nvSpPr>
          <p:spPr>
            <a:xfrm flipV="1">
              <a:off x="2314766" y="1610832"/>
              <a:ext cx="4752528" cy="1393154"/>
            </a:xfrm>
            <a:prstGeom prst="blockArc">
              <a:avLst>
                <a:gd name="adj1" fmla="val 10800000"/>
                <a:gd name="adj2" fmla="val 21570755"/>
                <a:gd name="adj3" fmla="val 5333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000" b="1">
                <a:solidFill>
                  <a:schemeClr val="tx1"/>
                </a:solidFill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115616" y="771550"/>
            <a:ext cx="456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公司簡介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chemeClr val="accent2"/>
                </a:solidFill>
              </a:rPr>
              <a:t>公司品牌 </a:t>
            </a:r>
            <a:r>
              <a:rPr lang="en-US" altLang="zh-TW" b="1" dirty="0" smtClean="0">
                <a:solidFill>
                  <a:schemeClr val="accent2"/>
                </a:solidFill>
              </a:rPr>
              <a:t>|</a:t>
            </a:r>
            <a:r>
              <a:rPr lang="zh-TW" altLang="en-US" b="1" dirty="0" smtClean="0">
                <a:solidFill>
                  <a:schemeClr val="accent2"/>
                </a:solidFill>
              </a:rPr>
              <a:t> </a:t>
            </a:r>
            <a:r>
              <a:rPr lang="zh-TW" altLang="en-US" dirty="0" smtClean="0"/>
              <a:t>組織架構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CC13-1F00-4124-928D-C11C6F00C81C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5</a:t>
            </a:fld>
            <a:endParaRPr lang="zh-TW" altLang="en-US"/>
          </a:p>
        </p:txBody>
      </p:sp>
      <p:grpSp>
        <p:nvGrpSpPr>
          <p:cNvPr id="10" name="群組 9"/>
          <p:cNvGrpSpPr>
            <a:grpSpLocks noChangeAspect="1"/>
          </p:cNvGrpSpPr>
          <p:nvPr/>
        </p:nvGrpSpPr>
        <p:grpSpPr>
          <a:xfrm>
            <a:off x="1763688" y="1704022"/>
            <a:ext cx="1260000" cy="1260000"/>
            <a:chOff x="2123728" y="1635646"/>
            <a:chExt cx="914400" cy="914400"/>
          </a:xfrm>
        </p:grpSpPr>
        <p:sp>
          <p:nvSpPr>
            <p:cNvPr id="5" name="橢圓 4"/>
            <p:cNvSpPr/>
            <p:nvPr/>
          </p:nvSpPr>
          <p:spPr>
            <a:xfrm>
              <a:off x="2123728" y="1635646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zh-TW" altLang="en-US" sz="2400" b="1" dirty="0" smtClean="0"/>
                <a:t>健康</a:t>
              </a:r>
              <a:endParaRPr lang="zh-TW" altLang="en-US" sz="2400" b="1" dirty="0"/>
            </a:p>
          </p:txBody>
        </p:sp>
        <p:sp>
          <p:nvSpPr>
            <p:cNvPr id="8" name="四角星形 7"/>
            <p:cNvSpPr>
              <a:spLocks noChangeAspect="1"/>
            </p:cNvSpPr>
            <p:nvPr/>
          </p:nvSpPr>
          <p:spPr>
            <a:xfrm>
              <a:off x="2195736" y="1864246"/>
              <a:ext cx="228600" cy="22860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400" b="1"/>
            </a:p>
          </p:txBody>
        </p:sp>
        <p:sp>
          <p:nvSpPr>
            <p:cNvPr id="9" name="四角星形 8"/>
            <p:cNvSpPr>
              <a:spLocks noChangeAspect="1"/>
            </p:cNvSpPr>
            <p:nvPr/>
          </p:nvSpPr>
          <p:spPr>
            <a:xfrm>
              <a:off x="2343597" y="1737767"/>
              <a:ext cx="228600" cy="22860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400" b="1"/>
            </a:p>
          </p:txBody>
        </p:sp>
      </p:grpSp>
      <p:grpSp>
        <p:nvGrpSpPr>
          <p:cNvPr id="11" name="群組 10"/>
          <p:cNvGrpSpPr>
            <a:grpSpLocks noChangeAspect="1"/>
          </p:cNvGrpSpPr>
          <p:nvPr/>
        </p:nvGrpSpPr>
        <p:grpSpPr>
          <a:xfrm>
            <a:off x="3958606" y="2504964"/>
            <a:ext cx="1260000" cy="1260000"/>
            <a:chOff x="2123728" y="1635646"/>
            <a:chExt cx="914400" cy="914400"/>
          </a:xfrm>
        </p:grpSpPr>
        <p:sp>
          <p:nvSpPr>
            <p:cNvPr id="12" name="橢圓 11"/>
            <p:cNvSpPr/>
            <p:nvPr/>
          </p:nvSpPr>
          <p:spPr>
            <a:xfrm>
              <a:off x="2123728" y="1635646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zh-TW" altLang="en-US" sz="2400" b="1" dirty="0" smtClean="0"/>
                <a:t>有機</a:t>
              </a:r>
              <a:endParaRPr lang="zh-TW" altLang="en-US" sz="2400" b="1" dirty="0"/>
            </a:p>
          </p:txBody>
        </p:sp>
        <p:sp>
          <p:nvSpPr>
            <p:cNvPr id="13" name="四角星形 12"/>
            <p:cNvSpPr>
              <a:spLocks noChangeAspect="1"/>
            </p:cNvSpPr>
            <p:nvPr/>
          </p:nvSpPr>
          <p:spPr>
            <a:xfrm>
              <a:off x="2195736" y="1864246"/>
              <a:ext cx="228600" cy="22860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400" b="1"/>
            </a:p>
          </p:txBody>
        </p:sp>
        <p:sp>
          <p:nvSpPr>
            <p:cNvPr id="14" name="四角星形 13"/>
            <p:cNvSpPr>
              <a:spLocks noChangeAspect="1"/>
            </p:cNvSpPr>
            <p:nvPr/>
          </p:nvSpPr>
          <p:spPr>
            <a:xfrm>
              <a:off x="2343597" y="1737767"/>
              <a:ext cx="228600" cy="22860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400" b="1"/>
            </a:p>
          </p:txBody>
        </p:sp>
      </p:grpSp>
      <p:grpSp>
        <p:nvGrpSpPr>
          <p:cNvPr id="15" name="群組 14"/>
          <p:cNvGrpSpPr>
            <a:grpSpLocks noChangeAspect="1"/>
          </p:cNvGrpSpPr>
          <p:nvPr/>
        </p:nvGrpSpPr>
        <p:grpSpPr>
          <a:xfrm>
            <a:off x="6458270" y="1704022"/>
            <a:ext cx="1260000" cy="1260000"/>
            <a:chOff x="2123728" y="1635646"/>
            <a:chExt cx="914400" cy="914400"/>
          </a:xfrm>
        </p:grpSpPr>
        <p:sp>
          <p:nvSpPr>
            <p:cNvPr id="16" name="橢圓 15"/>
            <p:cNvSpPr/>
            <p:nvPr/>
          </p:nvSpPr>
          <p:spPr>
            <a:xfrm>
              <a:off x="2123728" y="1635646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zh-TW" altLang="en-US" sz="2000" b="1" dirty="0" smtClean="0"/>
                <a:t>宅配</a:t>
              </a:r>
              <a:endParaRPr lang="en-US" altLang="zh-TW" sz="2000" b="1" dirty="0" smtClean="0"/>
            </a:p>
            <a:p>
              <a:pPr algn="ctr"/>
              <a:r>
                <a:rPr lang="zh-TW" altLang="en-US" sz="2000" b="1" dirty="0" smtClean="0"/>
                <a:t>到</a:t>
              </a:r>
              <a:r>
                <a:rPr lang="zh-TW" altLang="en-US" sz="2000" b="1" dirty="0"/>
                <a:t>府</a:t>
              </a:r>
            </a:p>
          </p:txBody>
        </p:sp>
        <p:sp>
          <p:nvSpPr>
            <p:cNvPr id="17" name="四角星形 16"/>
            <p:cNvSpPr>
              <a:spLocks noChangeAspect="1"/>
            </p:cNvSpPr>
            <p:nvPr/>
          </p:nvSpPr>
          <p:spPr>
            <a:xfrm>
              <a:off x="2128179" y="1835345"/>
              <a:ext cx="228600" cy="22860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000" b="1"/>
            </a:p>
          </p:txBody>
        </p:sp>
        <p:sp>
          <p:nvSpPr>
            <p:cNvPr id="18" name="四角星形 17"/>
            <p:cNvSpPr>
              <a:spLocks noChangeAspect="1"/>
            </p:cNvSpPr>
            <p:nvPr/>
          </p:nvSpPr>
          <p:spPr>
            <a:xfrm>
              <a:off x="2242479" y="1721045"/>
              <a:ext cx="228600" cy="228600"/>
            </a:xfrm>
            <a:prstGeom prst="star4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TW" altLang="en-US" sz="2000" b="1"/>
            </a:p>
          </p:txBody>
        </p:sp>
      </p:grpSp>
      <p:sp>
        <p:nvSpPr>
          <p:cNvPr id="22" name="圓角矩形 21"/>
          <p:cNvSpPr/>
          <p:nvPr/>
        </p:nvSpPr>
        <p:spPr>
          <a:xfrm>
            <a:off x="2247470" y="3867894"/>
            <a:ext cx="498267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FFFF00"/>
                </a:solidFill>
              </a:rPr>
              <a:t>高品質有機食</a:t>
            </a:r>
            <a:r>
              <a:rPr lang="zh-TW" altLang="en-US" sz="2400" b="1" dirty="0" smtClean="0">
                <a:solidFill>
                  <a:srgbClr val="FFFF00"/>
                </a:solidFill>
              </a:rPr>
              <a:t>材、快速宅配</a:t>
            </a:r>
            <a:endParaRPr lang="zh-TW" altLang="en-US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9810" y="1603820"/>
            <a:ext cx="2612350" cy="35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文字方塊 23"/>
          <p:cNvSpPr txBox="1"/>
          <p:nvPr/>
        </p:nvSpPr>
        <p:spPr>
          <a:xfrm>
            <a:off x="2267744" y="1119971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H2O</a:t>
            </a:r>
            <a:r>
              <a:rPr lang="zh-TW" altLang="en-US" sz="36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宅機便</a:t>
            </a:r>
            <a:endParaRPr lang="zh-TW" altLang="en-US" sz="36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7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11025 0.00555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5" y="771550"/>
            <a:ext cx="462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公司簡介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dirty="0"/>
              <a:t>公司品牌 </a:t>
            </a:r>
            <a:r>
              <a:rPr lang="en-US" altLang="zh-TW" dirty="0"/>
              <a:t>|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chemeClr val="accent2"/>
                </a:solidFill>
              </a:rPr>
              <a:t>組織架構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CC13-1F00-4124-928D-C11C6F00C81C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283044419"/>
              </p:ext>
            </p:extLst>
          </p:nvPr>
        </p:nvGraphicFramePr>
        <p:xfrm>
          <a:off x="611560" y="1347614"/>
          <a:ext cx="828092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群組 7"/>
          <p:cNvGrpSpPr>
            <a:grpSpLocks noChangeAspect="1"/>
          </p:cNvGrpSpPr>
          <p:nvPr/>
        </p:nvGrpSpPr>
        <p:grpSpPr>
          <a:xfrm>
            <a:off x="4355976" y="1275606"/>
            <a:ext cx="467296" cy="700943"/>
            <a:chOff x="-83368" y="-452586"/>
            <a:chExt cx="1008112" cy="1512167"/>
          </a:xfrm>
        </p:grpSpPr>
        <p:sp>
          <p:nvSpPr>
            <p:cNvPr id="7" name="圓角化同側角落矩形 6"/>
            <p:cNvSpPr/>
            <p:nvPr/>
          </p:nvSpPr>
          <p:spPr>
            <a:xfrm>
              <a:off x="-83368" y="358638"/>
              <a:ext cx="1008112" cy="700943"/>
            </a:xfrm>
            <a:prstGeom prst="round2SameRect">
              <a:avLst>
                <a:gd name="adj1" fmla="val 50000"/>
                <a:gd name="adj2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橢圓 5"/>
            <p:cNvSpPr/>
            <p:nvPr/>
          </p:nvSpPr>
          <p:spPr>
            <a:xfrm>
              <a:off x="-36512" y="-452586"/>
              <a:ext cx="914400" cy="9144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" name="群組 8"/>
          <p:cNvGrpSpPr>
            <a:grpSpLocks noChangeAspect="1"/>
          </p:cNvGrpSpPr>
          <p:nvPr/>
        </p:nvGrpSpPr>
        <p:grpSpPr>
          <a:xfrm>
            <a:off x="539552" y="3723878"/>
            <a:ext cx="467296" cy="700943"/>
            <a:chOff x="-83368" y="-452586"/>
            <a:chExt cx="1008112" cy="1512167"/>
          </a:xfrm>
        </p:grpSpPr>
        <p:sp>
          <p:nvSpPr>
            <p:cNvPr id="10" name="圓角化同側角落矩形 9"/>
            <p:cNvSpPr/>
            <p:nvPr/>
          </p:nvSpPr>
          <p:spPr>
            <a:xfrm>
              <a:off x="-83368" y="358638"/>
              <a:ext cx="1008112" cy="700943"/>
            </a:xfrm>
            <a:prstGeom prst="round2SameRect">
              <a:avLst>
                <a:gd name="adj1" fmla="val 50000"/>
                <a:gd name="adj2" fmla="val 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-36512" y="-452586"/>
              <a:ext cx="914400" cy="9144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>
            <a:grpSpLocks noChangeAspect="1"/>
          </p:cNvGrpSpPr>
          <p:nvPr/>
        </p:nvGrpSpPr>
        <p:grpSpPr>
          <a:xfrm>
            <a:off x="2322711" y="3723878"/>
            <a:ext cx="467296" cy="700943"/>
            <a:chOff x="-83368" y="-452586"/>
            <a:chExt cx="1008112" cy="1512167"/>
          </a:xfrm>
        </p:grpSpPr>
        <p:sp>
          <p:nvSpPr>
            <p:cNvPr id="13" name="圓角化同側角落矩形 12"/>
            <p:cNvSpPr/>
            <p:nvPr/>
          </p:nvSpPr>
          <p:spPr>
            <a:xfrm>
              <a:off x="-83368" y="358638"/>
              <a:ext cx="1008112" cy="700943"/>
            </a:xfrm>
            <a:prstGeom prst="round2SameRect">
              <a:avLst>
                <a:gd name="adj1" fmla="val 50000"/>
                <a:gd name="adj2" fmla="val 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橢圓 13"/>
            <p:cNvSpPr/>
            <p:nvPr/>
          </p:nvSpPr>
          <p:spPr>
            <a:xfrm>
              <a:off x="-36512" y="-452586"/>
              <a:ext cx="914400" cy="9144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5" name="群組 14"/>
          <p:cNvGrpSpPr>
            <a:grpSpLocks noChangeAspect="1"/>
          </p:cNvGrpSpPr>
          <p:nvPr/>
        </p:nvGrpSpPr>
        <p:grpSpPr>
          <a:xfrm>
            <a:off x="4032696" y="3723878"/>
            <a:ext cx="467296" cy="700943"/>
            <a:chOff x="-83368" y="-452586"/>
            <a:chExt cx="1008112" cy="1512167"/>
          </a:xfrm>
        </p:grpSpPr>
        <p:sp>
          <p:nvSpPr>
            <p:cNvPr id="16" name="圓角化同側角落矩形 15"/>
            <p:cNvSpPr/>
            <p:nvPr/>
          </p:nvSpPr>
          <p:spPr>
            <a:xfrm>
              <a:off x="-83368" y="358638"/>
              <a:ext cx="1008112" cy="700943"/>
            </a:xfrm>
            <a:prstGeom prst="round2SameRect">
              <a:avLst>
                <a:gd name="adj1" fmla="val 50000"/>
                <a:gd name="adj2" fmla="val 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-36512" y="-452586"/>
              <a:ext cx="914400" cy="9144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>
            <a:grpSpLocks noChangeAspect="1"/>
          </p:cNvGrpSpPr>
          <p:nvPr/>
        </p:nvGrpSpPr>
        <p:grpSpPr>
          <a:xfrm>
            <a:off x="5742681" y="3723878"/>
            <a:ext cx="467296" cy="700943"/>
            <a:chOff x="-83368" y="-452586"/>
            <a:chExt cx="1008112" cy="1512167"/>
          </a:xfrm>
        </p:grpSpPr>
        <p:sp>
          <p:nvSpPr>
            <p:cNvPr id="19" name="圓角化同側角落矩形 18"/>
            <p:cNvSpPr/>
            <p:nvPr/>
          </p:nvSpPr>
          <p:spPr>
            <a:xfrm>
              <a:off x="-83368" y="358638"/>
              <a:ext cx="1008112" cy="700943"/>
            </a:xfrm>
            <a:prstGeom prst="round2SameRect">
              <a:avLst>
                <a:gd name="adj1" fmla="val 50000"/>
                <a:gd name="adj2" fmla="val 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橢圓 19"/>
            <p:cNvSpPr/>
            <p:nvPr/>
          </p:nvSpPr>
          <p:spPr>
            <a:xfrm>
              <a:off x="-36512" y="-452586"/>
              <a:ext cx="914400" cy="9144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7452666" y="3723878"/>
            <a:ext cx="934592" cy="700943"/>
            <a:chOff x="7452666" y="3723878"/>
            <a:chExt cx="934592" cy="700943"/>
          </a:xfrm>
        </p:grpSpPr>
        <p:grpSp>
          <p:nvGrpSpPr>
            <p:cNvPr id="21" name="群組 20"/>
            <p:cNvGrpSpPr>
              <a:grpSpLocks noChangeAspect="1"/>
            </p:cNvGrpSpPr>
            <p:nvPr/>
          </p:nvGrpSpPr>
          <p:grpSpPr>
            <a:xfrm>
              <a:off x="7452666" y="3723878"/>
              <a:ext cx="467296" cy="700943"/>
              <a:chOff x="-83368" y="-452586"/>
              <a:chExt cx="1008112" cy="1512167"/>
            </a:xfrm>
          </p:grpSpPr>
          <p:sp>
            <p:nvSpPr>
              <p:cNvPr id="22" name="圓角化同側角落矩形 21"/>
              <p:cNvSpPr/>
              <p:nvPr/>
            </p:nvSpPr>
            <p:spPr>
              <a:xfrm>
                <a:off x="-83368" y="358638"/>
                <a:ext cx="1008112" cy="700943"/>
              </a:xfrm>
              <a:prstGeom prst="round2SameRect">
                <a:avLst>
                  <a:gd name="adj1" fmla="val 50000"/>
                  <a:gd name="adj2" fmla="val 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橢圓 22"/>
              <p:cNvSpPr/>
              <p:nvPr/>
            </p:nvSpPr>
            <p:spPr>
              <a:xfrm>
                <a:off x="-36512" y="-452586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4" name="群組 23"/>
            <p:cNvGrpSpPr>
              <a:grpSpLocks noChangeAspect="1"/>
            </p:cNvGrpSpPr>
            <p:nvPr/>
          </p:nvGrpSpPr>
          <p:grpSpPr>
            <a:xfrm>
              <a:off x="7919962" y="3723878"/>
              <a:ext cx="467296" cy="700943"/>
              <a:chOff x="-83368" y="-452586"/>
              <a:chExt cx="1008112" cy="1512167"/>
            </a:xfrm>
          </p:grpSpPr>
          <p:sp>
            <p:nvSpPr>
              <p:cNvPr id="25" name="圓角化同側角落矩形 24"/>
              <p:cNvSpPr/>
              <p:nvPr/>
            </p:nvSpPr>
            <p:spPr>
              <a:xfrm>
                <a:off x="-83368" y="358638"/>
                <a:ext cx="1008112" cy="700943"/>
              </a:xfrm>
              <a:prstGeom prst="round2SameRect">
                <a:avLst>
                  <a:gd name="adj1" fmla="val 50000"/>
                  <a:gd name="adj2" fmla="val 0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-36512" y="-452586"/>
                <a:ext cx="914400" cy="914400"/>
              </a:xfrm>
              <a:prstGeom prst="ellipse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47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3BC454-BC5C-454E-8784-79A911EF8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A3BC454-BC5C-454E-8784-79A911EF8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3755EC-4388-4BE0-9B49-8977A2D6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A3755EC-4388-4BE0-9B49-8977A2D6F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7CE10D-6CFE-484D-9D69-E181D202B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DA7CE10D-6CFE-484D-9D69-E181D202B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B0148C-B902-46DC-AFB6-C29A727AB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5EB0148C-B902-46DC-AFB6-C29A727AB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5D1CB-770F-4002-B034-83FF238E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2EE5D1CB-770F-4002-B034-83FF238E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EDA302-BDD4-4AB2-956B-0EB5695E5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9EDA302-BDD4-4AB2-956B-0EB5695E5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873A47-CC95-4F35-84B6-8FFF3E88D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E5873A47-CC95-4F35-84B6-8FFF3E88D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EA4079-03AA-4A9B-B545-B716E7699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DEA4079-03AA-4A9B-B545-B716E7699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98C79F-CD80-4B4E-8B7B-0FC5FFD460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DD98C79F-CD80-4B4E-8B7B-0FC5FFD460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C78B85-A3D0-41D5-8FED-C6FCA4BDD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C3C78B85-A3D0-41D5-8FED-C6FCA4BDDA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0A144-032B-4690-90F5-A8A4C3DEA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DE80A144-032B-4690-90F5-A8A4C3DEA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96FAFE-E7B3-4DC4-91F7-F0D74AB0F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A96FAFE-E7B3-4DC4-91F7-F0D74AB0F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5C91BC-C7F4-43ED-814F-E7141C0E85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315C91BC-C7F4-43ED-814F-E7141C0E85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871700-7BA0-4B70-8D27-64F7D07F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7871700-7BA0-4B70-8D27-64F7D07F9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3C7688-60E0-42F4-B1B7-B7A62F725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B3C7688-60E0-42F4-B1B7-B7A62F725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7FBACE-21BF-4E91-9627-72DB903BC1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1F7FBACE-21BF-4E91-9627-72DB903BC1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D73DF6-3CC1-4FD0-A9E8-2C0DAD261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6AD73DF6-3CC1-4FD0-A9E8-2C0DAD261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0669-A8C2-48A6-A5E7-C68473C23F5F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221171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itchFamily="2" charset="2"/>
              <a:buChar char="u"/>
            </a:pPr>
            <a:r>
              <a:rPr lang="zh-TW" altLang="en-US" dirty="0"/>
              <a:t>外部環境</a:t>
            </a:r>
            <a:r>
              <a:rPr lang="zh-TW" altLang="en-US" dirty="0" smtClean="0"/>
              <a:t>分析</a:t>
            </a:r>
            <a:endParaRPr lang="en-US" altLang="zh-TW" dirty="0" smtClean="0"/>
          </a:p>
          <a:p>
            <a:pPr marL="285750" indent="-285750">
              <a:buClr>
                <a:schemeClr val="accent3"/>
              </a:buClr>
              <a:buFont typeface="Wingdings" pitchFamily="2" charset="2"/>
              <a:buChar char="u"/>
            </a:pPr>
            <a:r>
              <a:rPr lang="zh-TW" altLang="en-US" dirty="0" smtClean="0"/>
              <a:t>國民所得與消費支出型態</a:t>
            </a:r>
            <a:endParaRPr lang="en-US" altLang="zh-TW" dirty="0" smtClean="0"/>
          </a:p>
          <a:p>
            <a:pPr marL="285750" indent="-285750">
              <a:buClr>
                <a:schemeClr val="accent3"/>
              </a:buClr>
              <a:buFont typeface="Wingdings" pitchFamily="2" charset="2"/>
              <a:buChar char="u"/>
            </a:pPr>
            <a:r>
              <a:rPr lang="zh-TW" altLang="en-US" dirty="0" smtClean="0"/>
              <a:t>勞動參與率 </a:t>
            </a:r>
            <a:endParaRPr lang="en-US" altLang="zh-TW" dirty="0" smtClean="0"/>
          </a:p>
          <a:p>
            <a:pPr marL="285750" indent="-285750">
              <a:buClr>
                <a:schemeClr val="accent3"/>
              </a:buClr>
              <a:buFont typeface="Wingdings" pitchFamily="2" charset="2"/>
              <a:buChar char="u"/>
            </a:pPr>
            <a:r>
              <a:rPr lang="zh-TW" altLang="en-US" dirty="0" smtClean="0"/>
              <a:t>競爭者分析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44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9D0F2-385D-48D1-9C54-050D0A74F2C4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15616" y="771550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3"/>
                </a:solidFill>
              </a:rPr>
              <a:t>外部環境分析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國民所得</a:t>
            </a:r>
            <a:r>
              <a:rPr lang="zh-TW" altLang="en-US" dirty="0"/>
              <a:t>與消費支出型態 </a:t>
            </a:r>
            <a:r>
              <a:rPr lang="en-US" altLang="zh-TW" dirty="0" smtClean="0"/>
              <a:t>|</a:t>
            </a:r>
            <a:r>
              <a:rPr lang="zh-TW" altLang="en-US" dirty="0" smtClean="0"/>
              <a:t> 勞動參與率 </a:t>
            </a:r>
            <a:r>
              <a:rPr lang="en-US" altLang="zh-TW" dirty="0" smtClean="0"/>
              <a:t>|</a:t>
            </a:r>
            <a:r>
              <a:rPr lang="zh-TW" altLang="en-US" dirty="0" smtClean="0"/>
              <a:t> 競爭者分析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620401011"/>
              </p:ext>
            </p:extLst>
          </p:nvPr>
        </p:nvGraphicFramePr>
        <p:xfrm>
          <a:off x="1099567" y="1419622"/>
          <a:ext cx="7272808" cy="3194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2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030994-B6BA-477B-BDD7-27B5CDA95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F030994-B6BA-477B-BDD7-27B5CDA95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EC7859-2D51-4DAA-81A6-6F9DE8AC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EAEC7859-2D51-4DAA-81A6-6F9DE8AC2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A84D2E-0E06-438F-986C-DE2BDFAFB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7A84D2E-0E06-438F-986C-DE2BDFAFB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58806-EDCF-49BF-B346-FB5491620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48A58806-EDCF-49BF-B346-FB5491620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0EFF38-5BE1-4581-93E5-FF269F15C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70EFF38-5BE1-4581-93E5-FF269F15C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90CAD1-9CC6-4F89-8A3E-EA66AAE23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290CAD1-9CC6-4F89-8A3E-EA66AAE23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5B2B30-B206-46E8-B217-915E2AB54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45B2B30-B206-46E8-B217-915E2AB54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6AD682-E996-416E-8174-833F3C9D5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616AD682-E996-416E-8174-833F3C9D5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36240" y="4818186"/>
            <a:ext cx="2133600" cy="273844"/>
          </a:xfrm>
        </p:spPr>
        <p:txBody>
          <a:bodyPr/>
          <a:lstStyle/>
          <a:p>
            <a:fld id="{62F47F7C-B8DD-413B-B34D-DBBA8A7441D7}" type="datetime1">
              <a:rPr lang="zh-TW" altLang="en-US" smtClean="0"/>
              <a:t>2016/12/7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11560" y="3765349"/>
            <a:ext cx="6984776" cy="237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11560" y="4044639"/>
            <a:ext cx="6984776" cy="237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11560" y="4295390"/>
            <a:ext cx="6984776" cy="2377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11560" y="4550296"/>
            <a:ext cx="6984776" cy="2377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1115616" y="771550"/>
            <a:ext cx="802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外部環境分析 </a:t>
            </a:r>
            <a:r>
              <a:rPr lang="en-US" altLang="zh-TW" dirty="0" smtClean="0"/>
              <a:t>|</a:t>
            </a:r>
            <a:r>
              <a:rPr lang="zh-TW" altLang="en-US" dirty="0" smtClean="0"/>
              <a:t> </a:t>
            </a:r>
            <a:r>
              <a:rPr lang="zh-TW" altLang="en-US" b="1" dirty="0" smtClean="0">
                <a:solidFill>
                  <a:schemeClr val="accent3"/>
                </a:solidFill>
              </a:rPr>
              <a:t>國民所得與消費支出型態</a:t>
            </a:r>
            <a:r>
              <a:rPr lang="zh-TW" altLang="en-US" dirty="0" smtClean="0"/>
              <a:t> </a:t>
            </a:r>
            <a:r>
              <a:rPr lang="en-US" altLang="zh-TW" dirty="0" smtClean="0"/>
              <a:t>|</a:t>
            </a:r>
            <a:r>
              <a:rPr lang="zh-TW" altLang="en-US" dirty="0" smtClean="0"/>
              <a:t> 勞動參與率 </a:t>
            </a:r>
            <a:r>
              <a:rPr lang="en-US" altLang="zh-TW" dirty="0" smtClean="0"/>
              <a:t>|</a:t>
            </a:r>
            <a:r>
              <a:rPr lang="zh-TW" altLang="en-US" dirty="0" smtClean="0"/>
              <a:t> 競爭者分析</a:t>
            </a:r>
            <a:endParaRPr lang="zh-TW" altLang="en-US" dirty="0"/>
          </a:p>
        </p:txBody>
      </p:sp>
      <p:graphicFrame>
        <p:nvGraphicFramePr>
          <p:cNvPr id="3" name="圖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55713"/>
              </p:ext>
            </p:extLst>
          </p:nvPr>
        </p:nvGraphicFramePr>
        <p:xfrm>
          <a:off x="395536" y="1169085"/>
          <a:ext cx="8398166" cy="3693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75D-D6C1-4059-B2FA-C7BE67CCF620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67544" y="1779662"/>
            <a:ext cx="479095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</a:rPr>
              <a:t>平均每人國民所得</a:t>
            </a:r>
            <a:r>
              <a:rPr lang="zh-TW" altLang="en-US" sz="2800" b="1" dirty="0" smtClean="0">
                <a:solidFill>
                  <a:srgbClr val="FFFF00"/>
                </a:solidFill>
              </a:rPr>
              <a:t>逐年增加</a:t>
            </a:r>
            <a:endParaRPr lang="zh-TW" alt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Graphic spid="3" grpId="0" uiExpand="1">
        <p:bldSub>
          <a:bldChart bld="series"/>
        </p:bldSub>
      </p:bldGraphic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1D7"/>
      </a:accent1>
      <a:accent2>
        <a:srgbClr val="E64678"/>
      </a:accent2>
      <a:accent3>
        <a:srgbClr val="91D250"/>
      </a:accent3>
      <a:accent4>
        <a:srgbClr val="FF9900"/>
      </a:accent4>
      <a:accent5>
        <a:srgbClr val="9150D2"/>
      </a:accent5>
      <a:accent6>
        <a:srgbClr val="4F81B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765</Words>
  <Application>Microsoft Office PowerPoint</Application>
  <PresentationFormat>如螢幕大小 (16:9)</PresentationFormat>
  <Paragraphs>248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Arial</vt:lpstr>
      <vt:lpstr>新細明體</vt:lpstr>
      <vt:lpstr>微軟正黑體</vt:lpstr>
      <vt:lpstr>Times New Roman</vt:lpstr>
      <vt:lpstr>Calibri</vt:lpstr>
      <vt:lpstr>Wingdings</vt:lpstr>
      <vt:lpstr>Wingdings 2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J084</dc:creator>
  <cp:lastModifiedBy>J084</cp:lastModifiedBy>
  <cp:revision>116</cp:revision>
  <dcterms:created xsi:type="dcterms:W3CDTF">2016-12-07T00:17:59Z</dcterms:created>
  <dcterms:modified xsi:type="dcterms:W3CDTF">2016-12-07T04:09:40Z</dcterms:modified>
</cp:coreProperties>
</file>