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  <p:sldMasterId id="2147483792" r:id="rId12"/>
  </p:sldMasterIdLst>
  <p:notesMasterIdLst>
    <p:notesMasterId r:id="rId37"/>
  </p:notesMasterIdLst>
  <p:handoutMasterIdLst>
    <p:handoutMasterId r:id="rId38"/>
  </p:handoutMasterIdLst>
  <p:sldIdLst>
    <p:sldId id="256" r:id="rId13"/>
    <p:sldId id="257" r:id="rId14"/>
    <p:sldId id="258" r:id="rId15"/>
    <p:sldId id="263" r:id="rId16"/>
    <p:sldId id="275" r:id="rId17"/>
    <p:sldId id="259" r:id="rId18"/>
    <p:sldId id="277" r:id="rId19"/>
    <p:sldId id="282" r:id="rId20"/>
    <p:sldId id="276" r:id="rId21"/>
    <p:sldId id="264" r:id="rId22"/>
    <p:sldId id="260" r:id="rId23"/>
    <p:sldId id="265" r:id="rId24"/>
    <p:sldId id="279" r:id="rId25"/>
    <p:sldId id="261" r:id="rId26"/>
    <p:sldId id="266" r:id="rId27"/>
    <p:sldId id="271" r:id="rId28"/>
    <p:sldId id="268" r:id="rId29"/>
    <p:sldId id="270" r:id="rId30"/>
    <p:sldId id="272" r:id="rId31"/>
    <p:sldId id="281" r:id="rId32"/>
    <p:sldId id="262" r:id="rId33"/>
    <p:sldId id="267" r:id="rId34"/>
    <p:sldId id="280" r:id="rId35"/>
    <p:sldId id="274" r:id="rId3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36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7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slide" Target="slides/slide24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865977690288699E-2"/>
          <c:y val="8.1250000000000003E-2"/>
          <c:w val="0.69779084645669287"/>
          <c:h val="0.80625000000000002"/>
        </c:manualLayout>
      </c:layout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銷售</c:v>
                </c:pt>
              </c:strCache>
            </c:strRef>
          </c:tx>
          <c:dLbls>
            <c:dLbl>
              <c:idx val="0"/>
              <c:layout>
                <c:manualLayout>
                  <c:x val="8.1539370078740153E-2"/>
                  <c:y val="4.1136318897637796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rgbClr val="002060"/>
                      </a:solidFill>
                    </a:defRPr>
                  </a:pPr>
                  <a:endParaRPr lang="zh-TW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320866141732284E-2"/>
                  <c:y val="7.974901574803149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2">
                          <a:lumMod val="50000"/>
                        </a:schemeClr>
                      </a:solidFill>
                    </a:defRPr>
                  </a:pPr>
                  <a:endParaRPr lang="zh-TW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3985236220472424E-2"/>
                  <c:y val="-3.3634842519685036E-2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accent3">
                            <a:lumMod val="50000"/>
                          </a:schemeClr>
                        </a:solidFill>
                      </a:defRPr>
                    </a:pPr>
                    <a:r>
                      <a:rPr lang="zh-TW" altLang="en-US" b="1" dirty="0" smtClean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中部</a:t>
                    </a:r>
                    <a:r>
                      <a:rPr lang="zh-TW" altLang="en-US" b="1" dirty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地區</a:t>
                    </a:r>
                    <a:r>
                      <a:rPr lang="en-US" altLang="zh-TW" b="1" dirty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, </a:t>
                    </a:r>
                    <a:endParaRPr lang="en-US" altLang="zh-TW" b="1" dirty="0" smtClean="0">
                      <a:solidFill>
                        <a:schemeClr val="accent3">
                          <a:lumMod val="50000"/>
                        </a:schemeClr>
                      </a:solidFill>
                    </a:endParaRPr>
                  </a:p>
                  <a:p>
                    <a:pPr>
                      <a:defRPr sz="1200" b="1">
                        <a:solidFill>
                          <a:schemeClr val="accent3">
                            <a:lumMod val="50000"/>
                          </a:schemeClr>
                        </a:solidFill>
                      </a:defRPr>
                    </a:pPr>
                    <a:r>
                      <a:rPr lang="en-US" altLang="zh-TW" b="1" dirty="0" smtClean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60</a:t>
                    </a:r>
                    <a:r>
                      <a:rPr lang="en-US" altLang="zh-TW" b="1" dirty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%</a:t>
                    </a:r>
                    <a:endParaRPr lang="zh-TW" altLang="en-US" b="1" dirty="0">
                      <a:solidFill>
                        <a:schemeClr val="accent3">
                          <a:lumMod val="50000"/>
                        </a:schemeClr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2500000000000001E-5"/>
                  <c:y val="-0.10414074803149606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accent4">
                            <a:lumMod val="50000"/>
                          </a:schemeClr>
                        </a:solidFill>
                      </a:defRPr>
                    </a:pPr>
                    <a:r>
                      <a:rPr lang="zh-TW" altLang="en-US" b="1" dirty="0" smtClean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東部</a:t>
                    </a:r>
                    <a:r>
                      <a:rPr lang="zh-TW" altLang="en-US" b="1" dirty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地區</a:t>
                    </a:r>
                    <a:r>
                      <a:rPr lang="en-US" altLang="zh-TW" b="1" dirty="0" smtClean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,</a:t>
                    </a:r>
                  </a:p>
                  <a:p>
                    <a:pPr>
                      <a:defRPr sz="1200" b="1">
                        <a:solidFill>
                          <a:schemeClr val="accent4">
                            <a:lumMod val="50000"/>
                          </a:schemeClr>
                        </a:solidFill>
                      </a:defRPr>
                    </a:pPr>
                    <a:r>
                      <a:rPr lang="en-US" altLang="zh-TW" b="1" dirty="0" smtClean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 </a:t>
                    </a:r>
                    <a:r>
                      <a:rPr lang="en-US" altLang="zh-TW" b="1" dirty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50%</a:t>
                    </a:r>
                    <a:endParaRPr lang="zh-TW" altLang="en-US" b="1" dirty="0">
                      <a:solidFill>
                        <a:schemeClr val="accent4">
                          <a:lumMod val="50000"/>
                        </a:schemeClr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4483923884514434E-2"/>
                  <c:y val="1.4097687007874015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5">
                          <a:lumMod val="50000"/>
                        </a:schemeClr>
                      </a:solidFill>
                    </a:defRPr>
                  </a:pPr>
                  <a:endParaRPr lang="zh-TW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zh-TW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工作表1!$A$2:$A$6</c:f>
              <c:strCache>
                <c:ptCount val="5"/>
                <c:pt idx="0">
                  <c:v>北部地區</c:v>
                </c:pt>
                <c:pt idx="1">
                  <c:v>南部地區</c:v>
                </c:pt>
                <c:pt idx="2">
                  <c:v>中部地區</c:v>
                </c:pt>
                <c:pt idx="3">
                  <c:v>東部地區</c:v>
                </c:pt>
                <c:pt idx="4">
                  <c:v>金馬地區</c:v>
                </c:pt>
              </c:strCache>
            </c:strRef>
          </c:cat>
          <c:val>
            <c:numRef>
              <c:f>工作表1!$B$2:$B$6</c:f>
              <c:numCache>
                <c:formatCode>0.00%</c:formatCode>
                <c:ptCount val="5"/>
                <c:pt idx="0">
                  <c:v>0.65400000000000003</c:v>
                </c:pt>
                <c:pt idx="1">
                  <c:v>0.63500000000000001</c:v>
                </c:pt>
                <c:pt idx="2" formatCode="0%">
                  <c:v>0.6</c:v>
                </c:pt>
                <c:pt idx="3" formatCode="0%">
                  <c:v>0.5</c:v>
                </c:pt>
                <c:pt idx="4">
                  <c:v>0.45400000000000001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998736069094896E-2"/>
          <c:y val="4.7261422872323516E-2"/>
          <c:w val="0.69538415233300577"/>
          <c:h val="0.794622611876048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工業型機器人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chemeClr val="accent4">
                        <a:lumMod val="50000"/>
                      </a:schemeClr>
                    </a:solidFill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工作表1!$A$2:$A$5</c:f>
              <c:strCache>
                <c:ptCount val="4"/>
                <c:pt idx="0">
                  <c:v>2006年</c:v>
                </c:pt>
                <c:pt idx="1">
                  <c:v>2011年</c:v>
                </c:pt>
                <c:pt idx="2">
                  <c:v>2016年</c:v>
                </c:pt>
                <c:pt idx="3">
                  <c:v>2021年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66.400000000000006</c:v>
                </c:pt>
                <c:pt idx="1">
                  <c:v>86.9</c:v>
                </c:pt>
                <c:pt idx="2">
                  <c:v>116.5</c:v>
                </c:pt>
                <c:pt idx="3">
                  <c:v>156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服務型機器人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2699305771284503E-2"/>
                  <c:y val="4.0376987533366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3496528856422513E-3"/>
                  <c:y val="-4.0376987533366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582754809403752E-2"/>
                  <c:y val="8.07539750667332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工作表1!$A$2:$A$5</c:f>
              <c:strCache>
                <c:ptCount val="4"/>
                <c:pt idx="0">
                  <c:v>2006年</c:v>
                </c:pt>
                <c:pt idx="1">
                  <c:v>2011年</c:v>
                </c:pt>
                <c:pt idx="2">
                  <c:v>2016年</c:v>
                </c:pt>
                <c:pt idx="3">
                  <c:v>2021年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15.4</c:v>
                </c:pt>
                <c:pt idx="1">
                  <c:v>35.6</c:v>
                </c:pt>
                <c:pt idx="2">
                  <c:v>85.6</c:v>
                </c:pt>
                <c:pt idx="3">
                  <c:v>178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259648"/>
        <c:axId val="77338112"/>
      </c:barChart>
      <c:catAx>
        <c:axId val="69259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zh-TW"/>
          </a:p>
        </c:txPr>
        <c:crossAx val="77338112"/>
        <c:crosses val="autoZero"/>
        <c:auto val="1"/>
        <c:lblAlgn val="ctr"/>
        <c:lblOffset val="100"/>
        <c:noMultiLvlLbl val="0"/>
      </c:catAx>
      <c:valAx>
        <c:axId val="77338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zh-TW"/>
          </a:p>
        </c:txPr>
        <c:crossAx val="69259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527280183727033"/>
          <c:y val="0.83663779527559046"/>
          <c:w val="0.19063574524592655"/>
          <c:h val="0.15566059930894943"/>
        </c:manualLayout>
      </c:layout>
      <c:overlay val="0"/>
      <c:txPr>
        <a:bodyPr/>
        <a:lstStyle/>
        <a:p>
          <a:pPr>
            <a:defRPr sz="1200"/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56856116516154"/>
          <c:y val="4.7261422872323516E-2"/>
          <c:w val="0.68812674914427507"/>
          <c:h val="0.5788285968265595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工作表1!$C$1</c:f>
              <c:strCache>
                <c:ptCount val="1"/>
                <c:pt idx="0">
                  <c:v>產值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工作表1!$A$2:$A$4</c:f>
              <c:strCache>
                <c:ptCount val="3"/>
                <c:pt idx="0">
                  <c:v>2012年</c:v>
                </c:pt>
                <c:pt idx="1">
                  <c:v>2013年</c:v>
                </c:pt>
                <c:pt idx="2">
                  <c:v>2014年</c:v>
                </c:pt>
              </c:strCache>
            </c:strRef>
          </c:cat>
          <c:val>
            <c:numRef>
              <c:f>工作表1!$C$2:$C$4</c:f>
              <c:numCache>
                <c:formatCode>#,##0</c:formatCode>
                <c:ptCount val="3"/>
                <c:pt idx="0">
                  <c:v>3531520</c:v>
                </c:pt>
                <c:pt idx="1">
                  <c:v>4237824</c:v>
                </c:pt>
                <c:pt idx="2">
                  <c:v>5254901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857280"/>
        <c:axId val="91859968"/>
      </c:barChar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預估銷售量</c:v>
                </c:pt>
              </c:strCache>
            </c:strRef>
          </c:tx>
          <c:spPr>
            <a:ln>
              <a:solidFill>
                <a:schemeClr val="accent5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1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solidFill>
                  <a:schemeClr val="accent5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cat>
            <c:strRef>
              <c:f>工作表1!$A$2:$A$4</c:f>
              <c:strCache>
                <c:ptCount val="3"/>
                <c:pt idx="0">
                  <c:v>2012年</c:v>
                </c:pt>
                <c:pt idx="1">
                  <c:v>2013年</c:v>
                </c:pt>
                <c:pt idx="2">
                  <c:v>2014年</c:v>
                </c:pt>
              </c:strCache>
            </c:strRef>
          </c:cat>
          <c:val>
            <c:numRef>
              <c:f>工作表1!$B$2:$B$4</c:f>
              <c:numCache>
                <c:formatCode>#,##0</c:formatCode>
                <c:ptCount val="3"/>
                <c:pt idx="0">
                  <c:v>16067</c:v>
                </c:pt>
                <c:pt idx="1">
                  <c:v>19281</c:v>
                </c:pt>
                <c:pt idx="2">
                  <c:v>23906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1066496"/>
        <c:axId val="150919040"/>
      </c:lineChart>
      <c:catAx>
        <c:axId val="91857280"/>
        <c:scaling>
          <c:orientation val="minMax"/>
        </c:scaling>
        <c:delete val="0"/>
        <c:axPos val="b"/>
        <c:majorTickMark val="none"/>
        <c:minorTickMark val="none"/>
        <c:tickLblPos val="nextTo"/>
        <c:crossAx val="91859968"/>
        <c:crosses val="autoZero"/>
        <c:auto val="1"/>
        <c:lblAlgn val="ctr"/>
        <c:lblOffset val="100"/>
        <c:noMultiLvlLbl val="0"/>
      </c:catAx>
      <c:valAx>
        <c:axId val="91859968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zh-TW"/>
          </a:p>
        </c:txPr>
        <c:crossAx val="91857280"/>
        <c:crosses val="autoZero"/>
        <c:crossBetween val="between"/>
      </c:valAx>
      <c:valAx>
        <c:axId val="150919040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zh-TW"/>
          </a:p>
        </c:txPr>
        <c:crossAx val="151066496"/>
        <c:crosses val="max"/>
        <c:crossBetween val="between"/>
      </c:valAx>
      <c:catAx>
        <c:axId val="151066496"/>
        <c:scaling>
          <c:orientation val="minMax"/>
        </c:scaling>
        <c:delete val="1"/>
        <c:axPos val="b"/>
        <c:majorTickMark val="out"/>
        <c:minorTickMark val="none"/>
        <c:tickLblPos val="nextTo"/>
        <c:crossAx val="150919040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400"/>
      </a:pPr>
      <a:endParaRPr lang="zh-TW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銷售量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b="1">
                      <a:solidFill>
                        <a:schemeClr val="accent4">
                          <a:lumMod val="50000"/>
                        </a:schemeClr>
                      </a:solidFill>
                    </a:defRPr>
                  </a:pPr>
                  <a:endParaRPr lang="zh-TW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b="1">
                      <a:solidFill>
                        <a:schemeClr val="accent5">
                          <a:lumMod val="50000"/>
                        </a:schemeClr>
                      </a:solidFill>
                    </a:defRPr>
                  </a:pPr>
                  <a:endParaRPr lang="zh-TW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工作表1!$A$2:$A$3</c:f>
              <c:strCache>
                <c:ptCount val="2"/>
                <c:pt idx="0">
                  <c:v>居家機器人</c:v>
                </c:pt>
                <c:pt idx="1">
                  <c:v>娛樂機器人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190</c:v>
                </c:pt>
                <c:pt idx="1">
                  <c:v>110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025984"/>
        <c:axId val="134027904"/>
      </c:barChart>
      <c:catAx>
        <c:axId val="13402598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zh-TW"/>
          </a:p>
        </c:txPr>
        <c:crossAx val="134027904"/>
        <c:crosses val="autoZero"/>
        <c:auto val="1"/>
        <c:lblAlgn val="ctr"/>
        <c:lblOffset val="100"/>
        <c:noMultiLvlLbl val="0"/>
      </c:catAx>
      <c:valAx>
        <c:axId val="1340279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zh-TW"/>
          </a:p>
        </c:txPr>
        <c:crossAx val="134025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733244011534945"/>
          <c:y val="0.7214104695694743"/>
          <c:w val="0.14966286958453892"/>
          <c:h val="0.18268464429313838"/>
        </c:manualLayout>
      </c:layout>
      <c:overlay val="0"/>
      <c:txPr>
        <a:bodyPr/>
        <a:lstStyle/>
        <a:p>
          <a:pPr>
            <a:defRPr sz="1200"/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959671437468899"/>
          <c:y val="7.8540582886957602E-2"/>
          <c:w val="0.79040328562531104"/>
          <c:h val="0.775528318488445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數列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cat>
            <c:strRef>
              <c:f>工作表1!$A$2:$A$4</c:f>
              <c:strCache>
                <c:ptCount val="3"/>
                <c:pt idx="0">
                  <c:v>第一年</c:v>
                </c:pt>
                <c:pt idx="1">
                  <c:v>第二年</c:v>
                </c:pt>
                <c:pt idx="2">
                  <c:v>第三年</c:v>
                </c:pt>
              </c:strCache>
            </c:strRef>
          </c:cat>
          <c:val>
            <c:numRef>
              <c:f>工作表1!$B$2:$B$4</c:f>
              <c:numCache>
                <c:formatCode>_-* #,##0_-;\-* #,##0_-;_-* "-"??_-;_-@_-</c:formatCode>
                <c:ptCount val="3"/>
                <c:pt idx="0">
                  <c:v>-914625</c:v>
                </c:pt>
                <c:pt idx="1">
                  <c:v>1193643.75</c:v>
                </c:pt>
                <c:pt idx="2">
                  <c:v>4062672.1875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068672"/>
        <c:axId val="151070592"/>
      </c:barChart>
      <c:catAx>
        <c:axId val="151068672"/>
        <c:scaling>
          <c:orientation val="minMax"/>
        </c:scaling>
        <c:delete val="0"/>
        <c:axPos val="b"/>
        <c:majorTickMark val="out"/>
        <c:minorTickMark val="none"/>
        <c:tickLblPos val="nextTo"/>
        <c:crossAx val="151070592"/>
        <c:crosses val="autoZero"/>
        <c:auto val="1"/>
        <c:lblAlgn val="ctr"/>
        <c:lblOffset val="100"/>
        <c:noMultiLvlLbl val="0"/>
      </c:catAx>
      <c:valAx>
        <c:axId val="151070592"/>
        <c:scaling>
          <c:orientation val="minMax"/>
        </c:scaling>
        <c:delete val="0"/>
        <c:axPos val="l"/>
        <c:majorGridlines/>
        <c:numFmt formatCode="_-* #,##0_-;\-* #,##0_-;_-* &quot;-&quot;??_-;_-@_-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zh-TW"/>
          </a:p>
        </c:txPr>
        <c:crossAx val="151068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77381A-95BD-48F0-93C3-CC9748E0A701}" type="doc">
      <dgm:prSet loTypeId="urn:microsoft.com/office/officeart/2005/8/layout/radial6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E8CD77CF-3364-499B-BA60-985A1338A31F}">
      <dgm:prSet phldrT="[文字]"/>
      <dgm:spPr/>
      <dgm:t>
        <a:bodyPr/>
        <a:lstStyle/>
        <a:p>
          <a:r>
            <a:rPr lang="zh-TW" altLang="en-US" b="1" dirty="0" smtClean="0"/>
            <a:t>核心</a:t>
          </a:r>
          <a:r>
            <a:rPr lang="en-US" altLang="zh-TW" b="1" dirty="0" smtClean="0"/>
            <a:t/>
          </a:r>
          <a:br>
            <a:rPr lang="en-US" altLang="zh-TW" b="1" dirty="0" smtClean="0"/>
          </a:br>
          <a:r>
            <a:rPr lang="zh-TW" altLang="en-US" b="1" dirty="0" smtClean="0"/>
            <a:t>價值</a:t>
          </a:r>
          <a:endParaRPr lang="zh-TW" altLang="en-US" b="1" dirty="0"/>
        </a:p>
      </dgm:t>
    </dgm:pt>
    <dgm:pt modelId="{9A64D692-FDC3-4E18-A25F-D977F0020889}" type="parTrans" cxnId="{EC369460-5A3F-421E-9A37-DE13F1824754}">
      <dgm:prSet/>
      <dgm:spPr/>
      <dgm:t>
        <a:bodyPr/>
        <a:lstStyle/>
        <a:p>
          <a:endParaRPr lang="zh-TW" altLang="en-US"/>
        </a:p>
      </dgm:t>
    </dgm:pt>
    <dgm:pt modelId="{1D0FF9E7-E292-49B5-9B25-743200E1DF0F}" type="sibTrans" cxnId="{EC369460-5A3F-421E-9A37-DE13F1824754}">
      <dgm:prSet/>
      <dgm:spPr/>
      <dgm:t>
        <a:bodyPr/>
        <a:lstStyle/>
        <a:p>
          <a:endParaRPr lang="zh-TW" altLang="en-US"/>
        </a:p>
      </dgm:t>
    </dgm:pt>
    <dgm:pt modelId="{07CCBF3D-B95F-41D7-8461-1B7FA05D415C}">
      <dgm:prSet phldrT="[文字]" custT="1"/>
      <dgm:spPr/>
      <dgm:t>
        <a:bodyPr/>
        <a:lstStyle/>
        <a:p>
          <a:r>
            <a:rPr lang="zh-TW" altLang="en-US" sz="1600" b="1" dirty="0" smtClean="0"/>
            <a:t>客製化</a:t>
          </a:r>
          <a:endParaRPr lang="zh-TW" altLang="en-US" sz="1600" b="1" dirty="0"/>
        </a:p>
      </dgm:t>
    </dgm:pt>
    <dgm:pt modelId="{5C1C88FB-012F-4774-8437-42440DA4FDEF}" type="parTrans" cxnId="{B67EC4F6-4088-4CFD-8F91-B866784B0CDC}">
      <dgm:prSet/>
      <dgm:spPr/>
      <dgm:t>
        <a:bodyPr/>
        <a:lstStyle/>
        <a:p>
          <a:endParaRPr lang="zh-TW" altLang="en-US"/>
        </a:p>
      </dgm:t>
    </dgm:pt>
    <dgm:pt modelId="{6B5CE5A7-6C57-4E6D-88E7-1F9EBD64703F}" type="sibTrans" cxnId="{B67EC4F6-4088-4CFD-8F91-B866784B0CDC}">
      <dgm:prSet/>
      <dgm:spPr/>
      <dgm:t>
        <a:bodyPr/>
        <a:lstStyle/>
        <a:p>
          <a:endParaRPr lang="zh-TW" altLang="en-US"/>
        </a:p>
      </dgm:t>
    </dgm:pt>
    <dgm:pt modelId="{F4219375-E5CF-40CD-BB50-09B88124EFA5}">
      <dgm:prSet phldrT="[文字]" custT="1"/>
      <dgm:spPr/>
      <dgm:t>
        <a:bodyPr/>
        <a:lstStyle/>
        <a:p>
          <a:r>
            <a:rPr lang="zh-TW" altLang="en-US" sz="1600" b="1" dirty="0" smtClean="0"/>
            <a:t>專業</a:t>
          </a:r>
          <a:endParaRPr lang="zh-TW" altLang="en-US" sz="1600" b="1" dirty="0"/>
        </a:p>
      </dgm:t>
    </dgm:pt>
    <dgm:pt modelId="{7A5048B8-559C-4176-B72B-5B6B73DC481E}" type="parTrans" cxnId="{8CD0C43B-B399-4F01-B638-029A2D521B4A}">
      <dgm:prSet/>
      <dgm:spPr/>
      <dgm:t>
        <a:bodyPr/>
        <a:lstStyle/>
        <a:p>
          <a:endParaRPr lang="zh-TW" altLang="en-US"/>
        </a:p>
      </dgm:t>
    </dgm:pt>
    <dgm:pt modelId="{1E1AFA31-E12C-4706-8A7F-429B2D62472E}" type="sibTrans" cxnId="{8CD0C43B-B399-4F01-B638-029A2D521B4A}">
      <dgm:prSet/>
      <dgm:spPr/>
      <dgm:t>
        <a:bodyPr/>
        <a:lstStyle/>
        <a:p>
          <a:endParaRPr lang="zh-TW" altLang="en-US"/>
        </a:p>
      </dgm:t>
    </dgm:pt>
    <dgm:pt modelId="{793278D6-EAF2-459F-AD01-BECED9BC04E7}">
      <dgm:prSet phldrT="[文字]" custT="1"/>
      <dgm:spPr/>
      <dgm:t>
        <a:bodyPr/>
        <a:lstStyle/>
        <a:p>
          <a:r>
            <a:rPr lang="zh-TW" altLang="en-US" sz="1600" b="1" dirty="0" smtClean="0"/>
            <a:t>便利</a:t>
          </a:r>
          <a:endParaRPr lang="zh-TW" altLang="en-US" sz="1600" b="1" dirty="0"/>
        </a:p>
      </dgm:t>
    </dgm:pt>
    <dgm:pt modelId="{A87AC680-FD0A-44A1-A050-839744C3D4F2}" type="parTrans" cxnId="{7AAB62E6-7BD2-4F97-966A-8666F1EAD975}">
      <dgm:prSet/>
      <dgm:spPr/>
      <dgm:t>
        <a:bodyPr/>
        <a:lstStyle/>
        <a:p>
          <a:endParaRPr lang="zh-TW" altLang="en-US"/>
        </a:p>
      </dgm:t>
    </dgm:pt>
    <dgm:pt modelId="{851DE51E-F4BA-40A1-9DAD-9A5F8F8ECFB6}" type="sibTrans" cxnId="{7AAB62E6-7BD2-4F97-966A-8666F1EAD975}">
      <dgm:prSet/>
      <dgm:spPr/>
      <dgm:t>
        <a:bodyPr/>
        <a:lstStyle/>
        <a:p>
          <a:endParaRPr lang="zh-TW" altLang="en-US"/>
        </a:p>
      </dgm:t>
    </dgm:pt>
    <dgm:pt modelId="{8CB51822-4708-4221-834E-B9CFC0E3A730}" type="pres">
      <dgm:prSet presAssocID="{D877381A-95BD-48F0-93C3-CC9748E0A70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684DFF8-8513-40D1-A125-A8B99791E76A}" type="pres">
      <dgm:prSet presAssocID="{E8CD77CF-3364-499B-BA60-985A1338A31F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73AE040D-E366-4209-AFAB-8C2A8878496E}" type="pres">
      <dgm:prSet presAssocID="{07CCBF3D-B95F-41D7-8461-1B7FA05D415C}" presName="node" presStyleLbl="node1" presStyleIdx="0" presStyleCnt="3" custScaleX="127189" custScaleY="12718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DDD033B-7A57-4C00-B358-CFE0B832655B}" type="pres">
      <dgm:prSet presAssocID="{07CCBF3D-B95F-41D7-8461-1B7FA05D415C}" presName="dummy" presStyleCnt="0"/>
      <dgm:spPr/>
    </dgm:pt>
    <dgm:pt modelId="{5B885E03-78CE-4446-8F02-BC186B9EB9C3}" type="pres">
      <dgm:prSet presAssocID="{6B5CE5A7-6C57-4E6D-88E7-1F9EBD64703F}" presName="sibTrans" presStyleLbl="sibTrans2D1" presStyleIdx="0" presStyleCnt="3"/>
      <dgm:spPr/>
    </dgm:pt>
    <dgm:pt modelId="{814EB677-F5DD-4C30-9DEE-D18E3900BF45}" type="pres">
      <dgm:prSet presAssocID="{F4219375-E5CF-40CD-BB50-09B88124EFA5}" presName="node" presStyleLbl="node1" presStyleIdx="1" presStyleCnt="3" custScaleX="127189" custScaleY="127189">
        <dgm:presLayoutVars>
          <dgm:bulletEnabled val="1"/>
        </dgm:presLayoutVars>
      </dgm:prSet>
      <dgm:spPr/>
    </dgm:pt>
    <dgm:pt modelId="{947964E0-1448-4E2F-B38B-800E7D274170}" type="pres">
      <dgm:prSet presAssocID="{F4219375-E5CF-40CD-BB50-09B88124EFA5}" presName="dummy" presStyleCnt="0"/>
      <dgm:spPr/>
    </dgm:pt>
    <dgm:pt modelId="{A1AD045D-AFE5-443C-82C7-BB3CF1D100DF}" type="pres">
      <dgm:prSet presAssocID="{1E1AFA31-E12C-4706-8A7F-429B2D62472E}" presName="sibTrans" presStyleLbl="sibTrans2D1" presStyleIdx="1" presStyleCnt="3"/>
      <dgm:spPr/>
    </dgm:pt>
    <dgm:pt modelId="{C01D6830-3E7D-4FC0-B553-9647A5C443B6}" type="pres">
      <dgm:prSet presAssocID="{793278D6-EAF2-459F-AD01-BECED9BC04E7}" presName="node" presStyleLbl="node1" presStyleIdx="2" presStyleCnt="3" custScaleX="127189" custScaleY="127189">
        <dgm:presLayoutVars>
          <dgm:bulletEnabled val="1"/>
        </dgm:presLayoutVars>
      </dgm:prSet>
      <dgm:spPr/>
    </dgm:pt>
    <dgm:pt modelId="{EFF23E2E-CA67-4F53-9316-5CB166F5E73E}" type="pres">
      <dgm:prSet presAssocID="{793278D6-EAF2-459F-AD01-BECED9BC04E7}" presName="dummy" presStyleCnt="0"/>
      <dgm:spPr/>
    </dgm:pt>
    <dgm:pt modelId="{F7C650A3-F709-439A-AACF-C1BE3B9116E9}" type="pres">
      <dgm:prSet presAssocID="{851DE51E-F4BA-40A1-9DAD-9A5F8F8ECFB6}" presName="sibTrans" presStyleLbl="sibTrans2D1" presStyleIdx="2" presStyleCnt="3"/>
      <dgm:spPr/>
    </dgm:pt>
  </dgm:ptLst>
  <dgm:cxnLst>
    <dgm:cxn modelId="{7AAB62E6-7BD2-4F97-966A-8666F1EAD975}" srcId="{E8CD77CF-3364-499B-BA60-985A1338A31F}" destId="{793278D6-EAF2-459F-AD01-BECED9BC04E7}" srcOrd="2" destOrd="0" parTransId="{A87AC680-FD0A-44A1-A050-839744C3D4F2}" sibTransId="{851DE51E-F4BA-40A1-9DAD-9A5F8F8ECFB6}"/>
    <dgm:cxn modelId="{B2AFB02E-E6BB-4FEF-9AD9-DA4763B5B1D4}" type="presOf" srcId="{F4219375-E5CF-40CD-BB50-09B88124EFA5}" destId="{814EB677-F5DD-4C30-9DEE-D18E3900BF45}" srcOrd="0" destOrd="0" presId="urn:microsoft.com/office/officeart/2005/8/layout/radial6"/>
    <dgm:cxn modelId="{1D6BB3D7-D2B3-4698-BAA8-9A8B528CA4FE}" type="presOf" srcId="{E8CD77CF-3364-499B-BA60-985A1338A31F}" destId="{0684DFF8-8513-40D1-A125-A8B99791E76A}" srcOrd="0" destOrd="0" presId="urn:microsoft.com/office/officeart/2005/8/layout/radial6"/>
    <dgm:cxn modelId="{186F34FA-7A59-43F7-AE95-C9F75F535FF3}" type="presOf" srcId="{07CCBF3D-B95F-41D7-8461-1B7FA05D415C}" destId="{73AE040D-E366-4209-AFAB-8C2A8878496E}" srcOrd="0" destOrd="0" presId="urn:microsoft.com/office/officeart/2005/8/layout/radial6"/>
    <dgm:cxn modelId="{08745682-F3C1-4D3E-BC7C-3BFC52966482}" type="presOf" srcId="{851DE51E-F4BA-40A1-9DAD-9A5F8F8ECFB6}" destId="{F7C650A3-F709-439A-AACF-C1BE3B9116E9}" srcOrd="0" destOrd="0" presId="urn:microsoft.com/office/officeart/2005/8/layout/radial6"/>
    <dgm:cxn modelId="{3ABB4784-02D1-46CA-9FAE-56C4EFD5841F}" type="presOf" srcId="{793278D6-EAF2-459F-AD01-BECED9BC04E7}" destId="{C01D6830-3E7D-4FC0-B553-9647A5C443B6}" srcOrd="0" destOrd="0" presId="urn:microsoft.com/office/officeart/2005/8/layout/radial6"/>
    <dgm:cxn modelId="{F38E5E4D-BA66-4D7A-B843-98FC4DB5B03D}" type="presOf" srcId="{6B5CE5A7-6C57-4E6D-88E7-1F9EBD64703F}" destId="{5B885E03-78CE-4446-8F02-BC186B9EB9C3}" srcOrd="0" destOrd="0" presId="urn:microsoft.com/office/officeart/2005/8/layout/radial6"/>
    <dgm:cxn modelId="{EC369460-5A3F-421E-9A37-DE13F1824754}" srcId="{D877381A-95BD-48F0-93C3-CC9748E0A701}" destId="{E8CD77CF-3364-499B-BA60-985A1338A31F}" srcOrd="0" destOrd="0" parTransId="{9A64D692-FDC3-4E18-A25F-D977F0020889}" sibTransId="{1D0FF9E7-E292-49B5-9B25-743200E1DF0F}"/>
    <dgm:cxn modelId="{B67EC4F6-4088-4CFD-8F91-B866784B0CDC}" srcId="{E8CD77CF-3364-499B-BA60-985A1338A31F}" destId="{07CCBF3D-B95F-41D7-8461-1B7FA05D415C}" srcOrd="0" destOrd="0" parTransId="{5C1C88FB-012F-4774-8437-42440DA4FDEF}" sibTransId="{6B5CE5A7-6C57-4E6D-88E7-1F9EBD64703F}"/>
    <dgm:cxn modelId="{8CD0C43B-B399-4F01-B638-029A2D521B4A}" srcId="{E8CD77CF-3364-499B-BA60-985A1338A31F}" destId="{F4219375-E5CF-40CD-BB50-09B88124EFA5}" srcOrd="1" destOrd="0" parTransId="{7A5048B8-559C-4176-B72B-5B6B73DC481E}" sibTransId="{1E1AFA31-E12C-4706-8A7F-429B2D62472E}"/>
    <dgm:cxn modelId="{F12D051C-83F6-4B37-85F0-E68342643EBD}" type="presOf" srcId="{1E1AFA31-E12C-4706-8A7F-429B2D62472E}" destId="{A1AD045D-AFE5-443C-82C7-BB3CF1D100DF}" srcOrd="0" destOrd="0" presId="urn:microsoft.com/office/officeart/2005/8/layout/radial6"/>
    <dgm:cxn modelId="{8151C033-9A33-4CB2-A850-068274E2FA1E}" type="presOf" srcId="{D877381A-95BD-48F0-93C3-CC9748E0A701}" destId="{8CB51822-4708-4221-834E-B9CFC0E3A730}" srcOrd="0" destOrd="0" presId="urn:microsoft.com/office/officeart/2005/8/layout/radial6"/>
    <dgm:cxn modelId="{DF742211-5905-4870-9BEC-510B167E59C5}" type="presParOf" srcId="{8CB51822-4708-4221-834E-B9CFC0E3A730}" destId="{0684DFF8-8513-40D1-A125-A8B99791E76A}" srcOrd="0" destOrd="0" presId="urn:microsoft.com/office/officeart/2005/8/layout/radial6"/>
    <dgm:cxn modelId="{F34DE121-5DFF-4307-8F67-20CF27C786F2}" type="presParOf" srcId="{8CB51822-4708-4221-834E-B9CFC0E3A730}" destId="{73AE040D-E366-4209-AFAB-8C2A8878496E}" srcOrd="1" destOrd="0" presId="urn:microsoft.com/office/officeart/2005/8/layout/radial6"/>
    <dgm:cxn modelId="{3686607E-1B24-4280-85D2-7DD4F40BB4F6}" type="presParOf" srcId="{8CB51822-4708-4221-834E-B9CFC0E3A730}" destId="{6DDD033B-7A57-4C00-B358-CFE0B832655B}" srcOrd="2" destOrd="0" presId="urn:microsoft.com/office/officeart/2005/8/layout/radial6"/>
    <dgm:cxn modelId="{8F6B78B1-3669-41D8-BECC-CD0BF81B9663}" type="presParOf" srcId="{8CB51822-4708-4221-834E-B9CFC0E3A730}" destId="{5B885E03-78CE-4446-8F02-BC186B9EB9C3}" srcOrd="3" destOrd="0" presId="urn:microsoft.com/office/officeart/2005/8/layout/radial6"/>
    <dgm:cxn modelId="{7B42445F-D4AF-4FF2-86DB-6B830750F13C}" type="presParOf" srcId="{8CB51822-4708-4221-834E-B9CFC0E3A730}" destId="{814EB677-F5DD-4C30-9DEE-D18E3900BF45}" srcOrd="4" destOrd="0" presId="urn:microsoft.com/office/officeart/2005/8/layout/radial6"/>
    <dgm:cxn modelId="{CB0308B5-C13F-475B-8485-FBD765D0136B}" type="presParOf" srcId="{8CB51822-4708-4221-834E-B9CFC0E3A730}" destId="{947964E0-1448-4E2F-B38B-800E7D274170}" srcOrd="5" destOrd="0" presId="urn:microsoft.com/office/officeart/2005/8/layout/radial6"/>
    <dgm:cxn modelId="{9B6AADC6-A54E-497A-A947-84205960CE80}" type="presParOf" srcId="{8CB51822-4708-4221-834E-B9CFC0E3A730}" destId="{A1AD045D-AFE5-443C-82C7-BB3CF1D100DF}" srcOrd="6" destOrd="0" presId="urn:microsoft.com/office/officeart/2005/8/layout/radial6"/>
    <dgm:cxn modelId="{6382018A-230C-4418-9291-0BCC26306632}" type="presParOf" srcId="{8CB51822-4708-4221-834E-B9CFC0E3A730}" destId="{C01D6830-3E7D-4FC0-B553-9647A5C443B6}" srcOrd="7" destOrd="0" presId="urn:microsoft.com/office/officeart/2005/8/layout/radial6"/>
    <dgm:cxn modelId="{B6C32D5B-D0AE-4852-94A0-28626C78346C}" type="presParOf" srcId="{8CB51822-4708-4221-834E-B9CFC0E3A730}" destId="{EFF23E2E-CA67-4F53-9316-5CB166F5E73E}" srcOrd="8" destOrd="0" presId="urn:microsoft.com/office/officeart/2005/8/layout/radial6"/>
    <dgm:cxn modelId="{B1807AAF-97A5-47BC-9050-8B56011A7517}" type="presParOf" srcId="{8CB51822-4708-4221-834E-B9CFC0E3A730}" destId="{F7C650A3-F709-439A-AACF-C1BE3B9116E9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8EEC37-8C4A-43F7-9A88-99438C58429D}" type="doc">
      <dgm:prSet loTypeId="urn:microsoft.com/office/officeart/2005/8/layout/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B83B5808-AF71-4EDA-94B9-4E24D20B9482}">
      <dgm:prSet phldrT="[文字]" custT="1"/>
      <dgm:spPr/>
      <dgm:t>
        <a:bodyPr/>
        <a:lstStyle/>
        <a:p>
          <a:r>
            <a:rPr lang="zh-TW" altLang="en-US" sz="1600" b="1" dirty="0" smtClean="0"/>
            <a:t>分析產品專利</a:t>
          </a:r>
          <a:endParaRPr lang="zh-TW" altLang="en-US" sz="1600" b="1" dirty="0"/>
        </a:p>
      </dgm:t>
    </dgm:pt>
    <dgm:pt modelId="{782A3BB8-803C-4C11-96AC-5A60FDC1A3DC}" type="parTrans" cxnId="{221E50C6-AA72-48F7-B5CF-B9009BE90F1A}">
      <dgm:prSet/>
      <dgm:spPr/>
      <dgm:t>
        <a:bodyPr/>
        <a:lstStyle/>
        <a:p>
          <a:endParaRPr lang="zh-TW" altLang="en-US"/>
        </a:p>
      </dgm:t>
    </dgm:pt>
    <dgm:pt modelId="{816E4EC8-FBF6-4577-90AF-06D544E0F53F}" type="sibTrans" cxnId="{221E50C6-AA72-48F7-B5CF-B9009BE90F1A}">
      <dgm:prSet/>
      <dgm:spPr/>
      <dgm:t>
        <a:bodyPr/>
        <a:lstStyle/>
        <a:p>
          <a:endParaRPr lang="zh-TW" altLang="en-US"/>
        </a:p>
      </dgm:t>
    </dgm:pt>
    <dgm:pt modelId="{83EDC10E-F63D-437B-8B09-3C92BEA3AA04}">
      <dgm:prSet phldrT="[文字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TW" altLang="en-US" sz="1600" b="1" dirty="0" smtClean="0"/>
            <a:t>同業結盟取得技術支援</a:t>
          </a:r>
          <a:endParaRPr lang="zh-TW" altLang="en-US" sz="1600" b="1" dirty="0"/>
        </a:p>
      </dgm:t>
    </dgm:pt>
    <dgm:pt modelId="{D012071B-74E2-486D-A29E-3D8725018BD1}" type="parTrans" cxnId="{077F79FF-8E04-41A7-9262-3469414FD8BF}">
      <dgm:prSet/>
      <dgm:spPr/>
      <dgm:t>
        <a:bodyPr/>
        <a:lstStyle/>
        <a:p>
          <a:endParaRPr lang="zh-TW" altLang="en-US"/>
        </a:p>
      </dgm:t>
    </dgm:pt>
    <dgm:pt modelId="{565B080D-96C0-44DD-9E66-330777CA2799}" type="sibTrans" cxnId="{077F79FF-8E04-41A7-9262-3469414FD8BF}">
      <dgm:prSet/>
      <dgm:spPr/>
      <dgm:t>
        <a:bodyPr/>
        <a:lstStyle/>
        <a:p>
          <a:endParaRPr lang="zh-TW" altLang="en-US"/>
        </a:p>
      </dgm:t>
    </dgm:pt>
    <dgm:pt modelId="{755A2194-46B2-438C-8399-DE2AC6A2943D}">
      <dgm:prSet phldrT="[文字]" custT="1"/>
      <dgm:spPr/>
      <dgm:t>
        <a:bodyPr/>
        <a:lstStyle/>
        <a:p>
          <a:r>
            <a:rPr lang="zh-TW" altLang="en-US" sz="1600" b="1" dirty="0" smtClean="0"/>
            <a:t>人員銷售方式介紹機器人</a:t>
          </a:r>
          <a:endParaRPr lang="en-US" altLang="zh-TW" sz="1600" b="1" dirty="0" smtClean="0"/>
        </a:p>
      </dgm:t>
    </dgm:pt>
    <dgm:pt modelId="{95ABBFAA-F261-40AA-A6C1-8F6F2D82AA7F}" type="parTrans" cxnId="{D9C86372-D3B2-4D36-8459-90160FD63011}">
      <dgm:prSet/>
      <dgm:spPr/>
      <dgm:t>
        <a:bodyPr/>
        <a:lstStyle/>
        <a:p>
          <a:endParaRPr lang="zh-TW" altLang="en-US"/>
        </a:p>
      </dgm:t>
    </dgm:pt>
    <dgm:pt modelId="{6E7286DF-21FF-4096-B62C-6402162FC86F}" type="sibTrans" cxnId="{D9C86372-D3B2-4D36-8459-90160FD63011}">
      <dgm:prSet/>
      <dgm:spPr/>
      <dgm:t>
        <a:bodyPr/>
        <a:lstStyle/>
        <a:p>
          <a:endParaRPr lang="zh-TW" altLang="en-US"/>
        </a:p>
      </dgm:t>
    </dgm:pt>
    <dgm:pt modelId="{EE32E589-B59D-4671-92B2-BCB9D830FF70}">
      <dgm:prSet phldrT="[文字]" custT="1"/>
      <dgm:spPr/>
      <dgm:t>
        <a:bodyPr/>
        <a:lstStyle/>
        <a:p>
          <a:r>
            <a:rPr lang="zh-TW" altLang="en-US" sz="1600" b="1" dirty="0" smtClean="0"/>
            <a:t>在熱愛文藝的客群中打響名號</a:t>
          </a:r>
          <a:endParaRPr lang="en-US" altLang="zh-TW" sz="1600" b="1" dirty="0" smtClean="0"/>
        </a:p>
      </dgm:t>
    </dgm:pt>
    <dgm:pt modelId="{E150190F-6D97-4CB5-A054-B5CB4093A412}" type="parTrans" cxnId="{84C0DCA5-3B69-46E1-9BF3-FBBE7B9571DE}">
      <dgm:prSet/>
      <dgm:spPr/>
      <dgm:t>
        <a:bodyPr/>
        <a:lstStyle/>
        <a:p>
          <a:endParaRPr lang="zh-TW" altLang="en-US"/>
        </a:p>
      </dgm:t>
    </dgm:pt>
    <dgm:pt modelId="{CEF132C6-8BC0-4CDC-80AC-0C27ACA98C03}" type="sibTrans" cxnId="{84C0DCA5-3B69-46E1-9BF3-FBBE7B9571DE}">
      <dgm:prSet/>
      <dgm:spPr/>
      <dgm:t>
        <a:bodyPr/>
        <a:lstStyle/>
        <a:p>
          <a:endParaRPr lang="zh-TW" altLang="en-US"/>
        </a:p>
      </dgm:t>
    </dgm:pt>
    <dgm:pt modelId="{B153EB19-C583-4CA1-A313-1B04CB42B6A9}" type="pres">
      <dgm:prSet presAssocID="{2B8EEC37-8C4A-43F7-9A88-99438C58429D}" presName="linear" presStyleCnt="0">
        <dgm:presLayoutVars>
          <dgm:dir/>
          <dgm:animLvl val="lvl"/>
          <dgm:resizeHandles val="exact"/>
        </dgm:presLayoutVars>
      </dgm:prSet>
      <dgm:spPr/>
    </dgm:pt>
    <dgm:pt modelId="{1D7710D6-D815-4654-9D8B-FBADF0B8DDE6}" type="pres">
      <dgm:prSet presAssocID="{B83B5808-AF71-4EDA-94B9-4E24D20B9482}" presName="parentLin" presStyleCnt="0"/>
      <dgm:spPr/>
    </dgm:pt>
    <dgm:pt modelId="{0FFBBD01-88C7-41F9-83A7-C2A20EE8EBF4}" type="pres">
      <dgm:prSet presAssocID="{B83B5808-AF71-4EDA-94B9-4E24D20B9482}" presName="parentLeftMargin" presStyleLbl="node1" presStyleIdx="0" presStyleCnt="4"/>
      <dgm:spPr/>
    </dgm:pt>
    <dgm:pt modelId="{4463938E-90E6-49EF-8CBD-BBAC00DA10D5}" type="pres">
      <dgm:prSet presAssocID="{B83B5808-AF71-4EDA-94B9-4E24D20B9482}" presName="parentText" presStyleLbl="node1" presStyleIdx="0" presStyleCnt="4" custScaleX="7206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5D775C8-AAB1-40CC-8C5C-C9ECAF778307}" type="pres">
      <dgm:prSet presAssocID="{B83B5808-AF71-4EDA-94B9-4E24D20B9482}" presName="negativeSpace" presStyleCnt="0"/>
      <dgm:spPr/>
    </dgm:pt>
    <dgm:pt modelId="{87CC9A64-ACA8-4827-A33D-F5CD5B9615B2}" type="pres">
      <dgm:prSet presAssocID="{B83B5808-AF71-4EDA-94B9-4E24D20B9482}" presName="childText" presStyleLbl="conFgAcc1" presStyleIdx="0" presStyleCnt="4" custScaleX="64424">
        <dgm:presLayoutVars>
          <dgm:bulletEnabled val="1"/>
        </dgm:presLayoutVars>
      </dgm:prSet>
      <dgm:spPr>
        <a:prstGeom prst="homePlate">
          <a:avLst/>
        </a:prstGeom>
      </dgm:spPr>
    </dgm:pt>
    <dgm:pt modelId="{4410217C-1EF4-43D0-9F9A-286F87D5C73E}" type="pres">
      <dgm:prSet presAssocID="{816E4EC8-FBF6-4577-90AF-06D544E0F53F}" presName="spaceBetweenRectangles" presStyleCnt="0"/>
      <dgm:spPr/>
    </dgm:pt>
    <dgm:pt modelId="{E428CD16-40AA-483F-800F-C646238C03CA}" type="pres">
      <dgm:prSet presAssocID="{83EDC10E-F63D-437B-8B09-3C92BEA3AA04}" presName="parentLin" presStyleCnt="0"/>
      <dgm:spPr/>
    </dgm:pt>
    <dgm:pt modelId="{CC191CB1-BDD1-4549-9A46-0595A28F6D7F}" type="pres">
      <dgm:prSet presAssocID="{83EDC10E-F63D-437B-8B09-3C92BEA3AA04}" presName="parentLeftMargin" presStyleLbl="node1" presStyleIdx="0" presStyleCnt="4"/>
      <dgm:spPr/>
    </dgm:pt>
    <dgm:pt modelId="{226F265D-63A5-4438-8BB2-9D49BD368FEB}" type="pres">
      <dgm:prSet presAssocID="{83EDC10E-F63D-437B-8B09-3C92BEA3AA04}" presName="parentText" presStyleLbl="node1" presStyleIdx="1" presStyleCnt="4" custScaleX="7206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B7FB386-AA2E-43E5-B1CD-2B582F93A585}" type="pres">
      <dgm:prSet presAssocID="{83EDC10E-F63D-437B-8B09-3C92BEA3AA04}" presName="negativeSpace" presStyleCnt="0"/>
      <dgm:spPr/>
    </dgm:pt>
    <dgm:pt modelId="{A89A0C8D-7A7B-4123-8EA8-311BD10B8843}" type="pres">
      <dgm:prSet presAssocID="{83EDC10E-F63D-437B-8B09-3C92BEA3AA04}" presName="childText" presStyleLbl="conFgAcc1" presStyleIdx="1" presStyleCnt="4" custScaleX="64424">
        <dgm:presLayoutVars>
          <dgm:bulletEnabled val="1"/>
        </dgm:presLayoutVars>
      </dgm:prSet>
      <dgm:spPr>
        <a:prstGeom prst="homePlate">
          <a:avLst/>
        </a:prstGeom>
        <a:ln>
          <a:solidFill>
            <a:schemeClr val="accent6"/>
          </a:solidFill>
        </a:ln>
      </dgm:spPr>
    </dgm:pt>
    <dgm:pt modelId="{EC5C662A-0B98-47E2-B3B1-538C4CC11075}" type="pres">
      <dgm:prSet presAssocID="{565B080D-96C0-44DD-9E66-330777CA2799}" presName="spaceBetweenRectangles" presStyleCnt="0"/>
      <dgm:spPr/>
    </dgm:pt>
    <dgm:pt modelId="{51EEEE8C-3D2B-4CD5-B546-EA4634F4A446}" type="pres">
      <dgm:prSet presAssocID="{755A2194-46B2-438C-8399-DE2AC6A2943D}" presName="parentLin" presStyleCnt="0"/>
      <dgm:spPr/>
    </dgm:pt>
    <dgm:pt modelId="{D0F6C1F0-B823-461E-9F78-CF2E0E759B47}" type="pres">
      <dgm:prSet presAssocID="{755A2194-46B2-438C-8399-DE2AC6A2943D}" presName="parentLeftMargin" presStyleLbl="node1" presStyleIdx="1" presStyleCnt="4"/>
      <dgm:spPr/>
    </dgm:pt>
    <dgm:pt modelId="{7B9AE66E-3776-4396-8A29-C375D42BAD49}" type="pres">
      <dgm:prSet presAssocID="{755A2194-46B2-438C-8399-DE2AC6A2943D}" presName="parentText" presStyleLbl="node1" presStyleIdx="2" presStyleCnt="4" custScaleX="7206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D3A3696-1513-4E2A-A171-2BC8FC871A45}" type="pres">
      <dgm:prSet presAssocID="{755A2194-46B2-438C-8399-DE2AC6A2943D}" presName="negativeSpace" presStyleCnt="0"/>
      <dgm:spPr/>
    </dgm:pt>
    <dgm:pt modelId="{D28C5891-8FA4-4409-AF37-58973C2B9AFC}" type="pres">
      <dgm:prSet presAssocID="{755A2194-46B2-438C-8399-DE2AC6A2943D}" presName="childText" presStyleLbl="conFgAcc1" presStyleIdx="2" presStyleCnt="4" custScaleX="64424">
        <dgm:presLayoutVars>
          <dgm:bulletEnabled val="1"/>
        </dgm:presLayoutVars>
      </dgm:prSet>
      <dgm:spPr>
        <a:prstGeom prst="homePlate">
          <a:avLst/>
        </a:prstGeom>
      </dgm:spPr>
    </dgm:pt>
    <dgm:pt modelId="{E30B42BF-214E-45C2-9BF4-5C5E03E37EB0}" type="pres">
      <dgm:prSet presAssocID="{6E7286DF-21FF-4096-B62C-6402162FC86F}" presName="spaceBetweenRectangles" presStyleCnt="0"/>
      <dgm:spPr/>
    </dgm:pt>
    <dgm:pt modelId="{C26BD084-CDC9-4AFE-A8A2-A24B6E8C5CBE}" type="pres">
      <dgm:prSet presAssocID="{EE32E589-B59D-4671-92B2-BCB9D830FF70}" presName="parentLin" presStyleCnt="0"/>
      <dgm:spPr/>
    </dgm:pt>
    <dgm:pt modelId="{3DA64219-F916-4594-A532-EA6DF809D2D1}" type="pres">
      <dgm:prSet presAssocID="{EE32E589-B59D-4671-92B2-BCB9D830FF70}" presName="parentLeftMargin" presStyleLbl="node1" presStyleIdx="2" presStyleCnt="4"/>
      <dgm:spPr/>
    </dgm:pt>
    <dgm:pt modelId="{9417EBC9-E1FA-44B7-AD09-C8C5A778D006}" type="pres">
      <dgm:prSet presAssocID="{EE32E589-B59D-4671-92B2-BCB9D830FF70}" presName="parentText" presStyleLbl="node1" presStyleIdx="3" presStyleCnt="4" custScaleX="7206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A791DD2-95CE-405E-B7CC-DDEB7BE107E5}" type="pres">
      <dgm:prSet presAssocID="{EE32E589-B59D-4671-92B2-BCB9D830FF70}" presName="negativeSpace" presStyleCnt="0"/>
      <dgm:spPr/>
    </dgm:pt>
    <dgm:pt modelId="{366A2B55-B42C-40A0-BE03-0EB5CB635236}" type="pres">
      <dgm:prSet presAssocID="{EE32E589-B59D-4671-92B2-BCB9D830FF70}" presName="childText" presStyleLbl="conFgAcc1" presStyleIdx="3" presStyleCnt="4" custScaleX="64424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zh-TW" altLang="en-US"/>
        </a:p>
      </dgm:t>
    </dgm:pt>
  </dgm:ptLst>
  <dgm:cxnLst>
    <dgm:cxn modelId="{65DF379E-F5BF-416B-AFE4-C1CD5872D16E}" type="presOf" srcId="{755A2194-46B2-438C-8399-DE2AC6A2943D}" destId="{7B9AE66E-3776-4396-8A29-C375D42BAD49}" srcOrd="1" destOrd="0" presId="urn:microsoft.com/office/officeart/2005/8/layout/list1"/>
    <dgm:cxn modelId="{21DF7529-BEF6-4FDE-85DA-3A2D502534AD}" type="presOf" srcId="{B83B5808-AF71-4EDA-94B9-4E24D20B9482}" destId="{4463938E-90E6-49EF-8CBD-BBAC00DA10D5}" srcOrd="1" destOrd="0" presId="urn:microsoft.com/office/officeart/2005/8/layout/list1"/>
    <dgm:cxn modelId="{2C81AA0A-AE06-47B1-912D-39FB388D5035}" type="presOf" srcId="{83EDC10E-F63D-437B-8B09-3C92BEA3AA04}" destId="{226F265D-63A5-4438-8BB2-9D49BD368FEB}" srcOrd="1" destOrd="0" presId="urn:microsoft.com/office/officeart/2005/8/layout/list1"/>
    <dgm:cxn modelId="{9FF2B6F5-5D68-40DD-A666-915BEA57B74E}" type="presOf" srcId="{B83B5808-AF71-4EDA-94B9-4E24D20B9482}" destId="{0FFBBD01-88C7-41F9-83A7-C2A20EE8EBF4}" srcOrd="0" destOrd="0" presId="urn:microsoft.com/office/officeart/2005/8/layout/list1"/>
    <dgm:cxn modelId="{95C92806-57CA-4731-B00F-0C2A176E9C54}" type="presOf" srcId="{755A2194-46B2-438C-8399-DE2AC6A2943D}" destId="{D0F6C1F0-B823-461E-9F78-CF2E0E759B47}" srcOrd="0" destOrd="0" presId="urn:microsoft.com/office/officeart/2005/8/layout/list1"/>
    <dgm:cxn modelId="{D9C86372-D3B2-4D36-8459-90160FD63011}" srcId="{2B8EEC37-8C4A-43F7-9A88-99438C58429D}" destId="{755A2194-46B2-438C-8399-DE2AC6A2943D}" srcOrd="2" destOrd="0" parTransId="{95ABBFAA-F261-40AA-A6C1-8F6F2D82AA7F}" sibTransId="{6E7286DF-21FF-4096-B62C-6402162FC86F}"/>
    <dgm:cxn modelId="{02ECC377-5344-4FAD-BEAD-C3E1DF0395EC}" type="presOf" srcId="{83EDC10E-F63D-437B-8B09-3C92BEA3AA04}" destId="{CC191CB1-BDD1-4549-9A46-0595A28F6D7F}" srcOrd="0" destOrd="0" presId="urn:microsoft.com/office/officeart/2005/8/layout/list1"/>
    <dgm:cxn modelId="{460CDC14-CE15-4471-BE17-4E9F392C97E3}" type="presOf" srcId="{EE32E589-B59D-4671-92B2-BCB9D830FF70}" destId="{3DA64219-F916-4594-A532-EA6DF809D2D1}" srcOrd="0" destOrd="0" presId="urn:microsoft.com/office/officeart/2005/8/layout/list1"/>
    <dgm:cxn modelId="{221E50C6-AA72-48F7-B5CF-B9009BE90F1A}" srcId="{2B8EEC37-8C4A-43F7-9A88-99438C58429D}" destId="{B83B5808-AF71-4EDA-94B9-4E24D20B9482}" srcOrd="0" destOrd="0" parTransId="{782A3BB8-803C-4C11-96AC-5A60FDC1A3DC}" sibTransId="{816E4EC8-FBF6-4577-90AF-06D544E0F53F}"/>
    <dgm:cxn modelId="{03D62B8A-DF7C-420C-8E27-9710F52B2C9B}" type="presOf" srcId="{2B8EEC37-8C4A-43F7-9A88-99438C58429D}" destId="{B153EB19-C583-4CA1-A313-1B04CB42B6A9}" srcOrd="0" destOrd="0" presId="urn:microsoft.com/office/officeart/2005/8/layout/list1"/>
    <dgm:cxn modelId="{689F1EC4-7579-446E-B96E-9EBA27C90EA8}" type="presOf" srcId="{EE32E589-B59D-4671-92B2-BCB9D830FF70}" destId="{9417EBC9-E1FA-44B7-AD09-C8C5A778D006}" srcOrd="1" destOrd="0" presId="urn:microsoft.com/office/officeart/2005/8/layout/list1"/>
    <dgm:cxn modelId="{077F79FF-8E04-41A7-9262-3469414FD8BF}" srcId="{2B8EEC37-8C4A-43F7-9A88-99438C58429D}" destId="{83EDC10E-F63D-437B-8B09-3C92BEA3AA04}" srcOrd="1" destOrd="0" parTransId="{D012071B-74E2-486D-A29E-3D8725018BD1}" sibTransId="{565B080D-96C0-44DD-9E66-330777CA2799}"/>
    <dgm:cxn modelId="{84C0DCA5-3B69-46E1-9BF3-FBBE7B9571DE}" srcId="{2B8EEC37-8C4A-43F7-9A88-99438C58429D}" destId="{EE32E589-B59D-4671-92B2-BCB9D830FF70}" srcOrd="3" destOrd="0" parTransId="{E150190F-6D97-4CB5-A054-B5CB4093A412}" sibTransId="{CEF132C6-8BC0-4CDC-80AC-0C27ACA98C03}"/>
    <dgm:cxn modelId="{223E0542-7E1C-4B77-88D1-D70332827E43}" type="presParOf" srcId="{B153EB19-C583-4CA1-A313-1B04CB42B6A9}" destId="{1D7710D6-D815-4654-9D8B-FBADF0B8DDE6}" srcOrd="0" destOrd="0" presId="urn:microsoft.com/office/officeart/2005/8/layout/list1"/>
    <dgm:cxn modelId="{C74E0ECC-8483-41ED-B6CE-EF3A585AE394}" type="presParOf" srcId="{1D7710D6-D815-4654-9D8B-FBADF0B8DDE6}" destId="{0FFBBD01-88C7-41F9-83A7-C2A20EE8EBF4}" srcOrd="0" destOrd="0" presId="urn:microsoft.com/office/officeart/2005/8/layout/list1"/>
    <dgm:cxn modelId="{C8851576-4684-48CE-A045-C8C4636E682F}" type="presParOf" srcId="{1D7710D6-D815-4654-9D8B-FBADF0B8DDE6}" destId="{4463938E-90E6-49EF-8CBD-BBAC00DA10D5}" srcOrd="1" destOrd="0" presId="urn:microsoft.com/office/officeart/2005/8/layout/list1"/>
    <dgm:cxn modelId="{F153FB09-D70E-4394-8EDA-5F20D04754ED}" type="presParOf" srcId="{B153EB19-C583-4CA1-A313-1B04CB42B6A9}" destId="{55D775C8-AAB1-40CC-8C5C-C9ECAF778307}" srcOrd="1" destOrd="0" presId="urn:microsoft.com/office/officeart/2005/8/layout/list1"/>
    <dgm:cxn modelId="{C6F3AC6D-3E44-4BFF-B97A-1C91F12A5C70}" type="presParOf" srcId="{B153EB19-C583-4CA1-A313-1B04CB42B6A9}" destId="{87CC9A64-ACA8-4827-A33D-F5CD5B9615B2}" srcOrd="2" destOrd="0" presId="urn:microsoft.com/office/officeart/2005/8/layout/list1"/>
    <dgm:cxn modelId="{C35138FB-2625-4BE2-9F76-E58EFAAC1D2A}" type="presParOf" srcId="{B153EB19-C583-4CA1-A313-1B04CB42B6A9}" destId="{4410217C-1EF4-43D0-9F9A-286F87D5C73E}" srcOrd="3" destOrd="0" presId="urn:microsoft.com/office/officeart/2005/8/layout/list1"/>
    <dgm:cxn modelId="{6E76CB13-1F73-402D-A2E2-BDCC791F112F}" type="presParOf" srcId="{B153EB19-C583-4CA1-A313-1B04CB42B6A9}" destId="{E428CD16-40AA-483F-800F-C646238C03CA}" srcOrd="4" destOrd="0" presId="urn:microsoft.com/office/officeart/2005/8/layout/list1"/>
    <dgm:cxn modelId="{64F31D53-F269-4FEF-8D03-808BADC8396F}" type="presParOf" srcId="{E428CD16-40AA-483F-800F-C646238C03CA}" destId="{CC191CB1-BDD1-4549-9A46-0595A28F6D7F}" srcOrd="0" destOrd="0" presId="urn:microsoft.com/office/officeart/2005/8/layout/list1"/>
    <dgm:cxn modelId="{A0C3295E-F5E9-4743-9DCE-5EF42695300C}" type="presParOf" srcId="{E428CD16-40AA-483F-800F-C646238C03CA}" destId="{226F265D-63A5-4438-8BB2-9D49BD368FEB}" srcOrd="1" destOrd="0" presId="urn:microsoft.com/office/officeart/2005/8/layout/list1"/>
    <dgm:cxn modelId="{C2353734-D826-4D95-8234-4CD8274E7F60}" type="presParOf" srcId="{B153EB19-C583-4CA1-A313-1B04CB42B6A9}" destId="{6B7FB386-AA2E-43E5-B1CD-2B582F93A585}" srcOrd="5" destOrd="0" presId="urn:microsoft.com/office/officeart/2005/8/layout/list1"/>
    <dgm:cxn modelId="{1E2D49FE-8EE2-465B-836D-A727A50797D3}" type="presParOf" srcId="{B153EB19-C583-4CA1-A313-1B04CB42B6A9}" destId="{A89A0C8D-7A7B-4123-8EA8-311BD10B8843}" srcOrd="6" destOrd="0" presId="urn:microsoft.com/office/officeart/2005/8/layout/list1"/>
    <dgm:cxn modelId="{A5F0EC88-C03D-42B3-B4E3-668CB564817D}" type="presParOf" srcId="{B153EB19-C583-4CA1-A313-1B04CB42B6A9}" destId="{EC5C662A-0B98-47E2-B3B1-538C4CC11075}" srcOrd="7" destOrd="0" presId="urn:microsoft.com/office/officeart/2005/8/layout/list1"/>
    <dgm:cxn modelId="{5AF055A1-5416-453B-9FD8-8E19B885FFD6}" type="presParOf" srcId="{B153EB19-C583-4CA1-A313-1B04CB42B6A9}" destId="{51EEEE8C-3D2B-4CD5-B546-EA4634F4A446}" srcOrd="8" destOrd="0" presId="urn:microsoft.com/office/officeart/2005/8/layout/list1"/>
    <dgm:cxn modelId="{70745765-6FFF-4DF2-B1EF-8FB656BB92E4}" type="presParOf" srcId="{51EEEE8C-3D2B-4CD5-B546-EA4634F4A446}" destId="{D0F6C1F0-B823-461E-9F78-CF2E0E759B47}" srcOrd="0" destOrd="0" presId="urn:microsoft.com/office/officeart/2005/8/layout/list1"/>
    <dgm:cxn modelId="{55B7022F-4FAA-4127-A9A6-4FAD31DB50FF}" type="presParOf" srcId="{51EEEE8C-3D2B-4CD5-B546-EA4634F4A446}" destId="{7B9AE66E-3776-4396-8A29-C375D42BAD49}" srcOrd="1" destOrd="0" presId="urn:microsoft.com/office/officeart/2005/8/layout/list1"/>
    <dgm:cxn modelId="{8E5BF9EB-39E5-4CCC-8A21-9991DFF4BE5D}" type="presParOf" srcId="{B153EB19-C583-4CA1-A313-1B04CB42B6A9}" destId="{0D3A3696-1513-4E2A-A171-2BC8FC871A45}" srcOrd="9" destOrd="0" presId="urn:microsoft.com/office/officeart/2005/8/layout/list1"/>
    <dgm:cxn modelId="{D787B039-67CD-441F-AAA1-B451EA06969E}" type="presParOf" srcId="{B153EB19-C583-4CA1-A313-1B04CB42B6A9}" destId="{D28C5891-8FA4-4409-AF37-58973C2B9AFC}" srcOrd="10" destOrd="0" presId="urn:microsoft.com/office/officeart/2005/8/layout/list1"/>
    <dgm:cxn modelId="{007C21FC-F55E-4F52-80DA-5D13E18E2022}" type="presParOf" srcId="{B153EB19-C583-4CA1-A313-1B04CB42B6A9}" destId="{E30B42BF-214E-45C2-9BF4-5C5E03E37EB0}" srcOrd="11" destOrd="0" presId="urn:microsoft.com/office/officeart/2005/8/layout/list1"/>
    <dgm:cxn modelId="{19BF5358-78DD-4629-967A-CFC086A5E382}" type="presParOf" srcId="{B153EB19-C583-4CA1-A313-1B04CB42B6A9}" destId="{C26BD084-CDC9-4AFE-A8A2-A24B6E8C5CBE}" srcOrd="12" destOrd="0" presId="urn:microsoft.com/office/officeart/2005/8/layout/list1"/>
    <dgm:cxn modelId="{DD40BDDC-BEEE-4ECA-B7F6-ACC9E05F946A}" type="presParOf" srcId="{C26BD084-CDC9-4AFE-A8A2-A24B6E8C5CBE}" destId="{3DA64219-F916-4594-A532-EA6DF809D2D1}" srcOrd="0" destOrd="0" presId="urn:microsoft.com/office/officeart/2005/8/layout/list1"/>
    <dgm:cxn modelId="{17CAC7D5-DE44-4FBB-A2B6-3292E25379E7}" type="presParOf" srcId="{C26BD084-CDC9-4AFE-A8A2-A24B6E8C5CBE}" destId="{9417EBC9-E1FA-44B7-AD09-C8C5A778D006}" srcOrd="1" destOrd="0" presId="urn:microsoft.com/office/officeart/2005/8/layout/list1"/>
    <dgm:cxn modelId="{1C7CB20F-A3D2-4506-A7CE-30853F8D1988}" type="presParOf" srcId="{B153EB19-C583-4CA1-A313-1B04CB42B6A9}" destId="{4A791DD2-95CE-405E-B7CC-DDEB7BE107E5}" srcOrd="13" destOrd="0" presId="urn:microsoft.com/office/officeart/2005/8/layout/list1"/>
    <dgm:cxn modelId="{34D269BF-0B3E-4FA3-94BF-FE09F73CB6BC}" type="presParOf" srcId="{B153EB19-C583-4CA1-A313-1B04CB42B6A9}" destId="{366A2B55-B42C-40A0-BE03-0EB5CB63523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EE03A4-A3D9-4B02-A265-3CE036FE797E}" type="doc">
      <dgm:prSet loTypeId="urn:microsoft.com/office/officeart/2009/3/layout/StepUpProcess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8FF81BDA-86B6-432D-B2C5-7C172D088507}">
      <dgm:prSet phldrT="[文字]" custT="1"/>
      <dgm:spPr/>
      <dgm:t>
        <a:bodyPr/>
        <a:lstStyle/>
        <a:p>
          <a:r>
            <a:rPr lang="zh-TW" altLang="en-US" sz="1200" b="1" dirty="0" smtClean="0">
              <a:solidFill>
                <a:schemeClr val="accent2">
                  <a:lumMod val="50000"/>
                </a:schemeClr>
              </a:solidFill>
            </a:rPr>
            <a:t>資料繳交</a:t>
          </a:r>
          <a:endParaRPr lang="zh-TW" altLang="en-US" sz="1200" b="1" dirty="0">
            <a:solidFill>
              <a:schemeClr val="accent2">
                <a:lumMod val="50000"/>
              </a:schemeClr>
            </a:solidFill>
          </a:endParaRPr>
        </a:p>
      </dgm:t>
    </dgm:pt>
    <dgm:pt modelId="{0384F2EC-048F-425C-9E3B-A43A9805B3DA}" type="parTrans" cxnId="{75E775C5-ABDD-4D8C-8B51-7EB5B79EDD2E}">
      <dgm:prSet/>
      <dgm:spPr/>
      <dgm:t>
        <a:bodyPr/>
        <a:lstStyle/>
        <a:p>
          <a:endParaRPr lang="zh-TW" altLang="en-US"/>
        </a:p>
      </dgm:t>
    </dgm:pt>
    <dgm:pt modelId="{352C732C-0B19-4400-A738-935F955D1CA6}" type="sibTrans" cxnId="{75E775C5-ABDD-4D8C-8B51-7EB5B79EDD2E}">
      <dgm:prSet/>
      <dgm:spPr/>
      <dgm:t>
        <a:bodyPr/>
        <a:lstStyle/>
        <a:p>
          <a:endParaRPr lang="zh-TW" altLang="en-US"/>
        </a:p>
      </dgm:t>
    </dgm:pt>
    <dgm:pt modelId="{9BCD8EC1-FA23-46FF-A4BE-D2FF27547095}">
      <dgm:prSet phldrT="[文字]" custT="1"/>
      <dgm:spPr/>
      <dgm:t>
        <a:bodyPr/>
        <a:lstStyle/>
        <a:p>
          <a:r>
            <a:rPr lang="zh-TW" altLang="en-US" sz="1200" b="1" dirty="0" smtClean="0">
              <a:solidFill>
                <a:schemeClr val="accent4">
                  <a:lumMod val="50000"/>
                </a:schemeClr>
              </a:solidFill>
            </a:rPr>
            <a:t>租賃服務接洽</a:t>
          </a:r>
          <a:endParaRPr lang="zh-TW" altLang="en-US" sz="1200" b="1" dirty="0">
            <a:solidFill>
              <a:schemeClr val="accent4">
                <a:lumMod val="50000"/>
              </a:schemeClr>
            </a:solidFill>
          </a:endParaRPr>
        </a:p>
      </dgm:t>
    </dgm:pt>
    <dgm:pt modelId="{11712C13-1795-4A24-B29B-75875E047E19}" type="parTrans" cxnId="{64523CC0-7319-49F2-B889-A970BB19066F}">
      <dgm:prSet/>
      <dgm:spPr/>
      <dgm:t>
        <a:bodyPr/>
        <a:lstStyle/>
        <a:p>
          <a:endParaRPr lang="zh-TW" altLang="en-US"/>
        </a:p>
      </dgm:t>
    </dgm:pt>
    <dgm:pt modelId="{CF08E0DF-55AC-42D6-BB7A-54BA78221EF0}" type="sibTrans" cxnId="{64523CC0-7319-49F2-B889-A970BB19066F}">
      <dgm:prSet/>
      <dgm:spPr/>
      <dgm:t>
        <a:bodyPr/>
        <a:lstStyle/>
        <a:p>
          <a:endParaRPr lang="zh-TW" altLang="en-US"/>
        </a:p>
      </dgm:t>
    </dgm:pt>
    <dgm:pt modelId="{93167F56-C263-46A7-B7BF-03600AD32B72}">
      <dgm:prSet phldrT="[文字]" custT="1"/>
      <dgm:spPr/>
      <dgm:t>
        <a:bodyPr/>
        <a:lstStyle/>
        <a:p>
          <a:r>
            <a:rPr lang="zh-TW" altLang="en-US" sz="1200" b="1" dirty="0" smtClean="0">
              <a:solidFill>
                <a:schemeClr val="accent6">
                  <a:lumMod val="50000"/>
                </a:schemeClr>
              </a:solidFill>
            </a:rPr>
            <a:t>確認</a:t>
          </a:r>
          <a:r>
            <a:rPr lang="en-US" altLang="zh-TW" sz="1200" b="1" dirty="0" smtClean="0">
              <a:solidFill>
                <a:schemeClr val="accent6">
                  <a:lumMod val="50000"/>
                </a:schemeClr>
              </a:solidFill>
            </a:rPr>
            <a:t/>
          </a:r>
          <a:br>
            <a:rPr lang="en-US" altLang="zh-TW" sz="1200" b="1" dirty="0" smtClean="0">
              <a:solidFill>
                <a:schemeClr val="accent6">
                  <a:lumMod val="50000"/>
                </a:schemeClr>
              </a:solidFill>
            </a:rPr>
          </a:br>
          <a:r>
            <a:rPr lang="zh-TW" altLang="en-US" sz="1200" b="1" dirty="0" smtClean="0">
              <a:solidFill>
                <a:schemeClr val="accent6">
                  <a:lumMod val="50000"/>
                </a:schemeClr>
              </a:solidFill>
            </a:rPr>
            <a:t>商品服務</a:t>
          </a:r>
          <a:endParaRPr lang="zh-TW" altLang="en-US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7FA1EDFD-B9CE-4F10-8939-046082DD8DD3}" type="parTrans" cxnId="{75ED7146-53BB-40FF-BFD0-F7CD3E3B836C}">
      <dgm:prSet/>
      <dgm:spPr/>
      <dgm:t>
        <a:bodyPr/>
        <a:lstStyle/>
        <a:p>
          <a:endParaRPr lang="zh-TW" altLang="en-US"/>
        </a:p>
      </dgm:t>
    </dgm:pt>
    <dgm:pt modelId="{6A8BEAC0-DEFC-4295-B437-586D35E28157}" type="sibTrans" cxnId="{75ED7146-53BB-40FF-BFD0-F7CD3E3B836C}">
      <dgm:prSet/>
      <dgm:spPr/>
      <dgm:t>
        <a:bodyPr/>
        <a:lstStyle/>
        <a:p>
          <a:endParaRPr lang="zh-TW" altLang="en-US"/>
        </a:p>
      </dgm:t>
    </dgm:pt>
    <dgm:pt modelId="{5197C8B7-E681-43F7-A808-B85031A76EE1}">
      <dgm:prSet phldrT="[文字]" custT="1"/>
      <dgm:spPr/>
      <dgm:t>
        <a:bodyPr/>
        <a:lstStyle/>
        <a:p>
          <a:r>
            <a:rPr lang="zh-TW" altLang="en-US" sz="12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工程師</a:t>
          </a:r>
          <a:r>
            <a:rPr lang="en-US" altLang="zh-TW" sz="12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/>
          </a:r>
          <a:br>
            <a:rPr lang="en-US" altLang="zh-TW" sz="1200" b="1" dirty="0" smtClean="0">
              <a:solidFill>
                <a:schemeClr val="tx1">
                  <a:lumMod val="95000"/>
                  <a:lumOff val="5000"/>
                </a:schemeClr>
              </a:solidFill>
            </a:rPr>
          </a:br>
          <a:r>
            <a:rPr lang="zh-TW" altLang="en-US" sz="12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陪同</a:t>
          </a:r>
          <a:endParaRPr lang="zh-TW" altLang="en-US" sz="12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10F522D-7441-4174-9513-A9DD7F656EE0}" type="parTrans" cxnId="{CACBA2ED-BD41-4FD4-9FCE-FCA931B11655}">
      <dgm:prSet/>
      <dgm:spPr/>
      <dgm:t>
        <a:bodyPr/>
        <a:lstStyle/>
        <a:p>
          <a:endParaRPr lang="zh-TW" altLang="en-US"/>
        </a:p>
      </dgm:t>
    </dgm:pt>
    <dgm:pt modelId="{1E6686FE-86D0-494F-9577-FD019623A7A5}" type="sibTrans" cxnId="{CACBA2ED-BD41-4FD4-9FCE-FCA931B11655}">
      <dgm:prSet/>
      <dgm:spPr/>
      <dgm:t>
        <a:bodyPr/>
        <a:lstStyle/>
        <a:p>
          <a:endParaRPr lang="zh-TW" altLang="en-US"/>
        </a:p>
      </dgm:t>
    </dgm:pt>
    <dgm:pt modelId="{EE7863FC-2C9F-4F7E-A357-FA8C472D529A}">
      <dgm:prSet phldrT="[文字]" custT="1"/>
      <dgm:spPr/>
      <dgm:t>
        <a:bodyPr/>
        <a:lstStyle/>
        <a:p>
          <a:r>
            <a:rPr lang="zh-TW" altLang="en-US" sz="1200" b="1" dirty="0" smtClean="0">
              <a:solidFill>
                <a:schemeClr val="accent3">
                  <a:lumMod val="50000"/>
                </a:schemeClr>
              </a:solidFill>
            </a:rPr>
            <a:t>製作</a:t>
          </a:r>
          <a:r>
            <a:rPr lang="en-US" altLang="zh-TW" sz="1200" b="1" dirty="0" smtClean="0">
              <a:solidFill>
                <a:schemeClr val="accent3">
                  <a:lumMod val="50000"/>
                </a:schemeClr>
              </a:solidFill>
            </a:rPr>
            <a:t/>
          </a:r>
          <a:br>
            <a:rPr lang="en-US" altLang="zh-TW" sz="1200" b="1" dirty="0" smtClean="0">
              <a:solidFill>
                <a:schemeClr val="accent3">
                  <a:lumMod val="50000"/>
                </a:schemeClr>
              </a:solidFill>
            </a:rPr>
          </a:br>
          <a:r>
            <a:rPr lang="zh-TW" altLang="en-US" sz="1200" b="1" dirty="0" smtClean="0">
              <a:solidFill>
                <a:schemeClr val="accent3">
                  <a:lumMod val="50000"/>
                </a:schemeClr>
              </a:solidFill>
            </a:rPr>
            <a:t>導覽簡報</a:t>
          </a:r>
          <a:endParaRPr lang="zh-TW" altLang="en-US" sz="1200" b="1" dirty="0">
            <a:solidFill>
              <a:schemeClr val="accent3">
                <a:lumMod val="50000"/>
              </a:schemeClr>
            </a:solidFill>
          </a:endParaRPr>
        </a:p>
      </dgm:t>
    </dgm:pt>
    <dgm:pt modelId="{98B72621-3B69-49EB-841D-9160EE60936D}" type="parTrans" cxnId="{6EDAF1D1-D4B4-4712-84A2-1D1E83C9EF11}">
      <dgm:prSet/>
      <dgm:spPr/>
      <dgm:t>
        <a:bodyPr/>
        <a:lstStyle/>
        <a:p>
          <a:endParaRPr lang="zh-TW" altLang="en-US"/>
        </a:p>
      </dgm:t>
    </dgm:pt>
    <dgm:pt modelId="{B5479AAB-B8B5-4ED4-95D6-F308BB6FF04C}" type="sibTrans" cxnId="{6EDAF1D1-D4B4-4712-84A2-1D1E83C9EF11}">
      <dgm:prSet/>
      <dgm:spPr/>
      <dgm:t>
        <a:bodyPr/>
        <a:lstStyle/>
        <a:p>
          <a:endParaRPr lang="zh-TW" altLang="en-US"/>
        </a:p>
      </dgm:t>
    </dgm:pt>
    <dgm:pt modelId="{7EC8FF16-DC57-49DD-AA1C-F0F8DA99D16C}">
      <dgm:prSet phldrT="[文字]" custT="1"/>
      <dgm:spPr/>
      <dgm:t>
        <a:bodyPr/>
        <a:lstStyle/>
        <a:p>
          <a:r>
            <a:rPr lang="zh-TW" altLang="en-US" sz="1200" b="1" dirty="0" smtClean="0">
              <a:solidFill>
                <a:schemeClr val="accent5">
                  <a:lumMod val="50000"/>
                </a:schemeClr>
              </a:solidFill>
            </a:rPr>
            <a:t>現場預演</a:t>
          </a:r>
          <a:endParaRPr lang="zh-TW" altLang="en-US" sz="1200" b="1" dirty="0">
            <a:solidFill>
              <a:schemeClr val="accent5">
                <a:lumMod val="50000"/>
              </a:schemeClr>
            </a:solidFill>
          </a:endParaRPr>
        </a:p>
      </dgm:t>
    </dgm:pt>
    <dgm:pt modelId="{65B2E8FD-7B35-43DC-BE43-4E2FA08A6E04}" type="parTrans" cxnId="{82AAE0AB-2607-4989-AEF5-8109C820DBC0}">
      <dgm:prSet/>
      <dgm:spPr/>
      <dgm:t>
        <a:bodyPr/>
        <a:lstStyle/>
        <a:p>
          <a:endParaRPr lang="zh-TW" altLang="en-US"/>
        </a:p>
      </dgm:t>
    </dgm:pt>
    <dgm:pt modelId="{51BEB17E-F4FD-49FE-B69F-4B5E64393D40}" type="sibTrans" cxnId="{82AAE0AB-2607-4989-AEF5-8109C820DBC0}">
      <dgm:prSet/>
      <dgm:spPr/>
      <dgm:t>
        <a:bodyPr/>
        <a:lstStyle/>
        <a:p>
          <a:endParaRPr lang="zh-TW" altLang="en-US"/>
        </a:p>
      </dgm:t>
    </dgm:pt>
    <dgm:pt modelId="{5C32BF86-12FF-4013-B7CB-87C4B0570367}">
      <dgm:prSet phldrT="[文字]" custT="1"/>
      <dgm:spPr/>
      <dgm:t>
        <a:bodyPr/>
        <a:lstStyle/>
        <a:p>
          <a:r>
            <a:rPr lang="zh-TW" altLang="en-US" sz="1200" b="1" dirty="0" smtClean="0">
              <a:solidFill>
                <a:schemeClr val="accent1">
                  <a:lumMod val="50000"/>
                </a:schemeClr>
              </a:solidFill>
            </a:rPr>
            <a:t>運送至</a:t>
          </a:r>
          <a:r>
            <a:rPr lang="en-US" altLang="zh-TW" sz="1200" b="1" dirty="0" smtClean="0">
              <a:solidFill>
                <a:schemeClr val="accent1">
                  <a:lumMod val="50000"/>
                </a:schemeClr>
              </a:solidFill>
            </a:rPr>
            <a:t/>
          </a:r>
          <a:br>
            <a:rPr lang="en-US" altLang="zh-TW" sz="1200" b="1" dirty="0" smtClean="0">
              <a:solidFill>
                <a:schemeClr val="accent1">
                  <a:lumMod val="50000"/>
                </a:schemeClr>
              </a:solidFill>
            </a:rPr>
          </a:br>
          <a:r>
            <a:rPr lang="zh-TW" altLang="en-US" sz="1200" b="1" dirty="0" smtClean="0">
              <a:solidFill>
                <a:schemeClr val="accent1">
                  <a:lumMod val="50000"/>
                </a:schemeClr>
              </a:solidFill>
            </a:rPr>
            <a:t>展覽會場</a:t>
          </a:r>
          <a:endParaRPr lang="zh-TW" altLang="en-US" sz="1200" b="1" dirty="0">
            <a:solidFill>
              <a:schemeClr val="accent1">
                <a:lumMod val="50000"/>
              </a:schemeClr>
            </a:solidFill>
          </a:endParaRPr>
        </a:p>
      </dgm:t>
    </dgm:pt>
    <dgm:pt modelId="{A6F54C65-708F-4E75-9E53-5A6867D41E4B}" type="parTrans" cxnId="{958D56B0-0BB5-47EF-9373-11B3B4F4FB9A}">
      <dgm:prSet/>
      <dgm:spPr/>
      <dgm:t>
        <a:bodyPr/>
        <a:lstStyle/>
        <a:p>
          <a:endParaRPr lang="zh-TW" altLang="en-US"/>
        </a:p>
      </dgm:t>
    </dgm:pt>
    <dgm:pt modelId="{4F28FD4B-4EBA-4510-8BBD-EB5A67D18D27}" type="sibTrans" cxnId="{958D56B0-0BB5-47EF-9373-11B3B4F4FB9A}">
      <dgm:prSet/>
      <dgm:spPr/>
      <dgm:t>
        <a:bodyPr/>
        <a:lstStyle/>
        <a:p>
          <a:endParaRPr lang="zh-TW" altLang="en-US"/>
        </a:p>
      </dgm:t>
    </dgm:pt>
    <dgm:pt modelId="{DF6E38EE-13CD-41BD-8CA9-5935A4918AF9}" type="pres">
      <dgm:prSet presAssocID="{BBEE03A4-A3D9-4B02-A265-3CE036FE797E}" presName="rootnode" presStyleCnt="0">
        <dgm:presLayoutVars>
          <dgm:chMax/>
          <dgm:chPref/>
          <dgm:dir/>
          <dgm:animLvl val="lvl"/>
        </dgm:presLayoutVars>
      </dgm:prSet>
      <dgm:spPr/>
    </dgm:pt>
    <dgm:pt modelId="{63DB9ED2-B440-4184-90D2-17AA1E6AC365}" type="pres">
      <dgm:prSet presAssocID="{8FF81BDA-86B6-432D-B2C5-7C172D088507}" presName="composite" presStyleCnt="0"/>
      <dgm:spPr/>
    </dgm:pt>
    <dgm:pt modelId="{5610EBA9-C9D1-4906-9282-071F899B473F}" type="pres">
      <dgm:prSet presAssocID="{8FF81BDA-86B6-432D-B2C5-7C172D088507}" presName="LShape" presStyleLbl="alignNode1" presStyleIdx="0" presStyleCnt="13"/>
      <dgm:spPr/>
    </dgm:pt>
    <dgm:pt modelId="{C04F8BAF-EECF-42FA-BBB2-BC63D756AEC6}" type="pres">
      <dgm:prSet presAssocID="{8FF81BDA-86B6-432D-B2C5-7C172D088507}" presName="ParentText" presStyleLbl="revTx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0B4C9C8-B27E-4E4A-AFF1-302889837B71}" type="pres">
      <dgm:prSet presAssocID="{8FF81BDA-86B6-432D-B2C5-7C172D088507}" presName="Triangle" presStyleLbl="alignNode1" presStyleIdx="1" presStyleCnt="13"/>
      <dgm:spPr/>
    </dgm:pt>
    <dgm:pt modelId="{DA374125-9762-43F5-8CEB-E7B01C303B7E}" type="pres">
      <dgm:prSet presAssocID="{352C732C-0B19-4400-A738-935F955D1CA6}" presName="sibTrans" presStyleCnt="0"/>
      <dgm:spPr/>
    </dgm:pt>
    <dgm:pt modelId="{D39CCA95-B3F6-44BF-BA0D-0A3D0C955A18}" type="pres">
      <dgm:prSet presAssocID="{352C732C-0B19-4400-A738-935F955D1CA6}" presName="space" presStyleCnt="0"/>
      <dgm:spPr/>
    </dgm:pt>
    <dgm:pt modelId="{40870A32-E4AF-4F19-9045-EE50299709EE}" type="pres">
      <dgm:prSet presAssocID="{9BCD8EC1-FA23-46FF-A4BE-D2FF27547095}" presName="composite" presStyleCnt="0"/>
      <dgm:spPr/>
    </dgm:pt>
    <dgm:pt modelId="{46674CDE-D000-4A35-8E63-3FFC4EF39676}" type="pres">
      <dgm:prSet presAssocID="{9BCD8EC1-FA23-46FF-A4BE-D2FF27547095}" presName="LShape" presStyleLbl="alignNode1" presStyleIdx="2" presStyleCnt="13"/>
      <dgm:spPr/>
    </dgm:pt>
    <dgm:pt modelId="{90893C8F-8F92-4DEA-9552-C2C85E03FC7D}" type="pres">
      <dgm:prSet presAssocID="{9BCD8EC1-FA23-46FF-A4BE-D2FF27547095}" presName="ParentText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E3CE807-1507-4B26-A220-5BFAFE96A26F}" type="pres">
      <dgm:prSet presAssocID="{9BCD8EC1-FA23-46FF-A4BE-D2FF27547095}" presName="Triangle" presStyleLbl="alignNode1" presStyleIdx="3" presStyleCnt="13"/>
      <dgm:spPr/>
    </dgm:pt>
    <dgm:pt modelId="{6143BD69-988C-47B5-B9E3-2BB2C604F041}" type="pres">
      <dgm:prSet presAssocID="{CF08E0DF-55AC-42D6-BB7A-54BA78221EF0}" presName="sibTrans" presStyleCnt="0"/>
      <dgm:spPr/>
    </dgm:pt>
    <dgm:pt modelId="{C3ADC8C4-043A-47BA-8AC0-0C22AC1CE2D5}" type="pres">
      <dgm:prSet presAssocID="{CF08E0DF-55AC-42D6-BB7A-54BA78221EF0}" presName="space" presStyleCnt="0"/>
      <dgm:spPr/>
    </dgm:pt>
    <dgm:pt modelId="{B3239E59-6353-4008-A146-1C31DA90C431}" type="pres">
      <dgm:prSet presAssocID="{93167F56-C263-46A7-B7BF-03600AD32B72}" presName="composite" presStyleCnt="0"/>
      <dgm:spPr/>
    </dgm:pt>
    <dgm:pt modelId="{33C33082-74D6-4AE2-A70A-3DD8F8E70DF0}" type="pres">
      <dgm:prSet presAssocID="{93167F56-C263-46A7-B7BF-03600AD32B72}" presName="LShape" presStyleLbl="alignNode1" presStyleIdx="4" presStyleCnt="13"/>
      <dgm:spPr/>
    </dgm:pt>
    <dgm:pt modelId="{82D08CAE-84DD-44DC-B4ED-5726177B340D}" type="pres">
      <dgm:prSet presAssocID="{93167F56-C263-46A7-B7BF-03600AD32B72}" presName="ParentText" presStyleLbl="revTx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07B9760-52F8-4DC6-AF68-B0EADA219930}" type="pres">
      <dgm:prSet presAssocID="{93167F56-C263-46A7-B7BF-03600AD32B72}" presName="Triangle" presStyleLbl="alignNode1" presStyleIdx="5" presStyleCnt="13"/>
      <dgm:spPr/>
    </dgm:pt>
    <dgm:pt modelId="{DF6D87AA-6238-4D0F-AF70-908B0AA87049}" type="pres">
      <dgm:prSet presAssocID="{6A8BEAC0-DEFC-4295-B437-586D35E28157}" presName="sibTrans" presStyleCnt="0"/>
      <dgm:spPr/>
    </dgm:pt>
    <dgm:pt modelId="{E410EDC2-B426-4512-B4AC-FDB09C9F341C}" type="pres">
      <dgm:prSet presAssocID="{6A8BEAC0-DEFC-4295-B437-586D35E28157}" presName="space" presStyleCnt="0"/>
      <dgm:spPr/>
    </dgm:pt>
    <dgm:pt modelId="{50813322-2DBD-47F4-B327-A3571BE38BC2}" type="pres">
      <dgm:prSet presAssocID="{EE7863FC-2C9F-4F7E-A357-FA8C472D529A}" presName="composite" presStyleCnt="0"/>
      <dgm:spPr/>
    </dgm:pt>
    <dgm:pt modelId="{A6248C69-97F9-4AC8-A724-E549B173B3F3}" type="pres">
      <dgm:prSet presAssocID="{EE7863FC-2C9F-4F7E-A357-FA8C472D529A}" presName="LShape" presStyleLbl="alignNode1" presStyleIdx="6" presStyleCnt="13"/>
      <dgm:spPr/>
    </dgm:pt>
    <dgm:pt modelId="{CD28F02D-FFCE-4000-873B-F5DE4BCD5613}" type="pres">
      <dgm:prSet presAssocID="{EE7863FC-2C9F-4F7E-A357-FA8C472D529A}" presName="ParentText" presStyleLbl="revTx" presStyleIdx="3" presStyleCnt="7">
        <dgm:presLayoutVars>
          <dgm:chMax val="0"/>
          <dgm:chPref val="0"/>
          <dgm:bulletEnabled val="1"/>
        </dgm:presLayoutVars>
      </dgm:prSet>
      <dgm:spPr/>
    </dgm:pt>
    <dgm:pt modelId="{BAFA8C1B-822D-4225-A815-27E0D72A655B}" type="pres">
      <dgm:prSet presAssocID="{EE7863FC-2C9F-4F7E-A357-FA8C472D529A}" presName="Triangle" presStyleLbl="alignNode1" presStyleIdx="7" presStyleCnt="13"/>
      <dgm:spPr/>
    </dgm:pt>
    <dgm:pt modelId="{CF35F2C2-3D96-44BB-8399-9CADCDC9EC3B}" type="pres">
      <dgm:prSet presAssocID="{B5479AAB-B8B5-4ED4-95D6-F308BB6FF04C}" presName="sibTrans" presStyleCnt="0"/>
      <dgm:spPr/>
    </dgm:pt>
    <dgm:pt modelId="{8D6CFF63-53E6-4951-AABA-C7E9837D6B3E}" type="pres">
      <dgm:prSet presAssocID="{B5479AAB-B8B5-4ED4-95D6-F308BB6FF04C}" presName="space" presStyleCnt="0"/>
      <dgm:spPr/>
    </dgm:pt>
    <dgm:pt modelId="{E17B4126-F71D-4DFA-934B-FF80AEAF5A62}" type="pres">
      <dgm:prSet presAssocID="{7EC8FF16-DC57-49DD-AA1C-F0F8DA99D16C}" presName="composite" presStyleCnt="0"/>
      <dgm:spPr/>
    </dgm:pt>
    <dgm:pt modelId="{E7D64167-C6F3-4927-935E-B17729C4A3B9}" type="pres">
      <dgm:prSet presAssocID="{7EC8FF16-DC57-49DD-AA1C-F0F8DA99D16C}" presName="LShape" presStyleLbl="alignNode1" presStyleIdx="8" presStyleCnt="13"/>
      <dgm:spPr/>
    </dgm:pt>
    <dgm:pt modelId="{C5EFB346-6B7F-45D6-9182-BBBCA199E966}" type="pres">
      <dgm:prSet presAssocID="{7EC8FF16-DC57-49DD-AA1C-F0F8DA99D16C}" presName="ParentText" presStyleLbl="revTx" presStyleIdx="4" presStyleCnt="7">
        <dgm:presLayoutVars>
          <dgm:chMax val="0"/>
          <dgm:chPref val="0"/>
          <dgm:bulletEnabled val="1"/>
        </dgm:presLayoutVars>
      </dgm:prSet>
      <dgm:spPr/>
    </dgm:pt>
    <dgm:pt modelId="{66AA7B44-32AE-4798-A9C5-D5E23D6AECAE}" type="pres">
      <dgm:prSet presAssocID="{7EC8FF16-DC57-49DD-AA1C-F0F8DA99D16C}" presName="Triangle" presStyleLbl="alignNode1" presStyleIdx="9" presStyleCnt="13"/>
      <dgm:spPr/>
    </dgm:pt>
    <dgm:pt modelId="{AF65E2D6-D027-493C-9B87-011E89EA012A}" type="pres">
      <dgm:prSet presAssocID="{51BEB17E-F4FD-49FE-B69F-4B5E64393D40}" presName="sibTrans" presStyleCnt="0"/>
      <dgm:spPr/>
    </dgm:pt>
    <dgm:pt modelId="{D1429AB1-2283-4CF3-8251-5EDA74B81B08}" type="pres">
      <dgm:prSet presAssocID="{51BEB17E-F4FD-49FE-B69F-4B5E64393D40}" presName="space" presStyleCnt="0"/>
      <dgm:spPr/>
    </dgm:pt>
    <dgm:pt modelId="{FB1F719C-39B3-45C0-8AE6-3A9214BD8077}" type="pres">
      <dgm:prSet presAssocID="{5C32BF86-12FF-4013-B7CB-87C4B0570367}" presName="composite" presStyleCnt="0"/>
      <dgm:spPr/>
    </dgm:pt>
    <dgm:pt modelId="{57BA0249-FAAE-4122-AD0E-F48D93365048}" type="pres">
      <dgm:prSet presAssocID="{5C32BF86-12FF-4013-B7CB-87C4B0570367}" presName="LShape" presStyleLbl="alignNode1" presStyleIdx="10" presStyleCnt="13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</dgm:pt>
    <dgm:pt modelId="{9E06113E-5217-49BB-9C24-7949341F960A}" type="pres">
      <dgm:prSet presAssocID="{5C32BF86-12FF-4013-B7CB-87C4B0570367}" presName="ParentText" presStyleLbl="revTx" presStyleIdx="5" presStyleCnt="7">
        <dgm:presLayoutVars>
          <dgm:chMax val="0"/>
          <dgm:chPref val="0"/>
          <dgm:bulletEnabled val="1"/>
        </dgm:presLayoutVars>
      </dgm:prSet>
      <dgm:spPr/>
    </dgm:pt>
    <dgm:pt modelId="{C7128C19-AC51-47B2-9CDF-D01CFC195095}" type="pres">
      <dgm:prSet presAssocID="{5C32BF86-12FF-4013-B7CB-87C4B0570367}" presName="Triangle" presStyleLbl="alignNode1" presStyleIdx="11" presStyleCnt="13"/>
      <dgm:spPr/>
    </dgm:pt>
    <dgm:pt modelId="{83922EAA-2C4A-46C5-A138-730344C6C82F}" type="pres">
      <dgm:prSet presAssocID="{4F28FD4B-4EBA-4510-8BBD-EB5A67D18D27}" presName="sibTrans" presStyleCnt="0"/>
      <dgm:spPr/>
    </dgm:pt>
    <dgm:pt modelId="{4DD549DF-CAAA-4EA9-AF9F-53C4A1B2964D}" type="pres">
      <dgm:prSet presAssocID="{4F28FD4B-4EBA-4510-8BBD-EB5A67D18D27}" presName="space" presStyleCnt="0"/>
      <dgm:spPr/>
    </dgm:pt>
    <dgm:pt modelId="{32758265-1B00-4219-AADC-5FE0D9535A05}" type="pres">
      <dgm:prSet presAssocID="{5197C8B7-E681-43F7-A808-B85031A76EE1}" presName="composite" presStyleCnt="0"/>
      <dgm:spPr/>
    </dgm:pt>
    <dgm:pt modelId="{DF089ECD-D0EB-4B47-B7AD-568306C4BA8F}" type="pres">
      <dgm:prSet presAssocID="{5197C8B7-E681-43F7-A808-B85031A76EE1}" presName="LShape" presStyleLbl="alignNode1" presStyleIdx="12" presStyleCnt="13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</dgm:pt>
    <dgm:pt modelId="{5FF7567B-9BBF-4852-821E-2F5391AFAFD4}" type="pres">
      <dgm:prSet presAssocID="{5197C8B7-E681-43F7-A808-B85031A76EE1}" presName="ParentText" presStyleLbl="revTx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7C74D57-8E96-42F3-9F0E-BE819858F19F}" type="presOf" srcId="{BBEE03A4-A3D9-4B02-A265-3CE036FE797E}" destId="{DF6E38EE-13CD-41BD-8CA9-5935A4918AF9}" srcOrd="0" destOrd="0" presId="urn:microsoft.com/office/officeart/2009/3/layout/StepUpProcess"/>
    <dgm:cxn modelId="{6EDAF1D1-D4B4-4712-84A2-1D1E83C9EF11}" srcId="{BBEE03A4-A3D9-4B02-A265-3CE036FE797E}" destId="{EE7863FC-2C9F-4F7E-A357-FA8C472D529A}" srcOrd="3" destOrd="0" parTransId="{98B72621-3B69-49EB-841D-9160EE60936D}" sibTransId="{B5479AAB-B8B5-4ED4-95D6-F308BB6FF04C}"/>
    <dgm:cxn modelId="{7D68023B-9272-4D32-AB1E-8A656CBE10B2}" type="presOf" srcId="{7EC8FF16-DC57-49DD-AA1C-F0F8DA99D16C}" destId="{C5EFB346-6B7F-45D6-9182-BBBCA199E966}" srcOrd="0" destOrd="0" presId="urn:microsoft.com/office/officeart/2009/3/layout/StepUpProcess"/>
    <dgm:cxn modelId="{75ED7146-53BB-40FF-BFD0-F7CD3E3B836C}" srcId="{BBEE03A4-A3D9-4B02-A265-3CE036FE797E}" destId="{93167F56-C263-46A7-B7BF-03600AD32B72}" srcOrd="2" destOrd="0" parTransId="{7FA1EDFD-B9CE-4F10-8939-046082DD8DD3}" sibTransId="{6A8BEAC0-DEFC-4295-B437-586D35E28157}"/>
    <dgm:cxn modelId="{D98D19C6-1392-495D-B549-483AC52B7CA3}" type="presOf" srcId="{5C32BF86-12FF-4013-B7CB-87C4B0570367}" destId="{9E06113E-5217-49BB-9C24-7949341F960A}" srcOrd="0" destOrd="0" presId="urn:microsoft.com/office/officeart/2009/3/layout/StepUpProcess"/>
    <dgm:cxn modelId="{75E775C5-ABDD-4D8C-8B51-7EB5B79EDD2E}" srcId="{BBEE03A4-A3D9-4B02-A265-3CE036FE797E}" destId="{8FF81BDA-86B6-432D-B2C5-7C172D088507}" srcOrd="0" destOrd="0" parTransId="{0384F2EC-048F-425C-9E3B-A43A9805B3DA}" sibTransId="{352C732C-0B19-4400-A738-935F955D1CA6}"/>
    <dgm:cxn modelId="{369BA32F-AB73-4997-BFCD-DBFD56A660A8}" type="presOf" srcId="{5197C8B7-E681-43F7-A808-B85031A76EE1}" destId="{5FF7567B-9BBF-4852-821E-2F5391AFAFD4}" srcOrd="0" destOrd="0" presId="urn:microsoft.com/office/officeart/2009/3/layout/StepUpProcess"/>
    <dgm:cxn modelId="{29B07EB0-5361-4E6D-95CC-3FC60D7B244D}" type="presOf" srcId="{93167F56-C263-46A7-B7BF-03600AD32B72}" destId="{82D08CAE-84DD-44DC-B4ED-5726177B340D}" srcOrd="0" destOrd="0" presId="urn:microsoft.com/office/officeart/2009/3/layout/StepUpProcess"/>
    <dgm:cxn modelId="{0353818E-297A-4998-B177-6F816BA3553F}" type="presOf" srcId="{EE7863FC-2C9F-4F7E-A357-FA8C472D529A}" destId="{CD28F02D-FFCE-4000-873B-F5DE4BCD5613}" srcOrd="0" destOrd="0" presId="urn:microsoft.com/office/officeart/2009/3/layout/StepUpProcess"/>
    <dgm:cxn modelId="{EC2B0E84-D031-41D3-B4DD-27703DB2D149}" type="presOf" srcId="{9BCD8EC1-FA23-46FF-A4BE-D2FF27547095}" destId="{90893C8F-8F92-4DEA-9552-C2C85E03FC7D}" srcOrd="0" destOrd="0" presId="urn:microsoft.com/office/officeart/2009/3/layout/StepUpProcess"/>
    <dgm:cxn modelId="{CACBA2ED-BD41-4FD4-9FCE-FCA931B11655}" srcId="{BBEE03A4-A3D9-4B02-A265-3CE036FE797E}" destId="{5197C8B7-E681-43F7-A808-B85031A76EE1}" srcOrd="6" destOrd="0" parTransId="{A10F522D-7441-4174-9513-A9DD7F656EE0}" sibTransId="{1E6686FE-86D0-494F-9577-FD019623A7A5}"/>
    <dgm:cxn modelId="{958D56B0-0BB5-47EF-9373-11B3B4F4FB9A}" srcId="{BBEE03A4-A3D9-4B02-A265-3CE036FE797E}" destId="{5C32BF86-12FF-4013-B7CB-87C4B0570367}" srcOrd="5" destOrd="0" parTransId="{A6F54C65-708F-4E75-9E53-5A6867D41E4B}" sibTransId="{4F28FD4B-4EBA-4510-8BBD-EB5A67D18D27}"/>
    <dgm:cxn modelId="{82AAE0AB-2607-4989-AEF5-8109C820DBC0}" srcId="{BBEE03A4-A3D9-4B02-A265-3CE036FE797E}" destId="{7EC8FF16-DC57-49DD-AA1C-F0F8DA99D16C}" srcOrd="4" destOrd="0" parTransId="{65B2E8FD-7B35-43DC-BE43-4E2FA08A6E04}" sibTransId="{51BEB17E-F4FD-49FE-B69F-4B5E64393D40}"/>
    <dgm:cxn modelId="{64523CC0-7319-49F2-B889-A970BB19066F}" srcId="{BBEE03A4-A3D9-4B02-A265-3CE036FE797E}" destId="{9BCD8EC1-FA23-46FF-A4BE-D2FF27547095}" srcOrd="1" destOrd="0" parTransId="{11712C13-1795-4A24-B29B-75875E047E19}" sibTransId="{CF08E0DF-55AC-42D6-BB7A-54BA78221EF0}"/>
    <dgm:cxn modelId="{28B49C9C-5A19-4733-A325-DCA0938C0590}" type="presOf" srcId="{8FF81BDA-86B6-432D-B2C5-7C172D088507}" destId="{C04F8BAF-EECF-42FA-BBB2-BC63D756AEC6}" srcOrd="0" destOrd="0" presId="urn:microsoft.com/office/officeart/2009/3/layout/StepUpProcess"/>
    <dgm:cxn modelId="{9322628F-6DFE-47B7-99B0-30AC82D69693}" type="presParOf" srcId="{DF6E38EE-13CD-41BD-8CA9-5935A4918AF9}" destId="{63DB9ED2-B440-4184-90D2-17AA1E6AC365}" srcOrd="0" destOrd="0" presId="urn:microsoft.com/office/officeart/2009/3/layout/StepUpProcess"/>
    <dgm:cxn modelId="{70FF6AEC-C09E-467B-AD6C-E9808FCC2961}" type="presParOf" srcId="{63DB9ED2-B440-4184-90D2-17AA1E6AC365}" destId="{5610EBA9-C9D1-4906-9282-071F899B473F}" srcOrd="0" destOrd="0" presId="urn:microsoft.com/office/officeart/2009/3/layout/StepUpProcess"/>
    <dgm:cxn modelId="{82F78968-6EC4-4F6F-A70C-A8289E1F7A58}" type="presParOf" srcId="{63DB9ED2-B440-4184-90D2-17AA1E6AC365}" destId="{C04F8BAF-EECF-42FA-BBB2-BC63D756AEC6}" srcOrd="1" destOrd="0" presId="urn:microsoft.com/office/officeart/2009/3/layout/StepUpProcess"/>
    <dgm:cxn modelId="{E2F39F53-6ABA-4FF7-97CA-D1456403E865}" type="presParOf" srcId="{63DB9ED2-B440-4184-90D2-17AA1E6AC365}" destId="{F0B4C9C8-B27E-4E4A-AFF1-302889837B71}" srcOrd="2" destOrd="0" presId="urn:microsoft.com/office/officeart/2009/3/layout/StepUpProcess"/>
    <dgm:cxn modelId="{6728998F-B648-48A3-B07C-525FC0322A09}" type="presParOf" srcId="{DF6E38EE-13CD-41BD-8CA9-5935A4918AF9}" destId="{DA374125-9762-43F5-8CEB-E7B01C303B7E}" srcOrd="1" destOrd="0" presId="urn:microsoft.com/office/officeart/2009/3/layout/StepUpProcess"/>
    <dgm:cxn modelId="{508831F6-2BF7-424D-859C-DBCE68EA09A7}" type="presParOf" srcId="{DA374125-9762-43F5-8CEB-E7B01C303B7E}" destId="{D39CCA95-B3F6-44BF-BA0D-0A3D0C955A18}" srcOrd="0" destOrd="0" presId="urn:microsoft.com/office/officeart/2009/3/layout/StepUpProcess"/>
    <dgm:cxn modelId="{A25CCBC3-FA3D-495F-B202-12309EA50EAF}" type="presParOf" srcId="{DF6E38EE-13CD-41BD-8CA9-5935A4918AF9}" destId="{40870A32-E4AF-4F19-9045-EE50299709EE}" srcOrd="2" destOrd="0" presId="urn:microsoft.com/office/officeart/2009/3/layout/StepUpProcess"/>
    <dgm:cxn modelId="{3A9207C0-9602-44FA-9E14-E4B898811B37}" type="presParOf" srcId="{40870A32-E4AF-4F19-9045-EE50299709EE}" destId="{46674CDE-D000-4A35-8E63-3FFC4EF39676}" srcOrd="0" destOrd="0" presId="urn:microsoft.com/office/officeart/2009/3/layout/StepUpProcess"/>
    <dgm:cxn modelId="{A455DF50-7A26-41C2-BDF1-3E8C883B2A8E}" type="presParOf" srcId="{40870A32-E4AF-4F19-9045-EE50299709EE}" destId="{90893C8F-8F92-4DEA-9552-C2C85E03FC7D}" srcOrd="1" destOrd="0" presId="urn:microsoft.com/office/officeart/2009/3/layout/StepUpProcess"/>
    <dgm:cxn modelId="{9E394080-B333-4DF7-B21B-6093A86643E9}" type="presParOf" srcId="{40870A32-E4AF-4F19-9045-EE50299709EE}" destId="{BE3CE807-1507-4B26-A220-5BFAFE96A26F}" srcOrd="2" destOrd="0" presId="urn:microsoft.com/office/officeart/2009/3/layout/StepUpProcess"/>
    <dgm:cxn modelId="{E42C8477-6C22-40A2-B8A8-6195FD6AE738}" type="presParOf" srcId="{DF6E38EE-13CD-41BD-8CA9-5935A4918AF9}" destId="{6143BD69-988C-47B5-B9E3-2BB2C604F041}" srcOrd="3" destOrd="0" presId="urn:microsoft.com/office/officeart/2009/3/layout/StepUpProcess"/>
    <dgm:cxn modelId="{8A7AF7C7-F218-4722-9070-43B794B0D20B}" type="presParOf" srcId="{6143BD69-988C-47B5-B9E3-2BB2C604F041}" destId="{C3ADC8C4-043A-47BA-8AC0-0C22AC1CE2D5}" srcOrd="0" destOrd="0" presId="urn:microsoft.com/office/officeart/2009/3/layout/StepUpProcess"/>
    <dgm:cxn modelId="{0C7D69C5-F2E9-4B34-A2BD-12CBF73A46CA}" type="presParOf" srcId="{DF6E38EE-13CD-41BD-8CA9-5935A4918AF9}" destId="{B3239E59-6353-4008-A146-1C31DA90C431}" srcOrd="4" destOrd="0" presId="urn:microsoft.com/office/officeart/2009/3/layout/StepUpProcess"/>
    <dgm:cxn modelId="{A730B90F-B1BC-40C8-9CE8-05BE58275309}" type="presParOf" srcId="{B3239E59-6353-4008-A146-1C31DA90C431}" destId="{33C33082-74D6-4AE2-A70A-3DD8F8E70DF0}" srcOrd="0" destOrd="0" presId="urn:microsoft.com/office/officeart/2009/3/layout/StepUpProcess"/>
    <dgm:cxn modelId="{79D9B992-E27F-4D8B-A137-FABB3FC1203D}" type="presParOf" srcId="{B3239E59-6353-4008-A146-1C31DA90C431}" destId="{82D08CAE-84DD-44DC-B4ED-5726177B340D}" srcOrd="1" destOrd="0" presId="urn:microsoft.com/office/officeart/2009/3/layout/StepUpProcess"/>
    <dgm:cxn modelId="{D48792E8-CD8E-4242-90FC-985B2265C241}" type="presParOf" srcId="{B3239E59-6353-4008-A146-1C31DA90C431}" destId="{107B9760-52F8-4DC6-AF68-B0EADA219930}" srcOrd="2" destOrd="0" presId="urn:microsoft.com/office/officeart/2009/3/layout/StepUpProcess"/>
    <dgm:cxn modelId="{7532F0FA-EBFF-4172-987D-C49FECEDA98D}" type="presParOf" srcId="{DF6E38EE-13CD-41BD-8CA9-5935A4918AF9}" destId="{DF6D87AA-6238-4D0F-AF70-908B0AA87049}" srcOrd="5" destOrd="0" presId="urn:microsoft.com/office/officeart/2009/3/layout/StepUpProcess"/>
    <dgm:cxn modelId="{412566ED-57EA-4EDD-823B-8D31435F499A}" type="presParOf" srcId="{DF6D87AA-6238-4D0F-AF70-908B0AA87049}" destId="{E410EDC2-B426-4512-B4AC-FDB09C9F341C}" srcOrd="0" destOrd="0" presId="urn:microsoft.com/office/officeart/2009/3/layout/StepUpProcess"/>
    <dgm:cxn modelId="{75D3327F-A068-46F7-AA66-465D99CC100A}" type="presParOf" srcId="{DF6E38EE-13CD-41BD-8CA9-5935A4918AF9}" destId="{50813322-2DBD-47F4-B327-A3571BE38BC2}" srcOrd="6" destOrd="0" presId="urn:microsoft.com/office/officeart/2009/3/layout/StepUpProcess"/>
    <dgm:cxn modelId="{DAA63FCA-B97B-47B7-8A29-BF8C20868D50}" type="presParOf" srcId="{50813322-2DBD-47F4-B327-A3571BE38BC2}" destId="{A6248C69-97F9-4AC8-A724-E549B173B3F3}" srcOrd="0" destOrd="0" presId="urn:microsoft.com/office/officeart/2009/3/layout/StepUpProcess"/>
    <dgm:cxn modelId="{A9242B8D-F51C-4E88-B9BD-CFDC305088E5}" type="presParOf" srcId="{50813322-2DBD-47F4-B327-A3571BE38BC2}" destId="{CD28F02D-FFCE-4000-873B-F5DE4BCD5613}" srcOrd="1" destOrd="0" presId="urn:microsoft.com/office/officeart/2009/3/layout/StepUpProcess"/>
    <dgm:cxn modelId="{5FA5B604-A4F2-4755-BC86-EFCFB6EE21DA}" type="presParOf" srcId="{50813322-2DBD-47F4-B327-A3571BE38BC2}" destId="{BAFA8C1B-822D-4225-A815-27E0D72A655B}" srcOrd="2" destOrd="0" presId="urn:microsoft.com/office/officeart/2009/3/layout/StepUpProcess"/>
    <dgm:cxn modelId="{8DF28455-B0DD-425B-AB85-900342DB8324}" type="presParOf" srcId="{DF6E38EE-13CD-41BD-8CA9-5935A4918AF9}" destId="{CF35F2C2-3D96-44BB-8399-9CADCDC9EC3B}" srcOrd="7" destOrd="0" presId="urn:microsoft.com/office/officeart/2009/3/layout/StepUpProcess"/>
    <dgm:cxn modelId="{C1BE41DA-B4B5-4638-A7F1-4C618478638F}" type="presParOf" srcId="{CF35F2C2-3D96-44BB-8399-9CADCDC9EC3B}" destId="{8D6CFF63-53E6-4951-AABA-C7E9837D6B3E}" srcOrd="0" destOrd="0" presId="urn:microsoft.com/office/officeart/2009/3/layout/StepUpProcess"/>
    <dgm:cxn modelId="{EBA0A3BA-B6FC-4BAE-9E29-21C3E6219A53}" type="presParOf" srcId="{DF6E38EE-13CD-41BD-8CA9-5935A4918AF9}" destId="{E17B4126-F71D-4DFA-934B-FF80AEAF5A62}" srcOrd="8" destOrd="0" presId="urn:microsoft.com/office/officeart/2009/3/layout/StepUpProcess"/>
    <dgm:cxn modelId="{60E9D8F5-DF70-4173-8724-D794A0DA0DA4}" type="presParOf" srcId="{E17B4126-F71D-4DFA-934B-FF80AEAF5A62}" destId="{E7D64167-C6F3-4927-935E-B17729C4A3B9}" srcOrd="0" destOrd="0" presId="urn:microsoft.com/office/officeart/2009/3/layout/StepUpProcess"/>
    <dgm:cxn modelId="{B515EB8B-ADA5-4ECF-978B-66151866AD97}" type="presParOf" srcId="{E17B4126-F71D-4DFA-934B-FF80AEAF5A62}" destId="{C5EFB346-6B7F-45D6-9182-BBBCA199E966}" srcOrd="1" destOrd="0" presId="urn:microsoft.com/office/officeart/2009/3/layout/StepUpProcess"/>
    <dgm:cxn modelId="{606BE789-1547-4EC0-A03C-80D9E161A830}" type="presParOf" srcId="{E17B4126-F71D-4DFA-934B-FF80AEAF5A62}" destId="{66AA7B44-32AE-4798-A9C5-D5E23D6AECAE}" srcOrd="2" destOrd="0" presId="urn:microsoft.com/office/officeart/2009/3/layout/StepUpProcess"/>
    <dgm:cxn modelId="{38090AFE-A796-481E-8EC1-40088FF1515E}" type="presParOf" srcId="{DF6E38EE-13CD-41BD-8CA9-5935A4918AF9}" destId="{AF65E2D6-D027-493C-9B87-011E89EA012A}" srcOrd="9" destOrd="0" presId="urn:microsoft.com/office/officeart/2009/3/layout/StepUpProcess"/>
    <dgm:cxn modelId="{75393D3C-7462-4DD6-9B72-24112AA7B7A0}" type="presParOf" srcId="{AF65E2D6-D027-493C-9B87-011E89EA012A}" destId="{D1429AB1-2283-4CF3-8251-5EDA74B81B08}" srcOrd="0" destOrd="0" presId="urn:microsoft.com/office/officeart/2009/3/layout/StepUpProcess"/>
    <dgm:cxn modelId="{3F11DF40-6275-488E-B10A-0FE13B4A0649}" type="presParOf" srcId="{DF6E38EE-13CD-41BD-8CA9-5935A4918AF9}" destId="{FB1F719C-39B3-45C0-8AE6-3A9214BD8077}" srcOrd="10" destOrd="0" presId="urn:microsoft.com/office/officeart/2009/3/layout/StepUpProcess"/>
    <dgm:cxn modelId="{C107A1DC-91A1-4D33-AB10-1D7B89AEBED8}" type="presParOf" srcId="{FB1F719C-39B3-45C0-8AE6-3A9214BD8077}" destId="{57BA0249-FAAE-4122-AD0E-F48D93365048}" srcOrd="0" destOrd="0" presId="urn:microsoft.com/office/officeart/2009/3/layout/StepUpProcess"/>
    <dgm:cxn modelId="{0025E7F8-34EC-4C18-B63F-E094D56FB130}" type="presParOf" srcId="{FB1F719C-39B3-45C0-8AE6-3A9214BD8077}" destId="{9E06113E-5217-49BB-9C24-7949341F960A}" srcOrd="1" destOrd="0" presId="urn:microsoft.com/office/officeart/2009/3/layout/StepUpProcess"/>
    <dgm:cxn modelId="{BBC1C454-E4F0-40B1-8CC2-53677B37C871}" type="presParOf" srcId="{FB1F719C-39B3-45C0-8AE6-3A9214BD8077}" destId="{C7128C19-AC51-47B2-9CDF-D01CFC195095}" srcOrd="2" destOrd="0" presId="urn:microsoft.com/office/officeart/2009/3/layout/StepUpProcess"/>
    <dgm:cxn modelId="{90F5970C-1585-4305-A218-C21030A1810C}" type="presParOf" srcId="{DF6E38EE-13CD-41BD-8CA9-5935A4918AF9}" destId="{83922EAA-2C4A-46C5-A138-730344C6C82F}" srcOrd="11" destOrd="0" presId="urn:microsoft.com/office/officeart/2009/3/layout/StepUpProcess"/>
    <dgm:cxn modelId="{7EC7E2CD-1E75-4B1B-AAF7-74196E115890}" type="presParOf" srcId="{83922EAA-2C4A-46C5-A138-730344C6C82F}" destId="{4DD549DF-CAAA-4EA9-AF9F-53C4A1B2964D}" srcOrd="0" destOrd="0" presId="urn:microsoft.com/office/officeart/2009/3/layout/StepUpProcess"/>
    <dgm:cxn modelId="{B7571110-BC6A-448D-82B5-1ACAB20D6322}" type="presParOf" srcId="{DF6E38EE-13CD-41BD-8CA9-5935A4918AF9}" destId="{32758265-1B00-4219-AADC-5FE0D9535A05}" srcOrd="12" destOrd="0" presId="urn:microsoft.com/office/officeart/2009/3/layout/StepUpProcess"/>
    <dgm:cxn modelId="{9B0CC3A7-F1AF-4624-A03B-D23FA6D1A727}" type="presParOf" srcId="{32758265-1B00-4219-AADC-5FE0D9535A05}" destId="{DF089ECD-D0EB-4B47-B7AD-568306C4BA8F}" srcOrd="0" destOrd="0" presId="urn:microsoft.com/office/officeart/2009/3/layout/StepUpProcess"/>
    <dgm:cxn modelId="{B166F785-81FA-441A-BE9D-03EF22A9211B}" type="presParOf" srcId="{32758265-1B00-4219-AADC-5FE0D9535A05}" destId="{5FF7567B-9BBF-4852-821E-2F5391AFAFD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C650A3-F709-439A-AACF-C1BE3B9116E9}">
      <dsp:nvSpPr>
        <dsp:cNvPr id="0" name=""/>
        <dsp:cNvSpPr/>
      </dsp:nvSpPr>
      <dsp:spPr>
        <a:xfrm>
          <a:off x="1676972" y="430342"/>
          <a:ext cx="2502366" cy="2502366"/>
        </a:xfrm>
        <a:prstGeom prst="blockArc">
          <a:avLst>
            <a:gd name="adj1" fmla="val 9000000"/>
            <a:gd name="adj2" fmla="val 16200000"/>
            <a:gd name="adj3" fmla="val 4642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1AD045D-AFE5-443C-82C7-BB3CF1D100DF}">
      <dsp:nvSpPr>
        <dsp:cNvPr id="0" name=""/>
        <dsp:cNvSpPr/>
      </dsp:nvSpPr>
      <dsp:spPr>
        <a:xfrm>
          <a:off x="1676972" y="430342"/>
          <a:ext cx="2502366" cy="2502366"/>
        </a:xfrm>
        <a:prstGeom prst="blockArc">
          <a:avLst>
            <a:gd name="adj1" fmla="val 1800000"/>
            <a:gd name="adj2" fmla="val 9000000"/>
            <a:gd name="adj3" fmla="val 4642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B885E03-78CE-4446-8F02-BC186B9EB9C3}">
      <dsp:nvSpPr>
        <dsp:cNvPr id="0" name=""/>
        <dsp:cNvSpPr/>
      </dsp:nvSpPr>
      <dsp:spPr>
        <a:xfrm>
          <a:off x="1676972" y="430342"/>
          <a:ext cx="2502366" cy="2502366"/>
        </a:xfrm>
        <a:prstGeom prst="blockArc">
          <a:avLst>
            <a:gd name="adj1" fmla="val 16200000"/>
            <a:gd name="adj2" fmla="val 1800000"/>
            <a:gd name="adj3" fmla="val 464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684DFF8-8513-40D1-A125-A8B99791E76A}">
      <dsp:nvSpPr>
        <dsp:cNvPr id="0" name=""/>
        <dsp:cNvSpPr/>
      </dsp:nvSpPr>
      <dsp:spPr>
        <a:xfrm>
          <a:off x="2351961" y="1105331"/>
          <a:ext cx="1152389" cy="115238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/>
            <a:t>核心</a:t>
          </a:r>
          <a:r>
            <a:rPr lang="en-US" altLang="zh-TW" sz="1900" b="1" kern="1200" dirty="0" smtClean="0"/>
            <a:t/>
          </a:r>
          <a:br>
            <a:rPr lang="en-US" altLang="zh-TW" sz="1900" b="1" kern="1200" dirty="0" smtClean="0"/>
          </a:br>
          <a:r>
            <a:rPr lang="zh-TW" altLang="en-US" sz="1900" b="1" kern="1200" dirty="0" smtClean="0"/>
            <a:t>價值</a:t>
          </a:r>
          <a:endParaRPr lang="zh-TW" altLang="en-US" sz="1900" b="1" kern="1200" dirty="0"/>
        </a:p>
      </dsp:txBody>
      <dsp:txXfrm>
        <a:off x="2520724" y="1274094"/>
        <a:ext cx="814863" cy="814863"/>
      </dsp:txXfrm>
    </dsp:sp>
    <dsp:sp modelId="{73AE040D-E366-4209-AFAB-8C2A8878496E}">
      <dsp:nvSpPr>
        <dsp:cNvPr id="0" name=""/>
        <dsp:cNvSpPr/>
      </dsp:nvSpPr>
      <dsp:spPr>
        <a:xfrm>
          <a:off x="2415156" y="-53616"/>
          <a:ext cx="1025998" cy="102599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/>
            <a:t>客製化</a:t>
          </a:r>
          <a:endParaRPr lang="zh-TW" altLang="en-US" sz="1600" b="1" kern="1200" dirty="0"/>
        </a:p>
      </dsp:txBody>
      <dsp:txXfrm>
        <a:off x="2565410" y="96638"/>
        <a:ext cx="725490" cy="725490"/>
      </dsp:txXfrm>
    </dsp:sp>
    <dsp:sp modelId="{814EB677-F5DD-4C30-9DEE-D18E3900BF45}">
      <dsp:nvSpPr>
        <dsp:cNvPr id="0" name=""/>
        <dsp:cNvSpPr/>
      </dsp:nvSpPr>
      <dsp:spPr>
        <a:xfrm>
          <a:off x="3473563" y="1779598"/>
          <a:ext cx="1025998" cy="102599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/>
            <a:t>專業</a:t>
          </a:r>
          <a:endParaRPr lang="zh-TW" altLang="en-US" sz="1600" b="1" kern="1200" dirty="0"/>
        </a:p>
      </dsp:txBody>
      <dsp:txXfrm>
        <a:off x="3623817" y="1929852"/>
        <a:ext cx="725490" cy="725490"/>
      </dsp:txXfrm>
    </dsp:sp>
    <dsp:sp modelId="{C01D6830-3E7D-4FC0-B553-9647A5C443B6}">
      <dsp:nvSpPr>
        <dsp:cNvPr id="0" name=""/>
        <dsp:cNvSpPr/>
      </dsp:nvSpPr>
      <dsp:spPr>
        <a:xfrm>
          <a:off x="1356749" y="1779598"/>
          <a:ext cx="1025998" cy="102599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/>
            <a:t>便利</a:t>
          </a:r>
          <a:endParaRPr lang="zh-TW" altLang="en-US" sz="1600" b="1" kern="1200" dirty="0"/>
        </a:p>
      </dsp:txBody>
      <dsp:txXfrm>
        <a:off x="1507003" y="1929852"/>
        <a:ext cx="725490" cy="7254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CC9A64-ACA8-4827-A33D-F5CD5B9615B2}">
      <dsp:nvSpPr>
        <dsp:cNvPr id="0" name=""/>
        <dsp:cNvSpPr/>
      </dsp:nvSpPr>
      <dsp:spPr>
        <a:xfrm>
          <a:off x="0" y="311892"/>
          <a:ext cx="3912041" cy="403200"/>
        </a:xfrm>
        <a:prstGeom prst="homePlat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463938E-90E6-49EF-8CBD-BBAC00DA10D5}">
      <dsp:nvSpPr>
        <dsp:cNvPr id="0" name=""/>
        <dsp:cNvSpPr/>
      </dsp:nvSpPr>
      <dsp:spPr>
        <a:xfrm>
          <a:off x="303616" y="75732"/>
          <a:ext cx="3063007" cy="472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664" tIns="0" rIns="16066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/>
            <a:t>分析產品專利</a:t>
          </a:r>
          <a:endParaRPr lang="zh-TW" altLang="en-US" sz="1600" b="1" kern="1200" dirty="0"/>
        </a:p>
      </dsp:txBody>
      <dsp:txXfrm>
        <a:off x="326673" y="98789"/>
        <a:ext cx="3016893" cy="426206"/>
      </dsp:txXfrm>
    </dsp:sp>
    <dsp:sp modelId="{A89A0C8D-7A7B-4123-8EA8-311BD10B8843}">
      <dsp:nvSpPr>
        <dsp:cNvPr id="0" name=""/>
        <dsp:cNvSpPr/>
      </dsp:nvSpPr>
      <dsp:spPr>
        <a:xfrm>
          <a:off x="0" y="1037652"/>
          <a:ext cx="3912041" cy="403200"/>
        </a:xfrm>
        <a:prstGeom prst="homePlat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26F265D-63A5-4438-8BB2-9D49BD368FEB}">
      <dsp:nvSpPr>
        <dsp:cNvPr id="0" name=""/>
        <dsp:cNvSpPr/>
      </dsp:nvSpPr>
      <dsp:spPr>
        <a:xfrm>
          <a:off x="303616" y="801492"/>
          <a:ext cx="3063007" cy="472320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60664" tIns="0" rIns="16066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/>
            <a:t>同業結盟取得技術支援</a:t>
          </a:r>
          <a:endParaRPr lang="zh-TW" altLang="en-US" sz="1600" b="1" kern="1200" dirty="0"/>
        </a:p>
      </dsp:txBody>
      <dsp:txXfrm>
        <a:off x="326673" y="824549"/>
        <a:ext cx="3016893" cy="426206"/>
      </dsp:txXfrm>
    </dsp:sp>
    <dsp:sp modelId="{D28C5891-8FA4-4409-AF37-58973C2B9AFC}">
      <dsp:nvSpPr>
        <dsp:cNvPr id="0" name=""/>
        <dsp:cNvSpPr/>
      </dsp:nvSpPr>
      <dsp:spPr>
        <a:xfrm>
          <a:off x="0" y="1763412"/>
          <a:ext cx="3912041" cy="403200"/>
        </a:xfrm>
        <a:prstGeom prst="homePlat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B9AE66E-3776-4396-8A29-C375D42BAD49}">
      <dsp:nvSpPr>
        <dsp:cNvPr id="0" name=""/>
        <dsp:cNvSpPr/>
      </dsp:nvSpPr>
      <dsp:spPr>
        <a:xfrm>
          <a:off x="303616" y="1527252"/>
          <a:ext cx="3063007" cy="472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664" tIns="0" rIns="16066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/>
            <a:t>人員銷售方式介紹機器人</a:t>
          </a:r>
          <a:endParaRPr lang="en-US" altLang="zh-TW" sz="1600" b="1" kern="1200" dirty="0" smtClean="0"/>
        </a:p>
      </dsp:txBody>
      <dsp:txXfrm>
        <a:off x="326673" y="1550309"/>
        <a:ext cx="3016893" cy="426206"/>
      </dsp:txXfrm>
    </dsp:sp>
    <dsp:sp modelId="{366A2B55-B42C-40A0-BE03-0EB5CB635236}">
      <dsp:nvSpPr>
        <dsp:cNvPr id="0" name=""/>
        <dsp:cNvSpPr/>
      </dsp:nvSpPr>
      <dsp:spPr>
        <a:xfrm>
          <a:off x="0" y="2489171"/>
          <a:ext cx="3912041" cy="403200"/>
        </a:xfrm>
        <a:prstGeom prst="homePlat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417EBC9-E1FA-44B7-AD09-C8C5A778D006}">
      <dsp:nvSpPr>
        <dsp:cNvPr id="0" name=""/>
        <dsp:cNvSpPr/>
      </dsp:nvSpPr>
      <dsp:spPr>
        <a:xfrm>
          <a:off x="303616" y="2253011"/>
          <a:ext cx="3063007" cy="4723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664" tIns="0" rIns="16066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/>
            <a:t>在熱愛文藝的客群中打響名號</a:t>
          </a:r>
          <a:endParaRPr lang="en-US" altLang="zh-TW" sz="1600" b="1" kern="1200" dirty="0" smtClean="0"/>
        </a:p>
      </dsp:txBody>
      <dsp:txXfrm>
        <a:off x="326673" y="2276068"/>
        <a:ext cx="3016893" cy="426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10EBA9-C9D1-4906-9282-071F899B473F}">
      <dsp:nvSpPr>
        <dsp:cNvPr id="0" name=""/>
        <dsp:cNvSpPr/>
      </dsp:nvSpPr>
      <dsp:spPr>
        <a:xfrm rot="5400000">
          <a:off x="168551" y="2441387"/>
          <a:ext cx="504386" cy="83928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04F8BAF-EECF-42FA-BBB2-BC63D756AEC6}">
      <dsp:nvSpPr>
        <dsp:cNvPr id="0" name=""/>
        <dsp:cNvSpPr/>
      </dsp:nvSpPr>
      <dsp:spPr>
        <a:xfrm>
          <a:off x="84356" y="2692153"/>
          <a:ext cx="757714" cy="664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1" kern="1200" dirty="0" smtClean="0">
              <a:solidFill>
                <a:schemeClr val="accent2">
                  <a:lumMod val="50000"/>
                </a:schemeClr>
              </a:solidFill>
            </a:rPr>
            <a:t>資料繳交</a:t>
          </a:r>
          <a:endParaRPr lang="zh-TW" altLang="en-US" sz="12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84356" y="2692153"/>
        <a:ext cx="757714" cy="664180"/>
      </dsp:txXfrm>
    </dsp:sp>
    <dsp:sp modelId="{F0B4C9C8-B27E-4E4A-AFF1-302889837B71}">
      <dsp:nvSpPr>
        <dsp:cNvPr id="0" name=""/>
        <dsp:cNvSpPr/>
      </dsp:nvSpPr>
      <dsp:spPr>
        <a:xfrm>
          <a:off x="699105" y="2379597"/>
          <a:ext cx="142964" cy="142964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6674CDE-D000-4A35-8E63-3FFC4EF39676}">
      <dsp:nvSpPr>
        <dsp:cNvPr id="0" name=""/>
        <dsp:cNvSpPr/>
      </dsp:nvSpPr>
      <dsp:spPr>
        <a:xfrm rot="5400000">
          <a:off x="1096141" y="2211854"/>
          <a:ext cx="504386" cy="83928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0893C8F-8F92-4DEA-9552-C2C85E03FC7D}">
      <dsp:nvSpPr>
        <dsp:cNvPr id="0" name=""/>
        <dsp:cNvSpPr/>
      </dsp:nvSpPr>
      <dsp:spPr>
        <a:xfrm>
          <a:off x="1011946" y="2462620"/>
          <a:ext cx="757714" cy="664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1" kern="1200" dirty="0" smtClean="0">
              <a:solidFill>
                <a:schemeClr val="accent4">
                  <a:lumMod val="50000"/>
                </a:schemeClr>
              </a:solidFill>
            </a:rPr>
            <a:t>租賃服務接洽</a:t>
          </a:r>
          <a:endParaRPr lang="zh-TW" altLang="en-US" sz="12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1011946" y="2462620"/>
        <a:ext cx="757714" cy="664180"/>
      </dsp:txXfrm>
    </dsp:sp>
    <dsp:sp modelId="{BE3CE807-1507-4B26-A220-5BFAFE96A26F}">
      <dsp:nvSpPr>
        <dsp:cNvPr id="0" name=""/>
        <dsp:cNvSpPr/>
      </dsp:nvSpPr>
      <dsp:spPr>
        <a:xfrm>
          <a:off x="1626695" y="2150064"/>
          <a:ext cx="142964" cy="142964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3C33082-74D6-4AE2-A70A-3DD8F8E70DF0}">
      <dsp:nvSpPr>
        <dsp:cNvPr id="0" name=""/>
        <dsp:cNvSpPr/>
      </dsp:nvSpPr>
      <dsp:spPr>
        <a:xfrm rot="5400000">
          <a:off x="2023731" y="1982321"/>
          <a:ext cx="504386" cy="83928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2D08CAE-84DD-44DC-B4ED-5726177B340D}">
      <dsp:nvSpPr>
        <dsp:cNvPr id="0" name=""/>
        <dsp:cNvSpPr/>
      </dsp:nvSpPr>
      <dsp:spPr>
        <a:xfrm>
          <a:off x="1939536" y="2233087"/>
          <a:ext cx="757714" cy="664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1" kern="1200" dirty="0" smtClean="0">
              <a:solidFill>
                <a:schemeClr val="accent6">
                  <a:lumMod val="50000"/>
                </a:schemeClr>
              </a:solidFill>
            </a:rPr>
            <a:t>確認</a:t>
          </a:r>
          <a:r>
            <a:rPr lang="en-US" altLang="zh-TW" sz="1200" b="1" kern="1200" dirty="0" smtClean="0">
              <a:solidFill>
                <a:schemeClr val="accent6">
                  <a:lumMod val="50000"/>
                </a:schemeClr>
              </a:solidFill>
            </a:rPr>
            <a:t/>
          </a:r>
          <a:br>
            <a:rPr lang="en-US" altLang="zh-TW" sz="1200" b="1" kern="1200" dirty="0" smtClean="0">
              <a:solidFill>
                <a:schemeClr val="accent6">
                  <a:lumMod val="50000"/>
                </a:schemeClr>
              </a:solidFill>
            </a:rPr>
          </a:br>
          <a:r>
            <a:rPr lang="zh-TW" altLang="en-US" sz="1200" b="1" kern="1200" dirty="0" smtClean="0">
              <a:solidFill>
                <a:schemeClr val="accent6">
                  <a:lumMod val="50000"/>
                </a:schemeClr>
              </a:solidFill>
            </a:rPr>
            <a:t>商品服務</a:t>
          </a:r>
          <a:endParaRPr lang="zh-TW" altLang="en-US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939536" y="2233087"/>
        <a:ext cx="757714" cy="664180"/>
      </dsp:txXfrm>
    </dsp:sp>
    <dsp:sp modelId="{107B9760-52F8-4DC6-AF68-B0EADA219930}">
      <dsp:nvSpPr>
        <dsp:cNvPr id="0" name=""/>
        <dsp:cNvSpPr/>
      </dsp:nvSpPr>
      <dsp:spPr>
        <a:xfrm>
          <a:off x="2554285" y="1920531"/>
          <a:ext cx="142964" cy="142964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6248C69-97F9-4AC8-A724-E549B173B3F3}">
      <dsp:nvSpPr>
        <dsp:cNvPr id="0" name=""/>
        <dsp:cNvSpPr/>
      </dsp:nvSpPr>
      <dsp:spPr>
        <a:xfrm rot="5400000">
          <a:off x="2951321" y="1752787"/>
          <a:ext cx="504386" cy="83928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D28F02D-FFCE-4000-873B-F5DE4BCD5613}">
      <dsp:nvSpPr>
        <dsp:cNvPr id="0" name=""/>
        <dsp:cNvSpPr/>
      </dsp:nvSpPr>
      <dsp:spPr>
        <a:xfrm>
          <a:off x="2867126" y="2003554"/>
          <a:ext cx="757714" cy="664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1" kern="1200" dirty="0" smtClean="0">
              <a:solidFill>
                <a:schemeClr val="accent3">
                  <a:lumMod val="50000"/>
                </a:schemeClr>
              </a:solidFill>
            </a:rPr>
            <a:t>製作</a:t>
          </a:r>
          <a:r>
            <a:rPr lang="en-US" altLang="zh-TW" sz="1200" b="1" kern="1200" dirty="0" smtClean="0">
              <a:solidFill>
                <a:schemeClr val="accent3">
                  <a:lumMod val="50000"/>
                </a:schemeClr>
              </a:solidFill>
            </a:rPr>
            <a:t/>
          </a:r>
          <a:br>
            <a:rPr lang="en-US" altLang="zh-TW" sz="1200" b="1" kern="1200" dirty="0" smtClean="0">
              <a:solidFill>
                <a:schemeClr val="accent3">
                  <a:lumMod val="50000"/>
                </a:schemeClr>
              </a:solidFill>
            </a:rPr>
          </a:br>
          <a:r>
            <a:rPr lang="zh-TW" altLang="en-US" sz="1200" b="1" kern="1200" dirty="0" smtClean="0">
              <a:solidFill>
                <a:schemeClr val="accent3">
                  <a:lumMod val="50000"/>
                </a:schemeClr>
              </a:solidFill>
            </a:rPr>
            <a:t>導覽簡報</a:t>
          </a:r>
          <a:endParaRPr lang="zh-TW" altLang="en-US" sz="12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867126" y="2003554"/>
        <a:ext cx="757714" cy="664180"/>
      </dsp:txXfrm>
    </dsp:sp>
    <dsp:sp modelId="{BAFA8C1B-822D-4225-A815-27E0D72A655B}">
      <dsp:nvSpPr>
        <dsp:cNvPr id="0" name=""/>
        <dsp:cNvSpPr/>
      </dsp:nvSpPr>
      <dsp:spPr>
        <a:xfrm>
          <a:off x="3481876" y="1690998"/>
          <a:ext cx="142964" cy="142964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7D64167-C6F3-4927-935E-B17729C4A3B9}">
      <dsp:nvSpPr>
        <dsp:cNvPr id="0" name=""/>
        <dsp:cNvSpPr/>
      </dsp:nvSpPr>
      <dsp:spPr>
        <a:xfrm rot="5400000">
          <a:off x="3878911" y="1523254"/>
          <a:ext cx="504386" cy="83928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5EFB346-6B7F-45D6-9182-BBBCA199E966}">
      <dsp:nvSpPr>
        <dsp:cNvPr id="0" name=""/>
        <dsp:cNvSpPr/>
      </dsp:nvSpPr>
      <dsp:spPr>
        <a:xfrm>
          <a:off x="3794717" y="1774021"/>
          <a:ext cx="757714" cy="664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1" kern="1200" dirty="0" smtClean="0">
              <a:solidFill>
                <a:schemeClr val="accent5">
                  <a:lumMod val="50000"/>
                </a:schemeClr>
              </a:solidFill>
            </a:rPr>
            <a:t>現場預演</a:t>
          </a:r>
          <a:endParaRPr lang="zh-TW" altLang="en-US" sz="12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3794717" y="1774021"/>
        <a:ext cx="757714" cy="664180"/>
      </dsp:txXfrm>
    </dsp:sp>
    <dsp:sp modelId="{66AA7B44-32AE-4798-A9C5-D5E23D6AECAE}">
      <dsp:nvSpPr>
        <dsp:cNvPr id="0" name=""/>
        <dsp:cNvSpPr/>
      </dsp:nvSpPr>
      <dsp:spPr>
        <a:xfrm>
          <a:off x="4409466" y="1461465"/>
          <a:ext cx="142964" cy="142964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7BA0249-FAAE-4122-AD0E-F48D93365048}">
      <dsp:nvSpPr>
        <dsp:cNvPr id="0" name=""/>
        <dsp:cNvSpPr/>
      </dsp:nvSpPr>
      <dsp:spPr>
        <a:xfrm rot="5400000">
          <a:off x="4806502" y="1293721"/>
          <a:ext cx="504386" cy="839288"/>
        </a:xfrm>
        <a:prstGeom prst="corner">
          <a:avLst>
            <a:gd name="adj1" fmla="val 16120"/>
            <a:gd name="adj2" fmla="val 1611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9E06113E-5217-49BB-9C24-7949341F960A}">
      <dsp:nvSpPr>
        <dsp:cNvPr id="0" name=""/>
        <dsp:cNvSpPr/>
      </dsp:nvSpPr>
      <dsp:spPr>
        <a:xfrm>
          <a:off x="4722307" y="1544488"/>
          <a:ext cx="757714" cy="664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1" kern="1200" dirty="0" smtClean="0">
              <a:solidFill>
                <a:schemeClr val="accent1">
                  <a:lumMod val="50000"/>
                </a:schemeClr>
              </a:solidFill>
            </a:rPr>
            <a:t>運送至</a:t>
          </a:r>
          <a:r>
            <a:rPr lang="en-US" altLang="zh-TW" sz="1200" b="1" kern="1200" dirty="0" smtClean="0">
              <a:solidFill>
                <a:schemeClr val="accent1">
                  <a:lumMod val="50000"/>
                </a:schemeClr>
              </a:solidFill>
            </a:rPr>
            <a:t/>
          </a:r>
          <a:br>
            <a:rPr lang="en-US" altLang="zh-TW" sz="1200" b="1" kern="1200" dirty="0" smtClean="0">
              <a:solidFill>
                <a:schemeClr val="accent1">
                  <a:lumMod val="50000"/>
                </a:schemeClr>
              </a:solidFill>
            </a:rPr>
          </a:br>
          <a:r>
            <a:rPr lang="zh-TW" altLang="en-US" sz="1200" b="1" kern="1200" dirty="0" smtClean="0">
              <a:solidFill>
                <a:schemeClr val="accent1">
                  <a:lumMod val="50000"/>
                </a:schemeClr>
              </a:solidFill>
            </a:rPr>
            <a:t>展覽會場</a:t>
          </a:r>
          <a:endParaRPr lang="zh-TW" altLang="en-US" sz="12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722307" y="1544488"/>
        <a:ext cx="757714" cy="664180"/>
      </dsp:txXfrm>
    </dsp:sp>
    <dsp:sp modelId="{C7128C19-AC51-47B2-9CDF-D01CFC195095}">
      <dsp:nvSpPr>
        <dsp:cNvPr id="0" name=""/>
        <dsp:cNvSpPr/>
      </dsp:nvSpPr>
      <dsp:spPr>
        <a:xfrm>
          <a:off x="5337056" y="1231932"/>
          <a:ext cx="142964" cy="142964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F089ECD-D0EB-4B47-B7AD-568306C4BA8F}">
      <dsp:nvSpPr>
        <dsp:cNvPr id="0" name=""/>
        <dsp:cNvSpPr/>
      </dsp:nvSpPr>
      <dsp:spPr>
        <a:xfrm rot="5400000">
          <a:off x="5734092" y="1064188"/>
          <a:ext cx="504386" cy="839288"/>
        </a:xfrm>
        <a:prstGeom prst="corner">
          <a:avLst>
            <a:gd name="adj1" fmla="val 16120"/>
            <a:gd name="adj2" fmla="val 16110"/>
          </a:avLst>
        </a:prstGeom>
        <a:gradFill rotWithShape="1">
          <a:gsLst>
            <a:gs pos="0">
              <a:schemeClr val="dk1">
                <a:shade val="51000"/>
                <a:satMod val="130000"/>
              </a:schemeClr>
            </a:gs>
            <a:gs pos="80000">
              <a:schemeClr val="dk1">
                <a:shade val="93000"/>
                <a:satMod val="130000"/>
              </a:schemeClr>
            </a:gs>
            <a:gs pos="100000">
              <a:schemeClr val="dk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</dsp:sp>
    <dsp:sp modelId="{5FF7567B-9BBF-4852-821E-2F5391AFAFD4}">
      <dsp:nvSpPr>
        <dsp:cNvPr id="0" name=""/>
        <dsp:cNvSpPr/>
      </dsp:nvSpPr>
      <dsp:spPr>
        <a:xfrm>
          <a:off x="5649897" y="1314955"/>
          <a:ext cx="757714" cy="664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工程師</a:t>
          </a:r>
          <a:r>
            <a:rPr lang="en-US" altLang="zh-TW" sz="12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/>
          </a:r>
          <a:br>
            <a:rPr lang="en-US" altLang="zh-TW" sz="12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</a:br>
          <a:r>
            <a:rPr lang="zh-TW" altLang="en-US" sz="12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陪同</a:t>
          </a:r>
          <a:endParaRPr lang="zh-TW" altLang="en-US" sz="12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649897" y="1314955"/>
        <a:ext cx="757714" cy="664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0.86957</cdr:x>
      <cdr:y>0.34928</cdr:y>
    </cdr:from>
    <cdr:to>
      <cdr:x>0.93478</cdr:x>
      <cdr:y>0.37615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5760640" y="936104"/>
          <a:ext cx="432048" cy="72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83D55-9443-4C89-A9A6-E74333548FEE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E872D-ABFF-4E2E-92B5-4E544BCCC0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9790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6BBB0-5672-48FB-AC4A-F8DE0CAD247B}" type="datetimeFigureOut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06746-B8D2-47D2-AD86-0C4947B814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0105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06746-B8D2-47D2-AD86-0C4947B81437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263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2.xml"/><Relationship Id="rId1" Type="http://schemas.openxmlformats.org/officeDocument/2006/relationships/audio" Target="../media/audio1.wav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2B5-4536-427F-8063-8666DF660B97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165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688C0-160D-4721-B485-E0BAEBC8FC78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685085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2B5-4536-427F-8063-8666DF660B97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615470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05AD-1B77-4A86-B491-3AC185B5BB03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206559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2C1E-575E-4C64-97B1-E9E2A7E6A73C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515686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B810-5331-48F0-8955-F042A9F1E41D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943437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7121-CA1C-4546-ADA1-64A076EA0E0E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927730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FA88-0327-41B6-B486-F35F273E3D68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752152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686039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E5AF-8DAF-4610-A32A-062834F3B003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000277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7C1D-95CE-4DA5-9CA3-5A1011D7AD0D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447411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688C0-160D-4721-B485-E0BAEBC8FC78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8592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8107-8337-40ED-87E0-7B930792D7D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2614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8107-8337-40ED-87E0-7B930792D7D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535462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2B5-4536-427F-8063-8666DF660B97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369603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05AD-1B77-4A86-B491-3AC185B5BB03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094080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2C1E-575E-4C64-97B1-E9E2A7E6A73C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032956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B810-5331-48F0-8955-F042A9F1E41D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357032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7121-CA1C-4546-ADA1-64A076EA0E0E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716599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FA88-0327-41B6-B486-F35F273E3D68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696306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818539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E5AF-8DAF-4610-A32A-062834F3B003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326701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7C1D-95CE-4DA5-9CA3-5A1011D7AD0D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395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2B5-4536-427F-8063-8666DF660B97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1657095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688C0-160D-4721-B485-E0BAEBC8FC78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837244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8107-8337-40ED-87E0-7B930792D7D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874398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橢圓 7"/>
          <p:cNvSpPr/>
          <p:nvPr userDrawn="1"/>
        </p:nvSpPr>
        <p:spPr>
          <a:xfrm>
            <a:off x="-234280" y="0"/>
            <a:ext cx="468560" cy="5143500"/>
          </a:xfrm>
          <a:prstGeom prst="ellipse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80000">
                <a:schemeClr val="bg1">
                  <a:alpha val="66000"/>
                </a:schemeClr>
              </a:gs>
              <a:gs pos="100000">
                <a:schemeClr val="bg1">
                  <a:alpha val="77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9" name="橢圓 8"/>
          <p:cNvSpPr/>
          <p:nvPr userDrawn="1"/>
        </p:nvSpPr>
        <p:spPr>
          <a:xfrm>
            <a:off x="8909720" y="-29757"/>
            <a:ext cx="468560" cy="5143500"/>
          </a:xfrm>
          <a:prstGeom prst="ellipse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80000">
                <a:schemeClr val="bg1">
                  <a:alpha val="66000"/>
                </a:schemeClr>
              </a:gs>
              <a:gs pos="100000">
                <a:schemeClr val="bg1">
                  <a:alpha val="77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0" name="橢圓 9"/>
          <p:cNvSpPr/>
          <p:nvPr userDrawn="1"/>
        </p:nvSpPr>
        <p:spPr>
          <a:xfrm rot="5400000">
            <a:off x="4337212" y="-4572508"/>
            <a:ext cx="468560" cy="9145016"/>
          </a:xfrm>
          <a:prstGeom prst="ellipse">
            <a:avLst/>
          </a:prstGeom>
          <a:gradFill flip="none" rotWithShape="1">
            <a:gsLst>
              <a:gs pos="0">
                <a:schemeClr val="bg1">
                  <a:alpha val="69000"/>
                </a:schemeClr>
              </a:gs>
              <a:gs pos="80000">
                <a:schemeClr val="bg1">
                  <a:alpha val="66000"/>
                </a:schemeClr>
              </a:gs>
              <a:gs pos="100000">
                <a:schemeClr val="bg1">
                  <a:alpha val="77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1" name="橢圓 10"/>
          <p:cNvSpPr/>
          <p:nvPr userDrawn="1"/>
        </p:nvSpPr>
        <p:spPr>
          <a:xfrm rot="5400000">
            <a:off x="4337212" y="570992"/>
            <a:ext cx="468560" cy="9145016"/>
          </a:xfrm>
          <a:prstGeom prst="ellipse">
            <a:avLst/>
          </a:prstGeom>
          <a:gradFill flip="none" rotWithShape="1">
            <a:gsLst>
              <a:gs pos="0">
                <a:schemeClr val="bg1">
                  <a:alpha val="69000"/>
                </a:schemeClr>
              </a:gs>
              <a:gs pos="80000">
                <a:schemeClr val="bg1">
                  <a:alpha val="66000"/>
                </a:schemeClr>
              </a:gs>
              <a:gs pos="100000">
                <a:schemeClr val="bg1">
                  <a:alpha val="77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2" name="橢圓 11"/>
          <p:cNvSpPr/>
          <p:nvPr userDrawn="1"/>
        </p:nvSpPr>
        <p:spPr>
          <a:xfrm rot="5400000">
            <a:off x="4476328" y="-4572508"/>
            <a:ext cx="468560" cy="9145016"/>
          </a:xfrm>
          <a:prstGeom prst="ellipse">
            <a:avLst/>
          </a:prstGeom>
          <a:gradFill flip="none" rotWithShape="1">
            <a:gsLst>
              <a:gs pos="0">
                <a:schemeClr val="bg1">
                  <a:alpha val="69000"/>
                </a:schemeClr>
              </a:gs>
              <a:gs pos="80000">
                <a:schemeClr val="bg1">
                  <a:alpha val="66000"/>
                </a:schemeClr>
              </a:gs>
              <a:gs pos="100000">
                <a:schemeClr val="bg1">
                  <a:alpha val="77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3" name="橢圓 12"/>
          <p:cNvSpPr/>
          <p:nvPr userDrawn="1"/>
        </p:nvSpPr>
        <p:spPr>
          <a:xfrm>
            <a:off x="8909720" y="122643"/>
            <a:ext cx="468560" cy="5143500"/>
          </a:xfrm>
          <a:prstGeom prst="ellipse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80000">
                <a:schemeClr val="bg1">
                  <a:alpha val="66000"/>
                </a:schemeClr>
              </a:gs>
              <a:gs pos="100000">
                <a:schemeClr val="bg1">
                  <a:alpha val="77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4" name="橢圓 13"/>
          <p:cNvSpPr/>
          <p:nvPr userDrawn="1"/>
        </p:nvSpPr>
        <p:spPr>
          <a:xfrm rot="5400000">
            <a:off x="4463625" y="570993"/>
            <a:ext cx="468560" cy="9145016"/>
          </a:xfrm>
          <a:prstGeom prst="ellipse">
            <a:avLst/>
          </a:prstGeom>
          <a:gradFill flip="none" rotWithShape="1">
            <a:gsLst>
              <a:gs pos="0">
                <a:schemeClr val="bg1">
                  <a:alpha val="69000"/>
                </a:schemeClr>
              </a:gs>
              <a:gs pos="80000">
                <a:schemeClr val="bg1">
                  <a:alpha val="66000"/>
                </a:schemeClr>
              </a:gs>
              <a:gs pos="100000">
                <a:schemeClr val="bg1">
                  <a:alpha val="77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5" name="橢圓 14"/>
          <p:cNvSpPr/>
          <p:nvPr userDrawn="1"/>
        </p:nvSpPr>
        <p:spPr>
          <a:xfrm>
            <a:off x="-234280" y="122643"/>
            <a:ext cx="468560" cy="5143500"/>
          </a:xfrm>
          <a:prstGeom prst="ellipse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80000">
                <a:schemeClr val="bg1">
                  <a:alpha val="66000"/>
                </a:schemeClr>
              </a:gs>
              <a:gs pos="100000">
                <a:schemeClr val="bg1">
                  <a:alpha val="77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文字方塊 6"/>
          <p:cNvSpPr txBox="1"/>
          <p:nvPr userDrawn="1"/>
        </p:nvSpPr>
        <p:spPr>
          <a:xfrm>
            <a:off x="-1016" y="195486"/>
            <a:ext cx="91450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 CSC CSC CSC CSC CSC CSC CSC CSC CSC CSC CSC CSC CSC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 CSC CSC CSC CSC CSC CSC CSC CSC CSC CSC CSC CSC CSC </a:t>
            </a:r>
            <a:r>
              <a:rPr lang="zh-TW" altLang="en-US" baseline="0" dirty="0" smtClean="0"/>
              <a:t> </a:t>
            </a:r>
            <a:endParaRPr lang="zh-TW" altLang="en-US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 CSC CSC CSC CSC CSC CSC CSC CSC CSC CSC CSC CSC CSC </a:t>
            </a:r>
            <a:r>
              <a:rPr lang="zh-TW" altLang="en-US" baseline="0" dirty="0" smtClean="0"/>
              <a:t> </a:t>
            </a:r>
            <a:endParaRPr lang="zh-TW" altLang="en-US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 CSC CSC CSC CSC CSC CSC CSC CSC CSC CSC CSC CSC CSC </a:t>
            </a:r>
            <a:r>
              <a:rPr lang="zh-TW" altLang="en-US" baseline="0" dirty="0" smtClean="0"/>
              <a:t> </a:t>
            </a:r>
            <a:endParaRPr lang="zh-TW" altLang="en-US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 CSC CSC CSC CSC CSC CSC CSC CSC CSC CSC CSC CSC CSC </a:t>
            </a:r>
            <a:r>
              <a:rPr lang="zh-TW" altLang="en-US" baseline="0" dirty="0" smtClean="0"/>
              <a:t> </a:t>
            </a:r>
            <a:endParaRPr lang="zh-TW" altLang="en-US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 CSC CSC CSC CSC CSC CSC CSC CSC CSC CSC CSC CSC CSC </a:t>
            </a:r>
            <a:r>
              <a:rPr lang="zh-TW" altLang="en-US" baseline="0" dirty="0" smtClean="0"/>
              <a:t> </a:t>
            </a:r>
            <a:endParaRPr lang="zh-TW" altLang="en-US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 CSC CSC CSC CSC CSC CSC CSC CSC CSC CSC CSC CSC CSC </a:t>
            </a:r>
            <a:r>
              <a:rPr lang="zh-TW" altLang="en-US" baseline="0" dirty="0" smtClean="0"/>
              <a:t> </a:t>
            </a:r>
            <a:endParaRPr lang="zh-TW" altLang="en-US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 CSC CSC CSC CSC CSC CSC CSC CSC CSC CSC CSC CSC CSC </a:t>
            </a:r>
            <a:r>
              <a:rPr lang="zh-TW" altLang="en-US" baseline="0" dirty="0" smtClean="0"/>
              <a:t> </a:t>
            </a:r>
            <a:endParaRPr lang="zh-TW" altLang="en-US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 CSC CSC CSC CSC CSC CSC CSC CSC CSC CSC CSC CSC CSC </a:t>
            </a:r>
            <a:r>
              <a:rPr lang="zh-TW" altLang="en-US" baseline="0" dirty="0" smtClean="0"/>
              <a:t> </a:t>
            </a:r>
            <a:endParaRPr lang="zh-TW" altLang="en-US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 CSC CSC CSC CSC CSC CSC CSC CSC CSC CSC CSC CSC CSC </a:t>
            </a:r>
            <a:r>
              <a:rPr lang="zh-TW" altLang="en-US" baseline="0" dirty="0" smtClean="0"/>
              <a:t> </a:t>
            </a:r>
            <a:endParaRPr lang="zh-TW" altLang="en-US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 CSC CSC CSC CSC CSC CSC CSC CSC CSC CSC CSC CSC CSC </a:t>
            </a:r>
            <a:r>
              <a:rPr lang="zh-TW" altLang="en-US" baseline="0" dirty="0" smtClean="0"/>
              <a:t> </a:t>
            </a:r>
            <a:endParaRPr lang="zh-TW" altLang="en-US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 CSC CSC CSC CSC CSC CSC CSC CSC CSC CSC CSC CSC CSC </a:t>
            </a:r>
            <a:r>
              <a:rPr lang="zh-TW" altLang="en-US" baseline="0" dirty="0" smtClean="0"/>
              <a:t> </a:t>
            </a:r>
            <a:endParaRPr lang="zh-TW" altLang="en-US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 CSC CSC CSC CSC CSC CSC CSC CSC CSC CSC CSC CSC CSC </a:t>
            </a:r>
            <a:r>
              <a:rPr lang="zh-TW" altLang="en-US" baseline="0" dirty="0" smtClean="0"/>
              <a:t> </a:t>
            </a:r>
            <a:endParaRPr lang="zh-TW" altLang="en-US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 CSC CSC CSC CSC CSC CSC CSC CSC CSC CSC CSC CSC CSC </a:t>
            </a:r>
            <a:r>
              <a:rPr lang="zh-TW" altLang="en-US" baseline="0" dirty="0" smtClean="0"/>
              <a:t> </a:t>
            </a:r>
            <a:endParaRPr lang="zh-TW" altLang="en-US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 CSC CSC CSC CSC CSC CSC CSC CSC CSC CSC CSC CSC CSC </a:t>
            </a:r>
            <a:r>
              <a:rPr lang="zh-TW" altLang="en-US" baseline="0" dirty="0" smtClean="0"/>
              <a:t> </a:t>
            </a:r>
            <a:endParaRPr lang="zh-TW" altLang="en-US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 CSC CSC CSC CSC CSC CSC CSC CSC CSC CSC CSC CSC CSC </a:t>
            </a:r>
            <a:r>
              <a:rPr lang="zh-TW" altLang="en-US" baseline="0" dirty="0" smtClean="0"/>
              <a:t> </a:t>
            </a:r>
            <a:endParaRPr lang="zh-TW" altLang="en-US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</a:t>
            </a:r>
            <a:r>
              <a:rPr lang="zh-TW" altLang="en-US" b="1" dirty="0" smtClean="0">
                <a:solidFill>
                  <a:schemeClr val="accent1"/>
                </a:solidFill>
              </a:rPr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CSC CSC CSC CSC CSC CSC CSC CSC CSC CSC CSC CSC CSC CSC </a:t>
            </a:r>
            <a:r>
              <a:rPr lang="zh-TW" altLang="en-US" baseline="0" dirty="0" smtClean="0"/>
              <a:t> </a:t>
            </a:r>
            <a:r>
              <a:rPr lang="en-US" altLang="zh-TW" b="1" dirty="0" smtClean="0">
                <a:solidFill>
                  <a:schemeClr val="accent1"/>
                </a:solidFill>
              </a:rPr>
              <a:t> </a:t>
            </a:r>
            <a:r>
              <a:rPr lang="zh-TW" altLang="en-US" baseline="0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24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05AD-1B77-4A86-B491-3AC185B5BB03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9095692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2C1E-575E-4C64-97B1-E9E2A7E6A73C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488914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B810-5331-48F0-8955-F042A9F1E41D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650393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7121-CA1C-4546-ADA1-64A076EA0E0E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3916518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FA88-0327-41B6-B486-F35F273E3D68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3585500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2333421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E5AF-8DAF-4610-A32A-062834F3B003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8575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05AD-1B77-4A86-B491-3AC185B5BB03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718648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7C1D-95CE-4DA5-9CA3-5A1011D7AD0D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0234216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688C0-160D-4721-B485-E0BAEBC8FC78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909261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8107-8337-40ED-87E0-7B930792D7D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2229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2C1E-575E-4C64-97B1-E9E2A7E6A73C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3787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B810-5331-48F0-8955-F042A9F1E41D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2128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7121-CA1C-4546-ADA1-64A076EA0E0E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938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FA88-0327-41B6-B486-F35F273E3D68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65714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7474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E5AF-8DAF-4610-A32A-062834F3B003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472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05AD-1B77-4A86-B491-3AC185B5BB03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7186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7C1D-95CE-4DA5-9CA3-5A1011D7AD0D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77419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688C0-160D-4721-B485-E0BAEBC8FC78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68508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8107-8337-40ED-87E0-7B930792D7D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2614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2B5-4536-427F-8063-8666DF660B97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16570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05AD-1B77-4A86-B491-3AC185B5BB03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71864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2C1E-575E-4C64-97B1-E9E2A7E6A73C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37870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B810-5331-48F0-8955-F042A9F1E41D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21282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7121-CA1C-4546-ADA1-64A076EA0E0E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9384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FA88-0327-41B6-B486-F35F273E3D68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65714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74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2C1E-575E-4C64-97B1-E9E2A7E6A73C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37870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E5AF-8DAF-4610-A32A-062834F3B003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47285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7C1D-95CE-4DA5-9CA3-5A1011D7AD0D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77419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688C0-160D-4721-B485-E0BAEBC8FC78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68508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8107-8337-40ED-87E0-7B930792D7D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26147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2B5-4536-427F-8063-8666DF660B97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16570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05AD-1B77-4A86-B491-3AC185B5BB03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71864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2C1E-575E-4C64-97B1-E9E2A7E6A73C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37870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B810-5331-48F0-8955-F042A9F1E41D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21282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7121-CA1C-4546-ADA1-64A076EA0E0E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9384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FA88-0327-41B6-B486-F35F273E3D68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657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B810-5331-48F0-8955-F042A9F1E41D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21282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7474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E5AF-8DAF-4610-A32A-062834F3B003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47285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7C1D-95CE-4DA5-9CA3-5A1011D7AD0D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77419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688C0-160D-4721-B485-E0BAEBC8FC78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68508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8107-8337-40ED-87E0-7B930792D7D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26147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2B5-4536-427F-8063-8666DF660B97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165709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05AD-1B77-4A86-B491-3AC185B5BB03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718648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2C1E-575E-4C64-97B1-E9E2A7E6A73C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37870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B810-5331-48F0-8955-F042A9F1E41D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21282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7121-CA1C-4546-ADA1-64A076EA0E0E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93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7121-CA1C-4546-ADA1-64A076EA0E0E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93845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FA88-0327-41B6-B486-F35F273E3D68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657147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74743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E5AF-8DAF-4610-A32A-062834F3B003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472858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7C1D-95CE-4DA5-9CA3-5A1011D7AD0D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774199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688C0-160D-4721-B485-E0BAEBC8FC78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685085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8107-8337-40ED-87E0-7B930792D7D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261471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2B5-4536-427F-8063-8666DF660B97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559199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05AD-1B77-4A86-B491-3AC185B5BB03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761478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2C1E-575E-4C64-97B1-E9E2A7E6A73C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96051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B810-5331-48F0-8955-F042A9F1E41D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3274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FA88-0327-41B6-B486-F35F273E3D68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657147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7121-CA1C-4546-ADA1-64A076EA0E0E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835470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FA88-0327-41B6-B486-F35F273E3D68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346576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125581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E5AF-8DAF-4610-A32A-062834F3B003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108765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7C1D-95CE-4DA5-9CA3-5A1011D7AD0D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287672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688C0-160D-4721-B485-E0BAEBC8FC78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25166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8107-8337-40ED-87E0-7B930792D7D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058049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2B5-4536-427F-8063-8666DF660B97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12781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05AD-1B77-4A86-B491-3AC185B5BB03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69643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2C1E-575E-4C64-97B1-E9E2A7E6A73C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599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747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B810-5331-48F0-8955-F042A9F1E41D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6045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7121-CA1C-4546-ADA1-64A076EA0E0E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584702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FA88-0327-41B6-B486-F35F273E3D68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638577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342256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E5AF-8DAF-4610-A32A-062834F3B003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209671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7C1D-95CE-4DA5-9CA3-5A1011D7AD0D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251798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688C0-160D-4721-B485-E0BAEBC8FC78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769572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8107-8337-40ED-87E0-7B930792D7D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135601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2B5-4536-427F-8063-8666DF660B97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024194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05AD-1B77-4A86-B491-3AC185B5BB03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870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E5AF-8DAF-4610-A32A-062834F3B003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472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2C1E-575E-4C64-97B1-E9E2A7E6A73C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504769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B810-5331-48F0-8955-F042A9F1E41D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953726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7121-CA1C-4546-ADA1-64A076EA0E0E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571186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FA88-0327-41B6-B486-F35F273E3D68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010808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402049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E5AF-8DAF-4610-A32A-062834F3B003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649887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7C1D-95CE-4DA5-9CA3-5A1011D7AD0D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115119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688C0-160D-4721-B485-E0BAEBC8FC78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06401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8107-8337-40ED-87E0-7B930792D7D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107250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AE2B5-4536-427F-8063-8666DF660B97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127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7C1D-95CE-4DA5-9CA3-5A1011D7AD0D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774199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05AD-1B77-4A86-B491-3AC185B5BB03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526781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2C1E-575E-4C64-97B1-E9E2A7E6A73C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549200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B810-5331-48F0-8955-F042A9F1E41D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725199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7121-CA1C-4546-ADA1-64A076EA0E0E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919796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FA88-0327-41B6-B486-F35F273E3D68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003286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846098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E5AF-8DAF-4610-A32A-062834F3B003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195372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7C1D-95CE-4DA5-9CA3-5A1011D7AD0D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593195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688C0-160D-4721-B485-E0BAEBC8FC78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20290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8107-8337-40ED-87E0-7B930792D7D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3543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圓角化對角線角落矩形 7"/>
          <p:cNvSpPr/>
          <p:nvPr userDrawn="1"/>
        </p:nvSpPr>
        <p:spPr>
          <a:xfrm>
            <a:off x="-15233" y="4783500"/>
            <a:ext cx="9144000" cy="360000"/>
          </a:xfrm>
          <a:prstGeom prst="round2Diag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3DB5E-82ED-488A-B24E-95494C0D2C44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圓角化對角線角落矩形 6"/>
          <p:cNvSpPr/>
          <p:nvPr userDrawn="1"/>
        </p:nvSpPr>
        <p:spPr>
          <a:xfrm>
            <a:off x="0" y="0"/>
            <a:ext cx="9144000" cy="720000"/>
          </a:xfrm>
          <a:prstGeom prst="round2Diag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圓角矩形 8"/>
          <p:cNvSpPr/>
          <p:nvPr userDrawn="1"/>
        </p:nvSpPr>
        <p:spPr>
          <a:xfrm>
            <a:off x="0" y="0"/>
            <a:ext cx="9128767" cy="108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 9"/>
          <p:cNvSpPr/>
          <p:nvPr userDrawn="1"/>
        </p:nvSpPr>
        <p:spPr>
          <a:xfrm>
            <a:off x="-15233" y="5035500"/>
            <a:ext cx="9128767" cy="108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 userDrawn="1"/>
        </p:nvSpPr>
        <p:spPr>
          <a:xfrm rot="5161881">
            <a:off x="-348447" y="-361907"/>
            <a:ext cx="1440000" cy="144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 userDrawn="1"/>
        </p:nvSpPr>
        <p:spPr>
          <a:xfrm rot="5161881">
            <a:off x="-222447" y="-235907"/>
            <a:ext cx="1188000" cy="1188000"/>
          </a:xfrm>
          <a:prstGeom prst="ellipse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手繪多邊形 27"/>
          <p:cNvSpPr/>
          <p:nvPr/>
        </p:nvSpPr>
        <p:spPr>
          <a:xfrm>
            <a:off x="1502638" y="123516"/>
            <a:ext cx="1324570" cy="360002"/>
          </a:xfrm>
          <a:custGeom>
            <a:avLst/>
            <a:gdLst>
              <a:gd name="connsiteX0" fmla="*/ 0 w 1324570"/>
              <a:gd name="connsiteY0" fmla="*/ 0 h 360002"/>
              <a:gd name="connsiteX1" fmla="*/ 1144569 w 1324570"/>
              <a:gd name="connsiteY1" fmla="*/ 0 h 360002"/>
              <a:gd name="connsiteX2" fmla="*/ 1324570 w 1324570"/>
              <a:gd name="connsiteY2" fmla="*/ 180001 h 360002"/>
              <a:gd name="connsiteX3" fmla="*/ 1144569 w 1324570"/>
              <a:gd name="connsiteY3" fmla="*/ 360002 h 360002"/>
              <a:gd name="connsiteX4" fmla="*/ 0 w 1324570"/>
              <a:gd name="connsiteY4" fmla="*/ 360002 h 360002"/>
              <a:gd name="connsiteX5" fmla="*/ 180001 w 1324570"/>
              <a:gd name="connsiteY5" fmla="*/ 180001 h 360002"/>
              <a:gd name="connsiteX6" fmla="*/ 0 w 1324570"/>
              <a:gd name="connsiteY6" fmla="*/ 0 h 36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570" h="360002">
                <a:moveTo>
                  <a:pt x="0" y="0"/>
                </a:moveTo>
                <a:lnTo>
                  <a:pt x="1144569" y="0"/>
                </a:lnTo>
                <a:lnTo>
                  <a:pt x="1324570" y="180001"/>
                </a:lnTo>
                <a:lnTo>
                  <a:pt x="1144569" y="360002"/>
                </a:lnTo>
                <a:lnTo>
                  <a:pt x="0" y="360002"/>
                </a:lnTo>
                <a:lnTo>
                  <a:pt x="180001" y="180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4009" tIns="21336" rIns="201337" bIns="21336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600" b="1" kern="1200" dirty="0" smtClean="0"/>
              <a:t>企業簡介</a:t>
            </a:r>
            <a:endParaRPr lang="zh-TW" altLang="en-US" sz="1600" b="1" kern="1200" dirty="0"/>
          </a:p>
        </p:txBody>
      </p:sp>
      <p:sp>
        <p:nvSpPr>
          <p:cNvPr id="23" name="手繪多邊形 22"/>
          <p:cNvSpPr/>
          <p:nvPr/>
        </p:nvSpPr>
        <p:spPr>
          <a:xfrm>
            <a:off x="2694751" y="123516"/>
            <a:ext cx="1324570" cy="360002"/>
          </a:xfrm>
          <a:custGeom>
            <a:avLst/>
            <a:gdLst>
              <a:gd name="connsiteX0" fmla="*/ 0 w 1324570"/>
              <a:gd name="connsiteY0" fmla="*/ 0 h 360002"/>
              <a:gd name="connsiteX1" fmla="*/ 1144569 w 1324570"/>
              <a:gd name="connsiteY1" fmla="*/ 0 h 360002"/>
              <a:gd name="connsiteX2" fmla="*/ 1324570 w 1324570"/>
              <a:gd name="connsiteY2" fmla="*/ 180001 h 360002"/>
              <a:gd name="connsiteX3" fmla="*/ 1144569 w 1324570"/>
              <a:gd name="connsiteY3" fmla="*/ 360002 h 360002"/>
              <a:gd name="connsiteX4" fmla="*/ 0 w 1324570"/>
              <a:gd name="connsiteY4" fmla="*/ 360002 h 360002"/>
              <a:gd name="connsiteX5" fmla="*/ 180001 w 1324570"/>
              <a:gd name="connsiteY5" fmla="*/ 180001 h 360002"/>
              <a:gd name="connsiteX6" fmla="*/ 0 w 1324570"/>
              <a:gd name="connsiteY6" fmla="*/ 0 h 36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570" h="360002">
                <a:moveTo>
                  <a:pt x="0" y="0"/>
                </a:moveTo>
                <a:lnTo>
                  <a:pt x="1144569" y="0"/>
                </a:lnTo>
                <a:lnTo>
                  <a:pt x="1324570" y="180001"/>
                </a:lnTo>
                <a:lnTo>
                  <a:pt x="1144569" y="360002"/>
                </a:lnTo>
                <a:lnTo>
                  <a:pt x="0" y="360002"/>
                </a:lnTo>
                <a:lnTo>
                  <a:pt x="180001" y="180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6008" tIns="18669" rIns="198670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1" kern="1200" dirty="0" smtClean="0">
                <a:solidFill>
                  <a:schemeClr val="bg1">
                    <a:lumMod val="50000"/>
                  </a:schemeClr>
                </a:solidFill>
              </a:rPr>
              <a:t>經營概況</a:t>
            </a:r>
            <a:endParaRPr lang="zh-TW" altLang="en-US" sz="1400" b="1" kern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手繪多邊形 23"/>
          <p:cNvSpPr/>
          <p:nvPr/>
        </p:nvSpPr>
        <p:spPr>
          <a:xfrm>
            <a:off x="3886864" y="123516"/>
            <a:ext cx="1324570" cy="360002"/>
          </a:xfrm>
          <a:custGeom>
            <a:avLst/>
            <a:gdLst>
              <a:gd name="connsiteX0" fmla="*/ 0 w 1324570"/>
              <a:gd name="connsiteY0" fmla="*/ 0 h 360002"/>
              <a:gd name="connsiteX1" fmla="*/ 1144569 w 1324570"/>
              <a:gd name="connsiteY1" fmla="*/ 0 h 360002"/>
              <a:gd name="connsiteX2" fmla="*/ 1324570 w 1324570"/>
              <a:gd name="connsiteY2" fmla="*/ 180001 h 360002"/>
              <a:gd name="connsiteX3" fmla="*/ 1144569 w 1324570"/>
              <a:gd name="connsiteY3" fmla="*/ 360002 h 360002"/>
              <a:gd name="connsiteX4" fmla="*/ 0 w 1324570"/>
              <a:gd name="connsiteY4" fmla="*/ 360002 h 360002"/>
              <a:gd name="connsiteX5" fmla="*/ 180001 w 1324570"/>
              <a:gd name="connsiteY5" fmla="*/ 180001 h 360002"/>
              <a:gd name="connsiteX6" fmla="*/ 0 w 1324570"/>
              <a:gd name="connsiteY6" fmla="*/ 0 h 36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570" h="360002">
                <a:moveTo>
                  <a:pt x="0" y="0"/>
                </a:moveTo>
                <a:lnTo>
                  <a:pt x="1144569" y="0"/>
                </a:lnTo>
                <a:lnTo>
                  <a:pt x="1324570" y="180001"/>
                </a:lnTo>
                <a:lnTo>
                  <a:pt x="1144569" y="360002"/>
                </a:lnTo>
                <a:lnTo>
                  <a:pt x="0" y="360002"/>
                </a:lnTo>
                <a:lnTo>
                  <a:pt x="180001" y="180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6008" tIns="18669" rIns="198670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1" kern="1200" dirty="0" smtClean="0">
                <a:solidFill>
                  <a:schemeClr val="bg1">
                    <a:lumMod val="50000"/>
                  </a:schemeClr>
                </a:solidFill>
              </a:rPr>
              <a:t>產品介紹</a:t>
            </a:r>
            <a:endParaRPr lang="zh-TW" altLang="en-US" sz="1400" b="1" kern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手繪多邊形 24"/>
          <p:cNvSpPr/>
          <p:nvPr/>
        </p:nvSpPr>
        <p:spPr>
          <a:xfrm>
            <a:off x="5078978" y="123516"/>
            <a:ext cx="1324570" cy="360002"/>
          </a:xfrm>
          <a:custGeom>
            <a:avLst/>
            <a:gdLst>
              <a:gd name="connsiteX0" fmla="*/ 0 w 1324570"/>
              <a:gd name="connsiteY0" fmla="*/ 0 h 360002"/>
              <a:gd name="connsiteX1" fmla="*/ 1144569 w 1324570"/>
              <a:gd name="connsiteY1" fmla="*/ 0 h 360002"/>
              <a:gd name="connsiteX2" fmla="*/ 1324570 w 1324570"/>
              <a:gd name="connsiteY2" fmla="*/ 180001 h 360002"/>
              <a:gd name="connsiteX3" fmla="*/ 1144569 w 1324570"/>
              <a:gd name="connsiteY3" fmla="*/ 360002 h 360002"/>
              <a:gd name="connsiteX4" fmla="*/ 0 w 1324570"/>
              <a:gd name="connsiteY4" fmla="*/ 360002 h 360002"/>
              <a:gd name="connsiteX5" fmla="*/ 180001 w 1324570"/>
              <a:gd name="connsiteY5" fmla="*/ 180001 h 360002"/>
              <a:gd name="connsiteX6" fmla="*/ 0 w 1324570"/>
              <a:gd name="connsiteY6" fmla="*/ 0 h 36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570" h="360002">
                <a:moveTo>
                  <a:pt x="0" y="0"/>
                </a:moveTo>
                <a:lnTo>
                  <a:pt x="1144569" y="0"/>
                </a:lnTo>
                <a:lnTo>
                  <a:pt x="1324570" y="180001"/>
                </a:lnTo>
                <a:lnTo>
                  <a:pt x="1144569" y="360002"/>
                </a:lnTo>
                <a:lnTo>
                  <a:pt x="0" y="360002"/>
                </a:lnTo>
                <a:lnTo>
                  <a:pt x="180001" y="180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6008" tIns="18669" rIns="198670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1" kern="1200" dirty="0" smtClean="0">
                <a:solidFill>
                  <a:schemeClr val="bg1">
                    <a:lumMod val="50000"/>
                  </a:schemeClr>
                </a:solidFill>
              </a:rPr>
              <a:t>財務資訊</a:t>
            </a:r>
            <a:endParaRPr lang="zh-TW" altLang="en-US" sz="1400" b="1" kern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手繪多邊形 25"/>
          <p:cNvSpPr/>
          <p:nvPr/>
        </p:nvSpPr>
        <p:spPr>
          <a:xfrm>
            <a:off x="6271091" y="123516"/>
            <a:ext cx="1324570" cy="360002"/>
          </a:xfrm>
          <a:custGeom>
            <a:avLst/>
            <a:gdLst>
              <a:gd name="connsiteX0" fmla="*/ 0 w 1324570"/>
              <a:gd name="connsiteY0" fmla="*/ 0 h 360002"/>
              <a:gd name="connsiteX1" fmla="*/ 1144569 w 1324570"/>
              <a:gd name="connsiteY1" fmla="*/ 0 h 360002"/>
              <a:gd name="connsiteX2" fmla="*/ 1324570 w 1324570"/>
              <a:gd name="connsiteY2" fmla="*/ 180001 h 360002"/>
              <a:gd name="connsiteX3" fmla="*/ 1144569 w 1324570"/>
              <a:gd name="connsiteY3" fmla="*/ 360002 h 360002"/>
              <a:gd name="connsiteX4" fmla="*/ 0 w 1324570"/>
              <a:gd name="connsiteY4" fmla="*/ 360002 h 360002"/>
              <a:gd name="connsiteX5" fmla="*/ 180001 w 1324570"/>
              <a:gd name="connsiteY5" fmla="*/ 180001 h 360002"/>
              <a:gd name="connsiteX6" fmla="*/ 0 w 1324570"/>
              <a:gd name="connsiteY6" fmla="*/ 0 h 36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570" h="360002">
                <a:moveTo>
                  <a:pt x="0" y="0"/>
                </a:moveTo>
                <a:lnTo>
                  <a:pt x="1144569" y="0"/>
                </a:lnTo>
                <a:lnTo>
                  <a:pt x="1324570" y="180001"/>
                </a:lnTo>
                <a:lnTo>
                  <a:pt x="1144569" y="360002"/>
                </a:lnTo>
                <a:lnTo>
                  <a:pt x="0" y="360002"/>
                </a:lnTo>
                <a:lnTo>
                  <a:pt x="180001" y="180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6008" tIns="18669" rIns="198670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1" kern="1200" dirty="0" smtClean="0">
                <a:solidFill>
                  <a:schemeClr val="bg1">
                    <a:lumMod val="50000"/>
                  </a:schemeClr>
                </a:solidFill>
              </a:rPr>
              <a:t>未來展望</a:t>
            </a:r>
            <a:endParaRPr lang="zh-TW" altLang="en-US" sz="1400" b="1" kern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5" name="群組 34"/>
          <p:cNvGrpSpPr/>
          <p:nvPr userDrawn="1"/>
        </p:nvGrpSpPr>
        <p:grpSpPr>
          <a:xfrm>
            <a:off x="7947084" y="175741"/>
            <a:ext cx="850958" cy="410875"/>
            <a:chOff x="7947084" y="175741"/>
            <a:chExt cx="850958" cy="410875"/>
          </a:xfrm>
        </p:grpSpPr>
        <p:sp>
          <p:nvSpPr>
            <p:cNvPr id="33" name="右彎箭號 32"/>
            <p:cNvSpPr/>
            <p:nvPr userDrawn="1"/>
          </p:nvSpPr>
          <p:spPr>
            <a:xfrm flipH="1" flipV="1">
              <a:off x="7947084" y="262599"/>
              <a:ext cx="614482" cy="324017"/>
            </a:xfrm>
            <a:prstGeom prst="ben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文字方塊 33"/>
            <p:cNvSpPr txBox="1"/>
            <p:nvPr userDrawn="1"/>
          </p:nvSpPr>
          <p:spPr>
            <a:xfrm>
              <a:off x="7947084" y="175741"/>
              <a:ext cx="850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b="1" dirty="0" smtClean="0">
                  <a:solidFill>
                    <a:schemeClr val="accent2">
                      <a:lumMod val="50000"/>
                    </a:schemeClr>
                  </a:solidFill>
                </a:rPr>
                <a:t>目錄</a:t>
              </a:r>
              <a:endParaRPr lang="zh-TW" altLang="en-US" sz="14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pic>
        <p:nvPicPr>
          <p:cNvPr id="13314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21" y="123516"/>
            <a:ext cx="500063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6607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圓角化對角線角落矩形 7"/>
          <p:cNvSpPr/>
          <p:nvPr userDrawn="1"/>
        </p:nvSpPr>
        <p:spPr>
          <a:xfrm>
            <a:off x="-15233" y="4783500"/>
            <a:ext cx="9144000" cy="360000"/>
          </a:xfrm>
          <a:prstGeom prst="round2Diag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3DB5E-82ED-488A-B24E-95494C0D2C44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圓角化對角線角落矩形 6"/>
          <p:cNvSpPr/>
          <p:nvPr userDrawn="1"/>
        </p:nvSpPr>
        <p:spPr>
          <a:xfrm>
            <a:off x="0" y="0"/>
            <a:ext cx="9144000" cy="720000"/>
          </a:xfrm>
          <a:prstGeom prst="round2Diag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4400" b="1" dirty="0" smtClean="0">
                <a:solidFill>
                  <a:schemeClr val="accent2">
                    <a:lumMod val="50000"/>
                  </a:schemeClr>
                </a:solidFill>
              </a:rPr>
              <a:t>Section 1</a:t>
            </a:r>
            <a:endParaRPr lang="zh-TW" altLang="en-US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圓角矩形 8"/>
          <p:cNvSpPr/>
          <p:nvPr userDrawn="1"/>
        </p:nvSpPr>
        <p:spPr>
          <a:xfrm>
            <a:off x="0" y="0"/>
            <a:ext cx="9128767" cy="108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 9"/>
          <p:cNvSpPr/>
          <p:nvPr userDrawn="1"/>
        </p:nvSpPr>
        <p:spPr>
          <a:xfrm>
            <a:off x="-15233" y="5035500"/>
            <a:ext cx="9128767" cy="108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625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圓角化對角線角落矩形 7"/>
          <p:cNvSpPr/>
          <p:nvPr userDrawn="1"/>
        </p:nvSpPr>
        <p:spPr>
          <a:xfrm>
            <a:off x="-15233" y="4783500"/>
            <a:ext cx="9144000" cy="360000"/>
          </a:xfrm>
          <a:prstGeom prst="round2Diag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3DB5E-82ED-488A-B24E-95494C0D2C44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圓角化對角線角落矩形 6"/>
          <p:cNvSpPr/>
          <p:nvPr userDrawn="1"/>
        </p:nvSpPr>
        <p:spPr>
          <a:xfrm>
            <a:off x="0" y="0"/>
            <a:ext cx="9144000" cy="720000"/>
          </a:xfrm>
          <a:prstGeom prst="round2Diag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Content</a:t>
            </a:r>
            <a:endParaRPr lang="zh-TW" altLang="en-US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圓角矩形 8"/>
          <p:cNvSpPr/>
          <p:nvPr userDrawn="1"/>
        </p:nvSpPr>
        <p:spPr>
          <a:xfrm>
            <a:off x="0" y="0"/>
            <a:ext cx="9128767" cy="1080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 9"/>
          <p:cNvSpPr/>
          <p:nvPr userDrawn="1"/>
        </p:nvSpPr>
        <p:spPr>
          <a:xfrm>
            <a:off x="-15233" y="5035500"/>
            <a:ext cx="9128767" cy="1080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327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3DB5E-82ED-488A-B24E-95494C0D2C44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999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圓角化對角線角落矩形 7"/>
          <p:cNvSpPr/>
          <p:nvPr userDrawn="1"/>
        </p:nvSpPr>
        <p:spPr>
          <a:xfrm>
            <a:off x="-15233" y="4783500"/>
            <a:ext cx="9144000" cy="360000"/>
          </a:xfrm>
          <a:prstGeom prst="round2Diag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3DB5E-82ED-488A-B24E-95494C0D2C44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圓角化對角線角落矩形 6"/>
          <p:cNvSpPr/>
          <p:nvPr userDrawn="1"/>
        </p:nvSpPr>
        <p:spPr>
          <a:xfrm>
            <a:off x="0" y="0"/>
            <a:ext cx="9144000" cy="720000"/>
          </a:xfrm>
          <a:prstGeom prst="round2Diag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圓角矩形 8"/>
          <p:cNvSpPr/>
          <p:nvPr userDrawn="1"/>
        </p:nvSpPr>
        <p:spPr>
          <a:xfrm>
            <a:off x="0" y="0"/>
            <a:ext cx="9128767" cy="108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 9"/>
          <p:cNvSpPr/>
          <p:nvPr userDrawn="1"/>
        </p:nvSpPr>
        <p:spPr>
          <a:xfrm>
            <a:off x="-15233" y="5035500"/>
            <a:ext cx="9128767" cy="108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 userDrawn="1"/>
        </p:nvSpPr>
        <p:spPr>
          <a:xfrm rot="5161881">
            <a:off x="-348447" y="-361907"/>
            <a:ext cx="1440000" cy="1440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 userDrawn="1"/>
        </p:nvSpPr>
        <p:spPr>
          <a:xfrm rot="5161881">
            <a:off x="-222447" y="-235907"/>
            <a:ext cx="1188000" cy="1188000"/>
          </a:xfrm>
          <a:prstGeom prst="ellipse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手繪多邊形 28"/>
          <p:cNvSpPr/>
          <p:nvPr/>
        </p:nvSpPr>
        <p:spPr>
          <a:xfrm>
            <a:off x="2694751" y="123516"/>
            <a:ext cx="1324570" cy="360002"/>
          </a:xfrm>
          <a:custGeom>
            <a:avLst/>
            <a:gdLst>
              <a:gd name="connsiteX0" fmla="*/ 0 w 1324570"/>
              <a:gd name="connsiteY0" fmla="*/ 0 h 360002"/>
              <a:gd name="connsiteX1" fmla="*/ 1144569 w 1324570"/>
              <a:gd name="connsiteY1" fmla="*/ 0 h 360002"/>
              <a:gd name="connsiteX2" fmla="*/ 1324570 w 1324570"/>
              <a:gd name="connsiteY2" fmla="*/ 180001 h 360002"/>
              <a:gd name="connsiteX3" fmla="*/ 1144569 w 1324570"/>
              <a:gd name="connsiteY3" fmla="*/ 360002 h 360002"/>
              <a:gd name="connsiteX4" fmla="*/ 0 w 1324570"/>
              <a:gd name="connsiteY4" fmla="*/ 360002 h 360002"/>
              <a:gd name="connsiteX5" fmla="*/ 180001 w 1324570"/>
              <a:gd name="connsiteY5" fmla="*/ 180001 h 360002"/>
              <a:gd name="connsiteX6" fmla="*/ 0 w 1324570"/>
              <a:gd name="connsiteY6" fmla="*/ 0 h 36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570" h="360002">
                <a:moveTo>
                  <a:pt x="0" y="0"/>
                </a:moveTo>
                <a:lnTo>
                  <a:pt x="1144569" y="0"/>
                </a:lnTo>
                <a:lnTo>
                  <a:pt x="1324570" y="180001"/>
                </a:lnTo>
                <a:lnTo>
                  <a:pt x="1144569" y="360002"/>
                </a:lnTo>
                <a:lnTo>
                  <a:pt x="0" y="360002"/>
                </a:lnTo>
                <a:lnTo>
                  <a:pt x="180001" y="180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4009" tIns="21336" rIns="201337" bIns="21336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600" b="1" kern="1200" dirty="0" smtClean="0"/>
              <a:t>經營概況</a:t>
            </a:r>
            <a:endParaRPr lang="zh-TW" altLang="en-US" sz="1600" b="1" kern="1200" dirty="0"/>
          </a:p>
        </p:txBody>
      </p:sp>
      <p:sp>
        <p:nvSpPr>
          <p:cNvPr id="22" name="手繪多邊形 21"/>
          <p:cNvSpPr/>
          <p:nvPr/>
        </p:nvSpPr>
        <p:spPr>
          <a:xfrm>
            <a:off x="1502638" y="123516"/>
            <a:ext cx="1324570" cy="360002"/>
          </a:xfrm>
          <a:custGeom>
            <a:avLst/>
            <a:gdLst>
              <a:gd name="connsiteX0" fmla="*/ 0 w 1324570"/>
              <a:gd name="connsiteY0" fmla="*/ 0 h 360002"/>
              <a:gd name="connsiteX1" fmla="*/ 1144569 w 1324570"/>
              <a:gd name="connsiteY1" fmla="*/ 0 h 360002"/>
              <a:gd name="connsiteX2" fmla="*/ 1324570 w 1324570"/>
              <a:gd name="connsiteY2" fmla="*/ 180001 h 360002"/>
              <a:gd name="connsiteX3" fmla="*/ 1144569 w 1324570"/>
              <a:gd name="connsiteY3" fmla="*/ 360002 h 360002"/>
              <a:gd name="connsiteX4" fmla="*/ 0 w 1324570"/>
              <a:gd name="connsiteY4" fmla="*/ 360002 h 360002"/>
              <a:gd name="connsiteX5" fmla="*/ 180001 w 1324570"/>
              <a:gd name="connsiteY5" fmla="*/ 180001 h 360002"/>
              <a:gd name="connsiteX6" fmla="*/ 0 w 1324570"/>
              <a:gd name="connsiteY6" fmla="*/ 0 h 36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570" h="360002">
                <a:moveTo>
                  <a:pt x="0" y="0"/>
                </a:moveTo>
                <a:lnTo>
                  <a:pt x="1144569" y="0"/>
                </a:lnTo>
                <a:lnTo>
                  <a:pt x="1324570" y="180001"/>
                </a:lnTo>
                <a:lnTo>
                  <a:pt x="1144569" y="360002"/>
                </a:lnTo>
                <a:lnTo>
                  <a:pt x="0" y="360002"/>
                </a:lnTo>
                <a:lnTo>
                  <a:pt x="180001" y="180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6008" tIns="18669" rIns="198670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1" kern="1200" dirty="0" smtClean="0">
                <a:solidFill>
                  <a:schemeClr val="bg1">
                    <a:lumMod val="50000"/>
                  </a:schemeClr>
                </a:solidFill>
              </a:rPr>
              <a:t>企業簡介</a:t>
            </a:r>
            <a:endParaRPr lang="zh-TW" altLang="en-US" sz="1400" b="1" kern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手繪多邊形 23"/>
          <p:cNvSpPr/>
          <p:nvPr/>
        </p:nvSpPr>
        <p:spPr>
          <a:xfrm>
            <a:off x="3886864" y="123516"/>
            <a:ext cx="1324570" cy="360002"/>
          </a:xfrm>
          <a:custGeom>
            <a:avLst/>
            <a:gdLst>
              <a:gd name="connsiteX0" fmla="*/ 0 w 1324570"/>
              <a:gd name="connsiteY0" fmla="*/ 0 h 360002"/>
              <a:gd name="connsiteX1" fmla="*/ 1144569 w 1324570"/>
              <a:gd name="connsiteY1" fmla="*/ 0 h 360002"/>
              <a:gd name="connsiteX2" fmla="*/ 1324570 w 1324570"/>
              <a:gd name="connsiteY2" fmla="*/ 180001 h 360002"/>
              <a:gd name="connsiteX3" fmla="*/ 1144569 w 1324570"/>
              <a:gd name="connsiteY3" fmla="*/ 360002 h 360002"/>
              <a:gd name="connsiteX4" fmla="*/ 0 w 1324570"/>
              <a:gd name="connsiteY4" fmla="*/ 360002 h 360002"/>
              <a:gd name="connsiteX5" fmla="*/ 180001 w 1324570"/>
              <a:gd name="connsiteY5" fmla="*/ 180001 h 360002"/>
              <a:gd name="connsiteX6" fmla="*/ 0 w 1324570"/>
              <a:gd name="connsiteY6" fmla="*/ 0 h 36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570" h="360002">
                <a:moveTo>
                  <a:pt x="0" y="0"/>
                </a:moveTo>
                <a:lnTo>
                  <a:pt x="1144569" y="0"/>
                </a:lnTo>
                <a:lnTo>
                  <a:pt x="1324570" y="180001"/>
                </a:lnTo>
                <a:lnTo>
                  <a:pt x="1144569" y="360002"/>
                </a:lnTo>
                <a:lnTo>
                  <a:pt x="0" y="360002"/>
                </a:lnTo>
                <a:lnTo>
                  <a:pt x="180001" y="180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6008" tIns="18669" rIns="198670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1" kern="1200" dirty="0" smtClean="0">
                <a:solidFill>
                  <a:schemeClr val="bg1">
                    <a:lumMod val="50000"/>
                  </a:schemeClr>
                </a:solidFill>
              </a:rPr>
              <a:t>產品介紹</a:t>
            </a:r>
            <a:endParaRPr lang="zh-TW" altLang="en-US" sz="1400" b="1" kern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手繪多邊形 24"/>
          <p:cNvSpPr/>
          <p:nvPr/>
        </p:nvSpPr>
        <p:spPr>
          <a:xfrm>
            <a:off x="5078978" y="123516"/>
            <a:ext cx="1324570" cy="360002"/>
          </a:xfrm>
          <a:custGeom>
            <a:avLst/>
            <a:gdLst>
              <a:gd name="connsiteX0" fmla="*/ 0 w 1324570"/>
              <a:gd name="connsiteY0" fmla="*/ 0 h 360002"/>
              <a:gd name="connsiteX1" fmla="*/ 1144569 w 1324570"/>
              <a:gd name="connsiteY1" fmla="*/ 0 h 360002"/>
              <a:gd name="connsiteX2" fmla="*/ 1324570 w 1324570"/>
              <a:gd name="connsiteY2" fmla="*/ 180001 h 360002"/>
              <a:gd name="connsiteX3" fmla="*/ 1144569 w 1324570"/>
              <a:gd name="connsiteY3" fmla="*/ 360002 h 360002"/>
              <a:gd name="connsiteX4" fmla="*/ 0 w 1324570"/>
              <a:gd name="connsiteY4" fmla="*/ 360002 h 360002"/>
              <a:gd name="connsiteX5" fmla="*/ 180001 w 1324570"/>
              <a:gd name="connsiteY5" fmla="*/ 180001 h 360002"/>
              <a:gd name="connsiteX6" fmla="*/ 0 w 1324570"/>
              <a:gd name="connsiteY6" fmla="*/ 0 h 36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570" h="360002">
                <a:moveTo>
                  <a:pt x="0" y="0"/>
                </a:moveTo>
                <a:lnTo>
                  <a:pt x="1144569" y="0"/>
                </a:lnTo>
                <a:lnTo>
                  <a:pt x="1324570" y="180001"/>
                </a:lnTo>
                <a:lnTo>
                  <a:pt x="1144569" y="360002"/>
                </a:lnTo>
                <a:lnTo>
                  <a:pt x="0" y="360002"/>
                </a:lnTo>
                <a:lnTo>
                  <a:pt x="180001" y="180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6008" tIns="18669" rIns="198670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1" kern="1200" dirty="0" smtClean="0">
                <a:solidFill>
                  <a:schemeClr val="bg1">
                    <a:lumMod val="50000"/>
                  </a:schemeClr>
                </a:solidFill>
              </a:rPr>
              <a:t>財務資訊</a:t>
            </a:r>
            <a:endParaRPr lang="zh-TW" altLang="en-US" sz="1400" b="1" kern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手繪多邊形 25"/>
          <p:cNvSpPr/>
          <p:nvPr/>
        </p:nvSpPr>
        <p:spPr>
          <a:xfrm>
            <a:off x="6271091" y="123516"/>
            <a:ext cx="1324570" cy="360002"/>
          </a:xfrm>
          <a:custGeom>
            <a:avLst/>
            <a:gdLst>
              <a:gd name="connsiteX0" fmla="*/ 0 w 1324570"/>
              <a:gd name="connsiteY0" fmla="*/ 0 h 360002"/>
              <a:gd name="connsiteX1" fmla="*/ 1144569 w 1324570"/>
              <a:gd name="connsiteY1" fmla="*/ 0 h 360002"/>
              <a:gd name="connsiteX2" fmla="*/ 1324570 w 1324570"/>
              <a:gd name="connsiteY2" fmla="*/ 180001 h 360002"/>
              <a:gd name="connsiteX3" fmla="*/ 1144569 w 1324570"/>
              <a:gd name="connsiteY3" fmla="*/ 360002 h 360002"/>
              <a:gd name="connsiteX4" fmla="*/ 0 w 1324570"/>
              <a:gd name="connsiteY4" fmla="*/ 360002 h 360002"/>
              <a:gd name="connsiteX5" fmla="*/ 180001 w 1324570"/>
              <a:gd name="connsiteY5" fmla="*/ 180001 h 360002"/>
              <a:gd name="connsiteX6" fmla="*/ 0 w 1324570"/>
              <a:gd name="connsiteY6" fmla="*/ 0 h 36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570" h="360002">
                <a:moveTo>
                  <a:pt x="0" y="0"/>
                </a:moveTo>
                <a:lnTo>
                  <a:pt x="1144569" y="0"/>
                </a:lnTo>
                <a:lnTo>
                  <a:pt x="1324570" y="180001"/>
                </a:lnTo>
                <a:lnTo>
                  <a:pt x="1144569" y="360002"/>
                </a:lnTo>
                <a:lnTo>
                  <a:pt x="0" y="360002"/>
                </a:lnTo>
                <a:lnTo>
                  <a:pt x="180001" y="180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6008" tIns="18669" rIns="198670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1" kern="1200" dirty="0" smtClean="0">
                <a:solidFill>
                  <a:schemeClr val="bg1">
                    <a:lumMod val="50000"/>
                  </a:schemeClr>
                </a:solidFill>
              </a:rPr>
              <a:t>未來展望</a:t>
            </a:r>
            <a:endParaRPr lang="zh-TW" altLang="en-US" sz="1400" b="1" kern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5" name="群組 34"/>
          <p:cNvGrpSpPr/>
          <p:nvPr userDrawn="1"/>
        </p:nvGrpSpPr>
        <p:grpSpPr>
          <a:xfrm>
            <a:off x="7947084" y="175741"/>
            <a:ext cx="850958" cy="410875"/>
            <a:chOff x="7947084" y="175741"/>
            <a:chExt cx="850958" cy="410875"/>
          </a:xfrm>
        </p:grpSpPr>
        <p:sp>
          <p:nvSpPr>
            <p:cNvPr id="33" name="右彎箭號 32"/>
            <p:cNvSpPr/>
            <p:nvPr userDrawn="1"/>
          </p:nvSpPr>
          <p:spPr>
            <a:xfrm flipH="1" flipV="1">
              <a:off x="7947084" y="262599"/>
              <a:ext cx="614482" cy="324017"/>
            </a:xfrm>
            <a:prstGeom prst="bentArrow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文字方塊 33"/>
            <p:cNvSpPr txBox="1"/>
            <p:nvPr userDrawn="1"/>
          </p:nvSpPr>
          <p:spPr>
            <a:xfrm>
              <a:off x="7947084" y="175741"/>
              <a:ext cx="850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b="1" dirty="0" smtClean="0">
                  <a:solidFill>
                    <a:schemeClr val="accent3">
                      <a:lumMod val="50000"/>
                    </a:schemeClr>
                  </a:solidFill>
                </a:rPr>
                <a:t>目錄</a:t>
              </a:r>
              <a:endParaRPr lang="zh-TW" altLang="en-US" sz="14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pic>
        <p:nvPicPr>
          <p:cNvPr id="3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21" y="123516"/>
            <a:ext cx="500063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6607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圓角化對角線角落矩形 7"/>
          <p:cNvSpPr/>
          <p:nvPr userDrawn="1"/>
        </p:nvSpPr>
        <p:spPr>
          <a:xfrm>
            <a:off x="-15233" y="4783500"/>
            <a:ext cx="9144000" cy="360000"/>
          </a:xfrm>
          <a:prstGeom prst="round2Diag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3DB5E-82ED-488A-B24E-95494C0D2C44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圓角化對角線角落矩形 6"/>
          <p:cNvSpPr/>
          <p:nvPr userDrawn="1"/>
        </p:nvSpPr>
        <p:spPr>
          <a:xfrm>
            <a:off x="0" y="0"/>
            <a:ext cx="9144000" cy="720000"/>
          </a:xfrm>
          <a:prstGeom prst="round2Diag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圓角矩形 8"/>
          <p:cNvSpPr/>
          <p:nvPr userDrawn="1"/>
        </p:nvSpPr>
        <p:spPr>
          <a:xfrm>
            <a:off x="0" y="0"/>
            <a:ext cx="9128767" cy="108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 9"/>
          <p:cNvSpPr/>
          <p:nvPr userDrawn="1"/>
        </p:nvSpPr>
        <p:spPr>
          <a:xfrm>
            <a:off x="-15233" y="5035500"/>
            <a:ext cx="9128767" cy="108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 userDrawn="1"/>
        </p:nvSpPr>
        <p:spPr>
          <a:xfrm rot="5161881">
            <a:off x="-348447" y="-361907"/>
            <a:ext cx="1440000" cy="1440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 userDrawn="1"/>
        </p:nvSpPr>
        <p:spPr>
          <a:xfrm rot="5161881">
            <a:off x="-222447" y="-235907"/>
            <a:ext cx="1188000" cy="1188000"/>
          </a:xfrm>
          <a:prstGeom prst="ellipse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手繪多邊形 29"/>
          <p:cNvSpPr/>
          <p:nvPr/>
        </p:nvSpPr>
        <p:spPr>
          <a:xfrm>
            <a:off x="3894482" y="123478"/>
            <a:ext cx="1324570" cy="360002"/>
          </a:xfrm>
          <a:custGeom>
            <a:avLst/>
            <a:gdLst>
              <a:gd name="connsiteX0" fmla="*/ 0 w 1324570"/>
              <a:gd name="connsiteY0" fmla="*/ 0 h 360002"/>
              <a:gd name="connsiteX1" fmla="*/ 1144569 w 1324570"/>
              <a:gd name="connsiteY1" fmla="*/ 0 h 360002"/>
              <a:gd name="connsiteX2" fmla="*/ 1324570 w 1324570"/>
              <a:gd name="connsiteY2" fmla="*/ 180001 h 360002"/>
              <a:gd name="connsiteX3" fmla="*/ 1144569 w 1324570"/>
              <a:gd name="connsiteY3" fmla="*/ 360002 h 360002"/>
              <a:gd name="connsiteX4" fmla="*/ 0 w 1324570"/>
              <a:gd name="connsiteY4" fmla="*/ 360002 h 360002"/>
              <a:gd name="connsiteX5" fmla="*/ 180001 w 1324570"/>
              <a:gd name="connsiteY5" fmla="*/ 180001 h 360002"/>
              <a:gd name="connsiteX6" fmla="*/ 0 w 1324570"/>
              <a:gd name="connsiteY6" fmla="*/ 0 h 36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570" h="360002">
                <a:moveTo>
                  <a:pt x="0" y="0"/>
                </a:moveTo>
                <a:lnTo>
                  <a:pt x="1144569" y="0"/>
                </a:lnTo>
                <a:lnTo>
                  <a:pt x="1324570" y="180001"/>
                </a:lnTo>
                <a:lnTo>
                  <a:pt x="1144569" y="360002"/>
                </a:lnTo>
                <a:lnTo>
                  <a:pt x="0" y="360002"/>
                </a:lnTo>
                <a:lnTo>
                  <a:pt x="180001" y="180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4009" tIns="21336" rIns="201337" bIns="21336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600" b="1" kern="1200" dirty="0" smtClean="0"/>
              <a:t>產品介紹</a:t>
            </a:r>
            <a:endParaRPr lang="zh-TW" altLang="en-US" sz="1600" b="1" kern="1200" dirty="0"/>
          </a:p>
        </p:txBody>
      </p:sp>
      <p:sp>
        <p:nvSpPr>
          <p:cNvPr id="22" name="手繪多邊形 21"/>
          <p:cNvSpPr/>
          <p:nvPr/>
        </p:nvSpPr>
        <p:spPr>
          <a:xfrm>
            <a:off x="1502638" y="123516"/>
            <a:ext cx="1324570" cy="360002"/>
          </a:xfrm>
          <a:custGeom>
            <a:avLst/>
            <a:gdLst>
              <a:gd name="connsiteX0" fmla="*/ 0 w 1324570"/>
              <a:gd name="connsiteY0" fmla="*/ 0 h 360002"/>
              <a:gd name="connsiteX1" fmla="*/ 1144569 w 1324570"/>
              <a:gd name="connsiteY1" fmla="*/ 0 h 360002"/>
              <a:gd name="connsiteX2" fmla="*/ 1324570 w 1324570"/>
              <a:gd name="connsiteY2" fmla="*/ 180001 h 360002"/>
              <a:gd name="connsiteX3" fmla="*/ 1144569 w 1324570"/>
              <a:gd name="connsiteY3" fmla="*/ 360002 h 360002"/>
              <a:gd name="connsiteX4" fmla="*/ 0 w 1324570"/>
              <a:gd name="connsiteY4" fmla="*/ 360002 h 360002"/>
              <a:gd name="connsiteX5" fmla="*/ 180001 w 1324570"/>
              <a:gd name="connsiteY5" fmla="*/ 180001 h 360002"/>
              <a:gd name="connsiteX6" fmla="*/ 0 w 1324570"/>
              <a:gd name="connsiteY6" fmla="*/ 0 h 36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570" h="360002">
                <a:moveTo>
                  <a:pt x="0" y="0"/>
                </a:moveTo>
                <a:lnTo>
                  <a:pt x="1144569" y="0"/>
                </a:lnTo>
                <a:lnTo>
                  <a:pt x="1324570" y="180001"/>
                </a:lnTo>
                <a:lnTo>
                  <a:pt x="1144569" y="360002"/>
                </a:lnTo>
                <a:lnTo>
                  <a:pt x="0" y="360002"/>
                </a:lnTo>
                <a:lnTo>
                  <a:pt x="180001" y="180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6008" tIns="18669" rIns="198670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1" kern="1200" dirty="0" smtClean="0">
                <a:solidFill>
                  <a:schemeClr val="bg1">
                    <a:lumMod val="50000"/>
                  </a:schemeClr>
                </a:solidFill>
              </a:rPr>
              <a:t>企業簡介</a:t>
            </a:r>
            <a:endParaRPr lang="zh-TW" altLang="en-US" sz="1400" b="1" kern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手繪多邊形 22"/>
          <p:cNvSpPr/>
          <p:nvPr/>
        </p:nvSpPr>
        <p:spPr>
          <a:xfrm>
            <a:off x="2694751" y="123516"/>
            <a:ext cx="1324570" cy="360002"/>
          </a:xfrm>
          <a:custGeom>
            <a:avLst/>
            <a:gdLst>
              <a:gd name="connsiteX0" fmla="*/ 0 w 1324570"/>
              <a:gd name="connsiteY0" fmla="*/ 0 h 360002"/>
              <a:gd name="connsiteX1" fmla="*/ 1144569 w 1324570"/>
              <a:gd name="connsiteY1" fmla="*/ 0 h 360002"/>
              <a:gd name="connsiteX2" fmla="*/ 1324570 w 1324570"/>
              <a:gd name="connsiteY2" fmla="*/ 180001 h 360002"/>
              <a:gd name="connsiteX3" fmla="*/ 1144569 w 1324570"/>
              <a:gd name="connsiteY3" fmla="*/ 360002 h 360002"/>
              <a:gd name="connsiteX4" fmla="*/ 0 w 1324570"/>
              <a:gd name="connsiteY4" fmla="*/ 360002 h 360002"/>
              <a:gd name="connsiteX5" fmla="*/ 180001 w 1324570"/>
              <a:gd name="connsiteY5" fmla="*/ 180001 h 360002"/>
              <a:gd name="connsiteX6" fmla="*/ 0 w 1324570"/>
              <a:gd name="connsiteY6" fmla="*/ 0 h 36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570" h="360002">
                <a:moveTo>
                  <a:pt x="0" y="0"/>
                </a:moveTo>
                <a:lnTo>
                  <a:pt x="1144569" y="0"/>
                </a:lnTo>
                <a:lnTo>
                  <a:pt x="1324570" y="180001"/>
                </a:lnTo>
                <a:lnTo>
                  <a:pt x="1144569" y="360002"/>
                </a:lnTo>
                <a:lnTo>
                  <a:pt x="0" y="360002"/>
                </a:lnTo>
                <a:lnTo>
                  <a:pt x="180001" y="180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6008" tIns="18669" rIns="198670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1" kern="1200" dirty="0" smtClean="0">
                <a:solidFill>
                  <a:schemeClr val="bg1">
                    <a:lumMod val="50000"/>
                  </a:schemeClr>
                </a:solidFill>
              </a:rPr>
              <a:t>經營概況</a:t>
            </a:r>
            <a:endParaRPr lang="zh-TW" altLang="en-US" sz="1400" b="1" kern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手繪多邊形 24"/>
          <p:cNvSpPr/>
          <p:nvPr/>
        </p:nvSpPr>
        <p:spPr>
          <a:xfrm>
            <a:off x="5078978" y="123516"/>
            <a:ext cx="1324570" cy="360002"/>
          </a:xfrm>
          <a:custGeom>
            <a:avLst/>
            <a:gdLst>
              <a:gd name="connsiteX0" fmla="*/ 0 w 1324570"/>
              <a:gd name="connsiteY0" fmla="*/ 0 h 360002"/>
              <a:gd name="connsiteX1" fmla="*/ 1144569 w 1324570"/>
              <a:gd name="connsiteY1" fmla="*/ 0 h 360002"/>
              <a:gd name="connsiteX2" fmla="*/ 1324570 w 1324570"/>
              <a:gd name="connsiteY2" fmla="*/ 180001 h 360002"/>
              <a:gd name="connsiteX3" fmla="*/ 1144569 w 1324570"/>
              <a:gd name="connsiteY3" fmla="*/ 360002 h 360002"/>
              <a:gd name="connsiteX4" fmla="*/ 0 w 1324570"/>
              <a:gd name="connsiteY4" fmla="*/ 360002 h 360002"/>
              <a:gd name="connsiteX5" fmla="*/ 180001 w 1324570"/>
              <a:gd name="connsiteY5" fmla="*/ 180001 h 360002"/>
              <a:gd name="connsiteX6" fmla="*/ 0 w 1324570"/>
              <a:gd name="connsiteY6" fmla="*/ 0 h 36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570" h="360002">
                <a:moveTo>
                  <a:pt x="0" y="0"/>
                </a:moveTo>
                <a:lnTo>
                  <a:pt x="1144569" y="0"/>
                </a:lnTo>
                <a:lnTo>
                  <a:pt x="1324570" y="180001"/>
                </a:lnTo>
                <a:lnTo>
                  <a:pt x="1144569" y="360002"/>
                </a:lnTo>
                <a:lnTo>
                  <a:pt x="0" y="360002"/>
                </a:lnTo>
                <a:lnTo>
                  <a:pt x="180001" y="180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6008" tIns="18669" rIns="198670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1" kern="1200" dirty="0" smtClean="0">
                <a:solidFill>
                  <a:schemeClr val="bg1">
                    <a:lumMod val="50000"/>
                  </a:schemeClr>
                </a:solidFill>
              </a:rPr>
              <a:t>財務資訊</a:t>
            </a:r>
            <a:endParaRPr lang="zh-TW" altLang="en-US" sz="1400" b="1" kern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手繪多邊形 25"/>
          <p:cNvSpPr/>
          <p:nvPr/>
        </p:nvSpPr>
        <p:spPr>
          <a:xfrm>
            <a:off x="6271091" y="123516"/>
            <a:ext cx="1324570" cy="360002"/>
          </a:xfrm>
          <a:custGeom>
            <a:avLst/>
            <a:gdLst>
              <a:gd name="connsiteX0" fmla="*/ 0 w 1324570"/>
              <a:gd name="connsiteY0" fmla="*/ 0 h 360002"/>
              <a:gd name="connsiteX1" fmla="*/ 1144569 w 1324570"/>
              <a:gd name="connsiteY1" fmla="*/ 0 h 360002"/>
              <a:gd name="connsiteX2" fmla="*/ 1324570 w 1324570"/>
              <a:gd name="connsiteY2" fmla="*/ 180001 h 360002"/>
              <a:gd name="connsiteX3" fmla="*/ 1144569 w 1324570"/>
              <a:gd name="connsiteY3" fmla="*/ 360002 h 360002"/>
              <a:gd name="connsiteX4" fmla="*/ 0 w 1324570"/>
              <a:gd name="connsiteY4" fmla="*/ 360002 h 360002"/>
              <a:gd name="connsiteX5" fmla="*/ 180001 w 1324570"/>
              <a:gd name="connsiteY5" fmla="*/ 180001 h 360002"/>
              <a:gd name="connsiteX6" fmla="*/ 0 w 1324570"/>
              <a:gd name="connsiteY6" fmla="*/ 0 h 36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570" h="360002">
                <a:moveTo>
                  <a:pt x="0" y="0"/>
                </a:moveTo>
                <a:lnTo>
                  <a:pt x="1144569" y="0"/>
                </a:lnTo>
                <a:lnTo>
                  <a:pt x="1324570" y="180001"/>
                </a:lnTo>
                <a:lnTo>
                  <a:pt x="1144569" y="360002"/>
                </a:lnTo>
                <a:lnTo>
                  <a:pt x="0" y="360002"/>
                </a:lnTo>
                <a:lnTo>
                  <a:pt x="180001" y="180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6008" tIns="18669" rIns="198670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1" kern="1200" dirty="0" smtClean="0">
                <a:solidFill>
                  <a:schemeClr val="bg1">
                    <a:lumMod val="50000"/>
                  </a:schemeClr>
                </a:solidFill>
              </a:rPr>
              <a:t>未來展望</a:t>
            </a:r>
            <a:endParaRPr lang="zh-TW" altLang="en-US" sz="1400" b="1" kern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5" name="群組 34"/>
          <p:cNvGrpSpPr/>
          <p:nvPr userDrawn="1"/>
        </p:nvGrpSpPr>
        <p:grpSpPr>
          <a:xfrm>
            <a:off x="7947084" y="175741"/>
            <a:ext cx="850958" cy="410875"/>
            <a:chOff x="7947084" y="175741"/>
            <a:chExt cx="850958" cy="410875"/>
          </a:xfrm>
        </p:grpSpPr>
        <p:sp>
          <p:nvSpPr>
            <p:cNvPr id="33" name="右彎箭號 32"/>
            <p:cNvSpPr/>
            <p:nvPr userDrawn="1"/>
          </p:nvSpPr>
          <p:spPr>
            <a:xfrm flipH="1" flipV="1">
              <a:off x="7947084" y="262599"/>
              <a:ext cx="614482" cy="324017"/>
            </a:xfrm>
            <a:prstGeom prst="bent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文字方塊 33"/>
            <p:cNvSpPr txBox="1"/>
            <p:nvPr userDrawn="1"/>
          </p:nvSpPr>
          <p:spPr>
            <a:xfrm>
              <a:off x="7947084" y="175741"/>
              <a:ext cx="850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b="1" dirty="0" smtClean="0">
                  <a:solidFill>
                    <a:schemeClr val="accent4">
                      <a:lumMod val="50000"/>
                    </a:schemeClr>
                  </a:solidFill>
                </a:rPr>
                <a:t>目錄</a:t>
              </a:r>
              <a:endParaRPr lang="zh-TW" altLang="en-US" sz="14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pic>
        <p:nvPicPr>
          <p:cNvPr id="3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21" y="123516"/>
            <a:ext cx="500063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6607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圓角化對角線角落矩形 7"/>
          <p:cNvSpPr/>
          <p:nvPr userDrawn="1"/>
        </p:nvSpPr>
        <p:spPr>
          <a:xfrm>
            <a:off x="-15233" y="4783500"/>
            <a:ext cx="9144000" cy="360000"/>
          </a:xfrm>
          <a:prstGeom prst="round2Diag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3DB5E-82ED-488A-B24E-95494C0D2C44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圓角化對角線角落矩形 6"/>
          <p:cNvSpPr/>
          <p:nvPr userDrawn="1"/>
        </p:nvSpPr>
        <p:spPr>
          <a:xfrm>
            <a:off x="0" y="0"/>
            <a:ext cx="9144000" cy="720000"/>
          </a:xfrm>
          <a:prstGeom prst="round2Diag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圓角矩形 8"/>
          <p:cNvSpPr/>
          <p:nvPr userDrawn="1"/>
        </p:nvSpPr>
        <p:spPr>
          <a:xfrm>
            <a:off x="0" y="0"/>
            <a:ext cx="9128767" cy="108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 9"/>
          <p:cNvSpPr/>
          <p:nvPr userDrawn="1"/>
        </p:nvSpPr>
        <p:spPr>
          <a:xfrm>
            <a:off x="-15233" y="5035500"/>
            <a:ext cx="9128767" cy="108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 userDrawn="1"/>
        </p:nvSpPr>
        <p:spPr>
          <a:xfrm rot="5161881">
            <a:off x="-348447" y="-361907"/>
            <a:ext cx="1440000" cy="1440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 userDrawn="1"/>
        </p:nvSpPr>
        <p:spPr>
          <a:xfrm rot="5161881">
            <a:off x="-222447" y="-235907"/>
            <a:ext cx="1188000" cy="1188000"/>
          </a:xfrm>
          <a:prstGeom prst="ellipse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手繪多邊形 30"/>
          <p:cNvSpPr/>
          <p:nvPr/>
        </p:nvSpPr>
        <p:spPr>
          <a:xfrm>
            <a:off x="5076056" y="123516"/>
            <a:ext cx="1324570" cy="360002"/>
          </a:xfrm>
          <a:custGeom>
            <a:avLst/>
            <a:gdLst>
              <a:gd name="connsiteX0" fmla="*/ 0 w 1324570"/>
              <a:gd name="connsiteY0" fmla="*/ 0 h 360002"/>
              <a:gd name="connsiteX1" fmla="*/ 1144569 w 1324570"/>
              <a:gd name="connsiteY1" fmla="*/ 0 h 360002"/>
              <a:gd name="connsiteX2" fmla="*/ 1324570 w 1324570"/>
              <a:gd name="connsiteY2" fmla="*/ 180001 h 360002"/>
              <a:gd name="connsiteX3" fmla="*/ 1144569 w 1324570"/>
              <a:gd name="connsiteY3" fmla="*/ 360002 h 360002"/>
              <a:gd name="connsiteX4" fmla="*/ 0 w 1324570"/>
              <a:gd name="connsiteY4" fmla="*/ 360002 h 360002"/>
              <a:gd name="connsiteX5" fmla="*/ 180001 w 1324570"/>
              <a:gd name="connsiteY5" fmla="*/ 180001 h 360002"/>
              <a:gd name="connsiteX6" fmla="*/ 0 w 1324570"/>
              <a:gd name="connsiteY6" fmla="*/ 0 h 36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570" h="360002">
                <a:moveTo>
                  <a:pt x="0" y="0"/>
                </a:moveTo>
                <a:lnTo>
                  <a:pt x="1144569" y="0"/>
                </a:lnTo>
                <a:lnTo>
                  <a:pt x="1324570" y="180001"/>
                </a:lnTo>
                <a:lnTo>
                  <a:pt x="1144569" y="360002"/>
                </a:lnTo>
                <a:lnTo>
                  <a:pt x="0" y="360002"/>
                </a:lnTo>
                <a:lnTo>
                  <a:pt x="180001" y="180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4009" tIns="21336" rIns="201337" bIns="21336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600" b="1" kern="1200" dirty="0" smtClean="0"/>
              <a:t>財務資訊</a:t>
            </a:r>
            <a:endParaRPr lang="zh-TW" altLang="en-US" sz="1600" b="1" kern="1200" dirty="0"/>
          </a:p>
        </p:txBody>
      </p:sp>
      <p:sp>
        <p:nvSpPr>
          <p:cNvPr id="22" name="手繪多邊形 21"/>
          <p:cNvSpPr/>
          <p:nvPr/>
        </p:nvSpPr>
        <p:spPr>
          <a:xfrm>
            <a:off x="1502638" y="123516"/>
            <a:ext cx="1324570" cy="360002"/>
          </a:xfrm>
          <a:custGeom>
            <a:avLst/>
            <a:gdLst>
              <a:gd name="connsiteX0" fmla="*/ 0 w 1324570"/>
              <a:gd name="connsiteY0" fmla="*/ 0 h 360002"/>
              <a:gd name="connsiteX1" fmla="*/ 1144569 w 1324570"/>
              <a:gd name="connsiteY1" fmla="*/ 0 h 360002"/>
              <a:gd name="connsiteX2" fmla="*/ 1324570 w 1324570"/>
              <a:gd name="connsiteY2" fmla="*/ 180001 h 360002"/>
              <a:gd name="connsiteX3" fmla="*/ 1144569 w 1324570"/>
              <a:gd name="connsiteY3" fmla="*/ 360002 h 360002"/>
              <a:gd name="connsiteX4" fmla="*/ 0 w 1324570"/>
              <a:gd name="connsiteY4" fmla="*/ 360002 h 360002"/>
              <a:gd name="connsiteX5" fmla="*/ 180001 w 1324570"/>
              <a:gd name="connsiteY5" fmla="*/ 180001 h 360002"/>
              <a:gd name="connsiteX6" fmla="*/ 0 w 1324570"/>
              <a:gd name="connsiteY6" fmla="*/ 0 h 36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570" h="360002">
                <a:moveTo>
                  <a:pt x="0" y="0"/>
                </a:moveTo>
                <a:lnTo>
                  <a:pt x="1144569" y="0"/>
                </a:lnTo>
                <a:lnTo>
                  <a:pt x="1324570" y="180001"/>
                </a:lnTo>
                <a:lnTo>
                  <a:pt x="1144569" y="360002"/>
                </a:lnTo>
                <a:lnTo>
                  <a:pt x="0" y="360002"/>
                </a:lnTo>
                <a:lnTo>
                  <a:pt x="180001" y="180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6008" tIns="18669" rIns="198670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1" kern="1200" dirty="0" smtClean="0">
                <a:solidFill>
                  <a:schemeClr val="bg1">
                    <a:lumMod val="50000"/>
                  </a:schemeClr>
                </a:solidFill>
              </a:rPr>
              <a:t>企業簡介</a:t>
            </a:r>
            <a:endParaRPr lang="zh-TW" altLang="en-US" sz="1400" b="1" kern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手繪多邊形 22"/>
          <p:cNvSpPr/>
          <p:nvPr/>
        </p:nvSpPr>
        <p:spPr>
          <a:xfrm>
            <a:off x="2694751" y="123516"/>
            <a:ext cx="1324570" cy="360002"/>
          </a:xfrm>
          <a:custGeom>
            <a:avLst/>
            <a:gdLst>
              <a:gd name="connsiteX0" fmla="*/ 0 w 1324570"/>
              <a:gd name="connsiteY0" fmla="*/ 0 h 360002"/>
              <a:gd name="connsiteX1" fmla="*/ 1144569 w 1324570"/>
              <a:gd name="connsiteY1" fmla="*/ 0 h 360002"/>
              <a:gd name="connsiteX2" fmla="*/ 1324570 w 1324570"/>
              <a:gd name="connsiteY2" fmla="*/ 180001 h 360002"/>
              <a:gd name="connsiteX3" fmla="*/ 1144569 w 1324570"/>
              <a:gd name="connsiteY3" fmla="*/ 360002 h 360002"/>
              <a:gd name="connsiteX4" fmla="*/ 0 w 1324570"/>
              <a:gd name="connsiteY4" fmla="*/ 360002 h 360002"/>
              <a:gd name="connsiteX5" fmla="*/ 180001 w 1324570"/>
              <a:gd name="connsiteY5" fmla="*/ 180001 h 360002"/>
              <a:gd name="connsiteX6" fmla="*/ 0 w 1324570"/>
              <a:gd name="connsiteY6" fmla="*/ 0 h 36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570" h="360002">
                <a:moveTo>
                  <a:pt x="0" y="0"/>
                </a:moveTo>
                <a:lnTo>
                  <a:pt x="1144569" y="0"/>
                </a:lnTo>
                <a:lnTo>
                  <a:pt x="1324570" y="180001"/>
                </a:lnTo>
                <a:lnTo>
                  <a:pt x="1144569" y="360002"/>
                </a:lnTo>
                <a:lnTo>
                  <a:pt x="0" y="360002"/>
                </a:lnTo>
                <a:lnTo>
                  <a:pt x="180001" y="180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6008" tIns="18669" rIns="198670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1" kern="1200" dirty="0" smtClean="0">
                <a:solidFill>
                  <a:schemeClr val="bg1">
                    <a:lumMod val="50000"/>
                  </a:schemeClr>
                </a:solidFill>
              </a:rPr>
              <a:t>經營概況</a:t>
            </a:r>
            <a:endParaRPr lang="zh-TW" altLang="en-US" sz="1400" b="1" kern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手繪多邊形 23"/>
          <p:cNvSpPr/>
          <p:nvPr/>
        </p:nvSpPr>
        <p:spPr>
          <a:xfrm>
            <a:off x="3886864" y="123516"/>
            <a:ext cx="1324570" cy="360002"/>
          </a:xfrm>
          <a:custGeom>
            <a:avLst/>
            <a:gdLst>
              <a:gd name="connsiteX0" fmla="*/ 0 w 1324570"/>
              <a:gd name="connsiteY0" fmla="*/ 0 h 360002"/>
              <a:gd name="connsiteX1" fmla="*/ 1144569 w 1324570"/>
              <a:gd name="connsiteY1" fmla="*/ 0 h 360002"/>
              <a:gd name="connsiteX2" fmla="*/ 1324570 w 1324570"/>
              <a:gd name="connsiteY2" fmla="*/ 180001 h 360002"/>
              <a:gd name="connsiteX3" fmla="*/ 1144569 w 1324570"/>
              <a:gd name="connsiteY3" fmla="*/ 360002 h 360002"/>
              <a:gd name="connsiteX4" fmla="*/ 0 w 1324570"/>
              <a:gd name="connsiteY4" fmla="*/ 360002 h 360002"/>
              <a:gd name="connsiteX5" fmla="*/ 180001 w 1324570"/>
              <a:gd name="connsiteY5" fmla="*/ 180001 h 360002"/>
              <a:gd name="connsiteX6" fmla="*/ 0 w 1324570"/>
              <a:gd name="connsiteY6" fmla="*/ 0 h 36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570" h="360002">
                <a:moveTo>
                  <a:pt x="0" y="0"/>
                </a:moveTo>
                <a:lnTo>
                  <a:pt x="1144569" y="0"/>
                </a:lnTo>
                <a:lnTo>
                  <a:pt x="1324570" y="180001"/>
                </a:lnTo>
                <a:lnTo>
                  <a:pt x="1144569" y="360002"/>
                </a:lnTo>
                <a:lnTo>
                  <a:pt x="0" y="360002"/>
                </a:lnTo>
                <a:lnTo>
                  <a:pt x="180001" y="180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6008" tIns="18669" rIns="198670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1" kern="1200" dirty="0" smtClean="0">
                <a:solidFill>
                  <a:schemeClr val="bg1">
                    <a:lumMod val="50000"/>
                  </a:schemeClr>
                </a:solidFill>
              </a:rPr>
              <a:t>產品介紹</a:t>
            </a:r>
            <a:endParaRPr lang="zh-TW" altLang="en-US" sz="1400" b="1" kern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手繪多邊形 25"/>
          <p:cNvSpPr/>
          <p:nvPr/>
        </p:nvSpPr>
        <p:spPr>
          <a:xfrm>
            <a:off x="6271091" y="123516"/>
            <a:ext cx="1324570" cy="360002"/>
          </a:xfrm>
          <a:custGeom>
            <a:avLst/>
            <a:gdLst>
              <a:gd name="connsiteX0" fmla="*/ 0 w 1324570"/>
              <a:gd name="connsiteY0" fmla="*/ 0 h 360002"/>
              <a:gd name="connsiteX1" fmla="*/ 1144569 w 1324570"/>
              <a:gd name="connsiteY1" fmla="*/ 0 h 360002"/>
              <a:gd name="connsiteX2" fmla="*/ 1324570 w 1324570"/>
              <a:gd name="connsiteY2" fmla="*/ 180001 h 360002"/>
              <a:gd name="connsiteX3" fmla="*/ 1144569 w 1324570"/>
              <a:gd name="connsiteY3" fmla="*/ 360002 h 360002"/>
              <a:gd name="connsiteX4" fmla="*/ 0 w 1324570"/>
              <a:gd name="connsiteY4" fmla="*/ 360002 h 360002"/>
              <a:gd name="connsiteX5" fmla="*/ 180001 w 1324570"/>
              <a:gd name="connsiteY5" fmla="*/ 180001 h 360002"/>
              <a:gd name="connsiteX6" fmla="*/ 0 w 1324570"/>
              <a:gd name="connsiteY6" fmla="*/ 0 h 36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570" h="360002">
                <a:moveTo>
                  <a:pt x="0" y="0"/>
                </a:moveTo>
                <a:lnTo>
                  <a:pt x="1144569" y="0"/>
                </a:lnTo>
                <a:lnTo>
                  <a:pt x="1324570" y="180001"/>
                </a:lnTo>
                <a:lnTo>
                  <a:pt x="1144569" y="360002"/>
                </a:lnTo>
                <a:lnTo>
                  <a:pt x="0" y="360002"/>
                </a:lnTo>
                <a:lnTo>
                  <a:pt x="180001" y="180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6008" tIns="18669" rIns="198670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1" kern="1200" dirty="0" smtClean="0">
                <a:solidFill>
                  <a:schemeClr val="bg1">
                    <a:lumMod val="50000"/>
                  </a:schemeClr>
                </a:solidFill>
              </a:rPr>
              <a:t>未來展望</a:t>
            </a:r>
            <a:endParaRPr lang="zh-TW" altLang="en-US" sz="1400" b="1" kern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5" name="群組 34"/>
          <p:cNvGrpSpPr/>
          <p:nvPr userDrawn="1"/>
        </p:nvGrpSpPr>
        <p:grpSpPr>
          <a:xfrm>
            <a:off x="7947084" y="175741"/>
            <a:ext cx="850958" cy="410875"/>
            <a:chOff x="7947084" y="175741"/>
            <a:chExt cx="850958" cy="410875"/>
          </a:xfrm>
        </p:grpSpPr>
        <p:sp>
          <p:nvSpPr>
            <p:cNvPr id="33" name="右彎箭號 32"/>
            <p:cNvSpPr/>
            <p:nvPr userDrawn="1"/>
          </p:nvSpPr>
          <p:spPr>
            <a:xfrm flipH="1" flipV="1">
              <a:off x="7947084" y="262599"/>
              <a:ext cx="614482" cy="324017"/>
            </a:xfrm>
            <a:prstGeom prst="bentArrow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文字方塊 33"/>
            <p:cNvSpPr txBox="1"/>
            <p:nvPr userDrawn="1"/>
          </p:nvSpPr>
          <p:spPr>
            <a:xfrm>
              <a:off x="7947084" y="175741"/>
              <a:ext cx="850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b="1" dirty="0" smtClean="0">
                  <a:solidFill>
                    <a:schemeClr val="accent5">
                      <a:lumMod val="50000"/>
                    </a:schemeClr>
                  </a:solidFill>
                </a:rPr>
                <a:t>目錄</a:t>
              </a:r>
              <a:endParaRPr lang="zh-TW" altLang="en-US" sz="14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pic>
        <p:nvPicPr>
          <p:cNvPr id="3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21" y="123516"/>
            <a:ext cx="500063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6607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圓角化對角線角落矩形 7"/>
          <p:cNvSpPr/>
          <p:nvPr userDrawn="1"/>
        </p:nvSpPr>
        <p:spPr>
          <a:xfrm>
            <a:off x="-15233" y="4783500"/>
            <a:ext cx="9144000" cy="360000"/>
          </a:xfrm>
          <a:prstGeom prst="round2Diag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3DB5E-82ED-488A-B24E-95494C0D2C44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圓角化對角線角落矩形 6"/>
          <p:cNvSpPr/>
          <p:nvPr userDrawn="1"/>
        </p:nvSpPr>
        <p:spPr>
          <a:xfrm>
            <a:off x="0" y="0"/>
            <a:ext cx="9144000" cy="720000"/>
          </a:xfrm>
          <a:prstGeom prst="round2Diag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圓角矩形 8"/>
          <p:cNvSpPr/>
          <p:nvPr userDrawn="1"/>
        </p:nvSpPr>
        <p:spPr>
          <a:xfrm>
            <a:off x="0" y="0"/>
            <a:ext cx="9128767" cy="108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 9"/>
          <p:cNvSpPr/>
          <p:nvPr userDrawn="1"/>
        </p:nvSpPr>
        <p:spPr>
          <a:xfrm>
            <a:off x="-15233" y="5035500"/>
            <a:ext cx="9128767" cy="108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 userDrawn="1"/>
        </p:nvSpPr>
        <p:spPr>
          <a:xfrm rot="5161881">
            <a:off x="-348447" y="-361907"/>
            <a:ext cx="1440000" cy="1440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 userDrawn="1"/>
        </p:nvSpPr>
        <p:spPr>
          <a:xfrm rot="5161881">
            <a:off x="-222447" y="-235907"/>
            <a:ext cx="1188000" cy="1188000"/>
          </a:xfrm>
          <a:prstGeom prst="ellipse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手繪多邊形 31"/>
          <p:cNvSpPr/>
          <p:nvPr/>
        </p:nvSpPr>
        <p:spPr>
          <a:xfrm>
            <a:off x="6260293" y="123516"/>
            <a:ext cx="1324570" cy="360002"/>
          </a:xfrm>
          <a:custGeom>
            <a:avLst/>
            <a:gdLst>
              <a:gd name="connsiteX0" fmla="*/ 0 w 1324570"/>
              <a:gd name="connsiteY0" fmla="*/ 0 h 360002"/>
              <a:gd name="connsiteX1" fmla="*/ 1144569 w 1324570"/>
              <a:gd name="connsiteY1" fmla="*/ 0 h 360002"/>
              <a:gd name="connsiteX2" fmla="*/ 1324570 w 1324570"/>
              <a:gd name="connsiteY2" fmla="*/ 180001 h 360002"/>
              <a:gd name="connsiteX3" fmla="*/ 1144569 w 1324570"/>
              <a:gd name="connsiteY3" fmla="*/ 360002 h 360002"/>
              <a:gd name="connsiteX4" fmla="*/ 0 w 1324570"/>
              <a:gd name="connsiteY4" fmla="*/ 360002 h 360002"/>
              <a:gd name="connsiteX5" fmla="*/ 180001 w 1324570"/>
              <a:gd name="connsiteY5" fmla="*/ 180001 h 360002"/>
              <a:gd name="connsiteX6" fmla="*/ 0 w 1324570"/>
              <a:gd name="connsiteY6" fmla="*/ 0 h 36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570" h="360002">
                <a:moveTo>
                  <a:pt x="0" y="0"/>
                </a:moveTo>
                <a:lnTo>
                  <a:pt x="1144569" y="0"/>
                </a:lnTo>
                <a:lnTo>
                  <a:pt x="1324570" y="180001"/>
                </a:lnTo>
                <a:lnTo>
                  <a:pt x="1144569" y="360002"/>
                </a:lnTo>
                <a:lnTo>
                  <a:pt x="0" y="360002"/>
                </a:lnTo>
                <a:lnTo>
                  <a:pt x="180001" y="180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4009" tIns="21336" rIns="201337" bIns="21336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600" b="1" kern="1200" dirty="0" smtClean="0"/>
              <a:t>未來展望</a:t>
            </a:r>
            <a:endParaRPr lang="zh-TW" altLang="en-US" sz="1600" b="1" kern="1200" dirty="0"/>
          </a:p>
        </p:txBody>
      </p:sp>
      <p:sp>
        <p:nvSpPr>
          <p:cNvPr id="22" name="手繪多邊形 21"/>
          <p:cNvSpPr/>
          <p:nvPr/>
        </p:nvSpPr>
        <p:spPr>
          <a:xfrm>
            <a:off x="1502638" y="123516"/>
            <a:ext cx="1324570" cy="360002"/>
          </a:xfrm>
          <a:custGeom>
            <a:avLst/>
            <a:gdLst>
              <a:gd name="connsiteX0" fmla="*/ 0 w 1324570"/>
              <a:gd name="connsiteY0" fmla="*/ 0 h 360002"/>
              <a:gd name="connsiteX1" fmla="*/ 1144569 w 1324570"/>
              <a:gd name="connsiteY1" fmla="*/ 0 h 360002"/>
              <a:gd name="connsiteX2" fmla="*/ 1324570 w 1324570"/>
              <a:gd name="connsiteY2" fmla="*/ 180001 h 360002"/>
              <a:gd name="connsiteX3" fmla="*/ 1144569 w 1324570"/>
              <a:gd name="connsiteY3" fmla="*/ 360002 h 360002"/>
              <a:gd name="connsiteX4" fmla="*/ 0 w 1324570"/>
              <a:gd name="connsiteY4" fmla="*/ 360002 h 360002"/>
              <a:gd name="connsiteX5" fmla="*/ 180001 w 1324570"/>
              <a:gd name="connsiteY5" fmla="*/ 180001 h 360002"/>
              <a:gd name="connsiteX6" fmla="*/ 0 w 1324570"/>
              <a:gd name="connsiteY6" fmla="*/ 0 h 36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570" h="360002">
                <a:moveTo>
                  <a:pt x="0" y="0"/>
                </a:moveTo>
                <a:lnTo>
                  <a:pt x="1144569" y="0"/>
                </a:lnTo>
                <a:lnTo>
                  <a:pt x="1324570" y="180001"/>
                </a:lnTo>
                <a:lnTo>
                  <a:pt x="1144569" y="360002"/>
                </a:lnTo>
                <a:lnTo>
                  <a:pt x="0" y="360002"/>
                </a:lnTo>
                <a:lnTo>
                  <a:pt x="180001" y="180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6008" tIns="18669" rIns="198670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1" kern="1200" dirty="0" smtClean="0">
                <a:solidFill>
                  <a:schemeClr val="bg1">
                    <a:lumMod val="50000"/>
                  </a:schemeClr>
                </a:solidFill>
              </a:rPr>
              <a:t>企業簡介</a:t>
            </a:r>
            <a:endParaRPr lang="zh-TW" altLang="en-US" sz="1400" b="1" kern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手繪多邊形 22"/>
          <p:cNvSpPr/>
          <p:nvPr/>
        </p:nvSpPr>
        <p:spPr>
          <a:xfrm>
            <a:off x="2694751" y="123516"/>
            <a:ext cx="1324570" cy="360002"/>
          </a:xfrm>
          <a:custGeom>
            <a:avLst/>
            <a:gdLst>
              <a:gd name="connsiteX0" fmla="*/ 0 w 1324570"/>
              <a:gd name="connsiteY0" fmla="*/ 0 h 360002"/>
              <a:gd name="connsiteX1" fmla="*/ 1144569 w 1324570"/>
              <a:gd name="connsiteY1" fmla="*/ 0 h 360002"/>
              <a:gd name="connsiteX2" fmla="*/ 1324570 w 1324570"/>
              <a:gd name="connsiteY2" fmla="*/ 180001 h 360002"/>
              <a:gd name="connsiteX3" fmla="*/ 1144569 w 1324570"/>
              <a:gd name="connsiteY3" fmla="*/ 360002 h 360002"/>
              <a:gd name="connsiteX4" fmla="*/ 0 w 1324570"/>
              <a:gd name="connsiteY4" fmla="*/ 360002 h 360002"/>
              <a:gd name="connsiteX5" fmla="*/ 180001 w 1324570"/>
              <a:gd name="connsiteY5" fmla="*/ 180001 h 360002"/>
              <a:gd name="connsiteX6" fmla="*/ 0 w 1324570"/>
              <a:gd name="connsiteY6" fmla="*/ 0 h 36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570" h="360002">
                <a:moveTo>
                  <a:pt x="0" y="0"/>
                </a:moveTo>
                <a:lnTo>
                  <a:pt x="1144569" y="0"/>
                </a:lnTo>
                <a:lnTo>
                  <a:pt x="1324570" y="180001"/>
                </a:lnTo>
                <a:lnTo>
                  <a:pt x="1144569" y="360002"/>
                </a:lnTo>
                <a:lnTo>
                  <a:pt x="0" y="360002"/>
                </a:lnTo>
                <a:lnTo>
                  <a:pt x="180001" y="180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6008" tIns="18669" rIns="198670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1" kern="1200" dirty="0" smtClean="0">
                <a:solidFill>
                  <a:schemeClr val="bg1">
                    <a:lumMod val="50000"/>
                  </a:schemeClr>
                </a:solidFill>
              </a:rPr>
              <a:t>經營概況</a:t>
            </a:r>
            <a:endParaRPr lang="zh-TW" altLang="en-US" sz="1400" b="1" kern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手繪多邊形 23"/>
          <p:cNvSpPr/>
          <p:nvPr/>
        </p:nvSpPr>
        <p:spPr>
          <a:xfrm>
            <a:off x="3886864" y="123516"/>
            <a:ext cx="1324570" cy="360002"/>
          </a:xfrm>
          <a:custGeom>
            <a:avLst/>
            <a:gdLst>
              <a:gd name="connsiteX0" fmla="*/ 0 w 1324570"/>
              <a:gd name="connsiteY0" fmla="*/ 0 h 360002"/>
              <a:gd name="connsiteX1" fmla="*/ 1144569 w 1324570"/>
              <a:gd name="connsiteY1" fmla="*/ 0 h 360002"/>
              <a:gd name="connsiteX2" fmla="*/ 1324570 w 1324570"/>
              <a:gd name="connsiteY2" fmla="*/ 180001 h 360002"/>
              <a:gd name="connsiteX3" fmla="*/ 1144569 w 1324570"/>
              <a:gd name="connsiteY3" fmla="*/ 360002 h 360002"/>
              <a:gd name="connsiteX4" fmla="*/ 0 w 1324570"/>
              <a:gd name="connsiteY4" fmla="*/ 360002 h 360002"/>
              <a:gd name="connsiteX5" fmla="*/ 180001 w 1324570"/>
              <a:gd name="connsiteY5" fmla="*/ 180001 h 360002"/>
              <a:gd name="connsiteX6" fmla="*/ 0 w 1324570"/>
              <a:gd name="connsiteY6" fmla="*/ 0 h 36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570" h="360002">
                <a:moveTo>
                  <a:pt x="0" y="0"/>
                </a:moveTo>
                <a:lnTo>
                  <a:pt x="1144569" y="0"/>
                </a:lnTo>
                <a:lnTo>
                  <a:pt x="1324570" y="180001"/>
                </a:lnTo>
                <a:lnTo>
                  <a:pt x="1144569" y="360002"/>
                </a:lnTo>
                <a:lnTo>
                  <a:pt x="0" y="360002"/>
                </a:lnTo>
                <a:lnTo>
                  <a:pt x="180001" y="180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6008" tIns="18669" rIns="198670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1" kern="1200" dirty="0" smtClean="0">
                <a:solidFill>
                  <a:schemeClr val="bg1">
                    <a:lumMod val="50000"/>
                  </a:schemeClr>
                </a:solidFill>
              </a:rPr>
              <a:t>產品介紹</a:t>
            </a:r>
            <a:endParaRPr lang="zh-TW" altLang="en-US" sz="1400" b="1" kern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手繪多邊形 24"/>
          <p:cNvSpPr/>
          <p:nvPr/>
        </p:nvSpPr>
        <p:spPr>
          <a:xfrm>
            <a:off x="5078978" y="123516"/>
            <a:ext cx="1324570" cy="360002"/>
          </a:xfrm>
          <a:custGeom>
            <a:avLst/>
            <a:gdLst>
              <a:gd name="connsiteX0" fmla="*/ 0 w 1324570"/>
              <a:gd name="connsiteY0" fmla="*/ 0 h 360002"/>
              <a:gd name="connsiteX1" fmla="*/ 1144569 w 1324570"/>
              <a:gd name="connsiteY1" fmla="*/ 0 h 360002"/>
              <a:gd name="connsiteX2" fmla="*/ 1324570 w 1324570"/>
              <a:gd name="connsiteY2" fmla="*/ 180001 h 360002"/>
              <a:gd name="connsiteX3" fmla="*/ 1144569 w 1324570"/>
              <a:gd name="connsiteY3" fmla="*/ 360002 h 360002"/>
              <a:gd name="connsiteX4" fmla="*/ 0 w 1324570"/>
              <a:gd name="connsiteY4" fmla="*/ 360002 h 360002"/>
              <a:gd name="connsiteX5" fmla="*/ 180001 w 1324570"/>
              <a:gd name="connsiteY5" fmla="*/ 180001 h 360002"/>
              <a:gd name="connsiteX6" fmla="*/ 0 w 1324570"/>
              <a:gd name="connsiteY6" fmla="*/ 0 h 36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4570" h="360002">
                <a:moveTo>
                  <a:pt x="0" y="0"/>
                </a:moveTo>
                <a:lnTo>
                  <a:pt x="1144569" y="0"/>
                </a:lnTo>
                <a:lnTo>
                  <a:pt x="1324570" y="180001"/>
                </a:lnTo>
                <a:lnTo>
                  <a:pt x="1144569" y="360002"/>
                </a:lnTo>
                <a:lnTo>
                  <a:pt x="0" y="360002"/>
                </a:lnTo>
                <a:lnTo>
                  <a:pt x="180001" y="18000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6008" tIns="18669" rIns="198670" bIns="18669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1400" b="1" kern="1200" dirty="0" smtClean="0">
                <a:solidFill>
                  <a:schemeClr val="bg1">
                    <a:lumMod val="50000"/>
                  </a:schemeClr>
                </a:solidFill>
              </a:rPr>
              <a:t>財務資訊</a:t>
            </a:r>
            <a:endParaRPr lang="zh-TW" altLang="en-US" sz="1400" b="1" kern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5" name="群組 34"/>
          <p:cNvGrpSpPr/>
          <p:nvPr userDrawn="1"/>
        </p:nvGrpSpPr>
        <p:grpSpPr>
          <a:xfrm>
            <a:off x="7947084" y="175741"/>
            <a:ext cx="850958" cy="410875"/>
            <a:chOff x="7947084" y="175741"/>
            <a:chExt cx="850958" cy="410875"/>
          </a:xfrm>
        </p:grpSpPr>
        <p:sp>
          <p:nvSpPr>
            <p:cNvPr id="33" name="右彎箭號 32"/>
            <p:cNvSpPr/>
            <p:nvPr userDrawn="1"/>
          </p:nvSpPr>
          <p:spPr>
            <a:xfrm flipH="1" flipV="1">
              <a:off x="7947084" y="262599"/>
              <a:ext cx="614482" cy="324017"/>
            </a:xfrm>
            <a:prstGeom prst="bent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文字方塊 33"/>
            <p:cNvSpPr txBox="1"/>
            <p:nvPr userDrawn="1"/>
          </p:nvSpPr>
          <p:spPr>
            <a:xfrm>
              <a:off x="7947084" y="175741"/>
              <a:ext cx="8509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b="1" dirty="0" smtClean="0">
                  <a:solidFill>
                    <a:schemeClr val="accent6">
                      <a:lumMod val="50000"/>
                    </a:schemeClr>
                  </a:solidFill>
                </a:rPr>
                <a:t>目錄</a:t>
              </a:r>
              <a:endParaRPr lang="zh-TW" altLang="en-US" sz="14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pic>
        <p:nvPicPr>
          <p:cNvPr id="3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21" y="123516"/>
            <a:ext cx="500063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6607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圓角化對角線角落矩形 7"/>
          <p:cNvSpPr/>
          <p:nvPr userDrawn="1"/>
        </p:nvSpPr>
        <p:spPr>
          <a:xfrm>
            <a:off x="-15233" y="4783500"/>
            <a:ext cx="9144000" cy="360000"/>
          </a:xfrm>
          <a:prstGeom prst="round2Diag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3DB5E-82ED-488A-B24E-95494C0D2C44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圓角化對角線角落矩形 6"/>
          <p:cNvSpPr/>
          <p:nvPr userDrawn="1"/>
        </p:nvSpPr>
        <p:spPr>
          <a:xfrm>
            <a:off x="0" y="0"/>
            <a:ext cx="9144000" cy="720000"/>
          </a:xfrm>
          <a:prstGeom prst="round2Diag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4400" b="1" dirty="0" smtClean="0">
                <a:solidFill>
                  <a:schemeClr val="accent6">
                    <a:lumMod val="50000"/>
                  </a:schemeClr>
                </a:solidFill>
              </a:rPr>
              <a:t>Section 5</a:t>
            </a:r>
            <a:endParaRPr lang="zh-TW" altLang="en-US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圓角矩形 8"/>
          <p:cNvSpPr/>
          <p:nvPr userDrawn="1"/>
        </p:nvSpPr>
        <p:spPr>
          <a:xfrm>
            <a:off x="0" y="0"/>
            <a:ext cx="9128767" cy="108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 9"/>
          <p:cNvSpPr/>
          <p:nvPr userDrawn="1"/>
        </p:nvSpPr>
        <p:spPr>
          <a:xfrm>
            <a:off x="-15233" y="5035500"/>
            <a:ext cx="9128767" cy="108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930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圓角化對角線角落矩形 7"/>
          <p:cNvSpPr/>
          <p:nvPr userDrawn="1"/>
        </p:nvSpPr>
        <p:spPr>
          <a:xfrm>
            <a:off x="-15233" y="4783500"/>
            <a:ext cx="9144000" cy="360000"/>
          </a:xfrm>
          <a:prstGeom prst="round2Diag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3DB5E-82ED-488A-B24E-95494C0D2C44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圓角化對角線角落矩形 6"/>
          <p:cNvSpPr/>
          <p:nvPr userDrawn="1"/>
        </p:nvSpPr>
        <p:spPr>
          <a:xfrm>
            <a:off x="0" y="0"/>
            <a:ext cx="9144000" cy="720000"/>
          </a:xfrm>
          <a:prstGeom prst="round2Diag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4400" b="1" dirty="0" smtClean="0">
                <a:solidFill>
                  <a:schemeClr val="accent5">
                    <a:lumMod val="50000"/>
                  </a:schemeClr>
                </a:solidFill>
              </a:rPr>
              <a:t>Section 4</a:t>
            </a:r>
            <a:endParaRPr lang="zh-TW" altLang="en-US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圓角矩形 8"/>
          <p:cNvSpPr/>
          <p:nvPr userDrawn="1"/>
        </p:nvSpPr>
        <p:spPr>
          <a:xfrm>
            <a:off x="0" y="0"/>
            <a:ext cx="9128767" cy="108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 9"/>
          <p:cNvSpPr/>
          <p:nvPr userDrawn="1"/>
        </p:nvSpPr>
        <p:spPr>
          <a:xfrm>
            <a:off x="-15233" y="5035500"/>
            <a:ext cx="9128767" cy="108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060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圓角化對角線角落矩形 7"/>
          <p:cNvSpPr/>
          <p:nvPr userDrawn="1"/>
        </p:nvSpPr>
        <p:spPr>
          <a:xfrm>
            <a:off x="-15233" y="4783500"/>
            <a:ext cx="9144000" cy="360000"/>
          </a:xfrm>
          <a:prstGeom prst="round2Diag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3DB5E-82ED-488A-B24E-95494C0D2C44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圓角化對角線角落矩形 6"/>
          <p:cNvSpPr/>
          <p:nvPr userDrawn="1"/>
        </p:nvSpPr>
        <p:spPr>
          <a:xfrm>
            <a:off x="0" y="0"/>
            <a:ext cx="9144000" cy="720000"/>
          </a:xfrm>
          <a:prstGeom prst="round2Diag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4400" b="1" dirty="0" smtClean="0">
                <a:solidFill>
                  <a:schemeClr val="accent4">
                    <a:lumMod val="50000"/>
                  </a:schemeClr>
                </a:solidFill>
              </a:rPr>
              <a:t>Section 3</a:t>
            </a:r>
            <a:endParaRPr lang="zh-TW" altLang="en-US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圓角矩形 8"/>
          <p:cNvSpPr/>
          <p:nvPr userDrawn="1"/>
        </p:nvSpPr>
        <p:spPr>
          <a:xfrm>
            <a:off x="0" y="0"/>
            <a:ext cx="9128767" cy="108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 9"/>
          <p:cNvSpPr/>
          <p:nvPr userDrawn="1"/>
        </p:nvSpPr>
        <p:spPr>
          <a:xfrm>
            <a:off x="-15233" y="5035500"/>
            <a:ext cx="9128767" cy="108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476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圓角化對角線角落矩形 7"/>
          <p:cNvSpPr/>
          <p:nvPr userDrawn="1"/>
        </p:nvSpPr>
        <p:spPr>
          <a:xfrm>
            <a:off x="-15233" y="4783500"/>
            <a:ext cx="9144000" cy="360000"/>
          </a:xfrm>
          <a:prstGeom prst="round2Diag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3DB5E-82ED-488A-B24E-95494C0D2C44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7906F-9E9B-433A-9D7F-E15CAA3909C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圓角化對角線角落矩形 6"/>
          <p:cNvSpPr/>
          <p:nvPr userDrawn="1"/>
        </p:nvSpPr>
        <p:spPr>
          <a:xfrm>
            <a:off x="0" y="0"/>
            <a:ext cx="9144000" cy="720000"/>
          </a:xfrm>
          <a:prstGeom prst="round2Diag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4400" b="1" dirty="0" smtClean="0">
                <a:solidFill>
                  <a:schemeClr val="accent3">
                    <a:lumMod val="50000"/>
                  </a:schemeClr>
                </a:solidFill>
              </a:rPr>
              <a:t>Section 2</a:t>
            </a:r>
            <a:endParaRPr lang="zh-TW" altLang="en-US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圓角矩形 8"/>
          <p:cNvSpPr/>
          <p:nvPr userDrawn="1"/>
        </p:nvSpPr>
        <p:spPr>
          <a:xfrm>
            <a:off x="0" y="0"/>
            <a:ext cx="9128767" cy="108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 9"/>
          <p:cNvSpPr/>
          <p:nvPr userDrawn="1"/>
        </p:nvSpPr>
        <p:spPr>
          <a:xfrm>
            <a:off x="-15233" y="5035500"/>
            <a:ext cx="9128767" cy="108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085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Relationship Id="rId4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4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5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5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2.xml"/><Relationship Id="rId6" Type="http://schemas.openxmlformats.org/officeDocument/2006/relationships/image" Target="../media/image18.png"/><Relationship Id="rId5" Type="http://schemas.openxmlformats.org/officeDocument/2006/relationships/slide" Target="slide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image" Target="../media/image1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3.xml"/><Relationship Id="rId11" Type="http://schemas.openxmlformats.org/officeDocument/2006/relationships/image" Target="../media/image12.jpeg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11.jpeg"/><Relationship Id="rId4" Type="http://schemas.openxmlformats.org/officeDocument/2006/relationships/diagramLayout" Target="../diagrams/layout3.xml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化對角線角落矩形 5"/>
          <p:cNvSpPr/>
          <p:nvPr/>
        </p:nvSpPr>
        <p:spPr>
          <a:xfrm>
            <a:off x="2627784" y="1171809"/>
            <a:ext cx="3547483" cy="1728192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6600" dirty="0" smtClean="0">
                <a:solidFill>
                  <a:schemeClr val="accent1"/>
                </a:solidFill>
              </a:rPr>
              <a:t>CSC</a:t>
            </a:r>
          </a:p>
          <a:p>
            <a:pPr algn="ctr"/>
            <a:r>
              <a:rPr lang="zh-TW" altLang="en-US" sz="2400" b="1" dirty="0" smtClean="0"/>
              <a:t>打造更便利的導覽系統</a:t>
            </a:r>
            <a:endParaRPr lang="zh-TW" altLang="en-US" sz="2400" b="1" dirty="0"/>
          </a:p>
        </p:txBody>
      </p:sp>
      <p:sp>
        <p:nvSpPr>
          <p:cNvPr id="7" name="文字方塊 6"/>
          <p:cNvSpPr txBox="1"/>
          <p:nvPr/>
        </p:nvSpPr>
        <p:spPr>
          <a:xfrm>
            <a:off x="971600" y="3363838"/>
            <a:ext cx="12241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b="1" dirty="0" smtClean="0"/>
              <a:t>營</a:t>
            </a:r>
            <a:endParaRPr lang="zh-TW" altLang="en-US" sz="6600" b="1" dirty="0"/>
          </a:p>
        </p:txBody>
      </p:sp>
      <p:sp>
        <p:nvSpPr>
          <p:cNvPr id="8" name="文字方塊 7"/>
          <p:cNvSpPr txBox="1"/>
          <p:nvPr/>
        </p:nvSpPr>
        <p:spPr>
          <a:xfrm>
            <a:off x="1835696" y="3363838"/>
            <a:ext cx="12241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b="1" dirty="0" smtClean="0"/>
              <a:t>運</a:t>
            </a:r>
            <a:endParaRPr lang="zh-TW" altLang="en-US" sz="6600" b="1" dirty="0"/>
          </a:p>
        </p:txBody>
      </p:sp>
      <p:sp>
        <p:nvSpPr>
          <p:cNvPr id="9" name="文字方塊 8"/>
          <p:cNvSpPr txBox="1"/>
          <p:nvPr/>
        </p:nvSpPr>
        <p:spPr>
          <a:xfrm>
            <a:off x="2699792" y="3363838"/>
            <a:ext cx="12241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b="1" dirty="0" smtClean="0"/>
              <a:t>報</a:t>
            </a:r>
            <a:endParaRPr lang="zh-TW" altLang="en-US" sz="6600" b="1" dirty="0"/>
          </a:p>
        </p:txBody>
      </p:sp>
      <p:sp>
        <p:nvSpPr>
          <p:cNvPr id="10" name="文字方塊 9"/>
          <p:cNvSpPr txBox="1"/>
          <p:nvPr/>
        </p:nvSpPr>
        <p:spPr>
          <a:xfrm>
            <a:off x="3563888" y="3363838"/>
            <a:ext cx="12241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b="1" dirty="0" smtClean="0"/>
              <a:t>告</a:t>
            </a:r>
            <a:endParaRPr lang="zh-TW" altLang="en-US" sz="6600" b="1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4427984" y="3363838"/>
            <a:ext cx="12241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b="1" dirty="0" smtClean="0"/>
              <a:t>書</a:t>
            </a:r>
            <a:endParaRPr lang="zh-TW" altLang="en-US" sz="6600" b="1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971600" y="3363838"/>
            <a:ext cx="12241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</a:rPr>
              <a:t>營</a:t>
            </a:r>
            <a:endParaRPr lang="zh-TW" altLang="en-US" sz="6600" b="1" dirty="0">
              <a:solidFill>
                <a:schemeClr val="bg1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1835696" y="3363838"/>
            <a:ext cx="12241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</a:rPr>
              <a:t>運</a:t>
            </a:r>
            <a:endParaRPr lang="zh-TW" altLang="en-US" sz="6600" b="1" dirty="0">
              <a:solidFill>
                <a:schemeClr val="bg1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699792" y="3363838"/>
            <a:ext cx="12241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</a:rPr>
              <a:t>報</a:t>
            </a:r>
            <a:endParaRPr lang="zh-TW" altLang="en-US" sz="6600" b="1" dirty="0">
              <a:solidFill>
                <a:schemeClr val="bg1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3563888" y="3363838"/>
            <a:ext cx="12241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</a:rPr>
              <a:t>告</a:t>
            </a:r>
            <a:endParaRPr lang="zh-TW" altLang="en-US" sz="6600" b="1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4427984" y="3363838"/>
            <a:ext cx="12241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</a:rPr>
              <a:t>書</a:t>
            </a:r>
            <a:endParaRPr lang="zh-TW" altLang="en-US" sz="6600" b="1" dirty="0">
              <a:solidFill>
                <a:schemeClr val="bg1"/>
              </a:solidFill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221509" y="4243114"/>
            <a:ext cx="540000" cy="540000"/>
          </a:xfrm>
          <a:prstGeom prst="ellipse">
            <a:avLst/>
          </a:prstGeom>
          <a:solidFill>
            <a:schemeClr val="bg1">
              <a:alpha val="38000"/>
            </a:schemeClr>
          </a:solidFill>
          <a:ln>
            <a:solidFill>
              <a:schemeClr val="bg1"/>
            </a:solidFill>
          </a:ln>
          <a:effectLst>
            <a:glow rad="3175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5976144" y="3012952"/>
            <a:ext cx="2160240" cy="1800000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>
            <a:solidFill>
              <a:schemeClr val="bg1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四角星形 20"/>
          <p:cNvSpPr/>
          <p:nvPr/>
        </p:nvSpPr>
        <p:spPr>
          <a:xfrm>
            <a:off x="6516216" y="2740090"/>
            <a:ext cx="270000" cy="288000"/>
          </a:xfrm>
          <a:prstGeom prst="star4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49000">
                <a:srgbClr val="FFFF00"/>
              </a:gs>
              <a:gs pos="100000">
                <a:schemeClr val="bg1">
                  <a:alpha val="77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四角星形 21"/>
          <p:cNvSpPr/>
          <p:nvPr/>
        </p:nvSpPr>
        <p:spPr>
          <a:xfrm>
            <a:off x="6967340" y="2872537"/>
            <a:ext cx="216000" cy="174238"/>
          </a:xfrm>
          <a:prstGeom prst="star4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49000">
                <a:srgbClr val="FFFF00"/>
              </a:gs>
              <a:gs pos="100000">
                <a:schemeClr val="bg1">
                  <a:alpha val="77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四角星形 22"/>
          <p:cNvSpPr/>
          <p:nvPr/>
        </p:nvSpPr>
        <p:spPr>
          <a:xfrm>
            <a:off x="7355856" y="2912287"/>
            <a:ext cx="252000" cy="288000"/>
          </a:xfrm>
          <a:prstGeom prst="star4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49000">
                <a:srgbClr val="FFFF00"/>
              </a:gs>
              <a:gs pos="100000">
                <a:schemeClr val="bg1">
                  <a:alpha val="77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四角星形 23"/>
          <p:cNvSpPr/>
          <p:nvPr/>
        </p:nvSpPr>
        <p:spPr>
          <a:xfrm>
            <a:off x="7776384" y="3199609"/>
            <a:ext cx="216000" cy="162000"/>
          </a:xfrm>
          <a:prstGeom prst="star4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49000">
                <a:srgbClr val="FFFF00"/>
              </a:gs>
              <a:gs pos="100000">
                <a:schemeClr val="bg1">
                  <a:alpha val="77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四角星形 24"/>
          <p:cNvSpPr/>
          <p:nvPr/>
        </p:nvSpPr>
        <p:spPr>
          <a:xfrm>
            <a:off x="7951544" y="3514009"/>
            <a:ext cx="252000" cy="288000"/>
          </a:xfrm>
          <a:prstGeom prst="star4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49000">
                <a:srgbClr val="FFFF00"/>
              </a:gs>
              <a:gs pos="100000">
                <a:schemeClr val="bg1">
                  <a:alpha val="77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四角星形 25"/>
          <p:cNvSpPr/>
          <p:nvPr/>
        </p:nvSpPr>
        <p:spPr>
          <a:xfrm>
            <a:off x="8050721" y="3917836"/>
            <a:ext cx="216000" cy="162000"/>
          </a:xfrm>
          <a:prstGeom prst="star4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49000">
                <a:srgbClr val="FFFF00"/>
              </a:gs>
              <a:gs pos="100000">
                <a:schemeClr val="bg1">
                  <a:alpha val="77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四角星形 26"/>
          <p:cNvSpPr/>
          <p:nvPr/>
        </p:nvSpPr>
        <p:spPr>
          <a:xfrm>
            <a:off x="7902400" y="4182609"/>
            <a:ext cx="270000" cy="288000"/>
          </a:xfrm>
          <a:prstGeom prst="star4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49000">
                <a:srgbClr val="FFFF00"/>
              </a:gs>
              <a:gs pos="100000">
                <a:schemeClr val="bg1">
                  <a:alpha val="77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四角星形 27"/>
          <p:cNvSpPr/>
          <p:nvPr/>
        </p:nvSpPr>
        <p:spPr>
          <a:xfrm>
            <a:off x="7773590" y="4558953"/>
            <a:ext cx="216000" cy="174238"/>
          </a:xfrm>
          <a:prstGeom prst="star4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49000">
                <a:srgbClr val="FFFF00"/>
              </a:gs>
              <a:gs pos="100000">
                <a:schemeClr val="bg1">
                  <a:alpha val="77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四角星形 28"/>
          <p:cNvSpPr/>
          <p:nvPr/>
        </p:nvSpPr>
        <p:spPr>
          <a:xfrm>
            <a:off x="7523994" y="4682052"/>
            <a:ext cx="216000" cy="162000"/>
          </a:xfrm>
          <a:prstGeom prst="star4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49000">
                <a:srgbClr val="FFFF00"/>
              </a:gs>
              <a:gs pos="100000">
                <a:schemeClr val="bg1">
                  <a:alpha val="77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四角星形 30"/>
          <p:cNvSpPr/>
          <p:nvPr/>
        </p:nvSpPr>
        <p:spPr>
          <a:xfrm>
            <a:off x="7203376" y="4668952"/>
            <a:ext cx="252000" cy="288000"/>
          </a:xfrm>
          <a:prstGeom prst="star4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49000">
                <a:srgbClr val="FFFF00"/>
              </a:gs>
              <a:gs pos="100000">
                <a:schemeClr val="bg1">
                  <a:alpha val="77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四角星形 31"/>
          <p:cNvSpPr/>
          <p:nvPr/>
        </p:nvSpPr>
        <p:spPr>
          <a:xfrm>
            <a:off x="6822264" y="4714014"/>
            <a:ext cx="252000" cy="234000"/>
          </a:xfrm>
          <a:prstGeom prst="star4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49000">
                <a:srgbClr val="FFFF00"/>
              </a:gs>
              <a:gs pos="100000">
                <a:schemeClr val="bg1">
                  <a:alpha val="77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四角星形 32"/>
          <p:cNvSpPr/>
          <p:nvPr/>
        </p:nvSpPr>
        <p:spPr>
          <a:xfrm>
            <a:off x="6840264" y="3577009"/>
            <a:ext cx="216000" cy="162000"/>
          </a:xfrm>
          <a:prstGeom prst="star4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49000">
                <a:srgbClr val="FFFF00"/>
              </a:gs>
              <a:gs pos="100000">
                <a:schemeClr val="bg1">
                  <a:alpha val="77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四角星形 33"/>
          <p:cNvSpPr/>
          <p:nvPr/>
        </p:nvSpPr>
        <p:spPr>
          <a:xfrm>
            <a:off x="6746201" y="3172920"/>
            <a:ext cx="216000" cy="162000"/>
          </a:xfrm>
          <a:prstGeom prst="star4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49000">
                <a:srgbClr val="FFFF00"/>
              </a:gs>
              <a:gs pos="100000">
                <a:schemeClr val="bg1">
                  <a:alpha val="77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四角星形 34"/>
          <p:cNvSpPr/>
          <p:nvPr/>
        </p:nvSpPr>
        <p:spPr>
          <a:xfrm>
            <a:off x="7520002" y="4081114"/>
            <a:ext cx="216000" cy="162000"/>
          </a:xfrm>
          <a:prstGeom prst="star4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49000">
                <a:srgbClr val="FFFF00"/>
              </a:gs>
              <a:gs pos="100000">
                <a:schemeClr val="bg1">
                  <a:alpha val="77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四角星形 35"/>
          <p:cNvSpPr/>
          <p:nvPr/>
        </p:nvSpPr>
        <p:spPr>
          <a:xfrm>
            <a:off x="6678216" y="4178707"/>
            <a:ext cx="216000" cy="162000"/>
          </a:xfrm>
          <a:prstGeom prst="star4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49000">
                <a:srgbClr val="FFFF00"/>
              </a:gs>
              <a:gs pos="100000">
                <a:schemeClr val="bg1">
                  <a:alpha val="77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2179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800"/>
                            </p:stCondLst>
                            <p:childTnLst>
                              <p:par>
                                <p:cTn id="35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500" fill="hold"/>
                                        <p:tgtEl>
                                          <p:spTgt spid="19"/>
                                        </p:tgtEl>
                                      </p:cBhvr>
                                      <p:by x="280000" y="28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60444E-6 L 0.71389 -0.11139 " pathEditMode="relative" rAng="0" ptsTypes="AA">
                                      <p:cBhvr>
                                        <p:cTn id="38" dur="2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94" y="-558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4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3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800"/>
                            </p:stCondLst>
                            <p:childTnLst>
                              <p:par>
                                <p:cTn id="61" presetID="26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3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8800"/>
                            </p:stCondLst>
                            <p:childTnLst>
                              <p:par>
                                <p:cTn id="111" presetID="10" presetClass="exit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12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8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63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62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62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61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49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8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32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31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8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98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7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3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3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68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67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8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68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67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3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3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8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 animBg="1"/>
      <p:bldP spid="19" grpId="1" animBg="1"/>
      <p:bldP spid="19" grpId="2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4" name="圓角矩形 3">
            <a:hlinkClick r:id="rId2" action="ppaction://hlinksldjump"/>
          </p:cNvPr>
          <p:cNvSpPr/>
          <p:nvPr/>
        </p:nvSpPr>
        <p:spPr>
          <a:xfrm>
            <a:off x="7884368" y="195486"/>
            <a:ext cx="792088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2771800" y="810322"/>
            <a:ext cx="3888432" cy="648072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accent3">
                    <a:lumMod val="50000"/>
                  </a:schemeClr>
                </a:solidFill>
                <a:latin typeface="+mj-ea"/>
              </a:rPr>
              <a:t>主要競爭者</a:t>
            </a:r>
            <a:endParaRPr lang="zh-TW" altLang="en-US" sz="3600" b="1" dirty="0">
              <a:solidFill>
                <a:schemeClr val="accent3">
                  <a:lumMod val="50000"/>
                </a:schemeClr>
              </a:solidFill>
              <a:latin typeface="+mj-ea"/>
            </a:endParaRPr>
          </a:p>
        </p:txBody>
      </p:sp>
      <p:grpSp>
        <p:nvGrpSpPr>
          <p:cNvPr id="19" name="群組 18"/>
          <p:cNvGrpSpPr/>
          <p:nvPr/>
        </p:nvGrpSpPr>
        <p:grpSpPr>
          <a:xfrm>
            <a:off x="1259633" y="1707653"/>
            <a:ext cx="2304256" cy="1368152"/>
            <a:chOff x="1259633" y="1707653"/>
            <a:chExt cx="2304256" cy="1368152"/>
          </a:xfrm>
        </p:grpSpPr>
        <p:sp>
          <p:nvSpPr>
            <p:cNvPr id="9" name="手繪多邊形 8"/>
            <p:cNvSpPr/>
            <p:nvPr/>
          </p:nvSpPr>
          <p:spPr>
            <a:xfrm>
              <a:off x="1259633" y="1707653"/>
              <a:ext cx="2304256" cy="1368152"/>
            </a:xfrm>
            <a:custGeom>
              <a:avLst/>
              <a:gdLst>
                <a:gd name="connsiteX0" fmla="*/ 0 w 1368152"/>
                <a:gd name="connsiteY0" fmla="*/ 0 h 2940242"/>
                <a:gd name="connsiteX1" fmla="*/ 1140122 w 1368152"/>
                <a:gd name="connsiteY1" fmla="*/ 0 h 2940242"/>
                <a:gd name="connsiteX2" fmla="*/ 1368152 w 1368152"/>
                <a:gd name="connsiteY2" fmla="*/ 228030 h 2940242"/>
                <a:gd name="connsiteX3" fmla="*/ 1368152 w 1368152"/>
                <a:gd name="connsiteY3" fmla="*/ 2940242 h 2940242"/>
                <a:gd name="connsiteX4" fmla="*/ 0 w 1368152"/>
                <a:gd name="connsiteY4" fmla="*/ 2940242 h 2940242"/>
                <a:gd name="connsiteX5" fmla="*/ 0 w 1368152"/>
                <a:gd name="connsiteY5" fmla="*/ 0 h 294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68152" h="2940242">
                  <a:moveTo>
                    <a:pt x="0" y="2940242"/>
                  </a:moveTo>
                  <a:lnTo>
                    <a:pt x="0" y="490050"/>
                  </a:lnTo>
                  <a:cubicBezTo>
                    <a:pt x="0" y="219404"/>
                    <a:pt x="47506" y="0"/>
                    <a:pt x="106107" y="0"/>
                  </a:cubicBezTo>
                  <a:lnTo>
                    <a:pt x="1368152" y="0"/>
                  </a:lnTo>
                  <a:lnTo>
                    <a:pt x="1368152" y="2940242"/>
                  </a:lnTo>
                  <a:lnTo>
                    <a:pt x="0" y="294024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248" tIns="206247" rIns="206248" bIns="548286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1600" kern="1200" dirty="0" smtClean="0"/>
                <a:t/>
              </a:r>
              <a:br>
                <a:rPr lang="en-US" altLang="zh-TW" sz="1600" kern="1200" dirty="0" smtClean="0"/>
              </a:br>
              <a:r>
                <a:rPr lang="en-US" altLang="zh-TW" sz="1600" kern="1200" dirty="0" smtClean="0"/>
                <a:t/>
              </a:r>
              <a:br>
                <a:rPr lang="en-US" altLang="zh-TW" sz="1600" kern="1200" dirty="0" smtClean="0"/>
              </a:br>
              <a:r>
                <a:rPr lang="en-US" altLang="zh-TW" sz="1600" kern="1200" dirty="0" smtClean="0"/>
                <a:t/>
              </a:r>
              <a:br>
                <a:rPr lang="en-US" altLang="zh-TW" sz="1600" kern="1200" dirty="0" smtClean="0"/>
              </a:br>
              <a:r>
                <a:rPr lang="zh-TW" altLang="en-US" sz="1600" b="1" kern="1200" dirty="0" smtClean="0">
                  <a:solidFill>
                    <a:schemeClr val="tx1"/>
                  </a:solidFill>
                </a:rPr>
                <a:t>產品具有</a:t>
              </a:r>
              <a:r>
                <a:rPr lang="en-US" altLang="zh-TW" sz="1600" b="1" kern="1200" dirty="0" smtClean="0">
                  <a:solidFill>
                    <a:schemeClr val="tx1"/>
                  </a:solidFill>
                </a:rPr>
                <a:t/>
              </a:r>
              <a:br>
                <a:rPr lang="en-US" altLang="zh-TW" sz="1600" b="1" kern="1200" dirty="0" smtClean="0">
                  <a:solidFill>
                    <a:schemeClr val="tx1"/>
                  </a:solidFill>
                </a:rPr>
              </a:br>
              <a:r>
                <a:rPr lang="zh-TW" altLang="en-US" sz="1600" b="1" kern="1200" dirty="0" smtClean="0">
                  <a:solidFill>
                    <a:schemeClr val="accent2">
                      <a:lumMod val="50000"/>
                    </a:schemeClr>
                  </a:solidFill>
                </a:rPr>
                <a:t>完全自主的導航能力</a:t>
              </a:r>
              <a:endParaRPr lang="zh-TW" altLang="en-US" sz="1600" b="1" kern="12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6" name="圓角矩形 15"/>
            <p:cNvSpPr/>
            <p:nvPr/>
          </p:nvSpPr>
          <p:spPr>
            <a:xfrm>
              <a:off x="1259633" y="1707653"/>
              <a:ext cx="2304255" cy="504057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dirty="0" smtClean="0"/>
                <a:t>UPITOR</a:t>
              </a:r>
            </a:p>
            <a:p>
              <a:pPr algn="ctr"/>
              <a:r>
                <a:rPr lang="en-US" altLang="zh-TW" sz="1400" b="1" dirty="0" smtClean="0"/>
                <a:t>(</a:t>
              </a:r>
              <a:r>
                <a:rPr lang="zh-TW" altLang="zh-TW" sz="1400" b="1" dirty="0" smtClean="0"/>
                <a:t>導覽型機器人</a:t>
              </a:r>
              <a:r>
                <a:rPr lang="en-US" altLang="zh-TW" sz="1400" b="1" dirty="0" smtClean="0"/>
                <a:t>)</a:t>
              </a:r>
              <a:endParaRPr lang="zh-TW" altLang="en-US" sz="1400" b="1" dirty="0" smtClean="0"/>
            </a:p>
          </p:txBody>
        </p:sp>
      </p:grpSp>
      <p:grpSp>
        <p:nvGrpSpPr>
          <p:cNvPr id="18" name="群組 17"/>
          <p:cNvGrpSpPr/>
          <p:nvPr/>
        </p:nvGrpSpPr>
        <p:grpSpPr>
          <a:xfrm>
            <a:off x="3563888" y="1704688"/>
            <a:ext cx="2312207" cy="1371086"/>
            <a:chOff x="3563888" y="1704688"/>
            <a:chExt cx="2312207" cy="1371086"/>
          </a:xfrm>
        </p:grpSpPr>
        <p:sp>
          <p:nvSpPr>
            <p:cNvPr id="14" name="矩形 13"/>
            <p:cNvSpPr/>
            <p:nvPr/>
          </p:nvSpPr>
          <p:spPr>
            <a:xfrm>
              <a:off x="3571839" y="1707622"/>
              <a:ext cx="2304256" cy="136815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206248" tIns="206247" rIns="206248" bIns="548286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1600" b="1" kern="1200" dirty="0" smtClean="0">
                  <a:solidFill>
                    <a:schemeClr val="tx1"/>
                  </a:solidFill>
                </a:rPr>
                <a:t/>
              </a:r>
              <a:br>
                <a:rPr lang="en-US" altLang="zh-TW" sz="1600" b="1" kern="1200" dirty="0" smtClean="0">
                  <a:solidFill>
                    <a:schemeClr val="tx1"/>
                  </a:solidFill>
                </a:rPr>
              </a:br>
              <a:r>
                <a:rPr lang="en-US" altLang="zh-TW" sz="1600" b="1" kern="1200" dirty="0" smtClean="0">
                  <a:solidFill>
                    <a:schemeClr val="tx1"/>
                  </a:solidFill>
                </a:rPr>
                <a:t/>
              </a:r>
              <a:br>
                <a:rPr lang="en-US" altLang="zh-TW" sz="1600" b="1" kern="1200" dirty="0" smtClean="0">
                  <a:solidFill>
                    <a:schemeClr val="tx1"/>
                  </a:solidFill>
                </a:rPr>
              </a:br>
              <a:r>
                <a:rPr lang="en-US" altLang="zh-TW" sz="1600" b="1" kern="1200" dirty="0" smtClean="0">
                  <a:solidFill>
                    <a:schemeClr val="tx1"/>
                  </a:solidFill>
                </a:rPr>
                <a:t/>
              </a:r>
              <a:br>
                <a:rPr lang="en-US" altLang="zh-TW" sz="1600" b="1" kern="1200" dirty="0" smtClean="0">
                  <a:solidFill>
                    <a:schemeClr val="tx1"/>
                  </a:solidFill>
                </a:rPr>
              </a:br>
              <a:r>
                <a:rPr lang="zh-TW" altLang="en-US" sz="1600" b="1" kern="1200" dirty="0" smtClean="0">
                  <a:solidFill>
                    <a:schemeClr val="accent2">
                      <a:lumMod val="75000"/>
                    </a:schemeClr>
                  </a:solidFill>
                </a:rPr>
                <a:t>慣導系統</a:t>
              </a:r>
              <a:r>
                <a:rPr lang="zh-TW" altLang="en-US" sz="1600" b="1" kern="1200" dirty="0" smtClean="0">
                  <a:solidFill>
                    <a:schemeClr val="tx1"/>
                  </a:solidFill>
                </a:rPr>
                <a:t>結合</a:t>
              </a:r>
              <a:r>
                <a:rPr lang="en-US" altLang="zh-TW" sz="1600" b="1" kern="1200" dirty="0" smtClean="0">
                  <a:solidFill>
                    <a:schemeClr val="tx1"/>
                  </a:solidFill>
                </a:rPr>
                <a:t/>
              </a:r>
              <a:br>
                <a:rPr lang="en-US" altLang="zh-TW" sz="1600" b="1" kern="1200" dirty="0" smtClean="0">
                  <a:solidFill>
                    <a:schemeClr val="tx1"/>
                  </a:solidFill>
                </a:rPr>
              </a:br>
              <a:r>
                <a:rPr lang="zh-TW" altLang="en-US" sz="1600" b="1" dirty="0">
                  <a:solidFill>
                    <a:schemeClr val="accent2">
                      <a:lumMod val="75000"/>
                    </a:schemeClr>
                  </a:solidFill>
                </a:rPr>
                <a:t>視覺</a:t>
              </a:r>
              <a:r>
                <a:rPr lang="zh-TW" altLang="en-US" sz="1600" b="1" kern="1200" dirty="0" smtClean="0">
                  <a:solidFill>
                    <a:schemeClr val="accent2">
                      <a:lumMod val="75000"/>
                    </a:schemeClr>
                  </a:solidFill>
                </a:rPr>
                <a:t>路</a:t>
              </a:r>
              <a:r>
                <a:rPr lang="zh-TW" altLang="en-US" sz="1600" b="1" dirty="0">
                  <a:solidFill>
                    <a:schemeClr val="accent2">
                      <a:lumMod val="75000"/>
                    </a:schemeClr>
                  </a:solidFill>
                </a:rPr>
                <a:t>標</a:t>
              </a:r>
              <a:r>
                <a:rPr lang="zh-TW" altLang="en-US" sz="1600" b="1" kern="1200" dirty="0" smtClean="0">
                  <a:solidFill>
                    <a:schemeClr val="accent2">
                      <a:lumMod val="75000"/>
                    </a:schemeClr>
                  </a:solidFill>
                </a:rPr>
                <a:t>定位技術</a:t>
              </a:r>
              <a:endParaRPr lang="zh-TW" altLang="en-US" sz="1600" b="1" kern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7" name="圓角矩形 16"/>
            <p:cNvSpPr/>
            <p:nvPr/>
          </p:nvSpPr>
          <p:spPr>
            <a:xfrm>
              <a:off x="3563888" y="1704688"/>
              <a:ext cx="2304255" cy="50405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cap="small" dirty="0" smtClean="0"/>
                <a:t>ANNA</a:t>
              </a:r>
              <a:br>
                <a:rPr lang="en-US" altLang="zh-TW" sz="1400" b="1" cap="small" dirty="0" smtClean="0"/>
              </a:br>
              <a:r>
                <a:rPr lang="en-US" altLang="zh-TW" sz="1400" b="1" cap="small" dirty="0" smtClean="0"/>
                <a:t>(</a:t>
              </a:r>
              <a:r>
                <a:rPr lang="zh-TW" altLang="zh-TW" sz="1400" b="1" cap="small" dirty="0" smtClean="0"/>
                <a:t>迎賓導覽機器人</a:t>
              </a:r>
              <a:r>
                <a:rPr lang="en-US" altLang="zh-TW" sz="1400" b="1" cap="small" dirty="0" smtClean="0"/>
                <a:t>)</a:t>
              </a:r>
              <a:endParaRPr lang="zh-TW" altLang="zh-TW" sz="1400" b="1" cap="small" dirty="0" smtClean="0"/>
            </a:p>
          </p:txBody>
        </p:sp>
      </p:grpSp>
      <p:grpSp>
        <p:nvGrpSpPr>
          <p:cNvPr id="21" name="群組 20"/>
          <p:cNvGrpSpPr/>
          <p:nvPr/>
        </p:nvGrpSpPr>
        <p:grpSpPr>
          <a:xfrm>
            <a:off x="5868143" y="1701754"/>
            <a:ext cx="2311952" cy="1374020"/>
            <a:chOff x="5868143" y="1701754"/>
            <a:chExt cx="2311952" cy="1374020"/>
          </a:xfrm>
        </p:grpSpPr>
        <p:sp>
          <p:nvSpPr>
            <p:cNvPr id="10" name="手繪多邊形 9"/>
            <p:cNvSpPr/>
            <p:nvPr/>
          </p:nvSpPr>
          <p:spPr>
            <a:xfrm>
              <a:off x="5876095" y="1707622"/>
              <a:ext cx="2304000" cy="1368152"/>
            </a:xfrm>
            <a:custGeom>
              <a:avLst/>
              <a:gdLst>
                <a:gd name="connsiteX0" fmla="*/ 0 w 2940242"/>
                <a:gd name="connsiteY0" fmla="*/ 0 h 1368152"/>
                <a:gd name="connsiteX1" fmla="*/ 2712212 w 2940242"/>
                <a:gd name="connsiteY1" fmla="*/ 0 h 1368152"/>
                <a:gd name="connsiteX2" fmla="*/ 2940242 w 2940242"/>
                <a:gd name="connsiteY2" fmla="*/ 228030 h 1368152"/>
                <a:gd name="connsiteX3" fmla="*/ 2940242 w 2940242"/>
                <a:gd name="connsiteY3" fmla="*/ 1368152 h 1368152"/>
                <a:gd name="connsiteX4" fmla="*/ 0 w 2940242"/>
                <a:gd name="connsiteY4" fmla="*/ 1368152 h 1368152"/>
                <a:gd name="connsiteX5" fmla="*/ 0 w 2940242"/>
                <a:gd name="connsiteY5" fmla="*/ 0 h 1368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40242" h="1368152">
                  <a:moveTo>
                    <a:pt x="0" y="0"/>
                  </a:moveTo>
                  <a:lnTo>
                    <a:pt x="2712212" y="0"/>
                  </a:lnTo>
                  <a:cubicBezTo>
                    <a:pt x="2838149" y="0"/>
                    <a:pt x="2940242" y="102093"/>
                    <a:pt x="2940242" y="228030"/>
                  </a:cubicBezTo>
                  <a:lnTo>
                    <a:pt x="2940242" y="1368152"/>
                  </a:lnTo>
                  <a:lnTo>
                    <a:pt x="0" y="1368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06248" tIns="206248" rIns="206248" bIns="548286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1600" b="1" kern="1200" dirty="0" smtClean="0">
                  <a:solidFill>
                    <a:schemeClr val="tx1"/>
                  </a:solidFill>
                </a:rPr>
                <a:t/>
              </a:r>
              <a:br>
                <a:rPr lang="en-US" altLang="zh-TW" sz="1600" b="1" kern="1200" dirty="0" smtClean="0">
                  <a:solidFill>
                    <a:schemeClr val="tx1"/>
                  </a:solidFill>
                </a:rPr>
              </a:br>
              <a:r>
                <a:rPr lang="en-US" altLang="zh-TW" sz="1600" b="1" dirty="0">
                  <a:solidFill>
                    <a:schemeClr val="tx1"/>
                  </a:solidFill>
                </a:rPr>
                <a:t/>
              </a:r>
              <a:br>
                <a:rPr lang="en-US" altLang="zh-TW" sz="1600" b="1" dirty="0">
                  <a:solidFill>
                    <a:schemeClr val="tx1"/>
                  </a:solidFill>
                </a:rPr>
              </a:br>
              <a:r>
                <a:rPr lang="en-US" altLang="zh-TW" sz="1600" b="1" dirty="0" smtClean="0">
                  <a:solidFill>
                    <a:schemeClr val="tx1"/>
                  </a:solidFill>
                </a:rPr>
                <a:t/>
              </a:r>
              <a:br>
                <a:rPr lang="en-US" altLang="zh-TW" sz="1600" b="1" dirty="0" smtClean="0">
                  <a:solidFill>
                    <a:schemeClr val="tx1"/>
                  </a:solidFill>
                </a:rPr>
              </a:br>
              <a:r>
                <a:rPr lang="en-US" altLang="zh-TW" sz="1600" b="1" dirty="0" smtClean="0">
                  <a:solidFill>
                    <a:schemeClr val="tx1"/>
                  </a:solidFill>
                </a:rPr>
                <a:t/>
              </a:r>
              <a:br>
                <a:rPr lang="en-US" altLang="zh-TW" sz="1600" b="1" dirty="0" smtClean="0">
                  <a:solidFill>
                    <a:schemeClr val="tx1"/>
                  </a:solidFill>
                </a:rPr>
              </a:br>
              <a:r>
                <a:rPr lang="zh-TW" altLang="en-US" sz="1600" b="1" dirty="0" smtClean="0">
                  <a:solidFill>
                    <a:schemeClr val="tx1"/>
                  </a:solidFill>
                </a:rPr>
                <a:t>第一代</a:t>
              </a:r>
              <a:r>
                <a:rPr lang="en-US" altLang="zh-TW" sz="1600" b="1" dirty="0" smtClean="0">
                  <a:solidFill>
                    <a:schemeClr val="tx1"/>
                  </a:solidFill>
                </a:rPr>
                <a:t/>
              </a:r>
              <a:br>
                <a:rPr lang="en-US" altLang="zh-TW" sz="1600" b="1" dirty="0" smtClean="0">
                  <a:solidFill>
                    <a:schemeClr val="tx1"/>
                  </a:solidFill>
                </a:rPr>
              </a:br>
              <a:r>
                <a:rPr lang="zh-TW" altLang="en-US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全自動</a:t>
              </a:r>
              <a:r>
                <a:rPr lang="en-US" altLang="zh-TW" sz="1600" b="1" dirty="0">
                  <a:solidFill>
                    <a:schemeClr val="accent1">
                      <a:lumMod val="50000"/>
                    </a:schemeClr>
                  </a:solidFill>
                </a:rPr>
                <a:t/>
              </a:r>
              <a:br>
                <a:rPr lang="en-US" altLang="zh-TW" sz="1600" b="1" dirty="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zh-TW" altLang="en-US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智慧型導覽機器人</a:t>
              </a:r>
              <a:endParaRPr lang="en-US" altLang="zh-TW" sz="1600" b="1" kern="1200" dirty="0" smtClean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0" name="圓角矩形 19"/>
            <p:cNvSpPr/>
            <p:nvPr/>
          </p:nvSpPr>
          <p:spPr>
            <a:xfrm>
              <a:off x="5868143" y="1701754"/>
              <a:ext cx="2304255" cy="504057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zh-TW" sz="1400" b="1" cap="small" dirty="0" smtClean="0"/>
                <a:t>小美</a:t>
              </a:r>
              <a:r>
                <a:rPr lang="en-US" altLang="zh-TW" sz="1400" b="1" cap="small" dirty="0" smtClean="0"/>
                <a:t/>
              </a:r>
              <a:br>
                <a:rPr lang="en-US" altLang="zh-TW" sz="1400" b="1" cap="small" dirty="0" smtClean="0"/>
              </a:br>
              <a:r>
                <a:rPr lang="en-US" altLang="zh-TW" sz="1400" b="1" cap="small" dirty="0" smtClean="0"/>
                <a:t>(</a:t>
              </a:r>
              <a:r>
                <a:rPr lang="zh-TW" altLang="zh-TW" sz="1400" b="1" cap="small" dirty="0" smtClean="0"/>
                <a:t>全自動智慧型導覽機器人</a:t>
              </a:r>
              <a:r>
                <a:rPr lang="en-US" altLang="zh-TW" sz="1400" b="1" cap="small" dirty="0" smtClean="0"/>
                <a:t>)</a:t>
              </a:r>
              <a:endParaRPr lang="zh-TW" altLang="zh-TW" sz="1400" b="1" cap="small" dirty="0" smtClean="0"/>
            </a:p>
          </p:txBody>
        </p:sp>
      </p:grpSp>
      <p:grpSp>
        <p:nvGrpSpPr>
          <p:cNvPr id="23" name="群組 22"/>
          <p:cNvGrpSpPr/>
          <p:nvPr/>
        </p:nvGrpSpPr>
        <p:grpSpPr>
          <a:xfrm>
            <a:off x="1259632" y="3050538"/>
            <a:ext cx="2304256" cy="1393420"/>
            <a:chOff x="1259632" y="3050538"/>
            <a:chExt cx="2304256" cy="1393420"/>
          </a:xfrm>
        </p:grpSpPr>
        <p:sp>
          <p:nvSpPr>
            <p:cNvPr id="11" name="手繪多邊形 10"/>
            <p:cNvSpPr/>
            <p:nvPr/>
          </p:nvSpPr>
          <p:spPr>
            <a:xfrm>
              <a:off x="1259632" y="3075805"/>
              <a:ext cx="2304256" cy="1368153"/>
            </a:xfrm>
            <a:custGeom>
              <a:avLst/>
              <a:gdLst>
                <a:gd name="connsiteX0" fmla="*/ 0 w 2940242"/>
                <a:gd name="connsiteY0" fmla="*/ 0 h 1368152"/>
                <a:gd name="connsiteX1" fmla="*/ 2712212 w 2940242"/>
                <a:gd name="connsiteY1" fmla="*/ 0 h 1368152"/>
                <a:gd name="connsiteX2" fmla="*/ 2940242 w 2940242"/>
                <a:gd name="connsiteY2" fmla="*/ 228030 h 1368152"/>
                <a:gd name="connsiteX3" fmla="*/ 2940242 w 2940242"/>
                <a:gd name="connsiteY3" fmla="*/ 1368152 h 1368152"/>
                <a:gd name="connsiteX4" fmla="*/ 0 w 2940242"/>
                <a:gd name="connsiteY4" fmla="*/ 1368152 h 1368152"/>
                <a:gd name="connsiteX5" fmla="*/ 0 w 2940242"/>
                <a:gd name="connsiteY5" fmla="*/ 0 h 1368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40242" h="1368152">
                  <a:moveTo>
                    <a:pt x="2940242" y="1368151"/>
                  </a:moveTo>
                  <a:lnTo>
                    <a:pt x="228030" y="1368151"/>
                  </a:lnTo>
                  <a:cubicBezTo>
                    <a:pt x="102093" y="1368151"/>
                    <a:pt x="0" y="1266058"/>
                    <a:pt x="0" y="1140121"/>
                  </a:cubicBezTo>
                  <a:lnTo>
                    <a:pt x="0" y="1"/>
                  </a:lnTo>
                  <a:lnTo>
                    <a:pt x="2940242" y="1"/>
                  </a:lnTo>
                  <a:lnTo>
                    <a:pt x="2940242" y="1368151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247" tIns="548287" rIns="206249" bIns="206248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600" b="1" kern="1200" dirty="0" smtClean="0">
                  <a:solidFill>
                    <a:schemeClr val="accent4">
                      <a:lumMod val="50000"/>
                    </a:schemeClr>
                  </a:solidFill>
                </a:rPr>
                <a:t>開放式</a:t>
              </a:r>
              <a:r>
                <a:rPr lang="en-US" altLang="zh-TW" sz="1600" b="1" kern="1200" dirty="0" smtClean="0">
                  <a:solidFill>
                    <a:schemeClr val="tx1"/>
                  </a:solidFill>
                </a:rPr>
                <a:t/>
              </a:r>
              <a:br>
                <a:rPr lang="en-US" altLang="zh-TW" sz="1600" b="1" kern="1200" dirty="0" smtClean="0">
                  <a:solidFill>
                    <a:schemeClr val="tx1"/>
                  </a:solidFill>
                </a:rPr>
              </a:br>
              <a:r>
                <a:rPr lang="zh-TW" altLang="en-US" sz="1600" b="1" kern="1200" dirty="0" smtClean="0">
                  <a:solidFill>
                    <a:schemeClr val="tx1"/>
                  </a:solidFill>
                </a:rPr>
                <a:t>語言學習模式</a:t>
              </a:r>
              <a:endParaRPr lang="zh-TW" altLang="en-US" sz="16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22" name="圓角矩形 21"/>
            <p:cNvSpPr/>
            <p:nvPr/>
          </p:nvSpPr>
          <p:spPr>
            <a:xfrm>
              <a:off x="1259632" y="3050538"/>
              <a:ext cx="2304255" cy="504057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cap="small" dirty="0" smtClean="0"/>
                <a:t/>
              </a:r>
              <a:br>
                <a:rPr lang="en-US" altLang="zh-TW" sz="1400" b="1" cap="small" dirty="0" smtClean="0"/>
              </a:br>
              <a:r>
                <a:rPr lang="en-US" altLang="zh-TW" sz="1400" b="1" cap="small" dirty="0" err="1" smtClean="0"/>
                <a:t>Crobot</a:t>
              </a:r>
              <a:r>
                <a:rPr lang="en-US" altLang="zh-TW" sz="1400" b="1" cap="small" dirty="0" smtClean="0"/>
                <a:t/>
              </a:r>
              <a:br>
                <a:rPr lang="en-US" altLang="zh-TW" sz="1400" b="1" cap="small" dirty="0" smtClean="0"/>
              </a:br>
              <a:r>
                <a:rPr lang="en-US" altLang="zh-TW" sz="1400" b="1" cap="small" dirty="0" smtClean="0"/>
                <a:t>(</a:t>
              </a:r>
              <a:r>
                <a:rPr lang="zh-TW" altLang="zh-TW" sz="1400" b="1" cap="small" dirty="0" smtClean="0"/>
                <a:t>迎賓機器人</a:t>
              </a:r>
              <a:r>
                <a:rPr lang="en-US" altLang="zh-TW" sz="1400" b="1" cap="small" dirty="0" smtClean="0"/>
                <a:t>)</a:t>
              </a:r>
              <a:r>
                <a:rPr lang="en-US" altLang="zh-TW" sz="1400" cap="small" dirty="0" smtClean="0"/>
                <a:t> </a:t>
              </a:r>
              <a:endParaRPr lang="zh-TW" altLang="zh-TW" sz="1400" b="1" cap="small" dirty="0" smtClean="0"/>
            </a:p>
            <a:p>
              <a:pPr algn="ctr"/>
              <a:endParaRPr lang="zh-TW" alt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群組 24"/>
          <p:cNvGrpSpPr/>
          <p:nvPr/>
        </p:nvGrpSpPr>
        <p:grpSpPr>
          <a:xfrm>
            <a:off x="3571839" y="3050537"/>
            <a:ext cx="2304256" cy="1393389"/>
            <a:chOff x="3571839" y="3050537"/>
            <a:chExt cx="2304256" cy="1393389"/>
          </a:xfrm>
        </p:grpSpPr>
        <p:sp>
          <p:nvSpPr>
            <p:cNvPr id="15" name="矩形 14"/>
            <p:cNvSpPr/>
            <p:nvPr/>
          </p:nvSpPr>
          <p:spPr>
            <a:xfrm>
              <a:off x="3571839" y="3075774"/>
              <a:ext cx="2304256" cy="136815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206248" tIns="206247" rIns="206248" bIns="548286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1600" b="1" kern="1200" dirty="0" smtClean="0">
                  <a:solidFill>
                    <a:schemeClr val="tx1"/>
                  </a:solidFill>
                </a:rPr>
                <a:t/>
              </a:r>
              <a:br>
                <a:rPr lang="en-US" altLang="zh-TW" sz="1600" b="1" kern="1200" dirty="0" smtClean="0">
                  <a:solidFill>
                    <a:schemeClr val="tx1"/>
                  </a:solidFill>
                </a:rPr>
              </a:br>
              <a:r>
                <a:rPr lang="en-US" altLang="zh-TW" sz="1600" b="1" kern="1200" dirty="0" smtClean="0">
                  <a:solidFill>
                    <a:schemeClr val="tx1"/>
                  </a:solidFill>
                </a:rPr>
                <a:t/>
              </a:r>
              <a:br>
                <a:rPr lang="en-US" altLang="zh-TW" sz="1600" b="1" kern="1200" dirty="0" smtClean="0">
                  <a:solidFill>
                    <a:schemeClr val="tx1"/>
                  </a:solidFill>
                </a:rPr>
              </a:br>
              <a:r>
                <a:rPr lang="en-US" altLang="zh-TW" sz="1600" b="1" kern="1200" dirty="0" smtClean="0">
                  <a:solidFill>
                    <a:schemeClr val="tx1"/>
                  </a:solidFill>
                </a:rPr>
                <a:t/>
              </a:r>
              <a:br>
                <a:rPr lang="en-US" altLang="zh-TW" sz="1600" b="1" kern="1200" dirty="0" smtClean="0">
                  <a:solidFill>
                    <a:schemeClr val="tx1"/>
                  </a:solidFill>
                </a:rPr>
              </a:br>
              <a:r>
                <a:rPr lang="zh-TW" altLang="en-US" sz="1600" b="1" kern="1200" dirty="0" smtClean="0">
                  <a:solidFill>
                    <a:schemeClr val="tx1"/>
                  </a:solidFill>
                </a:rPr>
                <a:t>目前</a:t>
              </a:r>
              <a:r>
                <a:rPr lang="zh-TW" altLang="en-US" sz="16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全球最有名氣的</a:t>
              </a:r>
              <a:r>
                <a:rPr lang="en-US" altLang="zh-TW" sz="16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/>
              </a:r>
              <a:br>
                <a:rPr lang="en-US" altLang="zh-TW" sz="1600" b="1" kern="1200" dirty="0" smtClean="0">
                  <a:solidFill>
                    <a:schemeClr val="accent3">
                      <a:lumMod val="50000"/>
                    </a:schemeClr>
                  </a:solidFill>
                </a:rPr>
              </a:br>
              <a:r>
                <a:rPr lang="zh-TW" altLang="en-US" sz="1600" b="1" kern="1200" dirty="0" smtClean="0">
                  <a:solidFill>
                    <a:schemeClr val="tx1"/>
                  </a:solidFill>
                </a:rPr>
                <a:t>人形機器人</a:t>
              </a:r>
              <a:endParaRPr lang="zh-TW" altLang="en-US" sz="16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24" name="圓角矩形 23"/>
            <p:cNvSpPr/>
            <p:nvPr/>
          </p:nvSpPr>
          <p:spPr>
            <a:xfrm>
              <a:off x="3571840" y="3050537"/>
              <a:ext cx="2304255" cy="504057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cap="small" dirty="0" smtClean="0">
                  <a:solidFill>
                    <a:schemeClr val="bg1"/>
                  </a:solidFill>
                </a:rPr>
                <a:t/>
              </a:r>
              <a:br>
                <a:rPr lang="en-US" altLang="zh-TW" sz="1400" b="1" cap="small" dirty="0" smtClean="0">
                  <a:solidFill>
                    <a:schemeClr val="bg1"/>
                  </a:solidFill>
                </a:rPr>
              </a:br>
              <a:r>
                <a:rPr lang="en-US" altLang="zh-TW" sz="1400" b="1" cap="small" dirty="0" smtClean="0">
                  <a:solidFill>
                    <a:schemeClr val="bg1"/>
                  </a:solidFill>
                </a:rPr>
                <a:t>ASIMO</a:t>
              </a:r>
              <a:endParaRPr lang="zh-TW" altLang="zh-TW" sz="1400" b="1" cap="small" dirty="0" smtClean="0">
                <a:solidFill>
                  <a:schemeClr val="bg1"/>
                </a:solidFill>
              </a:endParaRPr>
            </a:p>
            <a:p>
              <a:pPr algn="ctr"/>
              <a:endParaRPr lang="zh-TW" altLang="en-US" dirty="0"/>
            </a:p>
          </p:txBody>
        </p:sp>
      </p:grpSp>
      <p:grpSp>
        <p:nvGrpSpPr>
          <p:cNvPr id="28" name="群組 27"/>
          <p:cNvGrpSpPr/>
          <p:nvPr/>
        </p:nvGrpSpPr>
        <p:grpSpPr>
          <a:xfrm>
            <a:off x="5868142" y="3050536"/>
            <a:ext cx="2311953" cy="1393422"/>
            <a:chOff x="5868142" y="3050536"/>
            <a:chExt cx="2311953" cy="1393422"/>
          </a:xfrm>
        </p:grpSpPr>
        <p:sp>
          <p:nvSpPr>
            <p:cNvPr id="12" name="手繪多邊形 11"/>
            <p:cNvSpPr/>
            <p:nvPr/>
          </p:nvSpPr>
          <p:spPr>
            <a:xfrm>
              <a:off x="5876095" y="3075806"/>
              <a:ext cx="2304000" cy="1368152"/>
            </a:xfrm>
            <a:custGeom>
              <a:avLst/>
              <a:gdLst>
                <a:gd name="connsiteX0" fmla="*/ 0 w 1368152"/>
                <a:gd name="connsiteY0" fmla="*/ 0 h 2940242"/>
                <a:gd name="connsiteX1" fmla="*/ 1140122 w 1368152"/>
                <a:gd name="connsiteY1" fmla="*/ 0 h 2940242"/>
                <a:gd name="connsiteX2" fmla="*/ 1368152 w 1368152"/>
                <a:gd name="connsiteY2" fmla="*/ 228030 h 2940242"/>
                <a:gd name="connsiteX3" fmla="*/ 1368152 w 1368152"/>
                <a:gd name="connsiteY3" fmla="*/ 2940242 h 2940242"/>
                <a:gd name="connsiteX4" fmla="*/ 0 w 1368152"/>
                <a:gd name="connsiteY4" fmla="*/ 2940242 h 2940242"/>
                <a:gd name="connsiteX5" fmla="*/ 0 w 1368152"/>
                <a:gd name="connsiteY5" fmla="*/ 0 h 294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68152" h="2940242">
                  <a:moveTo>
                    <a:pt x="1368152" y="1"/>
                  </a:moveTo>
                  <a:lnTo>
                    <a:pt x="1368152" y="2450191"/>
                  </a:lnTo>
                  <a:cubicBezTo>
                    <a:pt x="1368152" y="2720837"/>
                    <a:pt x="1320646" y="2940241"/>
                    <a:pt x="1262045" y="2940241"/>
                  </a:cubicBezTo>
                  <a:lnTo>
                    <a:pt x="0" y="2940241"/>
                  </a:lnTo>
                  <a:lnTo>
                    <a:pt x="0" y="1"/>
                  </a:lnTo>
                  <a:lnTo>
                    <a:pt x="1368152" y="1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248" tIns="548286" rIns="206248" bIns="206248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600" b="1" kern="1200" dirty="0" smtClean="0">
                  <a:solidFill>
                    <a:schemeClr val="tx1"/>
                  </a:solidFill>
                </a:rPr>
                <a:t>導覽時</a:t>
              </a:r>
              <a:r>
                <a:rPr lang="en-US" altLang="zh-TW" sz="1600" b="1" kern="1200" dirty="0" smtClean="0">
                  <a:solidFill>
                    <a:schemeClr val="tx1"/>
                  </a:solidFill>
                </a:rPr>
                <a:t/>
              </a:r>
              <a:br>
                <a:rPr lang="en-US" altLang="zh-TW" sz="1600" b="1" kern="1200" dirty="0" smtClean="0">
                  <a:solidFill>
                    <a:schemeClr val="tx1"/>
                  </a:solidFill>
                </a:rPr>
              </a:br>
              <a:r>
                <a:rPr lang="zh-TW" altLang="en-US" sz="1600" b="1" kern="1200" dirty="0" smtClean="0">
                  <a:solidFill>
                    <a:schemeClr val="accent5">
                      <a:lumMod val="50000"/>
                    </a:schemeClr>
                  </a:solidFill>
                </a:rPr>
                <a:t>能與遊客互動</a:t>
              </a:r>
              <a:endParaRPr lang="zh-TW" altLang="en-US" sz="1600" b="1" kern="12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26" name="圓角矩形 25"/>
            <p:cNvSpPr/>
            <p:nvPr/>
          </p:nvSpPr>
          <p:spPr>
            <a:xfrm>
              <a:off x="5868142" y="3050536"/>
              <a:ext cx="2304255" cy="504057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400" b="1" dirty="0" err="1" smtClean="0">
                  <a:solidFill>
                    <a:schemeClr val="bg1"/>
                  </a:solidFill>
                </a:rPr>
                <a:t>Jinny</a:t>
              </a:r>
              <a:endParaRPr lang="zh-TW" altLang="en-US" sz="14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31" name="矩形 30"/>
          <p:cNvSpPr/>
          <p:nvPr/>
        </p:nvSpPr>
        <p:spPr>
          <a:xfrm>
            <a:off x="2902312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TW" altLang="zh-TW" b="1" cap="small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1727684" y="494551"/>
            <a:ext cx="6948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經營目標</a:t>
            </a:r>
            <a:r>
              <a:rPr lang="en-US" altLang="zh-TW" sz="12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目標市場</a:t>
            </a:r>
            <a:r>
              <a:rPr lang="en-US" altLang="zh-TW" sz="120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200" smtClean="0">
                <a:solidFill>
                  <a:schemeClr val="bg1">
                    <a:lumMod val="50000"/>
                  </a:schemeClr>
                </a:solidFill>
              </a:rPr>
              <a:t>服務</a:t>
            </a:r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流程</a:t>
            </a:r>
            <a:r>
              <a:rPr lang="en-US" altLang="zh-TW" sz="12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400" b="1" dirty="0" smtClean="0">
                <a:solidFill>
                  <a:schemeClr val="accent3">
                    <a:lumMod val="50000"/>
                  </a:schemeClr>
                </a:solidFill>
              </a:rPr>
              <a:t>主要競爭者</a:t>
            </a:r>
            <a:endParaRPr lang="zh-TW" altLang="en-US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04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6" name="拱形 5"/>
          <p:cNvSpPr/>
          <p:nvPr/>
        </p:nvSpPr>
        <p:spPr>
          <a:xfrm>
            <a:off x="347602" y="109539"/>
            <a:ext cx="5132340" cy="5472816"/>
          </a:xfrm>
          <a:prstGeom prst="blockArc">
            <a:avLst>
              <a:gd name="adj1" fmla="val 18612106"/>
              <a:gd name="adj2" fmla="val 2850316"/>
              <a:gd name="adj3" fmla="val 716"/>
            </a:avLst>
          </a:prstGeom>
          <a:solidFill>
            <a:schemeClr val="tx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7" name="手繪多邊形 6"/>
          <p:cNvSpPr/>
          <p:nvPr/>
        </p:nvSpPr>
        <p:spPr>
          <a:xfrm>
            <a:off x="5004048" y="907079"/>
            <a:ext cx="3256347" cy="508162"/>
          </a:xfrm>
          <a:custGeom>
            <a:avLst/>
            <a:gdLst>
              <a:gd name="connsiteX0" fmla="*/ 0 w 3472371"/>
              <a:gd name="connsiteY0" fmla="*/ 0 h 508162"/>
              <a:gd name="connsiteX1" fmla="*/ 3472371 w 3472371"/>
              <a:gd name="connsiteY1" fmla="*/ 0 h 508162"/>
              <a:gd name="connsiteX2" fmla="*/ 3472371 w 3472371"/>
              <a:gd name="connsiteY2" fmla="*/ 508162 h 508162"/>
              <a:gd name="connsiteX3" fmla="*/ 0 w 3472371"/>
              <a:gd name="connsiteY3" fmla="*/ 508162 h 508162"/>
              <a:gd name="connsiteX4" fmla="*/ 0 w 3472371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2371" h="508162">
                <a:moveTo>
                  <a:pt x="0" y="0"/>
                </a:moveTo>
                <a:lnTo>
                  <a:pt x="3472371" y="0"/>
                </a:lnTo>
                <a:lnTo>
                  <a:pt x="3472371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b="1" kern="1200" dirty="0" smtClean="0"/>
              <a:t>企業簡介</a:t>
            </a:r>
            <a:endParaRPr lang="zh-TW" altLang="en-US" sz="3600" b="1" kern="1200" dirty="0"/>
          </a:p>
        </p:txBody>
      </p:sp>
      <p:sp>
        <p:nvSpPr>
          <p:cNvPr id="9" name="手繪多邊形 8"/>
          <p:cNvSpPr/>
          <p:nvPr/>
        </p:nvSpPr>
        <p:spPr>
          <a:xfrm>
            <a:off x="5368182" y="1627159"/>
            <a:ext cx="2914866" cy="508162"/>
          </a:xfrm>
          <a:custGeom>
            <a:avLst/>
            <a:gdLst>
              <a:gd name="connsiteX0" fmla="*/ 0 w 3108236"/>
              <a:gd name="connsiteY0" fmla="*/ 0 h 508162"/>
              <a:gd name="connsiteX1" fmla="*/ 3108236 w 3108236"/>
              <a:gd name="connsiteY1" fmla="*/ 0 h 508162"/>
              <a:gd name="connsiteX2" fmla="*/ 3108236 w 3108236"/>
              <a:gd name="connsiteY2" fmla="*/ 508162 h 508162"/>
              <a:gd name="connsiteX3" fmla="*/ 0 w 3108236"/>
              <a:gd name="connsiteY3" fmla="*/ 508162 h 508162"/>
              <a:gd name="connsiteX4" fmla="*/ 0 w 3108236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236" h="508162">
                <a:moveTo>
                  <a:pt x="0" y="0"/>
                </a:moveTo>
                <a:lnTo>
                  <a:pt x="3108236" y="0"/>
                </a:lnTo>
                <a:lnTo>
                  <a:pt x="3108236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b="1" kern="1200" dirty="0" smtClean="0"/>
              <a:t>經營概況</a:t>
            </a:r>
            <a:endParaRPr lang="zh-TW" altLang="en-US" sz="3600" b="1" kern="1200" dirty="0"/>
          </a:p>
        </p:txBody>
      </p:sp>
      <p:sp>
        <p:nvSpPr>
          <p:cNvPr id="11" name="手繪多邊形 10"/>
          <p:cNvSpPr/>
          <p:nvPr/>
        </p:nvSpPr>
        <p:spPr>
          <a:xfrm>
            <a:off x="5479942" y="2491255"/>
            <a:ext cx="2810058" cy="508162"/>
          </a:xfrm>
          <a:custGeom>
            <a:avLst/>
            <a:gdLst>
              <a:gd name="connsiteX0" fmla="*/ 0 w 2996476"/>
              <a:gd name="connsiteY0" fmla="*/ 0 h 508162"/>
              <a:gd name="connsiteX1" fmla="*/ 2996476 w 2996476"/>
              <a:gd name="connsiteY1" fmla="*/ 0 h 508162"/>
              <a:gd name="connsiteX2" fmla="*/ 2996476 w 2996476"/>
              <a:gd name="connsiteY2" fmla="*/ 508162 h 508162"/>
              <a:gd name="connsiteX3" fmla="*/ 0 w 2996476"/>
              <a:gd name="connsiteY3" fmla="*/ 508162 h 508162"/>
              <a:gd name="connsiteX4" fmla="*/ 0 w 2996476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6476" h="508162">
                <a:moveTo>
                  <a:pt x="0" y="0"/>
                </a:moveTo>
                <a:lnTo>
                  <a:pt x="2996476" y="0"/>
                </a:lnTo>
                <a:lnTo>
                  <a:pt x="2996476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b="1" kern="1200" dirty="0" smtClean="0"/>
              <a:t>產品介紹</a:t>
            </a:r>
            <a:endParaRPr lang="zh-TW" altLang="en-US" sz="3600" b="1" kern="1200" dirty="0"/>
          </a:p>
        </p:txBody>
      </p:sp>
      <p:sp>
        <p:nvSpPr>
          <p:cNvPr id="13" name="手繪多邊形 12"/>
          <p:cNvSpPr/>
          <p:nvPr/>
        </p:nvSpPr>
        <p:spPr>
          <a:xfrm>
            <a:off x="5368182" y="3311468"/>
            <a:ext cx="2914866" cy="508162"/>
          </a:xfrm>
          <a:custGeom>
            <a:avLst/>
            <a:gdLst>
              <a:gd name="connsiteX0" fmla="*/ 0 w 3108236"/>
              <a:gd name="connsiteY0" fmla="*/ 0 h 508162"/>
              <a:gd name="connsiteX1" fmla="*/ 3108236 w 3108236"/>
              <a:gd name="connsiteY1" fmla="*/ 0 h 508162"/>
              <a:gd name="connsiteX2" fmla="*/ 3108236 w 3108236"/>
              <a:gd name="connsiteY2" fmla="*/ 508162 h 508162"/>
              <a:gd name="connsiteX3" fmla="*/ 0 w 3108236"/>
              <a:gd name="connsiteY3" fmla="*/ 508162 h 508162"/>
              <a:gd name="connsiteX4" fmla="*/ 0 w 3108236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236" h="508162">
                <a:moveTo>
                  <a:pt x="0" y="0"/>
                </a:moveTo>
                <a:lnTo>
                  <a:pt x="3108236" y="0"/>
                </a:lnTo>
                <a:lnTo>
                  <a:pt x="3108236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b="1" kern="1200" dirty="0" smtClean="0"/>
              <a:t>財務資訊</a:t>
            </a:r>
            <a:endParaRPr lang="zh-TW" altLang="en-US" sz="3600" b="1" kern="1200" dirty="0"/>
          </a:p>
        </p:txBody>
      </p:sp>
      <p:sp>
        <p:nvSpPr>
          <p:cNvPr id="15" name="手繪多邊形 14"/>
          <p:cNvSpPr/>
          <p:nvPr/>
        </p:nvSpPr>
        <p:spPr>
          <a:xfrm>
            <a:off x="5004048" y="4073468"/>
            <a:ext cx="3256347" cy="508162"/>
          </a:xfrm>
          <a:custGeom>
            <a:avLst/>
            <a:gdLst>
              <a:gd name="connsiteX0" fmla="*/ 0 w 3472371"/>
              <a:gd name="connsiteY0" fmla="*/ 0 h 508162"/>
              <a:gd name="connsiteX1" fmla="*/ 3472371 w 3472371"/>
              <a:gd name="connsiteY1" fmla="*/ 0 h 508162"/>
              <a:gd name="connsiteX2" fmla="*/ 3472371 w 3472371"/>
              <a:gd name="connsiteY2" fmla="*/ 508162 h 508162"/>
              <a:gd name="connsiteX3" fmla="*/ 0 w 3472371"/>
              <a:gd name="connsiteY3" fmla="*/ 508162 h 508162"/>
              <a:gd name="connsiteX4" fmla="*/ 0 w 3472371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2371" h="508162">
                <a:moveTo>
                  <a:pt x="0" y="0"/>
                </a:moveTo>
                <a:lnTo>
                  <a:pt x="3472371" y="0"/>
                </a:lnTo>
                <a:lnTo>
                  <a:pt x="3472371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b="1" kern="1200" dirty="0" smtClean="0"/>
              <a:t>未來展望</a:t>
            </a:r>
            <a:endParaRPr lang="zh-TW" altLang="en-US" sz="3600" b="1" kern="1200" dirty="0"/>
          </a:p>
        </p:txBody>
      </p:sp>
      <p:grpSp>
        <p:nvGrpSpPr>
          <p:cNvPr id="17" name="群組 16"/>
          <p:cNvGrpSpPr/>
          <p:nvPr/>
        </p:nvGrpSpPr>
        <p:grpSpPr>
          <a:xfrm>
            <a:off x="4526444" y="843558"/>
            <a:ext cx="720000" cy="720000"/>
            <a:chOff x="4526444" y="843558"/>
            <a:chExt cx="720000" cy="720000"/>
          </a:xfrm>
        </p:grpSpPr>
        <p:sp>
          <p:nvSpPr>
            <p:cNvPr id="8" name="橢圓 7"/>
            <p:cNvSpPr/>
            <p:nvPr/>
          </p:nvSpPr>
          <p:spPr>
            <a:xfrm>
              <a:off x="4526444" y="843558"/>
              <a:ext cx="720000" cy="72000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9814" y="976310"/>
              <a:ext cx="413259" cy="4544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8" name="群組 17"/>
          <p:cNvGrpSpPr/>
          <p:nvPr/>
        </p:nvGrpSpPr>
        <p:grpSpPr>
          <a:xfrm>
            <a:off x="4890579" y="1563638"/>
            <a:ext cx="720000" cy="720000"/>
            <a:chOff x="4890579" y="1563638"/>
            <a:chExt cx="720000" cy="720000"/>
          </a:xfrm>
        </p:grpSpPr>
        <p:sp>
          <p:nvSpPr>
            <p:cNvPr id="10" name="橢圓 9"/>
            <p:cNvSpPr/>
            <p:nvPr/>
          </p:nvSpPr>
          <p:spPr>
            <a:xfrm>
              <a:off x="4890579" y="1563638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2625" y="1647271"/>
              <a:ext cx="387638" cy="488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9" name="群組 18"/>
          <p:cNvGrpSpPr/>
          <p:nvPr/>
        </p:nvGrpSpPr>
        <p:grpSpPr>
          <a:xfrm>
            <a:off x="5002339" y="2427734"/>
            <a:ext cx="720000" cy="720000"/>
            <a:chOff x="5002339" y="2427734"/>
            <a:chExt cx="720000" cy="720000"/>
          </a:xfrm>
        </p:grpSpPr>
        <p:sp>
          <p:nvSpPr>
            <p:cNvPr id="12" name="橢圓 11"/>
            <p:cNvSpPr/>
            <p:nvPr/>
          </p:nvSpPr>
          <p:spPr>
            <a:xfrm>
              <a:off x="5002339" y="2427734"/>
              <a:ext cx="720000" cy="72000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3598" y="2564211"/>
              <a:ext cx="517482" cy="447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0" name="群組 19"/>
          <p:cNvGrpSpPr/>
          <p:nvPr/>
        </p:nvGrpSpPr>
        <p:grpSpPr>
          <a:xfrm>
            <a:off x="4890579" y="3247947"/>
            <a:ext cx="720000" cy="720000"/>
            <a:chOff x="4890579" y="3247947"/>
            <a:chExt cx="720000" cy="720000"/>
          </a:xfrm>
        </p:grpSpPr>
        <p:sp>
          <p:nvSpPr>
            <p:cNvPr id="14" name="橢圓 13"/>
            <p:cNvSpPr/>
            <p:nvPr/>
          </p:nvSpPr>
          <p:spPr>
            <a:xfrm>
              <a:off x="4890579" y="3247947"/>
              <a:ext cx="720000" cy="72000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3851" y="3435846"/>
              <a:ext cx="456352" cy="3429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1" name="群組 20"/>
          <p:cNvGrpSpPr/>
          <p:nvPr/>
        </p:nvGrpSpPr>
        <p:grpSpPr>
          <a:xfrm>
            <a:off x="4526444" y="4009947"/>
            <a:ext cx="720000" cy="720000"/>
            <a:chOff x="4526444" y="4009947"/>
            <a:chExt cx="720000" cy="720000"/>
          </a:xfrm>
        </p:grpSpPr>
        <p:sp>
          <p:nvSpPr>
            <p:cNvPr id="16" name="橢圓 15"/>
            <p:cNvSpPr/>
            <p:nvPr/>
          </p:nvSpPr>
          <p:spPr>
            <a:xfrm>
              <a:off x="4526444" y="4009947"/>
              <a:ext cx="720000" cy="7200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9151" y="4073468"/>
              <a:ext cx="562856" cy="552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" name="圓角矩形 3"/>
          <p:cNvSpPr/>
          <p:nvPr/>
        </p:nvSpPr>
        <p:spPr>
          <a:xfrm>
            <a:off x="3779912" y="3247947"/>
            <a:ext cx="4752528" cy="1520671"/>
          </a:xfrm>
          <a:custGeom>
            <a:avLst/>
            <a:gdLst>
              <a:gd name="connsiteX0" fmla="*/ 0 w 4752528"/>
              <a:gd name="connsiteY0" fmla="*/ 526132 h 3156727"/>
              <a:gd name="connsiteX1" fmla="*/ 526132 w 4752528"/>
              <a:gd name="connsiteY1" fmla="*/ 0 h 3156727"/>
              <a:gd name="connsiteX2" fmla="*/ 4226396 w 4752528"/>
              <a:gd name="connsiteY2" fmla="*/ 0 h 3156727"/>
              <a:gd name="connsiteX3" fmla="*/ 4752528 w 4752528"/>
              <a:gd name="connsiteY3" fmla="*/ 526132 h 3156727"/>
              <a:gd name="connsiteX4" fmla="*/ 4752528 w 4752528"/>
              <a:gd name="connsiteY4" fmla="*/ 2630595 h 3156727"/>
              <a:gd name="connsiteX5" fmla="*/ 4226396 w 4752528"/>
              <a:gd name="connsiteY5" fmla="*/ 3156727 h 3156727"/>
              <a:gd name="connsiteX6" fmla="*/ 526132 w 4752528"/>
              <a:gd name="connsiteY6" fmla="*/ 3156727 h 3156727"/>
              <a:gd name="connsiteX7" fmla="*/ 0 w 4752528"/>
              <a:gd name="connsiteY7" fmla="*/ 2630595 h 3156727"/>
              <a:gd name="connsiteX8" fmla="*/ 0 w 4752528"/>
              <a:gd name="connsiteY8" fmla="*/ 526132 h 3156727"/>
              <a:gd name="connsiteX0" fmla="*/ 0 w 4752528"/>
              <a:gd name="connsiteY0" fmla="*/ 579920 h 3210515"/>
              <a:gd name="connsiteX1" fmla="*/ 512685 w 4752528"/>
              <a:gd name="connsiteY1" fmla="*/ 0 h 3210515"/>
              <a:gd name="connsiteX2" fmla="*/ 4226396 w 4752528"/>
              <a:gd name="connsiteY2" fmla="*/ 53788 h 3210515"/>
              <a:gd name="connsiteX3" fmla="*/ 4752528 w 4752528"/>
              <a:gd name="connsiteY3" fmla="*/ 579920 h 3210515"/>
              <a:gd name="connsiteX4" fmla="*/ 4752528 w 4752528"/>
              <a:gd name="connsiteY4" fmla="*/ 2684383 h 3210515"/>
              <a:gd name="connsiteX5" fmla="*/ 4226396 w 4752528"/>
              <a:gd name="connsiteY5" fmla="*/ 3210515 h 3210515"/>
              <a:gd name="connsiteX6" fmla="*/ 526132 w 4752528"/>
              <a:gd name="connsiteY6" fmla="*/ 3210515 h 3210515"/>
              <a:gd name="connsiteX7" fmla="*/ 0 w 4752528"/>
              <a:gd name="connsiteY7" fmla="*/ 2684383 h 3210515"/>
              <a:gd name="connsiteX8" fmla="*/ 0 w 4752528"/>
              <a:gd name="connsiteY8" fmla="*/ 579920 h 3210515"/>
              <a:gd name="connsiteX0" fmla="*/ 0 w 4752528"/>
              <a:gd name="connsiteY0" fmla="*/ 600255 h 3230850"/>
              <a:gd name="connsiteX1" fmla="*/ 512685 w 4752528"/>
              <a:gd name="connsiteY1" fmla="*/ 20335 h 3230850"/>
              <a:gd name="connsiteX2" fmla="*/ 4226396 w 4752528"/>
              <a:gd name="connsiteY2" fmla="*/ 74123 h 3230850"/>
              <a:gd name="connsiteX3" fmla="*/ 4752528 w 4752528"/>
              <a:gd name="connsiteY3" fmla="*/ 600255 h 3230850"/>
              <a:gd name="connsiteX4" fmla="*/ 4752528 w 4752528"/>
              <a:gd name="connsiteY4" fmla="*/ 2704718 h 3230850"/>
              <a:gd name="connsiteX5" fmla="*/ 4226396 w 4752528"/>
              <a:gd name="connsiteY5" fmla="*/ 3230850 h 3230850"/>
              <a:gd name="connsiteX6" fmla="*/ 526132 w 4752528"/>
              <a:gd name="connsiteY6" fmla="*/ 3230850 h 3230850"/>
              <a:gd name="connsiteX7" fmla="*/ 0 w 4752528"/>
              <a:gd name="connsiteY7" fmla="*/ 2704718 h 3230850"/>
              <a:gd name="connsiteX8" fmla="*/ 0 w 4752528"/>
              <a:gd name="connsiteY8" fmla="*/ 600255 h 3230850"/>
              <a:gd name="connsiteX0" fmla="*/ 0 w 4752528"/>
              <a:gd name="connsiteY0" fmla="*/ 538135 h 3168730"/>
              <a:gd name="connsiteX1" fmla="*/ 579920 w 4752528"/>
              <a:gd name="connsiteY1" fmla="*/ 38897 h 3168730"/>
              <a:gd name="connsiteX2" fmla="*/ 4226396 w 4752528"/>
              <a:gd name="connsiteY2" fmla="*/ 12003 h 3168730"/>
              <a:gd name="connsiteX3" fmla="*/ 4752528 w 4752528"/>
              <a:gd name="connsiteY3" fmla="*/ 538135 h 3168730"/>
              <a:gd name="connsiteX4" fmla="*/ 4752528 w 4752528"/>
              <a:gd name="connsiteY4" fmla="*/ 2642598 h 3168730"/>
              <a:gd name="connsiteX5" fmla="*/ 4226396 w 4752528"/>
              <a:gd name="connsiteY5" fmla="*/ 3168730 h 3168730"/>
              <a:gd name="connsiteX6" fmla="*/ 526132 w 4752528"/>
              <a:gd name="connsiteY6" fmla="*/ 3168730 h 3168730"/>
              <a:gd name="connsiteX7" fmla="*/ 0 w 4752528"/>
              <a:gd name="connsiteY7" fmla="*/ 2642598 h 3168730"/>
              <a:gd name="connsiteX8" fmla="*/ 0 w 4752528"/>
              <a:gd name="connsiteY8" fmla="*/ 538135 h 3168730"/>
              <a:gd name="connsiteX0" fmla="*/ 0 w 4752528"/>
              <a:gd name="connsiteY0" fmla="*/ 606814 h 3237409"/>
              <a:gd name="connsiteX1" fmla="*/ 579920 w 4752528"/>
              <a:gd name="connsiteY1" fmla="*/ 107576 h 3237409"/>
              <a:gd name="connsiteX2" fmla="*/ 4347420 w 4752528"/>
              <a:gd name="connsiteY2" fmla="*/ 0 h 3237409"/>
              <a:gd name="connsiteX3" fmla="*/ 4752528 w 4752528"/>
              <a:gd name="connsiteY3" fmla="*/ 606814 h 3237409"/>
              <a:gd name="connsiteX4" fmla="*/ 4752528 w 4752528"/>
              <a:gd name="connsiteY4" fmla="*/ 2711277 h 3237409"/>
              <a:gd name="connsiteX5" fmla="*/ 4226396 w 4752528"/>
              <a:gd name="connsiteY5" fmla="*/ 3237409 h 3237409"/>
              <a:gd name="connsiteX6" fmla="*/ 526132 w 4752528"/>
              <a:gd name="connsiteY6" fmla="*/ 3237409 h 3237409"/>
              <a:gd name="connsiteX7" fmla="*/ 0 w 4752528"/>
              <a:gd name="connsiteY7" fmla="*/ 2711277 h 3237409"/>
              <a:gd name="connsiteX8" fmla="*/ 0 w 4752528"/>
              <a:gd name="connsiteY8" fmla="*/ 606814 h 3237409"/>
              <a:gd name="connsiteX0" fmla="*/ 0 w 4752528"/>
              <a:gd name="connsiteY0" fmla="*/ 650591 h 3281186"/>
              <a:gd name="connsiteX1" fmla="*/ 579920 w 4752528"/>
              <a:gd name="connsiteY1" fmla="*/ 151353 h 3281186"/>
              <a:gd name="connsiteX2" fmla="*/ 1450994 w 4752528"/>
              <a:gd name="connsiteY2" fmla="*/ 50495 h 3281186"/>
              <a:gd name="connsiteX3" fmla="*/ 4347420 w 4752528"/>
              <a:gd name="connsiteY3" fmla="*/ 43777 h 3281186"/>
              <a:gd name="connsiteX4" fmla="*/ 4752528 w 4752528"/>
              <a:gd name="connsiteY4" fmla="*/ 650591 h 3281186"/>
              <a:gd name="connsiteX5" fmla="*/ 4752528 w 4752528"/>
              <a:gd name="connsiteY5" fmla="*/ 2755054 h 3281186"/>
              <a:gd name="connsiteX6" fmla="*/ 4226396 w 4752528"/>
              <a:gd name="connsiteY6" fmla="*/ 3281186 h 3281186"/>
              <a:gd name="connsiteX7" fmla="*/ 526132 w 4752528"/>
              <a:gd name="connsiteY7" fmla="*/ 3281186 h 3281186"/>
              <a:gd name="connsiteX8" fmla="*/ 0 w 4752528"/>
              <a:gd name="connsiteY8" fmla="*/ 2755054 h 3281186"/>
              <a:gd name="connsiteX9" fmla="*/ 0 w 4752528"/>
              <a:gd name="connsiteY9" fmla="*/ 650591 h 3281186"/>
              <a:gd name="connsiteX0" fmla="*/ 0 w 4752528"/>
              <a:gd name="connsiteY0" fmla="*/ 650591 h 3281186"/>
              <a:gd name="connsiteX1" fmla="*/ 674050 w 4752528"/>
              <a:gd name="connsiteY1" fmla="*/ 218589 h 3281186"/>
              <a:gd name="connsiteX2" fmla="*/ 1450994 w 4752528"/>
              <a:gd name="connsiteY2" fmla="*/ 50495 h 3281186"/>
              <a:gd name="connsiteX3" fmla="*/ 4347420 w 4752528"/>
              <a:gd name="connsiteY3" fmla="*/ 43777 h 3281186"/>
              <a:gd name="connsiteX4" fmla="*/ 4752528 w 4752528"/>
              <a:gd name="connsiteY4" fmla="*/ 650591 h 3281186"/>
              <a:gd name="connsiteX5" fmla="*/ 4752528 w 4752528"/>
              <a:gd name="connsiteY5" fmla="*/ 2755054 h 3281186"/>
              <a:gd name="connsiteX6" fmla="*/ 4226396 w 4752528"/>
              <a:gd name="connsiteY6" fmla="*/ 3281186 h 3281186"/>
              <a:gd name="connsiteX7" fmla="*/ 526132 w 4752528"/>
              <a:gd name="connsiteY7" fmla="*/ 3281186 h 3281186"/>
              <a:gd name="connsiteX8" fmla="*/ 0 w 4752528"/>
              <a:gd name="connsiteY8" fmla="*/ 2755054 h 3281186"/>
              <a:gd name="connsiteX9" fmla="*/ 0 w 4752528"/>
              <a:gd name="connsiteY9" fmla="*/ 650591 h 3281186"/>
              <a:gd name="connsiteX0" fmla="*/ 0 w 4752528"/>
              <a:gd name="connsiteY0" fmla="*/ 654696 h 3285291"/>
              <a:gd name="connsiteX1" fmla="*/ 674050 w 4752528"/>
              <a:gd name="connsiteY1" fmla="*/ 222694 h 3285291"/>
              <a:gd name="connsiteX2" fmla="*/ 1464441 w 4752528"/>
              <a:gd name="connsiteY2" fmla="*/ 41153 h 3285291"/>
              <a:gd name="connsiteX3" fmla="*/ 4347420 w 4752528"/>
              <a:gd name="connsiteY3" fmla="*/ 47882 h 3285291"/>
              <a:gd name="connsiteX4" fmla="*/ 4752528 w 4752528"/>
              <a:gd name="connsiteY4" fmla="*/ 654696 h 3285291"/>
              <a:gd name="connsiteX5" fmla="*/ 4752528 w 4752528"/>
              <a:gd name="connsiteY5" fmla="*/ 2759159 h 3285291"/>
              <a:gd name="connsiteX6" fmla="*/ 4226396 w 4752528"/>
              <a:gd name="connsiteY6" fmla="*/ 3285291 h 3285291"/>
              <a:gd name="connsiteX7" fmla="*/ 526132 w 4752528"/>
              <a:gd name="connsiteY7" fmla="*/ 3285291 h 3285291"/>
              <a:gd name="connsiteX8" fmla="*/ 0 w 4752528"/>
              <a:gd name="connsiteY8" fmla="*/ 2759159 h 3285291"/>
              <a:gd name="connsiteX9" fmla="*/ 0 w 4752528"/>
              <a:gd name="connsiteY9" fmla="*/ 654696 h 3285291"/>
              <a:gd name="connsiteX0" fmla="*/ 0 w 4752528"/>
              <a:gd name="connsiteY0" fmla="*/ 654696 h 3285291"/>
              <a:gd name="connsiteX1" fmla="*/ 808521 w 4752528"/>
              <a:gd name="connsiteY1" fmla="*/ 410953 h 3285291"/>
              <a:gd name="connsiteX2" fmla="*/ 1464441 w 4752528"/>
              <a:gd name="connsiteY2" fmla="*/ 41153 h 3285291"/>
              <a:gd name="connsiteX3" fmla="*/ 4347420 w 4752528"/>
              <a:gd name="connsiteY3" fmla="*/ 47882 h 3285291"/>
              <a:gd name="connsiteX4" fmla="*/ 4752528 w 4752528"/>
              <a:gd name="connsiteY4" fmla="*/ 654696 h 3285291"/>
              <a:gd name="connsiteX5" fmla="*/ 4752528 w 4752528"/>
              <a:gd name="connsiteY5" fmla="*/ 2759159 h 3285291"/>
              <a:gd name="connsiteX6" fmla="*/ 4226396 w 4752528"/>
              <a:gd name="connsiteY6" fmla="*/ 3285291 h 3285291"/>
              <a:gd name="connsiteX7" fmla="*/ 526132 w 4752528"/>
              <a:gd name="connsiteY7" fmla="*/ 3285291 h 3285291"/>
              <a:gd name="connsiteX8" fmla="*/ 0 w 4752528"/>
              <a:gd name="connsiteY8" fmla="*/ 2759159 h 3285291"/>
              <a:gd name="connsiteX9" fmla="*/ 0 w 4752528"/>
              <a:gd name="connsiteY9" fmla="*/ 654696 h 3285291"/>
              <a:gd name="connsiteX0" fmla="*/ 0 w 4752528"/>
              <a:gd name="connsiteY0" fmla="*/ 654696 h 3285291"/>
              <a:gd name="connsiteX1" fmla="*/ 1010227 w 4752528"/>
              <a:gd name="connsiteY1" fmla="*/ 626105 h 3285291"/>
              <a:gd name="connsiteX2" fmla="*/ 1464441 w 4752528"/>
              <a:gd name="connsiteY2" fmla="*/ 41153 h 3285291"/>
              <a:gd name="connsiteX3" fmla="*/ 4347420 w 4752528"/>
              <a:gd name="connsiteY3" fmla="*/ 47882 h 3285291"/>
              <a:gd name="connsiteX4" fmla="*/ 4752528 w 4752528"/>
              <a:gd name="connsiteY4" fmla="*/ 654696 h 3285291"/>
              <a:gd name="connsiteX5" fmla="*/ 4752528 w 4752528"/>
              <a:gd name="connsiteY5" fmla="*/ 2759159 h 3285291"/>
              <a:gd name="connsiteX6" fmla="*/ 4226396 w 4752528"/>
              <a:gd name="connsiteY6" fmla="*/ 3285291 h 3285291"/>
              <a:gd name="connsiteX7" fmla="*/ 526132 w 4752528"/>
              <a:gd name="connsiteY7" fmla="*/ 3285291 h 3285291"/>
              <a:gd name="connsiteX8" fmla="*/ 0 w 4752528"/>
              <a:gd name="connsiteY8" fmla="*/ 2759159 h 3285291"/>
              <a:gd name="connsiteX9" fmla="*/ 0 w 4752528"/>
              <a:gd name="connsiteY9" fmla="*/ 654696 h 3285291"/>
              <a:gd name="connsiteX0" fmla="*/ 0 w 4752528"/>
              <a:gd name="connsiteY0" fmla="*/ 696002 h 3326597"/>
              <a:gd name="connsiteX1" fmla="*/ 1010227 w 4752528"/>
              <a:gd name="connsiteY1" fmla="*/ 667411 h 3326597"/>
              <a:gd name="connsiteX2" fmla="*/ 1477888 w 4752528"/>
              <a:gd name="connsiteY2" fmla="*/ 8093 h 3326597"/>
              <a:gd name="connsiteX3" fmla="*/ 4347420 w 4752528"/>
              <a:gd name="connsiteY3" fmla="*/ 89188 h 3326597"/>
              <a:gd name="connsiteX4" fmla="*/ 4752528 w 4752528"/>
              <a:gd name="connsiteY4" fmla="*/ 696002 h 3326597"/>
              <a:gd name="connsiteX5" fmla="*/ 4752528 w 4752528"/>
              <a:gd name="connsiteY5" fmla="*/ 2800465 h 3326597"/>
              <a:gd name="connsiteX6" fmla="*/ 4226396 w 4752528"/>
              <a:gd name="connsiteY6" fmla="*/ 3326597 h 3326597"/>
              <a:gd name="connsiteX7" fmla="*/ 526132 w 4752528"/>
              <a:gd name="connsiteY7" fmla="*/ 3326597 h 3326597"/>
              <a:gd name="connsiteX8" fmla="*/ 0 w 4752528"/>
              <a:gd name="connsiteY8" fmla="*/ 2800465 h 3326597"/>
              <a:gd name="connsiteX9" fmla="*/ 0 w 4752528"/>
              <a:gd name="connsiteY9" fmla="*/ 696002 h 3326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52528" h="3326597">
                <a:moveTo>
                  <a:pt x="0" y="696002"/>
                </a:moveTo>
                <a:cubicBezTo>
                  <a:pt x="0" y="405427"/>
                  <a:pt x="719652" y="667411"/>
                  <a:pt x="1010227" y="667411"/>
                </a:cubicBezTo>
                <a:cubicBezTo>
                  <a:pt x="1247577" y="574118"/>
                  <a:pt x="849971" y="26022"/>
                  <a:pt x="1477888" y="8093"/>
                </a:cubicBezTo>
                <a:cubicBezTo>
                  <a:pt x="2105805" y="-9836"/>
                  <a:pt x="3792682" y="-4105"/>
                  <a:pt x="4347420" y="89188"/>
                </a:cubicBezTo>
                <a:cubicBezTo>
                  <a:pt x="4637995" y="89188"/>
                  <a:pt x="4752528" y="405427"/>
                  <a:pt x="4752528" y="696002"/>
                </a:cubicBezTo>
                <a:lnTo>
                  <a:pt x="4752528" y="2800465"/>
                </a:lnTo>
                <a:cubicBezTo>
                  <a:pt x="4752528" y="3091040"/>
                  <a:pt x="4516971" y="3326597"/>
                  <a:pt x="4226396" y="3326597"/>
                </a:cubicBezTo>
                <a:lnTo>
                  <a:pt x="526132" y="3326597"/>
                </a:lnTo>
                <a:cubicBezTo>
                  <a:pt x="235557" y="3326597"/>
                  <a:pt x="0" y="3091040"/>
                  <a:pt x="0" y="2800465"/>
                </a:cubicBezTo>
                <a:lnTo>
                  <a:pt x="0" y="696002"/>
                </a:lnTo>
                <a:close/>
              </a:path>
            </a:pathLst>
          </a:custGeom>
          <a:solidFill>
            <a:schemeClr val="bg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圓角矩形 3"/>
          <p:cNvSpPr/>
          <p:nvPr/>
        </p:nvSpPr>
        <p:spPr>
          <a:xfrm>
            <a:off x="3995936" y="741775"/>
            <a:ext cx="4752528" cy="1685959"/>
          </a:xfrm>
          <a:custGeom>
            <a:avLst/>
            <a:gdLst>
              <a:gd name="connsiteX0" fmla="*/ 0 w 4752528"/>
              <a:gd name="connsiteY0" fmla="*/ 526132 h 3156727"/>
              <a:gd name="connsiteX1" fmla="*/ 526132 w 4752528"/>
              <a:gd name="connsiteY1" fmla="*/ 0 h 3156727"/>
              <a:gd name="connsiteX2" fmla="*/ 4226396 w 4752528"/>
              <a:gd name="connsiteY2" fmla="*/ 0 h 3156727"/>
              <a:gd name="connsiteX3" fmla="*/ 4752528 w 4752528"/>
              <a:gd name="connsiteY3" fmla="*/ 526132 h 3156727"/>
              <a:gd name="connsiteX4" fmla="*/ 4752528 w 4752528"/>
              <a:gd name="connsiteY4" fmla="*/ 2630595 h 3156727"/>
              <a:gd name="connsiteX5" fmla="*/ 4226396 w 4752528"/>
              <a:gd name="connsiteY5" fmla="*/ 3156727 h 3156727"/>
              <a:gd name="connsiteX6" fmla="*/ 526132 w 4752528"/>
              <a:gd name="connsiteY6" fmla="*/ 3156727 h 3156727"/>
              <a:gd name="connsiteX7" fmla="*/ 0 w 4752528"/>
              <a:gd name="connsiteY7" fmla="*/ 2630595 h 3156727"/>
              <a:gd name="connsiteX8" fmla="*/ 0 w 4752528"/>
              <a:gd name="connsiteY8" fmla="*/ 526132 h 3156727"/>
              <a:gd name="connsiteX0" fmla="*/ 0 w 4752528"/>
              <a:gd name="connsiteY0" fmla="*/ 579920 h 3210515"/>
              <a:gd name="connsiteX1" fmla="*/ 512685 w 4752528"/>
              <a:gd name="connsiteY1" fmla="*/ 0 h 3210515"/>
              <a:gd name="connsiteX2" fmla="*/ 4226396 w 4752528"/>
              <a:gd name="connsiteY2" fmla="*/ 53788 h 3210515"/>
              <a:gd name="connsiteX3" fmla="*/ 4752528 w 4752528"/>
              <a:gd name="connsiteY3" fmla="*/ 579920 h 3210515"/>
              <a:gd name="connsiteX4" fmla="*/ 4752528 w 4752528"/>
              <a:gd name="connsiteY4" fmla="*/ 2684383 h 3210515"/>
              <a:gd name="connsiteX5" fmla="*/ 4226396 w 4752528"/>
              <a:gd name="connsiteY5" fmla="*/ 3210515 h 3210515"/>
              <a:gd name="connsiteX6" fmla="*/ 526132 w 4752528"/>
              <a:gd name="connsiteY6" fmla="*/ 3210515 h 3210515"/>
              <a:gd name="connsiteX7" fmla="*/ 0 w 4752528"/>
              <a:gd name="connsiteY7" fmla="*/ 2684383 h 3210515"/>
              <a:gd name="connsiteX8" fmla="*/ 0 w 4752528"/>
              <a:gd name="connsiteY8" fmla="*/ 579920 h 3210515"/>
              <a:gd name="connsiteX0" fmla="*/ 0 w 4752528"/>
              <a:gd name="connsiteY0" fmla="*/ 600255 h 3230850"/>
              <a:gd name="connsiteX1" fmla="*/ 512685 w 4752528"/>
              <a:gd name="connsiteY1" fmla="*/ 20335 h 3230850"/>
              <a:gd name="connsiteX2" fmla="*/ 4226396 w 4752528"/>
              <a:gd name="connsiteY2" fmla="*/ 74123 h 3230850"/>
              <a:gd name="connsiteX3" fmla="*/ 4752528 w 4752528"/>
              <a:gd name="connsiteY3" fmla="*/ 600255 h 3230850"/>
              <a:gd name="connsiteX4" fmla="*/ 4752528 w 4752528"/>
              <a:gd name="connsiteY4" fmla="*/ 2704718 h 3230850"/>
              <a:gd name="connsiteX5" fmla="*/ 4226396 w 4752528"/>
              <a:gd name="connsiteY5" fmla="*/ 3230850 h 3230850"/>
              <a:gd name="connsiteX6" fmla="*/ 526132 w 4752528"/>
              <a:gd name="connsiteY6" fmla="*/ 3230850 h 3230850"/>
              <a:gd name="connsiteX7" fmla="*/ 0 w 4752528"/>
              <a:gd name="connsiteY7" fmla="*/ 2704718 h 3230850"/>
              <a:gd name="connsiteX8" fmla="*/ 0 w 4752528"/>
              <a:gd name="connsiteY8" fmla="*/ 600255 h 3230850"/>
              <a:gd name="connsiteX0" fmla="*/ 0 w 4752528"/>
              <a:gd name="connsiteY0" fmla="*/ 538135 h 3168730"/>
              <a:gd name="connsiteX1" fmla="*/ 579920 w 4752528"/>
              <a:gd name="connsiteY1" fmla="*/ 38897 h 3168730"/>
              <a:gd name="connsiteX2" fmla="*/ 4226396 w 4752528"/>
              <a:gd name="connsiteY2" fmla="*/ 12003 h 3168730"/>
              <a:gd name="connsiteX3" fmla="*/ 4752528 w 4752528"/>
              <a:gd name="connsiteY3" fmla="*/ 538135 h 3168730"/>
              <a:gd name="connsiteX4" fmla="*/ 4752528 w 4752528"/>
              <a:gd name="connsiteY4" fmla="*/ 2642598 h 3168730"/>
              <a:gd name="connsiteX5" fmla="*/ 4226396 w 4752528"/>
              <a:gd name="connsiteY5" fmla="*/ 3168730 h 3168730"/>
              <a:gd name="connsiteX6" fmla="*/ 526132 w 4752528"/>
              <a:gd name="connsiteY6" fmla="*/ 3168730 h 3168730"/>
              <a:gd name="connsiteX7" fmla="*/ 0 w 4752528"/>
              <a:gd name="connsiteY7" fmla="*/ 2642598 h 3168730"/>
              <a:gd name="connsiteX8" fmla="*/ 0 w 4752528"/>
              <a:gd name="connsiteY8" fmla="*/ 538135 h 3168730"/>
              <a:gd name="connsiteX0" fmla="*/ 0 w 4752528"/>
              <a:gd name="connsiteY0" fmla="*/ 606814 h 3237409"/>
              <a:gd name="connsiteX1" fmla="*/ 579920 w 4752528"/>
              <a:gd name="connsiteY1" fmla="*/ 107576 h 3237409"/>
              <a:gd name="connsiteX2" fmla="*/ 4347420 w 4752528"/>
              <a:gd name="connsiteY2" fmla="*/ 0 h 3237409"/>
              <a:gd name="connsiteX3" fmla="*/ 4752528 w 4752528"/>
              <a:gd name="connsiteY3" fmla="*/ 606814 h 3237409"/>
              <a:gd name="connsiteX4" fmla="*/ 4752528 w 4752528"/>
              <a:gd name="connsiteY4" fmla="*/ 2711277 h 3237409"/>
              <a:gd name="connsiteX5" fmla="*/ 4226396 w 4752528"/>
              <a:gd name="connsiteY5" fmla="*/ 3237409 h 3237409"/>
              <a:gd name="connsiteX6" fmla="*/ 526132 w 4752528"/>
              <a:gd name="connsiteY6" fmla="*/ 3237409 h 3237409"/>
              <a:gd name="connsiteX7" fmla="*/ 0 w 4752528"/>
              <a:gd name="connsiteY7" fmla="*/ 2711277 h 3237409"/>
              <a:gd name="connsiteX8" fmla="*/ 0 w 4752528"/>
              <a:gd name="connsiteY8" fmla="*/ 606814 h 3237409"/>
              <a:gd name="connsiteX0" fmla="*/ 0 w 4752528"/>
              <a:gd name="connsiteY0" fmla="*/ 650591 h 3281186"/>
              <a:gd name="connsiteX1" fmla="*/ 579920 w 4752528"/>
              <a:gd name="connsiteY1" fmla="*/ 151353 h 3281186"/>
              <a:gd name="connsiteX2" fmla="*/ 1450994 w 4752528"/>
              <a:gd name="connsiteY2" fmla="*/ 50495 h 3281186"/>
              <a:gd name="connsiteX3" fmla="*/ 4347420 w 4752528"/>
              <a:gd name="connsiteY3" fmla="*/ 43777 h 3281186"/>
              <a:gd name="connsiteX4" fmla="*/ 4752528 w 4752528"/>
              <a:gd name="connsiteY4" fmla="*/ 650591 h 3281186"/>
              <a:gd name="connsiteX5" fmla="*/ 4752528 w 4752528"/>
              <a:gd name="connsiteY5" fmla="*/ 2755054 h 3281186"/>
              <a:gd name="connsiteX6" fmla="*/ 4226396 w 4752528"/>
              <a:gd name="connsiteY6" fmla="*/ 3281186 h 3281186"/>
              <a:gd name="connsiteX7" fmla="*/ 526132 w 4752528"/>
              <a:gd name="connsiteY7" fmla="*/ 3281186 h 3281186"/>
              <a:gd name="connsiteX8" fmla="*/ 0 w 4752528"/>
              <a:gd name="connsiteY8" fmla="*/ 2755054 h 3281186"/>
              <a:gd name="connsiteX9" fmla="*/ 0 w 4752528"/>
              <a:gd name="connsiteY9" fmla="*/ 650591 h 3281186"/>
              <a:gd name="connsiteX0" fmla="*/ 0 w 4752528"/>
              <a:gd name="connsiteY0" fmla="*/ 650591 h 3281186"/>
              <a:gd name="connsiteX1" fmla="*/ 674050 w 4752528"/>
              <a:gd name="connsiteY1" fmla="*/ 218589 h 3281186"/>
              <a:gd name="connsiteX2" fmla="*/ 1450994 w 4752528"/>
              <a:gd name="connsiteY2" fmla="*/ 50495 h 3281186"/>
              <a:gd name="connsiteX3" fmla="*/ 4347420 w 4752528"/>
              <a:gd name="connsiteY3" fmla="*/ 43777 h 3281186"/>
              <a:gd name="connsiteX4" fmla="*/ 4752528 w 4752528"/>
              <a:gd name="connsiteY4" fmla="*/ 650591 h 3281186"/>
              <a:gd name="connsiteX5" fmla="*/ 4752528 w 4752528"/>
              <a:gd name="connsiteY5" fmla="*/ 2755054 h 3281186"/>
              <a:gd name="connsiteX6" fmla="*/ 4226396 w 4752528"/>
              <a:gd name="connsiteY6" fmla="*/ 3281186 h 3281186"/>
              <a:gd name="connsiteX7" fmla="*/ 526132 w 4752528"/>
              <a:gd name="connsiteY7" fmla="*/ 3281186 h 3281186"/>
              <a:gd name="connsiteX8" fmla="*/ 0 w 4752528"/>
              <a:gd name="connsiteY8" fmla="*/ 2755054 h 3281186"/>
              <a:gd name="connsiteX9" fmla="*/ 0 w 4752528"/>
              <a:gd name="connsiteY9" fmla="*/ 650591 h 3281186"/>
              <a:gd name="connsiteX0" fmla="*/ 0 w 4752528"/>
              <a:gd name="connsiteY0" fmla="*/ 654696 h 3285291"/>
              <a:gd name="connsiteX1" fmla="*/ 674050 w 4752528"/>
              <a:gd name="connsiteY1" fmla="*/ 222694 h 3285291"/>
              <a:gd name="connsiteX2" fmla="*/ 1464441 w 4752528"/>
              <a:gd name="connsiteY2" fmla="*/ 41153 h 3285291"/>
              <a:gd name="connsiteX3" fmla="*/ 4347420 w 4752528"/>
              <a:gd name="connsiteY3" fmla="*/ 47882 h 3285291"/>
              <a:gd name="connsiteX4" fmla="*/ 4752528 w 4752528"/>
              <a:gd name="connsiteY4" fmla="*/ 654696 h 3285291"/>
              <a:gd name="connsiteX5" fmla="*/ 4752528 w 4752528"/>
              <a:gd name="connsiteY5" fmla="*/ 2759159 h 3285291"/>
              <a:gd name="connsiteX6" fmla="*/ 4226396 w 4752528"/>
              <a:gd name="connsiteY6" fmla="*/ 3285291 h 3285291"/>
              <a:gd name="connsiteX7" fmla="*/ 526132 w 4752528"/>
              <a:gd name="connsiteY7" fmla="*/ 3285291 h 3285291"/>
              <a:gd name="connsiteX8" fmla="*/ 0 w 4752528"/>
              <a:gd name="connsiteY8" fmla="*/ 2759159 h 3285291"/>
              <a:gd name="connsiteX9" fmla="*/ 0 w 4752528"/>
              <a:gd name="connsiteY9" fmla="*/ 654696 h 3285291"/>
              <a:gd name="connsiteX0" fmla="*/ 0 w 4752528"/>
              <a:gd name="connsiteY0" fmla="*/ 654696 h 3285291"/>
              <a:gd name="connsiteX1" fmla="*/ 808521 w 4752528"/>
              <a:gd name="connsiteY1" fmla="*/ 410953 h 3285291"/>
              <a:gd name="connsiteX2" fmla="*/ 1464441 w 4752528"/>
              <a:gd name="connsiteY2" fmla="*/ 41153 h 3285291"/>
              <a:gd name="connsiteX3" fmla="*/ 4347420 w 4752528"/>
              <a:gd name="connsiteY3" fmla="*/ 47882 h 3285291"/>
              <a:gd name="connsiteX4" fmla="*/ 4752528 w 4752528"/>
              <a:gd name="connsiteY4" fmla="*/ 654696 h 3285291"/>
              <a:gd name="connsiteX5" fmla="*/ 4752528 w 4752528"/>
              <a:gd name="connsiteY5" fmla="*/ 2759159 h 3285291"/>
              <a:gd name="connsiteX6" fmla="*/ 4226396 w 4752528"/>
              <a:gd name="connsiteY6" fmla="*/ 3285291 h 3285291"/>
              <a:gd name="connsiteX7" fmla="*/ 526132 w 4752528"/>
              <a:gd name="connsiteY7" fmla="*/ 3285291 h 3285291"/>
              <a:gd name="connsiteX8" fmla="*/ 0 w 4752528"/>
              <a:gd name="connsiteY8" fmla="*/ 2759159 h 3285291"/>
              <a:gd name="connsiteX9" fmla="*/ 0 w 4752528"/>
              <a:gd name="connsiteY9" fmla="*/ 654696 h 3285291"/>
              <a:gd name="connsiteX0" fmla="*/ 0 w 4752528"/>
              <a:gd name="connsiteY0" fmla="*/ 654696 h 3285291"/>
              <a:gd name="connsiteX1" fmla="*/ 1010227 w 4752528"/>
              <a:gd name="connsiteY1" fmla="*/ 626105 h 3285291"/>
              <a:gd name="connsiteX2" fmla="*/ 1464441 w 4752528"/>
              <a:gd name="connsiteY2" fmla="*/ 41153 h 3285291"/>
              <a:gd name="connsiteX3" fmla="*/ 4347420 w 4752528"/>
              <a:gd name="connsiteY3" fmla="*/ 47882 h 3285291"/>
              <a:gd name="connsiteX4" fmla="*/ 4752528 w 4752528"/>
              <a:gd name="connsiteY4" fmla="*/ 654696 h 3285291"/>
              <a:gd name="connsiteX5" fmla="*/ 4752528 w 4752528"/>
              <a:gd name="connsiteY5" fmla="*/ 2759159 h 3285291"/>
              <a:gd name="connsiteX6" fmla="*/ 4226396 w 4752528"/>
              <a:gd name="connsiteY6" fmla="*/ 3285291 h 3285291"/>
              <a:gd name="connsiteX7" fmla="*/ 526132 w 4752528"/>
              <a:gd name="connsiteY7" fmla="*/ 3285291 h 3285291"/>
              <a:gd name="connsiteX8" fmla="*/ 0 w 4752528"/>
              <a:gd name="connsiteY8" fmla="*/ 2759159 h 3285291"/>
              <a:gd name="connsiteX9" fmla="*/ 0 w 4752528"/>
              <a:gd name="connsiteY9" fmla="*/ 654696 h 3285291"/>
              <a:gd name="connsiteX0" fmla="*/ 0 w 4752528"/>
              <a:gd name="connsiteY0" fmla="*/ 696002 h 3326597"/>
              <a:gd name="connsiteX1" fmla="*/ 1010227 w 4752528"/>
              <a:gd name="connsiteY1" fmla="*/ 667411 h 3326597"/>
              <a:gd name="connsiteX2" fmla="*/ 1477888 w 4752528"/>
              <a:gd name="connsiteY2" fmla="*/ 8093 h 3326597"/>
              <a:gd name="connsiteX3" fmla="*/ 4347420 w 4752528"/>
              <a:gd name="connsiteY3" fmla="*/ 89188 h 3326597"/>
              <a:gd name="connsiteX4" fmla="*/ 4752528 w 4752528"/>
              <a:gd name="connsiteY4" fmla="*/ 696002 h 3326597"/>
              <a:gd name="connsiteX5" fmla="*/ 4752528 w 4752528"/>
              <a:gd name="connsiteY5" fmla="*/ 2800465 h 3326597"/>
              <a:gd name="connsiteX6" fmla="*/ 4226396 w 4752528"/>
              <a:gd name="connsiteY6" fmla="*/ 3326597 h 3326597"/>
              <a:gd name="connsiteX7" fmla="*/ 526132 w 4752528"/>
              <a:gd name="connsiteY7" fmla="*/ 3326597 h 3326597"/>
              <a:gd name="connsiteX8" fmla="*/ 0 w 4752528"/>
              <a:gd name="connsiteY8" fmla="*/ 2800465 h 3326597"/>
              <a:gd name="connsiteX9" fmla="*/ 0 w 4752528"/>
              <a:gd name="connsiteY9" fmla="*/ 696002 h 3326597"/>
              <a:gd name="connsiteX0" fmla="*/ 0 w 4752528"/>
              <a:gd name="connsiteY0" fmla="*/ 696002 h 3326597"/>
              <a:gd name="connsiteX1" fmla="*/ 848863 w 4752528"/>
              <a:gd name="connsiteY1" fmla="*/ 231978 h 3326597"/>
              <a:gd name="connsiteX2" fmla="*/ 1477888 w 4752528"/>
              <a:gd name="connsiteY2" fmla="*/ 8093 h 3326597"/>
              <a:gd name="connsiteX3" fmla="*/ 4347420 w 4752528"/>
              <a:gd name="connsiteY3" fmla="*/ 89188 h 3326597"/>
              <a:gd name="connsiteX4" fmla="*/ 4752528 w 4752528"/>
              <a:gd name="connsiteY4" fmla="*/ 696002 h 3326597"/>
              <a:gd name="connsiteX5" fmla="*/ 4752528 w 4752528"/>
              <a:gd name="connsiteY5" fmla="*/ 2800465 h 3326597"/>
              <a:gd name="connsiteX6" fmla="*/ 4226396 w 4752528"/>
              <a:gd name="connsiteY6" fmla="*/ 3326597 h 3326597"/>
              <a:gd name="connsiteX7" fmla="*/ 526132 w 4752528"/>
              <a:gd name="connsiteY7" fmla="*/ 3326597 h 3326597"/>
              <a:gd name="connsiteX8" fmla="*/ 0 w 4752528"/>
              <a:gd name="connsiteY8" fmla="*/ 2800465 h 3326597"/>
              <a:gd name="connsiteX9" fmla="*/ 0 w 4752528"/>
              <a:gd name="connsiteY9" fmla="*/ 696002 h 3326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52528" h="3326597">
                <a:moveTo>
                  <a:pt x="0" y="696002"/>
                </a:moveTo>
                <a:cubicBezTo>
                  <a:pt x="0" y="405427"/>
                  <a:pt x="558288" y="231978"/>
                  <a:pt x="848863" y="231978"/>
                </a:cubicBezTo>
                <a:cubicBezTo>
                  <a:pt x="1086213" y="138685"/>
                  <a:pt x="849971" y="26022"/>
                  <a:pt x="1477888" y="8093"/>
                </a:cubicBezTo>
                <a:cubicBezTo>
                  <a:pt x="2105805" y="-9836"/>
                  <a:pt x="3792682" y="-4105"/>
                  <a:pt x="4347420" y="89188"/>
                </a:cubicBezTo>
                <a:cubicBezTo>
                  <a:pt x="4637995" y="89188"/>
                  <a:pt x="4752528" y="405427"/>
                  <a:pt x="4752528" y="696002"/>
                </a:cubicBezTo>
                <a:lnTo>
                  <a:pt x="4752528" y="2800465"/>
                </a:lnTo>
                <a:cubicBezTo>
                  <a:pt x="4752528" y="3091040"/>
                  <a:pt x="4516971" y="3326597"/>
                  <a:pt x="4226396" y="3326597"/>
                </a:cubicBezTo>
                <a:lnTo>
                  <a:pt x="526132" y="3326597"/>
                </a:lnTo>
                <a:cubicBezTo>
                  <a:pt x="235557" y="3326597"/>
                  <a:pt x="0" y="3091040"/>
                  <a:pt x="0" y="2800465"/>
                </a:cubicBezTo>
                <a:lnTo>
                  <a:pt x="0" y="696002"/>
                </a:lnTo>
                <a:close/>
              </a:path>
            </a:pathLst>
          </a:custGeom>
          <a:solidFill>
            <a:schemeClr val="bg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7" name="群組 26"/>
          <p:cNvGrpSpPr/>
          <p:nvPr/>
        </p:nvGrpSpPr>
        <p:grpSpPr>
          <a:xfrm>
            <a:off x="751051" y="1155956"/>
            <a:ext cx="3775393" cy="3073601"/>
            <a:chOff x="751051" y="1155956"/>
            <a:chExt cx="3775393" cy="3073601"/>
          </a:xfrm>
        </p:grpSpPr>
        <p:pic>
          <p:nvPicPr>
            <p:cNvPr id="28" name="圖片 2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35696" y="1155956"/>
              <a:ext cx="1656184" cy="2670597"/>
            </a:xfrm>
            <a:prstGeom prst="rect">
              <a:avLst/>
            </a:prstGeom>
          </p:spPr>
        </p:pic>
        <p:sp>
          <p:nvSpPr>
            <p:cNvPr id="29" name="矩形 28"/>
            <p:cNvSpPr/>
            <p:nvPr/>
          </p:nvSpPr>
          <p:spPr>
            <a:xfrm>
              <a:off x="751051" y="3706337"/>
              <a:ext cx="3775393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zh-TW" altLang="en-US" sz="2800" b="1" cap="none" spc="0" dirty="0" smtClean="0">
                  <a:ln w="900" cmpd="sng">
                    <a:solidFill>
                      <a:schemeClr val="bg1">
                        <a:lumMod val="5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打造更便利的導覽系統</a:t>
              </a:r>
              <a:endParaRPr lang="zh-TW" altLang="en-US" sz="2800" b="1" cap="none" spc="0" dirty="0">
                <a:ln w="900" cmpd="sng">
                  <a:solidFill>
                    <a:schemeClr val="bg1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91470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800" fill="hold"/>
                                        <p:tgtEl>
                                          <p:spTgt spid="19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4" name="圓角矩形 3">
            <a:hlinkClick r:id="rId2" action="ppaction://hlinksldjump"/>
          </p:cNvPr>
          <p:cNvSpPr/>
          <p:nvPr/>
        </p:nvSpPr>
        <p:spPr>
          <a:xfrm>
            <a:off x="7884368" y="195486"/>
            <a:ext cx="792088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圓角矩形 5"/>
          <p:cNvSpPr/>
          <p:nvPr/>
        </p:nvSpPr>
        <p:spPr>
          <a:xfrm>
            <a:off x="2771800" y="810322"/>
            <a:ext cx="3888432" cy="648072"/>
          </a:xfrm>
          <a:prstGeom prst="round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solidFill>
                  <a:schemeClr val="accent4">
                    <a:lumMod val="50000"/>
                  </a:schemeClr>
                </a:solidFill>
                <a:latin typeface="+mj-ea"/>
              </a:rPr>
              <a:t>產品功能特性</a:t>
            </a:r>
            <a:endParaRPr lang="zh-TW" altLang="en-US" sz="3600" b="1" dirty="0">
              <a:solidFill>
                <a:schemeClr val="accent4">
                  <a:lumMod val="50000"/>
                </a:schemeClr>
              </a:solidFill>
              <a:latin typeface="+mj-ea"/>
            </a:endParaRPr>
          </a:p>
        </p:txBody>
      </p:sp>
      <p:sp>
        <p:nvSpPr>
          <p:cNvPr id="10" name="手繪多邊形 9"/>
          <p:cNvSpPr/>
          <p:nvPr/>
        </p:nvSpPr>
        <p:spPr>
          <a:xfrm>
            <a:off x="6042526" y="3461749"/>
            <a:ext cx="2237886" cy="1140727"/>
          </a:xfrm>
          <a:custGeom>
            <a:avLst/>
            <a:gdLst>
              <a:gd name="connsiteX0" fmla="*/ 0 w 2237886"/>
              <a:gd name="connsiteY0" fmla="*/ 92744 h 556452"/>
              <a:gd name="connsiteX1" fmla="*/ 92744 w 2237886"/>
              <a:gd name="connsiteY1" fmla="*/ 0 h 556452"/>
              <a:gd name="connsiteX2" fmla="*/ 2145142 w 2237886"/>
              <a:gd name="connsiteY2" fmla="*/ 0 h 556452"/>
              <a:gd name="connsiteX3" fmla="*/ 2237886 w 2237886"/>
              <a:gd name="connsiteY3" fmla="*/ 92744 h 556452"/>
              <a:gd name="connsiteX4" fmla="*/ 2237886 w 2237886"/>
              <a:gd name="connsiteY4" fmla="*/ 463708 h 556452"/>
              <a:gd name="connsiteX5" fmla="*/ 2145142 w 2237886"/>
              <a:gd name="connsiteY5" fmla="*/ 556452 h 556452"/>
              <a:gd name="connsiteX6" fmla="*/ 92744 w 2237886"/>
              <a:gd name="connsiteY6" fmla="*/ 556452 h 556452"/>
              <a:gd name="connsiteX7" fmla="*/ 0 w 2237886"/>
              <a:gd name="connsiteY7" fmla="*/ 463708 h 556452"/>
              <a:gd name="connsiteX8" fmla="*/ 0 w 2237886"/>
              <a:gd name="connsiteY8" fmla="*/ 92744 h 556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7886" h="556452">
                <a:moveTo>
                  <a:pt x="0" y="92744"/>
                </a:moveTo>
                <a:cubicBezTo>
                  <a:pt x="0" y="41523"/>
                  <a:pt x="41523" y="0"/>
                  <a:pt x="92744" y="0"/>
                </a:cubicBezTo>
                <a:lnTo>
                  <a:pt x="2145142" y="0"/>
                </a:lnTo>
                <a:cubicBezTo>
                  <a:pt x="2196363" y="0"/>
                  <a:pt x="2237886" y="41523"/>
                  <a:pt x="2237886" y="92744"/>
                </a:cubicBezTo>
                <a:lnTo>
                  <a:pt x="2237886" y="463708"/>
                </a:lnTo>
                <a:cubicBezTo>
                  <a:pt x="2237886" y="514929"/>
                  <a:pt x="2196363" y="556452"/>
                  <a:pt x="2145142" y="556452"/>
                </a:cubicBezTo>
                <a:lnTo>
                  <a:pt x="92744" y="556452"/>
                </a:lnTo>
                <a:cubicBezTo>
                  <a:pt x="41523" y="556452"/>
                  <a:pt x="0" y="514929"/>
                  <a:pt x="0" y="463708"/>
                </a:cubicBezTo>
                <a:lnTo>
                  <a:pt x="0" y="9274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3364" tIns="65264" rIns="103364" bIns="65264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000" b="1" kern="1200" dirty="0" smtClean="0"/>
              <a:t>依顧客需求</a:t>
            </a:r>
            <a:r>
              <a:rPr lang="en-US" altLang="zh-TW" sz="2000" b="1" kern="1200" dirty="0" smtClean="0"/>
              <a:t/>
            </a:r>
            <a:br>
              <a:rPr lang="en-US" altLang="zh-TW" sz="2000" b="1" kern="1200" dirty="0" smtClean="0"/>
            </a:br>
            <a:r>
              <a:rPr lang="zh-TW" altLang="en-US" sz="2000" b="1" kern="1200" dirty="0" smtClean="0"/>
              <a:t>建立</a:t>
            </a:r>
            <a:r>
              <a:rPr lang="en-US" altLang="zh-TW" sz="2000" b="1" kern="1200" dirty="0" smtClean="0"/>
              <a:t/>
            </a:r>
            <a:br>
              <a:rPr lang="en-US" altLang="zh-TW" sz="2000" b="1" kern="1200" dirty="0" smtClean="0"/>
            </a:br>
            <a:r>
              <a:rPr lang="zh-TW" altLang="en-US" sz="2000" b="1" kern="1200" dirty="0" smtClean="0"/>
              <a:t>資料庫系統</a:t>
            </a:r>
            <a:endParaRPr lang="zh-TW" altLang="en-US" sz="2000" b="1" kern="1200" dirty="0"/>
          </a:p>
        </p:txBody>
      </p:sp>
      <p:sp>
        <p:nvSpPr>
          <p:cNvPr id="12" name="手繪多邊形 11"/>
          <p:cNvSpPr/>
          <p:nvPr/>
        </p:nvSpPr>
        <p:spPr>
          <a:xfrm>
            <a:off x="3726654" y="3433927"/>
            <a:ext cx="2237886" cy="556452"/>
          </a:xfrm>
          <a:custGeom>
            <a:avLst/>
            <a:gdLst>
              <a:gd name="connsiteX0" fmla="*/ 0 w 2237886"/>
              <a:gd name="connsiteY0" fmla="*/ 92744 h 556452"/>
              <a:gd name="connsiteX1" fmla="*/ 92744 w 2237886"/>
              <a:gd name="connsiteY1" fmla="*/ 0 h 556452"/>
              <a:gd name="connsiteX2" fmla="*/ 2145142 w 2237886"/>
              <a:gd name="connsiteY2" fmla="*/ 0 h 556452"/>
              <a:gd name="connsiteX3" fmla="*/ 2237886 w 2237886"/>
              <a:gd name="connsiteY3" fmla="*/ 92744 h 556452"/>
              <a:gd name="connsiteX4" fmla="*/ 2237886 w 2237886"/>
              <a:gd name="connsiteY4" fmla="*/ 463708 h 556452"/>
              <a:gd name="connsiteX5" fmla="*/ 2145142 w 2237886"/>
              <a:gd name="connsiteY5" fmla="*/ 556452 h 556452"/>
              <a:gd name="connsiteX6" fmla="*/ 92744 w 2237886"/>
              <a:gd name="connsiteY6" fmla="*/ 556452 h 556452"/>
              <a:gd name="connsiteX7" fmla="*/ 0 w 2237886"/>
              <a:gd name="connsiteY7" fmla="*/ 463708 h 556452"/>
              <a:gd name="connsiteX8" fmla="*/ 0 w 2237886"/>
              <a:gd name="connsiteY8" fmla="*/ 92744 h 556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7886" h="556452">
                <a:moveTo>
                  <a:pt x="0" y="92744"/>
                </a:moveTo>
                <a:cubicBezTo>
                  <a:pt x="0" y="41523"/>
                  <a:pt x="41523" y="0"/>
                  <a:pt x="92744" y="0"/>
                </a:cubicBezTo>
                <a:lnTo>
                  <a:pt x="2145142" y="0"/>
                </a:lnTo>
                <a:cubicBezTo>
                  <a:pt x="2196363" y="0"/>
                  <a:pt x="2237886" y="41523"/>
                  <a:pt x="2237886" y="92744"/>
                </a:cubicBezTo>
                <a:lnTo>
                  <a:pt x="2237886" y="463708"/>
                </a:lnTo>
                <a:cubicBezTo>
                  <a:pt x="2237886" y="514929"/>
                  <a:pt x="2196363" y="556452"/>
                  <a:pt x="2145142" y="556452"/>
                </a:cubicBezTo>
                <a:lnTo>
                  <a:pt x="92744" y="556452"/>
                </a:lnTo>
                <a:cubicBezTo>
                  <a:pt x="41523" y="556452"/>
                  <a:pt x="0" y="514929"/>
                  <a:pt x="0" y="463708"/>
                </a:cubicBezTo>
                <a:lnTo>
                  <a:pt x="0" y="9274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3364" tIns="65264" rIns="103364" bIns="65264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TW" sz="2000" b="1" kern="1200" dirty="0" smtClean="0"/>
              <a:t>APP</a:t>
            </a:r>
            <a:r>
              <a:rPr lang="zh-TW" altLang="en-US" sz="2000" b="1" kern="1200" dirty="0" smtClean="0"/>
              <a:t>系統</a:t>
            </a:r>
            <a:endParaRPr lang="zh-TW" altLang="en-US" sz="2000" b="1" kern="1200" dirty="0"/>
          </a:p>
        </p:txBody>
      </p:sp>
      <p:sp>
        <p:nvSpPr>
          <p:cNvPr id="14" name="手繪多邊形 13"/>
          <p:cNvSpPr/>
          <p:nvPr/>
        </p:nvSpPr>
        <p:spPr>
          <a:xfrm>
            <a:off x="3726654" y="4046025"/>
            <a:ext cx="2237886" cy="556452"/>
          </a:xfrm>
          <a:custGeom>
            <a:avLst/>
            <a:gdLst>
              <a:gd name="connsiteX0" fmla="*/ 0 w 2237886"/>
              <a:gd name="connsiteY0" fmla="*/ 92744 h 556452"/>
              <a:gd name="connsiteX1" fmla="*/ 92744 w 2237886"/>
              <a:gd name="connsiteY1" fmla="*/ 0 h 556452"/>
              <a:gd name="connsiteX2" fmla="*/ 2145142 w 2237886"/>
              <a:gd name="connsiteY2" fmla="*/ 0 h 556452"/>
              <a:gd name="connsiteX3" fmla="*/ 2237886 w 2237886"/>
              <a:gd name="connsiteY3" fmla="*/ 92744 h 556452"/>
              <a:gd name="connsiteX4" fmla="*/ 2237886 w 2237886"/>
              <a:gd name="connsiteY4" fmla="*/ 463708 h 556452"/>
              <a:gd name="connsiteX5" fmla="*/ 2145142 w 2237886"/>
              <a:gd name="connsiteY5" fmla="*/ 556452 h 556452"/>
              <a:gd name="connsiteX6" fmla="*/ 92744 w 2237886"/>
              <a:gd name="connsiteY6" fmla="*/ 556452 h 556452"/>
              <a:gd name="connsiteX7" fmla="*/ 0 w 2237886"/>
              <a:gd name="connsiteY7" fmla="*/ 463708 h 556452"/>
              <a:gd name="connsiteX8" fmla="*/ 0 w 2237886"/>
              <a:gd name="connsiteY8" fmla="*/ 92744 h 556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7886" h="556452">
                <a:moveTo>
                  <a:pt x="0" y="92744"/>
                </a:moveTo>
                <a:cubicBezTo>
                  <a:pt x="0" y="41523"/>
                  <a:pt x="41523" y="0"/>
                  <a:pt x="92744" y="0"/>
                </a:cubicBezTo>
                <a:lnTo>
                  <a:pt x="2145142" y="0"/>
                </a:lnTo>
                <a:cubicBezTo>
                  <a:pt x="2196363" y="0"/>
                  <a:pt x="2237886" y="41523"/>
                  <a:pt x="2237886" y="92744"/>
                </a:cubicBezTo>
                <a:lnTo>
                  <a:pt x="2237886" y="463708"/>
                </a:lnTo>
                <a:cubicBezTo>
                  <a:pt x="2237886" y="514929"/>
                  <a:pt x="2196363" y="556452"/>
                  <a:pt x="2145142" y="556452"/>
                </a:cubicBezTo>
                <a:lnTo>
                  <a:pt x="92744" y="556452"/>
                </a:lnTo>
                <a:cubicBezTo>
                  <a:pt x="41523" y="556452"/>
                  <a:pt x="0" y="514929"/>
                  <a:pt x="0" y="463708"/>
                </a:cubicBezTo>
                <a:lnTo>
                  <a:pt x="0" y="92744"/>
                </a:lnTo>
                <a:close/>
              </a:path>
            </a:pathLst>
          </a:cu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03364" tIns="65264" rIns="103364" bIns="65264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000" b="1" kern="1200" dirty="0" smtClean="0"/>
              <a:t>人</a:t>
            </a:r>
            <a:r>
              <a:rPr lang="zh-TW" altLang="en-US" sz="2000" b="1" kern="1200" smtClean="0"/>
              <a:t>臉辨識</a:t>
            </a:r>
            <a:endParaRPr lang="en-US" altLang="zh-TW" sz="2000" b="1" kern="1200" smtClean="0"/>
          </a:p>
        </p:txBody>
      </p:sp>
      <p:sp>
        <p:nvSpPr>
          <p:cNvPr id="16" name="手繪多邊形 15"/>
          <p:cNvSpPr/>
          <p:nvPr/>
        </p:nvSpPr>
        <p:spPr>
          <a:xfrm>
            <a:off x="1403648" y="3461750"/>
            <a:ext cx="2237886" cy="556452"/>
          </a:xfrm>
          <a:custGeom>
            <a:avLst/>
            <a:gdLst>
              <a:gd name="connsiteX0" fmla="*/ 0 w 2237886"/>
              <a:gd name="connsiteY0" fmla="*/ 92744 h 556452"/>
              <a:gd name="connsiteX1" fmla="*/ 92744 w 2237886"/>
              <a:gd name="connsiteY1" fmla="*/ 0 h 556452"/>
              <a:gd name="connsiteX2" fmla="*/ 2145142 w 2237886"/>
              <a:gd name="connsiteY2" fmla="*/ 0 h 556452"/>
              <a:gd name="connsiteX3" fmla="*/ 2237886 w 2237886"/>
              <a:gd name="connsiteY3" fmla="*/ 92744 h 556452"/>
              <a:gd name="connsiteX4" fmla="*/ 2237886 w 2237886"/>
              <a:gd name="connsiteY4" fmla="*/ 463708 h 556452"/>
              <a:gd name="connsiteX5" fmla="*/ 2145142 w 2237886"/>
              <a:gd name="connsiteY5" fmla="*/ 556452 h 556452"/>
              <a:gd name="connsiteX6" fmla="*/ 92744 w 2237886"/>
              <a:gd name="connsiteY6" fmla="*/ 556452 h 556452"/>
              <a:gd name="connsiteX7" fmla="*/ 0 w 2237886"/>
              <a:gd name="connsiteY7" fmla="*/ 463708 h 556452"/>
              <a:gd name="connsiteX8" fmla="*/ 0 w 2237886"/>
              <a:gd name="connsiteY8" fmla="*/ 92744 h 556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7886" h="556452">
                <a:moveTo>
                  <a:pt x="0" y="92744"/>
                </a:moveTo>
                <a:cubicBezTo>
                  <a:pt x="0" y="41523"/>
                  <a:pt x="41523" y="0"/>
                  <a:pt x="92744" y="0"/>
                </a:cubicBezTo>
                <a:lnTo>
                  <a:pt x="2145142" y="0"/>
                </a:lnTo>
                <a:cubicBezTo>
                  <a:pt x="2196363" y="0"/>
                  <a:pt x="2237886" y="41523"/>
                  <a:pt x="2237886" y="92744"/>
                </a:cubicBezTo>
                <a:lnTo>
                  <a:pt x="2237886" y="463708"/>
                </a:lnTo>
                <a:cubicBezTo>
                  <a:pt x="2237886" y="514929"/>
                  <a:pt x="2196363" y="556452"/>
                  <a:pt x="2145142" y="556452"/>
                </a:cubicBezTo>
                <a:lnTo>
                  <a:pt x="92744" y="556452"/>
                </a:lnTo>
                <a:cubicBezTo>
                  <a:pt x="41523" y="556452"/>
                  <a:pt x="0" y="514929"/>
                  <a:pt x="0" y="463708"/>
                </a:cubicBezTo>
                <a:lnTo>
                  <a:pt x="0" y="9274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3364" tIns="65264" rIns="103364" bIns="65264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000" b="1" kern="1200" dirty="0" smtClean="0"/>
              <a:t>智慧語音對答</a:t>
            </a:r>
            <a:endParaRPr lang="zh-TW" altLang="en-US" sz="2000" b="1" kern="1200" dirty="0"/>
          </a:p>
        </p:txBody>
      </p:sp>
      <p:sp>
        <p:nvSpPr>
          <p:cNvPr id="18" name="手繪多邊形 17"/>
          <p:cNvSpPr/>
          <p:nvPr/>
        </p:nvSpPr>
        <p:spPr>
          <a:xfrm>
            <a:off x="1403648" y="4046025"/>
            <a:ext cx="2237886" cy="556452"/>
          </a:xfrm>
          <a:custGeom>
            <a:avLst/>
            <a:gdLst>
              <a:gd name="connsiteX0" fmla="*/ 0 w 2237886"/>
              <a:gd name="connsiteY0" fmla="*/ 92744 h 556452"/>
              <a:gd name="connsiteX1" fmla="*/ 92744 w 2237886"/>
              <a:gd name="connsiteY1" fmla="*/ 0 h 556452"/>
              <a:gd name="connsiteX2" fmla="*/ 2145142 w 2237886"/>
              <a:gd name="connsiteY2" fmla="*/ 0 h 556452"/>
              <a:gd name="connsiteX3" fmla="*/ 2237886 w 2237886"/>
              <a:gd name="connsiteY3" fmla="*/ 92744 h 556452"/>
              <a:gd name="connsiteX4" fmla="*/ 2237886 w 2237886"/>
              <a:gd name="connsiteY4" fmla="*/ 463708 h 556452"/>
              <a:gd name="connsiteX5" fmla="*/ 2145142 w 2237886"/>
              <a:gd name="connsiteY5" fmla="*/ 556452 h 556452"/>
              <a:gd name="connsiteX6" fmla="*/ 92744 w 2237886"/>
              <a:gd name="connsiteY6" fmla="*/ 556452 h 556452"/>
              <a:gd name="connsiteX7" fmla="*/ 0 w 2237886"/>
              <a:gd name="connsiteY7" fmla="*/ 463708 h 556452"/>
              <a:gd name="connsiteX8" fmla="*/ 0 w 2237886"/>
              <a:gd name="connsiteY8" fmla="*/ 92744 h 556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7886" h="556452">
                <a:moveTo>
                  <a:pt x="0" y="92744"/>
                </a:moveTo>
                <a:cubicBezTo>
                  <a:pt x="0" y="41523"/>
                  <a:pt x="41523" y="0"/>
                  <a:pt x="92744" y="0"/>
                </a:cubicBezTo>
                <a:lnTo>
                  <a:pt x="2145142" y="0"/>
                </a:lnTo>
                <a:cubicBezTo>
                  <a:pt x="2196363" y="0"/>
                  <a:pt x="2237886" y="41523"/>
                  <a:pt x="2237886" y="92744"/>
                </a:cubicBezTo>
                <a:lnTo>
                  <a:pt x="2237886" y="463708"/>
                </a:lnTo>
                <a:cubicBezTo>
                  <a:pt x="2237886" y="514929"/>
                  <a:pt x="2196363" y="556452"/>
                  <a:pt x="2145142" y="556452"/>
                </a:cubicBezTo>
                <a:lnTo>
                  <a:pt x="92744" y="556452"/>
                </a:lnTo>
                <a:cubicBezTo>
                  <a:pt x="41523" y="556452"/>
                  <a:pt x="0" y="514929"/>
                  <a:pt x="0" y="463708"/>
                </a:cubicBezTo>
                <a:lnTo>
                  <a:pt x="0" y="9274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3364" tIns="65264" rIns="103364" bIns="65264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000" b="1" kern="1200" dirty="0" smtClean="0"/>
              <a:t>情緒表達</a:t>
            </a:r>
            <a:endParaRPr lang="zh-TW" altLang="en-US" sz="2000" b="1" kern="1200" dirty="0"/>
          </a:p>
        </p:txBody>
      </p:sp>
      <p:pic>
        <p:nvPicPr>
          <p:cNvPr id="19" name="圖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1570" y="1508987"/>
            <a:ext cx="1148422" cy="1851831"/>
          </a:xfrm>
          <a:prstGeom prst="rect">
            <a:avLst/>
          </a:prstGeom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560" y="1566539"/>
            <a:ext cx="1736725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摺角紙張 21"/>
          <p:cNvSpPr/>
          <p:nvPr/>
        </p:nvSpPr>
        <p:spPr>
          <a:xfrm>
            <a:off x="6679190" y="1595811"/>
            <a:ext cx="2285298" cy="1224136"/>
          </a:xfrm>
          <a:prstGeom prst="foldedCorner">
            <a:avLst/>
          </a:prstGeom>
          <a:solidFill>
            <a:srgbClr val="FFFF66"/>
          </a:solidFill>
          <a:ln>
            <a:solidFill>
              <a:srgbClr val="FFFF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b="1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b="1" dirty="0" smtClean="0">
                <a:solidFill>
                  <a:schemeClr val="tx1"/>
                </a:solidFill>
              </a:rPr>
              <a:t>提供</a:t>
            </a:r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</a:rPr>
              <a:t>客製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化資料庫系統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TW" altLang="en-US" b="1" dirty="0">
                <a:solidFill>
                  <a:schemeClr val="tx1"/>
                </a:solidFill>
              </a:rPr>
              <a:t>滿足</a:t>
            </a:r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</a:rPr>
              <a:t>顧客需求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03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4" grpId="0" animBg="1"/>
      <p:bldP spid="16" grpId="0" animBg="1"/>
      <p:bldP spid="18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4" name="圓角矩形 3">
            <a:hlinkClick r:id="rId2" action="ppaction://hlinksldjump"/>
          </p:cNvPr>
          <p:cNvSpPr/>
          <p:nvPr/>
        </p:nvSpPr>
        <p:spPr>
          <a:xfrm>
            <a:off x="7884368" y="195486"/>
            <a:ext cx="792088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2771800" y="810322"/>
            <a:ext cx="3888432" cy="648072"/>
          </a:xfrm>
          <a:prstGeom prst="round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solidFill>
                  <a:schemeClr val="accent4">
                    <a:lumMod val="50000"/>
                  </a:schemeClr>
                </a:solidFill>
                <a:latin typeface="+mj-ea"/>
              </a:rPr>
              <a:t>硬體介面功能</a:t>
            </a:r>
            <a:endParaRPr lang="zh-TW" altLang="en-US" sz="3600" b="1" dirty="0">
              <a:solidFill>
                <a:schemeClr val="accent4">
                  <a:lumMod val="50000"/>
                </a:schemeClr>
              </a:solidFill>
              <a:latin typeface="+mj-ea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682" y="1489566"/>
            <a:ext cx="5512668" cy="3255099"/>
          </a:xfrm>
          <a:prstGeom prst="rect">
            <a:avLst/>
          </a:prstGeom>
        </p:spPr>
      </p:pic>
      <p:grpSp>
        <p:nvGrpSpPr>
          <p:cNvPr id="10" name="群組 9"/>
          <p:cNvGrpSpPr/>
          <p:nvPr/>
        </p:nvGrpSpPr>
        <p:grpSpPr>
          <a:xfrm>
            <a:off x="1115550" y="1879998"/>
            <a:ext cx="1584176" cy="307777"/>
            <a:chOff x="1115550" y="1879998"/>
            <a:chExt cx="1584176" cy="307777"/>
          </a:xfrm>
        </p:grpSpPr>
        <p:sp>
          <p:nvSpPr>
            <p:cNvPr id="7" name="文字方塊 6"/>
            <p:cNvSpPr txBox="1"/>
            <p:nvPr/>
          </p:nvSpPr>
          <p:spPr>
            <a:xfrm>
              <a:off x="1115550" y="1879998"/>
              <a:ext cx="1584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b="1" dirty="0" smtClean="0">
                  <a:solidFill>
                    <a:schemeClr val="accent2">
                      <a:lumMod val="50000"/>
                    </a:schemeClr>
                  </a:solidFill>
                </a:rPr>
                <a:t>語音接收</a:t>
              </a:r>
              <a:endParaRPr lang="zh-TW" altLang="en-US" sz="14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9" name="向左箭號 8"/>
            <p:cNvSpPr/>
            <p:nvPr/>
          </p:nvSpPr>
          <p:spPr>
            <a:xfrm>
              <a:off x="2017212" y="1949039"/>
              <a:ext cx="288032" cy="153889"/>
            </a:xfrm>
            <a:prstGeom prst="lef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899592" y="2963226"/>
            <a:ext cx="1584176" cy="307777"/>
            <a:chOff x="1153182" y="1879998"/>
            <a:chExt cx="1584176" cy="307777"/>
          </a:xfrm>
        </p:grpSpPr>
        <p:sp>
          <p:nvSpPr>
            <p:cNvPr id="12" name="文字方塊 11"/>
            <p:cNvSpPr txBox="1"/>
            <p:nvPr/>
          </p:nvSpPr>
          <p:spPr>
            <a:xfrm>
              <a:off x="1153182" y="1879998"/>
              <a:ext cx="1584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b="1" dirty="0" smtClean="0">
                  <a:solidFill>
                    <a:schemeClr val="accent3">
                      <a:lumMod val="50000"/>
                    </a:schemeClr>
                  </a:solidFill>
                </a:rPr>
                <a:t>語音傳達</a:t>
              </a:r>
              <a:endParaRPr lang="zh-TW" altLang="en-US" sz="14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3" name="向左箭號 12"/>
            <p:cNvSpPr/>
            <p:nvPr/>
          </p:nvSpPr>
          <p:spPr>
            <a:xfrm>
              <a:off x="2017212" y="1949039"/>
              <a:ext cx="288032" cy="153889"/>
            </a:xfrm>
            <a:prstGeom prst="leftArrow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2555776" y="4460858"/>
            <a:ext cx="1584176" cy="307777"/>
            <a:chOff x="1009232" y="1879998"/>
            <a:chExt cx="1584176" cy="307777"/>
          </a:xfrm>
        </p:grpSpPr>
        <p:sp>
          <p:nvSpPr>
            <p:cNvPr id="15" name="文字方塊 14"/>
            <p:cNvSpPr txBox="1"/>
            <p:nvPr/>
          </p:nvSpPr>
          <p:spPr>
            <a:xfrm>
              <a:off x="1009232" y="1879998"/>
              <a:ext cx="1584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b="1" dirty="0" smtClean="0">
                  <a:solidFill>
                    <a:schemeClr val="accent4">
                      <a:lumMod val="50000"/>
                    </a:schemeClr>
                  </a:solidFill>
                </a:rPr>
                <a:t>障礙物偵測</a:t>
              </a:r>
              <a:endParaRPr lang="zh-TW" altLang="en-US" sz="14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16" name="向左箭號 15"/>
            <p:cNvSpPr/>
            <p:nvPr/>
          </p:nvSpPr>
          <p:spPr>
            <a:xfrm>
              <a:off x="2017212" y="1949039"/>
              <a:ext cx="288032" cy="153889"/>
            </a:xfrm>
            <a:prstGeom prst="left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6300192" y="4483832"/>
            <a:ext cx="1980220" cy="307777"/>
            <a:chOff x="1009232" y="1879998"/>
            <a:chExt cx="1980220" cy="307777"/>
          </a:xfrm>
        </p:grpSpPr>
        <p:sp>
          <p:nvSpPr>
            <p:cNvPr id="18" name="文字方塊 17"/>
            <p:cNvSpPr txBox="1"/>
            <p:nvPr/>
          </p:nvSpPr>
          <p:spPr>
            <a:xfrm>
              <a:off x="1009232" y="1879998"/>
              <a:ext cx="19802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b="1" dirty="0" smtClean="0">
                  <a:solidFill>
                    <a:schemeClr val="accent6">
                      <a:lumMod val="50000"/>
                    </a:schemeClr>
                  </a:solidFill>
                </a:rPr>
                <a:t>       以比例進行定位</a:t>
              </a:r>
              <a:endParaRPr lang="zh-TW" altLang="en-US" sz="14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9" name="向左箭號 18"/>
            <p:cNvSpPr/>
            <p:nvPr/>
          </p:nvSpPr>
          <p:spPr>
            <a:xfrm flipH="1">
              <a:off x="1091845" y="1936866"/>
              <a:ext cx="288032" cy="153889"/>
            </a:xfrm>
            <a:prstGeom prst="left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0" name="群組 19"/>
          <p:cNvGrpSpPr/>
          <p:nvPr/>
        </p:nvGrpSpPr>
        <p:grpSpPr>
          <a:xfrm>
            <a:off x="7338749" y="3400933"/>
            <a:ext cx="1980220" cy="307777"/>
            <a:chOff x="1009232" y="1859921"/>
            <a:chExt cx="1980220" cy="307777"/>
          </a:xfrm>
        </p:grpSpPr>
        <p:sp>
          <p:nvSpPr>
            <p:cNvPr id="21" name="文字方塊 20"/>
            <p:cNvSpPr txBox="1"/>
            <p:nvPr/>
          </p:nvSpPr>
          <p:spPr>
            <a:xfrm>
              <a:off x="1009232" y="1859921"/>
              <a:ext cx="19802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b="1" dirty="0" smtClean="0">
                  <a:solidFill>
                    <a:schemeClr val="accent6">
                      <a:lumMod val="50000"/>
                    </a:schemeClr>
                  </a:solidFill>
                </a:rPr>
                <a:t>       </a:t>
              </a:r>
              <a:r>
                <a:rPr lang="zh-TW" altLang="en-US" sz="1400" b="1" dirty="0" smtClean="0"/>
                <a:t>輸入即顯示資料</a:t>
              </a:r>
              <a:endParaRPr lang="zh-TW" altLang="en-US" sz="1400" b="1" dirty="0"/>
            </a:p>
          </p:txBody>
        </p:sp>
        <p:sp>
          <p:nvSpPr>
            <p:cNvPr id="22" name="向左箭號 21"/>
            <p:cNvSpPr/>
            <p:nvPr/>
          </p:nvSpPr>
          <p:spPr>
            <a:xfrm flipH="1">
              <a:off x="1091845" y="1936866"/>
              <a:ext cx="288032" cy="153889"/>
            </a:xfrm>
            <a:prstGeom prst="left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3" name="群組 22"/>
          <p:cNvGrpSpPr/>
          <p:nvPr/>
        </p:nvGrpSpPr>
        <p:grpSpPr>
          <a:xfrm>
            <a:off x="7101015" y="2132843"/>
            <a:ext cx="1980220" cy="307777"/>
            <a:chOff x="1009232" y="1859921"/>
            <a:chExt cx="1980220" cy="307777"/>
          </a:xfrm>
        </p:grpSpPr>
        <p:sp>
          <p:nvSpPr>
            <p:cNvPr id="24" name="文字方塊 23"/>
            <p:cNvSpPr txBox="1"/>
            <p:nvPr/>
          </p:nvSpPr>
          <p:spPr>
            <a:xfrm>
              <a:off x="1009232" y="1859921"/>
              <a:ext cx="19802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b="1" dirty="0" smtClean="0">
                  <a:solidFill>
                    <a:schemeClr val="accent1"/>
                  </a:solidFill>
                </a:rPr>
                <a:t>       可播放簡報及影片</a:t>
              </a:r>
              <a:endParaRPr lang="zh-TW" altLang="en-US" sz="1400" b="1" dirty="0">
                <a:solidFill>
                  <a:schemeClr val="accent1"/>
                </a:solidFill>
              </a:endParaRPr>
            </a:p>
          </p:txBody>
        </p:sp>
        <p:sp>
          <p:nvSpPr>
            <p:cNvPr id="25" name="向左箭號 24"/>
            <p:cNvSpPr/>
            <p:nvPr/>
          </p:nvSpPr>
          <p:spPr>
            <a:xfrm flipH="1">
              <a:off x="1091845" y="1936866"/>
              <a:ext cx="288032" cy="153889"/>
            </a:xfrm>
            <a:prstGeom prst="leftArrow">
              <a:avLst/>
            </a:prstGeom>
            <a:solidFill>
              <a:schemeClr val="tx2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6" name="群組 25"/>
          <p:cNvGrpSpPr/>
          <p:nvPr/>
        </p:nvGrpSpPr>
        <p:grpSpPr>
          <a:xfrm>
            <a:off x="7389891" y="2855505"/>
            <a:ext cx="1980220" cy="523220"/>
            <a:chOff x="1009232" y="1859921"/>
            <a:chExt cx="1980220" cy="523220"/>
          </a:xfrm>
        </p:grpSpPr>
        <p:sp>
          <p:nvSpPr>
            <p:cNvPr id="27" name="文字方塊 26"/>
            <p:cNvSpPr txBox="1"/>
            <p:nvPr/>
          </p:nvSpPr>
          <p:spPr>
            <a:xfrm>
              <a:off x="1009232" y="1859921"/>
              <a:ext cx="19802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b="1" dirty="0" smtClean="0">
                  <a:solidFill>
                    <a:schemeClr val="accent6">
                      <a:lumMod val="50000"/>
                    </a:schemeClr>
                  </a:solidFill>
                </a:rPr>
                <a:t>       人臉辨識</a:t>
              </a:r>
              <a:r>
                <a:rPr lang="en-US" altLang="zh-TW" sz="1400" b="1" dirty="0" smtClean="0">
                  <a:solidFill>
                    <a:schemeClr val="accent6">
                      <a:lumMod val="50000"/>
                    </a:schemeClr>
                  </a:solidFill>
                </a:rPr>
                <a:t/>
              </a:r>
              <a:br>
                <a:rPr lang="en-US" altLang="zh-TW" sz="1400" b="1" dirty="0" smtClean="0">
                  <a:solidFill>
                    <a:schemeClr val="accent6">
                      <a:lumMod val="50000"/>
                    </a:schemeClr>
                  </a:solidFill>
                </a:rPr>
              </a:br>
              <a:r>
                <a:rPr lang="zh-TW" altLang="en-US" sz="1400" b="1" dirty="0" smtClean="0">
                  <a:solidFill>
                    <a:schemeClr val="accent6">
                      <a:lumMod val="50000"/>
                    </a:schemeClr>
                  </a:solidFill>
                </a:rPr>
                <a:t>       情緒偵測</a:t>
              </a:r>
              <a:endParaRPr lang="zh-TW" altLang="en-US" sz="14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28" name="向左箭號 27"/>
            <p:cNvSpPr/>
            <p:nvPr/>
          </p:nvSpPr>
          <p:spPr>
            <a:xfrm flipH="1">
              <a:off x="1091845" y="1936866"/>
              <a:ext cx="288032" cy="153889"/>
            </a:xfrm>
            <a:prstGeom prst="leftArrow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9" name="群組 28"/>
          <p:cNvGrpSpPr/>
          <p:nvPr/>
        </p:nvGrpSpPr>
        <p:grpSpPr>
          <a:xfrm>
            <a:off x="7163780" y="1605386"/>
            <a:ext cx="1980220" cy="307777"/>
            <a:chOff x="1009232" y="1879799"/>
            <a:chExt cx="1980220" cy="307777"/>
          </a:xfrm>
        </p:grpSpPr>
        <p:sp>
          <p:nvSpPr>
            <p:cNvPr id="30" name="文字方塊 29"/>
            <p:cNvSpPr txBox="1"/>
            <p:nvPr/>
          </p:nvSpPr>
          <p:spPr>
            <a:xfrm>
              <a:off x="1009232" y="1879799"/>
              <a:ext cx="19802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b="1" dirty="0" smtClean="0">
                  <a:solidFill>
                    <a:schemeClr val="accent1"/>
                  </a:solidFill>
                </a:rPr>
                <a:t>       </a:t>
              </a:r>
              <a:r>
                <a:rPr lang="zh-TW" altLang="en-US" sz="1400" b="1" dirty="0" smtClean="0">
                  <a:solidFill>
                    <a:srgbClr val="7030A0"/>
                  </a:solidFill>
                </a:rPr>
                <a:t>做出多種情緒反應</a:t>
              </a:r>
              <a:endParaRPr lang="zh-TW" altLang="en-US" sz="1400" b="1" dirty="0">
                <a:solidFill>
                  <a:srgbClr val="7030A0"/>
                </a:solidFill>
              </a:endParaRPr>
            </a:p>
          </p:txBody>
        </p:sp>
        <p:sp>
          <p:nvSpPr>
            <p:cNvPr id="31" name="向左箭號 30"/>
            <p:cNvSpPr/>
            <p:nvPr/>
          </p:nvSpPr>
          <p:spPr>
            <a:xfrm flipH="1">
              <a:off x="1091845" y="1936866"/>
              <a:ext cx="288032" cy="153889"/>
            </a:xfrm>
            <a:prstGeom prst="leftArrow">
              <a:avLst/>
            </a:prstGeom>
            <a:solidFill>
              <a:srgbClr val="7030A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2" name="群組 31"/>
          <p:cNvGrpSpPr/>
          <p:nvPr/>
        </p:nvGrpSpPr>
        <p:grpSpPr>
          <a:xfrm>
            <a:off x="437681" y="3931998"/>
            <a:ext cx="1584176" cy="307777"/>
            <a:chOff x="838697" y="1872094"/>
            <a:chExt cx="1584176" cy="307777"/>
          </a:xfrm>
        </p:grpSpPr>
        <p:sp>
          <p:nvSpPr>
            <p:cNvPr id="33" name="文字方塊 32"/>
            <p:cNvSpPr txBox="1"/>
            <p:nvPr/>
          </p:nvSpPr>
          <p:spPr>
            <a:xfrm>
              <a:off x="838697" y="1872094"/>
              <a:ext cx="1584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b="1" dirty="0" smtClean="0">
                  <a:solidFill>
                    <a:srgbClr val="00B050"/>
                  </a:solidFill>
                </a:rPr>
                <a:t>自動偵測電量</a:t>
              </a:r>
              <a:endParaRPr lang="zh-TW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34" name="向左箭號 33"/>
            <p:cNvSpPr/>
            <p:nvPr/>
          </p:nvSpPr>
          <p:spPr>
            <a:xfrm>
              <a:off x="2017212" y="1949039"/>
              <a:ext cx="288032" cy="153889"/>
            </a:xfrm>
            <a:prstGeom prst="leftArrow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5" name="摺角紙張 34"/>
          <p:cNvSpPr/>
          <p:nvPr/>
        </p:nvSpPr>
        <p:spPr>
          <a:xfrm>
            <a:off x="7185940" y="813210"/>
            <a:ext cx="1671496" cy="792176"/>
          </a:xfrm>
          <a:prstGeom prst="foldedCorner">
            <a:avLst/>
          </a:prstGeom>
          <a:solidFill>
            <a:srgbClr val="FFFF66"/>
          </a:solidFill>
          <a:ln>
            <a:solidFill>
              <a:srgbClr val="FFFF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b="1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b="1" dirty="0" smtClean="0">
                <a:solidFill>
                  <a:schemeClr val="tx1"/>
                </a:solidFill>
              </a:rPr>
              <a:t>多元化功能</a:t>
            </a:r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tx1"/>
                </a:solidFill>
              </a:rPr>
              <a:t>滿足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顧客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</a:rPr>
              <a:t>需求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00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14</a:t>
            </a:fld>
            <a:endParaRPr lang="zh-TW" altLang="en-US"/>
          </a:p>
        </p:txBody>
      </p:sp>
      <p:sp>
        <p:nvSpPr>
          <p:cNvPr id="6" name="拱形 5"/>
          <p:cNvSpPr/>
          <p:nvPr/>
        </p:nvSpPr>
        <p:spPr>
          <a:xfrm>
            <a:off x="347602" y="109539"/>
            <a:ext cx="5132340" cy="5472816"/>
          </a:xfrm>
          <a:prstGeom prst="blockArc">
            <a:avLst>
              <a:gd name="adj1" fmla="val 18612106"/>
              <a:gd name="adj2" fmla="val 2850316"/>
              <a:gd name="adj3" fmla="val 716"/>
            </a:avLst>
          </a:prstGeom>
          <a:solidFill>
            <a:schemeClr val="tx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7" name="手繪多邊形 6"/>
          <p:cNvSpPr/>
          <p:nvPr/>
        </p:nvSpPr>
        <p:spPr>
          <a:xfrm>
            <a:off x="5004048" y="907079"/>
            <a:ext cx="3256347" cy="508162"/>
          </a:xfrm>
          <a:custGeom>
            <a:avLst/>
            <a:gdLst>
              <a:gd name="connsiteX0" fmla="*/ 0 w 3472371"/>
              <a:gd name="connsiteY0" fmla="*/ 0 h 508162"/>
              <a:gd name="connsiteX1" fmla="*/ 3472371 w 3472371"/>
              <a:gd name="connsiteY1" fmla="*/ 0 h 508162"/>
              <a:gd name="connsiteX2" fmla="*/ 3472371 w 3472371"/>
              <a:gd name="connsiteY2" fmla="*/ 508162 h 508162"/>
              <a:gd name="connsiteX3" fmla="*/ 0 w 3472371"/>
              <a:gd name="connsiteY3" fmla="*/ 508162 h 508162"/>
              <a:gd name="connsiteX4" fmla="*/ 0 w 3472371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2371" h="508162">
                <a:moveTo>
                  <a:pt x="0" y="0"/>
                </a:moveTo>
                <a:lnTo>
                  <a:pt x="3472371" y="0"/>
                </a:lnTo>
                <a:lnTo>
                  <a:pt x="3472371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b="1" kern="1200" dirty="0" smtClean="0"/>
              <a:t>企業簡介</a:t>
            </a:r>
            <a:endParaRPr lang="zh-TW" altLang="en-US" sz="3600" b="1" kern="1200" dirty="0"/>
          </a:p>
        </p:txBody>
      </p:sp>
      <p:sp>
        <p:nvSpPr>
          <p:cNvPr id="9" name="手繪多邊形 8"/>
          <p:cNvSpPr/>
          <p:nvPr/>
        </p:nvSpPr>
        <p:spPr>
          <a:xfrm>
            <a:off x="5368182" y="1627159"/>
            <a:ext cx="2914866" cy="508162"/>
          </a:xfrm>
          <a:custGeom>
            <a:avLst/>
            <a:gdLst>
              <a:gd name="connsiteX0" fmla="*/ 0 w 3108236"/>
              <a:gd name="connsiteY0" fmla="*/ 0 h 508162"/>
              <a:gd name="connsiteX1" fmla="*/ 3108236 w 3108236"/>
              <a:gd name="connsiteY1" fmla="*/ 0 h 508162"/>
              <a:gd name="connsiteX2" fmla="*/ 3108236 w 3108236"/>
              <a:gd name="connsiteY2" fmla="*/ 508162 h 508162"/>
              <a:gd name="connsiteX3" fmla="*/ 0 w 3108236"/>
              <a:gd name="connsiteY3" fmla="*/ 508162 h 508162"/>
              <a:gd name="connsiteX4" fmla="*/ 0 w 3108236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236" h="508162">
                <a:moveTo>
                  <a:pt x="0" y="0"/>
                </a:moveTo>
                <a:lnTo>
                  <a:pt x="3108236" y="0"/>
                </a:lnTo>
                <a:lnTo>
                  <a:pt x="3108236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b="1" kern="1200" dirty="0" smtClean="0"/>
              <a:t>經營概況</a:t>
            </a:r>
            <a:endParaRPr lang="zh-TW" altLang="en-US" sz="3600" b="1" kern="1200" dirty="0"/>
          </a:p>
        </p:txBody>
      </p:sp>
      <p:sp>
        <p:nvSpPr>
          <p:cNvPr id="11" name="手繪多邊形 10"/>
          <p:cNvSpPr/>
          <p:nvPr/>
        </p:nvSpPr>
        <p:spPr>
          <a:xfrm>
            <a:off x="5479942" y="2491255"/>
            <a:ext cx="2810058" cy="508162"/>
          </a:xfrm>
          <a:custGeom>
            <a:avLst/>
            <a:gdLst>
              <a:gd name="connsiteX0" fmla="*/ 0 w 2996476"/>
              <a:gd name="connsiteY0" fmla="*/ 0 h 508162"/>
              <a:gd name="connsiteX1" fmla="*/ 2996476 w 2996476"/>
              <a:gd name="connsiteY1" fmla="*/ 0 h 508162"/>
              <a:gd name="connsiteX2" fmla="*/ 2996476 w 2996476"/>
              <a:gd name="connsiteY2" fmla="*/ 508162 h 508162"/>
              <a:gd name="connsiteX3" fmla="*/ 0 w 2996476"/>
              <a:gd name="connsiteY3" fmla="*/ 508162 h 508162"/>
              <a:gd name="connsiteX4" fmla="*/ 0 w 2996476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6476" h="508162">
                <a:moveTo>
                  <a:pt x="0" y="0"/>
                </a:moveTo>
                <a:lnTo>
                  <a:pt x="2996476" y="0"/>
                </a:lnTo>
                <a:lnTo>
                  <a:pt x="2996476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b="1" kern="1200" dirty="0" smtClean="0"/>
              <a:t>產品介紹</a:t>
            </a:r>
            <a:endParaRPr lang="zh-TW" altLang="en-US" sz="3600" b="1" kern="1200" dirty="0"/>
          </a:p>
        </p:txBody>
      </p:sp>
      <p:sp>
        <p:nvSpPr>
          <p:cNvPr id="13" name="手繪多邊形 12"/>
          <p:cNvSpPr/>
          <p:nvPr/>
        </p:nvSpPr>
        <p:spPr>
          <a:xfrm>
            <a:off x="5368182" y="3311468"/>
            <a:ext cx="2914866" cy="508162"/>
          </a:xfrm>
          <a:custGeom>
            <a:avLst/>
            <a:gdLst>
              <a:gd name="connsiteX0" fmla="*/ 0 w 3108236"/>
              <a:gd name="connsiteY0" fmla="*/ 0 h 508162"/>
              <a:gd name="connsiteX1" fmla="*/ 3108236 w 3108236"/>
              <a:gd name="connsiteY1" fmla="*/ 0 h 508162"/>
              <a:gd name="connsiteX2" fmla="*/ 3108236 w 3108236"/>
              <a:gd name="connsiteY2" fmla="*/ 508162 h 508162"/>
              <a:gd name="connsiteX3" fmla="*/ 0 w 3108236"/>
              <a:gd name="connsiteY3" fmla="*/ 508162 h 508162"/>
              <a:gd name="connsiteX4" fmla="*/ 0 w 3108236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236" h="508162">
                <a:moveTo>
                  <a:pt x="0" y="0"/>
                </a:moveTo>
                <a:lnTo>
                  <a:pt x="3108236" y="0"/>
                </a:lnTo>
                <a:lnTo>
                  <a:pt x="3108236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b="1" kern="1200" dirty="0" smtClean="0"/>
              <a:t>財務資訊</a:t>
            </a:r>
            <a:endParaRPr lang="zh-TW" altLang="en-US" sz="3600" b="1" kern="1200" dirty="0"/>
          </a:p>
        </p:txBody>
      </p:sp>
      <p:sp>
        <p:nvSpPr>
          <p:cNvPr id="15" name="手繪多邊形 14"/>
          <p:cNvSpPr/>
          <p:nvPr/>
        </p:nvSpPr>
        <p:spPr>
          <a:xfrm>
            <a:off x="5004048" y="4073468"/>
            <a:ext cx="3256347" cy="508162"/>
          </a:xfrm>
          <a:custGeom>
            <a:avLst/>
            <a:gdLst>
              <a:gd name="connsiteX0" fmla="*/ 0 w 3472371"/>
              <a:gd name="connsiteY0" fmla="*/ 0 h 508162"/>
              <a:gd name="connsiteX1" fmla="*/ 3472371 w 3472371"/>
              <a:gd name="connsiteY1" fmla="*/ 0 h 508162"/>
              <a:gd name="connsiteX2" fmla="*/ 3472371 w 3472371"/>
              <a:gd name="connsiteY2" fmla="*/ 508162 h 508162"/>
              <a:gd name="connsiteX3" fmla="*/ 0 w 3472371"/>
              <a:gd name="connsiteY3" fmla="*/ 508162 h 508162"/>
              <a:gd name="connsiteX4" fmla="*/ 0 w 3472371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2371" h="508162">
                <a:moveTo>
                  <a:pt x="0" y="0"/>
                </a:moveTo>
                <a:lnTo>
                  <a:pt x="3472371" y="0"/>
                </a:lnTo>
                <a:lnTo>
                  <a:pt x="3472371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b="1" kern="1200" dirty="0" smtClean="0"/>
              <a:t>未來展望</a:t>
            </a:r>
            <a:endParaRPr lang="zh-TW" altLang="en-US" sz="3600" b="1" kern="1200" dirty="0"/>
          </a:p>
        </p:txBody>
      </p:sp>
      <p:grpSp>
        <p:nvGrpSpPr>
          <p:cNvPr id="17" name="群組 16"/>
          <p:cNvGrpSpPr/>
          <p:nvPr/>
        </p:nvGrpSpPr>
        <p:grpSpPr>
          <a:xfrm>
            <a:off x="4526444" y="843558"/>
            <a:ext cx="720000" cy="720000"/>
            <a:chOff x="4526444" y="843558"/>
            <a:chExt cx="720000" cy="720000"/>
          </a:xfrm>
        </p:grpSpPr>
        <p:sp>
          <p:nvSpPr>
            <p:cNvPr id="8" name="橢圓 7"/>
            <p:cNvSpPr/>
            <p:nvPr/>
          </p:nvSpPr>
          <p:spPr>
            <a:xfrm>
              <a:off x="4526444" y="843558"/>
              <a:ext cx="720000" cy="72000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9814" y="976310"/>
              <a:ext cx="413259" cy="4544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8" name="群組 17"/>
          <p:cNvGrpSpPr/>
          <p:nvPr/>
        </p:nvGrpSpPr>
        <p:grpSpPr>
          <a:xfrm>
            <a:off x="4890579" y="1563638"/>
            <a:ext cx="720000" cy="720000"/>
            <a:chOff x="4890579" y="1563638"/>
            <a:chExt cx="720000" cy="720000"/>
          </a:xfrm>
        </p:grpSpPr>
        <p:sp>
          <p:nvSpPr>
            <p:cNvPr id="10" name="橢圓 9"/>
            <p:cNvSpPr/>
            <p:nvPr/>
          </p:nvSpPr>
          <p:spPr>
            <a:xfrm>
              <a:off x="4890579" y="1563638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2625" y="1647271"/>
              <a:ext cx="387638" cy="488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9" name="群組 18"/>
          <p:cNvGrpSpPr/>
          <p:nvPr/>
        </p:nvGrpSpPr>
        <p:grpSpPr>
          <a:xfrm>
            <a:off x="5002339" y="2427734"/>
            <a:ext cx="720000" cy="720000"/>
            <a:chOff x="5002339" y="2427734"/>
            <a:chExt cx="720000" cy="720000"/>
          </a:xfrm>
        </p:grpSpPr>
        <p:sp>
          <p:nvSpPr>
            <p:cNvPr id="12" name="橢圓 11"/>
            <p:cNvSpPr/>
            <p:nvPr/>
          </p:nvSpPr>
          <p:spPr>
            <a:xfrm>
              <a:off x="5002339" y="2427734"/>
              <a:ext cx="720000" cy="72000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3598" y="2564211"/>
              <a:ext cx="517482" cy="447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0" name="群組 19"/>
          <p:cNvGrpSpPr/>
          <p:nvPr/>
        </p:nvGrpSpPr>
        <p:grpSpPr>
          <a:xfrm>
            <a:off x="4890579" y="3247947"/>
            <a:ext cx="720000" cy="720000"/>
            <a:chOff x="4890579" y="3247947"/>
            <a:chExt cx="720000" cy="720000"/>
          </a:xfrm>
        </p:grpSpPr>
        <p:sp>
          <p:nvSpPr>
            <p:cNvPr id="14" name="橢圓 13"/>
            <p:cNvSpPr/>
            <p:nvPr/>
          </p:nvSpPr>
          <p:spPr>
            <a:xfrm>
              <a:off x="4890579" y="3247947"/>
              <a:ext cx="720000" cy="72000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3851" y="3435846"/>
              <a:ext cx="456352" cy="3429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1" name="群組 20"/>
          <p:cNvGrpSpPr/>
          <p:nvPr/>
        </p:nvGrpSpPr>
        <p:grpSpPr>
          <a:xfrm>
            <a:off x="4526444" y="4009947"/>
            <a:ext cx="720000" cy="720000"/>
            <a:chOff x="4526444" y="4009947"/>
            <a:chExt cx="720000" cy="720000"/>
          </a:xfrm>
        </p:grpSpPr>
        <p:sp>
          <p:nvSpPr>
            <p:cNvPr id="16" name="橢圓 15"/>
            <p:cNvSpPr/>
            <p:nvPr/>
          </p:nvSpPr>
          <p:spPr>
            <a:xfrm>
              <a:off x="4526444" y="4009947"/>
              <a:ext cx="720000" cy="7200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9151" y="4073468"/>
              <a:ext cx="562856" cy="552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" name="圓角矩形 3"/>
          <p:cNvSpPr/>
          <p:nvPr/>
        </p:nvSpPr>
        <p:spPr>
          <a:xfrm>
            <a:off x="3779912" y="3943750"/>
            <a:ext cx="4752528" cy="824868"/>
          </a:xfrm>
          <a:custGeom>
            <a:avLst/>
            <a:gdLst>
              <a:gd name="connsiteX0" fmla="*/ 0 w 4752528"/>
              <a:gd name="connsiteY0" fmla="*/ 526132 h 3156727"/>
              <a:gd name="connsiteX1" fmla="*/ 526132 w 4752528"/>
              <a:gd name="connsiteY1" fmla="*/ 0 h 3156727"/>
              <a:gd name="connsiteX2" fmla="*/ 4226396 w 4752528"/>
              <a:gd name="connsiteY2" fmla="*/ 0 h 3156727"/>
              <a:gd name="connsiteX3" fmla="*/ 4752528 w 4752528"/>
              <a:gd name="connsiteY3" fmla="*/ 526132 h 3156727"/>
              <a:gd name="connsiteX4" fmla="*/ 4752528 w 4752528"/>
              <a:gd name="connsiteY4" fmla="*/ 2630595 h 3156727"/>
              <a:gd name="connsiteX5" fmla="*/ 4226396 w 4752528"/>
              <a:gd name="connsiteY5" fmla="*/ 3156727 h 3156727"/>
              <a:gd name="connsiteX6" fmla="*/ 526132 w 4752528"/>
              <a:gd name="connsiteY6" fmla="*/ 3156727 h 3156727"/>
              <a:gd name="connsiteX7" fmla="*/ 0 w 4752528"/>
              <a:gd name="connsiteY7" fmla="*/ 2630595 h 3156727"/>
              <a:gd name="connsiteX8" fmla="*/ 0 w 4752528"/>
              <a:gd name="connsiteY8" fmla="*/ 526132 h 3156727"/>
              <a:gd name="connsiteX0" fmla="*/ 0 w 4752528"/>
              <a:gd name="connsiteY0" fmla="*/ 579920 h 3210515"/>
              <a:gd name="connsiteX1" fmla="*/ 512685 w 4752528"/>
              <a:gd name="connsiteY1" fmla="*/ 0 h 3210515"/>
              <a:gd name="connsiteX2" fmla="*/ 4226396 w 4752528"/>
              <a:gd name="connsiteY2" fmla="*/ 53788 h 3210515"/>
              <a:gd name="connsiteX3" fmla="*/ 4752528 w 4752528"/>
              <a:gd name="connsiteY3" fmla="*/ 579920 h 3210515"/>
              <a:gd name="connsiteX4" fmla="*/ 4752528 w 4752528"/>
              <a:gd name="connsiteY4" fmla="*/ 2684383 h 3210515"/>
              <a:gd name="connsiteX5" fmla="*/ 4226396 w 4752528"/>
              <a:gd name="connsiteY5" fmla="*/ 3210515 h 3210515"/>
              <a:gd name="connsiteX6" fmla="*/ 526132 w 4752528"/>
              <a:gd name="connsiteY6" fmla="*/ 3210515 h 3210515"/>
              <a:gd name="connsiteX7" fmla="*/ 0 w 4752528"/>
              <a:gd name="connsiteY7" fmla="*/ 2684383 h 3210515"/>
              <a:gd name="connsiteX8" fmla="*/ 0 w 4752528"/>
              <a:gd name="connsiteY8" fmla="*/ 579920 h 3210515"/>
              <a:gd name="connsiteX0" fmla="*/ 0 w 4752528"/>
              <a:gd name="connsiteY0" fmla="*/ 600255 h 3230850"/>
              <a:gd name="connsiteX1" fmla="*/ 512685 w 4752528"/>
              <a:gd name="connsiteY1" fmla="*/ 20335 h 3230850"/>
              <a:gd name="connsiteX2" fmla="*/ 4226396 w 4752528"/>
              <a:gd name="connsiteY2" fmla="*/ 74123 h 3230850"/>
              <a:gd name="connsiteX3" fmla="*/ 4752528 w 4752528"/>
              <a:gd name="connsiteY3" fmla="*/ 600255 h 3230850"/>
              <a:gd name="connsiteX4" fmla="*/ 4752528 w 4752528"/>
              <a:gd name="connsiteY4" fmla="*/ 2704718 h 3230850"/>
              <a:gd name="connsiteX5" fmla="*/ 4226396 w 4752528"/>
              <a:gd name="connsiteY5" fmla="*/ 3230850 h 3230850"/>
              <a:gd name="connsiteX6" fmla="*/ 526132 w 4752528"/>
              <a:gd name="connsiteY6" fmla="*/ 3230850 h 3230850"/>
              <a:gd name="connsiteX7" fmla="*/ 0 w 4752528"/>
              <a:gd name="connsiteY7" fmla="*/ 2704718 h 3230850"/>
              <a:gd name="connsiteX8" fmla="*/ 0 w 4752528"/>
              <a:gd name="connsiteY8" fmla="*/ 600255 h 3230850"/>
              <a:gd name="connsiteX0" fmla="*/ 0 w 4752528"/>
              <a:gd name="connsiteY0" fmla="*/ 538135 h 3168730"/>
              <a:gd name="connsiteX1" fmla="*/ 579920 w 4752528"/>
              <a:gd name="connsiteY1" fmla="*/ 38897 h 3168730"/>
              <a:gd name="connsiteX2" fmla="*/ 4226396 w 4752528"/>
              <a:gd name="connsiteY2" fmla="*/ 12003 h 3168730"/>
              <a:gd name="connsiteX3" fmla="*/ 4752528 w 4752528"/>
              <a:gd name="connsiteY3" fmla="*/ 538135 h 3168730"/>
              <a:gd name="connsiteX4" fmla="*/ 4752528 w 4752528"/>
              <a:gd name="connsiteY4" fmla="*/ 2642598 h 3168730"/>
              <a:gd name="connsiteX5" fmla="*/ 4226396 w 4752528"/>
              <a:gd name="connsiteY5" fmla="*/ 3168730 h 3168730"/>
              <a:gd name="connsiteX6" fmla="*/ 526132 w 4752528"/>
              <a:gd name="connsiteY6" fmla="*/ 3168730 h 3168730"/>
              <a:gd name="connsiteX7" fmla="*/ 0 w 4752528"/>
              <a:gd name="connsiteY7" fmla="*/ 2642598 h 3168730"/>
              <a:gd name="connsiteX8" fmla="*/ 0 w 4752528"/>
              <a:gd name="connsiteY8" fmla="*/ 538135 h 3168730"/>
              <a:gd name="connsiteX0" fmla="*/ 0 w 4752528"/>
              <a:gd name="connsiteY0" fmla="*/ 606814 h 3237409"/>
              <a:gd name="connsiteX1" fmla="*/ 579920 w 4752528"/>
              <a:gd name="connsiteY1" fmla="*/ 107576 h 3237409"/>
              <a:gd name="connsiteX2" fmla="*/ 4347420 w 4752528"/>
              <a:gd name="connsiteY2" fmla="*/ 0 h 3237409"/>
              <a:gd name="connsiteX3" fmla="*/ 4752528 w 4752528"/>
              <a:gd name="connsiteY3" fmla="*/ 606814 h 3237409"/>
              <a:gd name="connsiteX4" fmla="*/ 4752528 w 4752528"/>
              <a:gd name="connsiteY4" fmla="*/ 2711277 h 3237409"/>
              <a:gd name="connsiteX5" fmla="*/ 4226396 w 4752528"/>
              <a:gd name="connsiteY5" fmla="*/ 3237409 h 3237409"/>
              <a:gd name="connsiteX6" fmla="*/ 526132 w 4752528"/>
              <a:gd name="connsiteY6" fmla="*/ 3237409 h 3237409"/>
              <a:gd name="connsiteX7" fmla="*/ 0 w 4752528"/>
              <a:gd name="connsiteY7" fmla="*/ 2711277 h 3237409"/>
              <a:gd name="connsiteX8" fmla="*/ 0 w 4752528"/>
              <a:gd name="connsiteY8" fmla="*/ 606814 h 3237409"/>
              <a:gd name="connsiteX0" fmla="*/ 0 w 4752528"/>
              <a:gd name="connsiteY0" fmla="*/ 650591 h 3281186"/>
              <a:gd name="connsiteX1" fmla="*/ 579920 w 4752528"/>
              <a:gd name="connsiteY1" fmla="*/ 151353 h 3281186"/>
              <a:gd name="connsiteX2" fmla="*/ 1450994 w 4752528"/>
              <a:gd name="connsiteY2" fmla="*/ 50495 h 3281186"/>
              <a:gd name="connsiteX3" fmla="*/ 4347420 w 4752528"/>
              <a:gd name="connsiteY3" fmla="*/ 43777 h 3281186"/>
              <a:gd name="connsiteX4" fmla="*/ 4752528 w 4752528"/>
              <a:gd name="connsiteY4" fmla="*/ 650591 h 3281186"/>
              <a:gd name="connsiteX5" fmla="*/ 4752528 w 4752528"/>
              <a:gd name="connsiteY5" fmla="*/ 2755054 h 3281186"/>
              <a:gd name="connsiteX6" fmla="*/ 4226396 w 4752528"/>
              <a:gd name="connsiteY6" fmla="*/ 3281186 h 3281186"/>
              <a:gd name="connsiteX7" fmla="*/ 526132 w 4752528"/>
              <a:gd name="connsiteY7" fmla="*/ 3281186 h 3281186"/>
              <a:gd name="connsiteX8" fmla="*/ 0 w 4752528"/>
              <a:gd name="connsiteY8" fmla="*/ 2755054 h 3281186"/>
              <a:gd name="connsiteX9" fmla="*/ 0 w 4752528"/>
              <a:gd name="connsiteY9" fmla="*/ 650591 h 3281186"/>
              <a:gd name="connsiteX0" fmla="*/ 0 w 4752528"/>
              <a:gd name="connsiteY0" fmla="*/ 650591 h 3281186"/>
              <a:gd name="connsiteX1" fmla="*/ 674050 w 4752528"/>
              <a:gd name="connsiteY1" fmla="*/ 218589 h 3281186"/>
              <a:gd name="connsiteX2" fmla="*/ 1450994 w 4752528"/>
              <a:gd name="connsiteY2" fmla="*/ 50495 h 3281186"/>
              <a:gd name="connsiteX3" fmla="*/ 4347420 w 4752528"/>
              <a:gd name="connsiteY3" fmla="*/ 43777 h 3281186"/>
              <a:gd name="connsiteX4" fmla="*/ 4752528 w 4752528"/>
              <a:gd name="connsiteY4" fmla="*/ 650591 h 3281186"/>
              <a:gd name="connsiteX5" fmla="*/ 4752528 w 4752528"/>
              <a:gd name="connsiteY5" fmla="*/ 2755054 h 3281186"/>
              <a:gd name="connsiteX6" fmla="*/ 4226396 w 4752528"/>
              <a:gd name="connsiteY6" fmla="*/ 3281186 h 3281186"/>
              <a:gd name="connsiteX7" fmla="*/ 526132 w 4752528"/>
              <a:gd name="connsiteY7" fmla="*/ 3281186 h 3281186"/>
              <a:gd name="connsiteX8" fmla="*/ 0 w 4752528"/>
              <a:gd name="connsiteY8" fmla="*/ 2755054 h 3281186"/>
              <a:gd name="connsiteX9" fmla="*/ 0 w 4752528"/>
              <a:gd name="connsiteY9" fmla="*/ 650591 h 3281186"/>
              <a:gd name="connsiteX0" fmla="*/ 0 w 4752528"/>
              <a:gd name="connsiteY0" fmla="*/ 654696 h 3285291"/>
              <a:gd name="connsiteX1" fmla="*/ 674050 w 4752528"/>
              <a:gd name="connsiteY1" fmla="*/ 222694 h 3285291"/>
              <a:gd name="connsiteX2" fmla="*/ 1464441 w 4752528"/>
              <a:gd name="connsiteY2" fmla="*/ 41153 h 3285291"/>
              <a:gd name="connsiteX3" fmla="*/ 4347420 w 4752528"/>
              <a:gd name="connsiteY3" fmla="*/ 47882 h 3285291"/>
              <a:gd name="connsiteX4" fmla="*/ 4752528 w 4752528"/>
              <a:gd name="connsiteY4" fmla="*/ 654696 h 3285291"/>
              <a:gd name="connsiteX5" fmla="*/ 4752528 w 4752528"/>
              <a:gd name="connsiteY5" fmla="*/ 2759159 h 3285291"/>
              <a:gd name="connsiteX6" fmla="*/ 4226396 w 4752528"/>
              <a:gd name="connsiteY6" fmla="*/ 3285291 h 3285291"/>
              <a:gd name="connsiteX7" fmla="*/ 526132 w 4752528"/>
              <a:gd name="connsiteY7" fmla="*/ 3285291 h 3285291"/>
              <a:gd name="connsiteX8" fmla="*/ 0 w 4752528"/>
              <a:gd name="connsiteY8" fmla="*/ 2759159 h 3285291"/>
              <a:gd name="connsiteX9" fmla="*/ 0 w 4752528"/>
              <a:gd name="connsiteY9" fmla="*/ 654696 h 3285291"/>
              <a:gd name="connsiteX0" fmla="*/ 0 w 4752528"/>
              <a:gd name="connsiteY0" fmla="*/ 654696 h 3285291"/>
              <a:gd name="connsiteX1" fmla="*/ 808521 w 4752528"/>
              <a:gd name="connsiteY1" fmla="*/ 410953 h 3285291"/>
              <a:gd name="connsiteX2" fmla="*/ 1464441 w 4752528"/>
              <a:gd name="connsiteY2" fmla="*/ 41153 h 3285291"/>
              <a:gd name="connsiteX3" fmla="*/ 4347420 w 4752528"/>
              <a:gd name="connsiteY3" fmla="*/ 47882 h 3285291"/>
              <a:gd name="connsiteX4" fmla="*/ 4752528 w 4752528"/>
              <a:gd name="connsiteY4" fmla="*/ 654696 h 3285291"/>
              <a:gd name="connsiteX5" fmla="*/ 4752528 w 4752528"/>
              <a:gd name="connsiteY5" fmla="*/ 2759159 h 3285291"/>
              <a:gd name="connsiteX6" fmla="*/ 4226396 w 4752528"/>
              <a:gd name="connsiteY6" fmla="*/ 3285291 h 3285291"/>
              <a:gd name="connsiteX7" fmla="*/ 526132 w 4752528"/>
              <a:gd name="connsiteY7" fmla="*/ 3285291 h 3285291"/>
              <a:gd name="connsiteX8" fmla="*/ 0 w 4752528"/>
              <a:gd name="connsiteY8" fmla="*/ 2759159 h 3285291"/>
              <a:gd name="connsiteX9" fmla="*/ 0 w 4752528"/>
              <a:gd name="connsiteY9" fmla="*/ 654696 h 3285291"/>
              <a:gd name="connsiteX0" fmla="*/ 0 w 4752528"/>
              <a:gd name="connsiteY0" fmla="*/ 654696 h 3285291"/>
              <a:gd name="connsiteX1" fmla="*/ 1010227 w 4752528"/>
              <a:gd name="connsiteY1" fmla="*/ 626105 h 3285291"/>
              <a:gd name="connsiteX2" fmla="*/ 1464441 w 4752528"/>
              <a:gd name="connsiteY2" fmla="*/ 41153 h 3285291"/>
              <a:gd name="connsiteX3" fmla="*/ 4347420 w 4752528"/>
              <a:gd name="connsiteY3" fmla="*/ 47882 h 3285291"/>
              <a:gd name="connsiteX4" fmla="*/ 4752528 w 4752528"/>
              <a:gd name="connsiteY4" fmla="*/ 654696 h 3285291"/>
              <a:gd name="connsiteX5" fmla="*/ 4752528 w 4752528"/>
              <a:gd name="connsiteY5" fmla="*/ 2759159 h 3285291"/>
              <a:gd name="connsiteX6" fmla="*/ 4226396 w 4752528"/>
              <a:gd name="connsiteY6" fmla="*/ 3285291 h 3285291"/>
              <a:gd name="connsiteX7" fmla="*/ 526132 w 4752528"/>
              <a:gd name="connsiteY7" fmla="*/ 3285291 h 3285291"/>
              <a:gd name="connsiteX8" fmla="*/ 0 w 4752528"/>
              <a:gd name="connsiteY8" fmla="*/ 2759159 h 3285291"/>
              <a:gd name="connsiteX9" fmla="*/ 0 w 4752528"/>
              <a:gd name="connsiteY9" fmla="*/ 654696 h 3285291"/>
              <a:gd name="connsiteX0" fmla="*/ 0 w 4752528"/>
              <a:gd name="connsiteY0" fmla="*/ 696002 h 3326597"/>
              <a:gd name="connsiteX1" fmla="*/ 1010227 w 4752528"/>
              <a:gd name="connsiteY1" fmla="*/ 667411 h 3326597"/>
              <a:gd name="connsiteX2" fmla="*/ 1477888 w 4752528"/>
              <a:gd name="connsiteY2" fmla="*/ 8093 h 3326597"/>
              <a:gd name="connsiteX3" fmla="*/ 4347420 w 4752528"/>
              <a:gd name="connsiteY3" fmla="*/ 89188 h 3326597"/>
              <a:gd name="connsiteX4" fmla="*/ 4752528 w 4752528"/>
              <a:gd name="connsiteY4" fmla="*/ 696002 h 3326597"/>
              <a:gd name="connsiteX5" fmla="*/ 4752528 w 4752528"/>
              <a:gd name="connsiteY5" fmla="*/ 2800465 h 3326597"/>
              <a:gd name="connsiteX6" fmla="*/ 4226396 w 4752528"/>
              <a:gd name="connsiteY6" fmla="*/ 3326597 h 3326597"/>
              <a:gd name="connsiteX7" fmla="*/ 526132 w 4752528"/>
              <a:gd name="connsiteY7" fmla="*/ 3326597 h 3326597"/>
              <a:gd name="connsiteX8" fmla="*/ 0 w 4752528"/>
              <a:gd name="connsiteY8" fmla="*/ 2800465 h 3326597"/>
              <a:gd name="connsiteX9" fmla="*/ 0 w 4752528"/>
              <a:gd name="connsiteY9" fmla="*/ 696002 h 3326597"/>
              <a:gd name="connsiteX0" fmla="*/ 0 w 4752528"/>
              <a:gd name="connsiteY0" fmla="*/ 986261 h 3616856"/>
              <a:gd name="connsiteX1" fmla="*/ 875756 w 4752528"/>
              <a:gd name="connsiteY1" fmla="*/ 14273 h 3616856"/>
              <a:gd name="connsiteX2" fmla="*/ 1477888 w 4752528"/>
              <a:gd name="connsiteY2" fmla="*/ 298352 h 3616856"/>
              <a:gd name="connsiteX3" fmla="*/ 4347420 w 4752528"/>
              <a:gd name="connsiteY3" fmla="*/ 379447 h 3616856"/>
              <a:gd name="connsiteX4" fmla="*/ 4752528 w 4752528"/>
              <a:gd name="connsiteY4" fmla="*/ 986261 h 3616856"/>
              <a:gd name="connsiteX5" fmla="*/ 4752528 w 4752528"/>
              <a:gd name="connsiteY5" fmla="*/ 3090724 h 3616856"/>
              <a:gd name="connsiteX6" fmla="*/ 4226396 w 4752528"/>
              <a:gd name="connsiteY6" fmla="*/ 3616856 h 3616856"/>
              <a:gd name="connsiteX7" fmla="*/ 526132 w 4752528"/>
              <a:gd name="connsiteY7" fmla="*/ 3616856 h 3616856"/>
              <a:gd name="connsiteX8" fmla="*/ 0 w 4752528"/>
              <a:gd name="connsiteY8" fmla="*/ 3090724 h 3616856"/>
              <a:gd name="connsiteX9" fmla="*/ 0 w 4752528"/>
              <a:gd name="connsiteY9" fmla="*/ 986261 h 3616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52528" h="3616856">
                <a:moveTo>
                  <a:pt x="0" y="986261"/>
                </a:moveTo>
                <a:cubicBezTo>
                  <a:pt x="0" y="695686"/>
                  <a:pt x="585181" y="14273"/>
                  <a:pt x="875756" y="14273"/>
                </a:cubicBezTo>
                <a:cubicBezTo>
                  <a:pt x="1113106" y="-79020"/>
                  <a:pt x="849971" y="316281"/>
                  <a:pt x="1477888" y="298352"/>
                </a:cubicBezTo>
                <a:cubicBezTo>
                  <a:pt x="2105805" y="280423"/>
                  <a:pt x="3792682" y="286154"/>
                  <a:pt x="4347420" y="379447"/>
                </a:cubicBezTo>
                <a:cubicBezTo>
                  <a:pt x="4637995" y="379447"/>
                  <a:pt x="4752528" y="695686"/>
                  <a:pt x="4752528" y="986261"/>
                </a:cubicBezTo>
                <a:lnTo>
                  <a:pt x="4752528" y="3090724"/>
                </a:lnTo>
                <a:cubicBezTo>
                  <a:pt x="4752528" y="3381299"/>
                  <a:pt x="4516971" y="3616856"/>
                  <a:pt x="4226396" y="3616856"/>
                </a:cubicBezTo>
                <a:lnTo>
                  <a:pt x="526132" y="3616856"/>
                </a:lnTo>
                <a:cubicBezTo>
                  <a:pt x="235557" y="3616856"/>
                  <a:pt x="0" y="3381299"/>
                  <a:pt x="0" y="3090724"/>
                </a:cubicBezTo>
                <a:lnTo>
                  <a:pt x="0" y="986261"/>
                </a:lnTo>
                <a:close/>
              </a:path>
            </a:pathLst>
          </a:custGeom>
          <a:solidFill>
            <a:schemeClr val="bg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圓角矩形 3"/>
          <p:cNvSpPr/>
          <p:nvPr/>
        </p:nvSpPr>
        <p:spPr>
          <a:xfrm>
            <a:off x="3884878" y="731728"/>
            <a:ext cx="4863585" cy="2416006"/>
          </a:xfrm>
          <a:custGeom>
            <a:avLst/>
            <a:gdLst>
              <a:gd name="connsiteX0" fmla="*/ 0 w 4752528"/>
              <a:gd name="connsiteY0" fmla="*/ 526132 h 3156727"/>
              <a:gd name="connsiteX1" fmla="*/ 526132 w 4752528"/>
              <a:gd name="connsiteY1" fmla="*/ 0 h 3156727"/>
              <a:gd name="connsiteX2" fmla="*/ 4226396 w 4752528"/>
              <a:gd name="connsiteY2" fmla="*/ 0 h 3156727"/>
              <a:gd name="connsiteX3" fmla="*/ 4752528 w 4752528"/>
              <a:gd name="connsiteY3" fmla="*/ 526132 h 3156727"/>
              <a:gd name="connsiteX4" fmla="*/ 4752528 w 4752528"/>
              <a:gd name="connsiteY4" fmla="*/ 2630595 h 3156727"/>
              <a:gd name="connsiteX5" fmla="*/ 4226396 w 4752528"/>
              <a:gd name="connsiteY5" fmla="*/ 3156727 h 3156727"/>
              <a:gd name="connsiteX6" fmla="*/ 526132 w 4752528"/>
              <a:gd name="connsiteY6" fmla="*/ 3156727 h 3156727"/>
              <a:gd name="connsiteX7" fmla="*/ 0 w 4752528"/>
              <a:gd name="connsiteY7" fmla="*/ 2630595 h 3156727"/>
              <a:gd name="connsiteX8" fmla="*/ 0 w 4752528"/>
              <a:gd name="connsiteY8" fmla="*/ 526132 h 3156727"/>
              <a:gd name="connsiteX0" fmla="*/ 0 w 4752528"/>
              <a:gd name="connsiteY0" fmla="*/ 579920 h 3210515"/>
              <a:gd name="connsiteX1" fmla="*/ 512685 w 4752528"/>
              <a:gd name="connsiteY1" fmla="*/ 0 h 3210515"/>
              <a:gd name="connsiteX2" fmla="*/ 4226396 w 4752528"/>
              <a:gd name="connsiteY2" fmla="*/ 53788 h 3210515"/>
              <a:gd name="connsiteX3" fmla="*/ 4752528 w 4752528"/>
              <a:gd name="connsiteY3" fmla="*/ 579920 h 3210515"/>
              <a:gd name="connsiteX4" fmla="*/ 4752528 w 4752528"/>
              <a:gd name="connsiteY4" fmla="*/ 2684383 h 3210515"/>
              <a:gd name="connsiteX5" fmla="*/ 4226396 w 4752528"/>
              <a:gd name="connsiteY5" fmla="*/ 3210515 h 3210515"/>
              <a:gd name="connsiteX6" fmla="*/ 526132 w 4752528"/>
              <a:gd name="connsiteY6" fmla="*/ 3210515 h 3210515"/>
              <a:gd name="connsiteX7" fmla="*/ 0 w 4752528"/>
              <a:gd name="connsiteY7" fmla="*/ 2684383 h 3210515"/>
              <a:gd name="connsiteX8" fmla="*/ 0 w 4752528"/>
              <a:gd name="connsiteY8" fmla="*/ 579920 h 3210515"/>
              <a:gd name="connsiteX0" fmla="*/ 0 w 4752528"/>
              <a:gd name="connsiteY0" fmla="*/ 600255 h 3230850"/>
              <a:gd name="connsiteX1" fmla="*/ 512685 w 4752528"/>
              <a:gd name="connsiteY1" fmla="*/ 20335 h 3230850"/>
              <a:gd name="connsiteX2" fmla="*/ 4226396 w 4752528"/>
              <a:gd name="connsiteY2" fmla="*/ 74123 h 3230850"/>
              <a:gd name="connsiteX3" fmla="*/ 4752528 w 4752528"/>
              <a:gd name="connsiteY3" fmla="*/ 600255 h 3230850"/>
              <a:gd name="connsiteX4" fmla="*/ 4752528 w 4752528"/>
              <a:gd name="connsiteY4" fmla="*/ 2704718 h 3230850"/>
              <a:gd name="connsiteX5" fmla="*/ 4226396 w 4752528"/>
              <a:gd name="connsiteY5" fmla="*/ 3230850 h 3230850"/>
              <a:gd name="connsiteX6" fmla="*/ 526132 w 4752528"/>
              <a:gd name="connsiteY6" fmla="*/ 3230850 h 3230850"/>
              <a:gd name="connsiteX7" fmla="*/ 0 w 4752528"/>
              <a:gd name="connsiteY7" fmla="*/ 2704718 h 3230850"/>
              <a:gd name="connsiteX8" fmla="*/ 0 w 4752528"/>
              <a:gd name="connsiteY8" fmla="*/ 600255 h 3230850"/>
              <a:gd name="connsiteX0" fmla="*/ 0 w 4752528"/>
              <a:gd name="connsiteY0" fmla="*/ 538135 h 3168730"/>
              <a:gd name="connsiteX1" fmla="*/ 579920 w 4752528"/>
              <a:gd name="connsiteY1" fmla="*/ 38897 h 3168730"/>
              <a:gd name="connsiteX2" fmla="*/ 4226396 w 4752528"/>
              <a:gd name="connsiteY2" fmla="*/ 12003 h 3168730"/>
              <a:gd name="connsiteX3" fmla="*/ 4752528 w 4752528"/>
              <a:gd name="connsiteY3" fmla="*/ 538135 h 3168730"/>
              <a:gd name="connsiteX4" fmla="*/ 4752528 w 4752528"/>
              <a:gd name="connsiteY4" fmla="*/ 2642598 h 3168730"/>
              <a:gd name="connsiteX5" fmla="*/ 4226396 w 4752528"/>
              <a:gd name="connsiteY5" fmla="*/ 3168730 h 3168730"/>
              <a:gd name="connsiteX6" fmla="*/ 526132 w 4752528"/>
              <a:gd name="connsiteY6" fmla="*/ 3168730 h 3168730"/>
              <a:gd name="connsiteX7" fmla="*/ 0 w 4752528"/>
              <a:gd name="connsiteY7" fmla="*/ 2642598 h 3168730"/>
              <a:gd name="connsiteX8" fmla="*/ 0 w 4752528"/>
              <a:gd name="connsiteY8" fmla="*/ 538135 h 3168730"/>
              <a:gd name="connsiteX0" fmla="*/ 0 w 4752528"/>
              <a:gd name="connsiteY0" fmla="*/ 606814 h 3237409"/>
              <a:gd name="connsiteX1" fmla="*/ 579920 w 4752528"/>
              <a:gd name="connsiteY1" fmla="*/ 107576 h 3237409"/>
              <a:gd name="connsiteX2" fmla="*/ 4347420 w 4752528"/>
              <a:gd name="connsiteY2" fmla="*/ 0 h 3237409"/>
              <a:gd name="connsiteX3" fmla="*/ 4752528 w 4752528"/>
              <a:gd name="connsiteY3" fmla="*/ 606814 h 3237409"/>
              <a:gd name="connsiteX4" fmla="*/ 4752528 w 4752528"/>
              <a:gd name="connsiteY4" fmla="*/ 2711277 h 3237409"/>
              <a:gd name="connsiteX5" fmla="*/ 4226396 w 4752528"/>
              <a:gd name="connsiteY5" fmla="*/ 3237409 h 3237409"/>
              <a:gd name="connsiteX6" fmla="*/ 526132 w 4752528"/>
              <a:gd name="connsiteY6" fmla="*/ 3237409 h 3237409"/>
              <a:gd name="connsiteX7" fmla="*/ 0 w 4752528"/>
              <a:gd name="connsiteY7" fmla="*/ 2711277 h 3237409"/>
              <a:gd name="connsiteX8" fmla="*/ 0 w 4752528"/>
              <a:gd name="connsiteY8" fmla="*/ 606814 h 3237409"/>
              <a:gd name="connsiteX0" fmla="*/ 0 w 4752528"/>
              <a:gd name="connsiteY0" fmla="*/ 650591 h 3281186"/>
              <a:gd name="connsiteX1" fmla="*/ 579920 w 4752528"/>
              <a:gd name="connsiteY1" fmla="*/ 151353 h 3281186"/>
              <a:gd name="connsiteX2" fmla="*/ 1450994 w 4752528"/>
              <a:gd name="connsiteY2" fmla="*/ 50495 h 3281186"/>
              <a:gd name="connsiteX3" fmla="*/ 4347420 w 4752528"/>
              <a:gd name="connsiteY3" fmla="*/ 43777 h 3281186"/>
              <a:gd name="connsiteX4" fmla="*/ 4752528 w 4752528"/>
              <a:gd name="connsiteY4" fmla="*/ 650591 h 3281186"/>
              <a:gd name="connsiteX5" fmla="*/ 4752528 w 4752528"/>
              <a:gd name="connsiteY5" fmla="*/ 2755054 h 3281186"/>
              <a:gd name="connsiteX6" fmla="*/ 4226396 w 4752528"/>
              <a:gd name="connsiteY6" fmla="*/ 3281186 h 3281186"/>
              <a:gd name="connsiteX7" fmla="*/ 526132 w 4752528"/>
              <a:gd name="connsiteY7" fmla="*/ 3281186 h 3281186"/>
              <a:gd name="connsiteX8" fmla="*/ 0 w 4752528"/>
              <a:gd name="connsiteY8" fmla="*/ 2755054 h 3281186"/>
              <a:gd name="connsiteX9" fmla="*/ 0 w 4752528"/>
              <a:gd name="connsiteY9" fmla="*/ 650591 h 3281186"/>
              <a:gd name="connsiteX0" fmla="*/ 0 w 4752528"/>
              <a:gd name="connsiteY0" fmla="*/ 650591 h 3281186"/>
              <a:gd name="connsiteX1" fmla="*/ 674050 w 4752528"/>
              <a:gd name="connsiteY1" fmla="*/ 218589 h 3281186"/>
              <a:gd name="connsiteX2" fmla="*/ 1450994 w 4752528"/>
              <a:gd name="connsiteY2" fmla="*/ 50495 h 3281186"/>
              <a:gd name="connsiteX3" fmla="*/ 4347420 w 4752528"/>
              <a:gd name="connsiteY3" fmla="*/ 43777 h 3281186"/>
              <a:gd name="connsiteX4" fmla="*/ 4752528 w 4752528"/>
              <a:gd name="connsiteY4" fmla="*/ 650591 h 3281186"/>
              <a:gd name="connsiteX5" fmla="*/ 4752528 w 4752528"/>
              <a:gd name="connsiteY5" fmla="*/ 2755054 h 3281186"/>
              <a:gd name="connsiteX6" fmla="*/ 4226396 w 4752528"/>
              <a:gd name="connsiteY6" fmla="*/ 3281186 h 3281186"/>
              <a:gd name="connsiteX7" fmla="*/ 526132 w 4752528"/>
              <a:gd name="connsiteY7" fmla="*/ 3281186 h 3281186"/>
              <a:gd name="connsiteX8" fmla="*/ 0 w 4752528"/>
              <a:gd name="connsiteY8" fmla="*/ 2755054 h 3281186"/>
              <a:gd name="connsiteX9" fmla="*/ 0 w 4752528"/>
              <a:gd name="connsiteY9" fmla="*/ 650591 h 3281186"/>
              <a:gd name="connsiteX0" fmla="*/ 0 w 4752528"/>
              <a:gd name="connsiteY0" fmla="*/ 654696 h 3285291"/>
              <a:gd name="connsiteX1" fmla="*/ 674050 w 4752528"/>
              <a:gd name="connsiteY1" fmla="*/ 222694 h 3285291"/>
              <a:gd name="connsiteX2" fmla="*/ 1464441 w 4752528"/>
              <a:gd name="connsiteY2" fmla="*/ 41153 h 3285291"/>
              <a:gd name="connsiteX3" fmla="*/ 4347420 w 4752528"/>
              <a:gd name="connsiteY3" fmla="*/ 47882 h 3285291"/>
              <a:gd name="connsiteX4" fmla="*/ 4752528 w 4752528"/>
              <a:gd name="connsiteY4" fmla="*/ 654696 h 3285291"/>
              <a:gd name="connsiteX5" fmla="*/ 4752528 w 4752528"/>
              <a:gd name="connsiteY5" fmla="*/ 2759159 h 3285291"/>
              <a:gd name="connsiteX6" fmla="*/ 4226396 w 4752528"/>
              <a:gd name="connsiteY6" fmla="*/ 3285291 h 3285291"/>
              <a:gd name="connsiteX7" fmla="*/ 526132 w 4752528"/>
              <a:gd name="connsiteY7" fmla="*/ 3285291 h 3285291"/>
              <a:gd name="connsiteX8" fmla="*/ 0 w 4752528"/>
              <a:gd name="connsiteY8" fmla="*/ 2759159 h 3285291"/>
              <a:gd name="connsiteX9" fmla="*/ 0 w 4752528"/>
              <a:gd name="connsiteY9" fmla="*/ 654696 h 3285291"/>
              <a:gd name="connsiteX0" fmla="*/ 0 w 4752528"/>
              <a:gd name="connsiteY0" fmla="*/ 654696 h 3285291"/>
              <a:gd name="connsiteX1" fmla="*/ 808521 w 4752528"/>
              <a:gd name="connsiteY1" fmla="*/ 410953 h 3285291"/>
              <a:gd name="connsiteX2" fmla="*/ 1464441 w 4752528"/>
              <a:gd name="connsiteY2" fmla="*/ 41153 h 3285291"/>
              <a:gd name="connsiteX3" fmla="*/ 4347420 w 4752528"/>
              <a:gd name="connsiteY3" fmla="*/ 47882 h 3285291"/>
              <a:gd name="connsiteX4" fmla="*/ 4752528 w 4752528"/>
              <a:gd name="connsiteY4" fmla="*/ 654696 h 3285291"/>
              <a:gd name="connsiteX5" fmla="*/ 4752528 w 4752528"/>
              <a:gd name="connsiteY5" fmla="*/ 2759159 h 3285291"/>
              <a:gd name="connsiteX6" fmla="*/ 4226396 w 4752528"/>
              <a:gd name="connsiteY6" fmla="*/ 3285291 h 3285291"/>
              <a:gd name="connsiteX7" fmla="*/ 526132 w 4752528"/>
              <a:gd name="connsiteY7" fmla="*/ 3285291 h 3285291"/>
              <a:gd name="connsiteX8" fmla="*/ 0 w 4752528"/>
              <a:gd name="connsiteY8" fmla="*/ 2759159 h 3285291"/>
              <a:gd name="connsiteX9" fmla="*/ 0 w 4752528"/>
              <a:gd name="connsiteY9" fmla="*/ 654696 h 3285291"/>
              <a:gd name="connsiteX0" fmla="*/ 0 w 4752528"/>
              <a:gd name="connsiteY0" fmla="*/ 654696 h 3285291"/>
              <a:gd name="connsiteX1" fmla="*/ 1010227 w 4752528"/>
              <a:gd name="connsiteY1" fmla="*/ 626105 h 3285291"/>
              <a:gd name="connsiteX2" fmla="*/ 1464441 w 4752528"/>
              <a:gd name="connsiteY2" fmla="*/ 41153 h 3285291"/>
              <a:gd name="connsiteX3" fmla="*/ 4347420 w 4752528"/>
              <a:gd name="connsiteY3" fmla="*/ 47882 h 3285291"/>
              <a:gd name="connsiteX4" fmla="*/ 4752528 w 4752528"/>
              <a:gd name="connsiteY4" fmla="*/ 654696 h 3285291"/>
              <a:gd name="connsiteX5" fmla="*/ 4752528 w 4752528"/>
              <a:gd name="connsiteY5" fmla="*/ 2759159 h 3285291"/>
              <a:gd name="connsiteX6" fmla="*/ 4226396 w 4752528"/>
              <a:gd name="connsiteY6" fmla="*/ 3285291 h 3285291"/>
              <a:gd name="connsiteX7" fmla="*/ 526132 w 4752528"/>
              <a:gd name="connsiteY7" fmla="*/ 3285291 h 3285291"/>
              <a:gd name="connsiteX8" fmla="*/ 0 w 4752528"/>
              <a:gd name="connsiteY8" fmla="*/ 2759159 h 3285291"/>
              <a:gd name="connsiteX9" fmla="*/ 0 w 4752528"/>
              <a:gd name="connsiteY9" fmla="*/ 654696 h 3285291"/>
              <a:gd name="connsiteX0" fmla="*/ 0 w 4752528"/>
              <a:gd name="connsiteY0" fmla="*/ 696002 h 3326597"/>
              <a:gd name="connsiteX1" fmla="*/ 1010227 w 4752528"/>
              <a:gd name="connsiteY1" fmla="*/ 667411 h 3326597"/>
              <a:gd name="connsiteX2" fmla="*/ 1477888 w 4752528"/>
              <a:gd name="connsiteY2" fmla="*/ 8093 h 3326597"/>
              <a:gd name="connsiteX3" fmla="*/ 4347420 w 4752528"/>
              <a:gd name="connsiteY3" fmla="*/ 89188 h 3326597"/>
              <a:gd name="connsiteX4" fmla="*/ 4752528 w 4752528"/>
              <a:gd name="connsiteY4" fmla="*/ 696002 h 3326597"/>
              <a:gd name="connsiteX5" fmla="*/ 4752528 w 4752528"/>
              <a:gd name="connsiteY5" fmla="*/ 2800465 h 3326597"/>
              <a:gd name="connsiteX6" fmla="*/ 4226396 w 4752528"/>
              <a:gd name="connsiteY6" fmla="*/ 3326597 h 3326597"/>
              <a:gd name="connsiteX7" fmla="*/ 526132 w 4752528"/>
              <a:gd name="connsiteY7" fmla="*/ 3326597 h 3326597"/>
              <a:gd name="connsiteX8" fmla="*/ 0 w 4752528"/>
              <a:gd name="connsiteY8" fmla="*/ 2800465 h 3326597"/>
              <a:gd name="connsiteX9" fmla="*/ 0 w 4752528"/>
              <a:gd name="connsiteY9" fmla="*/ 696002 h 3326597"/>
              <a:gd name="connsiteX0" fmla="*/ 0 w 4752528"/>
              <a:gd name="connsiteY0" fmla="*/ 696002 h 3326597"/>
              <a:gd name="connsiteX1" fmla="*/ 848863 w 4752528"/>
              <a:gd name="connsiteY1" fmla="*/ 231978 h 3326597"/>
              <a:gd name="connsiteX2" fmla="*/ 1477888 w 4752528"/>
              <a:gd name="connsiteY2" fmla="*/ 8093 h 3326597"/>
              <a:gd name="connsiteX3" fmla="*/ 4347420 w 4752528"/>
              <a:gd name="connsiteY3" fmla="*/ 89188 h 3326597"/>
              <a:gd name="connsiteX4" fmla="*/ 4752528 w 4752528"/>
              <a:gd name="connsiteY4" fmla="*/ 696002 h 3326597"/>
              <a:gd name="connsiteX5" fmla="*/ 4752528 w 4752528"/>
              <a:gd name="connsiteY5" fmla="*/ 2800465 h 3326597"/>
              <a:gd name="connsiteX6" fmla="*/ 4226396 w 4752528"/>
              <a:gd name="connsiteY6" fmla="*/ 3326597 h 3326597"/>
              <a:gd name="connsiteX7" fmla="*/ 526132 w 4752528"/>
              <a:gd name="connsiteY7" fmla="*/ 3326597 h 3326597"/>
              <a:gd name="connsiteX8" fmla="*/ 0 w 4752528"/>
              <a:gd name="connsiteY8" fmla="*/ 2800465 h 3326597"/>
              <a:gd name="connsiteX9" fmla="*/ 0 w 4752528"/>
              <a:gd name="connsiteY9" fmla="*/ 696002 h 3326597"/>
              <a:gd name="connsiteX0" fmla="*/ 0 w 4779423"/>
              <a:gd name="connsiteY0" fmla="*/ 584447 h 3326598"/>
              <a:gd name="connsiteX1" fmla="*/ 875758 w 4779423"/>
              <a:gd name="connsiteY1" fmla="*/ 231979 h 3326598"/>
              <a:gd name="connsiteX2" fmla="*/ 1504783 w 4779423"/>
              <a:gd name="connsiteY2" fmla="*/ 8094 h 3326598"/>
              <a:gd name="connsiteX3" fmla="*/ 4374315 w 4779423"/>
              <a:gd name="connsiteY3" fmla="*/ 89189 h 3326598"/>
              <a:gd name="connsiteX4" fmla="*/ 4779423 w 4779423"/>
              <a:gd name="connsiteY4" fmla="*/ 696003 h 3326598"/>
              <a:gd name="connsiteX5" fmla="*/ 4779423 w 4779423"/>
              <a:gd name="connsiteY5" fmla="*/ 2800466 h 3326598"/>
              <a:gd name="connsiteX6" fmla="*/ 4253291 w 4779423"/>
              <a:gd name="connsiteY6" fmla="*/ 3326598 h 3326598"/>
              <a:gd name="connsiteX7" fmla="*/ 553027 w 4779423"/>
              <a:gd name="connsiteY7" fmla="*/ 3326598 h 3326598"/>
              <a:gd name="connsiteX8" fmla="*/ 26895 w 4779423"/>
              <a:gd name="connsiteY8" fmla="*/ 2800466 h 3326598"/>
              <a:gd name="connsiteX9" fmla="*/ 0 w 4779423"/>
              <a:gd name="connsiteY9" fmla="*/ 584447 h 3326598"/>
              <a:gd name="connsiteX0" fmla="*/ 0 w 4833211"/>
              <a:gd name="connsiteY0" fmla="*/ 156819 h 3326598"/>
              <a:gd name="connsiteX1" fmla="*/ 929546 w 4833211"/>
              <a:gd name="connsiteY1" fmla="*/ 231979 h 3326598"/>
              <a:gd name="connsiteX2" fmla="*/ 1558571 w 4833211"/>
              <a:gd name="connsiteY2" fmla="*/ 8094 h 3326598"/>
              <a:gd name="connsiteX3" fmla="*/ 4428103 w 4833211"/>
              <a:gd name="connsiteY3" fmla="*/ 89189 h 3326598"/>
              <a:gd name="connsiteX4" fmla="*/ 4833211 w 4833211"/>
              <a:gd name="connsiteY4" fmla="*/ 696003 h 3326598"/>
              <a:gd name="connsiteX5" fmla="*/ 4833211 w 4833211"/>
              <a:gd name="connsiteY5" fmla="*/ 2800466 h 3326598"/>
              <a:gd name="connsiteX6" fmla="*/ 4307079 w 4833211"/>
              <a:gd name="connsiteY6" fmla="*/ 3326598 h 3326598"/>
              <a:gd name="connsiteX7" fmla="*/ 606815 w 4833211"/>
              <a:gd name="connsiteY7" fmla="*/ 3326598 h 3326598"/>
              <a:gd name="connsiteX8" fmla="*/ 80683 w 4833211"/>
              <a:gd name="connsiteY8" fmla="*/ 2800466 h 3326598"/>
              <a:gd name="connsiteX9" fmla="*/ 0 w 4833211"/>
              <a:gd name="connsiteY9" fmla="*/ 156819 h 3326598"/>
              <a:gd name="connsiteX0" fmla="*/ 0 w 4833211"/>
              <a:gd name="connsiteY0" fmla="*/ 212103 h 3381882"/>
              <a:gd name="connsiteX1" fmla="*/ 858454 w 4833211"/>
              <a:gd name="connsiteY1" fmla="*/ 145225 h 3381882"/>
              <a:gd name="connsiteX2" fmla="*/ 929546 w 4833211"/>
              <a:gd name="connsiteY2" fmla="*/ 287263 h 3381882"/>
              <a:gd name="connsiteX3" fmla="*/ 1558571 w 4833211"/>
              <a:gd name="connsiteY3" fmla="*/ 63378 h 3381882"/>
              <a:gd name="connsiteX4" fmla="*/ 4428103 w 4833211"/>
              <a:gd name="connsiteY4" fmla="*/ 144473 h 3381882"/>
              <a:gd name="connsiteX5" fmla="*/ 4833211 w 4833211"/>
              <a:gd name="connsiteY5" fmla="*/ 751287 h 3381882"/>
              <a:gd name="connsiteX6" fmla="*/ 4833211 w 4833211"/>
              <a:gd name="connsiteY6" fmla="*/ 2855750 h 3381882"/>
              <a:gd name="connsiteX7" fmla="*/ 4307079 w 4833211"/>
              <a:gd name="connsiteY7" fmla="*/ 3381882 h 3381882"/>
              <a:gd name="connsiteX8" fmla="*/ 606815 w 4833211"/>
              <a:gd name="connsiteY8" fmla="*/ 3381882 h 3381882"/>
              <a:gd name="connsiteX9" fmla="*/ 80683 w 4833211"/>
              <a:gd name="connsiteY9" fmla="*/ 2855750 h 3381882"/>
              <a:gd name="connsiteX10" fmla="*/ 0 w 4833211"/>
              <a:gd name="connsiteY10" fmla="*/ 212103 h 3381882"/>
              <a:gd name="connsiteX0" fmla="*/ 30374 w 4863585"/>
              <a:gd name="connsiteY0" fmla="*/ 170709 h 3340488"/>
              <a:gd name="connsiteX1" fmla="*/ 82004 w 4863585"/>
              <a:gd name="connsiteY1" fmla="*/ 289756 h 3340488"/>
              <a:gd name="connsiteX2" fmla="*/ 888828 w 4863585"/>
              <a:gd name="connsiteY2" fmla="*/ 103831 h 3340488"/>
              <a:gd name="connsiteX3" fmla="*/ 959920 w 4863585"/>
              <a:gd name="connsiteY3" fmla="*/ 245869 h 3340488"/>
              <a:gd name="connsiteX4" fmla="*/ 1588945 w 4863585"/>
              <a:gd name="connsiteY4" fmla="*/ 21984 h 3340488"/>
              <a:gd name="connsiteX5" fmla="*/ 4458477 w 4863585"/>
              <a:gd name="connsiteY5" fmla="*/ 103079 h 3340488"/>
              <a:gd name="connsiteX6" fmla="*/ 4863585 w 4863585"/>
              <a:gd name="connsiteY6" fmla="*/ 709893 h 3340488"/>
              <a:gd name="connsiteX7" fmla="*/ 4863585 w 4863585"/>
              <a:gd name="connsiteY7" fmla="*/ 2814356 h 3340488"/>
              <a:gd name="connsiteX8" fmla="*/ 4337453 w 4863585"/>
              <a:gd name="connsiteY8" fmla="*/ 3340488 h 3340488"/>
              <a:gd name="connsiteX9" fmla="*/ 637189 w 4863585"/>
              <a:gd name="connsiteY9" fmla="*/ 3340488 h 3340488"/>
              <a:gd name="connsiteX10" fmla="*/ 111057 w 4863585"/>
              <a:gd name="connsiteY10" fmla="*/ 2814356 h 3340488"/>
              <a:gd name="connsiteX11" fmla="*/ 30374 w 4863585"/>
              <a:gd name="connsiteY11" fmla="*/ 170709 h 3340488"/>
              <a:gd name="connsiteX0" fmla="*/ 30374 w 4863585"/>
              <a:gd name="connsiteY0" fmla="*/ 170709 h 3340488"/>
              <a:gd name="connsiteX1" fmla="*/ 82004 w 4863585"/>
              <a:gd name="connsiteY1" fmla="*/ 289756 h 3340488"/>
              <a:gd name="connsiteX2" fmla="*/ 888828 w 4863585"/>
              <a:gd name="connsiteY2" fmla="*/ 103831 h 3340488"/>
              <a:gd name="connsiteX3" fmla="*/ 973367 w 4863585"/>
              <a:gd name="connsiteY3" fmla="*/ 97130 h 3340488"/>
              <a:gd name="connsiteX4" fmla="*/ 1588945 w 4863585"/>
              <a:gd name="connsiteY4" fmla="*/ 21984 h 3340488"/>
              <a:gd name="connsiteX5" fmla="*/ 4458477 w 4863585"/>
              <a:gd name="connsiteY5" fmla="*/ 103079 h 3340488"/>
              <a:gd name="connsiteX6" fmla="*/ 4863585 w 4863585"/>
              <a:gd name="connsiteY6" fmla="*/ 709893 h 3340488"/>
              <a:gd name="connsiteX7" fmla="*/ 4863585 w 4863585"/>
              <a:gd name="connsiteY7" fmla="*/ 2814356 h 3340488"/>
              <a:gd name="connsiteX8" fmla="*/ 4337453 w 4863585"/>
              <a:gd name="connsiteY8" fmla="*/ 3340488 h 3340488"/>
              <a:gd name="connsiteX9" fmla="*/ 637189 w 4863585"/>
              <a:gd name="connsiteY9" fmla="*/ 3340488 h 3340488"/>
              <a:gd name="connsiteX10" fmla="*/ 111057 w 4863585"/>
              <a:gd name="connsiteY10" fmla="*/ 2814356 h 3340488"/>
              <a:gd name="connsiteX11" fmla="*/ 30374 w 4863585"/>
              <a:gd name="connsiteY11" fmla="*/ 170709 h 334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63585" h="3340488">
                <a:moveTo>
                  <a:pt x="30374" y="170709"/>
                </a:moveTo>
                <a:cubicBezTo>
                  <a:pt x="25532" y="-277946"/>
                  <a:pt x="-61072" y="300902"/>
                  <a:pt x="82004" y="289756"/>
                </a:cubicBezTo>
                <a:cubicBezTo>
                  <a:pt x="225080" y="278610"/>
                  <a:pt x="742509" y="83257"/>
                  <a:pt x="888828" y="103831"/>
                </a:cubicBezTo>
                <a:cubicBezTo>
                  <a:pt x="1035147" y="124405"/>
                  <a:pt x="856681" y="135561"/>
                  <a:pt x="973367" y="97130"/>
                </a:cubicBezTo>
                <a:cubicBezTo>
                  <a:pt x="1210717" y="3837"/>
                  <a:pt x="961028" y="39913"/>
                  <a:pt x="1588945" y="21984"/>
                </a:cubicBezTo>
                <a:cubicBezTo>
                  <a:pt x="2216862" y="4055"/>
                  <a:pt x="3903739" y="9786"/>
                  <a:pt x="4458477" y="103079"/>
                </a:cubicBezTo>
                <a:cubicBezTo>
                  <a:pt x="4749052" y="103079"/>
                  <a:pt x="4863585" y="419318"/>
                  <a:pt x="4863585" y="709893"/>
                </a:cubicBezTo>
                <a:lnTo>
                  <a:pt x="4863585" y="2814356"/>
                </a:lnTo>
                <a:cubicBezTo>
                  <a:pt x="4863585" y="3104931"/>
                  <a:pt x="4628028" y="3340488"/>
                  <a:pt x="4337453" y="3340488"/>
                </a:cubicBezTo>
                <a:lnTo>
                  <a:pt x="637189" y="3340488"/>
                </a:lnTo>
                <a:cubicBezTo>
                  <a:pt x="346614" y="3340488"/>
                  <a:pt x="111057" y="3104931"/>
                  <a:pt x="111057" y="2814356"/>
                </a:cubicBezTo>
                <a:lnTo>
                  <a:pt x="30374" y="170709"/>
                </a:lnTo>
                <a:close/>
              </a:path>
            </a:pathLst>
          </a:custGeom>
          <a:solidFill>
            <a:schemeClr val="bg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7" name="群組 26"/>
          <p:cNvGrpSpPr/>
          <p:nvPr/>
        </p:nvGrpSpPr>
        <p:grpSpPr>
          <a:xfrm>
            <a:off x="751051" y="1155956"/>
            <a:ext cx="3775393" cy="3073601"/>
            <a:chOff x="751051" y="1155956"/>
            <a:chExt cx="3775393" cy="3073601"/>
          </a:xfrm>
        </p:grpSpPr>
        <p:pic>
          <p:nvPicPr>
            <p:cNvPr id="28" name="圖片 2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35696" y="1155956"/>
              <a:ext cx="1656184" cy="2670597"/>
            </a:xfrm>
            <a:prstGeom prst="rect">
              <a:avLst/>
            </a:prstGeom>
          </p:spPr>
        </p:pic>
        <p:sp>
          <p:nvSpPr>
            <p:cNvPr id="29" name="矩形 28"/>
            <p:cNvSpPr/>
            <p:nvPr/>
          </p:nvSpPr>
          <p:spPr>
            <a:xfrm>
              <a:off x="751051" y="3706337"/>
              <a:ext cx="3775393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zh-TW" altLang="en-US" sz="2800" b="1" cap="none" spc="0" dirty="0" smtClean="0">
                  <a:ln w="900" cmpd="sng">
                    <a:solidFill>
                      <a:schemeClr val="bg1">
                        <a:lumMod val="5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打造更便利的導覽系統</a:t>
              </a:r>
              <a:endParaRPr lang="zh-TW" altLang="en-US" sz="2800" b="1" cap="none" spc="0" dirty="0">
                <a:ln w="900" cmpd="sng">
                  <a:solidFill>
                    <a:schemeClr val="bg1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71780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800" fill="hold"/>
                                        <p:tgtEl>
                                          <p:spTgt spid="20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圓角矩形 19"/>
          <p:cNvSpPr/>
          <p:nvPr/>
        </p:nvSpPr>
        <p:spPr>
          <a:xfrm>
            <a:off x="1547664" y="810322"/>
            <a:ext cx="6480000" cy="648072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zh-TW" sz="2000" b="1" dirty="0">
                <a:solidFill>
                  <a:schemeClr val="accent5">
                    <a:lumMod val="50000"/>
                  </a:schemeClr>
                </a:solidFill>
                <a:latin typeface="+mj-ea"/>
              </a:rPr>
              <a:t>全球工業機器人與服務型機器人市場需求趨勢</a:t>
            </a:r>
            <a:endParaRPr lang="zh-TW" altLang="en-US" sz="2000" b="1" dirty="0">
              <a:solidFill>
                <a:schemeClr val="accent5">
                  <a:lumMod val="50000"/>
                </a:schemeClr>
              </a:solidFill>
              <a:latin typeface="+mj-ea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15</a:t>
            </a:fld>
            <a:endParaRPr lang="zh-TW" altLang="en-US" dirty="0"/>
          </a:p>
        </p:txBody>
      </p:sp>
      <p:sp>
        <p:nvSpPr>
          <p:cNvPr id="4" name="圓角矩形 3">
            <a:hlinkClick r:id="rId3" action="ppaction://hlinksldjump"/>
          </p:cNvPr>
          <p:cNvSpPr/>
          <p:nvPr/>
        </p:nvSpPr>
        <p:spPr>
          <a:xfrm>
            <a:off x="7884368" y="195486"/>
            <a:ext cx="792088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圖表 5"/>
          <p:cNvGraphicFramePr/>
          <p:nvPr>
            <p:extLst>
              <p:ext uri="{D42A27DB-BD31-4B8C-83A1-F6EECF244321}">
                <p14:modId xmlns:p14="http://schemas.microsoft.com/office/powerpoint/2010/main" val="3162203317"/>
              </p:ext>
            </p:extLst>
          </p:nvPr>
        </p:nvGraphicFramePr>
        <p:xfrm>
          <a:off x="1619672" y="1458394"/>
          <a:ext cx="6000328" cy="3145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1367644" y="3147813"/>
            <a:ext cx="360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/>
              <a:t>單位：</a:t>
            </a:r>
            <a:endParaRPr lang="en-US" altLang="zh-TW" sz="1200" dirty="0" smtClean="0"/>
          </a:p>
          <a:p>
            <a:r>
              <a:rPr lang="zh-TW" altLang="en-US" sz="1200" dirty="0" smtClean="0"/>
              <a:t>億美元</a:t>
            </a:r>
            <a:endParaRPr lang="zh-TW" altLang="en-US" sz="1200" dirty="0"/>
          </a:p>
        </p:txBody>
      </p:sp>
      <p:grpSp>
        <p:nvGrpSpPr>
          <p:cNvPr id="11" name="群組 10"/>
          <p:cNvGrpSpPr/>
          <p:nvPr/>
        </p:nvGrpSpPr>
        <p:grpSpPr>
          <a:xfrm>
            <a:off x="4067944" y="1563638"/>
            <a:ext cx="2160240" cy="3096344"/>
            <a:chOff x="4067944" y="1563638"/>
            <a:chExt cx="2160240" cy="3096344"/>
          </a:xfrm>
        </p:grpSpPr>
        <p:sp>
          <p:nvSpPr>
            <p:cNvPr id="9" name="矩形 8"/>
            <p:cNvSpPr/>
            <p:nvPr/>
          </p:nvSpPr>
          <p:spPr>
            <a:xfrm>
              <a:off x="4067944" y="1563638"/>
              <a:ext cx="2160240" cy="3096344"/>
            </a:xfrm>
            <a:prstGeom prst="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100000">
                  <a:schemeClr val="accent2">
                    <a:lumMod val="60000"/>
                    <a:lumOff val="40000"/>
                    <a:alpha val="35000"/>
                  </a:schemeClr>
                </a:gs>
                <a:gs pos="48000">
                  <a:schemeClr val="accent2">
                    <a:lumMod val="20000"/>
                    <a:lumOff val="80000"/>
                    <a:alpha val="26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4680012" y="1563638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solidFill>
                    <a:schemeClr val="accent2">
                      <a:lumMod val="50000"/>
                    </a:schemeClr>
                  </a:solidFill>
                </a:rPr>
                <a:t>預估</a:t>
              </a:r>
              <a:endParaRPr lang="zh-TW" altLang="en-US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cxnSp>
        <p:nvCxnSpPr>
          <p:cNvPr id="14" name="直線單箭頭接點 13"/>
          <p:cNvCxnSpPr/>
          <p:nvPr/>
        </p:nvCxnSpPr>
        <p:spPr>
          <a:xfrm flipV="1">
            <a:off x="2699792" y="1995686"/>
            <a:ext cx="1656184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摺角紙張 14"/>
          <p:cNvSpPr/>
          <p:nvPr/>
        </p:nvSpPr>
        <p:spPr>
          <a:xfrm>
            <a:off x="6725362" y="1512555"/>
            <a:ext cx="1951094" cy="1224136"/>
          </a:xfrm>
          <a:prstGeom prst="foldedCorner">
            <a:avLst/>
          </a:prstGeom>
          <a:solidFill>
            <a:srgbClr val="FFFF66"/>
          </a:solidFill>
          <a:ln>
            <a:solidFill>
              <a:srgbClr val="FFFF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b="1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b="1" dirty="0" smtClean="0">
                <a:solidFill>
                  <a:schemeClr val="tx1"/>
                </a:solidFill>
              </a:rPr>
              <a:t>市場上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b="1" dirty="0" smtClean="0">
                <a:solidFill>
                  <a:schemeClr val="tx1"/>
                </a:solidFill>
              </a:rPr>
              <a:t>對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機器人的需求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zh-TW" altLang="en-US" b="1" dirty="0">
                <a:solidFill>
                  <a:schemeClr val="tx1"/>
                </a:solidFill>
              </a:rPr>
              <a:t>將會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</a:rPr>
              <a:t>持續增加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摺角紙張 15"/>
          <p:cNvSpPr/>
          <p:nvPr/>
        </p:nvSpPr>
        <p:spPr>
          <a:xfrm>
            <a:off x="6725362" y="2859782"/>
            <a:ext cx="1951094" cy="1193400"/>
          </a:xfrm>
          <a:prstGeom prst="foldedCorner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TW" b="1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b="1" dirty="0" smtClean="0">
                <a:solidFill>
                  <a:schemeClr val="tx1"/>
                </a:solidFill>
              </a:rPr>
              <a:t>尤其以</a:t>
            </a:r>
            <a:r>
              <a:rPr lang="en-US" altLang="zh-TW" b="1" dirty="0">
                <a:solidFill>
                  <a:schemeClr val="tx1"/>
                </a:solidFill>
              </a:rPr>
              <a:t/>
            </a:r>
            <a:br>
              <a:rPr lang="en-US" altLang="zh-TW" b="1" dirty="0">
                <a:solidFill>
                  <a:schemeClr val="tx1"/>
                </a:solidFill>
              </a:rPr>
            </a:b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</a:rPr>
              <a:t>服務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型機器人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增加幅度最大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7" name="直線單箭頭接點 16"/>
          <p:cNvCxnSpPr/>
          <p:nvPr/>
        </p:nvCxnSpPr>
        <p:spPr>
          <a:xfrm flipV="1">
            <a:off x="2719300" y="1932970"/>
            <a:ext cx="3220852" cy="20069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1727684" y="494551"/>
            <a:ext cx="6948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 smtClean="0">
                <a:solidFill>
                  <a:schemeClr val="accent5">
                    <a:lumMod val="50000"/>
                  </a:schemeClr>
                </a:solidFill>
              </a:rPr>
              <a:t>市場需求趨勢</a:t>
            </a:r>
            <a:r>
              <a:rPr lang="en-US" altLang="zh-TW" sz="12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預估銷售量比較</a:t>
            </a:r>
            <a:r>
              <a:rPr lang="en-US" altLang="zh-TW" sz="12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未來經營策略</a:t>
            </a:r>
            <a:r>
              <a:rPr lang="en-US" altLang="zh-TW" sz="12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預估損益表</a:t>
            </a:r>
            <a:r>
              <a:rPr lang="en-US" altLang="zh-TW" sz="12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損益兩平圖</a:t>
            </a:r>
            <a:endParaRPr lang="zh-TW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29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Graphic spid="6" grpId="0" uiExpand="1">
        <p:bldSub>
          <a:bldChart bld="series"/>
        </p:bldSub>
      </p:bldGraphic>
      <p:bldGraphic spid="6" grpId="1" uiExpand="1">
        <p:bldSub>
          <a:bldChart bld="series"/>
        </p:bldSub>
      </p:bldGraphic>
      <p:bldP spid="7" grpId="0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16</a:t>
            </a:fld>
            <a:endParaRPr lang="zh-TW" altLang="en-US"/>
          </a:p>
        </p:txBody>
      </p:sp>
      <p:sp>
        <p:nvSpPr>
          <p:cNvPr id="4" name="圓角矩形 3"/>
          <p:cNvSpPr/>
          <p:nvPr/>
        </p:nvSpPr>
        <p:spPr>
          <a:xfrm>
            <a:off x="1476376" y="810322"/>
            <a:ext cx="6480000" cy="648072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>
                <a:solidFill>
                  <a:schemeClr val="accent5">
                    <a:lumMod val="50000"/>
                  </a:schemeClr>
                </a:solidFill>
              </a:rPr>
              <a:t>2012-2014</a:t>
            </a:r>
            <a:r>
              <a:rPr lang="zh-TW" altLang="zh-TW" sz="2000" b="1" dirty="0">
                <a:solidFill>
                  <a:schemeClr val="accent5">
                    <a:lumMod val="50000"/>
                  </a:schemeClr>
                </a:solidFill>
              </a:rPr>
              <a:t>年全球專業服務型機器人預估銷售量比較</a:t>
            </a:r>
            <a:endParaRPr lang="zh-TW" altLang="en-US" sz="2000" b="1" dirty="0">
              <a:solidFill>
                <a:schemeClr val="accent5">
                  <a:lumMod val="50000"/>
                </a:schemeClr>
              </a:solidFill>
              <a:latin typeface="+mj-ea"/>
              <a:ea typeface="+mj-ea"/>
            </a:endParaRPr>
          </a:p>
        </p:txBody>
      </p:sp>
      <p:graphicFrame>
        <p:nvGraphicFramePr>
          <p:cNvPr id="6" name="圖表 5"/>
          <p:cNvGraphicFramePr/>
          <p:nvPr>
            <p:extLst>
              <p:ext uri="{D42A27DB-BD31-4B8C-83A1-F6EECF244321}">
                <p14:modId xmlns:p14="http://schemas.microsoft.com/office/powerpoint/2010/main" val="607779980"/>
              </p:ext>
            </p:extLst>
          </p:nvPr>
        </p:nvGraphicFramePr>
        <p:xfrm>
          <a:off x="1619672" y="1449597"/>
          <a:ext cx="6048672" cy="3145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1867502" y="2427734"/>
            <a:ext cx="3600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/>
              <a:t>單位：</a:t>
            </a:r>
            <a:endParaRPr lang="en-US" altLang="zh-TW" sz="1200" dirty="0" smtClean="0"/>
          </a:p>
          <a:p>
            <a:r>
              <a:rPr lang="zh-TW" altLang="en-US" sz="1200" dirty="0" smtClean="0"/>
              <a:t>千元美金</a:t>
            </a:r>
            <a:endParaRPr lang="zh-TW" altLang="en-US" sz="12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6993527" y="3535728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/>
              <a:t>單位</a:t>
            </a:r>
            <a:endParaRPr lang="en-US" altLang="zh-TW" sz="1200" dirty="0" smtClean="0"/>
          </a:p>
          <a:p>
            <a:r>
              <a:rPr lang="zh-TW" altLang="en-US" sz="1200" dirty="0" smtClean="0"/>
              <a:t>：台</a:t>
            </a:r>
            <a:endParaRPr lang="en-US" altLang="zh-TW" sz="1200" dirty="0" smtClean="0"/>
          </a:p>
        </p:txBody>
      </p:sp>
      <p:grpSp>
        <p:nvGrpSpPr>
          <p:cNvPr id="14" name="群組 13"/>
          <p:cNvGrpSpPr/>
          <p:nvPr/>
        </p:nvGrpSpPr>
        <p:grpSpPr>
          <a:xfrm>
            <a:off x="4413733" y="1593374"/>
            <a:ext cx="950355" cy="467821"/>
            <a:chOff x="5292080" y="2427734"/>
            <a:chExt cx="729985" cy="467821"/>
          </a:xfrm>
        </p:grpSpPr>
        <p:cxnSp>
          <p:nvCxnSpPr>
            <p:cNvPr id="10" name="直線單箭頭接點 9"/>
            <p:cNvCxnSpPr/>
            <p:nvPr/>
          </p:nvCxnSpPr>
          <p:spPr>
            <a:xfrm flipV="1">
              <a:off x="5292080" y="2427734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3" name="文字方塊 1"/>
            <p:cNvSpPr txBox="1"/>
            <p:nvPr/>
          </p:nvSpPr>
          <p:spPr>
            <a:xfrm>
              <a:off x="5301985" y="2618557"/>
              <a:ext cx="720080" cy="276998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TW" sz="1100" b="1" dirty="0" smtClean="0">
                  <a:solidFill>
                    <a:schemeClr val="accent2">
                      <a:lumMod val="50000"/>
                    </a:schemeClr>
                  </a:solidFill>
                </a:rPr>
                <a:t>706,304</a:t>
              </a:r>
              <a:endParaRPr lang="zh-TW" altLang="en-US" sz="11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grpSp>
        <p:nvGrpSpPr>
          <p:cNvPr id="23" name="群組 22"/>
          <p:cNvGrpSpPr/>
          <p:nvPr/>
        </p:nvGrpSpPr>
        <p:grpSpPr>
          <a:xfrm>
            <a:off x="5625375" y="1516056"/>
            <a:ext cx="1368152" cy="3096343"/>
            <a:chOff x="5508104" y="1413354"/>
            <a:chExt cx="1368152" cy="3096343"/>
          </a:xfrm>
        </p:grpSpPr>
        <p:grpSp>
          <p:nvGrpSpPr>
            <p:cNvPr id="15" name="群組 14"/>
            <p:cNvGrpSpPr/>
            <p:nvPr/>
          </p:nvGrpSpPr>
          <p:grpSpPr>
            <a:xfrm>
              <a:off x="5868144" y="1413354"/>
              <a:ext cx="928495" cy="360040"/>
              <a:chOff x="5292080" y="2427734"/>
              <a:chExt cx="928495" cy="360040"/>
            </a:xfrm>
          </p:grpSpPr>
          <p:cxnSp>
            <p:nvCxnSpPr>
              <p:cNvPr id="16" name="直線單箭頭接點 15"/>
              <p:cNvCxnSpPr/>
              <p:nvPr/>
            </p:nvCxnSpPr>
            <p:spPr>
              <a:xfrm flipV="1">
                <a:off x="5292080" y="2427734"/>
                <a:ext cx="0" cy="3600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7" name="文字方塊 1"/>
              <p:cNvSpPr txBox="1"/>
              <p:nvPr/>
            </p:nvSpPr>
            <p:spPr>
              <a:xfrm>
                <a:off x="5326798" y="2504155"/>
                <a:ext cx="893777" cy="267763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TW" sz="1100" b="1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1,017,077</a:t>
                </a:r>
                <a:endParaRPr lang="zh-TW" altLang="en-US" sz="11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20" name="矩形 19"/>
            <p:cNvSpPr/>
            <p:nvPr/>
          </p:nvSpPr>
          <p:spPr>
            <a:xfrm>
              <a:off x="5508104" y="1766103"/>
              <a:ext cx="1368152" cy="2743594"/>
            </a:xfrm>
            <a:prstGeom prst="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100000">
                  <a:schemeClr val="accent2">
                    <a:lumMod val="60000"/>
                    <a:lumOff val="40000"/>
                    <a:alpha val="35000"/>
                  </a:schemeClr>
                </a:gs>
                <a:gs pos="48000">
                  <a:schemeClr val="accent2">
                    <a:lumMod val="20000"/>
                    <a:lumOff val="80000"/>
                    <a:alpha val="26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4" name="摺角紙張 23"/>
          <p:cNvSpPr/>
          <p:nvPr/>
        </p:nvSpPr>
        <p:spPr>
          <a:xfrm>
            <a:off x="7596336" y="1537167"/>
            <a:ext cx="1368152" cy="890567"/>
          </a:xfrm>
          <a:prstGeom prst="foldedCorner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TW" b="1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b="1" dirty="0" smtClean="0">
                <a:solidFill>
                  <a:schemeClr val="tx1"/>
                </a:solidFill>
              </a:rPr>
              <a:t>產值將</a:t>
            </a:r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穩定增加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" name="摺角紙張 24"/>
          <p:cNvSpPr/>
          <p:nvPr/>
        </p:nvSpPr>
        <p:spPr>
          <a:xfrm>
            <a:off x="7596336" y="2674947"/>
            <a:ext cx="1368152" cy="1137782"/>
          </a:xfrm>
          <a:prstGeom prst="foldedCorne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TW" b="1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b="1" dirty="0" smtClean="0">
                <a:solidFill>
                  <a:schemeClr val="tx1"/>
                </a:solidFill>
              </a:rPr>
              <a:t>預估銷售量將</a:t>
            </a:r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tx1"/>
                </a:solidFill>
              </a:rPr>
              <a:t>持續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增加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26" name="群組 25"/>
          <p:cNvGrpSpPr/>
          <p:nvPr/>
        </p:nvGrpSpPr>
        <p:grpSpPr>
          <a:xfrm>
            <a:off x="4429726" y="1688785"/>
            <a:ext cx="950355" cy="467821"/>
            <a:chOff x="5292080" y="2427734"/>
            <a:chExt cx="729985" cy="467821"/>
          </a:xfrm>
        </p:grpSpPr>
        <p:cxnSp>
          <p:nvCxnSpPr>
            <p:cNvPr id="27" name="直線單箭頭接點 26"/>
            <p:cNvCxnSpPr/>
            <p:nvPr/>
          </p:nvCxnSpPr>
          <p:spPr>
            <a:xfrm flipV="1">
              <a:off x="5292080" y="2427734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8" name="文字方塊 1"/>
            <p:cNvSpPr txBox="1"/>
            <p:nvPr/>
          </p:nvSpPr>
          <p:spPr>
            <a:xfrm>
              <a:off x="5301985" y="2618557"/>
              <a:ext cx="720080" cy="276998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TW" sz="1100" b="1" dirty="0" smtClean="0">
                  <a:solidFill>
                    <a:schemeClr val="accent4">
                      <a:lumMod val="50000"/>
                    </a:schemeClr>
                  </a:solidFill>
                </a:rPr>
                <a:t>3214</a:t>
              </a:r>
              <a:endParaRPr lang="zh-TW" altLang="en-US" sz="11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grpSp>
        <p:nvGrpSpPr>
          <p:cNvPr id="29" name="群組 28"/>
          <p:cNvGrpSpPr/>
          <p:nvPr/>
        </p:nvGrpSpPr>
        <p:grpSpPr>
          <a:xfrm>
            <a:off x="5878048" y="1516056"/>
            <a:ext cx="950355" cy="467821"/>
            <a:chOff x="5292080" y="2427734"/>
            <a:chExt cx="729985" cy="467821"/>
          </a:xfrm>
        </p:grpSpPr>
        <p:cxnSp>
          <p:nvCxnSpPr>
            <p:cNvPr id="30" name="直線單箭頭接點 29"/>
            <p:cNvCxnSpPr/>
            <p:nvPr/>
          </p:nvCxnSpPr>
          <p:spPr>
            <a:xfrm flipV="1">
              <a:off x="5292080" y="2427734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31" name="文字方塊 1"/>
            <p:cNvSpPr txBox="1"/>
            <p:nvPr/>
          </p:nvSpPr>
          <p:spPr>
            <a:xfrm>
              <a:off x="5301985" y="2618557"/>
              <a:ext cx="720080" cy="276998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TW" sz="1100" b="1" dirty="0" smtClean="0">
                  <a:solidFill>
                    <a:schemeClr val="accent4">
                      <a:lumMod val="50000"/>
                    </a:schemeClr>
                  </a:solidFill>
                </a:rPr>
                <a:t>4625</a:t>
              </a:r>
              <a:endParaRPr lang="zh-TW" altLang="en-US" sz="11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sp>
        <p:nvSpPr>
          <p:cNvPr id="32" name="文字方塊 31"/>
          <p:cNvSpPr txBox="1"/>
          <p:nvPr/>
        </p:nvSpPr>
        <p:spPr>
          <a:xfrm>
            <a:off x="1727684" y="494551"/>
            <a:ext cx="6948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市場需求趨勢</a:t>
            </a:r>
            <a:r>
              <a:rPr lang="en-US" altLang="zh-TW" sz="12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400" b="1" dirty="0" smtClean="0">
                <a:solidFill>
                  <a:schemeClr val="accent5">
                    <a:lumMod val="50000"/>
                  </a:schemeClr>
                </a:solidFill>
              </a:rPr>
              <a:t>預估銷售量比較</a:t>
            </a:r>
            <a:r>
              <a:rPr lang="en-US" altLang="zh-TW" sz="12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未來經營策略</a:t>
            </a:r>
            <a:r>
              <a:rPr lang="en-US" altLang="zh-TW" sz="12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預估損益表</a:t>
            </a:r>
            <a:r>
              <a:rPr lang="en-US" altLang="zh-TW" sz="12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損益兩平圖</a:t>
            </a:r>
            <a:endParaRPr lang="zh-TW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圓角矩形 32">
            <a:hlinkClick r:id="rId3" action="ppaction://hlinksldjump"/>
          </p:cNvPr>
          <p:cNvSpPr/>
          <p:nvPr/>
        </p:nvSpPr>
        <p:spPr>
          <a:xfrm>
            <a:off x="7884368" y="195486"/>
            <a:ext cx="792088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221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6" grpId="0" uiExpand="1">
        <p:bldSub>
          <a:bldChart bld="series"/>
        </p:bldSub>
      </p:bldGraphic>
      <p:bldGraphic spid="6" grpId="1" uiExpand="1">
        <p:bldSub>
          <a:bldChart bld="series"/>
        </p:bldSub>
      </p:bldGraphic>
      <p:bldP spid="7" grpId="0"/>
      <p:bldP spid="8" grpId="0"/>
      <p:bldP spid="24" grpId="0" animBg="1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17</a:t>
            </a:fld>
            <a:endParaRPr lang="zh-TW" altLang="en-US"/>
          </a:p>
        </p:txBody>
      </p:sp>
      <p:sp>
        <p:nvSpPr>
          <p:cNvPr id="4" name="圓角矩形 3">
            <a:hlinkClick r:id="rId2" action="ppaction://hlinksldjump"/>
          </p:cNvPr>
          <p:cNvSpPr/>
          <p:nvPr/>
        </p:nvSpPr>
        <p:spPr>
          <a:xfrm>
            <a:off x="7884368" y="195486"/>
            <a:ext cx="792088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1476376" y="810322"/>
            <a:ext cx="6480000" cy="648072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zh-TW" sz="2000" b="1" dirty="0">
                <a:solidFill>
                  <a:schemeClr val="accent5">
                    <a:lumMod val="50000"/>
                  </a:schemeClr>
                </a:solidFill>
              </a:rPr>
              <a:t>未來經營</a:t>
            </a:r>
            <a:r>
              <a:rPr lang="zh-TW" altLang="zh-TW" sz="2000" b="1" dirty="0" smtClean="0">
                <a:solidFill>
                  <a:schemeClr val="accent5">
                    <a:lumMod val="50000"/>
                  </a:schemeClr>
                </a:solidFill>
              </a:rPr>
              <a:t>策略與</a:t>
            </a:r>
            <a:r>
              <a:rPr lang="zh-TW" altLang="zh-TW" sz="2000" b="1" dirty="0">
                <a:solidFill>
                  <a:schemeClr val="accent5">
                    <a:lumMod val="50000"/>
                  </a:schemeClr>
                </a:solidFill>
              </a:rPr>
              <a:t>市場</a:t>
            </a:r>
            <a:r>
              <a:rPr lang="zh-TW" altLang="zh-TW" sz="2000" b="1" dirty="0" smtClean="0">
                <a:solidFill>
                  <a:schemeClr val="accent5">
                    <a:lumMod val="50000"/>
                  </a:schemeClr>
                </a:solidFill>
              </a:rPr>
              <a:t>發</a:t>
            </a:r>
            <a:r>
              <a:rPr lang="zh-TW" altLang="en-US" sz="2000" b="1" dirty="0" smtClean="0">
                <a:solidFill>
                  <a:schemeClr val="accent5">
                    <a:lumMod val="50000"/>
                  </a:schemeClr>
                </a:solidFill>
              </a:rPr>
              <a:t>展</a:t>
            </a:r>
            <a:endParaRPr lang="zh-TW" altLang="en-US" sz="2000" b="1" dirty="0">
              <a:solidFill>
                <a:schemeClr val="accent5">
                  <a:lumMod val="50000"/>
                </a:schemeClr>
              </a:solidFill>
              <a:latin typeface="+mj-ea"/>
              <a:ea typeface="+mj-ea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022577"/>
              </p:ext>
            </p:extLst>
          </p:nvPr>
        </p:nvGraphicFramePr>
        <p:xfrm>
          <a:off x="1319628" y="1707655"/>
          <a:ext cx="6071976" cy="2520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5988"/>
                <a:gridCol w="3035988"/>
              </a:tblGrid>
              <a:tr h="59378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</a:rPr>
                        <a:t>產品類別</a:t>
                      </a:r>
                      <a:endParaRPr lang="zh-TW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</a:rPr>
                        <a:t>銷售量</a:t>
                      </a:r>
                      <a:endParaRPr lang="zh-TW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81624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全球專業服務型機器人</a:t>
                      </a:r>
                      <a:endParaRPr lang="zh-TW" alt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16,067</a:t>
                      </a:r>
                      <a:r>
                        <a:rPr lang="zh-TW" altLang="en-US" dirty="0" smtClean="0"/>
                        <a:t>台</a:t>
                      </a:r>
                      <a:endParaRPr lang="en-US" altLang="zh-TW" dirty="0" smtClean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81624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居家機器人</a:t>
                      </a:r>
                      <a:endParaRPr lang="zh-TW" alt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1,900,000</a:t>
                      </a:r>
                      <a:r>
                        <a:rPr lang="zh-TW" altLang="en-US" dirty="0" smtClean="0"/>
                        <a:t>台</a:t>
                      </a:r>
                      <a:endParaRPr lang="zh-TW" alt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81624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娛樂機器人</a:t>
                      </a:r>
                      <a:endParaRPr lang="zh-TW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1,100,000</a:t>
                      </a:r>
                      <a:r>
                        <a:rPr lang="zh-TW" altLang="en-US" dirty="0" smtClean="0"/>
                        <a:t>台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81624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老人照護及殘障資源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預估在未來會大幅成長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1115616" y="1579171"/>
            <a:ext cx="6984056" cy="704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1258912" y="2283718"/>
            <a:ext cx="666074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1115616" y="2785782"/>
            <a:ext cx="6660740" cy="506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1249367" y="3291830"/>
            <a:ext cx="6660740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1249367" y="3723878"/>
            <a:ext cx="6660740" cy="580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摺角紙張 13"/>
          <p:cNvSpPr/>
          <p:nvPr/>
        </p:nvSpPr>
        <p:spPr>
          <a:xfrm>
            <a:off x="7493661" y="1579171"/>
            <a:ext cx="1619671" cy="1548172"/>
          </a:xfrm>
          <a:prstGeom prst="foldedCorner">
            <a:avLst/>
          </a:prstGeom>
          <a:solidFill>
            <a:srgbClr val="FFFF66"/>
          </a:solidFill>
          <a:ln>
            <a:solidFill>
              <a:srgbClr val="FFFF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b="1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b="1" dirty="0" smtClean="0">
                <a:solidFill>
                  <a:schemeClr val="tx1"/>
                </a:solidFill>
              </a:rPr>
              <a:t>未來將會</a:t>
            </a:r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tx1"/>
                </a:solidFill>
              </a:rPr>
              <a:t>繼續朝</a:t>
            </a:r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居家機器人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娛樂機器人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zh-TW" altLang="en-US" b="1" dirty="0">
                <a:solidFill>
                  <a:schemeClr val="tx1"/>
                </a:solidFill>
              </a:rPr>
              <a:t>發展</a:t>
            </a:r>
            <a:endParaRPr lang="en-US" altLang="zh-TW" b="1" dirty="0" smtClean="0">
              <a:solidFill>
                <a:schemeClr val="tx1"/>
              </a:solidFill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1331640" y="2787774"/>
            <a:ext cx="6048672" cy="936104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圓角矩形 15"/>
          <p:cNvSpPr/>
          <p:nvPr/>
        </p:nvSpPr>
        <p:spPr>
          <a:xfrm>
            <a:off x="1296942" y="3723878"/>
            <a:ext cx="6083369" cy="468052"/>
          </a:xfrm>
          <a:prstGeom prst="roundRect">
            <a:avLst/>
          </a:prstGeom>
          <a:noFill/>
          <a:ln w="57150">
            <a:solidFill>
              <a:schemeClr val="accent5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摺角紙張 16"/>
          <p:cNvSpPr/>
          <p:nvPr/>
        </p:nvSpPr>
        <p:spPr>
          <a:xfrm>
            <a:off x="7467565" y="3255825"/>
            <a:ext cx="1619671" cy="1300275"/>
          </a:xfrm>
          <a:prstGeom prst="foldedCorne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老人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</a:rPr>
              <a:t>照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護與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殘障資源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TW" altLang="en-US" b="1" dirty="0" smtClean="0">
                <a:solidFill>
                  <a:schemeClr val="tx1"/>
                </a:solidFill>
              </a:rPr>
              <a:t>將會</a:t>
            </a:r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大幅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</a:rPr>
              <a:t>成長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18" name="圖表 17"/>
          <p:cNvGraphicFramePr/>
          <p:nvPr>
            <p:extLst>
              <p:ext uri="{D42A27DB-BD31-4B8C-83A1-F6EECF244321}">
                <p14:modId xmlns:p14="http://schemas.microsoft.com/office/powerpoint/2010/main" val="3425770632"/>
              </p:ext>
            </p:extLst>
          </p:nvPr>
        </p:nvGraphicFramePr>
        <p:xfrm>
          <a:off x="1547664" y="1707654"/>
          <a:ext cx="6624736" cy="2968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1088486" y="3003798"/>
            <a:ext cx="3777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/>
              <a:t>單</a:t>
            </a:r>
            <a:endParaRPr lang="en-US" altLang="zh-TW" sz="1200" dirty="0" smtClean="0"/>
          </a:p>
          <a:p>
            <a:r>
              <a:rPr lang="zh-TW" altLang="en-US" sz="1200" dirty="0" smtClean="0"/>
              <a:t>位</a:t>
            </a:r>
            <a:endParaRPr lang="en-US" altLang="zh-TW" sz="1200" dirty="0" smtClean="0"/>
          </a:p>
          <a:p>
            <a:r>
              <a:rPr lang="zh-TW" altLang="en-US" sz="1200" dirty="0" smtClean="0"/>
              <a:t>：</a:t>
            </a:r>
            <a:endParaRPr lang="en-US" altLang="zh-TW" sz="1200" dirty="0" smtClean="0"/>
          </a:p>
          <a:p>
            <a:r>
              <a:rPr lang="zh-TW" altLang="en-US" sz="1200" dirty="0" smtClean="0"/>
              <a:t>萬</a:t>
            </a:r>
            <a:endParaRPr lang="en-US" altLang="zh-TW" sz="1200" dirty="0" smtClean="0"/>
          </a:p>
          <a:p>
            <a:r>
              <a:rPr lang="zh-TW" altLang="en-US" sz="1200" dirty="0" smtClean="0"/>
              <a:t>台</a:t>
            </a:r>
            <a:endParaRPr lang="en-US" altLang="zh-TW" sz="1200" dirty="0"/>
          </a:p>
        </p:txBody>
      </p:sp>
      <p:sp>
        <p:nvSpPr>
          <p:cNvPr id="20" name="矩形 19"/>
          <p:cNvSpPr/>
          <p:nvPr/>
        </p:nvSpPr>
        <p:spPr>
          <a:xfrm>
            <a:off x="1466274" y="3263233"/>
            <a:ext cx="5626006" cy="1036709"/>
          </a:xfrm>
          <a:prstGeom prst="rect">
            <a:avLst/>
          </a:prstGeom>
          <a:gradFill flip="none" rotWithShape="1">
            <a:gsLst>
              <a:gs pos="62000">
                <a:schemeClr val="accent2">
                  <a:lumMod val="40000"/>
                  <a:lumOff val="60000"/>
                  <a:alpha val="31000"/>
                </a:schemeClr>
              </a:gs>
              <a:gs pos="0">
                <a:schemeClr val="accent2">
                  <a:lumMod val="60000"/>
                  <a:lumOff val="40000"/>
                  <a:alpha val="16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摺角紙張 20"/>
          <p:cNvSpPr/>
          <p:nvPr/>
        </p:nvSpPr>
        <p:spPr>
          <a:xfrm>
            <a:off x="7236296" y="2194290"/>
            <a:ext cx="1619671" cy="1548172"/>
          </a:xfrm>
          <a:prstGeom prst="foldedCorner">
            <a:avLst/>
          </a:prstGeom>
          <a:solidFill>
            <a:srgbClr val="FFFF66"/>
          </a:solidFill>
          <a:ln>
            <a:solidFill>
              <a:srgbClr val="FFFF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tx1"/>
                </a:solidFill>
              </a:rPr>
              <a:t>綜合分析結果</a:t>
            </a:r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tx1"/>
                </a:solidFill>
              </a:rPr>
              <a:t>朝</a:t>
            </a:r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居家機器人</a:t>
            </a:r>
            <a:r>
              <a:rPr lang="en-US" altLang="zh-TW" b="1" dirty="0">
                <a:solidFill>
                  <a:schemeClr val="tx1"/>
                </a:solidFill>
              </a:rPr>
              <a:t/>
            </a:r>
            <a:br>
              <a:rPr lang="en-US" altLang="zh-TW" b="1" dirty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tx1"/>
                </a:solidFill>
              </a:rPr>
              <a:t>發展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銷售量更佳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1727684" y="494551"/>
            <a:ext cx="6948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市場需求趨勢</a:t>
            </a:r>
            <a:r>
              <a:rPr lang="en-US" altLang="zh-TW" sz="12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預估銷售量比較</a:t>
            </a:r>
            <a:r>
              <a:rPr lang="en-US" altLang="zh-TW" sz="12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400" b="1" dirty="0" smtClean="0">
                <a:solidFill>
                  <a:schemeClr val="accent5">
                    <a:lumMod val="50000"/>
                  </a:schemeClr>
                </a:solidFill>
              </a:rPr>
              <a:t>未來經營策略</a:t>
            </a:r>
            <a:r>
              <a:rPr lang="en-US" altLang="zh-TW" sz="12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預估損益表</a:t>
            </a:r>
            <a:r>
              <a:rPr lang="en-US" altLang="zh-TW" sz="12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損益兩平圖</a:t>
            </a:r>
            <a:endParaRPr lang="zh-TW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08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8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8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Graphic spid="18" grpId="0">
        <p:bldSub>
          <a:bldChart bld="category"/>
        </p:bldSub>
      </p:bldGraphic>
      <p:bldP spid="19" grpId="0"/>
      <p:bldP spid="20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18</a:t>
            </a:fld>
            <a:endParaRPr lang="zh-TW" altLang="en-US"/>
          </a:p>
        </p:txBody>
      </p:sp>
      <p:sp>
        <p:nvSpPr>
          <p:cNvPr id="4" name="圓角矩形 3">
            <a:hlinkClick r:id="rId2" action="ppaction://hlinksldjump"/>
          </p:cNvPr>
          <p:cNvSpPr/>
          <p:nvPr/>
        </p:nvSpPr>
        <p:spPr>
          <a:xfrm>
            <a:off x="7884368" y="195486"/>
            <a:ext cx="792088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圓角矩形 8"/>
          <p:cNvSpPr/>
          <p:nvPr/>
        </p:nvSpPr>
        <p:spPr>
          <a:xfrm>
            <a:off x="1476376" y="810322"/>
            <a:ext cx="6480000" cy="648072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TW" altLang="zh-TW" sz="2000" b="1" dirty="0">
                <a:solidFill>
                  <a:schemeClr val="accent5">
                    <a:lumMod val="50000"/>
                  </a:schemeClr>
                </a:solidFill>
              </a:rPr>
              <a:t>未來</a:t>
            </a:r>
            <a:r>
              <a:rPr lang="en-US" altLang="zh-TW" sz="2000" b="1" dirty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zh-TW" altLang="zh-TW" sz="2000" b="1" dirty="0">
                <a:solidFill>
                  <a:schemeClr val="accent5">
                    <a:lumMod val="50000"/>
                  </a:schemeClr>
                </a:solidFill>
              </a:rPr>
              <a:t>年之預估損益</a:t>
            </a:r>
            <a:r>
              <a:rPr lang="zh-TW" altLang="zh-TW" sz="2000" b="1" dirty="0" smtClean="0">
                <a:solidFill>
                  <a:schemeClr val="accent5">
                    <a:lumMod val="50000"/>
                  </a:schemeClr>
                </a:solidFill>
              </a:rPr>
              <a:t>表</a:t>
            </a:r>
            <a:endParaRPr lang="zh-TW" altLang="zh-TW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748213"/>
              </p:ext>
            </p:extLst>
          </p:nvPr>
        </p:nvGraphicFramePr>
        <p:xfrm>
          <a:off x="1763688" y="3291830"/>
          <a:ext cx="5635868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967"/>
                <a:gridCol w="1408967"/>
                <a:gridCol w="1408967"/>
                <a:gridCol w="1408967"/>
              </a:tblGrid>
              <a:tr h="30858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第一年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第二年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第三年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總收入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14,664,875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        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   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18,331,094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       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 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22,913,867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總成本</a:t>
                      </a:r>
                      <a:endParaRPr lang="zh-TW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15,579,500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17,137,450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 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18,851,195 </a:t>
                      </a:r>
                    </a:p>
                  </a:txBody>
                  <a:tcPr marL="9525" marR="9525" marT="9525" marB="0" anchor="ctr"/>
                </a:tc>
              </a:tr>
              <a:tr h="362942"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</a:rPr>
                        <a:t>利益</a:t>
                      </a:r>
                      <a:r>
                        <a:rPr lang="en-US" altLang="zh-TW" b="1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zh-TW" altLang="en-US" b="1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</a:rPr>
                        <a:t>損失</a:t>
                      </a:r>
                      <a:r>
                        <a:rPr lang="en-US" altLang="zh-TW" b="1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zh-TW" sz="16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+mj-ea"/>
                          <a:ea typeface="+mj-ea"/>
                        </a:rPr>
                        <a:t>-9,14,625 </a:t>
                      </a:r>
                      <a:endParaRPr lang="en-US" altLang="zh-TW" sz="1600" b="1" i="0" u="none" strike="noStrike" dirty="0">
                        <a:solidFill>
                          <a:schemeClr val="accent2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 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1,193,644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            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   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4,062,672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1" name="圖表 10"/>
          <p:cNvGraphicFramePr/>
          <p:nvPr>
            <p:extLst>
              <p:ext uri="{D42A27DB-BD31-4B8C-83A1-F6EECF244321}">
                <p14:modId xmlns:p14="http://schemas.microsoft.com/office/powerpoint/2010/main" val="1700430340"/>
              </p:ext>
            </p:extLst>
          </p:nvPr>
        </p:nvGraphicFramePr>
        <p:xfrm>
          <a:off x="1907704" y="1445278"/>
          <a:ext cx="5472608" cy="2072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3" name="直線單箭頭接點 12"/>
          <p:cNvCxnSpPr/>
          <p:nvPr/>
        </p:nvCxnSpPr>
        <p:spPr>
          <a:xfrm flipV="1">
            <a:off x="5220072" y="1779662"/>
            <a:ext cx="1512168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摺角紙張 14"/>
          <p:cNvSpPr/>
          <p:nvPr/>
        </p:nvSpPr>
        <p:spPr>
          <a:xfrm>
            <a:off x="7614592" y="2139702"/>
            <a:ext cx="1331640" cy="1548172"/>
          </a:xfrm>
          <a:prstGeom prst="foldedCorner">
            <a:avLst/>
          </a:prstGeom>
          <a:solidFill>
            <a:srgbClr val="FFFF66"/>
          </a:solidFill>
          <a:ln>
            <a:solidFill>
              <a:srgbClr val="FFFF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tx1"/>
                </a:solidFill>
              </a:rPr>
              <a:t>預估</a:t>
            </a:r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accent2"/>
                </a:solidFill>
              </a:rPr>
              <a:t>未來收益</a:t>
            </a:r>
            <a:r>
              <a:rPr lang="en-US" altLang="zh-TW" b="1" dirty="0" smtClean="0">
                <a:solidFill>
                  <a:schemeClr val="accent2"/>
                </a:solidFill>
              </a:rPr>
              <a:t/>
            </a:r>
            <a:br>
              <a:rPr lang="en-US" altLang="zh-TW" b="1" dirty="0" smtClean="0">
                <a:solidFill>
                  <a:schemeClr val="accent2"/>
                </a:solidFill>
              </a:rPr>
            </a:br>
            <a:r>
              <a:rPr lang="zh-TW" altLang="en-US" b="1" dirty="0" smtClean="0">
                <a:solidFill>
                  <a:schemeClr val="accent2"/>
                </a:solidFill>
              </a:rPr>
              <a:t>將穩定成長</a:t>
            </a:r>
            <a:endParaRPr lang="en-US" altLang="zh-TW" b="1" dirty="0" smtClean="0">
              <a:solidFill>
                <a:schemeClr val="accent2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1587842" y="2529067"/>
            <a:ext cx="3777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100" dirty="0" smtClean="0"/>
              <a:t>單</a:t>
            </a:r>
            <a:endParaRPr lang="en-US" altLang="zh-TW" sz="1100" dirty="0" smtClean="0"/>
          </a:p>
          <a:p>
            <a:r>
              <a:rPr lang="zh-TW" altLang="en-US" sz="1100" dirty="0" smtClean="0"/>
              <a:t>位</a:t>
            </a:r>
            <a:endParaRPr lang="en-US" altLang="zh-TW" sz="1100" dirty="0" smtClean="0"/>
          </a:p>
          <a:p>
            <a:r>
              <a:rPr lang="zh-TW" altLang="en-US" sz="1100" dirty="0" smtClean="0"/>
              <a:t>：</a:t>
            </a:r>
            <a:endParaRPr lang="en-US" altLang="zh-TW" sz="1100" dirty="0" smtClean="0"/>
          </a:p>
          <a:p>
            <a:r>
              <a:rPr lang="zh-TW" altLang="en-US" sz="1100" dirty="0"/>
              <a:t>元</a:t>
            </a:r>
            <a:endParaRPr lang="en-US" altLang="zh-TW" sz="11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1727684" y="494551"/>
            <a:ext cx="6948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市場需求趨勢</a:t>
            </a:r>
            <a:r>
              <a:rPr lang="en-US" altLang="zh-TW" sz="12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預估銷售量比較</a:t>
            </a:r>
            <a:r>
              <a:rPr lang="en-US" altLang="zh-TW" sz="12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未來經營策略</a:t>
            </a:r>
            <a:r>
              <a:rPr lang="en-US" altLang="zh-TW" sz="12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400" b="1" dirty="0" smtClean="0">
                <a:solidFill>
                  <a:schemeClr val="accent5">
                    <a:lumMod val="50000"/>
                  </a:schemeClr>
                </a:solidFill>
              </a:rPr>
              <a:t>預估損益表</a:t>
            </a:r>
            <a:r>
              <a:rPr lang="en-US" altLang="zh-TW" sz="12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損益兩平圖</a:t>
            </a:r>
            <a:endParaRPr lang="zh-TW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48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Graphic spid="11" grpId="0">
        <p:bldSub>
          <a:bldChart bld="category"/>
        </p:bldSub>
      </p:bldGraphic>
      <p:bldP spid="15" grpId="0" animBg="1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19</a:t>
            </a:fld>
            <a:endParaRPr lang="zh-TW" altLang="en-US"/>
          </a:p>
        </p:txBody>
      </p:sp>
      <p:sp>
        <p:nvSpPr>
          <p:cNvPr id="4" name="圓角矩形 3"/>
          <p:cNvSpPr/>
          <p:nvPr/>
        </p:nvSpPr>
        <p:spPr>
          <a:xfrm>
            <a:off x="1476376" y="810322"/>
            <a:ext cx="6480000" cy="648072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TW" altLang="zh-TW" sz="2000" b="1" dirty="0">
                <a:solidFill>
                  <a:schemeClr val="accent5">
                    <a:lumMod val="50000"/>
                  </a:schemeClr>
                </a:solidFill>
              </a:rPr>
              <a:t>損益兩平圖</a:t>
            </a:r>
            <a:endParaRPr lang="zh-TW" altLang="zh-TW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27" name="群組 26"/>
          <p:cNvGrpSpPr/>
          <p:nvPr/>
        </p:nvGrpSpPr>
        <p:grpSpPr>
          <a:xfrm>
            <a:off x="1394586" y="1635646"/>
            <a:ext cx="5841710" cy="3021900"/>
            <a:chOff x="1394586" y="1635646"/>
            <a:chExt cx="5841710" cy="3021900"/>
          </a:xfrm>
        </p:grpSpPr>
        <p:grpSp>
          <p:nvGrpSpPr>
            <p:cNvPr id="24" name="群組 23"/>
            <p:cNvGrpSpPr/>
            <p:nvPr/>
          </p:nvGrpSpPr>
          <p:grpSpPr>
            <a:xfrm>
              <a:off x="1654475" y="1635646"/>
              <a:ext cx="5581821" cy="3021900"/>
              <a:chOff x="1654475" y="1635646"/>
              <a:chExt cx="5581821" cy="3021900"/>
            </a:xfrm>
          </p:grpSpPr>
          <p:grpSp>
            <p:nvGrpSpPr>
              <p:cNvPr id="20" name="群組 19"/>
              <p:cNvGrpSpPr/>
              <p:nvPr/>
            </p:nvGrpSpPr>
            <p:grpSpPr>
              <a:xfrm>
                <a:off x="1654475" y="1635646"/>
                <a:ext cx="5094206" cy="2916084"/>
                <a:chOff x="1654475" y="1635646"/>
                <a:chExt cx="5094206" cy="2916084"/>
              </a:xfrm>
            </p:grpSpPr>
            <p:grpSp>
              <p:nvGrpSpPr>
                <p:cNvPr id="18" name="群組 17"/>
                <p:cNvGrpSpPr/>
                <p:nvPr/>
              </p:nvGrpSpPr>
              <p:grpSpPr>
                <a:xfrm>
                  <a:off x="1996153" y="1635646"/>
                  <a:ext cx="4752528" cy="2520280"/>
                  <a:chOff x="1979712" y="1779662"/>
                  <a:chExt cx="4752528" cy="2520280"/>
                </a:xfrm>
              </p:grpSpPr>
              <p:cxnSp>
                <p:nvCxnSpPr>
                  <p:cNvPr id="11" name="直線單箭頭接點 10"/>
                  <p:cNvCxnSpPr/>
                  <p:nvPr/>
                </p:nvCxnSpPr>
                <p:spPr>
                  <a:xfrm flipV="1">
                    <a:off x="1979712" y="1779662"/>
                    <a:ext cx="36004" cy="252028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直線單箭頭接點 13"/>
                  <p:cNvCxnSpPr/>
                  <p:nvPr/>
                </p:nvCxnSpPr>
                <p:spPr>
                  <a:xfrm>
                    <a:off x="1979712" y="4299942"/>
                    <a:ext cx="4752528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" name="文字方塊 18"/>
                <p:cNvSpPr txBox="1"/>
                <p:nvPr/>
              </p:nvSpPr>
              <p:spPr>
                <a:xfrm>
                  <a:off x="1654475" y="4182398"/>
                  <a:ext cx="3596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dirty="0" smtClean="0"/>
                    <a:t>0</a:t>
                  </a:r>
                  <a:endParaRPr lang="zh-TW" altLang="en-US" dirty="0"/>
                </a:p>
              </p:txBody>
            </p:sp>
          </p:grpSp>
          <p:sp>
            <p:nvSpPr>
              <p:cNvPr id="21" name="文字方塊 20"/>
              <p:cNvSpPr txBox="1"/>
              <p:nvPr/>
            </p:nvSpPr>
            <p:spPr>
              <a:xfrm>
                <a:off x="6156176" y="4155867"/>
                <a:ext cx="108012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1600" dirty="0" smtClean="0"/>
                  <a:t>銷售量</a:t>
                </a:r>
                <a:endParaRPr lang="zh-TW" altLang="en-US" sz="1600" dirty="0"/>
              </a:p>
            </p:txBody>
          </p:sp>
          <p:sp>
            <p:nvSpPr>
              <p:cNvPr id="23" name="文字方塊 22"/>
              <p:cNvSpPr txBox="1"/>
              <p:nvPr/>
            </p:nvSpPr>
            <p:spPr>
              <a:xfrm>
                <a:off x="6156176" y="4395936"/>
                <a:ext cx="79208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1050" dirty="0" smtClean="0"/>
                  <a:t>單位</a:t>
                </a:r>
                <a:r>
                  <a:rPr lang="en-US" altLang="zh-TW" sz="1050" dirty="0" smtClean="0"/>
                  <a:t>:</a:t>
                </a:r>
                <a:r>
                  <a:rPr lang="zh-TW" altLang="en-US" sz="1050" dirty="0" smtClean="0"/>
                  <a:t>台</a:t>
                </a:r>
                <a:endParaRPr lang="zh-TW" altLang="en-US" sz="1050" dirty="0"/>
              </a:p>
            </p:txBody>
          </p:sp>
        </p:grpSp>
        <p:sp>
          <p:nvSpPr>
            <p:cNvPr id="25" name="文字方塊 24"/>
            <p:cNvSpPr txBox="1"/>
            <p:nvPr/>
          </p:nvSpPr>
          <p:spPr>
            <a:xfrm>
              <a:off x="1394586" y="1812379"/>
              <a:ext cx="51977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050" dirty="0" smtClean="0"/>
                <a:t>單</a:t>
              </a:r>
              <a:endParaRPr lang="en-US" altLang="zh-TW" sz="1050" dirty="0" smtClean="0"/>
            </a:p>
            <a:p>
              <a:r>
                <a:rPr lang="zh-TW" altLang="en-US" sz="1050" dirty="0" smtClean="0"/>
                <a:t>位</a:t>
              </a:r>
              <a:endParaRPr lang="en-US" altLang="zh-TW" sz="1050" dirty="0" smtClean="0"/>
            </a:p>
            <a:p>
              <a:r>
                <a:rPr lang="zh-TW" altLang="en-US" sz="1050" dirty="0" smtClean="0"/>
                <a:t>：</a:t>
              </a:r>
              <a:endParaRPr lang="en-US" altLang="zh-TW" sz="1050" dirty="0" smtClean="0"/>
            </a:p>
            <a:p>
              <a:r>
                <a:rPr lang="zh-TW" altLang="en-US" sz="1050" dirty="0" smtClean="0"/>
                <a:t>元</a:t>
              </a:r>
              <a:endParaRPr lang="zh-TW" altLang="en-US" sz="1050" dirty="0"/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1596514" y="1812379"/>
              <a:ext cx="51977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 smtClean="0"/>
                <a:t>金額</a:t>
              </a:r>
              <a:endParaRPr lang="zh-TW" altLang="en-US" sz="1600" dirty="0"/>
            </a:p>
          </p:txBody>
        </p:sp>
      </p:grpSp>
      <p:grpSp>
        <p:nvGrpSpPr>
          <p:cNvPr id="38" name="群組 37"/>
          <p:cNvGrpSpPr/>
          <p:nvPr/>
        </p:nvGrpSpPr>
        <p:grpSpPr>
          <a:xfrm>
            <a:off x="1996153" y="2012434"/>
            <a:ext cx="5114383" cy="2143434"/>
            <a:chOff x="1996153" y="2012434"/>
            <a:chExt cx="5114383" cy="2143434"/>
          </a:xfrm>
        </p:grpSpPr>
        <p:cxnSp>
          <p:nvCxnSpPr>
            <p:cNvPr id="29" name="直線接點 28"/>
            <p:cNvCxnSpPr/>
            <p:nvPr/>
          </p:nvCxnSpPr>
          <p:spPr>
            <a:xfrm flipV="1">
              <a:off x="1996153" y="2397154"/>
              <a:ext cx="3943999" cy="1758714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5" name="文字方塊 34"/>
            <p:cNvSpPr txBox="1"/>
            <p:nvPr/>
          </p:nvSpPr>
          <p:spPr>
            <a:xfrm>
              <a:off x="6030416" y="2012434"/>
              <a:ext cx="10801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b="1" dirty="0" smtClean="0">
                  <a:solidFill>
                    <a:schemeClr val="accent4">
                      <a:lumMod val="50000"/>
                    </a:schemeClr>
                  </a:solidFill>
                </a:rPr>
                <a:t>總收入</a:t>
              </a:r>
              <a:endParaRPr lang="zh-TW" altLang="en-US" sz="16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grpSp>
        <p:nvGrpSpPr>
          <p:cNvPr id="42" name="群組 41"/>
          <p:cNvGrpSpPr/>
          <p:nvPr/>
        </p:nvGrpSpPr>
        <p:grpSpPr>
          <a:xfrm>
            <a:off x="4211960" y="1817228"/>
            <a:ext cx="1491465" cy="2937374"/>
            <a:chOff x="3714306" y="1817228"/>
            <a:chExt cx="1491465" cy="2937374"/>
          </a:xfrm>
        </p:grpSpPr>
        <p:cxnSp>
          <p:nvCxnSpPr>
            <p:cNvPr id="40" name="直線接點 39"/>
            <p:cNvCxnSpPr/>
            <p:nvPr/>
          </p:nvCxnSpPr>
          <p:spPr>
            <a:xfrm>
              <a:off x="3714306" y="1817228"/>
              <a:ext cx="0" cy="2370019"/>
            </a:xfrm>
            <a:prstGeom prst="line">
              <a:avLst/>
            </a:prstGeom>
            <a:ln w="19050">
              <a:solidFill>
                <a:schemeClr val="accent5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圓角矩形 40"/>
            <p:cNvSpPr/>
            <p:nvPr/>
          </p:nvSpPr>
          <p:spPr>
            <a:xfrm>
              <a:off x="3714306" y="4151117"/>
              <a:ext cx="1491465" cy="603485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b="1" dirty="0" smtClean="0">
                  <a:solidFill>
                    <a:schemeClr val="tx1"/>
                  </a:solidFill>
                </a:rPr>
                <a:t>損益平衡點</a:t>
              </a:r>
              <a:r>
                <a:rPr lang="en-US" altLang="zh-TW" b="1" dirty="0" smtClean="0">
                  <a:solidFill>
                    <a:schemeClr val="tx1"/>
                  </a:solidFill>
                </a:rPr>
                <a:t/>
              </a:r>
              <a:br>
                <a:rPr lang="en-US" altLang="zh-TW" b="1" dirty="0" smtClean="0">
                  <a:solidFill>
                    <a:schemeClr val="tx1"/>
                  </a:solidFill>
                </a:rPr>
              </a:br>
              <a:r>
                <a:rPr lang="zh-TW" altLang="en-US" b="1" dirty="0" smtClean="0">
                  <a:solidFill>
                    <a:schemeClr val="tx1"/>
                  </a:solidFill>
                </a:rPr>
                <a:t>約為</a:t>
              </a:r>
              <a:r>
                <a:rPr lang="en-US" altLang="zh-TW" b="1" dirty="0" smtClean="0">
                  <a:solidFill>
                    <a:schemeClr val="tx1"/>
                  </a:solidFill>
                </a:rPr>
                <a:t>301</a:t>
              </a:r>
              <a:r>
                <a:rPr lang="zh-TW" altLang="en-US" b="1" dirty="0" smtClean="0">
                  <a:solidFill>
                    <a:schemeClr val="tx1"/>
                  </a:solidFill>
                </a:rPr>
                <a:t>台</a:t>
              </a:r>
              <a:endParaRPr lang="zh-TW" alt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群組 49"/>
          <p:cNvGrpSpPr/>
          <p:nvPr/>
        </p:nvGrpSpPr>
        <p:grpSpPr>
          <a:xfrm>
            <a:off x="3491880" y="1830494"/>
            <a:ext cx="720080" cy="2642386"/>
            <a:chOff x="3491880" y="1830494"/>
            <a:chExt cx="720080" cy="2642386"/>
          </a:xfrm>
        </p:grpSpPr>
        <p:cxnSp>
          <p:nvCxnSpPr>
            <p:cNvPr id="47" name="直線接點 46"/>
            <p:cNvCxnSpPr/>
            <p:nvPr/>
          </p:nvCxnSpPr>
          <p:spPr>
            <a:xfrm>
              <a:off x="4022285" y="1830494"/>
              <a:ext cx="0" cy="23253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文字方塊 48"/>
            <p:cNvSpPr txBox="1"/>
            <p:nvPr/>
          </p:nvSpPr>
          <p:spPr>
            <a:xfrm>
              <a:off x="3491880" y="4211270"/>
              <a:ext cx="72008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100" dirty="0" smtClean="0">
                  <a:solidFill>
                    <a:srgbClr val="002060"/>
                  </a:solidFill>
                </a:rPr>
                <a:t>300</a:t>
              </a:r>
              <a:r>
                <a:rPr lang="zh-TW" altLang="en-US" sz="1100" dirty="0" smtClean="0">
                  <a:solidFill>
                    <a:srgbClr val="002060"/>
                  </a:solidFill>
                </a:rPr>
                <a:t>單位</a:t>
              </a:r>
              <a:endParaRPr lang="zh-TW" altLang="en-US" sz="11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6" name="群組 55"/>
          <p:cNvGrpSpPr/>
          <p:nvPr/>
        </p:nvGrpSpPr>
        <p:grpSpPr>
          <a:xfrm>
            <a:off x="1187624" y="2910688"/>
            <a:ext cx="6048672" cy="745430"/>
            <a:chOff x="1187624" y="2910688"/>
            <a:chExt cx="6048672" cy="745430"/>
          </a:xfrm>
        </p:grpSpPr>
        <p:grpSp>
          <p:nvGrpSpPr>
            <p:cNvPr id="37" name="群組 36"/>
            <p:cNvGrpSpPr/>
            <p:nvPr/>
          </p:nvGrpSpPr>
          <p:grpSpPr>
            <a:xfrm>
              <a:off x="2014155" y="2910688"/>
              <a:ext cx="5222141" cy="381144"/>
              <a:chOff x="2014155" y="2910688"/>
              <a:chExt cx="5222141" cy="381144"/>
            </a:xfrm>
          </p:grpSpPr>
          <p:cxnSp>
            <p:nvCxnSpPr>
              <p:cNvPr id="30" name="直線接點 29"/>
              <p:cNvCxnSpPr/>
              <p:nvPr/>
            </p:nvCxnSpPr>
            <p:spPr>
              <a:xfrm flipV="1">
                <a:off x="2014155" y="3097074"/>
                <a:ext cx="4016261" cy="194758"/>
              </a:xfrm>
              <a:prstGeom prst="line">
                <a:avLst/>
              </a:prstGeom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36" name="文字方塊 35"/>
              <p:cNvSpPr txBox="1"/>
              <p:nvPr/>
            </p:nvSpPr>
            <p:spPr>
              <a:xfrm>
                <a:off x="6156176" y="2910688"/>
                <a:ext cx="108012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1600" b="1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總</a:t>
                </a:r>
                <a:r>
                  <a:rPr lang="zh-TW" altLang="en-US" sz="1600" b="1" dirty="0">
                    <a:solidFill>
                      <a:schemeClr val="accent3">
                        <a:lumMod val="50000"/>
                      </a:schemeClr>
                    </a:solidFill>
                  </a:rPr>
                  <a:t>費用</a:t>
                </a:r>
              </a:p>
            </p:txBody>
          </p:sp>
        </p:grpSp>
        <p:sp>
          <p:nvSpPr>
            <p:cNvPr id="55" name="文字方塊 54"/>
            <p:cNvSpPr txBox="1"/>
            <p:nvPr/>
          </p:nvSpPr>
          <p:spPr>
            <a:xfrm>
              <a:off x="1187624" y="3194453"/>
              <a:ext cx="10726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200" b="1" u="none" strike="noStrike" dirty="0" smtClean="0">
                  <a:solidFill>
                    <a:schemeClr val="accent3">
                      <a:lumMod val="50000"/>
                    </a:schemeClr>
                  </a:solidFill>
                  <a:effectLst/>
                </a:rPr>
                <a:t>2,727,200</a:t>
              </a:r>
              <a:endParaRPr lang="en-US" altLang="zh-TW" sz="1200" b="1" i="0" u="none" strike="noStrike" dirty="0" smtClean="0">
                <a:solidFill>
                  <a:schemeClr val="accent3">
                    <a:lumMod val="50000"/>
                  </a:schemeClr>
                </a:solidFill>
                <a:effectLst/>
                <a:latin typeface="新細明體"/>
              </a:endParaRPr>
            </a:p>
            <a:p>
              <a:endParaRPr lang="zh-TW" altLang="en-US" sz="12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sp>
        <p:nvSpPr>
          <p:cNvPr id="57" name="摺角紙張 56"/>
          <p:cNvSpPr/>
          <p:nvPr/>
        </p:nvSpPr>
        <p:spPr>
          <a:xfrm>
            <a:off x="7015572" y="2181711"/>
            <a:ext cx="1881608" cy="1548172"/>
          </a:xfrm>
          <a:prstGeom prst="foldedCorner">
            <a:avLst/>
          </a:prstGeom>
          <a:solidFill>
            <a:srgbClr val="FFFF66"/>
          </a:solidFill>
          <a:ln>
            <a:solidFill>
              <a:srgbClr val="FFFF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tx1"/>
                </a:solidFill>
              </a:rPr>
              <a:t>銷售量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略低於</a:t>
            </a:r>
            <a:endParaRPr lang="en-US" altLang="zh-TW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損益兩平點</a:t>
            </a:r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tx1"/>
                </a:solidFill>
              </a:rPr>
              <a:t>未來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收益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將持續增加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可望到達利潤區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9" name="摺角紙張 58"/>
          <p:cNvSpPr/>
          <p:nvPr/>
        </p:nvSpPr>
        <p:spPr>
          <a:xfrm>
            <a:off x="7225952" y="1701070"/>
            <a:ext cx="1656184" cy="1194716"/>
          </a:xfrm>
          <a:prstGeom prst="foldedCorne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endParaRPr lang="en-US" altLang="zh-TW" b="1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b="1" dirty="0" smtClean="0">
                <a:solidFill>
                  <a:schemeClr val="tx1"/>
                </a:solidFill>
              </a:rPr>
              <a:t>損益兩平點的</a:t>
            </a:r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銷售量為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  <a:t>301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台</a:t>
            </a:r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endParaRPr lang="en-US" altLang="zh-TW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0" name="摺角紙張 59"/>
          <p:cNvSpPr/>
          <p:nvPr/>
        </p:nvSpPr>
        <p:spPr>
          <a:xfrm>
            <a:off x="7262392" y="3613912"/>
            <a:ext cx="1656184" cy="1194716"/>
          </a:xfrm>
          <a:prstGeom prst="foldedCorner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endParaRPr lang="en-US" altLang="zh-TW" b="1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銷售額為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  <a:t>10,775,800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元</a:t>
            </a:r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endParaRPr lang="en-US" altLang="zh-TW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1" name="文字方塊 60"/>
          <p:cNvSpPr txBox="1"/>
          <p:nvPr/>
        </p:nvSpPr>
        <p:spPr>
          <a:xfrm>
            <a:off x="1727684" y="494551"/>
            <a:ext cx="6948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市場需求趨勢</a:t>
            </a:r>
            <a:r>
              <a:rPr lang="en-US" altLang="zh-TW" sz="12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預估銷售量比較</a:t>
            </a:r>
            <a:r>
              <a:rPr lang="en-US" altLang="zh-TW" sz="12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未來經營策略</a:t>
            </a:r>
            <a:r>
              <a:rPr lang="en-US" altLang="zh-TW" sz="12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預估損益表</a:t>
            </a:r>
            <a:r>
              <a:rPr lang="en-US" altLang="zh-TW" sz="12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400" b="1" dirty="0" smtClean="0">
                <a:solidFill>
                  <a:schemeClr val="accent5">
                    <a:lumMod val="50000"/>
                  </a:schemeClr>
                </a:solidFill>
              </a:rPr>
              <a:t>損益兩平圖</a:t>
            </a:r>
            <a:endParaRPr lang="zh-TW" alt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2" name="圓角矩形 61">
            <a:hlinkClick r:id="rId2" action="ppaction://hlinksldjump"/>
          </p:cNvPr>
          <p:cNvSpPr/>
          <p:nvPr/>
        </p:nvSpPr>
        <p:spPr>
          <a:xfrm>
            <a:off x="7884368" y="195486"/>
            <a:ext cx="792088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6" name="群組 65"/>
          <p:cNvGrpSpPr/>
          <p:nvPr/>
        </p:nvGrpSpPr>
        <p:grpSpPr>
          <a:xfrm>
            <a:off x="4283205" y="2430609"/>
            <a:ext cx="1717016" cy="741542"/>
            <a:chOff x="4283205" y="2430609"/>
            <a:chExt cx="1717016" cy="741542"/>
          </a:xfrm>
        </p:grpSpPr>
        <p:sp>
          <p:nvSpPr>
            <p:cNvPr id="64" name="直角三角形 63"/>
            <p:cNvSpPr/>
            <p:nvPr/>
          </p:nvSpPr>
          <p:spPr>
            <a:xfrm flipH="1">
              <a:off x="4283205" y="2430609"/>
              <a:ext cx="1668097" cy="741542"/>
            </a:xfrm>
            <a:custGeom>
              <a:avLst/>
              <a:gdLst>
                <a:gd name="connsiteX0" fmla="*/ 0 w 1567736"/>
                <a:gd name="connsiteY0" fmla="*/ 797298 h 797298"/>
                <a:gd name="connsiteX1" fmla="*/ 0 w 1567736"/>
                <a:gd name="connsiteY1" fmla="*/ 0 h 797298"/>
                <a:gd name="connsiteX2" fmla="*/ 1567736 w 1567736"/>
                <a:gd name="connsiteY2" fmla="*/ 797298 h 797298"/>
                <a:gd name="connsiteX3" fmla="*/ 0 w 1567736"/>
                <a:gd name="connsiteY3" fmla="*/ 797298 h 797298"/>
                <a:gd name="connsiteX0" fmla="*/ 0 w 1656946"/>
                <a:gd name="connsiteY0" fmla="*/ 797298 h 797298"/>
                <a:gd name="connsiteX1" fmla="*/ 0 w 1656946"/>
                <a:gd name="connsiteY1" fmla="*/ 0 h 797298"/>
                <a:gd name="connsiteX2" fmla="*/ 1656946 w 1656946"/>
                <a:gd name="connsiteY2" fmla="*/ 774996 h 797298"/>
                <a:gd name="connsiteX3" fmla="*/ 0 w 1656946"/>
                <a:gd name="connsiteY3" fmla="*/ 797298 h 797298"/>
                <a:gd name="connsiteX0" fmla="*/ 0 w 1668097"/>
                <a:gd name="connsiteY0" fmla="*/ 685785 h 774996"/>
                <a:gd name="connsiteX1" fmla="*/ 11151 w 1668097"/>
                <a:gd name="connsiteY1" fmla="*/ 0 h 774996"/>
                <a:gd name="connsiteX2" fmla="*/ 1668097 w 1668097"/>
                <a:gd name="connsiteY2" fmla="*/ 774996 h 774996"/>
                <a:gd name="connsiteX3" fmla="*/ 0 w 1668097"/>
                <a:gd name="connsiteY3" fmla="*/ 685785 h 774996"/>
                <a:gd name="connsiteX0" fmla="*/ 0 w 1668097"/>
                <a:gd name="connsiteY0" fmla="*/ 585424 h 674635"/>
                <a:gd name="connsiteX1" fmla="*/ 0 w 1668097"/>
                <a:gd name="connsiteY1" fmla="*/ 0 h 674635"/>
                <a:gd name="connsiteX2" fmla="*/ 1668097 w 1668097"/>
                <a:gd name="connsiteY2" fmla="*/ 674635 h 674635"/>
                <a:gd name="connsiteX3" fmla="*/ 0 w 1668097"/>
                <a:gd name="connsiteY3" fmla="*/ 585424 h 674635"/>
                <a:gd name="connsiteX0" fmla="*/ 0 w 1668097"/>
                <a:gd name="connsiteY0" fmla="*/ 652331 h 741542"/>
                <a:gd name="connsiteX1" fmla="*/ 11151 w 1668097"/>
                <a:gd name="connsiteY1" fmla="*/ 0 h 741542"/>
                <a:gd name="connsiteX2" fmla="*/ 1668097 w 1668097"/>
                <a:gd name="connsiteY2" fmla="*/ 741542 h 741542"/>
                <a:gd name="connsiteX3" fmla="*/ 0 w 1668097"/>
                <a:gd name="connsiteY3" fmla="*/ 652331 h 741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8097" h="741542">
                  <a:moveTo>
                    <a:pt x="0" y="652331"/>
                  </a:moveTo>
                  <a:lnTo>
                    <a:pt x="11151" y="0"/>
                  </a:lnTo>
                  <a:lnTo>
                    <a:pt x="1668097" y="741542"/>
                  </a:lnTo>
                  <a:lnTo>
                    <a:pt x="0" y="652331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5" name="文字方塊 64"/>
            <p:cNvSpPr txBox="1"/>
            <p:nvPr/>
          </p:nvSpPr>
          <p:spPr>
            <a:xfrm>
              <a:off x="4977601" y="2765608"/>
              <a:ext cx="1022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solidFill>
                    <a:schemeClr val="accent2">
                      <a:lumMod val="50000"/>
                    </a:schemeClr>
                  </a:solidFill>
                </a:rPr>
                <a:t>利潤區</a:t>
              </a:r>
              <a:endParaRPr lang="zh-TW" altLang="en-US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220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7" grpId="0" animBg="1"/>
      <p:bldP spid="57" grpId="1" animBg="1"/>
      <p:bldP spid="59" grpId="0" animBg="1"/>
      <p:bldP spid="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6" name="拱形 5"/>
          <p:cNvSpPr/>
          <p:nvPr/>
        </p:nvSpPr>
        <p:spPr>
          <a:xfrm>
            <a:off x="347602" y="109539"/>
            <a:ext cx="5132340" cy="5472816"/>
          </a:xfrm>
          <a:prstGeom prst="blockArc">
            <a:avLst>
              <a:gd name="adj1" fmla="val 18612106"/>
              <a:gd name="adj2" fmla="val 2850316"/>
              <a:gd name="adj3" fmla="val 716"/>
            </a:avLst>
          </a:prstGeom>
          <a:solidFill>
            <a:schemeClr val="tx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7" name="手繪多邊形 6"/>
          <p:cNvSpPr/>
          <p:nvPr/>
        </p:nvSpPr>
        <p:spPr>
          <a:xfrm>
            <a:off x="5004048" y="907079"/>
            <a:ext cx="3256347" cy="508162"/>
          </a:xfrm>
          <a:custGeom>
            <a:avLst/>
            <a:gdLst>
              <a:gd name="connsiteX0" fmla="*/ 0 w 3472371"/>
              <a:gd name="connsiteY0" fmla="*/ 0 h 508162"/>
              <a:gd name="connsiteX1" fmla="*/ 3472371 w 3472371"/>
              <a:gd name="connsiteY1" fmla="*/ 0 h 508162"/>
              <a:gd name="connsiteX2" fmla="*/ 3472371 w 3472371"/>
              <a:gd name="connsiteY2" fmla="*/ 508162 h 508162"/>
              <a:gd name="connsiteX3" fmla="*/ 0 w 3472371"/>
              <a:gd name="connsiteY3" fmla="*/ 508162 h 508162"/>
              <a:gd name="connsiteX4" fmla="*/ 0 w 3472371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2371" h="508162">
                <a:moveTo>
                  <a:pt x="0" y="0"/>
                </a:moveTo>
                <a:lnTo>
                  <a:pt x="3472371" y="0"/>
                </a:lnTo>
                <a:lnTo>
                  <a:pt x="3472371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b="1" kern="1200" dirty="0" smtClean="0"/>
              <a:t>企業簡介</a:t>
            </a:r>
            <a:endParaRPr lang="zh-TW" altLang="en-US" sz="3600" b="1" kern="1200" dirty="0"/>
          </a:p>
        </p:txBody>
      </p:sp>
      <p:sp>
        <p:nvSpPr>
          <p:cNvPr id="9" name="手繪多邊形 8"/>
          <p:cNvSpPr/>
          <p:nvPr/>
        </p:nvSpPr>
        <p:spPr>
          <a:xfrm>
            <a:off x="5368182" y="1627159"/>
            <a:ext cx="2914866" cy="508162"/>
          </a:xfrm>
          <a:custGeom>
            <a:avLst/>
            <a:gdLst>
              <a:gd name="connsiteX0" fmla="*/ 0 w 3108236"/>
              <a:gd name="connsiteY0" fmla="*/ 0 h 508162"/>
              <a:gd name="connsiteX1" fmla="*/ 3108236 w 3108236"/>
              <a:gd name="connsiteY1" fmla="*/ 0 h 508162"/>
              <a:gd name="connsiteX2" fmla="*/ 3108236 w 3108236"/>
              <a:gd name="connsiteY2" fmla="*/ 508162 h 508162"/>
              <a:gd name="connsiteX3" fmla="*/ 0 w 3108236"/>
              <a:gd name="connsiteY3" fmla="*/ 508162 h 508162"/>
              <a:gd name="connsiteX4" fmla="*/ 0 w 3108236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236" h="508162">
                <a:moveTo>
                  <a:pt x="0" y="0"/>
                </a:moveTo>
                <a:lnTo>
                  <a:pt x="3108236" y="0"/>
                </a:lnTo>
                <a:lnTo>
                  <a:pt x="3108236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b="1" kern="1200" dirty="0" smtClean="0"/>
              <a:t>經營概況</a:t>
            </a:r>
            <a:endParaRPr lang="zh-TW" altLang="en-US" sz="3600" b="1" kern="1200" dirty="0"/>
          </a:p>
        </p:txBody>
      </p:sp>
      <p:sp>
        <p:nvSpPr>
          <p:cNvPr id="11" name="手繪多邊形 10"/>
          <p:cNvSpPr/>
          <p:nvPr/>
        </p:nvSpPr>
        <p:spPr>
          <a:xfrm>
            <a:off x="5479942" y="2491255"/>
            <a:ext cx="2810058" cy="508162"/>
          </a:xfrm>
          <a:custGeom>
            <a:avLst/>
            <a:gdLst>
              <a:gd name="connsiteX0" fmla="*/ 0 w 2996476"/>
              <a:gd name="connsiteY0" fmla="*/ 0 h 508162"/>
              <a:gd name="connsiteX1" fmla="*/ 2996476 w 2996476"/>
              <a:gd name="connsiteY1" fmla="*/ 0 h 508162"/>
              <a:gd name="connsiteX2" fmla="*/ 2996476 w 2996476"/>
              <a:gd name="connsiteY2" fmla="*/ 508162 h 508162"/>
              <a:gd name="connsiteX3" fmla="*/ 0 w 2996476"/>
              <a:gd name="connsiteY3" fmla="*/ 508162 h 508162"/>
              <a:gd name="connsiteX4" fmla="*/ 0 w 2996476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6476" h="508162">
                <a:moveTo>
                  <a:pt x="0" y="0"/>
                </a:moveTo>
                <a:lnTo>
                  <a:pt x="2996476" y="0"/>
                </a:lnTo>
                <a:lnTo>
                  <a:pt x="2996476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b="1" kern="1200" dirty="0" smtClean="0"/>
              <a:t>產品介紹</a:t>
            </a:r>
            <a:endParaRPr lang="zh-TW" altLang="en-US" sz="3600" b="1" kern="1200" dirty="0"/>
          </a:p>
        </p:txBody>
      </p:sp>
      <p:sp>
        <p:nvSpPr>
          <p:cNvPr id="13" name="手繪多邊形 12"/>
          <p:cNvSpPr/>
          <p:nvPr/>
        </p:nvSpPr>
        <p:spPr>
          <a:xfrm>
            <a:off x="5368182" y="3311468"/>
            <a:ext cx="2914866" cy="508162"/>
          </a:xfrm>
          <a:custGeom>
            <a:avLst/>
            <a:gdLst>
              <a:gd name="connsiteX0" fmla="*/ 0 w 3108236"/>
              <a:gd name="connsiteY0" fmla="*/ 0 h 508162"/>
              <a:gd name="connsiteX1" fmla="*/ 3108236 w 3108236"/>
              <a:gd name="connsiteY1" fmla="*/ 0 h 508162"/>
              <a:gd name="connsiteX2" fmla="*/ 3108236 w 3108236"/>
              <a:gd name="connsiteY2" fmla="*/ 508162 h 508162"/>
              <a:gd name="connsiteX3" fmla="*/ 0 w 3108236"/>
              <a:gd name="connsiteY3" fmla="*/ 508162 h 508162"/>
              <a:gd name="connsiteX4" fmla="*/ 0 w 3108236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236" h="508162">
                <a:moveTo>
                  <a:pt x="0" y="0"/>
                </a:moveTo>
                <a:lnTo>
                  <a:pt x="3108236" y="0"/>
                </a:lnTo>
                <a:lnTo>
                  <a:pt x="3108236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b="1" kern="1200" dirty="0" smtClean="0"/>
              <a:t>財務資訊</a:t>
            </a:r>
            <a:endParaRPr lang="zh-TW" altLang="en-US" sz="3600" b="1" kern="1200" dirty="0"/>
          </a:p>
        </p:txBody>
      </p:sp>
      <p:sp>
        <p:nvSpPr>
          <p:cNvPr id="15" name="手繪多邊形 14"/>
          <p:cNvSpPr/>
          <p:nvPr/>
        </p:nvSpPr>
        <p:spPr>
          <a:xfrm>
            <a:off x="5004048" y="4073468"/>
            <a:ext cx="3256347" cy="508162"/>
          </a:xfrm>
          <a:custGeom>
            <a:avLst/>
            <a:gdLst>
              <a:gd name="connsiteX0" fmla="*/ 0 w 3472371"/>
              <a:gd name="connsiteY0" fmla="*/ 0 h 508162"/>
              <a:gd name="connsiteX1" fmla="*/ 3472371 w 3472371"/>
              <a:gd name="connsiteY1" fmla="*/ 0 h 508162"/>
              <a:gd name="connsiteX2" fmla="*/ 3472371 w 3472371"/>
              <a:gd name="connsiteY2" fmla="*/ 508162 h 508162"/>
              <a:gd name="connsiteX3" fmla="*/ 0 w 3472371"/>
              <a:gd name="connsiteY3" fmla="*/ 508162 h 508162"/>
              <a:gd name="connsiteX4" fmla="*/ 0 w 3472371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2371" h="508162">
                <a:moveTo>
                  <a:pt x="0" y="0"/>
                </a:moveTo>
                <a:lnTo>
                  <a:pt x="3472371" y="0"/>
                </a:lnTo>
                <a:lnTo>
                  <a:pt x="3472371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b="1" kern="1200" dirty="0" smtClean="0"/>
              <a:t>未來展望</a:t>
            </a:r>
            <a:endParaRPr lang="zh-TW" altLang="en-US" sz="3600" b="1" kern="1200" dirty="0"/>
          </a:p>
        </p:txBody>
      </p:sp>
      <p:grpSp>
        <p:nvGrpSpPr>
          <p:cNvPr id="17" name="群組 16"/>
          <p:cNvGrpSpPr/>
          <p:nvPr/>
        </p:nvGrpSpPr>
        <p:grpSpPr>
          <a:xfrm>
            <a:off x="4526444" y="843558"/>
            <a:ext cx="720000" cy="720000"/>
            <a:chOff x="4526444" y="843558"/>
            <a:chExt cx="720000" cy="720000"/>
          </a:xfrm>
        </p:grpSpPr>
        <p:sp>
          <p:nvSpPr>
            <p:cNvPr id="8" name="橢圓 7"/>
            <p:cNvSpPr/>
            <p:nvPr/>
          </p:nvSpPr>
          <p:spPr>
            <a:xfrm>
              <a:off x="4526444" y="843558"/>
              <a:ext cx="720000" cy="72000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9814" y="976310"/>
              <a:ext cx="413259" cy="4544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8" name="群組 17"/>
          <p:cNvGrpSpPr/>
          <p:nvPr/>
        </p:nvGrpSpPr>
        <p:grpSpPr>
          <a:xfrm>
            <a:off x="4890579" y="1563638"/>
            <a:ext cx="720000" cy="720000"/>
            <a:chOff x="4890579" y="1563638"/>
            <a:chExt cx="720000" cy="720000"/>
          </a:xfrm>
        </p:grpSpPr>
        <p:sp>
          <p:nvSpPr>
            <p:cNvPr id="10" name="橢圓 9"/>
            <p:cNvSpPr/>
            <p:nvPr/>
          </p:nvSpPr>
          <p:spPr>
            <a:xfrm>
              <a:off x="4890579" y="1563638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2625" y="1647271"/>
              <a:ext cx="387638" cy="488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9" name="群組 18"/>
          <p:cNvGrpSpPr/>
          <p:nvPr/>
        </p:nvGrpSpPr>
        <p:grpSpPr>
          <a:xfrm>
            <a:off x="5002339" y="2427734"/>
            <a:ext cx="720000" cy="720000"/>
            <a:chOff x="5002339" y="2427734"/>
            <a:chExt cx="720000" cy="720000"/>
          </a:xfrm>
        </p:grpSpPr>
        <p:sp>
          <p:nvSpPr>
            <p:cNvPr id="12" name="橢圓 11"/>
            <p:cNvSpPr/>
            <p:nvPr/>
          </p:nvSpPr>
          <p:spPr>
            <a:xfrm>
              <a:off x="5002339" y="2427734"/>
              <a:ext cx="720000" cy="72000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3598" y="2564211"/>
              <a:ext cx="517482" cy="447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0" name="群組 19"/>
          <p:cNvGrpSpPr/>
          <p:nvPr/>
        </p:nvGrpSpPr>
        <p:grpSpPr>
          <a:xfrm>
            <a:off x="4890579" y="3247947"/>
            <a:ext cx="720000" cy="720000"/>
            <a:chOff x="4890579" y="3247947"/>
            <a:chExt cx="720000" cy="720000"/>
          </a:xfrm>
        </p:grpSpPr>
        <p:sp>
          <p:nvSpPr>
            <p:cNvPr id="14" name="橢圓 13"/>
            <p:cNvSpPr/>
            <p:nvPr/>
          </p:nvSpPr>
          <p:spPr>
            <a:xfrm>
              <a:off x="4890579" y="3247947"/>
              <a:ext cx="720000" cy="72000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3851" y="3435846"/>
              <a:ext cx="456352" cy="3429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1" name="群組 20"/>
          <p:cNvGrpSpPr/>
          <p:nvPr/>
        </p:nvGrpSpPr>
        <p:grpSpPr>
          <a:xfrm>
            <a:off x="4526444" y="4009947"/>
            <a:ext cx="720000" cy="720000"/>
            <a:chOff x="4526444" y="4009947"/>
            <a:chExt cx="720000" cy="720000"/>
          </a:xfrm>
        </p:grpSpPr>
        <p:sp>
          <p:nvSpPr>
            <p:cNvPr id="16" name="橢圓 15"/>
            <p:cNvSpPr/>
            <p:nvPr/>
          </p:nvSpPr>
          <p:spPr>
            <a:xfrm>
              <a:off x="4526444" y="4009947"/>
              <a:ext cx="720000" cy="7200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9151" y="4073468"/>
              <a:ext cx="562856" cy="552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6" name="群組 25"/>
          <p:cNvGrpSpPr/>
          <p:nvPr/>
        </p:nvGrpSpPr>
        <p:grpSpPr>
          <a:xfrm>
            <a:off x="751051" y="1155956"/>
            <a:ext cx="3775393" cy="3073601"/>
            <a:chOff x="751051" y="1155956"/>
            <a:chExt cx="3775393" cy="3073601"/>
          </a:xfrm>
        </p:grpSpPr>
        <p:pic>
          <p:nvPicPr>
            <p:cNvPr id="22" name="圖片 2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35696" y="1155956"/>
              <a:ext cx="1656184" cy="2670597"/>
            </a:xfrm>
            <a:prstGeom prst="rect">
              <a:avLst/>
            </a:prstGeom>
          </p:spPr>
        </p:pic>
        <p:sp>
          <p:nvSpPr>
            <p:cNvPr id="25" name="矩形 24"/>
            <p:cNvSpPr/>
            <p:nvPr/>
          </p:nvSpPr>
          <p:spPr>
            <a:xfrm>
              <a:off x="751051" y="3706337"/>
              <a:ext cx="3775393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zh-TW" altLang="en-US" sz="2800" b="1" cap="none" spc="0" dirty="0" smtClean="0">
                  <a:ln w="900" cmpd="sng">
                    <a:solidFill>
                      <a:schemeClr val="bg1">
                        <a:lumMod val="5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打造更便利的導覽系統</a:t>
              </a:r>
              <a:endParaRPr lang="zh-TW" altLang="en-US" sz="2800" b="1" cap="none" spc="0" dirty="0">
                <a:ln w="900" cmpd="sng">
                  <a:solidFill>
                    <a:schemeClr val="bg1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15084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5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5" presetClass="entr" presetSubtype="0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49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5" presetClass="entr" presetSubtype="0" fill="hold" nodeType="withEffect">
                                  <p:stCondLst>
                                    <p:cond delay="53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63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20</a:t>
            </a:fld>
            <a:endParaRPr lang="zh-TW" altLang="en-US"/>
          </a:p>
        </p:txBody>
      </p:sp>
      <p:sp>
        <p:nvSpPr>
          <p:cNvPr id="4" name="圓角矩形 3"/>
          <p:cNvSpPr/>
          <p:nvPr/>
        </p:nvSpPr>
        <p:spPr>
          <a:xfrm>
            <a:off x="1476376" y="810322"/>
            <a:ext cx="6480000" cy="648072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TW" altLang="en-US" sz="2000" b="1" dirty="0" smtClean="0">
                <a:solidFill>
                  <a:schemeClr val="accent5">
                    <a:lumMod val="50000"/>
                  </a:schemeClr>
                </a:solidFill>
              </a:rPr>
              <a:t>優劣勢分析</a:t>
            </a:r>
            <a:endParaRPr lang="zh-TW" altLang="zh-TW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手繪多邊形 6"/>
          <p:cNvSpPr/>
          <p:nvPr/>
        </p:nvSpPr>
        <p:spPr>
          <a:xfrm>
            <a:off x="2557553" y="1491630"/>
            <a:ext cx="737472" cy="1053531"/>
          </a:xfrm>
          <a:custGeom>
            <a:avLst/>
            <a:gdLst>
              <a:gd name="connsiteX0" fmla="*/ 0 w 1053530"/>
              <a:gd name="connsiteY0" fmla="*/ 0 h 737471"/>
              <a:gd name="connsiteX1" fmla="*/ 684795 w 1053530"/>
              <a:gd name="connsiteY1" fmla="*/ 0 h 737471"/>
              <a:gd name="connsiteX2" fmla="*/ 1053530 w 1053530"/>
              <a:gd name="connsiteY2" fmla="*/ 368736 h 737471"/>
              <a:gd name="connsiteX3" fmla="*/ 684795 w 1053530"/>
              <a:gd name="connsiteY3" fmla="*/ 737471 h 737471"/>
              <a:gd name="connsiteX4" fmla="*/ 0 w 1053530"/>
              <a:gd name="connsiteY4" fmla="*/ 737471 h 737471"/>
              <a:gd name="connsiteX5" fmla="*/ 368736 w 1053530"/>
              <a:gd name="connsiteY5" fmla="*/ 368736 h 737471"/>
              <a:gd name="connsiteX6" fmla="*/ 0 w 1053530"/>
              <a:gd name="connsiteY6" fmla="*/ 0 h 737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3530" h="737471">
                <a:moveTo>
                  <a:pt x="1053529" y="0"/>
                </a:moveTo>
                <a:lnTo>
                  <a:pt x="1053529" y="479356"/>
                </a:lnTo>
                <a:lnTo>
                  <a:pt x="526764" y="737471"/>
                </a:lnTo>
                <a:lnTo>
                  <a:pt x="1" y="479356"/>
                </a:lnTo>
                <a:lnTo>
                  <a:pt x="1" y="0"/>
                </a:lnTo>
                <a:lnTo>
                  <a:pt x="526764" y="258115"/>
                </a:lnTo>
                <a:lnTo>
                  <a:pt x="1053529" y="0"/>
                </a:ln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336" tIns="382072" rIns="13335" bIns="38207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TW" sz="2100" b="1" kern="1200" dirty="0" smtClean="0"/>
              <a:t>1.</a:t>
            </a:r>
            <a:endParaRPr lang="zh-TW" altLang="en-US" sz="2100" b="1" kern="1200" dirty="0"/>
          </a:p>
        </p:txBody>
      </p:sp>
      <p:sp>
        <p:nvSpPr>
          <p:cNvPr id="8" name="手繪多邊形 7"/>
          <p:cNvSpPr/>
          <p:nvPr/>
        </p:nvSpPr>
        <p:spPr>
          <a:xfrm>
            <a:off x="3284679" y="1491632"/>
            <a:ext cx="3370891" cy="684795"/>
          </a:xfrm>
          <a:custGeom>
            <a:avLst/>
            <a:gdLst>
              <a:gd name="connsiteX0" fmla="*/ 114135 w 684794"/>
              <a:gd name="connsiteY0" fmla="*/ 0 h 3263721"/>
              <a:gd name="connsiteX1" fmla="*/ 570659 w 684794"/>
              <a:gd name="connsiteY1" fmla="*/ 0 h 3263721"/>
              <a:gd name="connsiteX2" fmla="*/ 684794 w 684794"/>
              <a:gd name="connsiteY2" fmla="*/ 114135 h 3263721"/>
              <a:gd name="connsiteX3" fmla="*/ 684794 w 684794"/>
              <a:gd name="connsiteY3" fmla="*/ 3263721 h 3263721"/>
              <a:gd name="connsiteX4" fmla="*/ 684794 w 684794"/>
              <a:gd name="connsiteY4" fmla="*/ 3263721 h 3263721"/>
              <a:gd name="connsiteX5" fmla="*/ 0 w 684794"/>
              <a:gd name="connsiteY5" fmla="*/ 3263721 h 3263721"/>
              <a:gd name="connsiteX6" fmla="*/ 0 w 684794"/>
              <a:gd name="connsiteY6" fmla="*/ 3263721 h 3263721"/>
              <a:gd name="connsiteX7" fmla="*/ 0 w 684794"/>
              <a:gd name="connsiteY7" fmla="*/ 114135 h 3263721"/>
              <a:gd name="connsiteX8" fmla="*/ 114135 w 684794"/>
              <a:gd name="connsiteY8" fmla="*/ 0 h 3263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4794" h="3263721">
                <a:moveTo>
                  <a:pt x="684794" y="543968"/>
                </a:moveTo>
                <a:lnTo>
                  <a:pt x="684794" y="2719753"/>
                </a:lnTo>
                <a:cubicBezTo>
                  <a:pt x="684794" y="3020177"/>
                  <a:pt x="674072" y="3263719"/>
                  <a:pt x="660846" y="3263719"/>
                </a:cubicBezTo>
                <a:lnTo>
                  <a:pt x="0" y="3263719"/>
                </a:lnTo>
                <a:lnTo>
                  <a:pt x="0" y="3263719"/>
                </a:lnTo>
                <a:lnTo>
                  <a:pt x="0" y="2"/>
                </a:lnTo>
                <a:lnTo>
                  <a:pt x="0" y="2"/>
                </a:lnTo>
                <a:lnTo>
                  <a:pt x="660846" y="2"/>
                </a:lnTo>
                <a:cubicBezTo>
                  <a:pt x="674072" y="2"/>
                  <a:pt x="684794" y="243544"/>
                  <a:pt x="684794" y="543968"/>
                </a:cubicBez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457" tIns="41684" rIns="41684" bIns="41685" numCol="1" spcCol="1270" anchor="ctr" anchorCtr="0">
            <a:noAutofit/>
          </a:bodyPr>
          <a:lstStyle/>
          <a:p>
            <a:pPr marL="114300" lvl="1" indent="-114300" algn="l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zh-TW" altLang="en-US" sz="1300" kern="1200" dirty="0"/>
          </a:p>
          <a:p>
            <a:pPr marL="114300" lvl="1" indent="-114300" algn="l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zh-TW" altLang="en-US" sz="1300" kern="1200" dirty="0" smtClean="0"/>
              <a:t>專業型機器人</a:t>
            </a:r>
            <a:r>
              <a:rPr lang="zh-TW" altLang="en-US" sz="1300" b="1" kern="1200" dirty="0" smtClean="0">
                <a:solidFill>
                  <a:schemeClr val="accent2">
                    <a:lumMod val="50000"/>
                  </a:schemeClr>
                </a:solidFill>
              </a:rPr>
              <a:t>產值</a:t>
            </a:r>
            <a:r>
              <a:rPr lang="zh-TW" altLang="en-US" sz="1300" kern="1200" dirty="0" smtClean="0"/>
              <a:t>與</a:t>
            </a:r>
            <a:r>
              <a:rPr lang="zh-TW" altLang="en-US" sz="1300" b="1" kern="1200" dirty="0" smtClean="0">
                <a:solidFill>
                  <a:schemeClr val="accent2">
                    <a:lumMod val="50000"/>
                  </a:schemeClr>
                </a:solidFill>
              </a:rPr>
              <a:t>預估銷售量持續增加</a:t>
            </a:r>
            <a:endParaRPr lang="zh-TW" altLang="en-US" sz="1300" b="1" kern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手繪多邊形 8"/>
          <p:cNvSpPr/>
          <p:nvPr/>
        </p:nvSpPr>
        <p:spPr>
          <a:xfrm>
            <a:off x="2585659" y="2340096"/>
            <a:ext cx="737472" cy="1053531"/>
          </a:xfrm>
          <a:custGeom>
            <a:avLst/>
            <a:gdLst>
              <a:gd name="connsiteX0" fmla="*/ 0 w 1053530"/>
              <a:gd name="connsiteY0" fmla="*/ 0 h 737471"/>
              <a:gd name="connsiteX1" fmla="*/ 684795 w 1053530"/>
              <a:gd name="connsiteY1" fmla="*/ 0 h 737471"/>
              <a:gd name="connsiteX2" fmla="*/ 1053530 w 1053530"/>
              <a:gd name="connsiteY2" fmla="*/ 368736 h 737471"/>
              <a:gd name="connsiteX3" fmla="*/ 684795 w 1053530"/>
              <a:gd name="connsiteY3" fmla="*/ 737471 h 737471"/>
              <a:gd name="connsiteX4" fmla="*/ 0 w 1053530"/>
              <a:gd name="connsiteY4" fmla="*/ 737471 h 737471"/>
              <a:gd name="connsiteX5" fmla="*/ 368736 w 1053530"/>
              <a:gd name="connsiteY5" fmla="*/ 368736 h 737471"/>
              <a:gd name="connsiteX6" fmla="*/ 0 w 1053530"/>
              <a:gd name="connsiteY6" fmla="*/ 0 h 737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3530" h="737471">
                <a:moveTo>
                  <a:pt x="1053529" y="0"/>
                </a:moveTo>
                <a:lnTo>
                  <a:pt x="1053529" y="479356"/>
                </a:lnTo>
                <a:lnTo>
                  <a:pt x="526764" y="737471"/>
                </a:lnTo>
                <a:lnTo>
                  <a:pt x="1" y="479356"/>
                </a:lnTo>
                <a:lnTo>
                  <a:pt x="1" y="0"/>
                </a:lnTo>
                <a:lnTo>
                  <a:pt x="526764" y="258115"/>
                </a:lnTo>
                <a:lnTo>
                  <a:pt x="1053529" y="0"/>
                </a:lnTo>
                <a:close/>
              </a:path>
            </a:pathLst>
          </a:custGeom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336" tIns="382072" rIns="13335" bIns="38207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TW" sz="2100" b="1" kern="1200" dirty="0" smtClean="0"/>
              <a:t>2.</a:t>
            </a:r>
            <a:endParaRPr lang="zh-TW" altLang="en-US" sz="2100" b="1" kern="1200" dirty="0"/>
          </a:p>
        </p:txBody>
      </p:sp>
      <p:sp>
        <p:nvSpPr>
          <p:cNvPr id="10" name="手繪多邊形 9"/>
          <p:cNvSpPr/>
          <p:nvPr/>
        </p:nvSpPr>
        <p:spPr>
          <a:xfrm>
            <a:off x="3323131" y="2340099"/>
            <a:ext cx="3337101" cy="684794"/>
          </a:xfrm>
          <a:custGeom>
            <a:avLst/>
            <a:gdLst>
              <a:gd name="connsiteX0" fmla="*/ 114135 w 684794"/>
              <a:gd name="connsiteY0" fmla="*/ 0 h 3797514"/>
              <a:gd name="connsiteX1" fmla="*/ 570659 w 684794"/>
              <a:gd name="connsiteY1" fmla="*/ 0 h 3797514"/>
              <a:gd name="connsiteX2" fmla="*/ 684794 w 684794"/>
              <a:gd name="connsiteY2" fmla="*/ 114135 h 3797514"/>
              <a:gd name="connsiteX3" fmla="*/ 684794 w 684794"/>
              <a:gd name="connsiteY3" fmla="*/ 3797514 h 3797514"/>
              <a:gd name="connsiteX4" fmla="*/ 684794 w 684794"/>
              <a:gd name="connsiteY4" fmla="*/ 3797514 h 3797514"/>
              <a:gd name="connsiteX5" fmla="*/ 0 w 684794"/>
              <a:gd name="connsiteY5" fmla="*/ 3797514 h 3797514"/>
              <a:gd name="connsiteX6" fmla="*/ 0 w 684794"/>
              <a:gd name="connsiteY6" fmla="*/ 3797514 h 3797514"/>
              <a:gd name="connsiteX7" fmla="*/ 0 w 684794"/>
              <a:gd name="connsiteY7" fmla="*/ 114135 h 3797514"/>
              <a:gd name="connsiteX8" fmla="*/ 114135 w 684794"/>
              <a:gd name="connsiteY8" fmla="*/ 0 h 3797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4794" h="3797514">
                <a:moveTo>
                  <a:pt x="684794" y="632934"/>
                </a:moveTo>
                <a:lnTo>
                  <a:pt x="684794" y="3164580"/>
                </a:lnTo>
                <a:cubicBezTo>
                  <a:pt x="684794" y="3514140"/>
                  <a:pt x="675579" y="3797514"/>
                  <a:pt x="664212" y="3797514"/>
                </a:cubicBezTo>
                <a:lnTo>
                  <a:pt x="0" y="3797514"/>
                </a:lnTo>
                <a:lnTo>
                  <a:pt x="0" y="3797514"/>
                </a:lnTo>
                <a:lnTo>
                  <a:pt x="0" y="0"/>
                </a:lnTo>
                <a:lnTo>
                  <a:pt x="0" y="0"/>
                </a:lnTo>
                <a:lnTo>
                  <a:pt x="664212" y="0"/>
                </a:lnTo>
                <a:cubicBezTo>
                  <a:pt x="675579" y="0"/>
                  <a:pt x="684794" y="283374"/>
                  <a:pt x="684794" y="632934"/>
                </a:cubicBezTo>
                <a:close/>
              </a:path>
            </a:pathLst>
          </a:custGeom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457" tIns="41683" rIns="41683" bIns="41685" numCol="1" spcCol="1270" anchor="ctr" anchorCtr="0">
            <a:noAutofit/>
          </a:bodyPr>
          <a:lstStyle/>
          <a:p>
            <a:pPr marL="114300" lvl="1" indent="-114300" algn="l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zh-TW" altLang="en-US" sz="1300" kern="1200" dirty="0" smtClean="0"/>
              <a:t>未來</a:t>
            </a:r>
            <a:r>
              <a:rPr lang="zh-TW" altLang="en-US" sz="1300" b="1" i="0" kern="1200" dirty="0" smtClean="0">
                <a:solidFill>
                  <a:schemeClr val="accent3">
                    <a:lumMod val="50000"/>
                  </a:schemeClr>
                </a:solidFill>
              </a:rPr>
              <a:t>收益</a:t>
            </a:r>
            <a:r>
              <a:rPr lang="zh-TW" altLang="en-US" sz="1300" kern="1200" dirty="0" smtClean="0"/>
              <a:t>將</a:t>
            </a:r>
            <a:r>
              <a:rPr lang="zh-TW" altLang="en-US" sz="1300" b="1" i="0" kern="1200" dirty="0" smtClean="0">
                <a:solidFill>
                  <a:schemeClr val="accent3">
                    <a:lumMod val="50000"/>
                  </a:schemeClr>
                </a:solidFill>
              </a:rPr>
              <a:t>持續增加</a:t>
            </a:r>
            <a:endParaRPr lang="zh-TW" altLang="en-US" sz="1300" b="1" i="0" kern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手繪多邊形 10"/>
          <p:cNvSpPr/>
          <p:nvPr/>
        </p:nvSpPr>
        <p:spPr>
          <a:xfrm>
            <a:off x="2585659" y="3188562"/>
            <a:ext cx="737472" cy="1053531"/>
          </a:xfrm>
          <a:custGeom>
            <a:avLst/>
            <a:gdLst>
              <a:gd name="connsiteX0" fmla="*/ 0 w 1053530"/>
              <a:gd name="connsiteY0" fmla="*/ 0 h 737471"/>
              <a:gd name="connsiteX1" fmla="*/ 684795 w 1053530"/>
              <a:gd name="connsiteY1" fmla="*/ 0 h 737471"/>
              <a:gd name="connsiteX2" fmla="*/ 1053530 w 1053530"/>
              <a:gd name="connsiteY2" fmla="*/ 368736 h 737471"/>
              <a:gd name="connsiteX3" fmla="*/ 684795 w 1053530"/>
              <a:gd name="connsiteY3" fmla="*/ 737471 h 737471"/>
              <a:gd name="connsiteX4" fmla="*/ 0 w 1053530"/>
              <a:gd name="connsiteY4" fmla="*/ 737471 h 737471"/>
              <a:gd name="connsiteX5" fmla="*/ 368736 w 1053530"/>
              <a:gd name="connsiteY5" fmla="*/ 368736 h 737471"/>
              <a:gd name="connsiteX6" fmla="*/ 0 w 1053530"/>
              <a:gd name="connsiteY6" fmla="*/ 0 h 737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3530" h="737471">
                <a:moveTo>
                  <a:pt x="1053529" y="0"/>
                </a:moveTo>
                <a:lnTo>
                  <a:pt x="1053529" y="479356"/>
                </a:lnTo>
                <a:lnTo>
                  <a:pt x="526764" y="737471"/>
                </a:lnTo>
                <a:lnTo>
                  <a:pt x="1" y="479356"/>
                </a:lnTo>
                <a:lnTo>
                  <a:pt x="1" y="0"/>
                </a:lnTo>
                <a:lnTo>
                  <a:pt x="526764" y="258115"/>
                </a:lnTo>
                <a:lnTo>
                  <a:pt x="1053529" y="0"/>
                </a:lnTo>
                <a:close/>
              </a:path>
            </a:pathLst>
          </a:custGeom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336" tIns="382072" rIns="13335" bIns="38207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TW" sz="2100" b="1" kern="1200" dirty="0" smtClean="0"/>
              <a:t>3.</a:t>
            </a:r>
            <a:endParaRPr lang="zh-TW" altLang="en-US" sz="2100" b="1" kern="1200" dirty="0"/>
          </a:p>
        </p:txBody>
      </p:sp>
      <p:sp>
        <p:nvSpPr>
          <p:cNvPr id="12" name="手繪多邊形 11"/>
          <p:cNvSpPr/>
          <p:nvPr/>
        </p:nvSpPr>
        <p:spPr>
          <a:xfrm>
            <a:off x="3323131" y="3188563"/>
            <a:ext cx="3337101" cy="684795"/>
          </a:xfrm>
          <a:custGeom>
            <a:avLst/>
            <a:gdLst>
              <a:gd name="connsiteX0" fmla="*/ 114135 w 684794"/>
              <a:gd name="connsiteY0" fmla="*/ 0 h 3797514"/>
              <a:gd name="connsiteX1" fmla="*/ 570659 w 684794"/>
              <a:gd name="connsiteY1" fmla="*/ 0 h 3797514"/>
              <a:gd name="connsiteX2" fmla="*/ 684794 w 684794"/>
              <a:gd name="connsiteY2" fmla="*/ 114135 h 3797514"/>
              <a:gd name="connsiteX3" fmla="*/ 684794 w 684794"/>
              <a:gd name="connsiteY3" fmla="*/ 3797514 h 3797514"/>
              <a:gd name="connsiteX4" fmla="*/ 684794 w 684794"/>
              <a:gd name="connsiteY4" fmla="*/ 3797514 h 3797514"/>
              <a:gd name="connsiteX5" fmla="*/ 0 w 684794"/>
              <a:gd name="connsiteY5" fmla="*/ 3797514 h 3797514"/>
              <a:gd name="connsiteX6" fmla="*/ 0 w 684794"/>
              <a:gd name="connsiteY6" fmla="*/ 3797514 h 3797514"/>
              <a:gd name="connsiteX7" fmla="*/ 0 w 684794"/>
              <a:gd name="connsiteY7" fmla="*/ 114135 h 3797514"/>
              <a:gd name="connsiteX8" fmla="*/ 114135 w 684794"/>
              <a:gd name="connsiteY8" fmla="*/ 0 h 3797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4794" h="3797514">
                <a:moveTo>
                  <a:pt x="684794" y="632934"/>
                </a:moveTo>
                <a:lnTo>
                  <a:pt x="684794" y="3164580"/>
                </a:lnTo>
                <a:cubicBezTo>
                  <a:pt x="684794" y="3514140"/>
                  <a:pt x="675579" y="3797514"/>
                  <a:pt x="664212" y="3797514"/>
                </a:cubicBezTo>
                <a:lnTo>
                  <a:pt x="0" y="3797514"/>
                </a:lnTo>
                <a:lnTo>
                  <a:pt x="0" y="3797514"/>
                </a:lnTo>
                <a:lnTo>
                  <a:pt x="0" y="0"/>
                </a:lnTo>
                <a:lnTo>
                  <a:pt x="0" y="0"/>
                </a:lnTo>
                <a:lnTo>
                  <a:pt x="664212" y="0"/>
                </a:lnTo>
                <a:cubicBezTo>
                  <a:pt x="675579" y="0"/>
                  <a:pt x="684794" y="283374"/>
                  <a:pt x="684794" y="632934"/>
                </a:cubicBezTo>
                <a:close/>
              </a:path>
            </a:pathLst>
          </a:custGeom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457" tIns="41684" rIns="41683" bIns="41685" numCol="1" spcCol="1270" anchor="ctr" anchorCtr="0">
            <a:noAutofit/>
          </a:bodyPr>
          <a:lstStyle/>
          <a:p>
            <a:pPr marL="114300" lvl="1" indent="-114300" algn="l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zh-TW" altLang="en-US" sz="1300" kern="1200" dirty="0" smtClean="0"/>
              <a:t>持續</a:t>
            </a:r>
            <a:r>
              <a:rPr lang="zh-TW" altLang="en-US" sz="1300" b="1" kern="1200" dirty="0" smtClean="0">
                <a:solidFill>
                  <a:schemeClr val="accent4">
                    <a:lumMod val="50000"/>
                  </a:schemeClr>
                </a:solidFill>
              </a:rPr>
              <a:t>新增與改善功能</a:t>
            </a:r>
            <a:r>
              <a:rPr lang="zh-TW" altLang="en-US" sz="1300" kern="1200" dirty="0" smtClean="0"/>
              <a:t>，</a:t>
            </a:r>
            <a:r>
              <a:rPr lang="zh-TW" altLang="en-US" sz="1300" b="1" kern="1200" dirty="0" smtClean="0">
                <a:solidFill>
                  <a:schemeClr val="accent4">
                    <a:lumMod val="50000"/>
                  </a:schemeClr>
                </a:solidFill>
              </a:rPr>
              <a:t>滿足消費者需求</a:t>
            </a:r>
            <a:endParaRPr lang="zh-TW" altLang="en-US" sz="1300" b="1" kern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匾額 12"/>
          <p:cNvSpPr/>
          <p:nvPr/>
        </p:nvSpPr>
        <p:spPr>
          <a:xfrm>
            <a:off x="2483768" y="4299470"/>
            <a:ext cx="4320480" cy="412317"/>
          </a:xfrm>
          <a:prstGeom prst="plaque">
            <a:avLst/>
          </a:prstGeom>
          <a:ln w="57150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CSC</a:t>
            </a:r>
            <a:r>
              <a:rPr lang="zh-TW" altLang="en-US" sz="2000" b="1" dirty="0" smtClean="0"/>
              <a:t>財務管理很好，相當值得投資</a:t>
            </a:r>
            <a:endParaRPr lang="zh-TW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9613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21</a:t>
            </a:fld>
            <a:endParaRPr lang="zh-TW" altLang="en-US"/>
          </a:p>
        </p:txBody>
      </p:sp>
      <p:sp>
        <p:nvSpPr>
          <p:cNvPr id="6" name="拱形 5"/>
          <p:cNvSpPr/>
          <p:nvPr/>
        </p:nvSpPr>
        <p:spPr>
          <a:xfrm>
            <a:off x="347602" y="109539"/>
            <a:ext cx="5132340" cy="5472816"/>
          </a:xfrm>
          <a:prstGeom prst="blockArc">
            <a:avLst>
              <a:gd name="adj1" fmla="val 18612106"/>
              <a:gd name="adj2" fmla="val 2850316"/>
              <a:gd name="adj3" fmla="val 716"/>
            </a:avLst>
          </a:prstGeom>
          <a:solidFill>
            <a:schemeClr val="tx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7" name="手繪多邊形 6"/>
          <p:cNvSpPr/>
          <p:nvPr/>
        </p:nvSpPr>
        <p:spPr>
          <a:xfrm>
            <a:off x="5004048" y="907079"/>
            <a:ext cx="3256347" cy="508162"/>
          </a:xfrm>
          <a:custGeom>
            <a:avLst/>
            <a:gdLst>
              <a:gd name="connsiteX0" fmla="*/ 0 w 3472371"/>
              <a:gd name="connsiteY0" fmla="*/ 0 h 508162"/>
              <a:gd name="connsiteX1" fmla="*/ 3472371 w 3472371"/>
              <a:gd name="connsiteY1" fmla="*/ 0 h 508162"/>
              <a:gd name="connsiteX2" fmla="*/ 3472371 w 3472371"/>
              <a:gd name="connsiteY2" fmla="*/ 508162 h 508162"/>
              <a:gd name="connsiteX3" fmla="*/ 0 w 3472371"/>
              <a:gd name="connsiteY3" fmla="*/ 508162 h 508162"/>
              <a:gd name="connsiteX4" fmla="*/ 0 w 3472371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2371" h="508162">
                <a:moveTo>
                  <a:pt x="0" y="0"/>
                </a:moveTo>
                <a:lnTo>
                  <a:pt x="3472371" y="0"/>
                </a:lnTo>
                <a:lnTo>
                  <a:pt x="3472371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b="1" kern="1200" dirty="0" smtClean="0"/>
              <a:t>企業簡介</a:t>
            </a:r>
            <a:endParaRPr lang="zh-TW" altLang="en-US" sz="3600" b="1" kern="1200" dirty="0"/>
          </a:p>
        </p:txBody>
      </p:sp>
      <p:sp>
        <p:nvSpPr>
          <p:cNvPr id="9" name="手繪多邊形 8"/>
          <p:cNvSpPr/>
          <p:nvPr/>
        </p:nvSpPr>
        <p:spPr>
          <a:xfrm>
            <a:off x="5368182" y="1627159"/>
            <a:ext cx="2914866" cy="508162"/>
          </a:xfrm>
          <a:custGeom>
            <a:avLst/>
            <a:gdLst>
              <a:gd name="connsiteX0" fmla="*/ 0 w 3108236"/>
              <a:gd name="connsiteY0" fmla="*/ 0 h 508162"/>
              <a:gd name="connsiteX1" fmla="*/ 3108236 w 3108236"/>
              <a:gd name="connsiteY1" fmla="*/ 0 h 508162"/>
              <a:gd name="connsiteX2" fmla="*/ 3108236 w 3108236"/>
              <a:gd name="connsiteY2" fmla="*/ 508162 h 508162"/>
              <a:gd name="connsiteX3" fmla="*/ 0 w 3108236"/>
              <a:gd name="connsiteY3" fmla="*/ 508162 h 508162"/>
              <a:gd name="connsiteX4" fmla="*/ 0 w 3108236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236" h="508162">
                <a:moveTo>
                  <a:pt x="0" y="0"/>
                </a:moveTo>
                <a:lnTo>
                  <a:pt x="3108236" y="0"/>
                </a:lnTo>
                <a:lnTo>
                  <a:pt x="3108236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b="1" kern="1200" dirty="0" smtClean="0"/>
              <a:t>經營概況</a:t>
            </a:r>
            <a:endParaRPr lang="zh-TW" altLang="en-US" sz="3600" b="1" kern="1200" dirty="0"/>
          </a:p>
        </p:txBody>
      </p:sp>
      <p:sp>
        <p:nvSpPr>
          <p:cNvPr id="11" name="手繪多邊形 10"/>
          <p:cNvSpPr/>
          <p:nvPr/>
        </p:nvSpPr>
        <p:spPr>
          <a:xfrm>
            <a:off x="5479942" y="2491255"/>
            <a:ext cx="2810058" cy="508162"/>
          </a:xfrm>
          <a:custGeom>
            <a:avLst/>
            <a:gdLst>
              <a:gd name="connsiteX0" fmla="*/ 0 w 2996476"/>
              <a:gd name="connsiteY0" fmla="*/ 0 h 508162"/>
              <a:gd name="connsiteX1" fmla="*/ 2996476 w 2996476"/>
              <a:gd name="connsiteY1" fmla="*/ 0 h 508162"/>
              <a:gd name="connsiteX2" fmla="*/ 2996476 w 2996476"/>
              <a:gd name="connsiteY2" fmla="*/ 508162 h 508162"/>
              <a:gd name="connsiteX3" fmla="*/ 0 w 2996476"/>
              <a:gd name="connsiteY3" fmla="*/ 508162 h 508162"/>
              <a:gd name="connsiteX4" fmla="*/ 0 w 2996476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6476" h="508162">
                <a:moveTo>
                  <a:pt x="0" y="0"/>
                </a:moveTo>
                <a:lnTo>
                  <a:pt x="2996476" y="0"/>
                </a:lnTo>
                <a:lnTo>
                  <a:pt x="2996476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b="1" kern="1200" dirty="0" smtClean="0"/>
              <a:t>產品介紹</a:t>
            </a:r>
            <a:endParaRPr lang="zh-TW" altLang="en-US" sz="3600" b="1" kern="1200" dirty="0"/>
          </a:p>
        </p:txBody>
      </p:sp>
      <p:sp>
        <p:nvSpPr>
          <p:cNvPr id="13" name="手繪多邊形 12"/>
          <p:cNvSpPr/>
          <p:nvPr/>
        </p:nvSpPr>
        <p:spPr>
          <a:xfrm>
            <a:off x="5368182" y="3311468"/>
            <a:ext cx="2914866" cy="508162"/>
          </a:xfrm>
          <a:custGeom>
            <a:avLst/>
            <a:gdLst>
              <a:gd name="connsiteX0" fmla="*/ 0 w 3108236"/>
              <a:gd name="connsiteY0" fmla="*/ 0 h 508162"/>
              <a:gd name="connsiteX1" fmla="*/ 3108236 w 3108236"/>
              <a:gd name="connsiteY1" fmla="*/ 0 h 508162"/>
              <a:gd name="connsiteX2" fmla="*/ 3108236 w 3108236"/>
              <a:gd name="connsiteY2" fmla="*/ 508162 h 508162"/>
              <a:gd name="connsiteX3" fmla="*/ 0 w 3108236"/>
              <a:gd name="connsiteY3" fmla="*/ 508162 h 508162"/>
              <a:gd name="connsiteX4" fmla="*/ 0 w 3108236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236" h="508162">
                <a:moveTo>
                  <a:pt x="0" y="0"/>
                </a:moveTo>
                <a:lnTo>
                  <a:pt x="3108236" y="0"/>
                </a:lnTo>
                <a:lnTo>
                  <a:pt x="3108236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b="1" kern="1200" dirty="0" smtClean="0"/>
              <a:t>財務資訊</a:t>
            </a:r>
            <a:endParaRPr lang="zh-TW" altLang="en-US" sz="3600" b="1" kern="1200" dirty="0"/>
          </a:p>
        </p:txBody>
      </p:sp>
      <p:sp>
        <p:nvSpPr>
          <p:cNvPr id="15" name="手繪多邊形 14"/>
          <p:cNvSpPr/>
          <p:nvPr/>
        </p:nvSpPr>
        <p:spPr>
          <a:xfrm>
            <a:off x="5004048" y="4073468"/>
            <a:ext cx="3256347" cy="508162"/>
          </a:xfrm>
          <a:custGeom>
            <a:avLst/>
            <a:gdLst>
              <a:gd name="connsiteX0" fmla="*/ 0 w 3472371"/>
              <a:gd name="connsiteY0" fmla="*/ 0 h 508162"/>
              <a:gd name="connsiteX1" fmla="*/ 3472371 w 3472371"/>
              <a:gd name="connsiteY1" fmla="*/ 0 h 508162"/>
              <a:gd name="connsiteX2" fmla="*/ 3472371 w 3472371"/>
              <a:gd name="connsiteY2" fmla="*/ 508162 h 508162"/>
              <a:gd name="connsiteX3" fmla="*/ 0 w 3472371"/>
              <a:gd name="connsiteY3" fmla="*/ 508162 h 508162"/>
              <a:gd name="connsiteX4" fmla="*/ 0 w 3472371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2371" h="508162">
                <a:moveTo>
                  <a:pt x="0" y="0"/>
                </a:moveTo>
                <a:lnTo>
                  <a:pt x="3472371" y="0"/>
                </a:lnTo>
                <a:lnTo>
                  <a:pt x="3472371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b="1" kern="1200" dirty="0" smtClean="0"/>
              <a:t>未來展望</a:t>
            </a:r>
            <a:endParaRPr lang="zh-TW" altLang="en-US" sz="3600" b="1" kern="1200" dirty="0"/>
          </a:p>
        </p:txBody>
      </p:sp>
      <p:grpSp>
        <p:nvGrpSpPr>
          <p:cNvPr id="17" name="群組 16"/>
          <p:cNvGrpSpPr/>
          <p:nvPr/>
        </p:nvGrpSpPr>
        <p:grpSpPr>
          <a:xfrm>
            <a:off x="4526444" y="843558"/>
            <a:ext cx="720000" cy="720000"/>
            <a:chOff x="4526444" y="843558"/>
            <a:chExt cx="720000" cy="720000"/>
          </a:xfrm>
        </p:grpSpPr>
        <p:sp>
          <p:nvSpPr>
            <p:cNvPr id="8" name="橢圓 7"/>
            <p:cNvSpPr/>
            <p:nvPr/>
          </p:nvSpPr>
          <p:spPr>
            <a:xfrm>
              <a:off x="4526444" y="843558"/>
              <a:ext cx="720000" cy="72000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9814" y="976310"/>
              <a:ext cx="413259" cy="4544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8" name="群組 17"/>
          <p:cNvGrpSpPr/>
          <p:nvPr/>
        </p:nvGrpSpPr>
        <p:grpSpPr>
          <a:xfrm>
            <a:off x="4890579" y="1563638"/>
            <a:ext cx="720000" cy="720000"/>
            <a:chOff x="4890579" y="1563638"/>
            <a:chExt cx="720000" cy="720000"/>
          </a:xfrm>
        </p:grpSpPr>
        <p:sp>
          <p:nvSpPr>
            <p:cNvPr id="10" name="橢圓 9"/>
            <p:cNvSpPr/>
            <p:nvPr/>
          </p:nvSpPr>
          <p:spPr>
            <a:xfrm>
              <a:off x="4890579" y="1563638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2625" y="1647271"/>
              <a:ext cx="387638" cy="488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9" name="群組 18"/>
          <p:cNvGrpSpPr/>
          <p:nvPr/>
        </p:nvGrpSpPr>
        <p:grpSpPr>
          <a:xfrm>
            <a:off x="5002339" y="2427734"/>
            <a:ext cx="720000" cy="720000"/>
            <a:chOff x="5002339" y="2427734"/>
            <a:chExt cx="720000" cy="720000"/>
          </a:xfrm>
        </p:grpSpPr>
        <p:sp>
          <p:nvSpPr>
            <p:cNvPr id="12" name="橢圓 11"/>
            <p:cNvSpPr/>
            <p:nvPr/>
          </p:nvSpPr>
          <p:spPr>
            <a:xfrm>
              <a:off x="5002339" y="2427734"/>
              <a:ext cx="720000" cy="72000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3598" y="2564211"/>
              <a:ext cx="517482" cy="447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0" name="群組 19"/>
          <p:cNvGrpSpPr/>
          <p:nvPr/>
        </p:nvGrpSpPr>
        <p:grpSpPr>
          <a:xfrm>
            <a:off x="4890579" y="3247947"/>
            <a:ext cx="720000" cy="720000"/>
            <a:chOff x="4890579" y="3247947"/>
            <a:chExt cx="720000" cy="720000"/>
          </a:xfrm>
        </p:grpSpPr>
        <p:sp>
          <p:nvSpPr>
            <p:cNvPr id="14" name="橢圓 13"/>
            <p:cNvSpPr/>
            <p:nvPr/>
          </p:nvSpPr>
          <p:spPr>
            <a:xfrm>
              <a:off x="4890579" y="3247947"/>
              <a:ext cx="720000" cy="72000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3851" y="3435846"/>
              <a:ext cx="456352" cy="3429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1" name="群組 20"/>
          <p:cNvGrpSpPr/>
          <p:nvPr/>
        </p:nvGrpSpPr>
        <p:grpSpPr>
          <a:xfrm>
            <a:off x="4526444" y="4009947"/>
            <a:ext cx="720000" cy="720000"/>
            <a:chOff x="4526444" y="4009947"/>
            <a:chExt cx="720000" cy="720000"/>
          </a:xfrm>
        </p:grpSpPr>
        <p:sp>
          <p:nvSpPr>
            <p:cNvPr id="16" name="橢圓 15"/>
            <p:cNvSpPr/>
            <p:nvPr/>
          </p:nvSpPr>
          <p:spPr>
            <a:xfrm>
              <a:off x="4526444" y="4009947"/>
              <a:ext cx="720000" cy="7200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9151" y="4073468"/>
              <a:ext cx="562856" cy="552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6" name="圓角矩形 3"/>
          <p:cNvSpPr/>
          <p:nvPr/>
        </p:nvSpPr>
        <p:spPr>
          <a:xfrm>
            <a:off x="3995936" y="741773"/>
            <a:ext cx="4752528" cy="3226173"/>
          </a:xfrm>
          <a:custGeom>
            <a:avLst/>
            <a:gdLst>
              <a:gd name="connsiteX0" fmla="*/ 0 w 4752528"/>
              <a:gd name="connsiteY0" fmla="*/ 526132 h 3156727"/>
              <a:gd name="connsiteX1" fmla="*/ 526132 w 4752528"/>
              <a:gd name="connsiteY1" fmla="*/ 0 h 3156727"/>
              <a:gd name="connsiteX2" fmla="*/ 4226396 w 4752528"/>
              <a:gd name="connsiteY2" fmla="*/ 0 h 3156727"/>
              <a:gd name="connsiteX3" fmla="*/ 4752528 w 4752528"/>
              <a:gd name="connsiteY3" fmla="*/ 526132 h 3156727"/>
              <a:gd name="connsiteX4" fmla="*/ 4752528 w 4752528"/>
              <a:gd name="connsiteY4" fmla="*/ 2630595 h 3156727"/>
              <a:gd name="connsiteX5" fmla="*/ 4226396 w 4752528"/>
              <a:gd name="connsiteY5" fmla="*/ 3156727 h 3156727"/>
              <a:gd name="connsiteX6" fmla="*/ 526132 w 4752528"/>
              <a:gd name="connsiteY6" fmla="*/ 3156727 h 3156727"/>
              <a:gd name="connsiteX7" fmla="*/ 0 w 4752528"/>
              <a:gd name="connsiteY7" fmla="*/ 2630595 h 3156727"/>
              <a:gd name="connsiteX8" fmla="*/ 0 w 4752528"/>
              <a:gd name="connsiteY8" fmla="*/ 526132 h 3156727"/>
              <a:gd name="connsiteX0" fmla="*/ 0 w 4752528"/>
              <a:gd name="connsiteY0" fmla="*/ 579920 h 3210515"/>
              <a:gd name="connsiteX1" fmla="*/ 512685 w 4752528"/>
              <a:gd name="connsiteY1" fmla="*/ 0 h 3210515"/>
              <a:gd name="connsiteX2" fmla="*/ 4226396 w 4752528"/>
              <a:gd name="connsiteY2" fmla="*/ 53788 h 3210515"/>
              <a:gd name="connsiteX3" fmla="*/ 4752528 w 4752528"/>
              <a:gd name="connsiteY3" fmla="*/ 579920 h 3210515"/>
              <a:gd name="connsiteX4" fmla="*/ 4752528 w 4752528"/>
              <a:gd name="connsiteY4" fmla="*/ 2684383 h 3210515"/>
              <a:gd name="connsiteX5" fmla="*/ 4226396 w 4752528"/>
              <a:gd name="connsiteY5" fmla="*/ 3210515 h 3210515"/>
              <a:gd name="connsiteX6" fmla="*/ 526132 w 4752528"/>
              <a:gd name="connsiteY6" fmla="*/ 3210515 h 3210515"/>
              <a:gd name="connsiteX7" fmla="*/ 0 w 4752528"/>
              <a:gd name="connsiteY7" fmla="*/ 2684383 h 3210515"/>
              <a:gd name="connsiteX8" fmla="*/ 0 w 4752528"/>
              <a:gd name="connsiteY8" fmla="*/ 579920 h 3210515"/>
              <a:gd name="connsiteX0" fmla="*/ 0 w 4752528"/>
              <a:gd name="connsiteY0" fmla="*/ 600255 h 3230850"/>
              <a:gd name="connsiteX1" fmla="*/ 512685 w 4752528"/>
              <a:gd name="connsiteY1" fmla="*/ 20335 h 3230850"/>
              <a:gd name="connsiteX2" fmla="*/ 4226396 w 4752528"/>
              <a:gd name="connsiteY2" fmla="*/ 74123 h 3230850"/>
              <a:gd name="connsiteX3" fmla="*/ 4752528 w 4752528"/>
              <a:gd name="connsiteY3" fmla="*/ 600255 h 3230850"/>
              <a:gd name="connsiteX4" fmla="*/ 4752528 w 4752528"/>
              <a:gd name="connsiteY4" fmla="*/ 2704718 h 3230850"/>
              <a:gd name="connsiteX5" fmla="*/ 4226396 w 4752528"/>
              <a:gd name="connsiteY5" fmla="*/ 3230850 h 3230850"/>
              <a:gd name="connsiteX6" fmla="*/ 526132 w 4752528"/>
              <a:gd name="connsiteY6" fmla="*/ 3230850 h 3230850"/>
              <a:gd name="connsiteX7" fmla="*/ 0 w 4752528"/>
              <a:gd name="connsiteY7" fmla="*/ 2704718 h 3230850"/>
              <a:gd name="connsiteX8" fmla="*/ 0 w 4752528"/>
              <a:gd name="connsiteY8" fmla="*/ 600255 h 3230850"/>
              <a:gd name="connsiteX0" fmla="*/ 0 w 4752528"/>
              <a:gd name="connsiteY0" fmla="*/ 538135 h 3168730"/>
              <a:gd name="connsiteX1" fmla="*/ 579920 w 4752528"/>
              <a:gd name="connsiteY1" fmla="*/ 38897 h 3168730"/>
              <a:gd name="connsiteX2" fmla="*/ 4226396 w 4752528"/>
              <a:gd name="connsiteY2" fmla="*/ 12003 h 3168730"/>
              <a:gd name="connsiteX3" fmla="*/ 4752528 w 4752528"/>
              <a:gd name="connsiteY3" fmla="*/ 538135 h 3168730"/>
              <a:gd name="connsiteX4" fmla="*/ 4752528 w 4752528"/>
              <a:gd name="connsiteY4" fmla="*/ 2642598 h 3168730"/>
              <a:gd name="connsiteX5" fmla="*/ 4226396 w 4752528"/>
              <a:gd name="connsiteY5" fmla="*/ 3168730 h 3168730"/>
              <a:gd name="connsiteX6" fmla="*/ 526132 w 4752528"/>
              <a:gd name="connsiteY6" fmla="*/ 3168730 h 3168730"/>
              <a:gd name="connsiteX7" fmla="*/ 0 w 4752528"/>
              <a:gd name="connsiteY7" fmla="*/ 2642598 h 3168730"/>
              <a:gd name="connsiteX8" fmla="*/ 0 w 4752528"/>
              <a:gd name="connsiteY8" fmla="*/ 538135 h 3168730"/>
              <a:gd name="connsiteX0" fmla="*/ 0 w 4752528"/>
              <a:gd name="connsiteY0" fmla="*/ 606814 h 3237409"/>
              <a:gd name="connsiteX1" fmla="*/ 579920 w 4752528"/>
              <a:gd name="connsiteY1" fmla="*/ 107576 h 3237409"/>
              <a:gd name="connsiteX2" fmla="*/ 4347420 w 4752528"/>
              <a:gd name="connsiteY2" fmla="*/ 0 h 3237409"/>
              <a:gd name="connsiteX3" fmla="*/ 4752528 w 4752528"/>
              <a:gd name="connsiteY3" fmla="*/ 606814 h 3237409"/>
              <a:gd name="connsiteX4" fmla="*/ 4752528 w 4752528"/>
              <a:gd name="connsiteY4" fmla="*/ 2711277 h 3237409"/>
              <a:gd name="connsiteX5" fmla="*/ 4226396 w 4752528"/>
              <a:gd name="connsiteY5" fmla="*/ 3237409 h 3237409"/>
              <a:gd name="connsiteX6" fmla="*/ 526132 w 4752528"/>
              <a:gd name="connsiteY6" fmla="*/ 3237409 h 3237409"/>
              <a:gd name="connsiteX7" fmla="*/ 0 w 4752528"/>
              <a:gd name="connsiteY7" fmla="*/ 2711277 h 3237409"/>
              <a:gd name="connsiteX8" fmla="*/ 0 w 4752528"/>
              <a:gd name="connsiteY8" fmla="*/ 606814 h 3237409"/>
              <a:gd name="connsiteX0" fmla="*/ 0 w 4752528"/>
              <a:gd name="connsiteY0" fmla="*/ 650591 h 3281186"/>
              <a:gd name="connsiteX1" fmla="*/ 579920 w 4752528"/>
              <a:gd name="connsiteY1" fmla="*/ 151353 h 3281186"/>
              <a:gd name="connsiteX2" fmla="*/ 1450994 w 4752528"/>
              <a:gd name="connsiteY2" fmla="*/ 50495 h 3281186"/>
              <a:gd name="connsiteX3" fmla="*/ 4347420 w 4752528"/>
              <a:gd name="connsiteY3" fmla="*/ 43777 h 3281186"/>
              <a:gd name="connsiteX4" fmla="*/ 4752528 w 4752528"/>
              <a:gd name="connsiteY4" fmla="*/ 650591 h 3281186"/>
              <a:gd name="connsiteX5" fmla="*/ 4752528 w 4752528"/>
              <a:gd name="connsiteY5" fmla="*/ 2755054 h 3281186"/>
              <a:gd name="connsiteX6" fmla="*/ 4226396 w 4752528"/>
              <a:gd name="connsiteY6" fmla="*/ 3281186 h 3281186"/>
              <a:gd name="connsiteX7" fmla="*/ 526132 w 4752528"/>
              <a:gd name="connsiteY7" fmla="*/ 3281186 h 3281186"/>
              <a:gd name="connsiteX8" fmla="*/ 0 w 4752528"/>
              <a:gd name="connsiteY8" fmla="*/ 2755054 h 3281186"/>
              <a:gd name="connsiteX9" fmla="*/ 0 w 4752528"/>
              <a:gd name="connsiteY9" fmla="*/ 650591 h 3281186"/>
              <a:gd name="connsiteX0" fmla="*/ 0 w 4752528"/>
              <a:gd name="connsiteY0" fmla="*/ 650591 h 3281186"/>
              <a:gd name="connsiteX1" fmla="*/ 674050 w 4752528"/>
              <a:gd name="connsiteY1" fmla="*/ 218589 h 3281186"/>
              <a:gd name="connsiteX2" fmla="*/ 1450994 w 4752528"/>
              <a:gd name="connsiteY2" fmla="*/ 50495 h 3281186"/>
              <a:gd name="connsiteX3" fmla="*/ 4347420 w 4752528"/>
              <a:gd name="connsiteY3" fmla="*/ 43777 h 3281186"/>
              <a:gd name="connsiteX4" fmla="*/ 4752528 w 4752528"/>
              <a:gd name="connsiteY4" fmla="*/ 650591 h 3281186"/>
              <a:gd name="connsiteX5" fmla="*/ 4752528 w 4752528"/>
              <a:gd name="connsiteY5" fmla="*/ 2755054 h 3281186"/>
              <a:gd name="connsiteX6" fmla="*/ 4226396 w 4752528"/>
              <a:gd name="connsiteY6" fmla="*/ 3281186 h 3281186"/>
              <a:gd name="connsiteX7" fmla="*/ 526132 w 4752528"/>
              <a:gd name="connsiteY7" fmla="*/ 3281186 h 3281186"/>
              <a:gd name="connsiteX8" fmla="*/ 0 w 4752528"/>
              <a:gd name="connsiteY8" fmla="*/ 2755054 h 3281186"/>
              <a:gd name="connsiteX9" fmla="*/ 0 w 4752528"/>
              <a:gd name="connsiteY9" fmla="*/ 650591 h 3281186"/>
              <a:gd name="connsiteX0" fmla="*/ 0 w 4752528"/>
              <a:gd name="connsiteY0" fmla="*/ 654696 h 3285291"/>
              <a:gd name="connsiteX1" fmla="*/ 674050 w 4752528"/>
              <a:gd name="connsiteY1" fmla="*/ 222694 h 3285291"/>
              <a:gd name="connsiteX2" fmla="*/ 1464441 w 4752528"/>
              <a:gd name="connsiteY2" fmla="*/ 41153 h 3285291"/>
              <a:gd name="connsiteX3" fmla="*/ 4347420 w 4752528"/>
              <a:gd name="connsiteY3" fmla="*/ 47882 h 3285291"/>
              <a:gd name="connsiteX4" fmla="*/ 4752528 w 4752528"/>
              <a:gd name="connsiteY4" fmla="*/ 654696 h 3285291"/>
              <a:gd name="connsiteX5" fmla="*/ 4752528 w 4752528"/>
              <a:gd name="connsiteY5" fmla="*/ 2759159 h 3285291"/>
              <a:gd name="connsiteX6" fmla="*/ 4226396 w 4752528"/>
              <a:gd name="connsiteY6" fmla="*/ 3285291 h 3285291"/>
              <a:gd name="connsiteX7" fmla="*/ 526132 w 4752528"/>
              <a:gd name="connsiteY7" fmla="*/ 3285291 h 3285291"/>
              <a:gd name="connsiteX8" fmla="*/ 0 w 4752528"/>
              <a:gd name="connsiteY8" fmla="*/ 2759159 h 3285291"/>
              <a:gd name="connsiteX9" fmla="*/ 0 w 4752528"/>
              <a:gd name="connsiteY9" fmla="*/ 654696 h 3285291"/>
              <a:gd name="connsiteX0" fmla="*/ 0 w 4752528"/>
              <a:gd name="connsiteY0" fmla="*/ 654696 h 3285291"/>
              <a:gd name="connsiteX1" fmla="*/ 808521 w 4752528"/>
              <a:gd name="connsiteY1" fmla="*/ 410953 h 3285291"/>
              <a:gd name="connsiteX2" fmla="*/ 1464441 w 4752528"/>
              <a:gd name="connsiteY2" fmla="*/ 41153 h 3285291"/>
              <a:gd name="connsiteX3" fmla="*/ 4347420 w 4752528"/>
              <a:gd name="connsiteY3" fmla="*/ 47882 h 3285291"/>
              <a:gd name="connsiteX4" fmla="*/ 4752528 w 4752528"/>
              <a:gd name="connsiteY4" fmla="*/ 654696 h 3285291"/>
              <a:gd name="connsiteX5" fmla="*/ 4752528 w 4752528"/>
              <a:gd name="connsiteY5" fmla="*/ 2759159 h 3285291"/>
              <a:gd name="connsiteX6" fmla="*/ 4226396 w 4752528"/>
              <a:gd name="connsiteY6" fmla="*/ 3285291 h 3285291"/>
              <a:gd name="connsiteX7" fmla="*/ 526132 w 4752528"/>
              <a:gd name="connsiteY7" fmla="*/ 3285291 h 3285291"/>
              <a:gd name="connsiteX8" fmla="*/ 0 w 4752528"/>
              <a:gd name="connsiteY8" fmla="*/ 2759159 h 3285291"/>
              <a:gd name="connsiteX9" fmla="*/ 0 w 4752528"/>
              <a:gd name="connsiteY9" fmla="*/ 654696 h 3285291"/>
              <a:gd name="connsiteX0" fmla="*/ 0 w 4752528"/>
              <a:gd name="connsiteY0" fmla="*/ 654696 h 3285291"/>
              <a:gd name="connsiteX1" fmla="*/ 1010227 w 4752528"/>
              <a:gd name="connsiteY1" fmla="*/ 626105 h 3285291"/>
              <a:gd name="connsiteX2" fmla="*/ 1464441 w 4752528"/>
              <a:gd name="connsiteY2" fmla="*/ 41153 h 3285291"/>
              <a:gd name="connsiteX3" fmla="*/ 4347420 w 4752528"/>
              <a:gd name="connsiteY3" fmla="*/ 47882 h 3285291"/>
              <a:gd name="connsiteX4" fmla="*/ 4752528 w 4752528"/>
              <a:gd name="connsiteY4" fmla="*/ 654696 h 3285291"/>
              <a:gd name="connsiteX5" fmla="*/ 4752528 w 4752528"/>
              <a:gd name="connsiteY5" fmla="*/ 2759159 h 3285291"/>
              <a:gd name="connsiteX6" fmla="*/ 4226396 w 4752528"/>
              <a:gd name="connsiteY6" fmla="*/ 3285291 h 3285291"/>
              <a:gd name="connsiteX7" fmla="*/ 526132 w 4752528"/>
              <a:gd name="connsiteY7" fmla="*/ 3285291 h 3285291"/>
              <a:gd name="connsiteX8" fmla="*/ 0 w 4752528"/>
              <a:gd name="connsiteY8" fmla="*/ 2759159 h 3285291"/>
              <a:gd name="connsiteX9" fmla="*/ 0 w 4752528"/>
              <a:gd name="connsiteY9" fmla="*/ 654696 h 3285291"/>
              <a:gd name="connsiteX0" fmla="*/ 0 w 4752528"/>
              <a:gd name="connsiteY0" fmla="*/ 696002 h 3326597"/>
              <a:gd name="connsiteX1" fmla="*/ 1010227 w 4752528"/>
              <a:gd name="connsiteY1" fmla="*/ 667411 h 3326597"/>
              <a:gd name="connsiteX2" fmla="*/ 1477888 w 4752528"/>
              <a:gd name="connsiteY2" fmla="*/ 8093 h 3326597"/>
              <a:gd name="connsiteX3" fmla="*/ 4347420 w 4752528"/>
              <a:gd name="connsiteY3" fmla="*/ 89188 h 3326597"/>
              <a:gd name="connsiteX4" fmla="*/ 4752528 w 4752528"/>
              <a:gd name="connsiteY4" fmla="*/ 696002 h 3326597"/>
              <a:gd name="connsiteX5" fmla="*/ 4752528 w 4752528"/>
              <a:gd name="connsiteY5" fmla="*/ 2800465 h 3326597"/>
              <a:gd name="connsiteX6" fmla="*/ 4226396 w 4752528"/>
              <a:gd name="connsiteY6" fmla="*/ 3326597 h 3326597"/>
              <a:gd name="connsiteX7" fmla="*/ 526132 w 4752528"/>
              <a:gd name="connsiteY7" fmla="*/ 3326597 h 3326597"/>
              <a:gd name="connsiteX8" fmla="*/ 0 w 4752528"/>
              <a:gd name="connsiteY8" fmla="*/ 2800465 h 3326597"/>
              <a:gd name="connsiteX9" fmla="*/ 0 w 4752528"/>
              <a:gd name="connsiteY9" fmla="*/ 696002 h 3326597"/>
              <a:gd name="connsiteX0" fmla="*/ 0 w 4752528"/>
              <a:gd name="connsiteY0" fmla="*/ 696002 h 3326597"/>
              <a:gd name="connsiteX1" fmla="*/ 848863 w 4752528"/>
              <a:gd name="connsiteY1" fmla="*/ 231978 h 3326597"/>
              <a:gd name="connsiteX2" fmla="*/ 1477888 w 4752528"/>
              <a:gd name="connsiteY2" fmla="*/ 8093 h 3326597"/>
              <a:gd name="connsiteX3" fmla="*/ 4347420 w 4752528"/>
              <a:gd name="connsiteY3" fmla="*/ 89188 h 3326597"/>
              <a:gd name="connsiteX4" fmla="*/ 4752528 w 4752528"/>
              <a:gd name="connsiteY4" fmla="*/ 696002 h 3326597"/>
              <a:gd name="connsiteX5" fmla="*/ 4752528 w 4752528"/>
              <a:gd name="connsiteY5" fmla="*/ 2800465 h 3326597"/>
              <a:gd name="connsiteX6" fmla="*/ 4226396 w 4752528"/>
              <a:gd name="connsiteY6" fmla="*/ 3326597 h 3326597"/>
              <a:gd name="connsiteX7" fmla="*/ 526132 w 4752528"/>
              <a:gd name="connsiteY7" fmla="*/ 3326597 h 3326597"/>
              <a:gd name="connsiteX8" fmla="*/ 0 w 4752528"/>
              <a:gd name="connsiteY8" fmla="*/ 2800465 h 3326597"/>
              <a:gd name="connsiteX9" fmla="*/ 0 w 4752528"/>
              <a:gd name="connsiteY9" fmla="*/ 696002 h 3326597"/>
              <a:gd name="connsiteX0" fmla="*/ 0 w 4752528"/>
              <a:gd name="connsiteY0" fmla="*/ 696003 h 3326598"/>
              <a:gd name="connsiteX1" fmla="*/ 620263 w 4752528"/>
              <a:gd name="connsiteY1" fmla="*/ 65592 h 3326598"/>
              <a:gd name="connsiteX2" fmla="*/ 1477888 w 4752528"/>
              <a:gd name="connsiteY2" fmla="*/ 8094 h 3326598"/>
              <a:gd name="connsiteX3" fmla="*/ 4347420 w 4752528"/>
              <a:gd name="connsiteY3" fmla="*/ 89189 h 3326598"/>
              <a:gd name="connsiteX4" fmla="*/ 4752528 w 4752528"/>
              <a:gd name="connsiteY4" fmla="*/ 696003 h 3326598"/>
              <a:gd name="connsiteX5" fmla="*/ 4752528 w 4752528"/>
              <a:gd name="connsiteY5" fmla="*/ 2800466 h 3326598"/>
              <a:gd name="connsiteX6" fmla="*/ 4226396 w 4752528"/>
              <a:gd name="connsiteY6" fmla="*/ 3326598 h 3326598"/>
              <a:gd name="connsiteX7" fmla="*/ 526132 w 4752528"/>
              <a:gd name="connsiteY7" fmla="*/ 3326598 h 3326598"/>
              <a:gd name="connsiteX8" fmla="*/ 0 w 4752528"/>
              <a:gd name="connsiteY8" fmla="*/ 2800466 h 3326598"/>
              <a:gd name="connsiteX9" fmla="*/ 0 w 4752528"/>
              <a:gd name="connsiteY9" fmla="*/ 696003 h 332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52528" h="3326598">
                <a:moveTo>
                  <a:pt x="0" y="696003"/>
                </a:moveTo>
                <a:cubicBezTo>
                  <a:pt x="0" y="405428"/>
                  <a:pt x="329688" y="65592"/>
                  <a:pt x="620263" y="65592"/>
                </a:cubicBezTo>
                <a:cubicBezTo>
                  <a:pt x="857613" y="-27701"/>
                  <a:pt x="849971" y="26023"/>
                  <a:pt x="1477888" y="8094"/>
                </a:cubicBezTo>
                <a:cubicBezTo>
                  <a:pt x="2105805" y="-9835"/>
                  <a:pt x="3792682" y="-4104"/>
                  <a:pt x="4347420" y="89189"/>
                </a:cubicBezTo>
                <a:cubicBezTo>
                  <a:pt x="4637995" y="89189"/>
                  <a:pt x="4752528" y="405428"/>
                  <a:pt x="4752528" y="696003"/>
                </a:cubicBezTo>
                <a:lnTo>
                  <a:pt x="4752528" y="2800466"/>
                </a:lnTo>
                <a:cubicBezTo>
                  <a:pt x="4752528" y="3091041"/>
                  <a:pt x="4516971" y="3326598"/>
                  <a:pt x="4226396" y="3326598"/>
                </a:cubicBezTo>
                <a:lnTo>
                  <a:pt x="526132" y="3326598"/>
                </a:lnTo>
                <a:cubicBezTo>
                  <a:pt x="235557" y="3326598"/>
                  <a:pt x="0" y="3091041"/>
                  <a:pt x="0" y="2800466"/>
                </a:cubicBezTo>
                <a:lnTo>
                  <a:pt x="0" y="696003"/>
                </a:lnTo>
                <a:close/>
              </a:path>
            </a:pathLst>
          </a:custGeom>
          <a:solidFill>
            <a:schemeClr val="bg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7" name="群組 26"/>
          <p:cNvGrpSpPr/>
          <p:nvPr/>
        </p:nvGrpSpPr>
        <p:grpSpPr>
          <a:xfrm>
            <a:off x="751051" y="1155956"/>
            <a:ext cx="3775393" cy="3073601"/>
            <a:chOff x="751051" y="1155956"/>
            <a:chExt cx="3775393" cy="3073601"/>
          </a:xfrm>
        </p:grpSpPr>
        <p:pic>
          <p:nvPicPr>
            <p:cNvPr id="28" name="圖片 2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35696" y="1155956"/>
              <a:ext cx="1656184" cy="2670597"/>
            </a:xfrm>
            <a:prstGeom prst="rect">
              <a:avLst/>
            </a:prstGeom>
          </p:spPr>
        </p:pic>
        <p:sp>
          <p:nvSpPr>
            <p:cNvPr id="29" name="矩形 28"/>
            <p:cNvSpPr/>
            <p:nvPr/>
          </p:nvSpPr>
          <p:spPr>
            <a:xfrm>
              <a:off x="751051" y="3706337"/>
              <a:ext cx="3775393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zh-TW" altLang="en-US" sz="2800" b="1" cap="none" spc="0" dirty="0" smtClean="0">
                  <a:ln w="900" cmpd="sng">
                    <a:solidFill>
                      <a:schemeClr val="bg1">
                        <a:lumMod val="5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打造更便利的導覽系統</a:t>
              </a:r>
              <a:endParaRPr lang="zh-TW" altLang="en-US" sz="2800" b="1" cap="none" spc="0" dirty="0">
                <a:ln w="900" cmpd="sng">
                  <a:solidFill>
                    <a:schemeClr val="bg1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980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22</a:t>
            </a:fld>
            <a:endParaRPr lang="zh-TW" altLang="en-US"/>
          </a:p>
        </p:txBody>
      </p:sp>
      <p:sp>
        <p:nvSpPr>
          <p:cNvPr id="4" name="圓角矩形 3">
            <a:hlinkClick r:id="rId2" action="ppaction://hlinksldjump"/>
          </p:cNvPr>
          <p:cNvSpPr/>
          <p:nvPr/>
        </p:nvSpPr>
        <p:spPr>
          <a:xfrm>
            <a:off x="7912878" y="185800"/>
            <a:ext cx="792088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2771800" y="810322"/>
            <a:ext cx="3888432" cy="648072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solidFill>
                  <a:schemeClr val="accent6">
                    <a:lumMod val="50000"/>
                  </a:schemeClr>
                </a:solidFill>
                <a:latin typeface="+mj-ea"/>
              </a:rPr>
              <a:t>未來目標與策略</a:t>
            </a:r>
            <a:endParaRPr lang="zh-TW" altLang="en-US" sz="3600" b="1" dirty="0">
              <a:solidFill>
                <a:schemeClr val="accent6">
                  <a:lumMod val="50000"/>
                </a:schemeClr>
              </a:solidFill>
              <a:latin typeface="+mj-ea"/>
            </a:endParaRPr>
          </a:p>
        </p:txBody>
      </p:sp>
      <p:grpSp>
        <p:nvGrpSpPr>
          <p:cNvPr id="16" name="群組 15"/>
          <p:cNvGrpSpPr/>
          <p:nvPr/>
        </p:nvGrpSpPr>
        <p:grpSpPr>
          <a:xfrm>
            <a:off x="2051722" y="1608977"/>
            <a:ext cx="4982203" cy="576064"/>
            <a:chOff x="2614131" y="1563638"/>
            <a:chExt cx="4575091" cy="576064"/>
          </a:xfrm>
        </p:grpSpPr>
        <p:sp>
          <p:nvSpPr>
            <p:cNvPr id="8" name="手繪多邊形 7"/>
            <p:cNvSpPr/>
            <p:nvPr/>
          </p:nvSpPr>
          <p:spPr>
            <a:xfrm>
              <a:off x="2614131" y="1563638"/>
              <a:ext cx="4575091" cy="576064"/>
            </a:xfrm>
            <a:custGeom>
              <a:avLst/>
              <a:gdLst>
                <a:gd name="connsiteX0" fmla="*/ 0 w 4620344"/>
                <a:gd name="connsiteY0" fmla="*/ 92260 h 922602"/>
                <a:gd name="connsiteX1" fmla="*/ 92260 w 4620344"/>
                <a:gd name="connsiteY1" fmla="*/ 0 h 922602"/>
                <a:gd name="connsiteX2" fmla="*/ 4528084 w 4620344"/>
                <a:gd name="connsiteY2" fmla="*/ 0 h 922602"/>
                <a:gd name="connsiteX3" fmla="*/ 4620344 w 4620344"/>
                <a:gd name="connsiteY3" fmla="*/ 92260 h 922602"/>
                <a:gd name="connsiteX4" fmla="*/ 4620344 w 4620344"/>
                <a:gd name="connsiteY4" fmla="*/ 830342 h 922602"/>
                <a:gd name="connsiteX5" fmla="*/ 4528084 w 4620344"/>
                <a:gd name="connsiteY5" fmla="*/ 922602 h 922602"/>
                <a:gd name="connsiteX6" fmla="*/ 92260 w 4620344"/>
                <a:gd name="connsiteY6" fmla="*/ 922602 h 922602"/>
                <a:gd name="connsiteX7" fmla="*/ 0 w 4620344"/>
                <a:gd name="connsiteY7" fmla="*/ 830342 h 922602"/>
                <a:gd name="connsiteX8" fmla="*/ 0 w 4620344"/>
                <a:gd name="connsiteY8" fmla="*/ 92260 h 922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20344" h="922602">
                  <a:moveTo>
                    <a:pt x="0" y="92260"/>
                  </a:moveTo>
                  <a:cubicBezTo>
                    <a:pt x="0" y="41306"/>
                    <a:pt x="41306" y="0"/>
                    <a:pt x="92260" y="0"/>
                  </a:cubicBezTo>
                  <a:lnTo>
                    <a:pt x="4528084" y="0"/>
                  </a:lnTo>
                  <a:cubicBezTo>
                    <a:pt x="4579038" y="0"/>
                    <a:pt x="4620344" y="41306"/>
                    <a:pt x="4620344" y="92260"/>
                  </a:cubicBezTo>
                  <a:lnTo>
                    <a:pt x="4620344" y="830342"/>
                  </a:lnTo>
                  <a:cubicBezTo>
                    <a:pt x="4620344" y="881296"/>
                    <a:pt x="4579038" y="922602"/>
                    <a:pt x="4528084" y="922602"/>
                  </a:cubicBezTo>
                  <a:lnTo>
                    <a:pt x="92260" y="922602"/>
                  </a:lnTo>
                  <a:cubicBezTo>
                    <a:pt x="41306" y="922602"/>
                    <a:pt x="0" y="881296"/>
                    <a:pt x="0" y="830342"/>
                  </a:cubicBezTo>
                  <a:lnTo>
                    <a:pt x="0" y="9226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5859" tIns="49530" rIns="49531" bIns="49530" numCol="1" spcCol="1270" anchor="t" anchorCtr="0">
              <a:noAutofit/>
            </a:bodyPr>
            <a:lstStyle/>
            <a:p>
              <a:pPr marL="0" lvl="1" defTabSz="4445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zh-TW" altLang="en-US" sz="2400" b="1" kern="1200" dirty="0" smtClean="0"/>
                <a:t>  往國際市場發展</a:t>
              </a:r>
              <a:endParaRPr lang="zh-TW" altLang="en-US" sz="2400" b="1" kern="1200" dirty="0"/>
            </a:p>
          </p:txBody>
        </p:sp>
        <p:sp>
          <p:nvSpPr>
            <p:cNvPr id="9" name="圓角矩形 8"/>
            <p:cNvSpPr/>
            <p:nvPr/>
          </p:nvSpPr>
          <p:spPr>
            <a:xfrm>
              <a:off x="2673634" y="1621244"/>
              <a:ext cx="924068" cy="46085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en-US" altLang="zh-TW" sz="2400" b="1" dirty="0" smtClean="0">
                  <a:solidFill>
                    <a:schemeClr val="tx1"/>
                  </a:solidFill>
                </a:rPr>
                <a:t>1.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2051720" y="2347342"/>
            <a:ext cx="4982205" cy="576064"/>
            <a:chOff x="2614129" y="2302003"/>
            <a:chExt cx="4982205" cy="576064"/>
          </a:xfrm>
        </p:grpSpPr>
        <p:sp>
          <p:nvSpPr>
            <p:cNvPr id="14" name="手繪多邊形 13"/>
            <p:cNvSpPr/>
            <p:nvPr/>
          </p:nvSpPr>
          <p:spPr>
            <a:xfrm>
              <a:off x="2614129" y="2302003"/>
              <a:ext cx="4982205" cy="576064"/>
            </a:xfrm>
            <a:custGeom>
              <a:avLst/>
              <a:gdLst>
                <a:gd name="connsiteX0" fmla="*/ 0 w 4620344"/>
                <a:gd name="connsiteY0" fmla="*/ 92260 h 922602"/>
                <a:gd name="connsiteX1" fmla="*/ 92260 w 4620344"/>
                <a:gd name="connsiteY1" fmla="*/ 0 h 922602"/>
                <a:gd name="connsiteX2" fmla="*/ 4528084 w 4620344"/>
                <a:gd name="connsiteY2" fmla="*/ 0 h 922602"/>
                <a:gd name="connsiteX3" fmla="*/ 4620344 w 4620344"/>
                <a:gd name="connsiteY3" fmla="*/ 92260 h 922602"/>
                <a:gd name="connsiteX4" fmla="*/ 4620344 w 4620344"/>
                <a:gd name="connsiteY4" fmla="*/ 830342 h 922602"/>
                <a:gd name="connsiteX5" fmla="*/ 4528084 w 4620344"/>
                <a:gd name="connsiteY5" fmla="*/ 922602 h 922602"/>
                <a:gd name="connsiteX6" fmla="*/ 92260 w 4620344"/>
                <a:gd name="connsiteY6" fmla="*/ 922602 h 922602"/>
                <a:gd name="connsiteX7" fmla="*/ 0 w 4620344"/>
                <a:gd name="connsiteY7" fmla="*/ 830342 h 922602"/>
                <a:gd name="connsiteX8" fmla="*/ 0 w 4620344"/>
                <a:gd name="connsiteY8" fmla="*/ 92260 h 922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20344" h="922602">
                  <a:moveTo>
                    <a:pt x="0" y="92260"/>
                  </a:moveTo>
                  <a:cubicBezTo>
                    <a:pt x="0" y="41306"/>
                    <a:pt x="41306" y="0"/>
                    <a:pt x="92260" y="0"/>
                  </a:cubicBezTo>
                  <a:lnTo>
                    <a:pt x="4528084" y="0"/>
                  </a:lnTo>
                  <a:cubicBezTo>
                    <a:pt x="4579038" y="0"/>
                    <a:pt x="4620344" y="41306"/>
                    <a:pt x="4620344" y="92260"/>
                  </a:cubicBezTo>
                  <a:lnTo>
                    <a:pt x="4620344" y="830342"/>
                  </a:lnTo>
                  <a:cubicBezTo>
                    <a:pt x="4620344" y="881296"/>
                    <a:pt x="4579038" y="922602"/>
                    <a:pt x="4528084" y="922602"/>
                  </a:cubicBezTo>
                  <a:lnTo>
                    <a:pt x="92260" y="922602"/>
                  </a:lnTo>
                  <a:cubicBezTo>
                    <a:pt x="41306" y="922602"/>
                    <a:pt x="0" y="881296"/>
                    <a:pt x="0" y="830342"/>
                  </a:cubicBezTo>
                  <a:lnTo>
                    <a:pt x="0" y="92260"/>
                  </a:lnTo>
                  <a:close/>
                </a:path>
              </a:pathLst>
            </a:cu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1065859" tIns="49530" rIns="49531" bIns="49530" numCol="1" spcCol="1270" anchor="t" anchorCtr="0">
              <a:noAutofit/>
            </a:bodyPr>
            <a:lstStyle/>
            <a:p>
              <a:pPr marL="0" lvl="1" defTabSz="4445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zh-TW" altLang="en-US" sz="2400" b="1" kern="1200" dirty="0" smtClean="0"/>
                <a:t>  與合作廠商維持良好關係</a:t>
              </a:r>
              <a:endParaRPr lang="zh-TW" altLang="en-US" sz="2400" b="1" kern="1200" dirty="0"/>
            </a:p>
          </p:txBody>
        </p:sp>
        <p:sp>
          <p:nvSpPr>
            <p:cNvPr id="15" name="圓角矩形 14"/>
            <p:cNvSpPr/>
            <p:nvPr/>
          </p:nvSpPr>
          <p:spPr>
            <a:xfrm>
              <a:off x="2678929" y="2340259"/>
              <a:ext cx="1008000" cy="460851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en-US" altLang="zh-TW" sz="2400" b="1" dirty="0" smtClean="0">
                  <a:solidFill>
                    <a:schemeClr val="tx1"/>
                  </a:solidFill>
                </a:rPr>
                <a:t>2.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群組 17"/>
          <p:cNvGrpSpPr/>
          <p:nvPr/>
        </p:nvGrpSpPr>
        <p:grpSpPr>
          <a:xfrm>
            <a:off x="2051721" y="3075806"/>
            <a:ext cx="4982205" cy="576064"/>
            <a:chOff x="2614129" y="2302003"/>
            <a:chExt cx="4982205" cy="576064"/>
          </a:xfrm>
        </p:grpSpPr>
        <p:sp>
          <p:nvSpPr>
            <p:cNvPr id="19" name="手繪多邊形 18"/>
            <p:cNvSpPr/>
            <p:nvPr/>
          </p:nvSpPr>
          <p:spPr>
            <a:xfrm>
              <a:off x="2614129" y="2302003"/>
              <a:ext cx="4982205" cy="576064"/>
            </a:xfrm>
            <a:custGeom>
              <a:avLst/>
              <a:gdLst>
                <a:gd name="connsiteX0" fmla="*/ 0 w 4620344"/>
                <a:gd name="connsiteY0" fmla="*/ 92260 h 922602"/>
                <a:gd name="connsiteX1" fmla="*/ 92260 w 4620344"/>
                <a:gd name="connsiteY1" fmla="*/ 0 h 922602"/>
                <a:gd name="connsiteX2" fmla="*/ 4528084 w 4620344"/>
                <a:gd name="connsiteY2" fmla="*/ 0 h 922602"/>
                <a:gd name="connsiteX3" fmla="*/ 4620344 w 4620344"/>
                <a:gd name="connsiteY3" fmla="*/ 92260 h 922602"/>
                <a:gd name="connsiteX4" fmla="*/ 4620344 w 4620344"/>
                <a:gd name="connsiteY4" fmla="*/ 830342 h 922602"/>
                <a:gd name="connsiteX5" fmla="*/ 4528084 w 4620344"/>
                <a:gd name="connsiteY5" fmla="*/ 922602 h 922602"/>
                <a:gd name="connsiteX6" fmla="*/ 92260 w 4620344"/>
                <a:gd name="connsiteY6" fmla="*/ 922602 h 922602"/>
                <a:gd name="connsiteX7" fmla="*/ 0 w 4620344"/>
                <a:gd name="connsiteY7" fmla="*/ 830342 h 922602"/>
                <a:gd name="connsiteX8" fmla="*/ 0 w 4620344"/>
                <a:gd name="connsiteY8" fmla="*/ 92260 h 922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20344" h="922602">
                  <a:moveTo>
                    <a:pt x="0" y="92260"/>
                  </a:moveTo>
                  <a:cubicBezTo>
                    <a:pt x="0" y="41306"/>
                    <a:pt x="41306" y="0"/>
                    <a:pt x="92260" y="0"/>
                  </a:cubicBezTo>
                  <a:lnTo>
                    <a:pt x="4528084" y="0"/>
                  </a:lnTo>
                  <a:cubicBezTo>
                    <a:pt x="4579038" y="0"/>
                    <a:pt x="4620344" y="41306"/>
                    <a:pt x="4620344" y="92260"/>
                  </a:cubicBezTo>
                  <a:lnTo>
                    <a:pt x="4620344" y="830342"/>
                  </a:lnTo>
                  <a:cubicBezTo>
                    <a:pt x="4620344" y="881296"/>
                    <a:pt x="4579038" y="922602"/>
                    <a:pt x="4528084" y="922602"/>
                  </a:cubicBezTo>
                  <a:lnTo>
                    <a:pt x="92260" y="922602"/>
                  </a:lnTo>
                  <a:cubicBezTo>
                    <a:pt x="41306" y="922602"/>
                    <a:pt x="0" y="881296"/>
                    <a:pt x="0" y="830342"/>
                  </a:cubicBezTo>
                  <a:lnTo>
                    <a:pt x="0" y="92260"/>
                  </a:lnTo>
                  <a:close/>
                </a:path>
              </a:pathLst>
            </a:cu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065859" tIns="49530" rIns="49531" bIns="49530" numCol="1" spcCol="1270" anchor="t" anchorCtr="0">
              <a:noAutofit/>
            </a:bodyPr>
            <a:lstStyle/>
            <a:p>
              <a:pPr marL="0" lvl="1" defTabSz="4445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zh-TW" altLang="en-US" sz="2400" b="1" kern="1200" dirty="0" smtClean="0"/>
                <a:t>  </a:t>
              </a:r>
              <a:r>
                <a:rPr lang="zh-TW" altLang="en-US" sz="2400" b="1" dirty="0" smtClean="0"/>
                <a:t>只要一台就能滿足所有需求</a:t>
              </a:r>
              <a:endParaRPr lang="zh-TW" altLang="en-US" sz="2400" b="1" kern="1200" dirty="0"/>
            </a:p>
          </p:txBody>
        </p:sp>
        <p:sp>
          <p:nvSpPr>
            <p:cNvPr id="20" name="圓角矩形 19"/>
            <p:cNvSpPr/>
            <p:nvPr/>
          </p:nvSpPr>
          <p:spPr>
            <a:xfrm>
              <a:off x="2678929" y="2340259"/>
              <a:ext cx="1008000" cy="460851"/>
            </a:xfrm>
            <a:prstGeom prst="roundRect">
              <a:avLst>
                <a:gd name="adj" fmla="val 10000"/>
              </a:avLst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en-US" altLang="zh-TW" sz="2400" b="1" dirty="0" smtClean="0">
                  <a:solidFill>
                    <a:schemeClr val="tx1"/>
                  </a:solidFill>
                </a:rPr>
                <a:t>3.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群組 20"/>
          <p:cNvGrpSpPr/>
          <p:nvPr/>
        </p:nvGrpSpPr>
        <p:grpSpPr>
          <a:xfrm>
            <a:off x="2038067" y="3795886"/>
            <a:ext cx="4982205" cy="576064"/>
            <a:chOff x="2614129" y="2302003"/>
            <a:chExt cx="4982205" cy="576064"/>
          </a:xfrm>
        </p:grpSpPr>
        <p:sp>
          <p:nvSpPr>
            <p:cNvPr id="22" name="手繪多邊形 21"/>
            <p:cNvSpPr/>
            <p:nvPr/>
          </p:nvSpPr>
          <p:spPr>
            <a:xfrm>
              <a:off x="2614129" y="2302003"/>
              <a:ext cx="4982205" cy="576064"/>
            </a:xfrm>
            <a:custGeom>
              <a:avLst/>
              <a:gdLst>
                <a:gd name="connsiteX0" fmla="*/ 0 w 4620344"/>
                <a:gd name="connsiteY0" fmla="*/ 92260 h 922602"/>
                <a:gd name="connsiteX1" fmla="*/ 92260 w 4620344"/>
                <a:gd name="connsiteY1" fmla="*/ 0 h 922602"/>
                <a:gd name="connsiteX2" fmla="*/ 4528084 w 4620344"/>
                <a:gd name="connsiteY2" fmla="*/ 0 h 922602"/>
                <a:gd name="connsiteX3" fmla="*/ 4620344 w 4620344"/>
                <a:gd name="connsiteY3" fmla="*/ 92260 h 922602"/>
                <a:gd name="connsiteX4" fmla="*/ 4620344 w 4620344"/>
                <a:gd name="connsiteY4" fmla="*/ 830342 h 922602"/>
                <a:gd name="connsiteX5" fmla="*/ 4528084 w 4620344"/>
                <a:gd name="connsiteY5" fmla="*/ 922602 h 922602"/>
                <a:gd name="connsiteX6" fmla="*/ 92260 w 4620344"/>
                <a:gd name="connsiteY6" fmla="*/ 922602 h 922602"/>
                <a:gd name="connsiteX7" fmla="*/ 0 w 4620344"/>
                <a:gd name="connsiteY7" fmla="*/ 830342 h 922602"/>
                <a:gd name="connsiteX8" fmla="*/ 0 w 4620344"/>
                <a:gd name="connsiteY8" fmla="*/ 92260 h 922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20344" h="922602">
                  <a:moveTo>
                    <a:pt x="0" y="92260"/>
                  </a:moveTo>
                  <a:cubicBezTo>
                    <a:pt x="0" y="41306"/>
                    <a:pt x="41306" y="0"/>
                    <a:pt x="92260" y="0"/>
                  </a:cubicBezTo>
                  <a:lnTo>
                    <a:pt x="4528084" y="0"/>
                  </a:lnTo>
                  <a:cubicBezTo>
                    <a:pt x="4579038" y="0"/>
                    <a:pt x="4620344" y="41306"/>
                    <a:pt x="4620344" y="92260"/>
                  </a:cubicBezTo>
                  <a:lnTo>
                    <a:pt x="4620344" y="830342"/>
                  </a:lnTo>
                  <a:cubicBezTo>
                    <a:pt x="4620344" y="881296"/>
                    <a:pt x="4579038" y="922602"/>
                    <a:pt x="4528084" y="922602"/>
                  </a:cubicBezTo>
                  <a:lnTo>
                    <a:pt x="92260" y="922602"/>
                  </a:lnTo>
                  <a:cubicBezTo>
                    <a:pt x="41306" y="922602"/>
                    <a:pt x="0" y="881296"/>
                    <a:pt x="0" y="830342"/>
                  </a:cubicBezTo>
                  <a:lnTo>
                    <a:pt x="0" y="92260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1065859" tIns="49530" rIns="49531" bIns="49530" numCol="1" spcCol="1270" anchor="t" anchorCtr="0">
              <a:noAutofit/>
            </a:bodyPr>
            <a:lstStyle/>
            <a:p>
              <a:pPr marL="0" lvl="1" defTabSz="4445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zh-TW" altLang="en-US" sz="2400" b="1" kern="1200" dirty="0" smtClean="0"/>
                <a:t>  策略性外包</a:t>
              </a:r>
              <a:endParaRPr lang="zh-TW" altLang="en-US" sz="2400" b="1" kern="1200" dirty="0"/>
            </a:p>
          </p:txBody>
        </p:sp>
        <p:sp>
          <p:nvSpPr>
            <p:cNvPr id="23" name="圓角矩形 22"/>
            <p:cNvSpPr/>
            <p:nvPr/>
          </p:nvSpPr>
          <p:spPr>
            <a:xfrm>
              <a:off x="2678929" y="2340259"/>
              <a:ext cx="1008000" cy="460851"/>
            </a:xfrm>
            <a:prstGeom prst="roundRect">
              <a:avLst>
                <a:gd name="adj" fmla="val 10000"/>
              </a:avLst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en-US" altLang="zh-TW" sz="2400" b="1" dirty="0">
                  <a:solidFill>
                    <a:schemeClr val="tx1"/>
                  </a:solidFill>
                </a:rPr>
                <a:t>4</a:t>
              </a:r>
              <a:r>
                <a:rPr lang="en-US" altLang="zh-TW" sz="2400" b="1" dirty="0" smtClean="0">
                  <a:solidFill>
                    <a:schemeClr val="tx1"/>
                  </a:solidFill>
                </a:rPr>
                <a:t>.</a:t>
              </a:r>
              <a:endParaRPr lang="zh-TW" altLang="en-US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4" name="摺角紙張 23"/>
          <p:cNvSpPr/>
          <p:nvPr/>
        </p:nvSpPr>
        <p:spPr>
          <a:xfrm>
            <a:off x="7380312" y="2149320"/>
            <a:ext cx="1565920" cy="1548172"/>
          </a:xfrm>
          <a:prstGeom prst="foldedCorner">
            <a:avLst/>
          </a:prstGeom>
          <a:solidFill>
            <a:srgbClr val="FFFF66"/>
          </a:solidFill>
          <a:ln>
            <a:solidFill>
              <a:srgbClr val="FFFF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逐步累積</a:t>
            </a:r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tx1"/>
                </a:solidFill>
              </a:rPr>
              <a:t>顧客的</a:t>
            </a:r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使用體驗報告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1727684" y="494551"/>
            <a:ext cx="6948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 smtClean="0">
                <a:solidFill>
                  <a:schemeClr val="accent6">
                    <a:lumMod val="50000"/>
                  </a:schemeClr>
                </a:solidFill>
              </a:rPr>
              <a:t>未來目標與策</a:t>
            </a:r>
            <a:r>
              <a:rPr lang="zh-TW" altLang="en-US" sz="1400" b="1" dirty="0">
                <a:solidFill>
                  <a:schemeClr val="accent6">
                    <a:lumMod val="50000"/>
                  </a:schemeClr>
                </a:solidFill>
              </a:rPr>
              <a:t>略</a:t>
            </a:r>
            <a:r>
              <a:rPr lang="en-US" altLang="zh-TW" sz="120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200" dirty="0">
                <a:solidFill>
                  <a:schemeClr val="bg1">
                    <a:lumMod val="50000"/>
                  </a:schemeClr>
                </a:solidFill>
              </a:rPr>
              <a:t>未來展望</a:t>
            </a:r>
          </a:p>
        </p:txBody>
      </p:sp>
    </p:spTree>
    <p:extLst>
      <p:ext uri="{BB962C8B-B14F-4D97-AF65-F5344CB8AC3E}">
        <p14:creationId xmlns:p14="http://schemas.microsoft.com/office/powerpoint/2010/main" val="200913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向上箭號 21"/>
          <p:cNvSpPr/>
          <p:nvPr/>
        </p:nvSpPr>
        <p:spPr>
          <a:xfrm>
            <a:off x="3396721" y="1582991"/>
            <a:ext cx="2505776" cy="2064780"/>
          </a:xfrm>
          <a:custGeom>
            <a:avLst/>
            <a:gdLst>
              <a:gd name="connsiteX0" fmla="*/ 0 w 1800000"/>
              <a:gd name="connsiteY0" fmla="*/ 837244 h 1674487"/>
              <a:gd name="connsiteX1" fmla="*/ 900000 w 1800000"/>
              <a:gd name="connsiteY1" fmla="*/ 0 h 1674487"/>
              <a:gd name="connsiteX2" fmla="*/ 1800000 w 1800000"/>
              <a:gd name="connsiteY2" fmla="*/ 837244 h 1674487"/>
              <a:gd name="connsiteX3" fmla="*/ 1350000 w 1800000"/>
              <a:gd name="connsiteY3" fmla="*/ 837244 h 1674487"/>
              <a:gd name="connsiteX4" fmla="*/ 1350000 w 1800000"/>
              <a:gd name="connsiteY4" fmla="*/ 1674487 h 1674487"/>
              <a:gd name="connsiteX5" fmla="*/ 450000 w 1800000"/>
              <a:gd name="connsiteY5" fmla="*/ 1674487 h 1674487"/>
              <a:gd name="connsiteX6" fmla="*/ 450000 w 1800000"/>
              <a:gd name="connsiteY6" fmla="*/ 837244 h 1674487"/>
              <a:gd name="connsiteX7" fmla="*/ 0 w 1800000"/>
              <a:gd name="connsiteY7" fmla="*/ 837244 h 1674487"/>
              <a:gd name="connsiteX0" fmla="*/ 397493 w 2197493"/>
              <a:gd name="connsiteY0" fmla="*/ 837244 h 2064780"/>
              <a:gd name="connsiteX1" fmla="*/ 1297493 w 2197493"/>
              <a:gd name="connsiteY1" fmla="*/ 0 h 2064780"/>
              <a:gd name="connsiteX2" fmla="*/ 2197493 w 2197493"/>
              <a:gd name="connsiteY2" fmla="*/ 837244 h 2064780"/>
              <a:gd name="connsiteX3" fmla="*/ 1747493 w 2197493"/>
              <a:gd name="connsiteY3" fmla="*/ 837244 h 2064780"/>
              <a:gd name="connsiteX4" fmla="*/ 1747493 w 2197493"/>
              <a:gd name="connsiteY4" fmla="*/ 1674487 h 2064780"/>
              <a:gd name="connsiteX5" fmla="*/ 0 w 2197493"/>
              <a:gd name="connsiteY5" fmla="*/ 2064780 h 2064780"/>
              <a:gd name="connsiteX6" fmla="*/ 847493 w 2197493"/>
              <a:gd name="connsiteY6" fmla="*/ 837244 h 2064780"/>
              <a:gd name="connsiteX7" fmla="*/ 397493 w 2197493"/>
              <a:gd name="connsiteY7" fmla="*/ 837244 h 2064780"/>
              <a:gd name="connsiteX0" fmla="*/ 397493 w 2505776"/>
              <a:gd name="connsiteY0" fmla="*/ 837244 h 2064780"/>
              <a:gd name="connsiteX1" fmla="*/ 1297493 w 2505776"/>
              <a:gd name="connsiteY1" fmla="*/ 0 h 2064780"/>
              <a:gd name="connsiteX2" fmla="*/ 2197493 w 2505776"/>
              <a:gd name="connsiteY2" fmla="*/ 837244 h 2064780"/>
              <a:gd name="connsiteX3" fmla="*/ 1747493 w 2505776"/>
              <a:gd name="connsiteY3" fmla="*/ 837244 h 2064780"/>
              <a:gd name="connsiteX4" fmla="*/ 2505776 w 2505776"/>
              <a:gd name="connsiteY4" fmla="*/ 2020174 h 2064780"/>
              <a:gd name="connsiteX5" fmla="*/ 0 w 2505776"/>
              <a:gd name="connsiteY5" fmla="*/ 2064780 h 2064780"/>
              <a:gd name="connsiteX6" fmla="*/ 847493 w 2505776"/>
              <a:gd name="connsiteY6" fmla="*/ 837244 h 2064780"/>
              <a:gd name="connsiteX7" fmla="*/ 397493 w 2505776"/>
              <a:gd name="connsiteY7" fmla="*/ 837244 h 2064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5776" h="2064780">
                <a:moveTo>
                  <a:pt x="397493" y="837244"/>
                </a:moveTo>
                <a:lnTo>
                  <a:pt x="1297493" y="0"/>
                </a:lnTo>
                <a:lnTo>
                  <a:pt x="2197493" y="837244"/>
                </a:lnTo>
                <a:lnTo>
                  <a:pt x="1747493" y="837244"/>
                </a:lnTo>
                <a:lnTo>
                  <a:pt x="2505776" y="2020174"/>
                </a:lnTo>
                <a:lnTo>
                  <a:pt x="0" y="2064780"/>
                </a:lnTo>
                <a:lnTo>
                  <a:pt x="847493" y="837244"/>
                </a:lnTo>
                <a:lnTo>
                  <a:pt x="397493" y="837244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1" name="群組 20"/>
          <p:cNvGrpSpPr/>
          <p:nvPr/>
        </p:nvGrpSpPr>
        <p:grpSpPr>
          <a:xfrm>
            <a:off x="1041004" y="3507854"/>
            <a:ext cx="6965578" cy="1880592"/>
            <a:chOff x="2195737" y="1419622"/>
            <a:chExt cx="6965578" cy="1880592"/>
          </a:xfrm>
        </p:grpSpPr>
        <p:grpSp>
          <p:nvGrpSpPr>
            <p:cNvPr id="17" name="群組 16"/>
            <p:cNvGrpSpPr/>
            <p:nvPr/>
          </p:nvGrpSpPr>
          <p:grpSpPr>
            <a:xfrm>
              <a:off x="2195737" y="1419622"/>
              <a:ext cx="6813178" cy="1728192"/>
              <a:chOff x="2195737" y="1419622"/>
              <a:chExt cx="6813178" cy="1728192"/>
            </a:xfrm>
          </p:grpSpPr>
          <p:sp>
            <p:nvSpPr>
              <p:cNvPr id="15" name="弧形 14"/>
              <p:cNvSpPr/>
              <p:nvPr/>
            </p:nvSpPr>
            <p:spPr>
              <a:xfrm>
                <a:off x="2195737" y="1419622"/>
                <a:ext cx="6624736" cy="1728192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" name="弧形 15"/>
              <p:cNvSpPr/>
              <p:nvPr/>
            </p:nvSpPr>
            <p:spPr>
              <a:xfrm flipH="1">
                <a:off x="2384179" y="1419622"/>
                <a:ext cx="6624736" cy="1728192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8" name="群組 17"/>
            <p:cNvGrpSpPr/>
            <p:nvPr/>
          </p:nvGrpSpPr>
          <p:grpSpPr>
            <a:xfrm>
              <a:off x="2348137" y="1572022"/>
              <a:ext cx="6813178" cy="1728192"/>
              <a:chOff x="2195737" y="1419622"/>
              <a:chExt cx="6813178" cy="1728192"/>
            </a:xfrm>
          </p:grpSpPr>
          <p:sp>
            <p:nvSpPr>
              <p:cNvPr id="19" name="弧形 18"/>
              <p:cNvSpPr/>
              <p:nvPr/>
            </p:nvSpPr>
            <p:spPr>
              <a:xfrm>
                <a:off x="2195737" y="1419622"/>
                <a:ext cx="6624736" cy="1728192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" name="弧形 19"/>
              <p:cNvSpPr/>
              <p:nvPr/>
            </p:nvSpPr>
            <p:spPr>
              <a:xfrm flipH="1">
                <a:off x="2384179" y="1419622"/>
                <a:ext cx="6624736" cy="1728192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23</a:t>
            </a:fld>
            <a:endParaRPr lang="zh-TW" altLang="en-US"/>
          </a:p>
        </p:txBody>
      </p:sp>
      <p:sp>
        <p:nvSpPr>
          <p:cNvPr id="4" name="圓角矩形 3">
            <a:hlinkClick r:id="rId2" action="ppaction://hlinksldjump"/>
          </p:cNvPr>
          <p:cNvSpPr/>
          <p:nvPr/>
        </p:nvSpPr>
        <p:spPr>
          <a:xfrm>
            <a:off x="7912878" y="185800"/>
            <a:ext cx="792088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7" name="群組 6"/>
          <p:cNvGrpSpPr/>
          <p:nvPr/>
        </p:nvGrpSpPr>
        <p:grpSpPr>
          <a:xfrm>
            <a:off x="1619672" y="2734069"/>
            <a:ext cx="1800000" cy="1872008"/>
            <a:chOff x="1763687" y="3219822"/>
            <a:chExt cx="1489363" cy="1872008"/>
          </a:xfrm>
        </p:grpSpPr>
        <p:sp>
          <p:nvSpPr>
            <p:cNvPr id="6" name="橢圓 5"/>
            <p:cNvSpPr/>
            <p:nvPr/>
          </p:nvSpPr>
          <p:spPr>
            <a:xfrm>
              <a:off x="1763687" y="3291830"/>
              <a:ext cx="1489363" cy="1800000"/>
            </a:xfrm>
            <a:prstGeom prst="ellips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zh-TW" dirty="0" smtClean="0"/>
            </a:p>
            <a:p>
              <a:pPr algn="ctr"/>
              <a:r>
                <a:rPr lang="zh-TW" altLang="en-US" dirty="0" smtClean="0"/>
                <a:t>虛實</a:t>
              </a: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zh-TW" altLang="en-US" dirty="0" smtClean="0"/>
                <a:t>整合</a:t>
              </a:r>
              <a:endParaRPr lang="zh-TW" altLang="en-US" dirty="0"/>
            </a:p>
          </p:txBody>
        </p:sp>
        <p:sp>
          <p:nvSpPr>
            <p:cNvPr id="5" name="圓角矩形 4"/>
            <p:cNvSpPr/>
            <p:nvPr/>
          </p:nvSpPr>
          <p:spPr>
            <a:xfrm>
              <a:off x="2051134" y="3219822"/>
              <a:ext cx="914469" cy="432048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/>
                <a:t>通路</a:t>
              </a:r>
            </a:p>
          </p:txBody>
        </p:sp>
      </p:grpSp>
      <p:grpSp>
        <p:nvGrpSpPr>
          <p:cNvPr id="8" name="群組 7"/>
          <p:cNvGrpSpPr/>
          <p:nvPr/>
        </p:nvGrpSpPr>
        <p:grpSpPr>
          <a:xfrm>
            <a:off x="3794214" y="2681184"/>
            <a:ext cx="1800000" cy="1890311"/>
            <a:chOff x="1763687" y="3201519"/>
            <a:chExt cx="1489363" cy="1890311"/>
          </a:xfrm>
        </p:grpSpPr>
        <p:sp>
          <p:nvSpPr>
            <p:cNvPr id="9" name="橢圓 8"/>
            <p:cNvSpPr/>
            <p:nvPr/>
          </p:nvSpPr>
          <p:spPr>
            <a:xfrm>
              <a:off x="1763687" y="3291830"/>
              <a:ext cx="1489363" cy="1800000"/>
            </a:xfrm>
            <a:prstGeom prst="ellipse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zh-TW" dirty="0" smtClean="0"/>
            </a:p>
            <a:p>
              <a:pPr algn="ctr"/>
              <a:r>
                <a:rPr lang="zh-TW" altLang="en-US" dirty="0" smtClean="0"/>
                <a:t>透過</a:t>
              </a: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zh-TW" altLang="en-US" dirty="0" smtClean="0"/>
                <a:t>視覺傳達</a:t>
              </a:r>
              <a:endParaRPr lang="en-US" altLang="zh-TW" dirty="0" smtClean="0"/>
            </a:p>
            <a:p>
              <a:pPr algn="ctr"/>
              <a:r>
                <a:rPr lang="zh-TW" altLang="en-US" dirty="0"/>
                <a:t>給消費者</a:t>
              </a:r>
              <a:endParaRPr lang="en-US" altLang="zh-TW" dirty="0" smtClean="0"/>
            </a:p>
          </p:txBody>
        </p:sp>
        <p:sp>
          <p:nvSpPr>
            <p:cNvPr id="10" name="圓角矩形 9"/>
            <p:cNvSpPr/>
            <p:nvPr/>
          </p:nvSpPr>
          <p:spPr>
            <a:xfrm>
              <a:off x="2051134" y="3201519"/>
              <a:ext cx="914469" cy="432048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 smtClean="0"/>
                <a:t>產品訊息</a:t>
              </a:r>
              <a:endParaRPr lang="en-US" altLang="zh-TW" sz="1600" b="1" dirty="0" smtClean="0"/>
            </a:p>
          </p:txBody>
        </p:sp>
      </p:grpSp>
      <p:grpSp>
        <p:nvGrpSpPr>
          <p:cNvPr id="12" name="群組 11"/>
          <p:cNvGrpSpPr/>
          <p:nvPr/>
        </p:nvGrpSpPr>
        <p:grpSpPr>
          <a:xfrm>
            <a:off x="6047969" y="2715766"/>
            <a:ext cx="1800000" cy="1889209"/>
            <a:chOff x="1763688" y="3202621"/>
            <a:chExt cx="1800000" cy="1889209"/>
          </a:xfrm>
        </p:grpSpPr>
        <p:sp>
          <p:nvSpPr>
            <p:cNvPr id="13" name="橢圓 12"/>
            <p:cNvSpPr/>
            <p:nvPr/>
          </p:nvSpPr>
          <p:spPr>
            <a:xfrm>
              <a:off x="1763688" y="3291830"/>
              <a:ext cx="1800000" cy="1800000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/>
                <a:t>以</a:t>
              </a: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zh-TW" altLang="en-US" dirty="0" smtClean="0"/>
                <a:t>主題方式</a:t>
              </a:r>
              <a:r>
                <a:rPr lang="en-US" altLang="zh-TW" dirty="0" smtClean="0"/>
                <a:t/>
              </a:r>
              <a:br>
                <a:rPr lang="en-US" altLang="zh-TW" dirty="0" smtClean="0"/>
              </a:br>
              <a:r>
                <a:rPr lang="zh-TW" altLang="en-US" dirty="0" smtClean="0"/>
                <a:t>介紹產品</a:t>
              </a:r>
              <a:endParaRPr lang="en-US" altLang="zh-TW" dirty="0" smtClean="0"/>
            </a:p>
          </p:txBody>
        </p:sp>
        <p:sp>
          <p:nvSpPr>
            <p:cNvPr id="14" name="圓角矩形 13"/>
            <p:cNvSpPr/>
            <p:nvPr/>
          </p:nvSpPr>
          <p:spPr>
            <a:xfrm>
              <a:off x="2110280" y="3202621"/>
              <a:ext cx="1106815" cy="432048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/>
                <a:t>推廣</a:t>
              </a:r>
              <a:endParaRPr lang="en-US" altLang="zh-TW" sz="1600" b="1" dirty="0" smtClean="0"/>
            </a:p>
          </p:txBody>
        </p:sp>
      </p:grpSp>
      <p:sp>
        <p:nvSpPr>
          <p:cNvPr id="23" name="圓角矩形 22"/>
          <p:cNvSpPr/>
          <p:nvPr/>
        </p:nvSpPr>
        <p:spPr>
          <a:xfrm>
            <a:off x="2709991" y="915566"/>
            <a:ext cx="3968446" cy="52340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/>
              <a:t>打造更便利的導航系統</a:t>
            </a:r>
            <a:endParaRPr lang="zh-TW" altLang="en-US" sz="2400" b="1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1727684" y="494551"/>
            <a:ext cx="6948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未來目標與策</a:t>
            </a:r>
            <a:r>
              <a:rPr lang="zh-TW" altLang="en-US" sz="1200" dirty="0">
                <a:solidFill>
                  <a:schemeClr val="bg1">
                    <a:lumMod val="50000"/>
                  </a:schemeClr>
                </a:solidFill>
              </a:rPr>
              <a:t>略</a:t>
            </a:r>
            <a:r>
              <a:rPr lang="en-US" altLang="zh-TW" sz="120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400" b="1" dirty="0">
                <a:solidFill>
                  <a:schemeClr val="accent6">
                    <a:lumMod val="50000"/>
                  </a:schemeClr>
                </a:solidFill>
              </a:rPr>
              <a:t>未來展望</a:t>
            </a:r>
          </a:p>
        </p:txBody>
      </p:sp>
    </p:spTree>
    <p:extLst>
      <p:ext uri="{BB962C8B-B14F-4D97-AF65-F5344CB8AC3E}">
        <p14:creationId xmlns:p14="http://schemas.microsoft.com/office/powerpoint/2010/main" val="310190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化對角線角落矩形 5"/>
          <p:cNvSpPr/>
          <p:nvPr/>
        </p:nvSpPr>
        <p:spPr>
          <a:xfrm>
            <a:off x="2627784" y="1171809"/>
            <a:ext cx="3547483" cy="1728192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6600" dirty="0" smtClean="0">
                <a:solidFill>
                  <a:schemeClr val="accent1"/>
                </a:solidFill>
              </a:rPr>
              <a:t>CSC</a:t>
            </a:r>
          </a:p>
          <a:p>
            <a:pPr algn="ctr"/>
            <a:r>
              <a:rPr lang="zh-TW" altLang="en-US" sz="2400" b="1" dirty="0" smtClean="0"/>
              <a:t>打造更便利的導覽系統</a:t>
            </a:r>
            <a:endParaRPr lang="zh-TW" altLang="en-US" sz="2400" b="1" dirty="0"/>
          </a:p>
        </p:txBody>
      </p:sp>
      <p:sp>
        <p:nvSpPr>
          <p:cNvPr id="7" name="文字方塊 6"/>
          <p:cNvSpPr txBox="1"/>
          <p:nvPr/>
        </p:nvSpPr>
        <p:spPr>
          <a:xfrm>
            <a:off x="971600" y="3363838"/>
            <a:ext cx="12241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b="1" dirty="0" smtClean="0"/>
              <a:t>謝</a:t>
            </a:r>
            <a:endParaRPr lang="zh-TW" altLang="en-US" sz="6600" b="1" dirty="0"/>
          </a:p>
        </p:txBody>
      </p:sp>
      <p:sp>
        <p:nvSpPr>
          <p:cNvPr id="8" name="文字方塊 7"/>
          <p:cNvSpPr txBox="1"/>
          <p:nvPr/>
        </p:nvSpPr>
        <p:spPr>
          <a:xfrm>
            <a:off x="1835696" y="3363838"/>
            <a:ext cx="12241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b="1" dirty="0" smtClean="0"/>
              <a:t>謝</a:t>
            </a:r>
            <a:endParaRPr lang="zh-TW" altLang="en-US" sz="6600" b="1" dirty="0"/>
          </a:p>
        </p:txBody>
      </p:sp>
      <p:sp>
        <p:nvSpPr>
          <p:cNvPr id="9" name="文字方塊 8"/>
          <p:cNvSpPr txBox="1"/>
          <p:nvPr/>
        </p:nvSpPr>
        <p:spPr>
          <a:xfrm>
            <a:off x="2699792" y="3363838"/>
            <a:ext cx="12241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b="1" dirty="0"/>
              <a:t>觀</a:t>
            </a:r>
            <a:endParaRPr lang="zh-TW" altLang="en-US" sz="6600" b="1" dirty="0"/>
          </a:p>
        </p:txBody>
      </p:sp>
      <p:sp>
        <p:nvSpPr>
          <p:cNvPr id="10" name="文字方塊 9"/>
          <p:cNvSpPr txBox="1"/>
          <p:nvPr/>
        </p:nvSpPr>
        <p:spPr>
          <a:xfrm>
            <a:off x="3563888" y="3363838"/>
            <a:ext cx="12241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b="1" dirty="0"/>
              <a:t>賞</a:t>
            </a:r>
            <a:endParaRPr lang="zh-TW" altLang="en-US" sz="6600" b="1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971600" y="3363838"/>
            <a:ext cx="12241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</a:rPr>
              <a:t>謝</a:t>
            </a:r>
            <a:endParaRPr lang="zh-TW" altLang="en-US" sz="6600" b="1" dirty="0">
              <a:solidFill>
                <a:schemeClr val="bg1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1835696" y="3363838"/>
            <a:ext cx="12241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</a:rPr>
              <a:t>謝</a:t>
            </a:r>
            <a:endParaRPr lang="zh-TW" altLang="en-US" sz="6600" b="1" dirty="0">
              <a:solidFill>
                <a:schemeClr val="bg1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699792" y="3363838"/>
            <a:ext cx="12241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b="1" dirty="0">
                <a:solidFill>
                  <a:schemeClr val="bg1"/>
                </a:solidFill>
              </a:rPr>
              <a:t>觀</a:t>
            </a:r>
          </a:p>
        </p:txBody>
      </p:sp>
      <p:sp>
        <p:nvSpPr>
          <p:cNvPr id="17" name="文字方塊 16"/>
          <p:cNvSpPr txBox="1"/>
          <p:nvPr/>
        </p:nvSpPr>
        <p:spPr>
          <a:xfrm>
            <a:off x="3563888" y="3363838"/>
            <a:ext cx="12241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</a:rPr>
              <a:t>賞</a:t>
            </a:r>
            <a:endParaRPr lang="zh-TW" altLang="en-US" sz="6600" b="1" dirty="0">
              <a:solidFill>
                <a:schemeClr val="bg1"/>
              </a:solidFill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221509" y="4243114"/>
            <a:ext cx="540000" cy="540000"/>
          </a:xfrm>
          <a:prstGeom prst="ellipse">
            <a:avLst/>
          </a:prstGeom>
          <a:solidFill>
            <a:schemeClr val="bg1">
              <a:alpha val="38000"/>
            </a:schemeClr>
          </a:solidFill>
          <a:ln>
            <a:solidFill>
              <a:schemeClr val="bg1"/>
            </a:solidFill>
          </a:ln>
          <a:effectLst>
            <a:glow rad="3175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5976144" y="3012952"/>
            <a:ext cx="2160240" cy="1800000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>
            <a:solidFill>
              <a:schemeClr val="bg1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四角星形 20"/>
          <p:cNvSpPr/>
          <p:nvPr/>
        </p:nvSpPr>
        <p:spPr>
          <a:xfrm>
            <a:off x="6516216" y="2740090"/>
            <a:ext cx="270000" cy="288000"/>
          </a:xfrm>
          <a:prstGeom prst="star4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49000">
                <a:srgbClr val="FFFF00"/>
              </a:gs>
              <a:gs pos="100000">
                <a:schemeClr val="bg1">
                  <a:alpha val="77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四角星形 21"/>
          <p:cNvSpPr/>
          <p:nvPr/>
        </p:nvSpPr>
        <p:spPr>
          <a:xfrm>
            <a:off x="6967340" y="2872537"/>
            <a:ext cx="216000" cy="174238"/>
          </a:xfrm>
          <a:prstGeom prst="star4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49000">
                <a:srgbClr val="FFFF00"/>
              </a:gs>
              <a:gs pos="100000">
                <a:schemeClr val="bg1">
                  <a:alpha val="77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四角星形 22"/>
          <p:cNvSpPr/>
          <p:nvPr/>
        </p:nvSpPr>
        <p:spPr>
          <a:xfrm>
            <a:off x="7355856" y="2912287"/>
            <a:ext cx="252000" cy="288000"/>
          </a:xfrm>
          <a:prstGeom prst="star4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49000">
                <a:srgbClr val="FFFF00"/>
              </a:gs>
              <a:gs pos="100000">
                <a:schemeClr val="bg1">
                  <a:alpha val="77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四角星形 23"/>
          <p:cNvSpPr/>
          <p:nvPr/>
        </p:nvSpPr>
        <p:spPr>
          <a:xfrm>
            <a:off x="7776384" y="3199609"/>
            <a:ext cx="216000" cy="162000"/>
          </a:xfrm>
          <a:prstGeom prst="star4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49000">
                <a:srgbClr val="FFFF00"/>
              </a:gs>
              <a:gs pos="100000">
                <a:schemeClr val="bg1">
                  <a:alpha val="77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四角星形 24"/>
          <p:cNvSpPr/>
          <p:nvPr/>
        </p:nvSpPr>
        <p:spPr>
          <a:xfrm>
            <a:off x="7951544" y="3514009"/>
            <a:ext cx="252000" cy="288000"/>
          </a:xfrm>
          <a:prstGeom prst="star4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49000">
                <a:srgbClr val="FFFF00"/>
              </a:gs>
              <a:gs pos="100000">
                <a:schemeClr val="bg1">
                  <a:alpha val="77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四角星形 25"/>
          <p:cNvSpPr/>
          <p:nvPr/>
        </p:nvSpPr>
        <p:spPr>
          <a:xfrm>
            <a:off x="8050721" y="3917836"/>
            <a:ext cx="216000" cy="162000"/>
          </a:xfrm>
          <a:prstGeom prst="star4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49000">
                <a:srgbClr val="FFFF00"/>
              </a:gs>
              <a:gs pos="100000">
                <a:schemeClr val="bg1">
                  <a:alpha val="77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四角星形 26"/>
          <p:cNvSpPr/>
          <p:nvPr/>
        </p:nvSpPr>
        <p:spPr>
          <a:xfrm>
            <a:off x="7902400" y="4182609"/>
            <a:ext cx="270000" cy="288000"/>
          </a:xfrm>
          <a:prstGeom prst="star4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49000">
                <a:srgbClr val="FFFF00"/>
              </a:gs>
              <a:gs pos="100000">
                <a:schemeClr val="bg1">
                  <a:alpha val="77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四角星形 27"/>
          <p:cNvSpPr/>
          <p:nvPr/>
        </p:nvSpPr>
        <p:spPr>
          <a:xfrm>
            <a:off x="7773590" y="4558953"/>
            <a:ext cx="216000" cy="174238"/>
          </a:xfrm>
          <a:prstGeom prst="star4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49000">
                <a:srgbClr val="FFFF00"/>
              </a:gs>
              <a:gs pos="100000">
                <a:schemeClr val="bg1">
                  <a:alpha val="77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四角星形 28"/>
          <p:cNvSpPr/>
          <p:nvPr/>
        </p:nvSpPr>
        <p:spPr>
          <a:xfrm>
            <a:off x="7523994" y="4682052"/>
            <a:ext cx="216000" cy="162000"/>
          </a:xfrm>
          <a:prstGeom prst="star4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49000">
                <a:srgbClr val="FFFF00"/>
              </a:gs>
              <a:gs pos="100000">
                <a:schemeClr val="bg1">
                  <a:alpha val="77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四角星形 30"/>
          <p:cNvSpPr/>
          <p:nvPr/>
        </p:nvSpPr>
        <p:spPr>
          <a:xfrm>
            <a:off x="7203376" y="4668952"/>
            <a:ext cx="252000" cy="288000"/>
          </a:xfrm>
          <a:prstGeom prst="star4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49000">
                <a:srgbClr val="FFFF00"/>
              </a:gs>
              <a:gs pos="100000">
                <a:schemeClr val="bg1">
                  <a:alpha val="77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四角星形 31"/>
          <p:cNvSpPr/>
          <p:nvPr/>
        </p:nvSpPr>
        <p:spPr>
          <a:xfrm>
            <a:off x="6822264" y="4714014"/>
            <a:ext cx="252000" cy="234000"/>
          </a:xfrm>
          <a:prstGeom prst="star4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49000">
                <a:srgbClr val="FFFF00"/>
              </a:gs>
              <a:gs pos="100000">
                <a:schemeClr val="bg1">
                  <a:alpha val="77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四角星形 32"/>
          <p:cNvSpPr/>
          <p:nvPr/>
        </p:nvSpPr>
        <p:spPr>
          <a:xfrm>
            <a:off x="6840264" y="3577009"/>
            <a:ext cx="216000" cy="162000"/>
          </a:xfrm>
          <a:prstGeom prst="star4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49000">
                <a:srgbClr val="FFFF00"/>
              </a:gs>
              <a:gs pos="100000">
                <a:schemeClr val="bg1">
                  <a:alpha val="77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四角星形 33"/>
          <p:cNvSpPr/>
          <p:nvPr/>
        </p:nvSpPr>
        <p:spPr>
          <a:xfrm>
            <a:off x="6746201" y="3172920"/>
            <a:ext cx="216000" cy="162000"/>
          </a:xfrm>
          <a:prstGeom prst="star4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49000">
                <a:srgbClr val="FFFF00"/>
              </a:gs>
              <a:gs pos="100000">
                <a:schemeClr val="bg1">
                  <a:alpha val="77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四角星形 34"/>
          <p:cNvSpPr/>
          <p:nvPr/>
        </p:nvSpPr>
        <p:spPr>
          <a:xfrm>
            <a:off x="7520002" y="4081114"/>
            <a:ext cx="216000" cy="162000"/>
          </a:xfrm>
          <a:prstGeom prst="star4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49000">
                <a:srgbClr val="FFFF00"/>
              </a:gs>
              <a:gs pos="100000">
                <a:schemeClr val="bg1">
                  <a:alpha val="77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四角星形 35"/>
          <p:cNvSpPr/>
          <p:nvPr/>
        </p:nvSpPr>
        <p:spPr>
          <a:xfrm>
            <a:off x="6678216" y="4178707"/>
            <a:ext cx="216000" cy="162000"/>
          </a:xfrm>
          <a:prstGeom prst="star4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49000">
                <a:srgbClr val="FFFF00"/>
              </a:gs>
              <a:gs pos="100000">
                <a:schemeClr val="bg1">
                  <a:alpha val="77000"/>
                </a:schemeClr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266" name="Picture 2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73680" y="4243114"/>
            <a:ext cx="17256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915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300"/>
                            </p:stCondLst>
                            <p:childTnLst>
                              <p:par>
                                <p:cTn id="3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500" fill="hold"/>
                                        <p:tgtEl>
                                          <p:spTgt spid="19"/>
                                        </p:tgtEl>
                                      </p:cBhvr>
                                      <p:by x="280000" y="28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60444E-6 L 0.71389 -0.11139 " pathEditMode="relative" rAng="0" ptsTypes="AA">
                                      <p:cBhvr>
                                        <p:cTn id="34" dur="2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94" y="-558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8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300"/>
                            </p:stCondLst>
                            <p:childTnLst>
                              <p:par>
                                <p:cTn id="54" presetID="26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800"/>
                            </p:stCondLst>
                            <p:childTnLst>
                              <p:par>
                                <p:cTn id="5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3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8800"/>
                            </p:stCondLst>
                            <p:childTnLst>
                              <p:par>
                                <p:cTn id="108" presetID="10" presetClass="exit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09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8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63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62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62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61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49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8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32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31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8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98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7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3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3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68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67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8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68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67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3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3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8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4" grpId="0"/>
      <p:bldP spid="15" grpId="0"/>
      <p:bldP spid="16" grpId="0"/>
      <p:bldP spid="17" grpId="0"/>
      <p:bldP spid="19" grpId="0" animBg="1"/>
      <p:bldP spid="19" grpId="1" animBg="1"/>
      <p:bldP spid="19" grpId="2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6" name="拱形 5"/>
          <p:cNvSpPr/>
          <p:nvPr/>
        </p:nvSpPr>
        <p:spPr>
          <a:xfrm>
            <a:off x="347602" y="109539"/>
            <a:ext cx="5132340" cy="5472816"/>
          </a:xfrm>
          <a:prstGeom prst="blockArc">
            <a:avLst>
              <a:gd name="adj1" fmla="val 18612106"/>
              <a:gd name="adj2" fmla="val 2850316"/>
              <a:gd name="adj3" fmla="val 716"/>
            </a:avLst>
          </a:prstGeom>
          <a:solidFill>
            <a:schemeClr val="tx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7" name="手繪多邊形 6"/>
          <p:cNvSpPr/>
          <p:nvPr/>
        </p:nvSpPr>
        <p:spPr>
          <a:xfrm>
            <a:off x="5004048" y="907079"/>
            <a:ext cx="3256347" cy="508162"/>
          </a:xfrm>
          <a:custGeom>
            <a:avLst/>
            <a:gdLst>
              <a:gd name="connsiteX0" fmla="*/ 0 w 3472371"/>
              <a:gd name="connsiteY0" fmla="*/ 0 h 508162"/>
              <a:gd name="connsiteX1" fmla="*/ 3472371 w 3472371"/>
              <a:gd name="connsiteY1" fmla="*/ 0 h 508162"/>
              <a:gd name="connsiteX2" fmla="*/ 3472371 w 3472371"/>
              <a:gd name="connsiteY2" fmla="*/ 508162 h 508162"/>
              <a:gd name="connsiteX3" fmla="*/ 0 w 3472371"/>
              <a:gd name="connsiteY3" fmla="*/ 508162 h 508162"/>
              <a:gd name="connsiteX4" fmla="*/ 0 w 3472371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2371" h="508162">
                <a:moveTo>
                  <a:pt x="0" y="0"/>
                </a:moveTo>
                <a:lnTo>
                  <a:pt x="3472371" y="0"/>
                </a:lnTo>
                <a:lnTo>
                  <a:pt x="3472371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b="1" kern="1200" dirty="0" smtClean="0"/>
              <a:t>企業簡介</a:t>
            </a:r>
            <a:endParaRPr lang="zh-TW" altLang="en-US" sz="3600" b="1" kern="1200" dirty="0"/>
          </a:p>
        </p:txBody>
      </p:sp>
      <p:sp>
        <p:nvSpPr>
          <p:cNvPr id="9" name="手繪多邊形 8"/>
          <p:cNvSpPr/>
          <p:nvPr/>
        </p:nvSpPr>
        <p:spPr>
          <a:xfrm>
            <a:off x="5368182" y="1627159"/>
            <a:ext cx="2914866" cy="508162"/>
          </a:xfrm>
          <a:custGeom>
            <a:avLst/>
            <a:gdLst>
              <a:gd name="connsiteX0" fmla="*/ 0 w 3108236"/>
              <a:gd name="connsiteY0" fmla="*/ 0 h 508162"/>
              <a:gd name="connsiteX1" fmla="*/ 3108236 w 3108236"/>
              <a:gd name="connsiteY1" fmla="*/ 0 h 508162"/>
              <a:gd name="connsiteX2" fmla="*/ 3108236 w 3108236"/>
              <a:gd name="connsiteY2" fmla="*/ 508162 h 508162"/>
              <a:gd name="connsiteX3" fmla="*/ 0 w 3108236"/>
              <a:gd name="connsiteY3" fmla="*/ 508162 h 508162"/>
              <a:gd name="connsiteX4" fmla="*/ 0 w 3108236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236" h="508162">
                <a:moveTo>
                  <a:pt x="0" y="0"/>
                </a:moveTo>
                <a:lnTo>
                  <a:pt x="3108236" y="0"/>
                </a:lnTo>
                <a:lnTo>
                  <a:pt x="3108236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b="1" kern="1200" dirty="0" smtClean="0"/>
              <a:t>經營概況</a:t>
            </a:r>
            <a:endParaRPr lang="zh-TW" altLang="en-US" sz="3600" b="1" kern="1200" dirty="0"/>
          </a:p>
        </p:txBody>
      </p:sp>
      <p:sp>
        <p:nvSpPr>
          <p:cNvPr id="11" name="手繪多邊形 10"/>
          <p:cNvSpPr/>
          <p:nvPr/>
        </p:nvSpPr>
        <p:spPr>
          <a:xfrm>
            <a:off x="5479942" y="2491255"/>
            <a:ext cx="2810058" cy="508162"/>
          </a:xfrm>
          <a:custGeom>
            <a:avLst/>
            <a:gdLst>
              <a:gd name="connsiteX0" fmla="*/ 0 w 2996476"/>
              <a:gd name="connsiteY0" fmla="*/ 0 h 508162"/>
              <a:gd name="connsiteX1" fmla="*/ 2996476 w 2996476"/>
              <a:gd name="connsiteY1" fmla="*/ 0 h 508162"/>
              <a:gd name="connsiteX2" fmla="*/ 2996476 w 2996476"/>
              <a:gd name="connsiteY2" fmla="*/ 508162 h 508162"/>
              <a:gd name="connsiteX3" fmla="*/ 0 w 2996476"/>
              <a:gd name="connsiteY3" fmla="*/ 508162 h 508162"/>
              <a:gd name="connsiteX4" fmla="*/ 0 w 2996476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6476" h="508162">
                <a:moveTo>
                  <a:pt x="0" y="0"/>
                </a:moveTo>
                <a:lnTo>
                  <a:pt x="2996476" y="0"/>
                </a:lnTo>
                <a:lnTo>
                  <a:pt x="2996476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b="1" kern="1200" dirty="0" smtClean="0"/>
              <a:t>產品介紹</a:t>
            </a:r>
            <a:endParaRPr lang="zh-TW" altLang="en-US" sz="3600" b="1" kern="1200" dirty="0"/>
          </a:p>
        </p:txBody>
      </p:sp>
      <p:sp>
        <p:nvSpPr>
          <p:cNvPr id="13" name="手繪多邊形 12"/>
          <p:cNvSpPr/>
          <p:nvPr/>
        </p:nvSpPr>
        <p:spPr>
          <a:xfrm>
            <a:off x="5368182" y="3311468"/>
            <a:ext cx="2914866" cy="508162"/>
          </a:xfrm>
          <a:custGeom>
            <a:avLst/>
            <a:gdLst>
              <a:gd name="connsiteX0" fmla="*/ 0 w 3108236"/>
              <a:gd name="connsiteY0" fmla="*/ 0 h 508162"/>
              <a:gd name="connsiteX1" fmla="*/ 3108236 w 3108236"/>
              <a:gd name="connsiteY1" fmla="*/ 0 h 508162"/>
              <a:gd name="connsiteX2" fmla="*/ 3108236 w 3108236"/>
              <a:gd name="connsiteY2" fmla="*/ 508162 h 508162"/>
              <a:gd name="connsiteX3" fmla="*/ 0 w 3108236"/>
              <a:gd name="connsiteY3" fmla="*/ 508162 h 508162"/>
              <a:gd name="connsiteX4" fmla="*/ 0 w 3108236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236" h="508162">
                <a:moveTo>
                  <a:pt x="0" y="0"/>
                </a:moveTo>
                <a:lnTo>
                  <a:pt x="3108236" y="0"/>
                </a:lnTo>
                <a:lnTo>
                  <a:pt x="3108236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b="1" kern="1200" dirty="0" smtClean="0"/>
              <a:t>財務資訊</a:t>
            </a:r>
            <a:endParaRPr lang="zh-TW" altLang="en-US" sz="3600" b="1" kern="1200" dirty="0"/>
          </a:p>
        </p:txBody>
      </p:sp>
      <p:sp>
        <p:nvSpPr>
          <p:cNvPr id="15" name="手繪多邊形 14"/>
          <p:cNvSpPr/>
          <p:nvPr/>
        </p:nvSpPr>
        <p:spPr>
          <a:xfrm>
            <a:off x="5004048" y="4073468"/>
            <a:ext cx="3256347" cy="508162"/>
          </a:xfrm>
          <a:custGeom>
            <a:avLst/>
            <a:gdLst>
              <a:gd name="connsiteX0" fmla="*/ 0 w 3472371"/>
              <a:gd name="connsiteY0" fmla="*/ 0 h 508162"/>
              <a:gd name="connsiteX1" fmla="*/ 3472371 w 3472371"/>
              <a:gd name="connsiteY1" fmla="*/ 0 h 508162"/>
              <a:gd name="connsiteX2" fmla="*/ 3472371 w 3472371"/>
              <a:gd name="connsiteY2" fmla="*/ 508162 h 508162"/>
              <a:gd name="connsiteX3" fmla="*/ 0 w 3472371"/>
              <a:gd name="connsiteY3" fmla="*/ 508162 h 508162"/>
              <a:gd name="connsiteX4" fmla="*/ 0 w 3472371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2371" h="508162">
                <a:moveTo>
                  <a:pt x="0" y="0"/>
                </a:moveTo>
                <a:lnTo>
                  <a:pt x="3472371" y="0"/>
                </a:lnTo>
                <a:lnTo>
                  <a:pt x="3472371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b="1" kern="1200" dirty="0" smtClean="0"/>
              <a:t>未來展望</a:t>
            </a:r>
            <a:endParaRPr lang="zh-TW" altLang="en-US" sz="3600" b="1" kern="1200" dirty="0"/>
          </a:p>
        </p:txBody>
      </p:sp>
      <p:grpSp>
        <p:nvGrpSpPr>
          <p:cNvPr id="17" name="群組 16"/>
          <p:cNvGrpSpPr/>
          <p:nvPr/>
        </p:nvGrpSpPr>
        <p:grpSpPr>
          <a:xfrm>
            <a:off x="4526444" y="843558"/>
            <a:ext cx="720000" cy="720000"/>
            <a:chOff x="4526444" y="843558"/>
            <a:chExt cx="720000" cy="720000"/>
          </a:xfrm>
        </p:grpSpPr>
        <p:sp>
          <p:nvSpPr>
            <p:cNvPr id="8" name="橢圓 7"/>
            <p:cNvSpPr/>
            <p:nvPr/>
          </p:nvSpPr>
          <p:spPr>
            <a:xfrm>
              <a:off x="4526444" y="843558"/>
              <a:ext cx="720000" cy="72000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9814" y="976310"/>
              <a:ext cx="413259" cy="4544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8" name="群組 17"/>
          <p:cNvGrpSpPr/>
          <p:nvPr/>
        </p:nvGrpSpPr>
        <p:grpSpPr>
          <a:xfrm>
            <a:off x="4890579" y="1563638"/>
            <a:ext cx="720000" cy="720000"/>
            <a:chOff x="4890579" y="1563638"/>
            <a:chExt cx="720000" cy="720000"/>
          </a:xfrm>
        </p:grpSpPr>
        <p:sp>
          <p:nvSpPr>
            <p:cNvPr id="10" name="橢圓 9"/>
            <p:cNvSpPr/>
            <p:nvPr/>
          </p:nvSpPr>
          <p:spPr>
            <a:xfrm>
              <a:off x="4890579" y="1563638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2625" y="1647271"/>
              <a:ext cx="387638" cy="488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9" name="群組 18"/>
          <p:cNvGrpSpPr/>
          <p:nvPr/>
        </p:nvGrpSpPr>
        <p:grpSpPr>
          <a:xfrm>
            <a:off x="5002339" y="2427734"/>
            <a:ext cx="720000" cy="720000"/>
            <a:chOff x="5002339" y="2427734"/>
            <a:chExt cx="720000" cy="720000"/>
          </a:xfrm>
        </p:grpSpPr>
        <p:sp>
          <p:nvSpPr>
            <p:cNvPr id="12" name="橢圓 11"/>
            <p:cNvSpPr/>
            <p:nvPr/>
          </p:nvSpPr>
          <p:spPr>
            <a:xfrm>
              <a:off x="5002339" y="2427734"/>
              <a:ext cx="720000" cy="72000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3598" y="2564211"/>
              <a:ext cx="517482" cy="447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0" name="群組 19"/>
          <p:cNvGrpSpPr/>
          <p:nvPr/>
        </p:nvGrpSpPr>
        <p:grpSpPr>
          <a:xfrm>
            <a:off x="4890579" y="3247947"/>
            <a:ext cx="720000" cy="720000"/>
            <a:chOff x="4890579" y="3247947"/>
            <a:chExt cx="720000" cy="720000"/>
          </a:xfrm>
        </p:grpSpPr>
        <p:sp>
          <p:nvSpPr>
            <p:cNvPr id="14" name="橢圓 13"/>
            <p:cNvSpPr/>
            <p:nvPr/>
          </p:nvSpPr>
          <p:spPr>
            <a:xfrm>
              <a:off x="4890579" y="3247947"/>
              <a:ext cx="720000" cy="72000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3851" y="3435846"/>
              <a:ext cx="456352" cy="3429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1" name="群組 20"/>
          <p:cNvGrpSpPr/>
          <p:nvPr/>
        </p:nvGrpSpPr>
        <p:grpSpPr>
          <a:xfrm>
            <a:off x="4526444" y="4009947"/>
            <a:ext cx="720000" cy="720000"/>
            <a:chOff x="4526444" y="4009947"/>
            <a:chExt cx="720000" cy="720000"/>
          </a:xfrm>
        </p:grpSpPr>
        <p:sp>
          <p:nvSpPr>
            <p:cNvPr id="16" name="橢圓 15"/>
            <p:cNvSpPr/>
            <p:nvPr/>
          </p:nvSpPr>
          <p:spPr>
            <a:xfrm>
              <a:off x="4526444" y="4009947"/>
              <a:ext cx="720000" cy="7200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9151" y="4073468"/>
              <a:ext cx="562856" cy="552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" name="圓角矩形 3"/>
          <p:cNvSpPr/>
          <p:nvPr/>
        </p:nvSpPr>
        <p:spPr>
          <a:xfrm>
            <a:off x="3779912" y="1518705"/>
            <a:ext cx="4752528" cy="3285291"/>
          </a:xfrm>
          <a:custGeom>
            <a:avLst/>
            <a:gdLst>
              <a:gd name="connsiteX0" fmla="*/ 0 w 4752528"/>
              <a:gd name="connsiteY0" fmla="*/ 526132 h 3156727"/>
              <a:gd name="connsiteX1" fmla="*/ 526132 w 4752528"/>
              <a:gd name="connsiteY1" fmla="*/ 0 h 3156727"/>
              <a:gd name="connsiteX2" fmla="*/ 4226396 w 4752528"/>
              <a:gd name="connsiteY2" fmla="*/ 0 h 3156727"/>
              <a:gd name="connsiteX3" fmla="*/ 4752528 w 4752528"/>
              <a:gd name="connsiteY3" fmla="*/ 526132 h 3156727"/>
              <a:gd name="connsiteX4" fmla="*/ 4752528 w 4752528"/>
              <a:gd name="connsiteY4" fmla="*/ 2630595 h 3156727"/>
              <a:gd name="connsiteX5" fmla="*/ 4226396 w 4752528"/>
              <a:gd name="connsiteY5" fmla="*/ 3156727 h 3156727"/>
              <a:gd name="connsiteX6" fmla="*/ 526132 w 4752528"/>
              <a:gd name="connsiteY6" fmla="*/ 3156727 h 3156727"/>
              <a:gd name="connsiteX7" fmla="*/ 0 w 4752528"/>
              <a:gd name="connsiteY7" fmla="*/ 2630595 h 3156727"/>
              <a:gd name="connsiteX8" fmla="*/ 0 w 4752528"/>
              <a:gd name="connsiteY8" fmla="*/ 526132 h 3156727"/>
              <a:gd name="connsiteX0" fmla="*/ 0 w 4752528"/>
              <a:gd name="connsiteY0" fmla="*/ 579920 h 3210515"/>
              <a:gd name="connsiteX1" fmla="*/ 512685 w 4752528"/>
              <a:gd name="connsiteY1" fmla="*/ 0 h 3210515"/>
              <a:gd name="connsiteX2" fmla="*/ 4226396 w 4752528"/>
              <a:gd name="connsiteY2" fmla="*/ 53788 h 3210515"/>
              <a:gd name="connsiteX3" fmla="*/ 4752528 w 4752528"/>
              <a:gd name="connsiteY3" fmla="*/ 579920 h 3210515"/>
              <a:gd name="connsiteX4" fmla="*/ 4752528 w 4752528"/>
              <a:gd name="connsiteY4" fmla="*/ 2684383 h 3210515"/>
              <a:gd name="connsiteX5" fmla="*/ 4226396 w 4752528"/>
              <a:gd name="connsiteY5" fmla="*/ 3210515 h 3210515"/>
              <a:gd name="connsiteX6" fmla="*/ 526132 w 4752528"/>
              <a:gd name="connsiteY6" fmla="*/ 3210515 h 3210515"/>
              <a:gd name="connsiteX7" fmla="*/ 0 w 4752528"/>
              <a:gd name="connsiteY7" fmla="*/ 2684383 h 3210515"/>
              <a:gd name="connsiteX8" fmla="*/ 0 w 4752528"/>
              <a:gd name="connsiteY8" fmla="*/ 579920 h 3210515"/>
              <a:gd name="connsiteX0" fmla="*/ 0 w 4752528"/>
              <a:gd name="connsiteY0" fmla="*/ 600255 h 3230850"/>
              <a:gd name="connsiteX1" fmla="*/ 512685 w 4752528"/>
              <a:gd name="connsiteY1" fmla="*/ 20335 h 3230850"/>
              <a:gd name="connsiteX2" fmla="*/ 4226396 w 4752528"/>
              <a:gd name="connsiteY2" fmla="*/ 74123 h 3230850"/>
              <a:gd name="connsiteX3" fmla="*/ 4752528 w 4752528"/>
              <a:gd name="connsiteY3" fmla="*/ 600255 h 3230850"/>
              <a:gd name="connsiteX4" fmla="*/ 4752528 w 4752528"/>
              <a:gd name="connsiteY4" fmla="*/ 2704718 h 3230850"/>
              <a:gd name="connsiteX5" fmla="*/ 4226396 w 4752528"/>
              <a:gd name="connsiteY5" fmla="*/ 3230850 h 3230850"/>
              <a:gd name="connsiteX6" fmla="*/ 526132 w 4752528"/>
              <a:gd name="connsiteY6" fmla="*/ 3230850 h 3230850"/>
              <a:gd name="connsiteX7" fmla="*/ 0 w 4752528"/>
              <a:gd name="connsiteY7" fmla="*/ 2704718 h 3230850"/>
              <a:gd name="connsiteX8" fmla="*/ 0 w 4752528"/>
              <a:gd name="connsiteY8" fmla="*/ 600255 h 3230850"/>
              <a:gd name="connsiteX0" fmla="*/ 0 w 4752528"/>
              <a:gd name="connsiteY0" fmla="*/ 538135 h 3168730"/>
              <a:gd name="connsiteX1" fmla="*/ 579920 w 4752528"/>
              <a:gd name="connsiteY1" fmla="*/ 38897 h 3168730"/>
              <a:gd name="connsiteX2" fmla="*/ 4226396 w 4752528"/>
              <a:gd name="connsiteY2" fmla="*/ 12003 h 3168730"/>
              <a:gd name="connsiteX3" fmla="*/ 4752528 w 4752528"/>
              <a:gd name="connsiteY3" fmla="*/ 538135 h 3168730"/>
              <a:gd name="connsiteX4" fmla="*/ 4752528 w 4752528"/>
              <a:gd name="connsiteY4" fmla="*/ 2642598 h 3168730"/>
              <a:gd name="connsiteX5" fmla="*/ 4226396 w 4752528"/>
              <a:gd name="connsiteY5" fmla="*/ 3168730 h 3168730"/>
              <a:gd name="connsiteX6" fmla="*/ 526132 w 4752528"/>
              <a:gd name="connsiteY6" fmla="*/ 3168730 h 3168730"/>
              <a:gd name="connsiteX7" fmla="*/ 0 w 4752528"/>
              <a:gd name="connsiteY7" fmla="*/ 2642598 h 3168730"/>
              <a:gd name="connsiteX8" fmla="*/ 0 w 4752528"/>
              <a:gd name="connsiteY8" fmla="*/ 538135 h 3168730"/>
              <a:gd name="connsiteX0" fmla="*/ 0 w 4752528"/>
              <a:gd name="connsiteY0" fmla="*/ 606814 h 3237409"/>
              <a:gd name="connsiteX1" fmla="*/ 579920 w 4752528"/>
              <a:gd name="connsiteY1" fmla="*/ 107576 h 3237409"/>
              <a:gd name="connsiteX2" fmla="*/ 4347420 w 4752528"/>
              <a:gd name="connsiteY2" fmla="*/ 0 h 3237409"/>
              <a:gd name="connsiteX3" fmla="*/ 4752528 w 4752528"/>
              <a:gd name="connsiteY3" fmla="*/ 606814 h 3237409"/>
              <a:gd name="connsiteX4" fmla="*/ 4752528 w 4752528"/>
              <a:gd name="connsiteY4" fmla="*/ 2711277 h 3237409"/>
              <a:gd name="connsiteX5" fmla="*/ 4226396 w 4752528"/>
              <a:gd name="connsiteY5" fmla="*/ 3237409 h 3237409"/>
              <a:gd name="connsiteX6" fmla="*/ 526132 w 4752528"/>
              <a:gd name="connsiteY6" fmla="*/ 3237409 h 3237409"/>
              <a:gd name="connsiteX7" fmla="*/ 0 w 4752528"/>
              <a:gd name="connsiteY7" fmla="*/ 2711277 h 3237409"/>
              <a:gd name="connsiteX8" fmla="*/ 0 w 4752528"/>
              <a:gd name="connsiteY8" fmla="*/ 606814 h 3237409"/>
              <a:gd name="connsiteX0" fmla="*/ 0 w 4752528"/>
              <a:gd name="connsiteY0" fmla="*/ 650591 h 3281186"/>
              <a:gd name="connsiteX1" fmla="*/ 579920 w 4752528"/>
              <a:gd name="connsiteY1" fmla="*/ 151353 h 3281186"/>
              <a:gd name="connsiteX2" fmla="*/ 1450994 w 4752528"/>
              <a:gd name="connsiteY2" fmla="*/ 50495 h 3281186"/>
              <a:gd name="connsiteX3" fmla="*/ 4347420 w 4752528"/>
              <a:gd name="connsiteY3" fmla="*/ 43777 h 3281186"/>
              <a:gd name="connsiteX4" fmla="*/ 4752528 w 4752528"/>
              <a:gd name="connsiteY4" fmla="*/ 650591 h 3281186"/>
              <a:gd name="connsiteX5" fmla="*/ 4752528 w 4752528"/>
              <a:gd name="connsiteY5" fmla="*/ 2755054 h 3281186"/>
              <a:gd name="connsiteX6" fmla="*/ 4226396 w 4752528"/>
              <a:gd name="connsiteY6" fmla="*/ 3281186 h 3281186"/>
              <a:gd name="connsiteX7" fmla="*/ 526132 w 4752528"/>
              <a:gd name="connsiteY7" fmla="*/ 3281186 h 3281186"/>
              <a:gd name="connsiteX8" fmla="*/ 0 w 4752528"/>
              <a:gd name="connsiteY8" fmla="*/ 2755054 h 3281186"/>
              <a:gd name="connsiteX9" fmla="*/ 0 w 4752528"/>
              <a:gd name="connsiteY9" fmla="*/ 650591 h 3281186"/>
              <a:gd name="connsiteX0" fmla="*/ 0 w 4752528"/>
              <a:gd name="connsiteY0" fmla="*/ 650591 h 3281186"/>
              <a:gd name="connsiteX1" fmla="*/ 674050 w 4752528"/>
              <a:gd name="connsiteY1" fmla="*/ 218589 h 3281186"/>
              <a:gd name="connsiteX2" fmla="*/ 1450994 w 4752528"/>
              <a:gd name="connsiteY2" fmla="*/ 50495 h 3281186"/>
              <a:gd name="connsiteX3" fmla="*/ 4347420 w 4752528"/>
              <a:gd name="connsiteY3" fmla="*/ 43777 h 3281186"/>
              <a:gd name="connsiteX4" fmla="*/ 4752528 w 4752528"/>
              <a:gd name="connsiteY4" fmla="*/ 650591 h 3281186"/>
              <a:gd name="connsiteX5" fmla="*/ 4752528 w 4752528"/>
              <a:gd name="connsiteY5" fmla="*/ 2755054 h 3281186"/>
              <a:gd name="connsiteX6" fmla="*/ 4226396 w 4752528"/>
              <a:gd name="connsiteY6" fmla="*/ 3281186 h 3281186"/>
              <a:gd name="connsiteX7" fmla="*/ 526132 w 4752528"/>
              <a:gd name="connsiteY7" fmla="*/ 3281186 h 3281186"/>
              <a:gd name="connsiteX8" fmla="*/ 0 w 4752528"/>
              <a:gd name="connsiteY8" fmla="*/ 2755054 h 3281186"/>
              <a:gd name="connsiteX9" fmla="*/ 0 w 4752528"/>
              <a:gd name="connsiteY9" fmla="*/ 650591 h 3281186"/>
              <a:gd name="connsiteX0" fmla="*/ 0 w 4752528"/>
              <a:gd name="connsiteY0" fmla="*/ 654696 h 3285291"/>
              <a:gd name="connsiteX1" fmla="*/ 674050 w 4752528"/>
              <a:gd name="connsiteY1" fmla="*/ 222694 h 3285291"/>
              <a:gd name="connsiteX2" fmla="*/ 1464441 w 4752528"/>
              <a:gd name="connsiteY2" fmla="*/ 41153 h 3285291"/>
              <a:gd name="connsiteX3" fmla="*/ 4347420 w 4752528"/>
              <a:gd name="connsiteY3" fmla="*/ 47882 h 3285291"/>
              <a:gd name="connsiteX4" fmla="*/ 4752528 w 4752528"/>
              <a:gd name="connsiteY4" fmla="*/ 654696 h 3285291"/>
              <a:gd name="connsiteX5" fmla="*/ 4752528 w 4752528"/>
              <a:gd name="connsiteY5" fmla="*/ 2759159 h 3285291"/>
              <a:gd name="connsiteX6" fmla="*/ 4226396 w 4752528"/>
              <a:gd name="connsiteY6" fmla="*/ 3285291 h 3285291"/>
              <a:gd name="connsiteX7" fmla="*/ 526132 w 4752528"/>
              <a:gd name="connsiteY7" fmla="*/ 3285291 h 3285291"/>
              <a:gd name="connsiteX8" fmla="*/ 0 w 4752528"/>
              <a:gd name="connsiteY8" fmla="*/ 2759159 h 3285291"/>
              <a:gd name="connsiteX9" fmla="*/ 0 w 4752528"/>
              <a:gd name="connsiteY9" fmla="*/ 654696 h 3285291"/>
              <a:gd name="connsiteX0" fmla="*/ 0 w 4752528"/>
              <a:gd name="connsiteY0" fmla="*/ 654696 h 3285291"/>
              <a:gd name="connsiteX1" fmla="*/ 808521 w 4752528"/>
              <a:gd name="connsiteY1" fmla="*/ 410953 h 3285291"/>
              <a:gd name="connsiteX2" fmla="*/ 1464441 w 4752528"/>
              <a:gd name="connsiteY2" fmla="*/ 41153 h 3285291"/>
              <a:gd name="connsiteX3" fmla="*/ 4347420 w 4752528"/>
              <a:gd name="connsiteY3" fmla="*/ 47882 h 3285291"/>
              <a:gd name="connsiteX4" fmla="*/ 4752528 w 4752528"/>
              <a:gd name="connsiteY4" fmla="*/ 654696 h 3285291"/>
              <a:gd name="connsiteX5" fmla="*/ 4752528 w 4752528"/>
              <a:gd name="connsiteY5" fmla="*/ 2759159 h 3285291"/>
              <a:gd name="connsiteX6" fmla="*/ 4226396 w 4752528"/>
              <a:gd name="connsiteY6" fmla="*/ 3285291 h 3285291"/>
              <a:gd name="connsiteX7" fmla="*/ 526132 w 4752528"/>
              <a:gd name="connsiteY7" fmla="*/ 3285291 h 3285291"/>
              <a:gd name="connsiteX8" fmla="*/ 0 w 4752528"/>
              <a:gd name="connsiteY8" fmla="*/ 2759159 h 3285291"/>
              <a:gd name="connsiteX9" fmla="*/ 0 w 4752528"/>
              <a:gd name="connsiteY9" fmla="*/ 654696 h 3285291"/>
              <a:gd name="connsiteX0" fmla="*/ 0 w 4752528"/>
              <a:gd name="connsiteY0" fmla="*/ 654696 h 3285291"/>
              <a:gd name="connsiteX1" fmla="*/ 1010227 w 4752528"/>
              <a:gd name="connsiteY1" fmla="*/ 626105 h 3285291"/>
              <a:gd name="connsiteX2" fmla="*/ 1464441 w 4752528"/>
              <a:gd name="connsiteY2" fmla="*/ 41153 h 3285291"/>
              <a:gd name="connsiteX3" fmla="*/ 4347420 w 4752528"/>
              <a:gd name="connsiteY3" fmla="*/ 47882 h 3285291"/>
              <a:gd name="connsiteX4" fmla="*/ 4752528 w 4752528"/>
              <a:gd name="connsiteY4" fmla="*/ 654696 h 3285291"/>
              <a:gd name="connsiteX5" fmla="*/ 4752528 w 4752528"/>
              <a:gd name="connsiteY5" fmla="*/ 2759159 h 3285291"/>
              <a:gd name="connsiteX6" fmla="*/ 4226396 w 4752528"/>
              <a:gd name="connsiteY6" fmla="*/ 3285291 h 3285291"/>
              <a:gd name="connsiteX7" fmla="*/ 526132 w 4752528"/>
              <a:gd name="connsiteY7" fmla="*/ 3285291 h 3285291"/>
              <a:gd name="connsiteX8" fmla="*/ 0 w 4752528"/>
              <a:gd name="connsiteY8" fmla="*/ 2759159 h 3285291"/>
              <a:gd name="connsiteX9" fmla="*/ 0 w 4752528"/>
              <a:gd name="connsiteY9" fmla="*/ 654696 h 3285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52528" h="3285291">
                <a:moveTo>
                  <a:pt x="0" y="654696"/>
                </a:moveTo>
                <a:cubicBezTo>
                  <a:pt x="0" y="364121"/>
                  <a:pt x="719652" y="626105"/>
                  <a:pt x="1010227" y="626105"/>
                </a:cubicBezTo>
                <a:cubicBezTo>
                  <a:pt x="1247577" y="532812"/>
                  <a:pt x="836524" y="59082"/>
                  <a:pt x="1464441" y="41153"/>
                </a:cubicBezTo>
                <a:cubicBezTo>
                  <a:pt x="2092358" y="23224"/>
                  <a:pt x="3792682" y="-45411"/>
                  <a:pt x="4347420" y="47882"/>
                </a:cubicBezTo>
                <a:cubicBezTo>
                  <a:pt x="4637995" y="47882"/>
                  <a:pt x="4752528" y="364121"/>
                  <a:pt x="4752528" y="654696"/>
                </a:cubicBezTo>
                <a:lnTo>
                  <a:pt x="4752528" y="2759159"/>
                </a:lnTo>
                <a:cubicBezTo>
                  <a:pt x="4752528" y="3049734"/>
                  <a:pt x="4516971" y="3285291"/>
                  <a:pt x="4226396" y="3285291"/>
                </a:cubicBezTo>
                <a:lnTo>
                  <a:pt x="526132" y="3285291"/>
                </a:lnTo>
                <a:cubicBezTo>
                  <a:pt x="235557" y="3285291"/>
                  <a:pt x="0" y="3049734"/>
                  <a:pt x="0" y="2759159"/>
                </a:cubicBezTo>
                <a:lnTo>
                  <a:pt x="0" y="654696"/>
                </a:lnTo>
                <a:close/>
              </a:path>
            </a:pathLst>
          </a:custGeom>
          <a:solidFill>
            <a:schemeClr val="bg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6" name="群組 25"/>
          <p:cNvGrpSpPr/>
          <p:nvPr/>
        </p:nvGrpSpPr>
        <p:grpSpPr>
          <a:xfrm>
            <a:off x="751051" y="1155956"/>
            <a:ext cx="3775393" cy="3073601"/>
            <a:chOff x="751051" y="1155956"/>
            <a:chExt cx="3775393" cy="3073601"/>
          </a:xfrm>
        </p:grpSpPr>
        <p:pic>
          <p:nvPicPr>
            <p:cNvPr id="27" name="圖片 2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35696" y="1155956"/>
              <a:ext cx="1656184" cy="2670597"/>
            </a:xfrm>
            <a:prstGeom prst="rect">
              <a:avLst/>
            </a:prstGeom>
          </p:spPr>
        </p:pic>
        <p:sp>
          <p:nvSpPr>
            <p:cNvPr id="28" name="矩形 27"/>
            <p:cNvSpPr/>
            <p:nvPr/>
          </p:nvSpPr>
          <p:spPr>
            <a:xfrm>
              <a:off x="751051" y="3706337"/>
              <a:ext cx="3775393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zh-TW" altLang="en-US" sz="2800" b="1" cap="none" spc="0" dirty="0" smtClean="0">
                  <a:ln w="900" cmpd="sng">
                    <a:solidFill>
                      <a:schemeClr val="bg1">
                        <a:lumMod val="5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打造更便利的導覽系統</a:t>
              </a:r>
              <a:endParaRPr lang="zh-TW" altLang="en-US" sz="2800" b="1" cap="none" spc="0" dirty="0">
                <a:ln w="900" cmpd="sng">
                  <a:solidFill>
                    <a:schemeClr val="bg1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32780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800" fill="hold"/>
                                        <p:tgtEl>
                                          <p:spTgt spid="17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4" name="圓角矩形 3">
            <a:hlinkClick r:id="rId2" action="ppaction://hlinksldjump"/>
          </p:cNvPr>
          <p:cNvSpPr/>
          <p:nvPr/>
        </p:nvSpPr>
        <p:spPr>
          <a:xfrm>
            <a:off x="7884368" y="195486"/>
            <a:ext cx="792088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425610"/>
              </p:ext>
            </p:extLst>
          </p:nvPr>
        </p:nvGraphicFramePr>
        <p:xfrm>
          <a:off x="2375756" y="1275606"/>
          <a:ext cx="4680520" cy="2454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336"/>
                <a:gridCol w="3006184"/>
              </a:tblGrid>
              <a:tr h="44284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成立時間</a:t>
                      </a:r>
                      <a:endParaRPr lang="zh-TW" alt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TW" dirty="0" smtClean="0"/>
                        <a:t>2013</a:t>
                      </a:r>
                      <a:r>
                        <a:rPr lang="zh-TW" altLang="en-US" dirty="0" smtClean="0"/>
                        <a:t>年</a:t>
                      </a:r>
                      <a:endParaRPr lang="zh-TW" altLang="en-US" dirty="0"/>
                    </a:p>
                  </a:txBody>
                  <a:tcP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sz="2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公司型態</a:t>
                      </a:r>
                      <a:endParaRPr lang="zh-TW" alt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</a:t>
                      </a:r>
                      <a:r>
                        <a:rPr lang="zh-TW" altLang="en-US" dirty="0" smtClean="0"/>
                        <a:t>智慧型導覽</a:t>
                      </a:r>
                      <a:r>
                        <a:rPr lang="zh-TW" altLang="en-US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機器人</a:t>
                      </a:r>
                      <a:endParaRPr lang="en-US" altLang="zh-TW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altLang="zh-TW" dirty="0" smtClean="0"/>
                        <a:t>2.</a:t>
                      </a:r>
                      <a:r>
                        <a:rPr lang="zh-TW" altLang="en-US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軟體開發</a:t>
                      </a:r>
                      <a:r>
                        <a:rPr lang="zh-TW" altLang="en-US" dirty="0" smtClean="0"/>
                        <a:t>服務</a:t>
                      </a:r>
                      <a:endParaRPr lang="zh-TW" alt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目標</a:t>
                      </a:r>
                      <a:endParaRPr lang="zh-TW" alt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dirty="0" smtClean="0"/>
                        <a:t>打造</a:t>
                      </a:r>
                      <a:r>
                        <a:rPr lang="zh-TW" altLang="en-US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更便利</a:t>
                      </a:r>
                      <a:r>
                        <a:rPr lang="zh-TW" altLang="en-US" dirty="0" smtClean="0"/>
                        <a:t>的導覽系統</a:t>
                      </a:r>
                      <a:endParaRPr lang="zh-TW" alt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新產品</a:t>
                      </a:r>
                      <a:endParaRPr lang="zh-TW" alt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TW" altLang="en-US" dirty="0" smtClean="0"/>
                        <a:t>智慧型導覽機器人</a:t>
                      </a:r>
                      <a:endParaRPr lang="zh-TW" alt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圓角矩形 7"/>
          <p:cNvSpPr/>
          <p:nvPr/>
        </p:nvSpPr>
        <p:spPr>
          <a:xfrm>
            <a:off x="2771800" y="810322"/>
            <a:ext cx="3888432" cy="648072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3600" b="1" dirty="0" smtClean="0">
                <a:solidFill>
                  <a:schemeClr val="accent2">
                    <a:lumMod val="50000"/>
                  </a:schemeClr>
                </a:solidFill>
                <a:latin typeface="+mj-ea"/>
              </a:rPr>
              <a:t>CSC</a:t>
            </a:r>
            <a:endParaRPr lang="zh-TW" altLang="en-US" sz="3600" b="1" dirty="0">
              <a:solidFill>
                <a:schemeClr val="accent2">
                  <a:lumMod val="50000"/>
                </a:schemeClr>
              </a:solidFill>
              <a:latin typeface="+mj-ea"/>
            </a:endParaRPr>
          </a:p>
        </p:txBody>
      </p:sp>
      <p:sp>
        <p:nvSpPr>
          <p:cNvPr id="9" name="匾額 8"/>
          <p:cNvSpPr/>
          <p:nvPr/>
        </p:nvSpPr>
        <p:spPr>
          <a:xfrm>
            <a:off x="2555776" y="3920171"/>
            <a:ext cx="4320480" cy="648072"/>
          </a:xfrm>
          <a:prstGeom prst="plaque">
            <a:avLst/>
          </a:prstGeom>
          <a:ln w="57150">
            <a:solidFill>
              <a:schemeClr val="bg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/>
              <a:t>提供</a:t>
            </a:r>
            <a:r>
              <a:rPr lang="zh-TW" altLang="en-US" sz="2000" b="1" u="sng" dirty="0">
                <a:solidFill>
                  <a:schemeClr val="tx1"/>
                </a:solidFill>
              </a:rPr>
              <a:t>最體貼完善</a:t>
            </a:r>
            <a:r>
              <a:rPr lang="zh-TW" altLang="en-US" sz="2000" b="1" dirty="0" smtClean="0"/>
              <a:t>的產品與服務</a:t>
            </a:r>
            <a:endParaRPr lang="zh-TW" altLang="en-US" sz="2000" b="1" dirty="0"/>
          </a:p>
        </p:txBody>
      </p:sp>
      <p:sp>
        <p:nvSpPr>
          <p:cNvPr id="11" name="矩形 10"/>
          <p:cNvSpPr/>
          <p:nvPr/>
        </p:nvSpPr>
        <p:spPr>
          <a:xfrm>
            <a:off x="2339752" y="1707654"/>
            <a:ext cx="489654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2375756" y="2139702"/>
            <a:ext cx="468052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2375756" y="2808146"/>
            <a:ext cx="4680520" cy="4836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2339752" y="3291830"/>
            <a:ext cx="5112568" cy="4836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1727684" y="494551"/>
            <a:ext cx="6948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 smtClean="0">
                <a:solidFill>
                  <a:schemeClr val="accent2">
                    <a:lumMod val="50000"/>
                  </a:schemeClr>
                </a:solidFill>
              </a:rPr>
              <a:t>公司簡介</a:t>
            </a:r>
            <a:r>
              <a:rPr lang="en-US" altLang="zh-TW" sz="12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核心價值</a:t>
            </a:r>
            <a:endParaRPr lang="zh-TW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21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4" name="圓角矩形 3"/>
          <p:cNvSpPr/>
          <p:nvPr/>
        </p:nvSpPr>
        <p:spPr>
          <a:xfrm>
            <a:off x="2771800" y="810322"/>
            <a:ext cx="3888432" cy="648072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solidFill>
                  <a:schemeClr val="accent2">
                    <a:lumMod val="50000"/>
                  </a:schemeClr>
                </a:solidFill>
                <a:latin typeface="+mj-ea"/>
              </a:rPr>
              <a:t>核心價值</a:t>
            </a:r>
            <a:endParaRPr lang="zh-TW" altLang="en-US" sz="3600" b="1" dirty="0">
              <a:solidFill>
                <a:schemeClr val="accent2">
                  <a:lumMod val="50000"/>
                </a:schemeClr>
              </a:solidFill>
              <a:latin typeface="+mj-ea"/>
            </a:endParaRP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2999675830"/>
              </p:ext>
            </p:extLst>
          </p:nvPr>
        </p:nvGraphicFramePr>
        <p:xfrm>
          <a:off x="1763688" y="1563638"/>
          <a:ext cx="5856312" cy="3040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5220072" y="1785330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 smtClean="0">
                <a:solidFill>
                  <a:schemeClr val="accent2">
                    <a:lumMod val="50000"/>
                  </a:schemeClr>
                </a:solidFill>
              </a:rPr>
              <a:t>依</a:t>
            </a:r>
            <a:r>
              <a:rPr lang="zh-TW" altLang="en-US" sz="1400" b="1" u="sng" dirty="0">
                <a:solidFill>
                  <a:schemeClr val="accent2">
                    <a:lumMod val="50000"/>
                  </a:schemeClr>
                </a:solidFill>
              </a:rPr>
              <a:t>客戶需求</a:t>
            </a:r>
            <a:r>
              <a:rPr lang="zh-TW" altLang="en-US" sz="1400" b="1" u="sng" dirty="0" smtClean="0">
                <a:solidFill>
                  <a:schemeClr val="accent2">
                    <a:lumMod val="50000"/>
                  </a:schemeClr>
                </a:solidFill>
              </a:rPr>
              <a:t>調整</a:t>
            </a:r>
            <a:r>
              <a:rPr lang="zh-TW" altLang="en-US" sz="1400" b="1" dirty="0" smtClean="0">
                <a:solidFill>
                  <a:schemeClr val="accent2">
                    <a:lumMod val="50000"/>
                  </a:schemeClr>
                </a:solidFill>
              </a:rPr>
              <a:t>功能與服務</a:t>
            </a:r>
            <a:endParaRPr lang="en-US" altLang="zh-TW" sz="14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228184" y="3939902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u="sng" dirty="0" smtClean="0">
                <a:solidFill>
                  <a:schemeClr val="accent3">
                    <a:lumMod val="50000"/>
                  </a:schemeClr>
                </a:solidFill>
              </a:rPr>
              <a:t>整合</a:t>
            </a:r>
            <a:r>
              <a:rPr lang="zh-TW" altLang="en-US" sz="1400" b="1" dirty="0" smtClean="0">
                <a:solidFill>
                  <a:schemeClr val="accent3">
                    <a:lumMod val="50000"/>
                  </a:schemeClr>
                </a:solidFill>
              </a:rPr>
              <a:t>相關導覽資訊與軟體</a:t>
            </a:r>
            <a:endParaRPr lang="en-US" altLang="zh-TW" sz="14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-324544" y="3912554"/>
            <a:ext cx="3456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400" b="1" dirty="0" smtClean="0">
                <a:solidFill>
                  <a:schemeClr val="accent4">
                    <a:lumMod val="50000"/>
                  </a:schemeClr>
                </a:solidFill>
              </a:rPr>
              <a:t>提供</a:t>
            </a:r>
            <a:r>
              <a:rPr lang="zh-TW" altLang="en-US" sz="1400" b="1" u="sng" dirty="0" smtClean="0">
                <a:solidFill>
                  <a:schemeClr val="accent4">
                    <a:lumMod val="50000"/>
                  </a:schemeClr>
                </a:solidFill>
              </a:rPr>
              <a:t>簡易之操作模式</a:t>
            </a:r>
            <a:endParaRPr lang="en-US" altLang="zh-TW" sz="1400" b="1" u="sng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摺角紙張 8"/>
          <p:cNvSpPr/>
          <p:nvPr/>
        </p:nvSpPr>
        <p:spPr>
          <a:xfrm>
            <a:off x="6516216" y="2283718"/>
            <a:ext cx="2340103" cy="1224136"/>
          </a:xfrm>
          <a:prstGeom prst="foldedCorner">
            <a:avLst/>
          </a:prstGeom>
          <a:solidFill>
            <a:srgbClr val="FFFF66"/>
          </a:solidFill>
          <a:ln>
            <a:solidFill>
              <a:srgbClr val="FFFF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b="1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b="1" dirty="0" smtClean="0">
                <a:solidFill>
                  <a:schemeClr val="tx1"/>
                </a:solidFill>
              </a:rPr>
              <a:t>使</a:t>
            </a:r>
            <a:r>
              <a:rPr lang="en-US" altLang="zh-TW" b="1" dirty="0" err="1" smtClean="0">
                <a:solidFill>
                  <a:schemeClr val="tx1"/>
                </a:solidFill>
              </a:rPr>
              <a:t>Rone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成為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智慧型導覽機器人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zh-TW" altLang="en-US" b="1" dirty="0">
                <a:solidFill>
                  <a:schemeClr val="tx1"/>
                </a:solidFill>
              </a:rPr>
              <a:t>的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</a:rPr>
              <a:t>第一品牌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727684" y="494551"/>
            <a:ext cx="6948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公司簡介</a:t>
            </a:r>
            <a:r>
              <a:rPr lang="en-US" altLang="zh-TW" sz="12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400" b="1" dirty="0" smtClean="0">
                <a:solidFill>
                  <a:schemeClr val="accent2">
                    <a:lumMod val="50000"/>
                  </a:schemeClr>
                </a:solidFill>
              </a:rPr>
              <a:t>核心價值</a:t>
            </a:r>
            <a:endParaRPr lang="zh-TW" altLang="en-US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圓角矩形 10">
            <a:hlinkClick r:id="rId7" action="ppaction://hlinksldjump"/>
          </p:cNvPr>
          <p:cNvSpPr/>
          <p:nvPr/>
        </p:nvSpPr>
        <p:spPr>
          <a:xfrm>
            <a:off x="7884368" y="195486"/>
            <a:ext cx="792088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197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84DFF8-8513-40D1-A125-A8B99791E7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dgm id="{0684DFF8-8513-40D1-A125-A8B99791E7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AE040D-E366-4209-AFAB-8C2A887849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73AE040D-E366-4209-AFAB-8C2A887849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885E03-78CE-4446-8F02-BC186B9EB9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5B885E03-78CE-4446-8F02-BC186B9EB9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14EB677-F5DD-4C30-9DEE-D18E3900BF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814EB677-F5DD-4C30-9DEE-D18E3900BF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1AD045D-AFE5-443C-82C7-BB3CF1D100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graphicEl>
                                              <a:dgm id="{A1AD045D-AFE5-443C-82C7-BB3CF1D100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1D6830-3E7D-4FC0-B553-9647A5C443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C01D6830-3E7D-4FC0-B553-9647A5C443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C650A3-F709-439A-AACF-C1BE3B911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>
                                            <p:graphicEl>
                                              <a:dgm id="{F7C650A3-F709-439A-AACF-C1BE3B9116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5" grpId="0" uiExpand="1">
        <p:bldSub>
          <a:bldDgm bld="one"/>
        </p:bldSub>
      </p:bldGraphic>
      <p:bldP spid="6" grpId="0"/>
      <p:bldP spid="7" grpId="0"/>
      <p:bldP spid="8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6" name="拱形 5"/>
          <p:cNvSpPr/>
          <p:nvPr/>
        </p:nvSpPr>
        <p:spPr>
          <a:xfrm>
            <a:off x="347602" y="109539"/>
            <a:ext cx="5132340" cy="5472816"/>
          </a:xfrm>
          <a:prstGeom prst="blockArc">
            <a:avLst>
              <a:gd name="adj1" fmla="val 18612106"/>
              <a:gd name="adj2" fmla="val 2850316"/>
              <a:gd name="adj3" fmla="val 716"/>
            </a:avLst>
          </a:prstGeom>
          <a:solidFill>
            <a:schemeClr val="tx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7" name="手繪多邊形 6"/>
          <p:cNvSpPr/>
          <p:nvPr/>
        </p:nvSpPr>
        <p:spPr>
          <a:xfrm>
            <a:off x="5004048" y="907079"/>
            <a:ext cx="3256347" cy="508162"/>
          </a:xfrm>
          <a:custGeom>
            <a:avLst/>
            <a:gdLst>
              <a:gd name="connsiteX0" fmla="*/ 0 w 3472371"/>
              <a:gd name="connsiteY0" fmla="*/ 0 h 508162"/>
              <a:gd name="connsiteX1" fmla="*/ 3472371 w 3472371"/>
              <a:gd name="connsiteY1" fmla="*/ 0 h 508162"/>
              <a:gd name="connsiteX2" fmla="*/ 3472371 w 3472371"/>
              <a:gd name="connsiteY2" fmla="*/ 508162 h 508162"/>
              <a:gd name="connsiteX3" fmla="*/ 0 w 3472371"/>
              <a:gd name="connsiteY3" fmla="*/ 508162 h 508162"/>
              <a:gd name="connsiteX4" fmla="*/ 0 w 3472371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2371" h="508162">
                <a:moveTo>
                  <a:pt x="0" y="0"/>
                </a:moveTo>
                <a:lnTo>
                  <a:pt x="3472371" y="0"/>
                </a:lnTo>
                <a:lnTo>
                  <a:pt x="3472371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b="1" kern="1200" dirty="0" smtClean="0"/>
              <a:t>企業簡介</a:t>
            </a:r>
            <a:endParaRPr lang="zh-TW" altLang="en-US" sz="3600" b="1" kern="1200" dirty="0"/>
          </a:p>
        </p:txBody>
      </p:sp>
      <p:sp>
        <p:nvSpPr>
          <p:cNvPr id="9" name="手繪多邊形 8"/>
          <p:cNvSpPr/>
          <p:nvPr/>
        </p:nvSpPr>
        <p:spPr>
          <a:xfrm>
            <a:off x="5368182" y="1627159"/>
            <a:ext cx="2914866" cy="508162"/>
          </a:xfrm>
          <a:custGeom>
            <a:avLst/>
            <a:gdLst>
              <a:gd name="connsiteX0" fmla="*/ 0 w 3108236"/>
              <a:gd name="connsiteY0" fmla="*/ 0 h 508162"/>
              <a:gd name="connsiteX1" fmla="*/ 3108236 w 3108236"/>
              <a:gd name="connsiteY1" fmla="*/ 0 h 508162"/>
              <a:gd name="connsiteX2" fmla="*/ 3108236 w 3108236"/>
              <a:gd name="connsiteY2" fmla="*/ 508162 h 508162"/>
              <a:gd name="connsiteX3" fmla="*/ 0 w 3108236"/>
              <a:gd name="connsiteY3" fmla="*/ 508162 h 508162"/>
              <a:gd name="connsiteX4" fmla="*/ 0 w 3108236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236" h="508162">
                <a:moveTo>
                  <a:pt x="0" y="0"/>
                </a:moveTo>
                <a:lnTo>
                  <a:pt x="3108236" y="0"/>
                </a:lnTo>
                <a:lnTo>
                  <a:pt x="3108236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b="1" kern="1200" dirty="0" smtClean="0"/>
              <a:t>經營概況</a:t>
            </a:r>
            <a:endParaRPr lang="zh-TW" altLang="en-US" sz="3600" b="1" kern="1200" dirty="0"/>
          </a:p>
        </p:txBody>
      </p:sp>
      <p:sp>
        <p:nvSpPr>
          <p:cNvPr id="11" name="手繪多邊形 10"/>
          <p:cNvSpPr/>
          <p:nvPr/>
        </p:nvSpPr>
        <p:spPr>
          <a:xfrm>
            <a:off x="5479942" y="2491255"/>
            <a:ext cx="2810058" cy="508162"/>
          </a:xfrm>
          <a:custGeom>
            <a:avLst/>
            <a:gdLst>
              <a:gd name="connsiteX0" fmla="*/ 0 w 2996476"/>
              <a:gd name="connsiteY0" fmla="*/ 0 h 508162"/>
              <a:gd name="connsiteX1" fmla="*/ 2996476 w 2996476"/>
              <a:gd name="connsiteY1" fmla="*/ 0 h 508162"/>
              <a:gd name="connsiteX2" fmla="*/ 2996476 w 2996476"/>
              <a:gd name="connsiteY2" fmla="*/ 508162 h 508162"/>
              <a:gd name="connsiteX3" fmla="*/ 0 w 2996476"/>
              <a:gd name="connsiteY3" fmla="*/ 508162 h 508162"/>
              <a:gd name="connsiteX4" fmla="*/ 0 w 2996476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6476" h="508162">
                <a:moveTo>
                  <a:pt x="0" y="0"/>
                </a:moveTo>
                <a:lnTo>
                  <a:pt x="2996476" y="0"/>
                </a:lnTo>
                <a:lnTo>
                  <a:pt x="2996476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b="1" kern="1200" dirty="0" smtClean="0"/>
              <a:t>產品介紹</a:t>
            </a:r>
            <a:endParaRPr lang="zh-TW" altLang="en-US" sz="3600" b="1" kern="1200" dirty="0"/>
          </a:p>
        </p:txBody>
      </p:sp>
      <p:sp>
        <p:nvSpPr>
          <p:cNvPr id="13" name="手繪多邊形 12"/>
          <p:cNvSpPr/>
          <p:nvPr/>
        </p:nvSpPr>
        <p:spPr>
          <a:xfrm>
            <a:off x="5368182" y="3311468"/>
            <a:ext cx="2914866" cy="508162"/>
          </a:xfrm>
          <a:custGeom>
            <a:avLst/>
            <a:gdLst>
              <a:gd name="connsiteX0" fmla="*/ 0 w 3108236"/>
              <a:gd name="connsiteY0" fmla="*/ 0 h 508162"/>
              <a:gd name="connsiteX1" fmla="*/ 3108236 w 3108236"/>
              <a:gd name="connsiteY1" fmla="*/ 0 h 508162"/>
              <a:gd name="connsiteX2" fmla="*/ 3108236 w 3108236"/>
              <a:gd name="connsiteY2" fmla="*/ 508162 h 508162"/>
              <a:gd name="connsiteX3" fmla="*/ 0 w 3108236"/>
              <a:gd name="connsiteY3" fmla="*/ 508162 h 508162"/>
              <a:gd name="connsiteX4" fmla="*/ 0 w 3108236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8236" h="508162">
                <a:moveTo>
                  <a:pt x="0" y="0"/>
                </a:moveTo>
                <a:lnTo>
                  <a:pt x="3108236" y="0"/>
                </a:lnTo>
                <a:lnTo>
                  <a:pt x="3108236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b="1" kern="1200" dirty="0" smtClean="0"/>
              <a:t>財務資訊</a:t>
            </a:r>
            <a:endParaRPr lang="zh-TW" altLang="en-US" sz="3600" b="1" kern="1200" dirty="0"/>
          </a:p>
        </p:txBody>
      </p:sp>
      <p:sp>
        <p:nvSpPr>
          <p:cNvPr id="15" name="手繪多邊形 14"/>
          <p:cNvSpPr/>
          <p:nvPr/>
        </p:nvSpPr>
        <p:spPr>
          <a:xfrm>
            <a:off x="5004048" y="4073468"/>
            <a:ext cx="3256347" cy="508162"/>
          </a:xfrm>
          <a:custGeom>
            <a:avLst/>
            <a:gdLst>
              <a:gd name="connsiteX0" fmla="*/ 0 w 3472371"/>
              <a:gd name="connsiteY0" fmla="*/ 0 h 508162"/>
              <a:gd name="connsiteX1" fmla="*/ 3472371 w 3472371"/>
              <a:gd name="connsiteY1" fmla="*/ 0 h 508162"/>
              <a:gd name="connsiteX2" fmla="*/ 3472371 w 3472371"/>
              <a:gd name="connsiteY2" fmla="*/ 508162 h 508162"/>
              <a:gd name="connsiteX3" fmla="*/ 0 w 3472371"/>
              <a:gd name="connsiteY3" fmla="*/ 508162 h 508162"/>
              <a:gd name="connsiteX4" fmla="*/ 0 w 3472371"/>
              <a:gd name="connsiteY4" fmla="*/ 0 h 50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2371" h="508162">
                <a:moveTo>
                  <a:pt x="0" y="0"/>
                </a:moveTo>
                <a:lnTo>
                  <a:pt x="3472371" y="0"/>
                </a:lnTo>
                <a:lnTo>
                  <a:pt x="3472371" y="508162"/>
                </a:lnTo>
                <a:lnTo>
                  <a:pt x="0" y="508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354" tIns="91440" rIns="91440" bIns="91440" numCol="1" spcCol="1270" anchor="ctr" anchorCtr="0">
            <a:noAutofit/>
          </a:bodyPr>
          <a:lstStyle/>
          <a:p>
            <a:pPr lvl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3600" b="1" kern="1200" dirty="0" smtClean="0"/>
              <a:t>未來展望</a:t>
            </a:r>
            <a:endParaRPr lang="zh-TW" altLang="en-US" sz="3600" b="1" kern="1200" dirty="0"/>
          </a:p>
        </p:txBody>
      </p:sp>
      <p:grpSp>
        <p:nvGrpSpPr>
          <p:cNvPr id="17" name="群組 16"/>
          <p:cNvGrpSpPr/>
          <p:nvPr/>
        </p:nvGrpSpPr>
        <p:grpSpPr>
          <a:xfrm>
            <a:off x="4526444" y="843558"/>
            <a:ext cx="720000" cy="720000"/>
            <a:chOff x="4526444" y="843558"/>
            <a:chExt cx="720000" cy="720000"/>
          </a:xfrm>
        </p:grpSpPr>
        <p:sp>
          <p:nvSpPr>
            <p:cNvPr id="8" name="橢圓 7"/>
            <p:cNvSpPr/>
            <p:nvPr/>
          </p:nvSpPr>
          <p:spPr>
            <a:xfrm>
              <a:off x="4526444" y="843558"/>
              <a:ext cx="720000" cy="72000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9814" y="976310"/>
              <a:ext cx="413259" cy="4544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8" name="群組 17"/>
          <p:cNvGrpSpPr/>
          <p:nvPr/>
        </p:nvGrpSpPr>
        <p:grpSpPr>
          <a:xfrm>
            <a:off x="4890579" y="1563638"/>
            <a:ext cx="720000" cy="720000"/>
            <a:chOff x="4890579" y="1563638"/>
            <a:chExt cx="720000" cy="720000"/>
          </a:xfrm>
        </p:grpSpPr>
        <p:sp>
          <p:nvSpPr>
            <p:cNvPr id="10" name="橢圓 9"/>
            <p:cNvSpPr/>
            <p:nvPr/>
          </p:nvSpPr>
          <p:spPr>
            <a:xfrm>
              <a:off x="4890579" y="1563638"/>
              <a:ext cx="720000" cy="720000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2625" y="1647271"/>
              <a:ext cx="387638" cy="488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9" name="群組 18"/>
          <p:cNvGrpSpPr/>
          <p:nvPr/>
        </p:nvGrpSpPr>
        <p:grpSpPr>
          <a:xfrm>
            <a:off x="5002339" y="2427734"/>
            <a:ext cx="720000" cy="720000"/>
            <a:chOff x="5002339" y="2427734"/>
            <a:chExt cx="720000" cy="720000"/>
          </a:xfrm>
        </p:grpSpPr>
        <p:sp>
          <p:nvSpPr>
            <p:cNvPr id="12" name="橢圓 11"/>
            <p:cNvSpPr/>
            <p:nvPr/>
          </p:nvSpPr>
          <p:spPr>
            <a:xfrm>
              <a:off x="5002339" y="2427734"/>
              <a:ext cx="720000" cy="72000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3598" y="2564211"/>
              <a:ext cx="517482" cy="4470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0" name="群組 19"/>
          <p:cNvGrpSpPr/>
          <p:nvPr/>
        </p:nvGrpSpPr>
        <p:grpSpPr>
          <a:xfrm>
            <a:off x="4890579" y="3247947"/>
            <a:ext cx="720000" cy="720000"/>
            <a:chOff x="4890579" y="3247947"/>
            <a:chExt cx="720000" cy="720000"/>
          </a:xfrm>
        </p:grpSpPr>
        <p:sp>
          <p:nvSpPr>
            <p:cNvPr id="14" name="橢圓 13"/>
            <p:cNvSpPr/>
            <p:nvPr/>
          </p:nvSpPr>
          <p:spPr>
            <a:xfrm>
              <a:off x="4890579" y="3247947"/>
              <a:ext cx="720000" cy="72000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3851" y="3435846"/>
              <a:ext cx="456352" cy="3429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1" name="群組 20"/>
          <p:cNvGrpSpPr/>
          <p:nvPr/>
        </p:nvGrpSpPr>
        <p:grpSpPr>
          <a:xfrm>
            <a:off x="4526444" y="4009947"/>
            <a:ext cx="720000" cy="720000"/>
            <a:chOff x="4526444" y="4009947"/>
            <a:chExt cx="720000" cy="720000"/>
          </a:xfrm>
        </p:grpSpPr>
        <p:sp>
          <p:nvSpPr>
            <p:cNvPr id="16" name="橢圓 15"/>
            <p:cNvSpPr/>
            <p:nvPr/>
          </p:nvSpPr>
          <p:spPr>
            <a:xfrm>
              <a:off x="4526444" y="4009947"/>
              <a:ext cx="720000" cy="7200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9151" y="4073468"/>
              <a:ext cx="562856" cy="552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" name="圓角矩形 3"/>
          <p:cNvSpPr/>
          <p:nvPr/>
        </p:nvSpPr>
        <p:spPr>
          <a:xfrm>
            <a:off x="3779912" y="2397856"/>
            <a:ext cx="4752528" cy="2406139"/>
          </a:xfrm>
          <a:custGeom>
            <a:avLst/>
            <a:gdLst>
              <a:gd name="connsiteX0" fmla="*/ 0 w 4752528"/>
              <a:gd name="connsiteY0" fmla="*/ 526132 h 3156727"/>
              <a:gd name="connsiteX1" fmla="*/ 526132 w 4752528"/>
              <a:gd name="connsiteY1" fmla="*/ 0 h 3156727"/>
              <a:gd name="connsiteX2" fmla="*/ 4226396 w 4752528"/>
              <a:gd name="connsiteY2" fmla="*/ 0 h 3156727"/>
              <a:gd name="connsiteX3" fmla="*/ 4752528 w 4752528"/>
              <a:gd name="connsiteY3" fmla="*/ 526132 h 3156727"/>
              <a:gd name="connsiteX4" fmla="*/ 4752528 w 4752528"/>
              <a:gd name="connsiteY4" fmla="*/ 2630595 h 3156727"/>
              <a:gd name="connsiteX5" fmla="*/ 4226396 w 4752528"/>
              <a:gd name="connsiteY5" fmla="*/ 3156727 h 3156727"/>
              <a:gd name="connsiteX6" fmla="*/ 526132 w 4752528"/>
              <a:gd name="connsiteY6" fmla="*/ 3156727 h 3156727"/>
              <a:gd name="connsiteX7" fmla="*/ 0 w 4752528"/>
              <a:gd name="connsiteY7" fmla="*/ 2630595 h 3156727"/>
              <a:gd name="connsiteX8" fmla="*/ 0 w 4752528"/>
              <a:gd name="connsiteY8" fmla="*/ 526132 h 3156727"/>
              <a:gd name="connsiteX0" fmla="*/ 0 w 4752528"/>
              <a:gd name="connsiteY0" fmla="*/ 579920 h 3210515"/>
              <a:gd name="connsiteX1" fmla="*/ 512685 w 4752528"/>
              <a:gd name="connsiteY1" fmla="*/ 0 h 3210515"/>
              <a:gd name="connsiteX2" fmla="*/ 4226396 w 4752528"/>
              <a:gd name="connsiteY2" fmla="*/ 53788 h 3210515"/>
              <a:gd name="connsiteX3" fmla="*/ 4752528 w 4752528"/>
              <a:gd name="connsiteY3" fmla="*/ 579920 h 3210515"/>
              <a:gd name="connsiteX4" fmla="*/ 4752528 w 4752528"/>
              <a:gd name="connsiteY4" fmla="*/ 2684383 h 3210515"/>
              <a:gd name="connsiteX5" fmla="*/ 4226396 w 4752528"/>
              <a:gd name="connsiteY5" fmla="*/ 3210515 h 3210515"/>
              <a:gd name="connsiteX6" fmla="*/ 526132 w 4752528"/>
              <a:gd name="connsiteY6" fmla="*/ 3210515 h 3210515"/>
              <a:gd name="connsiteX7" fmla="*/ 0 w 4752528"/>
              <a:gd name="connsiteY7" fmla="*/ 2684383 h 3210515"/>
              <a:gd name="connsiteX8" fmla="*/ 0 w 4752528"/>
              <a:gd name="connsiteY8" fmla="*/ 579920 h 3210515"/>
              <a:gd name="connsiteX0" fmla="*/ 0 w 4752528"/>
              <a:gd name="connsiteY0" fmla="*/ 600255 h 3230850"/>
              <a:gd name="connsiteX1" fmla="*/ 512685 w 4752528"/>
              <a:gd name="connsiteY1" fmla="*/ 20335 h 3230850"/>
              <a:gd name="connsiteX2" fmla="*/ 4226396 w 4752528"/>
              <a:gd name="connsiteY2" fmla="*/ 74123 h 3230850"/>
              <a:gd name="connsiteX3" fmla="*/ 4752528 w 4752528"/>
              <a:gd name="connsiteY3" fmla="*/ 600255 h 3230850"/>
              <a:gd name="connsiteX4" fmla="*/ 4752528 w 4752528"/>
              <a:gd name="connsiteY4" fmla="*/ 2704718 h 3230850"/>
              <a:gd name="connsiteX5" fmla="*/ 4226396 w 4752528"/>
              <a:gd name="connsiteY5" fmla="*/ 3230850 h 3230850"/>
              <a:gd name="connsiteX6" fmla="*/ 526132 w 4752528"/>
              <a:gd name="connsiteY6" fmla="*/ 3230850 h 3230850"/>
              <a:gd name="connsiteX7" fmla="*/ 0 w 4752528"/>
              <a:gd name="connsiteY7" fmla="*/ 2704718 h 3230850"/>
              <a:gd name="connsiteX8" fmla="*/ 0 w 4752528"/>
              <a:gd name="connsiteY8" fmla="*/ 600255 h 3230850"/>
              <a:gd name="connsiteX0" fmla="*/ 0 w 4752528"/>
              <a:gd name="connsiteY0" fmla="*/ 538135 h 3168730"/>
              <a:gd name="connsiteX1" fmla="*/ 579920 w 4752528"/>
              <a:gd name="connsiteY1" fmla="*/ 38897 h 3168730"/>
              <a:gd name="connsiteX2" fmla="*/ 4226396 w 4752528"/>
              <a:gd name="connsiteY2" fmla="*/ 12003 h 3168730"/>
              <a:gd name="connsiteX3" fmla="*/ 4752528 w 4752528"/>
              <a:gd name="connsiteY3" fmla="*/ 538135 h 3168730"/>
              <a:gd name="connsiteX4" fmla="*/ 4752528 w 4752528"/>
              <a:gd name="connsiteY4" fmla="*/ 2642598 h 3168730"/>
              <a:gd name="connsiteX5" fmla="*/ 4226396 w 4752528"/>
              <a:gd name="connsiteY5" fmla="*/ 3168730 h 3168730"/>
              <a:gd name="connsiteX6" fmla="*/ 526132 w 4752528"/>
              <a:gd name="connsiteY6" fmla="*/ 3168730 h 3168730"/>
              <a:gd name="connsiteX7" fmla="*/ 0 w 4752528"/>
              <a:gd name="connsiteY7" fmla="*/ 2642598 h 3168730"/>
              <a:gd name="connsiteX8" fmla="*/ 0 w 4752528"/>
              <a:gd name="connsiteY8" fmla="*/ 538135 h 3168730"/>
              <a:gd name="connsiteX0" fmla="*/ 0 w 4752528"/>
              <a:gd name="connsiteY0" fmla="*/ 606814 h 3237409"/>
              <a:gd name="connsiteX1" fmla="*/ 579920 w 4752528"/>
              <a:gd name="connsiteY1" fmla="*/ 107576 h 3237409"/>
              <a:gd name="connsiteX2" fmla="*/ 4347420 w 4752528"/>
              <a:gd name="connsiteY2" fmla="*/ 0 h 3237409"/>
              <a:gd name="connsiteX3" fmla="*/ 4752528 w 4752528"/>
              <a:gd name="connsiteY3" fmla="*/ 606814 h 3237409"/>
              <a:gd name="connsiteX4" fmla="*/ 4752528 w 4752528"/>
              <a:gd name="connsiteY4" fmla="*/ 2711277 h 3237409"/>
              <a:gd name="connsiteX5" fmla="*/ 4226396 w 4752528"/>
              <a:gd name="connsiteY5" fmla="*/ 3237409 h 3237409"/>
              <a:gd name="connsiteX6" fmla="*/ 526132 w 4752528"/>
              <a:gd name="connsiteY6" fmla="*/ 3237409 h 3237409"/>
              <a:gd name="connsiteX7" fmla="*/ 0 w 4752528"/>
              <a:gd name="connsiteY7" fmla="*/ 2711277 h 3237409"/>
              <a:gd name="connsiteX8" fmla="*/ 0 w 4752528"/>
              <a:gd name="connsiteY8" fmla="*/ 606814 h 3237409"/>
              <a:gd name="connsiteX0" fmla="*/ 0 w 4752528"/>
              <a:gd name="connsiteY0" fmla="*/ 650591 h 3281186"/>
              <a:gd name="connsiteX1" fmla="*/ 579920 w 4752528"/>
              <a:gd name="connsiteY1" fmla="*/ 151353 h 3281186"/>
              <a:gd name="connsiteX2" fmla="*/ 1450994 w 4752528"/>
              <a:gd name="connsiteY2" fmla="*/ 50495 h 3281186"/>
              <a:gd name="connsiteX3" fmla="*/ 4347420 w 4752528"/>
              <a:gd name="connsiteY3" fmla="*/ 43777 h 3281186"/>
              <a:gd name="connsiteX4" fmla="*/ 4752528 w 4752528"/>
              <a:gd name="connsiteY4" fmla="*/ 650591 h 3281186"/>
              <a:gd name="connsiteX5" fmla="*/ 4752528 w 4752528"/>
              <a:gd name="connsiteY5" fmla="*/ 2755054 h 3281186"/>
              <a:gd name="connsiteX6" fmla="*/ 4226396 w 4752528"/>
              <a:gd name="connsiteY6" fmla="*/ 3281186 h 3281186"/>
              <a:gd name="connsiteX7" fmla="*/ 526132 w 4752528"/>
              <a:gd name="connsiteY7" fmla="*/ 3281186 h 3281186"/>
              <a:gd name="connsiteX8" fmla="*/ 0 w 4752528"/>
              <a:gd name="connsiteY8" fmla="*/ 2755054 h 3281186"/>
              <a:gd name="connsiteX9" fmla="*/ 0 w 4752528"/>
              <a:gd name="connsiteY9" fmla="*/ 650591 h 3281186"/>
              <a:gd name="connsiteX0" fmla="*/ 0 w 4752528"/>
              <a:gd name="connsiteY0" fmla="*/ 650591 h 3281186"/>
              <a:gd name="connsiteX1" fmla="*/ 674050 w 4752528"/>
              <a:gd name="connsiteY1" fmla="*/ 218589 h 3281186"/>
              <a:gd name="connsiteX2" fmla="*/ 1450994 w 4752528"/>
              <a:gd name="connsiteY2" fmla="*/ 50495 h 3281186"/>
              <a:gd name="connsiteX3" fmla="*/ 4347420 w 4752528"/>
              <a:gd name="connsiteY3" fmla="*/ 43777 h 3281186"/>
              <a:gd name="connsiteX4" fmla="*/ 4752528 w 4752528"/>
              <a:gd name="connsiteY4" fmla="*/ 650591 h 3281186"/>
              <a:gd name="connsiteX5" fmla="*/ 4752528 w 4752528"/>
              <a:gd name="connsiteY5" fmla="*/ 2755054 h 3281186"/>
              <a:gd name="connsiteX6" fmla="*/ 4226396 w 4752528"/>
              <a:gd name="connsiteY6" fmla="*/ 3281186 h 3281186"/>
              <a:gd name="connsiteX7" fmla="*/ 526132 w 4752528"/>
              <a:gd name="connsiteY7" fmla="*/ 3281186 h 3281186"/>
              <a:gd name="connsiteX8" fmla="*/ 0 w 4752528"/>
              <a:gd name="connsiteY8" fmla="*/ 2755054 h 3281186"/>
              <a:gd name="connsiteX9" fmla="*/ 0 w 4752528"/>
              <a:gd name="connsiteY9" fmla="*/ 650591 h 3281186"/>
              <a:gd name="connsiteX0" fmla="*/ 0 w 4752528"/>
              <a:gd name="connsiteY0" fmla="*/ 654696 h 3285291"/>
              <a:gd name="connsiteX1" fmla="*/ 674050 w 4752528"/>
              <a:gd name="connsiteY1" fmla="*/ 222694 h 3285291"/>
              <a:gd name="connsiteX2" fmla="*/ 1464441 w 4752528"/>
              <a:gd name="connsiteY2" fmla="*/ 41153 h 3285291"/>
              <a:gd name="connsiteX3" fmla="*/ 4347420 w 4752528"/>
              <a:gd name="connsiteY3" fmla="*/ 47882 h 3285291"/>
              <a:gd name="connsiteX4" fmla="*/ 4752528 w 4752528"/>
              <a:gd name="connsiteY4" fmla="*/ 654696 h 3285291"/>
              <a:gd name="connsiteX5" fmla="*/ 4752528 w 4752528"/>
              <a:gd name="connsiteY5" fmla="*/ 2759159 h 3285291"/>
              <a:gd name="connsiteX6" fmla="*/ 4226396 w 4752528"/>
              <a:gd name="connsiteY6" fmla="*/ 3285291 h 3285291"/>
              <a:gd name="connsiteX7" fmla="*/ 526132 w 4752528"/>
              <a:gd name="connsiteY7" fmla="*/ 3285291 h 3285291"/>
              <a:gd name="connsiteX8" fmla="*/ 0 w 4752528"/>
              <a:gd name="connsiteY8" fmla="*/ 2759159 h 3285291"/>
              <a:gd name="connsiteX9" fmla="*/ 0 w 4752528"/>
              <a:gd name="connsiteY9" fmla="*/ 654696 h 3285291"/>
              <a:gd name="connsiteX0" fmla="*/ 0 w 4752528"/>
              <a:gd name="connsiteY0" fmla="*/ 654696 h 3285291"/>
              <a:gd name="connsiteX1" fmla="*/ 808521 w 4752528"/>
              <a:gd name="connsiteY1" fmla="*/ 410953 h 3285291"/>
              <a:gd name="connsiteX2" fmla="*/ 1464441 w 4752528"/>
              <a:gd name="connsiteY2" fmla="*/ 41153 h 3285291"/>
              <a:gd name="connsiteX3" fmla="*/ 4347420 w 4752528"/>
              <a:gd name="connsiteY3" fmla="*/ 47882 h 3285291"/>
              <a:gd name="connsiteX4" fmla="*/ 4752528 w 4752528"/>
              <a:gd name="connsiteY4" fmla="*/ 654696 h 3285291"/>
              <a:gd name="connsiteX5" fmla="*/ 4752528 w 4752528"/>
              <a:gd name="connsiteY5" fmla="*/ 2759159 h 3285291"/>
              <a:gd name="connsiteX6" fmla="*/ 4226396 w 4752528"/>
              <a:gd name="connsiteY6" fmla="*/ 3285291 h 3285291"/>
              <a:gd name="connsiteX7" fmla="*/ 526132 w 4752528"/>
              <a:gd name="connsiteY7" fmla="*/ 3285291 h 3285291"/>
              <a:gd name="connsiteX8" fmla="*/ 0 w 4752528"/>
              <a:gd name="connsiteY8" fmla="*/ 2759159 h 3285291"/>
              <a:gd name="connsiteX9" fmla="*/ 0 w 4752528"/>
              <a:gd name="connsiteY9" fmla="*/ 654696 h 3285291"/>
              <a:gd name="connsiteX0" fmla="*/ 0 w 4752528"/>
              <a:gd name="connsiteY0" fmla="*/ 654696 h 3285291"/>
              <a:gd name="connsiteX1" fmla="*/ 1010227 w 4752528"/>
              <a:gd name="connsiteY1" fmla="*/ 626105 h 3285291"/>
              <a:gd name="connsiteX2" fmla="*/ 1464441 w 4752528"/>
              <a:gd name="connsiteY2" fmla="*/ 41153 h 3285291"/>
              <a:gd name="connsiteX3" fmla="*/ 4347420 w 4752528"/>
              <a:gd name="connsiteY3" fmla="*/ 47882 h 3285291"/>
              <a:gd name="connsiteX4" fmla="*/ 4752528 w 4752528"/>
              <a:gd name="connsiteY4" fmla="*/ 654696 h 3285291"/>
              <a:gd name="connsiteX5" fmla="*/ 4752528 w 4752528"/>
              <a:gd name="connsiteY5" fmla="*/ 2759159 h 3285291"/>
              <a:gd name="connsiteX6" fmla="*/ 4226396 w 4752528"/>
              <a:gd name="connsiteY6" fmla="*/ 3285291 h 3285291"/>
              <a:gd name="connsiteX7" fmla="*/ 526132 w 4752528"/>
              <a:gd name="connsiteY7" fmla="*/ 3285291 h 3285291"/>
              <a:gd name="connsiteX8" fmla="*/ 0 w 4752528"/>
              <a:gd name="connsiteY8" fmla="*/ 2759159 h 3285291"/>
              <a:gd name="connsiteX9" fmla="*/ 0 w 4752528"/>
              <a:gd name="connsiteY9" fmla="*/ 654696 h 3285291"/>
              <a:gd name="connsiteX0" fmla="*/ 0 w 4752528"/>
              <a:gd name="connsiteY0" fmla="*/ 696002 h 3326597"/>
              <a:gd name="connsiteX1" fmla="*/ 1010227 w 4752528"/>
              <a:gd name="connsiteY1" fmla="*/ 667411 h 3326597"/>
              <a:gd name="connsiteX2" fmla="*/ 1477888 w 4752528"/>
              <a:gd name="connsiteY2" fmla="*/ 8093 h 3326597"/>
              <a:gd name="connsiteX3" fmla="*/ 4347420 w 4752528"/>
              <a:gd name="connsiteY3" fmla="*/ 89188 h 3326597"/>
              <a:gd name="connsiteX4" fmla="*/ 4752528 w 4752528"/>
              <a:gd name="connsiteY4" fmla="*/ 696002 h 3326597"/>
              <a:gd name="connsiteX5" fmla="*/ 4752528 w 4752528"/>
              <a:gd name="connsiteY5" fmla="*/ 2800465 h 3326597"/>
              <a:gd name="connsiteX6" fmla="*/ 4226396 w 4752528"/>
              <a:gd name="connsiteY6" fmla="*/ 3326597 h 3326597"/>
              <a:gd name="connsiteX7" fmla="*/ 526132 w 4752528"/>
              <a:gd name="connsiteY7" fmla="*/ 3326597 h 3326597"/>
              <a:gd name="connsiteX8" fmla="*/ 0 w 4752528"/>
              <a:gd name="connsiteY8" fmla="*/ 2800465 h 3326597"/>
              <a:gd name="connsiteX9" fmla="*/ 0 w 4752528"/>
              <a:gd name="connsiteY9" fmla="*/ 696002 h 3326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52528" h="3326597">
                <a:moveTo>
                  <a:pt x="0" y="696002"/>
                </a:moveTo>
                <a:cubicBezTo>
                  <a:pt x="0" y="405427"/>
                  <a:pt x="719652" y="667411"/>
                  <a:pt x="1010227" y="667411"/>
                </a:cubicBezTo>
                <a:cubicBezTo>
                  <a:pt x="1247577" y="574118"/>
                  <a:pt x="849971" y="26022"/>
                  <a:pt x="1477888" y="8093"/>
                </a:cubicBezTo>
                <a:cubicBezTo>
                  <a:pt x="2105805" y="-9836"/>
                  <a:pt x="3792682" y="-4105"/>
                  <a:pt x="4347420" y="89188"/>
                </a:cubicBezTo>
                <a:cubicBezTo>
                  <a:pt x="4637995" y="89188"/>
                  <a:pt x="4752528" y="405427"/>
                  <a:pt x="4752528" y="696002"/>
                </a:cubicBezTo>
                <a:lnTo>
                  <a:pt x="4752528" y="2800465"/>
                </a:lnTo>
                <a:cubicBezTo>
                  <a:pt x="4752528" y="3091040"/>
                  <a:pt x="4516971" y="3326597"/>
                  <a:pt x="4226396" y="3326597"/>
                </a:cubicBezTo>
                <a:lnTo>
                  <a:pt x="526132" y="3326597"/>
                </a:lnTo>
                <a:cubicBezTo>
                  <a:pt x="235557" y="3326597"/>
                  <a:pt x="0" y="3091040"/>
                  <a:pt x="0" y="2800465"/>
                </a:cubicBezTo>
                <a:lnTo>
                  <a:pt x="0" y="696002"/>
                </a:lnTo>
                <a:close/>
              </a:path>
            </a:pathLst>
          </a:custGeom>
          <a:solidFill>
            <a:schemeClr val="bg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圓角矩形 3"/>
          <p:cNvSpPr/>
          <p:nvPr/>
        </p:nvSpPr>
        <p:spPr>
          <a:xfrm>
            <a:off x="3995936" y="741775"/>
            <a:ext cx="4752528" cy="825311"/>
          </a:xfrm>
          <a:custGeom>
            <a:avLst/>
            <a:gdLst>
              <a:gd name="connsiteX0" fmla="*/ 0 w 4752528"/>
              <a:gd name="connsiteY0" fmla="*/ 526132 h 3156727"/>
              <a:gd name="connsiteX1" fmla="*/ 526132 w 4752528"/>
              <a:gd name="connsiteY1" fmla="*/ 0 h 3156727"/>
              <a:gd name="connsiteX2" fmla="*/ 4226396 w 4752528"/>
              <a:gd name="connsiteY2" fmla="*/ 0 h 3156727"/>
              <a:gd name="connsiteX3" fmla="*/ 4752528 w 4752528"/>
              <a:gd name="connsiteY3" fmla="*/ 526132 h 3156727"/>
              <a:gd name="connsiteX4" fmla="*/ 4752528 w 4752528"/>
              <a:gd name="connsiteY4" fmla="*/ 2630595 h 3156727"/>
              <a:gd name="connsiteX5" fmla="*/ 4226396 w 4752528"/>
              <a:gd name="connsiteY5" fmla="*/ 3156727 h 3156727"/>
              <a:gd name="connsiteX6" fmla="*/ 526132 w 4752528"/>
              <a:gd name="connsiteY6" fmla="*/ 3156727 h 3156727"/>
              <a:gd name="connsiteX7" fmla="*/ 0 w 4752528"/>
              <a:gd name="connsiteY7" fmla="*/ 2630595 h 3156727"/>
              <a:gd name="connsiteX8" fmla="*/ 0 w 4752528"/>
              <a:gd name="connsiteY8" fmla="*/ 526132 h 3156727"/>
              <a:gd name="connsiteX0" fmla="*/ 0 w 4752528"/>
              <a:gd name="connsiteY0" fmla="*/ 579920 h 3210515"/>
              <a:gd name="connsiteX1" fmla="*/ 512685 w 4752528"/>
              <a:gd name="connsiteY1" fmla="*/ 0 h 3210515"/>
              <a:gd name="connsiteX2" fmla="*/ 4226396 w 4752528"/>
              <a:gd name="connsiteY2" fmla="*/ 53788 h 3210515"/>
              <a:gd name="connsiteX3" fmla="*/ 4752528 w 4752528"/>
              <a:gd name="connsiteY3" fmla="*/ 579920 h 3210515"/>
              <a:gd name="connsiteX4" fmla="*/ 4752528 w 4752528"/>
              <a:gd name="connsiteY4" fmla="*/ 2684383 h 3210515"/>
              <a:gd name="connsiteX5" fmla="*/ 4226396 w 4752528"/>
              <a:gd name="connsiteY5" fmla="*/ 3210515 h 3210515"/>
              <a:gd name="connsiteX6" fmla="*/ 526132 w 4752528"/>
              <a:gd name="connsiteY6" fmla="*/ 3210515 h 3210515"/>
              <a:gd name="connsiteX7" fmla="*/ 0 w 4752528"/>
              <a:gd name="connsiteY7" fmla="*/ 2684383 h 3210515"/>
              <a:gd name="connsiteX8" fmla="*/ 0 w 4752528"/>
              <a:gd name="connsiteY8" fmla="*/ 579920 h 3210515"/>
              <a:gd name="connsiteX0" fmla="*/ 0 w 4752528"/>
              <a:gd name="connsiteY0" fmla="*/ 600255 h 3230850"/>
              <a:gd name="connsiteX1" fmla="*/ 512685 w 4752528"/>
              <a:gd name="connsiteY1" fmla="*/ 20335 h 3230850"/>
              <a:gd name="connsiteX2" fmla="*/ 4226396 w 4752528"/>
              <a:gd name="connsiteY2" fmla="*/ 74123 h 3230850"/>
              <a:gd name="connsiteX3" fmla="*/ 4752528 w 4752528"/>
              <a:gd name="connsiteY3" fmla="*/ 600255 h 3230850"/>
              <a:gd name="connsiteX4" fmla="*/ 4752528 w 4752528"/>
              <a:gd name="connsiteY4" fmla="*/ 2704718 h 3230850"/>
              <a:gd name="connsiteX5" fmla="*/ 4226396 w 4752528"/>
              <a:gd name="connsiteY5" fmla="*/ 3230850 h 3230850"/>
              <a:gd name="connsiteX6" fmla="*/ 526132 w 4752528"/>
              <a:gd name="connsiteY6" fmla="*/ 3230850 h 3230850"/>
              <a:gd name="connsiteX7" fmla="*/ 0 w 4752528"/>
              <a:gd name="connsiteY7" fmla="*/ 2704718 h 3230850"/>
              <a:gd name="connsiteX8" fmla="*/ 0 w 4752528"/>
              <a:gd name="connsiteY8" fmla="*/ 600255 h 3230850"/>
              <a:gd name="connsiteX0" fmla="*/ 0 w 4752528"/>
              <a:gd name="connsiteY0" fmla="*/ 538135 h 3168730"/>
              <a:gd name="connsiteX1" fmla="*/ 579920 w 4752528"/>
              <a:gd name="connsiteY1" fmla="*/ 38897 h 3168730"/>
              <a:gd name="connsiteX2" fmla="*/ 4226396 w 4752528"/>
              <a:gd name="connsiteY2" fmla="*/ 12003 h 3168730"/>
              <a:gd name="connsiteX3" fmla="*/ 4752528 w 4752528"/>
              <a:gd name="connsiteY3" fmla="*/ 538135 h 3168730"/>
              <a:gd name="connsiteX4" fmla="*/ 4752528 w 4752528"/>
              <a:gd name="connsiteY4" fmla="*/ 2642598 h 3168730"/>
              <a:gd name="connsiteX5" fmla="*/ 4226396 w 4752528"/>
              <a:gd name="connsiteY5" fmla="*/ 3168730 h 3168730"/>
              <a:gd name="connsiteX6" fmla="*/ 526132 w 4752528"/>
              <a:gd name="connsiteY6" fmla="*/ 3168730 h 3168730"/>
              <a:gd name="connsiteX7" fmla="*/ 0 w 4752528"/>
              <a:gd name="connsiteY7" fmla="*/ 2642598 h 3168730"/>
              <a:gd name="connsiteX8" fmla="*/ 0 w 4752528"/>
              <a:gd name="connsiteY8" fmla="*/ 538135 h 3168730"/>
              <a:gd name="connsiteX0" fmla="*/ 0 w 4752528"/>
              <a:gd name="connsiteY0" fmla="*/ 606814 h 3237409"/>
              <a:gd name="connsiteX1" fmla="*/ 579920 w 4752528"/>
              <a:gd name="connsiteY1" fmla="*/ 107576 h 3237409"/>
              <a:gd name="connsiteX2" fmla="*/ 4347420 w 4752528"/>
              <a:gd name="connsiteY2" fmla="*/ 0 h 3237409"/>
              <a:gd name="connsiteX3" fmla="*/ 4752528 w 4752528"/>
              <a:gd name="connsiteY3" fmla="*/ 606814 h 3237409"/>
              <a:gd name="connsiteX4" fmla="*/ 4752528 w 4752528"/>
              <a:gd name="connsiteY4" fmla="*/ 2711277 h 3237409"/>
              <a:gd name="connsiteX5" fmla="*/ 4226396 w 4752528"/>
              <a:gd name="connsiteY5" fmla="*/ 3237409 h 3237409"/>
              <a:gd name="connsiteX6" fmla="*/ 526132 w 4752528"/>
              <a:gd name="connsiteY6" fmla="*/ 3237409 h 3237409"/>
              <a:gd name="connsiteX7" fmla="*/ 0 w 4752528"/>
              <a:gd name="connsiteY7" fmla="*/ 2711277 h 3237409"/>
              <a:gd name="connsiteX8" fmla="*/ 0 w 4752528"/>
              <a:gd name="connsiteY8" fmla="*/ 606814 h 3237409"/>
              <a:gd name="connsiteX0" fmla="*/ 0 w 4752528"/>
              <a:gd name="connsiteY0" fmla="*/ 650591 h 3281186"/>
              <a:gd name="connsiteX1" fmla="*/ 579920 w 4752528"/>
              <a:gd name="connsiteY1" fmla="*/ 151353 h 3281186"/>
              <a:gd name="connsiteX2" fmla="*/ 1450994 w 4752528"/>
              <a:gd name="connsiteY2" fmla="*/ 50495 h 3281186"/>
              <a:gd name="connsiteX3" fmla="*/ 4347420 w 4752528"/>
              <a:gd name="connsiteY3" fmla="*/ 43777 h 3281186"/>
              <a:gd name="connsiteX4" fmla="*/ 4752528 w 4752528"/>
              <a:gd name="connsiteY4" fmla="*/ 650591 h 3281186"/>
              <a:gd name="connsiteX5" fmla="*/ 4752528 w 4752528"/>
              <a:gd name="connsiteY5" fmla="*/ 2755054 h 3281186"/>
              <a:gd name="connsiteX6" fmla="*/ 4226396 w 4752528"/>
              <a:gd name="connsiteY6" fmla="*/ 3281186 h 3281186"/>
              <a:gd name="connsiteX7" fmla="*/ 526132 w 4752528"/>
              <a:gd name="connsiteY7" fmla="*/ 3281186 h 3281186"/>
              <a:gd name="connsiteX8" fmla="*/ 0 w 4752528"/>
              <a:gd name="connsiteY8" fmla="*/ 2755054 h 3281186"/>
              <a:gd name="connsiteX9" fmla="*/ 0 w 4752528"/>
              <a:gd name="connsiteY9" fmla="*/ 650591 h 3281186"/>
              <a:gd name="connsiteX0" fmla="*/ 0 w 4752528"/>
              <a:gd name="connsiteY0" fmla="*/ 650591 h 3281186"/>
              <a:gd name="connsiteX1" fmla="*/ 674050 w 4752528"/>
              <a:gd name="connsiteY1" fmla="*/ 218589 h 3281186"/>
              <a:gd name="connsiteX2" fmla="*/ 1450994 w 4752528"/>
              <a:gd name="connsiteY2" fmla="*/ 50495 h 3281186"/>
              <a:gd name="connsiteX3" fmla="*/ 4347420 w 4752528"/>
              <a:gd name="connsiteY3" fmla="*/ 43777 h 3281186"/>
              <a:gd name="connsiteX4" fmla="*/ 4752528 w 4752528"/>
              <a:gd name="connsiteY4" fmla="*/ 650591 h 3281186"/>
              <a:gd name="connsiteX5" fmla="*/ 4752528 w 4752528"/>
              <a:gd name="connsiteY5" fmla="*/ 2755054 h 3281186"/>
              <a:gd name="connsiteX6" fmla="*/ 4226396 w 4752528"/>
              <a:gd name="connsiteY6" fmla="*/ 3281186 h 3281186"/>
              <a:gd name="connsiteX7" fmla="*/ 526132 w 4752528"/>
              <a:gd name="connsiteY7" fmla="*/ 3281186 h 3281186"/>
              <a:gd name="connsiteX8" fmla="*/ 0 w 4752528"/>
              <a:gd name="connsiteY8" fmla="*/ 2755054 h 3281186"/>
              <a:gd name="connsiteX9" fmla="*/ 0 w 4752528"/>
              <a:gd name="connsiteY9" fmla="*/ 650591 h 3281186"/>
              <a:gd name="connsiteX0" fmla="*/ 0 w 4752528"/>
              <a:gd name="connsiteY0" fmla="*/ 654696 h 3285291"/>
              <a:gd name="connsiteX1" fmla="*/ 674050 w 4752528"/>
              <a:gd name="connsiteY1" fmla="*/ 222694 h 3285291"/>
              <a:gd name="connsiteX2" fmla="*/ 1464441 w 4752528"/>
              <a:gd name="connsiteY2" fmla="*/ 41153 h 3285291"/>
              <a:gd name="connsiteX3" fmla="*/ 4347420 w 4752528"/>
              <a:gd name="connsiteY3" fmla="*/ 47882 h 3285291"/>
              <a:gd name="connsiteX4" fmla="*/ 4752528 w 4752528"/>
              <a:gd name="connsiteY4" fmla="*/ 654696 h 3285291"/>
              <a:gd name="connsiteX5" fmla="*/ 4752528 w 4752528"/>
              <a:gd name="connsiteY5" fmla="*/ 2759159 h 3285291"/>
              <a:gd name="connsiteX6" fmla="*/ 4226396 w 4752528"/>
              <a:gd name="connsiteY6" fmla="*/ 3285291 h 3285291"/>
              <a:gd name="connsiteX7" fmla="*/ 526132 w 4752528"/>
              <a:gd name="connsiteY7" fmla="*/ 3285291 h 3285291"/>
              <a:gd name="connsiteX8" fmla="*/ 0 w 4752528"/>
              <a:gd name="connsiteY8" fmla="*/ 2759159 h 3285291"/>
              <a:gd name="connsiteX9" fmla="*/ 0 w 4752528"/>
              <a:gd name="connsiteY9" fmla="*/ 654696 h 3285291"/>
              <a:gd name="connsiteX0" fmla="*/ 0 w 4752528"/>
              <a:gd name="connsiteY0" fmla="*/ 654696 h 3285291"/>
              <a:gd name="connsiteX1" fmla="*/ 808521 w 4752528"/>
              <a:gd name="connsiteY1" fmla="*/ 410953 h 3285291"/>
              <a:gd name="connsiteX2" fmla="*/ 1464441 w 4752528"/>
              <a:gd name="connsiteY2" fmla="*/ 41153 h 3285291"/>
              <a:gd name="connsiteX3" fmla="*/ 4347420 w 4752528"/>
              <a:gd name="connsiteY3" fmla="*/ 47882 h 3285291"/>
              <a:gd name="connsiteX4" fmla="*/ 4752528 w 4752528"/>
              <a:gd name="connsiteY4" fmla="*/ 654696 h 3285291"/>
              <a:gd name="connsiteX5" fmla="*/ 4752528 w 4752528"/>
              <a:gd name="connsiteY5" fmla="*/ 2759159 h 3285291"/>
              <a:gd name="connsiteX6" fmla="*/ 4226396 w 4752528"/>
              <a:gd name="connsiteY6" fmla="*/ 3285291 h 3285291"/>
              <a:gd name="connsiteX7" fmla="*/ 526132 w 4752528"/>
              <a:gd name="connsiteY7" fmla="*/ 3285291 h 3285291"/>
              <a:gd name="connsiteX8" fmla="*/ 0 w 4752528"/>
              <a:gd name="connsiteY8" fmla="*/ 2759159 h 3285291"/>
              <a:gd name="connsiteX9" fmla="*/ 0 w 4752528"/>
              <a:gd name="connsiteY9" fmla="*/ 654696 h 3285291"/>
              <a:gd name="connsiteX0" fmla="*/ 0 w 4752528"/>
              <a:gd name="connsiteY0" fmla="*/ 654696 h 3285291"/>
              <a:gd name="connsiteX1" fmla="*/ 1010227 w 4752528"/>
              <a:gd name="connsiteY1" fmla="*/ 626105 h 3285291"/>
              <a:gd name="connsiteX2" fmla="*/ 1464441 w 4752528"/>
              <a:gd name="connsiteY2" fmla="*/ 41153 h 3285291"/>
              <a:gd name="connsiteX3" fmla="*/ 4347420 w 4752528"/>
              <a:gd name="connsiteY3" fmla="*/ 47882 h 3285291"/>
              <a:gd name="connsiteX4" fmla="*/ 4752528 w 4752528"/>
              <a:gd name="connsiteY4" fmla="*/ 654696 h 3285291"/>
              <a:gd name="connsiteX5" fmla="*/ 4752528 w 4752528"/>
              <a:gd name="connsiteY5" fmla="*/ 2759159 h 3285291"/>
              <a:gd name="connsiteX6" fmla="*/ 4226396 w 4752528"/>
              <a:gd name="connsiteY6" fmla="*/ 3285291 h 3285291"/>
              <a:gd name="connsiteX7" fmla="*/ 526132 w 4752528"/>
              <a:gd name="connsiteY7" fmla="*/ 3285291 h 3285291"/>
              <a:gd name="connsiteX8" fmla="*/ 0 w 4752528"/>
              <a:gd name="connsiteY8" fmla="*/ 2759159 h 3285291"/>
              <a:gd name="connsiteX9" fmla="*/ 0 w 4752528"/>
              <a:gd name="connsiteY9" fmla="*/ 654696 h 3285291"/>
              <a:gd name="connsiteX0" fmla="*/ 0 w 4752528"/>
              <a:gd name="connsiteY0" fmla="*/ 696002 h 3326597"/>
              <a:gd name="connsiteX1" fmla="*/ 1010227 w 4752528"/>
              <a:gd name="connsiteY1" fmla="*/ 667411 h 3326597"/>
              <a:gd name="connsiteX2" fmla="*/ 1477888 w 4752528"/>
              <a:gd name="connsiteY2" fmla="*/ 8093 h 3326597"/>
              <a:gd name="connsiteX3" fmla="*/ 4347420 w 4752528"/>
              <a:gd name="connsiteY3" fmla="*/ 89188 h 3326597"/>
              <a:gd name="connsiteX4" fmla="*/ 4752528 w 4752528"/>
              <a:gd name="connsiteY4" fmla="*/ 696002 h 3326597"/>
              <a:gd name="connsiteX5" fmla="*/ 4752528 w 4752528"/>
              <a:gd name="connsiteY5" fmla="*/ 2800465 h 3326597"/>
              <a:gd name="connsiteX6" fmla="*/ 4226396 w 4752528"/>
              <a:gd name="connsiteY6" fmla="*/ 3326597 h 3326597"/>
              <a:gd name="connsiteX7" fmla="*/ 526132 w 4752528"/>
              <a:gd name="connsiteY7" fmla="*/ 3326597 h 3326597"/>
              <a:gd name="connsiteX8" fmla="*/ 0 w 4752528"/>
              <a:gd name="connsiteY8" fmla="*/ 2800465 h 3326597"/>
              <a:gd name="connsiteX9" fmla="*/ 0 w 4752528"/>
              <a:gd name="connsiteY9" fmla="*/ 696002 h 3326597"/>
              <a:gd name="connsiteX0" fmla="*/ 0 w 4752528"/>
              <a:gd name="connsiteY0" fmla="*/ 696002 h 3326597"/>
              <a:gd name="connsiteX1" fmla="*/ 848863 w 4752528"/>
              <a:gd name="connsiteY1" fmla="*/ 231978 h 3326597"/>
              <a:gd name="connsiteX2" fmla="*/ 1477888 w 4752528"/>
              <a:gd name="connsiteY2" fmla="*/ 8093 h 3326597"/>
              <a:gd name="connsiteX3" fmla="*/ 4347420 w 4752528"/>
              <a:gd name="connsiteY3" fmla="*/ 89188 h 3326597"/>
              <a:gd name="connsiteX4" fmla="*/ 4752528 w 4752528"/>
              <a:gd name="connsiteY4" fmla="*/ 696002 h 3326597"/>
              <a:gd name="connsiteX5" fmla="*/ 4752528 w 4752528"/>
              <a:gd name="connsiteY5" fmla="*/ 2800465 h 3326597"/>
              <a:gd name="connsiteX6" fmla="*/ 4226396 w 4752528"/>
              <a:gd name="connsiteY6" fmla="*/ 3326597 h 3326597"/>
              <a:gd name="connsiteX7" fmla="*/ 526132 w 4752528"/>
              <a:gd name="connsiteY7" fmla="*/ 3326597 h 3326597"/>
              <a:gd name="connsiteX8" fmla="*/ 0 w 4752528"/>
              <a:gd name="connsiteY8" fmla="*/ 2800465 h 3326597"/>
              <a:gd name="connsiteX9" fmla="*/ 0 w 4752528"/>
              <a:gd name="connsiteY9" fmla="*/ 696002 h 3326597"/>
              <a:gd name="connsiteX0" fmla="*/ 0 w 4752528"/>
              <a:gd name="connsiteY0" fmla="*/ 696002 h 3326597"/>
              <a:gd name="connsiteX1" fmla="*/ 848863 w 4752528"/>
              <a:gd name="connsiteY1" fmla="*/ 231978 h 3326597"/>
              <a:gd name="connsiteX2" fmla="*/ 1477888 w 4752528"/>
              <a:gd name="connsiteY2" fmla="*/ 8093 h 3326597"/>
              <a:gd name="connsiteX3" fmla="*/ 4347420 w 4752528"/>
              <a:gd name="connsiteY3" fmla="*/ 89188 h 3326597"/>
              <a:gd name="connsiteX4" fmla="*/ 4752528 w 4752528"/>
              <a:gd name="connsiteY4" fmla="*/ 696002 h 3326597"/>
              <a:gd name="connsiteX5" fmla="*/ 4752528 w 4752528"/>
              <a:gd name="connsiteY5" fmla="*/ 2800465 h 3326597"/>
              <a:gd name="connsiteX6" fmla="*/ 4036826 w 4752528"/>
              <a:gd name="connsiteY6" fmla="*/ 3100917 h 3326597"/>
              <a:gd name="connsiteX7" fmla="*/ 526132 w 4752528"/>
              <a:gd name="connsiteY7" fmla="*/ 3326597 h 3326597"/>
              <a:gd name="connsiteX8" fmla="*/ 0 w 4752528"/>
              <a:gd name="connsiteY8" fmla="*/ 2800465 h 3326597"/>
              <a:gd name="connsiteX9" fmla="*/ 0 w 4752528"/>
              <a:gd name="connsiteY9" fmla="*/ 696002 h 3326597"/>
              <a:gd name="connsiteX0" fmla="*/ 0 w 4752528"/>
              <a:gd name="connsiteY0" fmla="*/ 696002 h 3326597"/>
              <a:gd name="connsiteX1" fmla="*/ 848863 w 4752528"/>
              <a:gd name="connsiteY1" fmla="*/ 231978 h 3326597"/>
              <a:gd name="connsiteX2" fmla="*/ 1477888 w 4752528"/>
              <a:gd name="connsiteY2" fmla="*/ 8093 h 3326597"/>
              <a:gd name="connsiteX3" fmla="*/ 4347420 w 4752528"/>
              <a:gd name="connsiteY3" fmla="*/ 89188 h 3326597"/>
              <a:gd name="connsiteX4" fmla="*/ 4752528 w 4752528"/>
              <a:gd name="connsiteY4" fmla="*/ 696002 h 3326597"/>
              <a:gd name="connsiteX5" fmla="*/ 4752528 w 4752528"/>
              <a:gd name="connsiteY5" fmla="*/ 2800465 h 3326597"/>
              <a:gd name="connsiteX6" fmla="*/ 4036826 w 4752528"/>
              <a:gd name="connsiteY6" fmla="*/ 3100917 h 3326597"/>
              <a:gd name="connsiteX7" fmla="*/ 526132 w 4752528"/>
              <a:gd name="connsiteY7" fmla="*/ 3326597 h 3326597"/>
              <a:gd name="connsiteX8" fmla="*/ 0 w 4752528"/>
              <a:gd name="connsiteY8" fmla="*/ 2800465 h 3326597"/>
              <a:gd name="connsiteX9" fmla="*/ 0 w 4752528"/>
              <a:gd name="connsiteY9" fmla="*/ 696002 h 3326597"/>
              <a:gd name="connsiteX0" fmla="*/ 0 w 4752528"/>
              <a:gd name="connsiteY0" fmla="*/ 696002 h 3340553"/>
              <a:gd name="connsiteX1" fmla="*/ 848863 w 4752528"/>
              <a:gd name="connsiteY1" fmla="*/ 231978 h 3340553"/>
              <a:gd name="connsiteX2" fmla="*/ 1477888 w 4752528"/>
              <a:gd name="connsiteY2" fmla="*/ 8093 h 3340553"/>
              <a:gd name="connsiteX3" fmla="*/ 4347420 w 4752528"/>
              <a:gd name="connsiteY3" fmla="*/ 89188 h 3340553"/>
              <a:gd name="connsiteX4" fmla="*/ 4752528 w 4752528"/>
              <a:gd name="connsiteY4" fmla="*/ 696002 h 3340553"/>
              <a:gd name="connsiteX5" fmla="*/ 4752528 w 4752528"/>
              <a:gd name="connsiteY5" fmla="*/ 2800465 h 3340553"/>
              <a:gd name="connsiteX6" fmla="*/ 4036826 w 4752528"/>
              <a:gd name="connsiteY6" fmla="*/ 3100917 h 3340553"/>
              <a:gd name="connsiteX7" fmla="*/ 1936513 w 4752528"/>
              <a:gd name="connsiteY7" fmla="*/ 3090932 h 3340553"/>
              <a:gd name="connsiteX8" fmla="*/ 526132 w 4752528"/>
              <a:gd name="connsiteY8" fmla="*/ 3326597 h 3340553"/>
              <a:gd name="connsiteX9" fmla="*/ 0 w 4752528"/>
              <a:gd name="connsiteY9" fmla="*/ 2800465 h 3340553"/>
              <a:gd name="connsiteX10" fmla="*/ 0 w 4752528"/>
              <a:gd name="connsiteY10" fmla="*/ 696002 h 3340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52528" h="3340553">
                <a:moveTo>
                  <a:pt x="0" y="696002"/>
                </a:moveTo>
                <a:cubicBezTo>
                  <a:pt x="0" y="405427"/>
                  <a:pt x="558288" y="231978"/>
                  <a:pt x="848863" y="231978"/>
                </a:cubicBezTo>
                <a:cubicBezTo>
                  <a:pt x="1086213" y="138685"/>
                  <a:pt x="849971" y="26022"/>
                  <a:pt x="1477888" y="8093"/>
                </a:cubicBezTo>
                <a:cubicBezTo>
                  <a:pt x="2105805" y="-9836"/>
                  <a:pt x="3792682" y="-4105"/>
                  <a:pt x="4347420" y="89188"/>
                </a:cubicBezTo>
                <a:cubicBezTo>
                  <a:pt x="4637995" y="89188"/>
                  <a:pt x="4752528" y="405427"/>
                  <a:pt x="4752528" y="696002"/>
                </a:cubicBezTo>
                <a:lnTo>
                  <a:pt x="4752528" y="2800465"/>
                </a:lnTo>
                <a:cubicBezTo>
                  <a:pt x="4752528" y="3091040"/>
                  <a:pt x="4327401" y="3100917"/>
                  <a:pt x="4036826" y="3100917"/>
                </a:cubicBezTo>
                <a:cubicBezTo>
                  <a:pt x="3439251" y="3179419"/>
                  <a:pt x="2521629" y="3053319"/>
                  <a:pt x="1936513" y="3090932"/>
                </a:cubicBezTo>
                <a:cubicBezTo>
                  <a:pt x="1351397" y="3128545"/>
                  <a:pt x="720645" y="3405099"/>
                  <a:pt x="526132" y="3326597"/>
                </a:cubicBezTo>
                <a:cubicBezTo>
                  <a:pt x="235557" y="3326597"/>
                  <a:pt x="0" y="3091040"/>
                  <a:pt x="0" y="2800465"/>
                </a:cubicBezTo>
                <a:lnTo>
                  <a:pt x="0" y="696002"/>
                </a:lnTo>
                <a:close/>
              </a:path>
            </a:pathLst>
          </a:custGeom>
          <a:solidFill>
            <a:schemeClr val="bg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7" name="群組 26"/>
          <p:cNvGrpSpPr/>
          <p:nvPr/>
        </p:nvGrpSpPr>
        <p:grpSpPr>
          <a:xfrm>
            <a:off x="751051" y="1155956"/>
            <a:ext cx="3775393" cy="3073601"/>
            <a:chOff x="751051" y="1155956"/>
            <a:chExt cx="3775393" cy="3073601"/>
          </a:xfrm>
        </p:grpSpPr>
        <p:pic>
          <p:nvPicPr>
            <p:cNvPr id="28" name="圖片 2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35696" y="1155956"/>
              <a:ext cx="1656184" cy="2670597"/>
            </a:xfrm>
            <a:prstGeom prst="rect">
              <a:avLst/>
            </a:prstGeom>
          </p:spPr>
        </p:pic>
        <p:sp>
          <p:nvSpPr>
            <p:cNvPr id="29" name="矩形 28"/>
            <p:cNvSpPr/>
            <p:nvPr/>
          </p:nvSpPr>
          <p:spPr>
            <a:xfrm>
              <a:off x="751051" y="3706337"/>
              <a:ext cx="3775393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zh-TW" altLang="en-US" sz="2800" b="1" cap="none" spc="0" dirty="0" smtClean="0">
                  <a:ln w="900" cmpd="sng">
                    <a:solidFill>
                      <a:schemeClr val="bg1">
                        <a:lumMod val="50000"/>
                        <a:alpha val="55000"/>
                      </a:schemeClr>
                    </a:solidFill>
                    <a:prstDash val="solid"/>
                  </a:ln>
                  <a:solidFill>
                    <a:schemeClr val="bg1">
                      <a:lumMod val="50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打造更便利的導覽系統</a:t>
              </a:r>
              <a:endParaRPr lang="zh-TW" altLang="en-US" sz="2800" b="1" cap="none" spc="0" dirty="0">
                <a:ln w="900" cmpd="sng">
                  <a:solidFill>
                    <a:schemeClr val="bg1">
                      <a:lumMod val="50000"/>
                      <a:alpha val="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46339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800" fill="hold"/>
                                        <p:tgtEl>
                                          <p:spTgt spid="18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4" name="圓角矩形 3">
            <a:hlinkClick r:id="rId2" action="ppaction://hlinksldjump"/>
          </p:cNvPr>
          <p:cNvSpPr/>
          <p:nvPr/>
        </p:nvSpPr>
        <p:spPr>
          <a:xfrm>
            <a:off x="7884368" y="195486"/>
            <a:ext cx="792088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2771800" y="810322"/>
            <a:ext cx="3888432" cy="648072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solidFill>
                  <a:schemeClr val="accent3">
                    <a:lumMod val="50000"/>
                  </a:schemeClr>
                </a:solidFill>
                <a:latin typeface="+mj-ea"/>
              </a:rPr>
              <a:t>經營目標</a:t>
            </a:r>
            <a:endParaRPr lang="zh-TW" altLang="en-US" sz="3600" b="1" dirty="0">
              <a:solidFill>
                <a:schemeClr val="accent3">
                  <a:lumMod val="50000"/>
                </a:schemeClr>
              </a:solidFill>
              <a:latin typeface="+mj-ea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3210855358"/>
              </p:ext>
            </p:extLst>
          </p:nvPr>
        </p:nvGraphicFramePr>
        <p:xfrm>
          <a:off x="2339752" y="1563638"/>
          <a:ext cx="6072336" cy="296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摺角紙張 6"/>
          <p:cNvSpPr/>
          <p:nvPr/>
        </p:nvSpPr>
        <p:spPr>
          <a:xfrm>
            <a:off x="6876257" y="2283718"/>
            <a:ext cx="1728192" cy="1224136"/>
          </a:xfrm>
          <a:prstGeom prst="foldedCorner">
            <a:avLst/>
          </a:prstGeom>
          <a:solidFill>
            <a:srgbClr val="FFFF66"/>
          </a:solidFill>
          <a:ln>
            <a:solidFill>
              <a:srgbClr val="FFFF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b="1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b="1" dirty="0" smtClean="0">
                <a:solidFill>
                  <a:schemeClr val="tx1"/>
                </a:solidFill>
              </a:rPr>
              <a:t>建立</a:t>
            </a:r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</a:rPr>
              <a:t>產品的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知名度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TW" altLang="en-US" b="1" dirty="0" smtClean="0">
                <a:solidFill>
                  <a:schemeClr val="tx1"/>
                </a:solidFill>
              </a:rPr>
              <a:t>及</a:t>
            </a:r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打開市場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727684" y="494551"/>
            <a:ext cx="6948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 smtClean="0">
                <a:solidFill>
                  <a:schemeClr val="accent3">
                    <a:lumMod val="50000"/>
                  </a:schemeClr>
                </a:solidFill>
              </a:rPr>
              <a:t>經營目標</a:t>
            </a:r>
            <a:r>
              <a:rPr lang="en-US" altLang="zh-TW" sz="12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目標市場</a:t>
            </a:r>
            <a:r>
              <a:rPr lang="en-US" altLang="zh-TW" sz="12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服務流程</a:t>
            </a:r>
            <a:r>
              <a:rPr lang="en-US" altLang="zh-TW" sz="12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主要競爭者</a:t>
            </a:r>
            <a:endParaRPr lang="zh-TW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54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63938E-90E6-49EF-8CBD-BBAC00DA1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dgm id="{4463938E-90E6-49EF-8CBD-BBAC00DA10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CC9A64-ACA8-4827-A33D-F5CD5B9615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>
                                            <p:graphicEl>
                                              <a:dgm id="{87CC9A64-ACA8-4827-A33D-F5CD5B9615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26F265D-63A5-4438-8BB2-9D49BD368F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226F265D-63A5-4438-8BB2-9D49BD368F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9A0C8D-7A7B-4123-8EA8-311BD10B88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A89A0C8D-7A7B-4123-8EA8-311BD10B88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B9AE66E-3776-4396-8A29-C375D42BAD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7B9AE66E-3776-4396-8A29-C375D42BAD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28C5891-8FA4-4409-AF37-58973C2B9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D28C5891-8FA4-4409-AF37-58973C2B9A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417EBC9-E1FA-44B7-AD09-C8C5A778D0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9417EBC9-E1FA-44B7-AD09-C8C5A778D0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6A2B55-B42C-40A0-BE03-0EB5CB6352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>
                                            <p:graphicEl>
                                              <a:dgm id="{366A2B55-B42C-40A0-BE03-0EB5CB6352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Graphic spid="6" grpId="0" uiExpand="1">
        <p:bldSub>
          <a:bldDgm bld="one"/>
        </p:bldSub>
      </p:bldGraphic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4" name="圓角矩形 3"/>
          <p:cNvSpPr/>
          <p:nvPr/>
        </p:nvSpPr>
        <p:spPr>
          <a:xfrm>
            <a:off x="2771800" y="810322"/>
            <a:ext cx="3888432" cy="648072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solidFill>
                  <a:schemeClr val="accent3">
                    <a:lumMod val="50000"/>
                  </a:schemeClr>
                </a:solidFill>
                <a:latin typeface="+mj-ea"/>
              </a:rPr>
              <a:t>目標市場</a:t>
            </a:r>
            <a:endParaRPr lang="zh-TW" altLang="en-US" sz="3600" b="1" dirty="0">
              <a:solidFill>
                <a:schemeClr val="accent3">
                  <a:lumMod val="50000"/>
                </a:schemeClr>
              </a:solidFill>
              <a:latin typeface="+mj-ea"/>
            </a:endParaRPr>
          </a:p>
        </p:txBody>
      </p:sp>
      <p:sp>
        <p:nvSpPr>
          <p:cNvPr id="5" name="圓角矩形 4">
            <a:hlinkClick r:id="rId2" action="ppaction://hlinksldjump"/>
          </p:cNvPr>
          <p:cNvSpPr/>
          <p:nvPr/>
        </p:nvSpPr>
        <p:spPr>
          <a:xfrm>
            <a:off x="7884368" y="195486"/>
            <a:ext cx="792088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圖表 5"/>
          <p:cNvGraphicFramePr/>
          <p:nvPr>
            <p:extLst>
              <p:ext uri="{D42A27DB-BD31-4B8C-83A1-F6EECF244321}">
                <p14:modId xmlns:p14="http://schemas.microsoft.com/office/powerpoint/2010/main" val="2786674191"/>
              </p:ext>
            </p:extLst>
          </p:nvPr>
        </p:nvGraphicFramePr>
        <p:xfrm>
          <a:off x="1547664" y="113435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1727684" y="494551"/>
            <a:ext cx="6948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經營目標</a:t>
            </a:r>
            <a:r>
              <a:rPr lang="en-US" altLang="zh-TW" sz="12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400" b="1" dirty="0" smtClean="0">
                <a:solidFill>
                  <a:schemeClr val="accent3">
                    <a:lumMod val="50000"/>
                  </a:schemeClr>
                </a:solidFill>
              </a:rPr>
              <a:t>目標市場</a:t>
            </a:r>
            <a:r>
              <a:rPr lang="en-US" altLang="zh-TW" sz="12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服務流程</a:t>
            </a:r>
            <a:r>
              <a:rPr lang="en-US" altLang="zh-TW" sz="12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主要競爭者</a:t>
            </a:r>
            <a:endParaRPr lang="zh-TW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摺角紙張 8"/>
          <p:cNvSpPr/>
          <p:nvPr/>
        </p:nvSpPr>
        <p:spPr>
          <a:xfrm>
            <a:off x="7020272" y="1059582"/>
            <a:ext cx="1728192" cy="1224136"/>
          </a:xfrm>
          <a:prstGeom prst="foldedCorner">
            <a:avLst/>
          </a:prstGeom>
          <a:solidFill>
            <a:srgbClr val="FFFF66"/>
          </a:solidFill>
          <a:ln>
            <a:solidFill>
              <a:srgbClr val="FFFF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主要的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目標</a:t>
            </a: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</a:rPr>
              <a:t>市場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為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北部地區</a:t>
            </a:r>
            <a:endParaRPr lang="en-US" altLang="zh-TW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13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6" grpId="0">
        <p:bldSub>
          <a:bldChart bld="category"/>
        </p:bldSub>
      </p:bldGraphic>
      <p:bldGraphic spid="6" grpId="1" uiExpand="1">
        <p:bldSub>
          <a:bldChart bld="category"/>
        </p:bldSub>
      </p:bldGraphic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21A08-8DB0-47E1-AA79-059545D01F59}" type="datetime1">
              <a:rPr lang="zh-TW" altLang="en-US" smtClean="0"/>
              <a:t>2014/12/3</a:t>
            </a:fld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7906F-9E9B-433A-9D7F-E15CAA3909C5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4" name="圓角矩形 3"/>
          <p:cNvSpPr/>
          <p:nvPr/>
        </p:nvSpPr>
        <p:spPr>
          <a:xfrm>
            <a:off x="2771800" y="810322"/>
            <a:ext cx="3888432" cy="648072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solidFill>
                  <a:schemeClr val="accent3">
                    <a:lumMod val="50000"/>
                  </a:schemeClr>
                </a:solidFill>
                <a:latin typeface="+mj-ea"/>
              </a:rPr>
              <a:t>服務流程</a:t>
            </a:r>
            <a:endParaRPr lang="zh-TW" altLang="en-US" sz="3600" b="1" dirty="0">
              <a:solidFill>
                <a:schemeClr val="accent3">
                  <a:lumMod val="50000"/>
                </a:schemeClr>
              </a:solidFill>
              <a:latin typeface="+mj-ea"/>
            </a:endParaRPr>
          </a:p>
        </p:txBody>
      </p:sp>
      <p:sp>
        <p:nvSpPr>
          <p:cNvPr id="5" name="圓角矩形 4">
            <a:hlinkClick r:id="rId2" action="ppaction://hlinksldjump"/>
          </p:cNvPr>
          <p:cNvSpPr/>
          <p:nvPr/>
        </p:nvSpPr>
        <p:spPr>
          <a:xfrm>
            <a:off x="7884368" y="195486"/>
            <a:ext cx="792088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301352792"/>
              </p:ext>
            </p:extLst>
          </p:nvPr>
        </p:nvGraphicFramePr>
        <p:xfrm>
          <a:off x="657713" y="843558"/>
          <a:ext cx="6408712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雲朵形 7"/>
          <p:cNvSpPr/>
          <p:nvPr/>
        </p:nvSpPr>
        <p:spPr>
          <a:xfrm>
            <a:off x="7092280" y="1275606"/>
            <a:ext cx="1839990" cy="1502967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提供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b="1" dirty="0">
                <a:solidFill>
                  <a:schemeClr val="accent2">
                    <a:lumMod val="50000"/>
                  </a:schemeClr>
                </a:solidFill>
              </a:rPr>
              <a:t>完善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的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</a:rPr>
              <a:t>售後服務</a:t>
            </a:r>
            <a:endParaRPr lang="zh-TW" alt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3831347"/>
            <a:ext cx="622307" cy="758655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1680" y="3871430"/>
            <a:ext cx="706050" cy="393924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9849" y="3640152"/>
            <a:ext cx="632861" cy="449891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7300" y="3388974"/>
            <a:ext cx="648072" cy="543049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4296" y="3086319"/>
            <a:ext cx="845533" cy="477278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5110" y="2883192"/>
            <a:ext cx="704307" cy="533387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6732" y="2778573"/>
            <a:ext cx="750963" cy="491702"/>
          </a:xfrm>
          <a:prstGeom prst="rect">
            <a:avLst/>
          </a:prstGeom>
        </p:spPr>
      </p:pic>
      <p:sp>
        <p:nvSpPr>
          <p:cNvPr id="16" name="文字方塊 15"/>
          <p:cNvSpPr txBox="1"/>
          <p:nvPr/>
        </p:nvSpPr>
        <p:spPr>
          <a:xfrm>
            <a:off x="1727684" y="494551"/>
            <a:ext cx="6948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經營目標</a:t>
            </a:r>
            <a:r>
              <a:rPr lang="en-US" altLang="zh-TW" sz="12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目標市場</a:t>
            </a:r>
            <a:r>
              <a:rPr lang="en-US" altLang="zh-TW" sz="120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400" b="1" dirty="0" smtClean="0">
                <a:solidFill>
                  <a:schemeClr val="accent3">
                    <a:lumMod val="50000"/>
                  </a:schemeClr>
                </a:solidFill>
              </a:rPr>
              <a:t>服務流程</a:t>
            </a:r>
            <a:r>
              <a:rPr lang="en-US" altLang="zh-TW" sz="12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200" dirty="0" smtClean="0">
                <a:solidFill>
                  <a:schemeClr val="bg1">
                    <a:lumMod val="50000"/>
                  </a:schemeClr>
                </a:solidFill>
              </a:rPr>
              <a:t>主要競爭者</a:t>
            </a:r>
            <a:endParaRPr lang="zh-TW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56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B4C9C8-B27E-4E4A-AFF1-302889837B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dgm id="{F0B4C9C8-B27E-4E4A-AFF1-302889837B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610EBA9-C9D1-4906-9282-071F899B4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>
                                            <p:graphicEl>
                                              <a:dgm id="{5610EBA9-C9D1-4906-9282-071F899B47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4F8BAF-EECF-42FA-BBB2-BC63D756AE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C04F8BAF-EECF-42FA-BBB2-BC63D756AE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674CDE-D000-4A35-8E63-3FFC4EF39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46674CDE-D000-4A35-8E63-3FFC4EF396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E3CE807-1507-4B26-A220-5BFAFE96A2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BE3CE807-1507-4B26-A220-5BFAFE96A2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0893C8F-8F92-4DEA-9552-C2C85E03F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90893C8F-8F92-4DEA-9552-C2C85E03FC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C33082-74D6-4AE2-A70A-3DD8F8E70D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33C33082-74D6-4AE2-A70A-3DD8F8E70D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07B9760-52F8-4DC6-AF68-B0EADA219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graphicEl>
                                              <a:dgm id="{107B9760-52F8-4DC6-AF68-B0EADA2199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D08CAE-84DD-44DC-B4ED-5726177B34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">
                                            <p:graphicEl>
                                              <a:dgm id="{82D08CAE-84DD-44DC-B4ED-5726177B34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248C69-97F9-4AC8-A724-E549B173B3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">
                                            <p:graphicEl>
                                              <a:dgm id="{A6248C69-97F9-4AC8-A724-E549B173B3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FA8C1B-822D-4225-A815-27E0D72A6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">
                                            <p:graphicEl>
                                              <a:dgm id="{BAFA8C1B-822D-4225-A815-27E0D72A65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28F02D-FFCE-4000-873B-F5DE4BCD56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">
                                            <p:graphicEl>
                                              <a:dgm id="{CD28F02D-FFCE-4000-873B-F5DE4BCD56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D64167-C6F3-4927-935E-B17729C4A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">
                                            <p:graphicEl>
                                              <a:dgm id="{E7D64167-C6F3-4927-935E-B17729C4A3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6AA7B44-32AE-4798-A9C5-D5E23D6AEC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">
                                            <p:graphicEl>
                                              <a:dgm id="{66AA7B44-32AE-4798-A9C5-D5E23D6AEC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EFB346-6B7F-45D6-9182-BBBCA199E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6">
                                            <p:graphicEl>
                                              <a:dgm id="{C5EFB346-6B7F-45D6-9182-BBBCA199E9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BA0249-FAAE-4122-AD0E-F48D933650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">
                                            <p:graphicEl>
                                              <a:dgm id="{57BA0249-FAAE-4122-AD0E-F48D933650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128C19-AC51-47B2-9CDF-D01CFC1950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">
                                            <p:graphicEl>
                                              <a:dgm id="{C7128C19-AC51-47B2-9CDF-D01CFC1950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06113E-5217-49BB-9C24-7949341F9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">
                                            <p:graphicEl>
                                              <a:dgm id="{9E06113E-5217-49BB-9C24-7949341F96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F089ECD-D0EB-4B47-B7AD-568306C4BA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6">
                                            <p:graphicEl>
                                              <a:dgm id="{DF089ECD-D0EB-4B47-B7AD-568306C4BA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F7567B-9BBF-4852-821E-2F5391AFAF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6">
                                            <p:graphicEl>
                                              <a:dgm id="{5FF7567B-9BBF-4852-821E-2F5391AFAF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000"/>
                            </p:stCondLst>
                            <p:childTnLst>
                              <p:par>
                                <p:cTn id="1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7500"/>
                            </p:stCondLst>
                            <p:childTnLst>
                              <p:par>
                                <p:cTn id="10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6" grpId="0" uiExpand="1">
        <p:bldSub>
          <a:bldDgm bld="one"/>
        </p:bldSub>
      </p:bldGraphic>
      <p:bldP spid="8" grpId="0" animBg="1"/>
    </p:bldLst>
  </p:timing>
</p:sld>
</file>

<file path=ppt/theme/theme1.xml><?xml version="1.0" encoding="utf-8"?>
<a:theme xmlns:a="http://schemas.openxmlformats.org/drawingml/2006/main" name="1_Office 佈景主題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34EA1"/>
      </a:accent1>
      <a:accent2>
        <a:srgbClr val="FF1919"/>
      </a:accent2>
      <a:accent3>
        <a:srgbClr val="7FAC00"/>
      </a:accent3>
      <a:accent4>
        <a:srgbClr val="00C8FF"/>
      </a:accent4>
      <a:accent5>
        <a:srgbClr val="FF8C19"/>
      </a:accent5>
      <a:accent6>
        <a:srgbClr val="B33B77"/>
      </a:accent6>
      <a:hlink>
        <a:srgbClr val="0000FF"/>
      </a:hlink>
      <a:folHlink>
        <a:srgbClr val="FFEB05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0_Office 佈景主題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34EA1"/>
      </a:accent1>
      <a:accent2>
        <a:srgbClr val="FF1919"/>
      </a:accent2>
      <a:accent3>
        <a:srgbClr val="7FAC00"/>
      </a:accent3>
      <a:accent4>
        <a:srgbClr val="00C8FF"/>
      </a:accent4>
      <a:accent5>
        <a:srgbClr val="FF8C19"/>
      </a:accent5>
      <a:accent6>
        <a:srgbClr val="B33B77"/>
      </a:accent6>
      <a:hlink>
        <a:srgbClr val="0000FF"/>
      </a:hlink>
      <a:folHlink>
        <a:srgbClr val="FFEB05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1_Office 佈景主題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34EA1"/>
      </a:accent1>
      <a:accent2>
        <a:srgbClr val="FF1919"/>
      </a:accent2>
      <a:accent3>
        <a:srgbClr val="7FAC00"/>
      </a:accent3>
      <a:accent4>
        <a:srgbClr val="00C8FF"/>
      </a:accent4>
      <a:accent5>
        <a:srgbClr val="FF8C19"/>
      </a:accent5>
      <a:accent6>
        <a:srgbClr val="B33B77"/>
      </a:accent6>
      <a:hlink>
        <a:srgbClr val="0000FF"/>
      </a:hlink>
      <a:folHlink>
        <a:srgbClr val="FFEB05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2_Office 佈景主題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34EA1"/>
      </a:accent1>
      <a:accent2>
        <a:srgbClr val="FF1919"/>
      </a:accent2>
      <a:accent3>
        <a:srgbClr val="7FAC00"/>
      </a:accent3>
      <a:accent4>
        <a:srgbClr val="00C8FF"/>
      </a:accent4>
      <a:accent5>
        <a:srgbClr val="FF8C19"/>
      </a:accent5>
      <a:accent6>
        <a:srgbClr val="B33B77"/>
      </a:accent6>
      <a:hlink>
        <a:srgbClr val="0000FF"/>
      </a:hlink>
      <a:folHlink>
        <a:srgbClr val="FFEB05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佈景主題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34EA1"/>
      </a:accent1>
      <a:accent2>
        <a:srgbClr val="FF1919"/>
      </a:accent2>
      <a:accent3>
        <a:srgbClr val="7FAC00"/>
      </a:accent3>
      <a:accent4>
        <a:srgbClr val="00C8FF"/>
      </a:accent4>
      <a:accent5>
        <a:srgbClr val="FF8C19"/>
      </a:accent5>
      <a:accent6>
        <a:srgbClr val="B33B77"/>
      </a:accent6>
      <a:hlink>
        <a:srgbClr val="0000FF"/>
      </a:hlink>
      <a:folHlink>
        <a:srgbClr val="FFEB05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佈景主題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34EA1"/>
      </a:accent1>
      <a:accent2>
        <a:srgbClr val="FF1919"/>
      </a:accent2>
      <a:accent3>
        <a:srgbClr val="7FAC00"/>
      </a:accent3>
      <a:accent4>
        <a:srgbClr val="00C8FF"/>
      </a:accent4>
      <a:accent5>
        <a:srgbClr val="FF8C19"/>
      </a:accent5>
      <a:accent6>
        <a:srgbClr val="B33B77"/>
      </a:accent6>
      <a:hlink>
        <a:srgbClr val="0000FF"/>
      </a:hlink>
      <a:folHlink>
        <a:srgbClr val="FFEB05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佈景主題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34EA1"/>
      </a:accent1>
      <a:accent2>
        <a:srgbClr val="FF1919"/>
      </a:accent2>
      <a:accent3>
        <a:srgbClr val="7FAC00"/>
      </a:accent3>
      <a:accent4>
        <a:srgbClr val="00C8FF"/>
      </a:accent4>
      <a:accent5>
        <a:srgbClr val="FF8C19"/>
      </a:accent5>
      <a:accent6>
        <a:srgbClr val="B33B77"/>
      </a:accent6>
      <a:hlink>
        <a:srgbClr val="0000FF"/>
      </a:hlink>
      <a:folHlink>
        <a:srgbClr val="FFEB05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Office 佈景主題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34EA1"/>
      </a:accent1>
      <a:accent2>
        <a:srgbClr val="FF1919"/>
      </a:accent2>
      <a:accent3>
        <a:srgbClr val="7FAC00"/>
      </a:accent3>
      <a:accent4>
        <a:srgbClr val="00C8FF"/>
      </a:accent4>
      <a:accent5>
        <a:srgbClr val="FF8C19"/>
      </a:accent5>
      <a:accent6>
        <a:srgbClr val="B33B77"/>
      </a:accent6>
      <a:hlink>
        <a:srgbClr val="0000FF"/>
      </a:hlink>
      <a:folHlink>
        <a:srgbClr val="FFEB05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Office 佈景主題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34EA1"/>
      </a:accent1>
      <a:accent2>
        <a:srgbClr val="FF1919"/>
      </a:accent2>
      <a:accent3>
        <a:srgbClr val="7FAC00"/>
      </a:accent3>
      <a:accent4>
        <a:srgbClr val="00C8FF"/>
      </a:accent4>
      <a:accent5>
        <a:srgbClr val="FF8C19"/>
      </a:accent5>
      <a:accent6>
        <a:srgbClr val="B33B77"/>
      </a:accent6>
      <a:hlink>
        <a:srgbClr val="0000FF"/>
      </a:hlink>
      <a:folHlink>
        <a:srgbClr val="FFEB05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Office 佈景主題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34EA1"/>
      </a:accent1>
      <a:accent2>
        <a:srgbClr val="FF1919"/>
      </a:accent2>
      <a:accent3>
        <a:srgbClr val="7FAC00"/>
      </a:accent3>
      <a:accent4>
        <a:srgbClr val="00C8FF"/>
      </a:accent4>
      <a:accent5>
        <a:srgbClr val="FF8C19"/>
      </a:accent5>
      <a:accent6>
        <a:srgbClr val="B33B77"/>
      </a:accent6>
      <a:hlink>
        <a:srgbClr val="0000FF"/>
      </a:hlink>
      <a:folHlink>
        <a:srgbClr val="FFEB05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Office 佈景主題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34EA1"/>
      </a:accent1>
      <a:accent2>
        <a:srgbClr val="FF1919"/>
      </a:accent2>
      <a:accent3>
        <a:srgbClr val="7FAC00"/>
      </a:accent3>
      <a:accent4>
        <a:srgbClr val="00C8FF"/>
      </a:accent4>
      <a:accent5>
        <a:srgbClr val="FF8C19"/>
      </a:accent5>
      <a:accent6>
        <a:srgbClr val="B33B77"/>
      </a:accent6>
      <a:hlink>
        <a:srgbClr val="0000FF"/>
      </a:hlink>
      <a:folHlink>
        <a:srgbClr val="FFEB05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Office 佈景主題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34EA1"/>
      </a:accent1>
      <a:accent2>
        <a:srgbClr val="FF1919"/>
      </a:accent2>
      <a:accent3>
        <a:srgbClr val="7FAC00"/>
      </a:accent3>
      <a:accent4>
        <a:srgbClr val="00C8FF"/>
      </a:accent4>
      <a:accent5>
        <a:srgbClr val="FF8C19"/>
      </a:accent5>
      <a:accent6>
        <a:srgbClr val="B33B77"/>
      </a:accent6>
      <a:hlink>
        <a:srgbClr val="0000FF"/>
      </a:hlink>
      <a:folHlink>
        <a:srgbClr val="FFEB05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821</Words>
  <Application>Microsoft Office PowerPoint</Application>
  <PresentationFormat>如螢幕大小 (16:9)</PresentationFormat>
  <Paragraphs>320</Paragraphs>
  <Slides>24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12</vt:i4>
      </vt:variant>
      <vt:variant>
        <vt:lpstr>投影片標題</vt:lpstr>
      </vt:variant>
      <vt:variant>
        <vt:i4>24</vt:i4>
      </vt:variant>
    </vt:vector>
  </HeadingPairs>
  <TitlesOfParts>
    <vt:vector size="36" baseType="lpstr">
      <vt:lpstr>1_Office 佈景主題</vt:lpstr>
      <vt:lpstr>2_Office 佈景主題</vt:lpstr>
      <vt:lpstr>3_Office 佈景主題</vt:lpstr>
      <vt:lpstr>4_Office 佈景主題</vt:lpstr>
      <vt:lpstr>5_Office 佈景主題</vt:lpstr>
      <vt:lpstr>6_Office 佈景主題</vt:lpstr>
      <vt:lpstr>7_Office 佈景主題</vt:lpstr>
      <vt:lpstr>8_Office 佈景主題</vt:lpstr>
      <vt:lpstr>9_Office 佈景主題</vt:lpstr>
      <vt:lpstr>10_Office 佈景主題</vt:lpstr>
      <vt:lpstr>11_Office 佈景主題</vt:lpstr>
      <vt:lpstr>12_Office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SYNNEX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klcivs</dc:creator>
  <cp:lastModifiedBy>klcivs</cp:lastModifiedBy>
  <cp:revision>32</cp:revision>
  <dcterms:created xsi:type="dcterms:W3CDTF">2014-12-03T00:09:15Z</dcterms:created>
  <dcterms:modified xsi:type="dcterms:W3CDTF">2014-12-03T04:02:58Z</dcterms:modified>
</cp:coreProperties>
</file>